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5" r:id="rId2"/>
    <p:sldMasterId id="2147483703" r:id="rId3"/>
    <p:sldMasterId id="2147483715" r:id="rId4"/>
  </p:sldMasterIdLst>
  <p:notesMasterIdLst>
    <p:notesMasterId r:id="rId25"/>
  </p:notesMasterIdLst>
  <p:handoutMasterIdLst>
    <p:handoutMasterId r:id="rId26"/>
  </p:handoutMasterIdLst>
  <p:sldIdLst>
    <p:sldId id="309" r:id="rId5"/>
    <p:sldId id="1451" r:id="rId6"/>
    <p:sldId id="357" r:id="rId7"/>
    <p:sldId id="1412" r:id="rId8"/>
    <p:sldId id="1437" r:id="rId9"/>
    <p:sldId id="1453" r:id="rId10"/>
    <p:sldId id="1436" r:id="rId11"/>
    <p:sldId id="1435" r:id="rId12"/>
    <p:sldId id="1457" r:id="rId13"/>
    <p:sldId id="1449" r:id="rId14"/>
    <p:sldId id="1406" r:id="rId15"/>
    <p:sldId id="509" r:id="rId16"/>
    <p:sldId id="1440" r:id="rId17"/>
    <p:sldId id="362" r:id="rId18"/>
    <p:sldId id="1450" r:id="rId19"/>
    <p:sldId id="1456" r:id="rId20"/>
    <p:sldId id="506" r:id="rId21"/>
    <p:sldId id="507" r:id="rId22"/>
    <p:sldId id="1455" r:id="rId23"/>
    <p:sldId id="31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ungbo Donald" initials="DH" lastIdx="5" clrIdx="0">
    <p:extLst>
      <p:ext uri="{19B8F6BF-5375-455C-9EA6-DF929625EA0E}">
        <p15:presenceInfo xmlns:p15="http://schemas.microsoft.com/office/powerpoint/2012/main" userId="S::donald.houngbo@sckcen.be::9dc3f8e7-92d4-4f75-8727-915f6f80b9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B050"/>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6" autoAdjust="0"/>
    <p:restoredTop sz="94660"/>
  </p:normalViewPr>
  <p:slideViewPr>
    <p:cSldViewPr snapToGrid="0">
      <p:cViewPr varScale="1">
        <p:scale>
          <a:sx n="90" d="100"/>
          <a:sy n="90" d="100"/>
        </p:scale>
        <p:origin x="466" y="67"/>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showGuides="1">
      <p:cViewPr varScale="1">
        <p:scale>
          <a:sx n="120" d="100"/>
          <a:sy n="120" d="100"/>
        </p:scale>
        <p:origin x="760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pescu Lucia" userId="4a672d33-31a8-4f26-8ff3-1d23b9edb738" providerId="ADAL" clId="{ACE180BE-5193-4F9A-BC08-76FA81A4FAA0}"/>
    <pc:docChg chg="undo redo custSel addSld modSld sldOrd">
      <pc:chgData name="Popescu Lucia" userId="4a672d33-31a8-4f26-8ff3-1d23b9edb738" providerId="ADAL" clId="{ACE180BE-5193-4F9A-BC08-76FA81A4FAA0}" dt="2025-10-10T13:20:33.372" v="591" actId="114"/>
      <pc:docMkLst>
        <pc:docMk/>
      </pc:docMkLst>
      <pc:sldChg chg="addSp delSp modSp mod ord modAnim">
        <pc:chgData name="Popescu Lucia" userId="4a672d33-31a8-4f26-8ff3-1d23b9edb738" providerId="ADAL" clId="{ACE180BE-5193-4F9A-BC08-76FA81A4FAA0}" dt="2025-10-10T13:19:19.876" v="522"/>
        <pc:sldMkLst>
          <pc:docMk/>
          <pc:sldMk cId="2552169701" sldId="289"/>
        </pc:sldMkLst>
        <pc:picChg chg="mod">
          <ac:chgData name="Popescu Lucia" userId="4a672d33-31a8-4f26-8ff3-1d23b9edb738" providerId="ADAL" clId="{ACE180BE-5193-4F9A-BC08-76FA81A4FAA0}" dt="2025-10-10T13:15:24.887" v="491" actId="1076"/>
          <ac:picMkLst>
            <pc:docMk/>
            <pc:sldMk cId="2552169701" sldId="289"/>
            <ac:picMk id="2" creationId="{5904681A-D139-0273-1512-C1E2AA90948A}"/>
          </ac:picMkLst>
        </pc:picChg>
        <pc:picChg chg="add mod">
          <ac:chgData name="Popescu Lucia" userId="4a672d33-31a8-4f26-8ff3-1d23b9edb738" providerId="ADAL" clId="{ACE180BE-5193-4F9A-BC08-76FA81A4FAA0}" dt="2025-10-10T13:15:22.674" v="490" actId="1076"/>
          <ac:picMkLst>
            <pc:docMk/>
            <pc:sldMk cId="2552169701" sldId="289"/>
            <ac:picMk id="3" creationId="{8E5A45D9-447D-BA32-D21E-AA29FCDC65BD}"/>
          </ac:picMkLst>
        </pc:picChg>
        <pc:picChg chg="del">
          <ac:chgData name="Popescu Lucia" userId="4a672d33-31a8-4f26-8ff3-1d23b9edb738" providerId="ADAL" clId="{ACE180BE-5193-4F9A-BC08-76FA81A4FAA0}" dt="2025-10-10T13:14:21.821" v="482" actId="478"/>
          <ac:picMkLst>
            <pc:docMk/>
            <pc:sldMk cId="2552169701" sldId="289"/>
            <ac:picMk id="4" creationId="{CE0B0BE3-9947-577F-0EEB-57182EB57DE5}"/>
          </ac:picMkLst>
        </pc:picChg>
      </pc:sldChg>
      <pc:sldChg chg="addSp delSp modSp mod delAnim modAnim">
        <pc:chgData name="Popescu Lucia" userId="4a672d33-31a8-4f26-8ff3-1d23b9edb738" providerId="ADAL" clId="{ACE180BE-5193-4F9A-BC08-76FA81A4FAA0}" dt="2025-10-10T13:13:42.635" v="480" actId="1037"/>
        <pc:sldMkLst>
          <pc:docMk/>
          <pc:sldMk cId="71332023" sldId="362"/>
        </pc:sldMkLst>
        <pc:spChg chg="mod">
          <ac:chgData name="Popescu Lucia" userId="4a672d33-31a8-4f26-8ff3-1d23b9edb738" providerId="ADAL" clId="{ACE180BE-5193-4F9A-BC08-76FA81A4FAA0}" dt="2025-10-10T12:56:55.537" v="339" actId="14100"/>
          <ac:spMkLst>
            <pc:docMk/>
            <pc:sldMk cId="71332023" sldId="362"/>
            <ac:spMk id="3" creationId="{9383D98D-3147-409E-40A0-DC11473B23B3}"/>
          </ac:spMkLst>
        </pc:spChg>
        <pc:spChg chg="del mod">
          <ac:chgData name="Popescu Lucia" userId="4a672d33-31a8-4f26-8ff3-1d23b9edb738" providerId="ADAL" clId="{ACE180BE-5193-4F9A-BC08-76FA81A4FAA0}" dt="2025-10-10T13:03:33.685" v="442" actId="478"/>
          <ac:spMkLst>
            <pc:docMk/>
            <pc:sldMk cId="71332023" sldId="362"/>
            <ac:spMk id="5" creationId="{82908C79-C6CE-10EC-10F2-B37139119C51}"/>
          </ac:spMkLst>
        </pc:spChg>
        <pc:spChg chg="add mod">
          <ac:chgData name="Popescu Lucia" userId="4a672d33-31a8-4f26-8ff3-1d23b9edb738" providerId="ADAL" clId="{ACE180BE-5193-4F9A-BC08-76FA81A4FAA0}" dt="2025-10-10T13:04:45.383" v="455" actId="1076"/>
          <ac:spMkLst>
            <pc:docMk/>
            <pc:sldMk cId="71332023" sldId="362"/>
            <ac:spMk id="7" creationId="{0405D5B3-AEE2-B914-8DEE-653B9F3833AA}"/>
          </ac:spMkLst>
        </pc:spChg>
        <pc:picChg chg="del mod">
          <ac:chgData name="Popescu Lucia" userId="4a672d33-31a8-4f26-8ff3-1d23b9edb738" providerId="ADAL" clId="{ACE180BE-5193-4F9A-BC08-76FA81A4FAA0}" dt="2025-10-10T13:02:51.949" v="436" actId="478"/>
          <ac:picMkLst>
            <pc:docMk/>
            <pc:sldMk cId="71332023" sldId="362"/>
            <ac:picMk id="6" creationId="{CCAAB5FE-862E-EA17-E398-1E4838A78643}"/>
          </ac:picMkLst>
        </pc:picChg>
        <pc:picChg chg="add mod">
          <ac:chgData name="Popescu Lucia" userId="4a672d33-31a8-4f26-8ff3-1d23b9edb738" providerId="ADAL" clId="{ACE180BE-5193-4F9A-BC08-76FA81A4FAA0}" dt="2025-10-10T13:13:42.635" v="480" actId="1037"/>
          <ac:picMkLst>
            <pc:docMk/>
            <pc:sldMk cId="71332023" sldId="362"/>
            <ac:picMk id="9" creationId="{4F388191-2FDF-81F7-F49F-95FC775086D4}"/>
          </ac:picMkLst>
        </pc:picChg>
        <pc:picChg chg="mod">
          <ac:chgData name="Popescu Lucia" userId="4a672d33-31a8-4f26-8ff3-1d23b9edb738" providerId="ADAL" clId="{ACE180BE-5193-4F9A-BC08-76FA81A4FAA0}" dt="2025-10-10T13:05:56.199" v="465" actId="1076"/>
          <ac:picMkLst>
            <pc:docMk/>
            <pc:sldMk cId="71332023" sldId="362"/>
            <ac:picMk id="12" creationId="{8D75013A-A501-C529-14E2-824594F33B0F}"/>
          </ac:picMkLst>
        </pc:picChg>
        <pc:picChg chg="mod">
          <ac:chgData name="Popescu Lucia" userId="4a672d33-31a8-4f26-8ff3-1d23b9edb738" providerId="ADAL" clId="{ACE180BE-5193-4F9A-BC08-76FA81A4FAA0}" dt="2025-10-10T13:03:12.160" v="441" actId="14100"/>
          <ac:picMkLst>
            <pc:docMk/>
            <pc:sldMk cId="71332023" sldId="362"/>
            <ac:picMk id="14" creationId="{1F2B507A-8D75-DD4A-69B1-A96D8721CD48}"/>
          </ac:picMkLst>
        </pc:picChg>
        <pc:picChg chg="mod">
          <ac:chgData name="Popescu Lucia" userId="4a672d33-31a8-4f26-8ff3-1d23b9edb738" providerId="ADAL" clId="{ACE180BE-5193-4F9A-BC08-76FA81A4FAA0}" dt="2025-10-10T13:05:40.735" v="461" actId="14100"/>
          <ac:picMkLst>
            <pc:docMk/>
            <pc:sldMk cId="71332023" sldId="362"/>
            <ac:picMk id="18" creationId="{F84987DB-F1EF-4913-3CC6-E519F8B7440F}"/>
          </ac:picMkLst>
        </pc:picChg>
        <pc:picChg chg="mod">
          <ac:chgData name="Popescu Lucia" userId="4a672d33-31a8-4f26-8ff3-1d23b9edb738" providerId="ADAL" clId="{ACE180BE-5193-4F9A-BC08-76FA81A4FAA0}" dt="2025-10-10T13:05:45.761" v="462" actId="1076"/>
          <ac:picMkLst>
            <pc:docMk/>
            <pc:sldMk cId="71332023" sldId="362"/>
            <ac:picMk id="20" creationId="{991ACC1C-BD36-BCE3-1FBD-6B47328E57CD}"/>
          </ac:picMkLst>
        </pc:picChg>
      </pc:sldChg>
      <pc:sldChg chg="addSp delSp modSp mod addAnim delAnim">
        <pc:chgData name="Popescu Lucia" userId="4a672d33-31a8-4f26-8ff3-1d23b9edb738" providerId="ADAL" clId="{ACE180BE-5193-4F9A-BC08-76FA81A4FAA0}" dt="2025-10-10T13:13:43.839" v="481" actId="478"/>
        <pc:sldMkLst>
          <pc:docMk/>
          <pc:sldMk cId="1350171289" sldId="507"/>
        </pc:sldMkLst>
        <pc:spChg chg="add del mod">
          <ac:chgData name="Popescu Lucia" userId="4a672d33-31a8-4f26-8ff3-1d23b9edb738" providerId="ADAL" clId="{ACE180BE-5193-4F9A-BC08-76FA81A4FAA0}" dt="2025-10-10T13:13:43.839" v="481" actId="478"/>
          <ac:spMkLst>
            <pc:docMk/>
            <pc:sldMk cId="1350171289" sldId="507"/>
            <ac:spMk id="10" creationId="{BFD02A3E-0A39-8245-B94B-6BFDECFEBF74}"/>
          </ac:spMkLst>
        </pc:spChg>
      </pc:sldChg>
      <pc:sldChg chg="modSp mod modAnim modNotesTx">
        <pc:chgData name="Popescu Lucia" userId="4a672d33-31a8-4f26-8ff3-1d23b9edb738" providerId="ADAL" clId="{ACE180BE-5193-4F9A-BC08-76FA81A4FAA0}" dt="2025-10-10T12:44:56.016" v="162" actId="6549"/>
        <pc:sldMkLst>
          <pc:docMk/>
          <pc:sldMk cId="732613032" sldId="509"/>
        </pc:sldMkLst>
        <pc:picChg chg="mod">
          <ac:chgData name="Popescu Lucia" userId="4a672d33-31a8-4f26-8ff3-1d23b9edb738" providerId="ADAL" clId="{ACE180BE-5193-4F9A-BC08-76FA81A4FAA0}" dt="2025-10-10T12:43:41.761" v="156" actId="14100"/>
          <ac:picMkLst>
            <pc:docMk/>
            <pc:sldMk cId="732613032" sldId="509"/>
            <ac:picMk id="5" creationId="{60D31118-D083-FAD3-1787-CED2D84083A5}"/>
          </ac:picMkLst>
        </pc:picChg>
        <pc:picChg chg="mod">
          <ac:chgData name="Popescu Lucia" userId="4a672d33-31a8-4f26-8ff3-1d23b9edb738" providerId="ADAL" clId="{ACE180BE-5193-4F9A-BC08-76FA81A4FAA0}" dt="2025-10-10T12:43:24.335" v="154" actId="14100"/>
          <ac:picMkLst>
            <pc:docMk/>
            <pc:sldMk cId="732613032" sldId="509"/>
            <ac:picMk id="2090" creationId="{91CC4EEF-088E-6D82-E2A0-412BCEFA4B37}"/>
          </ac:picMkLst>
        </pc:picChg>
      </pc:sldChg>
      <pc:sldChg chg="modSp mod">
        <pc:chgData name="Popescu Lucia" userId="4a672d33-31a8-4f26-8ff3-1d23b9edb738" providerId="ADAL" clId="{ACE180BE-5193-4F9A-BC08-76FA81A4FAA0}" dt="2025-10-10T13:17:49.675" v="511" actId="1076"/>
        <pc:sldMkLst>
          <pc:docMk/>
          <pc:sldMk cId="3823779879" sldId="1406"/>
        </pc:sldMkLst>
        <pc:spChg chg="mod">
          <ac:chgData name="Popescu Lucia" userId="4a672d33-31a8-4f26-8ff3-1d23b9edb738" providerId="ADAL" clId="{ACE180BE-5193-4F9A-BC08-76FA81A4FAA0}" dt="2025-10-10T13:17:49.675" v="511" actId="1076"/>
          <ac:spMkLst>
            <pc:docMk/>
            <pc:sldMk cId="3823779879" sldId="1406"/>
            <ac:spMk id="10" creationId="{00000000-0000-0000-0000-000000000000}"/>
          </ac:spMkLst>
        </pc:spChg>
      </pc:sldChg>
      <pc:sldChg chg="addSp modSp add mod ord">
        <pc:chgData name="Popescu Lucia" userId="4a672d33-31a8-4f26-8ff3-1d23b9edb738" providerId="ADAL" clId="{ACE180BE-5193-4F9A-BC08-76FA81A4FAA0}" dt="2025-10-10T13:20:33.372" v="591" actId="114"/>
        <pc:sldMkLst>
          <pc:docMk/>
          <pc:sldMk cId="1936580764" sldId="1428"/>
        </pc:sldMkLst>
        <pc:spChg chg="mod">
          <ac:chgData name="Popescu Lucia" userId="4a672d33-31a8-4f26-8ff3-1d23b9edb738" providerId="ADAL" clId="{ACE180BE-5193-4F9A-BC08-76FA81A4FAA0}" dt="2025-10-10T13:20:33.372" v="591" actId="114"/>
          <ac:spMkLst>
            <pc:docMk/>
            <pc:sldMk cId="1936580764" sldId="1428"/>
            <ac:spMk id="2" creationId="{E5087E94-52C0-E046-AD63-6A8BDE13FF32}"/>
          </ac:spMkLst>
        </pc:spChg>
        <pc:spChg chg="add mod">
          <ac:chgData name="Popescu Lucia" userId="4a672d33-31a8-4f26-8ff3-1d23b9edb738" providerId="ADAL" clId="{ACE180BE-5193-4F9A-BC08-76FA81A4FAA0}" dt="2025-10-10T12:33:10.791" v="91" actId="14100"/>
          <ac:spMkLst>
            <pc:docMk/>
            <pc:sldMk cId="1936580764" sldId="1428"/>
            <ac:spMk id="5" creationId="{A1DC01F6-4EF4-55A6-81BA-BEDCE811FE02}"/>
          </ac:spMkLst>
        </pc:spChg>
      </pc:sldChg>
      <pc:sldChg chg="delSp modSp mod modAnim">
        <pc:chgData name="Popescu Lucia" userId="4a672d33-31a8-4f26-8ff3-1d23b9edb738" providerId="ADAL" clId="{ACE180BE-5193-4F9A-BC08-76FA81A4FAA0}" dt="2025-10-10T12:41:09.600" v="150"/>
        <pc:sldMkLst>
          <pc:docMk/>
          <pc:sldMk cId="2805914810" sldId="1436"/>
        </pc:sldMkLst>
        <pc:spChg chg="mod">
          <ac:chgData name="Popescu Lucia" userId="4a672d33-31a8-4f26-8ff3-1d23b9edb738" providerId="ADAL" clId="{ACE180BE-5193-4F9A-BC08-76FA81A4FAA0}" dt="2025-10-10T12:39:48.185" v="138" actId="1035"/>
          <ac:spMkLst>
            <pc:docMk/>
            <pc:sldMk cId="2805914810" sldId="1436"/>
            <ac:spMk id="3" creationId="{D84816DA-5799-D035-F21F-92444D743655}"/>
          </ac:spMkLst>
        </pc:spChg>
        <pc:spChg chg="mod">
          <ac:chgData name="Popescu Lucia" userId="4a672d33-31a8-4f26-8ff3-1d23b9edb738" providerId="ADAL" clId="{ACE180BE-5193-4F9A-BC08-76FA81A4FAA0}" dt="2025-10-10T12:38:08.448" v="124" actId="1076"/>
          <ac:spMkLst>
            <pc:docMk/>
            <pc:sldMk cId="2805914810" sldId="1436"/>
            <ac:spMk id="10" creationId="{F8A5B093-C48B-FE83-7929-7E72B026422E}"/>
          </ac:spMkLst>
        </pc:spChg>
        <pc:spChg chg="del mod">
          <ac:chgData name="Popescu Lucia" userId="4a672d33-31a8-4f26-8ff3-1d23b9edb738" providerId="ADAL" clId="{ACE180BE-5193-4F9A-BC08-76FA81A4FAA0}" dt="2025-10-10T12:35:30.824" v="102" actId="478"/>
          <ac:spMkLst>
            <pc:docMk/>
            <pc:sldMk cId="2805914810" sldId="1436"/>
            <ac:spMk id="11" creationId="{85130B39-67AE-4DD9-1996-46E179AFC7F3}"/>
          </ac:spMkLst>
        </pc:spChg>
        <pc:spChg chg="mod">
          <ac:chgData name="Popescu Lucia" userId="4a672d33-31a8-4f26-8ff3-1d23b9edb738" providerId="ADAL" clId="{ACE180BE-5193-4F9A-BC08-76FA81A4FAA0}" dt="2025-10-10T12:36:15.763" v="108" actId="14100"/>
          <ac:spMkLst>
            <pc:docMk/>
            <pc:sldMk cId="2805914810" sldId="1436"/>
            <ac:spMk id="27" creationId="{407232CE-4569-9B34-D8B1-07F6D594E70D}"/>
          </ac:spMkLst>
        </pc:spChg>
        <pc:spChg chg="mod">
          <ac:chgData name="Popescu Lucia" userId="4a672d33-31a8-4f26-8ff3-1d23b9edb738" providerId="ADAL" clId="{ACE180BE-5193-4F9A-BC08-76FA81A4FAA0}" dt="2025-10-10T12:38:25.002" v="127" actId="20577"/>
          <ac:spMkLst>
            <pc:docMk/>
            <pc:sldMk cId="2805914810" sldId="1436"/>
            <ac:spMk id="187" creationId="{C4A1073B-642C-E7AA-6A7F-C9ACCB24B183}"/>
          </ac:spMkLst>
        </pc:spChg>
        <pc:grpChg chg="mod">
          <ac:chgData name="Popescu Lucia" userId="4a672d33-31a8-4f26-8ff3-1d23b9edb738" providerId="ADAL" clId="{ACE180BE-5193-4F9A-BC08-76FA81A4FAA0}" dt="2025-10-10T12:38:36.713" v="128" actId="14100"/>
          <ac:grpSpMkLst>
            <pc:docMk/>
            <pc:sldMk cId="2805914810" sldId="1436"/>
            <ac:grpSpMk id="2" creationId="{E4C015E5-EA6E-EBF5-6E6D-9E459D085E0C}"/>
          </ac:grpSpMkLst>
        </pc:grpChg>
        <pc:grpChg chg="mod">
          <ac:chgData name="Popescu Lucia" userId="4a672d33-31a8-4f26-8ff3-1d23b9edb738" providerId="ADAL" clId="{ACE180BE-5193-4F9A-BC08-76FA81A4FAA0}" dt="2025-10-10T12:40:20.168" v="145" actId="1036"/>
          <ac:grpSpMkLst>
            <pc:docMk/>
            <pc:sldMk cId="2805914810" sldId="1436"/>
            <ac:grpSpMk id="43" creationId="{EF1311E8-A758-4DC8-9688-0D788468BCF1}"/>
          </ac:grpSpMkLst>
        </pc:grpChg>
        <pc:grpChg chg="mod">
          <ac:chgData name="Popescu Lucia" userId="4a672d33-31a8-4f26-8ff3-1d23b9edb738" providerId="ADAL" clId="{ACE180BE-5193-4F9A-BC08-76FA81A4FAA0}" dt="2025-10-10T12:36:43.048" v="112" actId="1076"/>
          <ac:grpSpMkLst>
            <pc:docMk/>
            <pc:sldMk cId="2805914810" sldId="1436"/>
            <ac:grpSpMk id="44" creationId="{BBD4DAC5-B3FA-C1D9-68E6-1F3823405052}"/>
          </ac:grpSpMkLst>
        </pc:grpChg>
        <pc:grpChg chg="mod">
          <ac:chgData name="Popescu Lucia" userId="4a672d33-31a8-4f26-8ff3-1d23b9edb738" providerId="ADAL" clId="{ACE180BE-5193-4F9A-BC08-76FA81A4FAA0}" dt="2025-10-10T12:35:47.216" v="104" actId="14100"/>
          <ac:grpSpMkLst>
            <pc:docMk/>
            <pc:sldMk cId="2805914810" sldId="1436"/>
            <ac:grpSpMk id="185" creationId="{1BC3D8AD-CEE8-0FB2-6380-73221A7B045B}"/>
          </ac:grpSpMkLst>
        </pc:grpChg>
        <pc:grpChg chg="mod">
          <ac:chgData name="Popescu Lucia" userId="4a672d33-31a8-4f26-8ff3-1d23b9edb738" providerId="ADAL" clId="{ACE180BE-5193-4F9A-BC08-76FA81A4FAA0}" dt="2025-10-10T12:35:47.216" v="104" actId="14100"/>
          <ac:grpSpMkLst>
            <pc:docMk/>
            <pc:sldMk cId="2805914810" sldId="1436"/>
            <ac:grpSpMk id="186" creationId="{4BFF4F1A-BC37-2F85-276A-BA12AC7825ED}"/>
          </ac:grpSpMkLst>
        </pc:grpChg>
        <pc:grpChg chg="mod">
          <ac:chgData name="Popescu Lucia" userId="4a672d33-31a8-4f26-8ff3-1d23b9edb738" providerId="ADAL" clId="{ACE180BE-5193-4F9A-BC08-76FA81A4FAA0}" dt="2025-10-10T12:35:47.216" v="104" actId="14100"/>
          <ac:grpSpMkLst>
            <pc:docMk/>
            <pc:sldMk cId="2805914810" sldId="1436"/>
            <ac:grpSpMk id="190" creationId="{6D19FB6F-D6FC-BCC6-8780-72412B68F737}"/>
          </ac:grpSpMkLst>
        </pc:grpChg>
        <pc:picChg chg="mod">
          <ac:chgData name="Popescu Lucia" userId="4a672d33-31a8-4f26-8ff3-1d23b9edb738" providerId="ADAL" clId="{ACE180BE-5193-4F9A-BC08-76FA81A4FAA0}" dt="2025-10-10T12:36:45.151" v="113" actId="1076"/>
          <ac:picMkLst>
            <pc:docMk/>
            <pc:sldMk cId="2805914810" sldId="1436"/>
            <ac:picMk id="6" creationId="{FFC2EE82-0E94-5475-AEE7-62A7B702911E}"/>
          </ac:picMkLst>
        </pc:picChg>
        <pc:picChg chg="mod">
          <ac:chgData name="Popescu Lucia" userId="4a672d33-31a8-4f26-8ff3-1d23b9edb738" providerId="ADAL" clId="{ACE180BE-5193-4F9A-BC08-76FA81A4FAA0}" dt="2025-10-10T12:38:57.624" v="129" actId="14100"/>
          <ac:picMkLst>
            <pc:docMk/>
            <pc:sldMk cId="2805914810" sldId="1436"/>
            <ac:picMk id="9" creationId="{080AD157-A194-237B-D1DD-3CD653F63CE9}"/>
          </ac:picMkLst>
        </pc:picChg>
        <pc:picChg chg="mod">
          <ac:chgData name="Popescu Lucia" userId="4a672d33-31a8-4f26-8ff3-1d23b9edb738" providerId="ADAL" clId="{ACE180BE-5193-4F9A-BC08-76FA81A4FAA0}" dt="2025-10-10T12:35:47.216" v="104" actId="14100"/>
          <ac:picMkLst>
            <pc:docMk/>
            <pc:sldMk cId="2805914810" sldId="1436"/>
            <ac:picMk id="173" creationId="{15CA175C-7739-4292-4FCD-DBE329D582AC}"/>
          </ac:picMkLst>
        </pc:picChg>
        <pc:picChg chg="mod">
          <ac:chgData name="Popescu Lucia" userId="4a672d33-31a8-4f26-8ff3-1d23b9edb738" providerId="ADAL" clId="{ACE180BE-5193-4F9A-BC08-76FA81A4FAA0}" dt="2025-10-10T12:35:47.216" v="104" actId="14100"/>
          <ac:picMkLst>
            <pc:docMk/>
            <pc:sldMk cId="2805914810" sldId="1436"/>
            <ac:picMk id="182" creationId="{0972B1BC-9608-D404-CE63-9FC297813EEA}"/>
          </ac:picMkLst>
        </pc:picChg>
        <pc:picChg chg="mod">
          <ac:chgData name="Popescu Lucia" userId="4a672d33-31a8-4f26-8ff3-1d23b9edb738" providerId="ADAL" clId="{ACE180BE-5193-4F9A-BC08-76FA81A4FAA0}" dt="2025-10-10T12:35:47.216" v="104" actId="14100"/>
          <ac:picMkLst>
            <pc:docMk/>
            <pc:sldMk cId="2805914810" sldId="1436"/>
            <ac:picMk id="183" creationId="{5568D60A-6C4B-27BF-0BD7-E404AD1419C8}"/>
          </ac:picMkLst>
        </pc:picChg>
        <pc:picChg chg="mod">
          <ac:chgData name="Popescu Lucia" userId="4a672d33-31a8-4f26-8ff3-1d23b9edb738" providerId="ADAL" clId="{ACE180BE-5193-4F9A-BC08-76FA81A4FAA0}" dt="2025-10-10T12:35:47.216" v="104" actId="14100"/>
          <ac:picMkLst>
            <pc:docMk/>
            <pc:sldMk cId="2805914810" sldId="1436"/>
            <ac:picMk id="184" creationId="{E781C4A6-C801-5EEB-3B22-FEED6EC9CA56}"/>
          </ac:picMkLst>
        </pc:picChg>
        <pc:cxnChg chg="mod">
          <ac:chgData name="Popescu Lucia" userId="4a672d33-31a8-4f26-8ff3-1d23b9edb738" providerId="ADAL" clId="{ACE180BE-5193-4F9A-BC08-76FA81A4FAA0}" dt="2025-10-10T12:39:48.185" v="138" actId="1035"/>
          <ac:cxnSpMkLst>
            <pc:docMk/>
            <pc:sldMk cId="2805914810" sldId="1436"/>
            <ac:cxnSpMk id="4" creationId="{10E607B6-4F57-03C9-2A69-2B8BE6953882}"/>
          </ac:cxnSpMkLst>
        </pc:cxnChg>
        <pc:cxnChg chg="mod">
          <ac:chgData name="Popescu Lucia" userId="4a672d33-31a8-4f26-8ff3-1d23b9edb738" providerId="ADAL" clId="{ACE180BE-5193-4F9A-BC08-76FA81A4FAA0}" dt="2025-10-10T12:39:21.391" v="131" actId="14100"/>
          <ac:cxnSpMkLst>
            <pc:docMk/>
            <pc:sldMk cId="2805914810" sldId="1436"/>
            <ac:cxnSpMk id="8" creationId="{564DA155-C5C6-EA5C-9E2D-4FBEE3BA1DEF}"/>
          </ac:cxnSpMkLst>
        </pc:cxnChg>
        <pc:cxnChg chg="mod">
          <ac:chgData name="Popescu Lucia" userId="4a672d33-31a8-4f26-8ff3-1d23b9edb738" providerId="ADAL" clId="{ACE180BE-5193-4F9A-BC08-76FA81A4FAA0}" dt="2025-10-10T12:40:20.168" v="145" actId="1036"/>
          <ac:cxnSpMkLst>
            <pc:docMk/>
            <pc:sldMk cId="2805914810" sldId="1436"/>
            <ac:cxnSpMk id="26" creationId="{321A4F72-FC21-4B99-266F-F112B1F71A69}"/>
          </ac:cxnSpMkLst>
        </pc:cxnChg>
        <pc:cxnChg chg="mod">
          <ac:chgData name="Popescu Lucia" userId="4a672d33-31a8-4f26-8ff3-1d23b9edb738" providerId="ADAL" clId="{ACE180BE-5193-4F9A-BC08-76FA81A4FAA0}" dt="2025-10-10T12:38:25.002" v="127" actId="20577"/>
          <ac:cxnSpMkLst>
            <pc:docMk/>
            <pc:sldMk cId="2805914810" sldId="1436"/>
            <ac:cxnSpMk id="188" creationId="{6B2ADCBB-5C42-5384-D369-6A8C62853D8E}"/>
          </ac:cxnSpMkLst>
        </pc:cxnChg>
      </pc:sldChg>
      <pc:sldChg chg="addSp delSp modSp mod modAnim">
        <pc:chgData name="Popescu Lucia" userId="4a672d33-31a8-4f26-8ff3-1d23b9edb738" providerId="ADAL" clId="{ACE180BE-5193-4F9A-BC08-76FA81A4FAA0}" dt="2025-10-10T12:53:03.624" v="310" actId="20577"/>
        <pc:sldMkLst>
          <pc:docMk/>
          <pc:sldMk cId="3706808008" sldId="1440"/>
        </pc:sldMkLst>
        <pc:spChg chg="mod">
          <ac:chgData name="Popescu Lucia" userId="4a672d33-31a8-4f26-8ff3-1d23b9edb738" providerId="ADAL" clId="{ACE180BE-5193-4F9A-BC08-76FA81A4FAA0}" dt="2025-10-10T12:50:07.399" v="244" actId="404"/>
          <ac:spMkLst>
            <pc:docMk/>
            <pc:sldMk cId="3706808008" sldId="1440"/>
            <ac:spMk id="3" creationId="{AD007FFB-9BD0-03B1-29D4-902DC805A93E}"/>
          </ac:spMkLst>
        </pc:spChg>
        <pc:spChg chg="mod">
          <ac:chgData name="Popescu Lucia" userId="4a672d33-31a8-4f26-8ff3-1d23b9edb738" providerId="ADAL" clId="{ACE180BE-5193-4F9A-BC08-76FA81A4FAA0}" dt="2025-10-10T12:49:21.462" v="239" actId="14100"/>
          <ac:spMkLst>
            <pc:docMk/>
            <pc:sldMk cId="3706808008" sldId="1440"/>
            <ac:spMk id="19" creationId="{4C961480-40FF-F322-4EB3-62FECB37EE07}"/>
          </ac:spMkLst>
        </pc:spChg>
        <pc:spChg chg="mod">
          <ac:chgData name="Popescu Lucia" userId="4a672d33-31a8-4f26-8ff3-1d23b9edb738" providerId="ADAL" clId="{ACE180BE-5193-4F9A-BC08-76FA81A4FAA0}" dt="2025-10-10T12:47:08.687" v="184" actId="14100"/>
          <ac:spMkLst>
            <pc:docMk/>
            <pc:sldMk cId="3706808008" sldId="1440"/>
            <ac:spMk id="21" creationId="{9229672D-00D2-2F9C-EDFB-60E6B570AC90}"/>
          </ac:spMkLst>
        </pc:spChg>
        <pc:spChg chg="add mod">
          <ac:chgData name="Popescu Lucia" userId="4a672d33-31a8-4f26-8ff3-1d23b9edb738" providerId="ADAL" clId="{ACE180BE-5193-4F9A-BC08-76FA81A4FAA0}" dt="2025-10-10T12:53:03.624" v="310" actId="20577"/>
          <ac:spMkLst>
            <pc:docMk/>
            <pc:sldMk cId="3706808008" sldId="1440"/>
            <ac:spMk id="23" creationId="{C669DE19-EF38-2FB3-66AD-014E87B3D5BF}"/>
          </ac:spMkLst>
        </pc:spChg>
        <pc:spChg chg="mod">
          <ac:chgData name="Popescu Lucia" userId="4a672d33-31a8-4f26-8ff3-1d23b9edb738" providerId="ADAL" clId="{ACE180BE-5193-4F9A-BC08-76FA81A4FAA0}" dt="2025-10-10T12:48:20.294" v="232" actId="14100"/>
          <ac:spMkLst>
            <pc:docMk/>
            <pc:sldMk cId="3706808008" sldId="1440"/>
            <ac:spMk id="30" creationId="{67D33998-B144-4B49-EC25-D23FE4CD3B82}"/>
          </ac:spMkLst>
        </pc:spChg>
        <pc:spChg chg="mod">
          <ac:chgData name="Popescu Lucia" userId="4a672d33-31a8-4f26-8ff3-1d23b9edb738" providerId="ADAL" clId="{ACE180BE-5193-4F9A-BC08-76FA81A4FAA0}" dt="2025-10-10T12:48:29.128" v="234" actId="1076"/>
          <ac:spMkLst>
            <pc:docMk/>
            <pc:sldMk cId="3706808008" sldId="1440"/>
            <ac:spMk id="40" creationId="{088969B2-301F-9592-E444-7CB467487477}"/>
          </ac:spMkLst>
        </pc:spChg>
        <pc:spChg chg="mod">
          <ac:chgData name="Popescu Lucia" userId="4a672d33-31a8-4f26-8ff3-1d23b9edb738" providerId="ADAL" clId="{ACE180BE-5193-4F9A-BC08-76FA81A4FAA0}" dt="2025-10-10T12:48:24.007" v="233" actId="1076"/>
          <ac:spMkLst>
            <pc:docMk/>
            <pc:sldMk cId="3706808008" sldId="1440"/>
            <ac:spMk id="41" creationId="{D837786C-5D5E-F5AE-B934-00422F446B5D}"/>
          </ac:spMkLst>
        </pc:spChg>
        <pc:grpChg chg="mod">
          <ac:chgData name="Popescu Lucia" userId="4a672d33-31a8-4f26-8ff3-1d23b9edb738" providerId="ADAL" clId="{ACE180BE-5193-4F9A-BC08-76FA81A4FAA0}" dt="2025-10-10T12:50:38.253" v="279" actId="1035"/>
          <ac:grpSpMkLst>
            <pc:docMk/>
            <pc:sldMk cId="3706808008" sldId="1440"/>
            <ac:grpSpMk id="20" creationId="{E6733F40-853F-5876-6792-A8DF13052887}"/>
          </ac:grpSpMkLst>
        </pc:grpChg>
        <pc:grpChg chg="mod">
          <ac:chgData name="Popescu Lucia" userId="4a672d33-31a8-4f26-8ff3-1d23b9edb738" providerId="ADAL" clId="{ACE180BE-5193-4F9A-BC08-76FA81A4FAA0}" dt="2025-10-10T12:50:30.327" v="266" actId="1036"/>
          <ac:grpSpMkLst>
            <pc:docMk/>
            <pc:sldMk cId="3706808008" sldId="1440"/>
            <ac:grpSpMk id="22" creationId="{ADEFC806-3D9D-3717-4DC5-9EC115625083}"/>
          </ac:grpSpMkLst>
        </pc:grpChg>
        <pc:grpChg chg="mod">
          <ac:chgData name="Popescu Lucia" userId="4a672d33-31a8-4f26-8ff3-1d23b9edb738" providerId="ADAL" clId="{ACE180BE-5193-4F9A-BC08-76FA81A4FAA0}" dt="2025-10-10T12:49:47.127" v="241" actId="1076"/>
          <ac:grpSpMkLst>
            <pc:docMk/>
            <pc:sldMk cId="3706808008" sldId="1440"/>
            <ac:grpSpMk id="35" creationId="{5C8FB2EC-F3D9-8554-26B3-CB7AC7CA0279}"/>
          </ac:grpSpMkLst>
        </pc:grpChg>
        <pc:grpChg chg="mod">
          <ac:chgData name="Popescu Lucia" userId="4a672d33-31a8-4f26-8ff3-1d23b9edb738" providerId="ADAL" clId="{ACE180BE-5193-4F9A-BC08-76FA81A4FAA0}" dt="2025-10-10T12:49:47.127" v="241" actId="1076"/>
          <ac:grpSpMkLst>
            <pc:docMk/>
            <pc:sldMk cId="3706808008" sldId="1440"/>
            <ac:grpSpMk id="37" creationId="{C7E7CF97-92F4-F54C-F574-A243D732CF10}"/>
          </ac:grpSpMkLst>
        </pc:grpChg>
        <pc:grpChg chg="mod">
          <ac:chgData name="Popescu Lucia" userId="4a672d33-31a8-4f26-8ff3-1d23b9edb738" providerId="ADAL" clId="{ACE180BE-5193-4F9A-BC08-76FA81A4FAA0}" dt="2025-10-10T12:49:47.127" v="241" actId="1076"/>
          <ac:grpSpMkLst>
            <pc:docMk/>
            <pc:sldMk cId="3706808008" sldId="1440"/>
            <ac:grpSpMk id="39" creationId="{6AF08F0C-EF45-E5FC-A162-A4291F5D51FA}"/>
          </ac:grpSpMkLst>
        </pc:grpChg>
        <pc:grpChg chg="mod">
          <ac:chgData name="Popescu Lucia" userId="4a672d33-31a8-4f26-8ff3-1d23b9edb738" providerId="ADAL" clId="{ACE180BE-5193-4F9A-BC08-76FA81A4FAA0}" dt="2025-10-10T12:50:38.253" v="279" actId="1035"/>
          <ac:grpSpMkLst>
            <pc:docMk/>
            <pc:sldMk cId="3706808008" sldId="1440"/>
            <ac:grpSpMk id="44" creationId="{5B918C09-66AE-03A0-DC69-0BB8C2D04D5E}"/>
          </ac:grpSpMkLst>
        </pc:grpChg>
        <pc:grpChg chg="mod">
          <ac:chgData name="Popescu Lucia" userId="4a672d33-31a8-4f26-8ff3-1d23b9edb738" providerId="ADAL" clId="{ACE180BE-5193-4F9A-BC08-76FA81A4FAA0}" dt="2025-10-10T12:49:47.127" v="241" actId="1076"/>
          <ac:grpSpMkLst>
            <pc:docMk/>
            <pc:sldMk cId="3706808008" sldId="1440"/>
            <ac:grpSpMk id="52" creationId="{BB64467D-35B2-C3A0-CAD3-9479A76CF693}"/>
          </ac:grpSpMkLst>
        </pc:grpChg>
        <pc:picChg chg="mod">
          <ac:chgData name="Popescu Lucia" userId="4a672d33-31a8-4f26-8ff3-1d23b9edb738" providerId="ADAL" clId="{ACE180BE-5193-4F9A-BC08-76FA81A4FAA0}" dt="2025-10-10T12:50:21.047" v="245" actId="1076"/>
          <ac:picMkLst>
            <pc:docMk/>
            <pc:sldMk cId="3706808008" sldId="1440"/>
            <ac:picMk id="24" creationId="{5EBEED99-7A15-C4FC-3DAA-06DDFC07F0FB}"/>
          </ac:picMkLst>
        </pc:picChg>
        <pc:picChg chg="mod">
          <ac:chgData name="Popescu Lucia" userId="4a672d33-31a8-4f26-8ff3-1d23b9edb738" providerId="ADAL" clId="{ACE180BE-5193-4F9A-BC08-76FA81A4FAA0}" dt="2025-10-10T12:48:00.965" v="217" actId="1036"/>
          <ac:picMkLst>
            <pc:docMk/>
            <pc:sldMk cId="3706808008" sldId="1440"/>
            <ac:picMk id="25" creationId="{AF51DFBA-9283-216A-B7A0-FE6B6C257685}"/>
          </ac:picMkLst>
        </pc:picChg>
        <pc:picChg chg="mod">
          <ac:chgData name="Popescu Lucia" userId="4a672d33-31a8-4f26-8ff3-1d23b9edb738" providerId="ADAL" clId="{ACE180BE-5193-4F9A-BC08-76FA81A4FAA0}" dt="2025-10-10T12:48:10.554" v="230" actId="1036"/>
          <ac:picMkLst>
            <pc:docMk/>
            <pc:sldMk cId="3706808008" sldId="1440"/>
            <ac:picMk id="27" creationId="{B4306510-76AA-5C29-6257-F18B4607B32D}"/>
          </ac:picMkLst>
        </pc:picChg>
        <pc:picChg chg="mod">
          <ac:chgData name="Popescu Lucia" userId="4a672d33-31a8-4f26-8ff3-1d23b9edb738" providerId="ADAL" clId="{ACE180BE-5193-4F9A-BC08-76FA81A4FAA0}" dt="2025-10-10T12:47:47.107" v="197" actId="1038"/>
          <ac:picMkLst>
            <pc:docMk/>
            <pc:sldMk cId="3706808008" sldId="1440"/>
            <ac:picMk id="29" creationId="{288400A4-9122-D85E-2199-E5529090A56F}"/>
          </ac:picMkLst>
        </pc:picChg>
        <pc:cxnChg chg="add del mod">
          <ac:chgData name="Popescu Lucia" userId="4a672d33-31a8-4f26-8ff3-1d23b9edb738" providerId="ADAL" clId="{ACE180BE-5193-4F9A-BC08-76FA81A4FAA0}" dt="2025-10-10T12:49:26.360" v="240" actId="478"/>
          <ac:cxnSpMkLst>
            <pc:docMk/>
            <pc:sldMk cId="3706808008" sldId="1440"/>
            <ac:cxnSpMk id="12" creationId="{A216FDEB-F3A7-5BF8-566A-1B5F24384C76}"/>
          </ac:cxnSpMkLst>
        </pc:cxnChg>
      </pc:sldChg>
      <pc:sldChg chg="modSp mod">
        <pc:chgData name="Popescu Lucia" userId="4a672d33-31a8-4f26-8ff3-1d23b9edb738" providerId="ADAL" clId="{ACE180BE-5193-4F9A-BC08-76FA81A4FAA0}" dt="2025-10-10T12:34:11.552" v="100" actId="20577"/>
        <pc:sldMkLst>
          <pc:docMk/>
          <pc:sldMk cId="1248214310" sldId="1451"/>
        </pc:sldMkLst>
        <pc:spChg chg="mod">
          <ac:chgData name="Popescu Lucia" userId="4a672d33-31a8-4f26-8ff3-1d23b9edb738" providerId="ADAL" clId="{ACE180BE-5193-4F9A-BC08-76FA81A4FAA0}" dt="2025-10-10T12:34:11.552" v="100" actId="20577"/>
          <ac:spMkLst>
            <pc:docMk/>
            <pc:sldMk cId="1248214310" sldId="1451"/>
            <ac:spMk id="3" creationId="{32A73CED-AE99-0240-1F66-DBF5046F4B69}"/>
          </ac:spMkLst>
        </pc:spChg>
      </pc:sldChg>
      <pc:sldChg chg="delSp modSp mod">
        <pc:chgData name="Popescu Lucia" userId="4a672d33-31a8-4f26-8ff3-1d23b9edb738" providerId="ADAL" clId="{ACE180BE-5193-4F9A-BC08-76FA81A4FAA0}" dt="2025-10-10T12:32:40.618" v="61" actId="207"/>
        <pc:sldMkLst>
          <pc:docMk/>
          <pc:sldMk cId="2736649495" sldId="1454"/>
        </pc:sldMkLst>
        <pc:spChg chg="mod">
          <ac:chgData name="Popescu Lucia" userId="4a672d33-31a8-4f26-8ff3-1d23b9edb738" providerId="ADAL" clId="{ACE180BE-5193-4F9A-BC08-76FA81A4FAA0}" dt="2025-10-10T12:32:40.618" v="61" actId="207"/>
          <ac:spMkLst>
            <pc:docMk/>
            <pc:sldMk cId="2736649495" sldId="1454"/>
            <ac:spMk id="2" creationId="{340F992F-9D3F-3BA7-132A-E84C76663201}"/>
          </ac:spMkLst>
        </pc:spChg>
        <pc:spChg chg="del">
          <ac:chgData name="Popescu Lucia" userId="4a672d33-31a8-4f26-8ff3-1d23b9edb738" providerId="ADAL" clId="{ACE180BE-5193-4F9A-BC08-76FA81A4FAA0}" dt="2025-10-10T12:31:24.710" v="48" actId="478"/>
          <ac:spMkLst>
            <pc:docMk/>
            <pc:sldMk cId="2736649495" sldId="1454"/>
            <ac:spMk id="3" creationId="{042EAF1F-6D5F-7633-971E-C4840ED9F7D6}"/>
          </ac:spMkLst>
        </pc:spChg>
        <pc:spChg chg="del">
          <ac:chgData name="Popescu Lucia" userId="4a672d33-31a8-4f26-8ff3-1d23b9edb738" providerId="ADAL" clId="{ACE180BE-5193-4F9A-BC08-76FA81A4FAA0}" dt="2025-10-10T12:31:26.144" v="49" actId="478"/>
          <ac:spMkLst>
            <pc:docMk/>
            <pc:sldMk cId="2736649495" sldId="1454"/>
            <ac:spMk id="4" creationId="{69855137-593E-FF30-9EF2-429FE10A5788}"/>
          </ac:spMkLst>
        </pc:spChg>
        <pc:spChg chg="del mod">
          <ac:chgData name="Popescu Lucia" userId="4a672d33-31a8-4f26-8ff3-1d23b9edb738" providerId="ADAL" clId="{ACE180BE-5193-4F9A-BC08-76FA81A4FAA0}" dt="2025-10-10T12:31:31.985" v="51" actId="478"/>
          <ac:spMkLst>
            <pc:docMk/>
            <pc:sldMk cId="2736649495" sldId="1454"/>
            <ac:spMk id="5" creationId="{AA0F4272-FC27-B06F-8DAA-5B09F505CDC0}"/>
          </ac:spMkLst>
        </pc:spChg>
      </pc:sldChg>
      <pc:sldChg chg="addSp delSp modSp add mod">
        <pc:chgData name="Popescu Lucia" userId="4a672d33-31a8-4f26-8ff3-1d23b9edb738" providerId="ADAL" clId="{ACE180BE-5193-4F9A-BC08-76FA81A4FAA0}" dt="2025-10-10T13:18:39.753" v="520" actId="242"/>
        <pc:sldMkLst>
          <pc:docMk/>
          <pc:sldMk cId="3742345766" sldId="1455"/>
        </pc:sldMkLst>
        <pc:spChg chg="mod">
          <ac:chgData name="Popescu Lucia" userId="4a672d33-31a8-4f26-8ff3-1d23b9edb738" providerId="ADAL" clId="{ACE180BE-5193-4F9A-BC08-76FA81A4FAA0}" dt="2025-10-10T13:18:39.753" v="520" actId="242"/>
          <ac:spMkLst>
            <pc:docMk/>
            <pc:sldMk cId="3742345766" sldId="1455"/>
            <ac:spMk id="6" creationId="{D8A1890F-4DBF-D8EE-2A50-E1BF535DF2B4}"/>
          </ac:spMkLst>
        </pc:spChg>
        <pc:spChg chg="add del mod">
          <ac:chgData name="Popescu Lucia" userId="4a672d33-31a8-4f26-8ff3-1d23b9edb738" providerId="ADAL" clId="{ACE180BE-5193-4F9A-BC08-76FA81A4FAA0}" dt="2025-10-10T13:16:49.620" v="502" actId="478"/>
          <ac:spMkLst>
            <pc:docMk/>
            <pc:sldMk cId="3742345766" sldId="1455"/>
            <ac:spMk id="7" creationId="{BF06B473-EF5F-060B-0C1F-F9A1B45A2E9F}"/>
          </ac:spMkLst>
        </pc:spChg>
        <pc:spChg chg="del">
          <ac:chgData name="Popescu Lucia" userId="4a672d33-31a8-4f26-8ff3-1d23b9edb738" providerId="ADAL" clId="{ACE180BE-5193-4F9A-BC08-76FA81A4FAA0}" dt="2025-10-10T13:16:48.268" v="501" actId="478"/>
          <ac:spMkLst>
            <pc:docMk/>
            <pc:sldMk cId="3742345766" sldId="1455"/>
            <ac:spMk id="8" creationId="{8F88B11A-2B2E-6B3A-5745-C07FD2114115}"/>
          </ac:spMkLst>
        </pc:spChg>
        <pc:spChg chg="mod">
          <ac:chgData name="Popescu Lucia" userId="4a672d33-31a8-4f26-8ff3-1d23b9edb738" providerId="ADAL" clId="{ACE180BE-5193-4F9A-BC08-76FA81A4FAA0}" dt="2025-10-10T13:18:06.485" v="513" actId="1076"/>
          <ac:spMkLst>
            <pc:docMk/>
            <pc:sldMk cId="3742345766" sldId="1455"/>
            <ac:spMk id="9" creationId="{14E0ED44-11D1-DC1E-D2CF-E5C8A0A6FDDD}"/>
          </ac:spMkLst>
        </pc:spChg>
        <pc:picChg chg="del mod">
          <ac:chgData name="Popescu Lucia" userId="4a672d33-31a8-4f26-8ff3-1d23b9edb738" providerId="ADAL" clId="{ACE180BE-5193-4F9A-BC08-76FA81A4FAA0}" dt="2025-10-10T13:16:41.275" v="500" actId="478"/>
          <ac:picMkLst>
            <pc:docMk/>
            <pc:sldMk cId="3742345766" sldId="1455"/>
            <ac:picMk id="2" creationId="{DB3FDF4F-CC4B-2352-F298-39B705B82A5E}"/>
          </ac:picMkLst>
        </pc:picChg>
        <pc:picChg chg="mod">
          <ac:chgData name="Popescu Lucia" userId="4a672d33-31a8-4f26-8ff3-1d23b9edb738" providerId="ADAL" clId="{ACE180BE-5193-4F9A-BC08-76FA81A4FAA0}" dt="2025-10-10T13:16:37.355" v="499" actId="1076"/>
          <ac:picMkLst>
            <pc:docMk/>
            <pc:sldMk cId="3742345766" sldId="1455"/>
            <ac:picMk id="3" creationId="{B55A239F-F249-ECF7-8778-6E3D5FD9117C}"/>
          </ac:picMkLst>
        </pc:picChg>
      </pc:sldChg>
      <pc:sldChg chg="modSp add mod">
        <pc:chgData name="Popescu Lucia" userId="4a672d33-31a8-4f26-8ff3-1d23b9edb738" providerId="ADAL" clId="{ACE180BE-5193-4F9A-BC08-76FA81A4FAA0}" dt="2025-10-10T13:20:03.779" v="582" actId="20577"/>
        <pc:sldMkLst>
          <pc:docMk/>
          <pc:sldMk cId="2095406850" sldId="1456"/>
        </pc:sldMkLst>
        <pc:spChg chg="mod">
          <ac:chgData name="Popescu Lucia" userId="4a672d33-31a8-4f26-8ff3-1d23b9edb738" providerId="ADAL" clId="{ACE180BE-5193-4F9A-BC08-76FA81A4FAA0}" dt="2025-10-10T13:20:03.779" v="582" actId="20577"/>
          <ac:spMkLst>
            <pc:docMk/>
            <pc:sldMk cId="2095406850" sldId="1456"/>
            <ac:spMk id="2" creationId="{0CBEB7B1-B352-4539-FBBE-D3305EFBB48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cm.sckcen.be/OTCSdav/nodes/91909424/EMIS_Illustr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ecm.sckcen.be/OTCSdav/nodes/91909424/EMIS_Illustrati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81986436076668"/>
          <c:y val="0.12508411200156216"/>
          <c:w val="0.77842023607955346"/>
          <c:h val="0.75776568177560111"/>
        </c:manualLayout>
      </c:layout>
      <c:scatterChart>
        <c:scatterStyle val="smoothMarker"/>
        <c:varyColors val="0"/>
        <c:ser>
          <c:idx val="0"/>
          <c:order val="0"/>
          <c:tx>
            <c:strRef>
              <c:f>'Sheet 1'!$F$5</c:f>
              <c:strCache>
                <c:ptCount val="1"/>
                <c:pt idx="0">
                  <c:v>dE/dx [MeV/mm]</c:v>
                </c:pt>
              </c:strCache>
            </c:strRef>
          </c:tx>
          <c:spPr>
            <a:ln w="25400" cap="rnd">
              <a:solidFill>
                <a:srgbClr val="00B0F0"/>
              </a:solidFill>
              <a:round/>
            </a:ln>
            <a:effectLst/>
          </c:spPr>
          <c:marker>
            <c:symbol val="none"/>
          </c:marker>
          <c:xVal>
            <c:numRef>
              <c:f>'Sheet 1'!$B$83:$B$110</c:f>
              <c:numCache>
                <c:formatCode>General</c:formatCode>
                <c:ptCount val="28"/>
                <c:pt idx="0">
                  <c:v>9</c:v>
                </c:pt>
                <c:pt idx="1">
                  <c:v>10</c:v>
                </c:pt>
                <c:pt idx="2">
                  <c:v>11</c:v>
                </c:pt>
                <c:pt idx="3">
                  <c:v>12</c:v>
                </c:pt>
                <c:pt idx="4">
                  <c:v>13</c:v>
                </c:pt>
                <c:pt idx="5">
                  <c:v>14</c:v>
                </c:pt>
                <c:pt idx="6">
                  <c:v>15</c:v>
                </c:pt>
                <c:pt idx="7">
                  <c:v>16</c:v>
                </c:pt>
                <c:pt idx="8">
                  <c:v>17</c:v>
                </c:pt>
                <c:pt idx="9">
                  <c:v>18</c:v>
                </c:pt>
                <c:pt idx="10">
                  <c:v>20</c:v>
                </c:pt>
                <c:pt idx="11">
                  <c:v>22.5</c:v>
                </c:pt>
                <c:pt idx="12">
                  <c:v>25</c:v>
                </c:pt>
                <c:pt idx="13">
                  <c:v>27.5</c:v>
                </c:pt>
                <c:pt idx="14">
                  <c:v>30</c:v>
                </c:pt>
                <c:pt idx="15">
                  <c:v>32.5</c:v>
                </c:pt>
                <c:pt idx="16">
                  <c:v>35</c:v>
                </c:pt>
                <c:pt idx="17">
                  <c:v>37.5</c:v>
                </c:pt>
                <c:pt idx="18">
                  <c:v>40</c:v>
                </c:pt>
                <c:pt idx="19">
                  <c:v>45</c:v>
                </c:pt>
                <c:pt idx="20">
                  <c:v>50</c:v>
                </c:pt>
                <c:pt idx="21">
                  <c:v>55</c:v>
                </c:pt>
                <c:pt idx="22">
                  <c:v>60</c:v>
                </c:pt>
                <c:pt idx="23">
                  <c:v>65</c:v>
                </c:pt>
                <c:pt idx="24">
                  <c:v>70</c:v>
                </c:pt>
                <c:pt idx="25">
                  <c:v>80</c:v>
                </c:pt>
                <c:pt idx="26">
                  <c:v>90</c:v>
                </c:pt>
                <c:pt idx="27">
                  <c:v>100</c:v>
                </c:pt>
              </c:numCache>
            </c:numRef>
          </c:xVal>
          <c:yVal>
            <c:numRef>
              <c:f>'Sheet 1'!$F$83:$F$110</c:f>
              <c:numCache>
                <c:formatCode>0.00E+00</c:formatCode>
                <c:ptCount val="28"/>
                <c:pt idx="0">
                  <c:v>5.1125990000000003</c:v>
                </c:pt>
                <c:pt idx="1">
                  <c:v>4.7093660000000002</c:v>
                </c:pt>
                <c:pt idx="2">
                  <c:v>4.3721730000000001</c:v>
                </c:pt>
                <c:pt idx="3">
                  <c:v>4.0830110000000008</c:v>
                </c:pt>
                <c:pt idx="4">
                  <c:v>3.8348720000000003</c:v>
                </c:pt>
                <c:pt idx="5">
                  <c:v>3.6167510000000003</c:v>
                </c:pt>
                <c:pt idx="6">
                  <c:v>3.425646</c:v>
                </c:pt>
                <c:pt idx="7">
                  <c:v>3.2545540000000002</c:v>
                </c:pt>
                <c:pt idx="8">
                  <c:v>3.102471</c:v>
                </c:pt>
                <c:pt idx="9">
                  <c:v>2.9643980000000001</c:v>
                </c:pt>
                <c:pt idx="10">
                  <c:v>2.727271</c:v>
                </c:pt>
                <c:pt idx="11">
                  <c:v>2.4831430000000001</c:v>
                </c:pt>
                <c:pt idx="12">
                  <c:v>2.2840400000000001</c:v>
                </c:pt>
                <c:pt idx="13">
                  <c:v>2.1169540000000002</c:v>
                </c:pt>
                <c:pt idx="14">
                  <c:v>1.9758818</c:v>
                </c:pt>
                <c:pt idx="15">
                  <c:v>1.8538203</c:v>
                </c:pt>
                <c:pt idx="16">
                  <c:v>1.748767</c:v>
                </c:pt>
                <c:pt idx="17">
                  <c:v>1.6557206</c:v>
                </c:pt>
                <c:pt idx="18">
                  <c:v>1.5736796</c:v>
                </c:pt>
                <c:pt idx="19">
                  <c:v>1.4336108000000001</c:v>
                </c:pt>
                <c:pt idx="20">
                  <c:v>1.3205550000000001</c:v>
                </c:pt>
                <c:pt idx="21">
                  <c:v>1.2255090000000002</c:v>
                </c:pt>
                <c:pt idx="22">
                  <c:v>1.1454702000000001</c:v>
                </c:pt>
                <c:pt idx="23">
                  <c:v>1.0774371999999999</c:v>
                </c:pt>
                <c:pt idx="24">
                  <c:v>1.0174086</c:v>
                </c:pt>
                <c:pt idx="25">
                  <c:v>0.91936180000000001</c:v>
                </c:pt>
                <c:pt idx="26">
                  <c:v>0.84162490000000001</c:v>
                </c:pt>
                <c:pt idx="27">
                  <c:v>0.7784951</c:v>
                </c:pt>
              </c:numCache>
            </c:numRef>
          </c:yVal>
          <c:smooth val="1"/>
          <c:extLst>
            <c:ext xmlns:c16="http://schemas.microsoft.com/office/drawing/2014/chart" uri="{C3380CC4-5D6E-409C-BE32-E72D297353CC}">
              <c16:uniqueId val="{00000000-8489-4C49-A4FE-67A48AD98A70}"/>
            </c:ext>
          </c:extLst>
        </c:ser>
        <c:dLbls>
          <c:showLegendKey val="0"/>
          <c:showVal val="0"/>
          <c:showCatName val="0"/>
          <c:showSerName val="0"/>
          <c:showPercent val="0"/>
          <c:showBubbleSize val="0"/>
        </c:dLbls>
        <c:axId val="505279296"/>
        <c:axId val="689762280"/>
      </c:scatterChart>
      <c:scatterChart>
        <c:scatterStyle val="smoothMarker"/>
        <c:varyColors val="0"/>
        <c:ser>
          <c:idx val="3"/>
          <c:order val="1"/>
          <c:tx>
            <c:strRef>
              <c:f>'Sheet 1'!$G$5</c:f>
              <c:strCache>
                <c:ptCount val="1"/>
                <c:pt idx="0">
                  <c:v>Power at 8 µA [W]</c:v>
                </c:pt>
              </c:strCache>
            </c:strRef>
          </c:tx>
          <c:spPr>
            <a:ln w="19050" cap="rnd">
              <a:solidFill>
                <a:schemeClr val="tx1"/>
              </a:solidFill>
              <a:prstDash val="dash"/>
              <a:round/>
            </a:ln>
            <a:effectLst/>
          </c:spPr>
          <c:marker>
            <c:symbol val="none"/>
          </c:marker>
          <c:xVal>
            <c:numRef>
              <c:f>'Sheet 1'!$A$83:$A$110</c:f>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f>'Sheet 1'!$G$83:$G$110</c:f>
              <c:numCache>
                <c:formatCode>0.00E+00</c:formatCode>
                <c:ptCount val="28"/>
                <c:pt idx="0">
                  <c:v>734.95769030095971</c:v>
                </c:pt>
                <c:pt idx="1">
                  <c:v>727.16585648399996</c:v>
                </c:pt>
                <c:pt idx="2">
                  <c:v>718.91540588399971</c:v>
                </c:pt>
                <c:pt idx="3">
                  <c:v>710.92365156399967</c:v>
                </c:pt>
                <c:pt idx="4">
                  <c:v>703.144882284</c:v>
                </c:pt>
                <c:pt idx="5">
                  <c:v>694.91028396400031</c:v>
                </c:pt>
                <c:pt idx="6">
                  <c:v>687.16059604399982</c:v>
                </c:pt>
                <c:pt idx="7">
                  <c:v>678.99141552399999</c:v>
                </c:pt>
                <c:pt idx="8">
                  <c:v>670.97517552399972</c:v>
                </c:pt>
                <c:pt idx="9">
                  <c:v>663.09246452399975</c:v>
                </c:pt>
                <c:pt idx="10">
                  <c:v>655.08419744399998</c:v>
                </c:pt>
                <c:pt idx="11">
                  <c:v>639.14752424399967</c:v>
                </c:pt>
                <c:pt idx="12">
                  <c:v>619.13953448400002</c:v>
                </c:pt>
                <c:pt idx="13">
                  <c:v>599.11736588399992</c:v>
                </c:pt>
                <c:pt idx="14">
                  <c:v>579.22487300399996</c:v>
                </c:pt>
                <c:pt idx="15">
                  <c:v>559.25183430000004</c:v>
                </c:pt>
                <c:pt idx="16">
                  <c:v>539.33738338000001</c:v>
                </c:pt>
                <c:pt idx="17">
                  <c:v>519.30699799200011</c:v>
                </c:pt>
                <c:pt idx="18">
                  <c:v>499.42479040800004</c:v>
                </c:pt>
                <c:pt idx="19">
                  <c:v>479.40250916800005</c:v>
                </c:pt>
                <c:pt idx="20">
                  <c:v>439.4656926560001</c:v>
                </c:pt>
                <c:pt idx="21">
                  <c:v>399.47520523999992</c:v>
                </c:pt>
                <c:pt idx="22">
                  <c:v>359.55292171999997</c:v>
                </c:pt>
                <c:pt idx="23">
                  <c:v>319.62563199199997</c:v>
                </c:pt>
                <c:pt idx="24">
                  <c:v>279.702215088</c:v>
                </c:pt>
                <c:pt idx="25">
                  <c:v>239.73255722400003</c:v>
                </c:pt>
                <c:pt idx="26">
                  <c:v>159.78267511200002</c:v>
                </c:pt>
                <c:pt idx="27">
                  <c:v>79.904318399999994</c:v>
                </c:pt>
              </c:numCache>
            </c:numRef>
          </c:yVal>
          <c:smooth val="1"/>
          <c:extLst>
            <c:ext xmlns:c16="http://schemas.microsoft.com/office/drawing/2014/chart" uri="{C3380CC4-5D6E-409C-BE32-E72D297353CC}">
              <c16:uniqueId val="{00000001-8489-4C49-A4FE-67A48AD98A70}"/>
            </c:ext>
          </c:extLst>
        </c:ser>
        <c:ser>
          <c:idx val="2"/>
          <c:order val="2"/>
          <c:tx>
            <c:strRef>
              <c:f>'Sheet 1'!$H$5</c:f>
              <c:strCache>
                <c:ptCount val="1"/>
                <c:pt idx="0">
                  <c:v>Power at 10 µA [W]</c:v>
                </c:pt>
              </c:strCache>
            </c:strRef>
          </c:tx>
          <c:spPr>
            <a:ln w="19050" cap="rnd">
              <a:solidFill>
                <a:schemeClr val="tx1"/>
              </a:solidFill>
              <a:prstDash val="lgDashDot"/>
              <a:round/>
            </a:ln>
            <a:effectLst/>
          </c:spPr>
          <c:marker>
            <c:symbol val="none"/>
          </c:marker>
          <c:xVal>
            <c:numRef>
              <c:f>'Sheet 1'!$A$83:$A$110</c:f>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f>'Sheet 1'!$H$83:$H$110</c:f>
              <c:numCache>
                <c:formatCode>0.00E+00</c:formatCode>
                <c:ptCount val="28"/>
                <c:pt idx="0">
                  <c:v>918.69711287619964</c:v>
                </c:pt>
                <c:pt idx="1">
                  <c:v>908.95732060499995</c:v>
                </c:pt>
                <c:pt idx="2">
                  <c:v>898.64425735499958</c:v>
                </c:pt>
                <c:pt idx="3">
                  <c:v>888.65456445499956</c:v>
                </c:pt>
                <c:pt idx="4">
                  <c:v>878.93110285500006</c:v>
                </c:pt>
                <c:pt idx="5">
                  <c:v>868.63785495500042</c:v>
                </c:pt>
                <c:pt idx="6">
                  <c:v>858.95074505499974</c:v>
                </c:pt>
                <c:pt idx="7">
                  <c:v>848.73926940499996</c:v>
                </c:pt>
                <c:pt idx="8">
                  <c:v>838.7189694049996</c:v>
                </c:pt>
                <c:pt idx="9">
                  <c:v>828.86558065499969</c:v>
                </c:pt>
                <c:pt idx="10">
                  <c:v>818.85524680499998</c:v>
                </c:pt>
                <c:pt idx="11">
                  <c:v>798.93440530499959</c:v>
                </c:pt>
                <c:pt idx="12">
                  <c:v>773.92441810500009</c:v>
                </c:pt>
                <c:pt idx="13">
                  <c:v>748.89670735499988</c:v>
                </c:pt>
                <c:pt idx="14">
                  <c:v>724.03109125499998</c:v>
                </c:pt>
                <c:pt idx="15">
                  <c:v>699.06479287500008</c:v>
                </c:pt>
                <c:pt idx="16">
                  <c:v>674.17172922500004</c:v>
                </c:pt>
                <c:pt idx="17">
                  <c:v>649.13374749000013</c:v>
                </c:pt>
                <c:pt idx="18">
                  <c:v>624.2809880100001</c:v>
                </c:pt>
                <c:pt idx="19">
                  <c:v>599.25313646000006</c:v>
                </c:pt>
                <c:pt idx="20">
                  <c:v>549.33211582000013</c:v>
                </c:pt>
                <c:pt idx="21">
                  <c:v>499.3440065499999</c:v>
                </c:pt>
                <c:pt idx="22">
                  <c:v>449.44115214999999</c:v>
                </c:pt>
                <c:pt idx="23">
                  <c:v>399.53203998999993</c:v>
                </c:pt>
                <c:pt idx="24">
                  <c:v>349.62776886</c:v>
                </c:pt>
                <c:pt idx="25">
                  <c:v>299.66569653000005</c:v>
                </c:pt>
                <c:pt idx="26">
                  <c:v>199.72834389000002</c:v>
                </c:pt>
                <c:pt idx="27">
                  <c:v>99.880397999999985</c:v>
                </c:pt>
              </c:numCache>
            </c:numRef>
          </c:yVal>
          <c:smooth val="1"/>
          <c:extLst>
            <c:ext xmlns:c16="http://schemas.microsoft.com/office/drawing/2014/chart" uri="{C3380CC4-5D6E-409C-BE32-E72D297353CC}">
              <c16:uniqueId val="{00000002-8489-4C49-A4FE-67A48AD98A70}"/>
            </c:ext>
          </c:extLst>
        </c:ser>
        <c:ser>
          <c:idx val="4"/>
          <c:order val="3"/>
          <c:tx>
            <c:strRef>
              <c:f>'Sheet 1'!$I$5</c:f>
              <c:strCache>
                <c:ptCount val="1"/>
                <c:pt idx="0">
                  <c:v>Power at 12 µA [W]</c:v>
                </c:pt>
              </c:strCache>
            </c:strRef>
          </c:tx>
          <c:spPr>
            <a:ln w="19050" cap="rnd">
              <a:solidFill>
                <a:schemeClr val="tx1"/>
              </a:solidFill>
              <a:round/>
            </a:ln>
            <a:effectLst/>
          </c:spPr>
          <c:marker>
            <c:symbol val="none"/>
          </c:marker>
          <c:xVal>
            <c:numRef>
              <c:f>'Sheet 1'!$A$83:$A$110</c:f>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f>'Sheet 1'!$I$83:$I$110</c:f>
              <c:numCache>
                <c:formatCode>0.00E+00</c:formatCode>
                <c:ptCount val="28"/>
                <c:pt idx="0">
                  <c:v>1102.4365354514396</c:v>
                </c:pt>
                <c:pt idx="1">
                  <c:v>1090.7487847259999</c:v>
                </c:pt>
                <c:pt idx="2">
                  <c:v>1078.3731088259997</c:v>
                </c:pt>
                <c:pt idx="3">
                  <c:v>1066.3854773459996</c:v>
                </c:pt>
                <c:pt idx="4">
                  <c:v>1054.7173234259999</c:v>
                </c:pt>
                <c:pt idx="5">
                  <c:v>1042.3654259460004</c:v>
                </c:pt>
                <c:pt idx="6">
                  <c:v>1030.7408940659998</c:v>
                </c:pt>
                <c:pt idx="7">
                  <c:v>1018.487123286</c:v>
                </c:pt>
                <c:pt idx="8">
                  <c:v>1006.4627632859996</c:v>
                </c:pt>
                <c:pt idx="9">
                  <c:v>994.63869678599963</c:v>
                </c:pt>
                <c:pt idx="10">
                  <c:v>982.62629616599997</c:v>
                </c:pt>
                <c:pt idx="11">
                  <c:v>958.7212863659995</c:v>
                </c:pt>
                <c:pt idx="12">
                  <c:v>928.70930172600004</c:v>
                </c:pt>
                <c:pt idx="13">
                  <c:v>898.67604882599994</c:v>
                </c:pt>
                <c:pt idx="14">
                  <c:v>868.83730950599988</c:v>
                </c:pt>
                <c:pt idx="15">
                  <c:v>838.87775145000001</c:v>
                </c:pt>
                <c:pt idx="16">
                  <c:v>809.00607506999995</c:v>
                </c:pt>
                <c:pt idx="17">
                  <c:v>778.96049698800016</c:v>
                </c:pt>
                <c:pt idx="18">
                  <c:v>749.13718561200005</c:v>
                </c:pt>
                <c:pt idx="19">
                  <c:v>719.10376375200008</c:v>
                </c:pt>
                <c:pt idx="20">
                  <c:v>659.19853898400015</c:v>
                </c:pt>
                <c:pt idx="21">
                  <c:v>599.21280785999988</c:v>
                </c:pt>
                <c:pt idx="22">
                  <c:v>539.3293825799999</c:v>
                </c:pt>
                <c:pt idx="23">
                  <c:v>479.43844798799995</c:v>
                </c:pt>
                <c:pt idx="24">
                  <c:v>419.553322632</c:v>
                </c:pt>
                <c:pt idx="25">
                  <c:v>359.59883583600003</c:v>
                </c:pt>
                <c:pt idx="26">
                  <c:v>239.67401266800005</c:v>
                </c:pt>
                <c:pt idx="27">
                  <c:v>119.85647759999999</c:v>
                </c:pt>
              </c:numCache>
            </c:numRef>
          </c:yVal>
          <c:smooth val="1"/>
          <c:extLst>
            <c:ext xmlns:c16="http://schemas.microsoft.com/office/drawing/2014/chart" uri="{C3380CC4-5D6E-409C-BE32-E72D297353CC}">
              <c16:uniqueId val="{00000003-8489-4C49-A4FE-67A48AD98A70}"/>
            </c:ext>
          </c:extLst>
        </c:ser>
        <c:dLbls>
          <c:showLegendKey val="0"/>
          <c:showVal val="0"/>
          <c:showCatName val="0"/>
          <c:showSerName val="0"/>
          <c:showPercent val="0"/>
          <c:showBubbleSize val="0"/>
        </c:dLbls>
        <c:axId val="995913360"/>
        <c:axId val="995904360"/>
        <c:extLst/>
      </c:scatterChart>
      <c:scatterChart>
        <c:scatterStyle val="lineMarker"/>
        <c:varyColors val="0"/>
        <c:ser>
          <c:idx val="5"/>
          <c:order val="4"/>
          <c:tx>
            <c:strRef>
              <c:f>'Sheet 1'!$Q$5</c:f>
              <c:strCache>
                <c:ptCount val="1"/>
                <c:pt idx="0">
                  <c:v>Radiation limit (Tmax, RTarg) [W]</c:v>
                </c:pt>
              </c:strCache>
              <c:extLst xmlns:c15="http://schemas.microsoft.com/office/drawing/2012/chart"/>
            </c:strRef>
          </c:tx>
          <c:spPr>
            <a:ln w="25400" cap="rnd">
              <a:solidFill>
                <a:srgbClr val="C00000"/>
              </a:solidFill>
              <a:round/>
            </a:ln>
            <a:effectLst/>
          </c:spPr>
          <c:marker>
            <c:symbol val="none"/>
          </c:marker>
          <c:xVal>
            <c:numRef>
              <c:f>'Sheet 1'!$A$83:$A$110</c:f>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f>'Sheet 1'!$Q$83:$Q$110</c:f>
              <c:numCache>
                <c:formatCode>0.00E+00</c:formatCode>
                <c:ptCount val="28"/>
                <c:pt idx="0">
                  <c:v>757.05645896844942</c:v>
                </c:pt>
                <c:pt idx="1">
                  <c:v>755.13598445916205</c:v>
                </c:pt>
                <c:pt idx="2">
                  <c:v>752.91810254676443</c:v>
                </c:pt>
                <c:pt idx="3">
                  <c:v>750.59460720996697</c:v>
                </c:pt>
                <c:pt idx="4">
                  <c:v>748.16549844876977</c:v>
                </c:pt>
                <c:pt idx="5">
                  <c:v>745.41954941437291</c:v>
                </c:pt>
                <c:pt idx="6">
                  <c:v>742.67360037997582</c:v>
                </c:pt>
                <c:pt idx="7">
                  <c:v>739.61081107237931</c:v>
                </c:pt>
                <c:pt idx="8">
                  <c:v>736.44240834038271</c:v>
                </c:pt>
                <c:pt idx="9">
                  <c:v>733.16839218398627</c:v>
                </c:pt>
                <c:pt idx="10">
                  <c:v>729.68314917879036</c:v>
                </c:pt>
                <c:pt idx="11">
                  <c:v>722.29020947079835</c:v>
                </c:pt>
                <c:pt idx="12">
                  <c:v>712.15132072840981</c:v>
                </c:pt>
                <c:pt idx="13">
                  <c:v>701.06191116642196</c:v>
                </c:pt>
                <c:pt idx="14">
                  <c:v>689.12759420923533</c:v>
                </c:pt>
                <c:pt idx="15">
                  <c:v>676.2427564324496</c:v>
                </c:pt>
                <c:pt idx="16">
                  <c:v>662.51301126046485</c:v>
                </c:pt>
                <c:pt idx="17">
                  <c:v>647.83274526888113</c:v>
                </c:pt>
                <c:pt idx="18">
                  <c:v>632.41318530649824</c:v>
                </c:pt>
                <c:pt idx="19">
                  <c:v>616.04310452451637</c:v>
                </c:pt>
                <c:pt idx="20">
                  <c:v>580.97944762375539</c:v>
                </c:pt>
                <c:pt idx="21">
                  <c:v>542.64177456659775</c:v>
                </c:pt>
                <c:pt idx="22">
                  <c:v>501.24131220184381</c:v>
                </c:pt>
                <c:pt idx="23">
                  <c:v>456.77806052949313</c:v>
                </c:pt>
                <c:pt idx="24">
                  <c:v>409.35763297394573</c:v>
                </c:pt>
                <c:pt idx="25">
                  <c:v>358.98002953520165</c:v>
                </c:pt>
                <c:pt idx="26">
                  <c:v>249.98697555452262</c:v>
                </c:pt>
                <c:pt idx="27">
                  <c:v>130.22135228505547</c:v>
                </c:pt>
              </c:numCache>
              <c:extLst xmlns:c15="http://schemas.microsoft.com/office/drawing/2012/chart"/>
            </c:numRef>
          </c:yVal>
          <c:smooth val="0"/>
          <c:extLst>
            <c:ext xmlns:c16="http://schemas.microsoft.com/office/drawing/2014/chart" uri="{C3380CC4-5D6E-409C-BE32-E72D297353CC}">
              <c16:uniqueId val="{00000004-8489-4C49-A4FE-67A48AD98A70}"/>
            </c:ext>
          </c:extLst>
        </c:ser>
        <c:dLbls>
          <c:showLegendKey val="0"/>
          <c:showVal val="0"/>
          <c:showCatName val="0"/>
          <c:showSerName val="0"/>
          <c:showPercent val="0"/>
          <c:showBubbleSize val="0"/>
        </c:dLbls>
        <c:axId val="995913360"/>
        <c:axId val="995904360"/>
      </c:scatterChart>
      <c:valAx>
        <c:axId val="505279296"/>
        <c:scaling>
          <c:orientation val="maxMin"/>
          <c:max val="100"/>
          <c:min val="0"/>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nl-BE" sz="1000" b="0" i="0" u="none" strike="noStrike" kern="1200" baseline="0">
                    <a:solidFill>
                      <a:schemeClr val="tx1"/>
                    </a:solidFill>
                    <a:effectLst/>
                  </a:rPr>
                  <a:t>Proton Enegry [MeV]</a:t>
                </a:r>
                <a:endParaRPr lang="nl-BE" sz="1000" b="0" i="0" u="none" strike="noStrike" kern="1200" baseline="0">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l-BE"/>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l-BE"/>
          </a:p>
        </c:txPr>
        <c:crossAx val="689762280"/>
        <c:crossesAt val="0.1"/>
        <c:crossBetween val="midCat"/>
      </c:valAx>
      <c:valAx>
        <c:axId val="689762280"/>
        <c:scaling>
          <c:logBase val="10"/>
          <c:orientation val="minMax"/>
          <c:max val="1000"/>
          <c:min val="0.5"/>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00B0F0"/>
                    </a:solidFill>
                    <a:latin typeface="+mn-lt"/>
                    <a:ea typeface="+mn-ea"/>
                    <a:cs typeface="+mn-cs"/>
                  </a:defRPr>
                </a:pPr>
                <a:r>
                  <a:rPr lang="nl-BE" sz="1000" b="1" i="0" u="none" strike="noStrike" kern="1200" baseline="0">
                    <a:solidFill>
                      <a:srgbClr val="00B0F0"/>
                    </a:solidFill>
                  </a:rPr>
                  <a:t>dE/dx [MeV/mm] if I=1µA</a:t>
                </a:r>
              </a:p>
            </c:rich>
          </c:tx>
          <c:layout>
            <c:manualLayout>
              <c:xMode val="edge"/>
              <c:yMode val="edge"/>
              <c:x val="1.2843230864764193E-2"/>
              <c:y val="0.2408990814309727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rgbClr val="00B0F0"/>
                  </a:solidFill>
                  <a:latin typeface="+mn-lt"/>
                  <a:ea typeface="+mn-ea"/>
                  <a:cs typeface="+mn-cs"/>
                </a:defRPr>
              </a:pPr>
              <a:endParaRPr lang="nl-BE"/>
            </a:p>
          </c:txPr>
        </c:title>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900" b="0" i="0" u="none" strike="noStrike" kern="1200" baseline="0">
                <a:solidFill>
                  <a:srgbClr val="00B0F0"/>
                </a:solidFill>
                <a:latin typeface="+mn-lt"/>
                <a:ea typeface="+mn-ea"/>
                <a:cs typeface="+mn-cs"/>
              </a:defRPr>
            </a:pPr>
            <a:endParaRPr lang="nl-BE"/>
          </a:p>
        </c:txPr>
        <c:crossAx val="505279296"/>
        <c:crossesAt val="100"/>
        <c:crossBetween val="midCat"/>
      </c:valAx>
      <c:valAx>
        <c:axId val="995904360"/>
        <c:scaling>
          <c:logBase val="10"/>
          <c:orientation val="minMax"/>
          <c:max val="5000"/>
          <c:min val="5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nl-BE" b="1">
                    <a:solidFill>
                      <a:schemeClr val="tx1"/>
                    </a:solidFill>
                  </a:rPr>
                  <a:t>Deposited Power [W]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nl-BE"/>
            </a:p>
          </c:txPr>
        </c:title>
        <c:numFmt formatCode="#,##0" sourceLinked="0"/>
        <c:majorTickMark val="in"/>
        <c:minorTickMark val="in"/>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l-BE"/>
          </a:p>
        </c:txPr>
        <c:crossAx val="995913360"/>
        <c:crossesAt val="0"/>
        <c:crossBetween val="midCat"/>
      </c:valAx>
      <c:valAx>
        <c:axId val="995913360"/>
        <c:scaling>
          <c:orientation val="maxMin"/>
        </c:scaling>
        <c:delete val="0"/>
        <c:axPos val="t"/>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sz="1000" b="0" i="0" u="none" strike="noStrike" kern="1200" baseline="0">
                    <a:solidFill>
                      <a:schemeClr val="tx1"/>
                    </a:solidFill>
                    <a:effectLst/>
                  </a:rPr>
                  <a:t>Target Thickness [g/cm</a:t>
                </a:r>
                <a:r>
                  <a:rPr lang="nl-BE" sz="1000" b="0" i="0" u="none" strike="noStrike" kern="1200" baseline="30000">
                    <a:solidFill>
                      <a:schemeClr val="tx1"/>
                    </a:solidFill>
                    <a:effectLst/>
                  </a:rPr>
                  <a:t>2</a:t>
                </a:r>
                <a:r>
                  <a:rPr lang="nl-BE" sz="1000" b="0" i="0" u="none" strike="noStrike" kern="1200" baseline="0">
                    <a:solidFill>
                      <a:schemeClr val="tx1"/>
                    </a:solidFill>
                    <a:effectLst/>
                  </a:rPr>
                  <a:t>]</a:t>
                </a:r>
                <a:r>
                  <a:rPr lang="nl-BE" sz="1000" b="0" i="0" u="none" strike="noStrike" kern="1200" baseline="0">
                    <a:solidFill>
                      <a:schemeClr val="tx1"/>
                    </a:solidFill>
                  </a:rPr>
                  <a:t> </a:t>
                </a:r>
              </a:p>
            </c:rich>
          </c:tx>
          <c:layout>
            <c:manualLayout>
              <c:xMode val="edge"/>
              <c:yMode val="edge"/>
              <c:x val="0.34476346705201244"/>
              <c:y val="0"/>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title>
        <c:numFmt formatCode="General" sourceLinked="1"/>
        <c:majorTickMark val="in"/>
        <c:minorTickMark val="none"/>
        <c:tickLblPos val="none"/>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995904360"/>
        <c:crosses val="max"/>
        <c:crossBetween val="midCat"/>
      </c:valAx>
      <c:spPr>
        <a:noFill/>
        <a:ln>
          <a:solidFill>
            <a:schemeClr val="tx1"/>
          </a:solidFill>
        </a:ln>
        <a:effectLst/>
      </c:spPr>
    </c:plotArea>
    <c:legend>
      <c:legendPos val="r"/>
      <c:layout>
        <c:manualLayout>
          <c:xMode val="edge"/>
          <c:yMode val="edge"/>
          <c:x val="0.13124866788911663"/>
          <c:y val="0.14747647102131314"/>
          <c:w val="0.41913651737534402"/>
          <c:h val="0.32184550307553061"/>
        </c:manualLayout>
      </c:layout>
      <c:overlay val="0"/>
      <c:spPr>
        <a:solidFill>
          <a:schemeClr val="bg1"/>
        </a:solid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893720692252466E-2"/>
          <c:y val="0.12080429545148684"/>
          <c:w val="0.77472738719687473"/>
          <c:h val="0.76623460585445924"/>
        </c:manualLayout>
      </c:layout>
      <c:scatterChart>
        <c:scatterStyle val="smoothMarker"/>
        <c:varyColors val="0"/>
        <c:ser>
          <c:idx val="1"/>
          <c:order val="0"/>
          <c:tx>
            <c:strRef>
              <c:f>'Sheet 1'!$L$5</c:f>
              <c:strCache>
                <c:ptCount val="1"/>
                <c:pt idx="0">
                  <c:v>XS Si28(p,x)Al25 [mbarn]</c:v>
                </c:pt>
              </c:strCache>
            </c:strRef>
          </c:tx>
          <c:spPr>
            <a:ln w="19050" cap="rnd">
              <a:solidFill>
                <a:srgbClr val="00B0F0"/>
              </a:solidFill>
              <a:round/>
            </a:ln>
            <a:effectLst/>
          </c:spPr>
          <c:marker>
            <c:symbol val="none"/>
          </c:marker>
          <c:xVal>
            <c:numRef>
              <c:f>'Sheet 1'!$B$83:$B$110</c:f>
              <c:numCache>
                <c:formatCode>General</c:formatCode>
                <c:ptCount val="28"/>
                <c:pt idx="0">
                  <c:v>9</c:v>
                </c:pt>
                <c:pt idx="1">
                  <c:v>10</c:v>
                </c:pt>
                <c:pt idx="2">
                  <c:v>11</c:v>
                </c:pt>
                <c:pt idx="3">
                  <c:v>12</c:v>
                </c:pt>
                <c:pt idx="4">
                  <c:v>13</c:v>
                </c:pt>
                <c:pt idx="5">
                  <c:v>14</c:v>
                </c:pt>
                <c:pt idx="6">
                  <c:v>15</c:v>
                </c:pt>
                <c:pt idx="7">
                  <c:v>16</c:v>
                </c:pt>
                <c:pt idx="8">
                  <c:v>17</c:v>
                </c:pt>
                <c:pt idx="9">
                  <c:v>18</c:v>
                </c:pt>
                <c:pt idx="10">
                  <c:v>20</c:v>
                </c:pt>
                <c:pt idx="11">
                  <c:v>22.5</c:v>
                </c:pt>
                <c:pt idx="12">
                  <c:v>25</c:v>
                </c:pt>
                <c:pt idx="13">
                  <c:v>27.5</c:v>
                </c:pt>
                <c:pt idx="14">
                  <c:v>30</c:v>
                </c:pt>
                <c:pt idx="15">
                  <c:v>32.5</c:v>
                </c:pt>
                <c:pt idx="16">
                  <c:v>35</c:v>
                </c:pt>
                <c:pt idx="17">
                  <c:v>37.5</c:v>
                </c:pt>
                <c:pt idx="18">
                  <c:v>40</c:v>
                </c:pt>
                <c:pt idx="19">
                  <c:v>45</c:v>
                </c:pt>
                <c:pt idx="20">
                  <c:v>50</c:v>
                </c:pt>
                <c:pt idx="21">
                  <c:v>55</c:v>
                </c:pt>
                <c:pt idx="22">
                  <c:v>60</c:v>
                </c:pt>
                <c:pt idx="23">
                  <c:v>65</c:v>
                </c:pt>
                <c:pt idx="24">
                  <c:v>70</c:v>
                </c:pt>
                <c:pt idx="25">
                  <c:v>80</c:v>
                </c:pt>
                <c:pt idx="26">
                  <c:v>90</c:v>
                </c:pt>
                <c:pt idx="27">
                  <c:v>100</c:v>
                </c:pt>
              </c:numCache>
            </c:numRef>
          </c:xVal>
          <c:yVal>
            <c:numRef>
              <c:f>'Sheet 1'!$L$83:$L$110</c:f>
              <c:numCache>
                <c:formatCode>0.00E+00</c:formatCode>
                <c:ptCount val="28"/>
                <c:pt idx="0">
                  <c:v>3.746594E-9</c:v>
                </c:pt>
                <c:pt idx="1">
                  <c:v>1.869164E-3</c:v>
                </c:pt>
                <c:pt idx="2">
                  <c:v>0.50344299999999997</c:v>
                </c:pt>
                <c:pt idx="3">
                  <c:v>7.406949</c:v>
                </c:pt>
                <c:pt idx="4">
                  <c:v>25.81833</c:v>
                </c:pt>
                <c:pt idx="5">
                  <c:v>44.300620000000002</c:v>
                </c:pt>
                <c:pt idx="6">
                  <c:v>58.321860000000001</c:v>
                </c:pt>
                <c:pt idx="7">
                  <c:v>67.490650000000002</c:v>
                </c:pt>
                <c:pt idx="8">
                  <c:v>72.849630000000005</c:v>
                </c:pt>
                <c:pt idx="9">
                  <c:v>73.3827</c:v>
                </c:pt>
                <c:pt idx="10">
                  <c:v>56.512300000000003</c:v>
                </c:pt>
                <c:pt idx="11" formatCode="General">
                  <c:v>27.009444999999999</c:v>
                </c:pt>
                <c:pt idx="12" formatCode="General">
                  <c:v>10.994908000000001</c:v>
                </c:pt>
                <c:pt idx="13">
                  <c:v>4.1704914999999998</c:v>
                </c:pt>
                <c:pt idx="14">
                  <c:v>1.7673570000000001</c:v>
                </c:pt>
                <c:pt idx="15" formatCode="General">
                  <c:v>1.3321844</c:v>
                </c:pt>
                <c:pt idx="16">
                  <c:v>0.89701180000000003</c:v>
                </c:pt>
                <c:pt idx="17">
                  <c:v>1.3561569</c:v>
                </c:pt>
                <c:pt idx="18">
                  <c:v>1.815302</c:v>
                </c:pt>
                <c:pt idx="19">
                  <c:v>4.5431239999999997</c:v>
                </c:pt>
                <c:pt idx="20">
                  <c:v>10.128690000000001</c:v>
                </c:pt>
                <c:pt idx="21">
                  <c:v>16.364889999999999</c:v>
                </c:pt>
                <c:pt idx="22">
                  <c:v>20.401199999999999</c:v>
                </c:pt>
                <c:pt idx="23">
                  <c:v>21.909669999999998</c:v>
                </c:pt>
                <c:pt idx="24">
                  <c:v>21.653040000000001</c:v>
                </c:pt>
                <c:pt idx="25">
                  <c:v>19.433050000000001</c:v>
                </c:pt>
                <c:pt idx="26">
                  <c:v>17.184000000000001</c:v>
                </c:pt>
                <c:pt idx="27">
                  <c:v>15.448560000000001</c:v>
                </c:pt>
              </c:numCache>
            </c:numRef>
          </c:yVal>
          <c:smooth val="1"/>
          <c:extLst>
            <c:ext xmlns:c16="http://schemas.microsoft.com/office/drawing/2014/chart" uri="{C3380CC4-5D6E-409C-BE32-E72D297353CC}">
              <c16:uniqueId val="{00000000-9BC9-46C3-913A-D18AE1F09913}"/>
            </c:ext>
          </c:extLst>
        </c:ser>
        <c:dLbls>
          <c:showLegendKey val="0"/>
          <c:showVal val="0"/>
          <c:showCatName val="0"/>
          <c:showSerName val="0"/>
          <c:showPercent val="0"/>
          <c:showBubbleSize val="0"/>
        </c:dLbls>
        <c:axId val="505279296"/>
        <c:axId val="689762280"/>
        <c:extLst>
          <c:ext xmlns:c15="http://schemas.microsoft.com/office/drawing/2012/chart" uri="{02D57815-91ED-43cb-92C2-25804820EDAC}">
            <c15:filteredScatterSeries>
              <c15:ser>
                <c:idx val="0"/>
                <c:order val="1"/>
                <c:tx>
                  <c:strRef>
                    <c:extLst>
                      <c:ext uri="{02D57815-91ED-43cb-92C2-25804820EDAC}">
                        <c15:formulaRef>
                          <c15:sqref>'Sheet 1'!$F$5</c15:sqref>
                        </c15:formulaRef>
                      </c:ext>
                    </c:extLst>
                    <c:strCache>
                      <c:ptCount val="1"/>
                      <c:pt idx="0">
                        <c:v>dE/dx [MeV/mm]</c:v>
                      </c:pt>
                    </c:strCache>
                  </c:strRef>
                </c:tx>
                <c:spPr>
                  <a:ln w="25400" cap="rnd">
                    <a:solidFill>
                      <a:schemeClr val="accent3">
                        <a:alpha val="66000"/>
                      </a:schemeClr>
                    </a:solidFill>
                    <a:round/>
                  </a:ln>
                  <a:effectLst/>
                </c:spPr>
                <c:marker>
                  <c:symbol val="none"/>
                </c:marker>
                <c:xVal>
                  <c:numRef>
                    <c:extLst>
                      <c:ext uri="{02D57815-91ED-43cb-92C2-25804820EDAC}">
                        <c15:formulaRef>
                          <c15:sqref>'Sheet 1'!$A$83:$A$110</c15:sqref>
                        </c15:formulaRef>
                      </c:ext>
                    </c:extLst>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extLst>
                      <c:ext uri="{02D57815-91ED-43cb-92C2-25804820EDAC}">
                        <c15:formulaRef>
                          <c15:sqref>'Sheet 1'!$F$83:$F$110</c15:sqref>
                        </c15:formulaRef>
                      </c:ext>
                    </c:extLst>
                    <c:numCache>
                      <c:formatCode>0.00E+00</c:formatCode>
                      <c:ptCount val="28"/>
                      <c:pt idx="0">
                        <c:v>5.1125990000000003</c:v>
                      </c:pt>
                      <c:pt idx="1">
                        <c:v>4.7093660000000002</c:v>
                      </c:pt>
                      <c:pt idx="2">
                        <c:v>4.3721730000000001</c:v>
                      </c:pt>
                      <c:pt idx="3">
                        <c:v>4.0830110000000008</c:v>
                      </c:pt>
                      <c:pt idx="4">
                        <c:v>3.8348720000000003</c:v>
                      </c:pt>
                      <c:pt idx="5">
                        <c:v>3.6167510000000003</c:v>
                      </c:pt>
                      <c:pt idx="6">
                        <c:v>3.425646</c:v>
                      </c:pt>
                      <c:pt idx="7">
                        <c:v>3.2545540000000002</c:v>
                      </c:pt>
                      <c:pt idx="8">
                        <c:v>3.102471</c:v>
                      </c:pt>
                      <c:pt idx="9">
                        <c:v>2.9643980000000001</c:v>
                      </c:pt>
                      <c:pt idx="10">
                        <c:v>2.727271</c:v>
                      </c:pt>
                      <c:pt idx="11">
                        <c:v>2.4831430000000001</c:v>
                      </c:pt>
                      <c:pt idx="12">
                        <c:v>2.2840400000000001</c:v>
                      </c:pt>
                      <c:pt idx="13">
                        <c:v>2.1169540000000002</c:v>
                      </c:pt>
                      <c:pt idx="14">
                        <c:v>1.9758818</c:v>
                      </c:pt>
                      <c:pt idx="15">
                        <c:v>1.8538203</c:v>
                      </c:pt>
                      <c:pt idx="16">
                        <c:v>1.748767</c:v>
                      </c:pt>
                      <c:pt idx="17">
                        <c:v>1.6557206</c:v>
                      </c:pt>
                      <c:pt idx="18">
                        <c:v>1.5736796</c:v>
                      </c:pt>
                      <c:pt idx="19">
                        <c:v>1.4336108000000001</c:v>
                      </c:pt>
                      <c:pt idx="20">
                        <c:v>1.3205550000000001</c:v>
                      </c:pt>
                      <c:pt idx="21">
                        <c:v>1.2255090000000002</c:v>
                      </c:pt>
                      <c:pt idx="22">
                        <c:v>1.1454702000000001</c:v>
                      </c:pt>
                      <c:pt idx="23">
                        <c:v>1.0774371999999999</c:v>
                      </c:pt>
                      <c:pt idx="24">
                        <c:v>1.0174086</c:v>
                      </c:pt>
                      <c:pt idx="25">
                        <c:v>0.91936180000000001</c:v>
                      </c:pt>
                      <c:pt idx="26">
                        <c:v>0.84162490000000001</c:v>
                      </c:pt>
                      <c:pt idx="27">
                        <c:v>0.7784951</c:v>
                      </c:pt>
                    </c:numCache>
                  </c:numRef>
                </c:yVal>
                <c:smooth val="1"/>
                <c:extLst>
                  <c:ext xmlns:c16="http://schemas.microsoft.com/office/drawing/2014/chart" uri="{C3380CC4-5D6E-409C-BE32-E72D297353CC}">
                    <c16:uniqueId val="{00000004-9BC9-46C3-913A-D18AE1F09913}"/>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 1'!$H$5</c15:sqref>
                        </c15:formulaRef>
                      </c:ext>
                    </c:extLst>
                    <c:strCache>
                      <c:ptCount val="1"/>
                      <c:pt idx="0">
                        <c:v>Power at 10 µA [W]</c:v>
                      </c:pt>
                    </c:strCache>
                  </c:strRef>
                </c:tx>
                <c:spPr>
                  <a:ln w="25400" cap="rnd">
                    <a:solidFill>
                      <a:schemeClr val="accent1"/>
                    </a:solidFill>
                    <a:prstDash val="lgDashDot"/>
                    <a:round/>
                  </a:ln>
                  <a:effectLst/>
                </c:spPr>
                <c:marker>
                  <c:symbol val="none"/>
                </c:marker>
                <c:xVal>
                  <c:numRef>
                    <c:extLst xmlns:c15="http://schemas.microsoft.com/office/drawing/2012/chart">
                      <c:ext xmlns:c15="http://schemas.microsoft.com/office/drawing/2012/chart" uri="{02D57815-91ED-43cb-92C2-25804820EDAC}">
                        <c15:formulaRef>
                          <c15:sqref>'Sheet 1'!$A$83:$A$110</c15:sqref>
                        </c15:formulaRef>
                      </c:ext>
                    </c:extLst>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extLst xmlns:c15="http://schemas.microsoft.com/office/drawing/2012/chart">
                      <c:ext xmlns:c15="http://schemas.microsoft.com/office/drawing/2012/chart" uri="{02D57815-91ED-43cb-92C2-25804820EDAC}">
                        <c15:formulaRef>
                          <c15:sqref>'Sheet 1'!$H$83:$H$110</c15:sqref>
                        </c15:formulaRef>
                      </c:ext>
                    </c:extLst>
                    <c:numCache>
                      <c:formatCode>0.00E+00</c:formatCode>
                      <c:ptCount val="28"/>
                      <c:pt idx="0">
                        <c:v>918.69711287619964</c:v>
                      </c:pt>
                      <c:pt idx="1">
                        <c:v>908.95732060499995</c:v>
                      </c:pt>
                      <c:pt idx="2">
                        <c:v>898.64425735499958</c:v>
                      </c:pt>
                      <c:pt idx="3">
                        <c:v>888.65456445499956</c:v>
                      </c:pt>
                      <c:pt idx="4">
                        <c:v>878.93110285500006</c:v>
                      </c:pt>
                      <c:pt idx="5">
                        <c:v>868.63785495500042</c:v>
                      </c:pt>
                      <c:pt idx="6">
                        <c:v>858.95074505499974</c:v>
                      </c:pt>
                      <c:pt idx="7">
                        <c:v>848.73926940499996</c:v>
                      </c:pt>
                      <c:pt idx="8">
                        <c:v>838.7189694049996</c:v>
                      </c:pt>
                      <c:pt idx="9">
                        <c:v>828.86558065499969</c:v>
                      </c:pt>
                      <c:pt idx="10">
                        <c:v>818.85524680499998</c:v>
                      </c:pt>
                      <c:pt idx="11">
                        <c:v>798.93440530499959</c:v>
                      </c:pt>
                      <c:pt idx="12">
                        <c:v>773.92441810500009</c:v>
                      </c:pt>
                      <c:pt idx="13">
                        <c:v>748.89670735499988</c:v>
                      </c:pt>
                      <c:pt idx="14">
                        <c:v>724.03109125499998</c:v>
                      </c:pt>
                      <c:pt idx="15">
                        <c:v>699.06479287500008</c:v>
                      </c:pt>
                      <c:pt idx="16">
                        <c:v>674.17172922500004</c:v>
                      </c:pt>
                      <c:pt idx="17">
                        <c:v>649.13374749000013</c:v>
                      </c:pt>
                      <c:pt idx="18">
                        <c:v>624.2809880100001</c:v>
                      </c:pt>
                      <c:pt idx="19">
                        <c:v>599.25313646000006</c:v>
                      </c:pt>
                      <c:pt idx="20">
                        <c:v>549.33211582000013</c:v>
                      </c:pt>
                      <c:pt idx="21">
                        <c:v>499.3440065499999</c:v>
                      </c:pt>
                      <c:pt idx="22">
                        <c:v>449.44115214999999</c:v>
                      </c:pt>
                      <c:pt idx="23">
                        <c:v>399.53203998999993</c:v>
                      </c:pt>
                      <c:pt idx="24">
                        <c:v>349.62776886</c:v>
                      </c:pt>
                      <c:pt idx="25">
                        <c:v>299.66569653000005</c:v>
                      </c:pt>
                      <c:pt idx="26">
                        <c:v>199.72834389000002</c:v>
                      </c:pt>
                      <c:pt idx="27">
                        <c:v>99.880397999999985</c:v>
                      </c:pt>
                    </c:numCache>
                  </c:numRef>
                </c:yVal>
                <c:smooth val="1"/>
                <c:extLst xmlns:c15="http://schemas.microsoft.com/office/drawing/2012/chart">
                  <c:ext xmlns:c16="http://schemas.microsoft.com/office/drawing/2014/chart" uri="{C3380CC4-5D6E-409C-BE32-E72D297353CC}">
                    <c16:uniqueId val="{00000005-9BC9-46C3-913A-D18AE1F09913}"/>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 1'!$G$5</c15:sqref>
                        </c15:formulaRef>
                      </c:ext>
                    </c:extLst>
                    <c:strCache>
                      <c:ptCount val="1"/>
                      <c:pt idx="0">
                        <c:v>Power at 8 µA [W]</c:v>
                      </c:pt>
                    </c:strCache>
                  </c:strRef>
                </c:tx>
                <c:spPr>
                  <a:ln w="25400" cap="rnd">
                    <a:solidFill>
                      <a:schemeClr val="accent1"/>
                    </a:solidFill>
                    <a:prstDash val="dash"/>
                    <a:round/>
                  </a:ln>
                  <a:effectLst/>
                </c:spPr>
                <c:marker>
                  <c:symbol val="none"/>
                </c:marker>
                <c:xVal>
                  <c:numRef>
                    <c:extLst xmlns:c15="http://schemas.microsoft.com/office/drawing/2012/chart">
                      <c:ext xmlns:c15="http://schemas.microsoft.com/office/drawing/2012/chart" uri="{02D57815-91ED-43cb-92C2-25804820EDAC}">
                        <c15:formulaRef>
                          <c15:sqref>'Sheet 1'!$A$83:$A$110</c15:sqref>
                        </c15:formulaRef>
                      </c:ext>
                    </c:extLst>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extLst xmlns:c15="http://schemas.microsoft.com/office/drawing/2012/chart">
                      <c:ext xmlns:c15="http://schemas.microsoft.com/office/drawing/2012/chart" uri="{02D57815-91ED-43cb-92C2-25804820EDAC}">
                        <c15:formulaRef>
                          <c15:sqref>'Sheet 1'!$G$83:$G$110</c15:sqref>
                        </c15:formulaRef>
                      </c:ext>
                    </c:extLst>
                    <c:numCache>
                      <c:formatCode>0.00E+00</c:formatCode>
                      <c:ptCount val="28"/>
                      <c:pt idx="0">
                        <c:v>734.95769030095971</c:v>
                      </c:pt>
                      <c:pt idx="1">
                        <c:v>727.16585648399996</c:v>
                      </c:pt>
                      <c:pt idx="2">
                        <c:v>718.91540588399971</c:v>
                      </c:pt>
                      <c:pt idx="3">
                        <c:v>710.92365156399967</c:v>
                      </c:pt>
                      <c:pt idx="4">
                        <c:v>703.144882284</c:v>
                      </c:pt>
                      <c:pt idx="5">
                        <c:v>694.91028396400031</c:v>
                      </c:pt>
                      <c:pt idx="6">
                        <c:v>687.16059604399982</c:v>
                      </c:pt>
                      <c:pt idx="7">
                        <c:v>678.99141552399999</c:v>
                      </c:pt>
                      <c:pt idx="8">
                        <c:v>670.97517552399972</c:v>
                      </c:pt>
                      <c:pt idx="9">
                        <c:v>663.09246452399975</c:v>
                      </c:pt>
                      <c:pt idx="10">
                        <c:v>655.08419744399998</c:v>
                      </c:pt>
                      <c:pt idx="11">
                        <c:v>639.14752424399967</c:v>
                      </c:pt>
                      <c:pt idx="12">
                        <c:v>619.13953448400002</c:v>
                      </c:pt>
                      <c:pt idx="13">
                        <c:v>599.11736588399992</c:v>
                      </c:pt>
                      <c:pt idx="14">
                        <c:v>579.22487300399996</c:v>
                      </c:pt>
                      <c:pt idx="15">
                        <c:v>559.25183430000004</c:v>
                      </c:pt>
                      <c:pt idx="16">
                        <c:v>539.33738338000001</c:v>
                      </c:pt>
                      <c:pt idx="17">
                        <c:v>519.30699799200011</c:v>
                      </c:pt>
                      <c:pt idx="18">
                        <c:v>499.42479040800004</c:v>
                      </c:pt>
                      <c:pt idx="19">
                        <c:v>479.40250916800005</c:v>
                      </c:pt>
                      <c:pt idx="20">
                        <c:v>439.4656926560001</c:v>
                      </c:pt>
                      <c:pt idx="21">
                        <c:v>399.47520523999992</c:v>
                      </c:pt>
                      <c:pt idx="22">
                        <c:v>359.55292171999997</c:v>
                      </c:pt>
                      <c:pt idx="23">
                        <c:v>319.62563199199997</c:v>
                      </c:pt>
                      <c:pt idx="24">
                        <c:v>279.702215088</c:v>
                      </c:pt>
                      <c:pt idx="25">
                        <c:v>239.73255722400003</c:v>
                      </c:pt>
                      <c:pt idx="26">
                        <c:v>159.78267511200002</c:v>
                      </c:pt>
                      <c:pt idx="27">
                        <c:v>79.904318399999994</c:v>
                      </c:pt>
                    </c:numCache>
                  </c:numRef>
                </c:yVal>
                <c:smooth val="1"/>
                <c:extLst xmlns:c15="http://schemas.microsoft.com/office/drawing/2012/chart">
                  <c:ext xmlns:c16="http://schemas.microsoft.com/office/drawing/2014/chart" uri="{C3380CC4-5D6E-409C-BE32-E72D297353CC}">
                    <c16:uniqueId val="{00000006-9BC9-46C3-913A-D18AE1F09913}"/>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 1'!$I$5</c15:sqref>
                        </c15:formulaRef>
                      </c:ext>
                    </c:extLst>
                    <c:strCache>
                      <c:ptCount val="1"/>
                      <c:pt idx="0">
                        <c:v>Power at 12 µA [W]</c:v>
                      </c:pt>
                    </c:strCache>
                  </c:strRef>
                </c:tx>
                <c:spPr>
                  <a:ln w="28575" cap="rnd">
                    <a:solidFill>
                      <a:schemeClr val="accent1"/>
                    </a:solidFill>
                    <a:round/>
                  </a:ln>
                  <a:effectLst/>
                </c:spPr>
                <c:marker>
                  <c:symbol val="none"/>
                </c:marker>
                <c:xVal>
                  <c:numRef>
                    <c:extLst xmlns:c15="http://schemas.microsoft.com/office/drawing/2012/chart">
                      <c:ext xmlns:c15="http://schemas.microsoft.com/office/drawing/2012/chart" uri="{02D57815-91ED-43cb-92C2-25804820EDAC}">
                        <c15:formulaRef>
                          <c15:sqref>'Sheet 1'!$A$83:$A$110</c15:sqref>
                        </c15:formulaRef>
                      </c:ext>
                    </c:extLst>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extLst xmlns:c15="http://schemas.microsoft.com/office/drawing/2012/chart">
                      <c:ext xmlns:c15="http://schemas.microsoft.com/office/drawing/2012/chart" uri="{02D57815-91ED-43cb-92C2-25804820EDAC}">
                        <c15:formulaRef>
                          <c15:sqref>'Sheet 1'!$I$83:$I$110</c15:sqref>
                        </c15:formulaRef>
                      </c:ext>
                    </c:extLst>
                    <c:numCache>
                      <c:formatCode>0.00E+00</c:formatCode>
                      <c:ptCount val="28"/>
                      <c:pt idx="0">
                        <c:v>1102.4365354514396</c:v>
                      </c:pt>
                      <c:pt idx="1">
                        <c:v>1090.7487847259999</c:v>
                      </c:pt>
                      <c:pt idx="2">
                        <c:v>1078.3731088259997</c:v>
                      </c:pt>
                      <c:pt idx="3">
                        <c:v>1066.3854773459996</c:v>
                      </c:pt>
                      <c:pt idx="4">
                        <c:v>1054.7173234259999</c:v>
                      </c:pt>
                      <c:pt idx="5">
                        <c:v>1042.3654259460004</c:v>
                      </c:pt>
                      <c:pt idx="6">
                        <c:v>1030.7408940659998</c:v>
                      </c:pt>
                      <c:pt idx="7">
                        <c:v>1018.487123286</c:v>
                      </c:pt>
                      <c:pt idx="8">
                        <c:v>1006.4627632859996</c:v>
                      </c:pt>
                      <c:pt idx="9">
                        <c:v>994.63869678599963</c:v>
                      </c:pt>
                      <c:pt idx="10">
                        <c:v>982.62629616599997</c:v>
                      </c:pt>
                      <c:pt idx="11">
                        <c:v>958.7212863659995</c:v>
                      </c:pt>
                      <c:pt idx="12">
                        <c:v>928.70930172600004</c:v>
                      </c:pt>
                      <c:pt idx="13">
                        <c:v>898.67604882599994</c:v>
                      </c:pt>
                      <c:pt idx="14">
                        <c:v>868.83730950599988</c:v>
                      </c:pt>
                      <c:pt idx="15">
                        <c:v>838.87775145000001</c:v>
                      </c:pt>
                      <c:pt idx="16">
                        <c:v>809.00607506999995</c:v>
                      </c:pt>
                      <c:pt idx="17">
                        <c:v>778.96049698800016</c:v>
                      </c:pt>
                      <c:pt idx="18">
                        <c:v>749.13718561200005</c:v>
                      </c:pt>
                      <c:pt idx="19">
                        <c:v>719.10376375200008</c:v>
                      </c:pt>
                      <c:pt idx="20">
                        <c:v>659.19853898400015</c:v>
                      </c:pt>
                      <c:pt idx="21">
                        <c:v>599.21280785999988</c:v>
                      </c:pt>
                      <c:pt idx="22">
                        <c:v>539.3293825799999</c:v>
                      </c:pt>
                      <c:pt idx="23">
                        <c:v>479.43844798799995</c:v>
                      </c:pt>
                      <c:pt idx="24">
                        <c:v>419.553322632</c:v>
                      </c:pt>
                      <c:pt idx="25">
                        <c:v>359.59883583600003</c:v>
                      </c:pt>
                      <c:pt idx="26">
                        <c:v>239.67401266800005</c:v>
                      </c:pt>
                      <c:pt idx="27">
                        <c:v>119.85647759999999</c:v>
                      </c:pt>
                    </c:numCache>
                  </c:numRef>
                </c:yVal>
                <c:smooth val="1"/>
                <c:extLst xmlns:c15="http://schemas.microsoft.com/office/drawing/2012/chart">
                  <c:ext xmlns:c16="http://schemas.microsoft.com/office/drawing/2014/chart" uri="{C3380CC4-5D6E-409C-BE32-E72D297353CC}">
                    <c16:uniqueId val="{00000007-9BC9-46C3-913A-D18AE1F09913}"/>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'Sheet 1'!$Q$5</c15:sqref>
                        </c15:formulaRef>
                      </c:ext>
                    </c:extLst>
                    <c:strCache>
                      <c:ptCount val="1"/>
                      <c:pt idx="0">
                        <c:v>Radiation limit (Tmax, RTarg) [W]</c:v>
                      </c:pt>
                    </c:strCache>
                  </c:strRef>
                </c:tx>
                <c:spPr>
                  <a:ln w="323850" cap="rnd">
                    <a:solidFill>
                      <a:srgbClr val="FF0000">
                        <a:alpha val="43000"/>
                      </a:srgbClr>
                    </a:solidFill>
                    <a:round/>
                  </a:ln>
                  <a:effectLst/>
                </c:spPr>
                <c:marker>
                  <c:symbol val="none"/>
                </c:marker>
                <c:xVal>
                  <c:numRef>
                    <c:extLst xmlns:c15="http://schemas.microsoft.com/office/drawing/2012/chart">
                      <c:ext xmlns:c15="http://schemas.microsoft.com/office/drawing/2012/chart" uri="{02D57815-91ED-43cb-92C2-25804820EDAC}">
                        <c15:formulaRef>
                          <c15:sqref>'Sheet 1'!$A$83:$A$110</c15:sqref>
                        </c15:formulaRef>
                      </c:ext>
                    </c:extLst>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extLst xmlns:c15="http://schemas.microsoft.com/office/drawing/2012/chart">
                      <c:ext xmlns:c15="http://schemas.microsoft.com/office/drawing/2012/chart" uri="{02D57815-91ED-43cb-92C2-25804820EDAC}">
                        <c15:formulaRef>
                          <c15:sqref>'Sheet 1'!$Q$83:$Q$110</c15:sqref>
                        </c15:formulaRef>
                      </c:ext>
                    </c:extLst>
                    <c:numCache>
                      <c:formatCode>0.00E+00</c:formatCode>
                      <c:ptCount val="28"/>
                      <c:pt idx="0">
                        <c:v>757.05645896844942</c:v>
                      </c:pt>
                      <c:pt idx="1">
                        <c:v>755.13598445916205</c:v>
                      </c:pt>
                      <c:pt idx="2">
                        <c:v>752.91810254676443</c:v>
                      </c:pt>
                      <c:pt idx="3">
                        <c:v>750.59460720996697</c:v>
                      </c:pt>
                      <c:pt idx="4">
                        <c:v>748.16549844876977</c:v>
                      </c:pt>
                      <c:pt idx="5">
                        <c:v>745.41954941437291</c:v>
                      </c:pt>
                      <c:pt idx="6">
                        <c:v>742.67360037997582</c:v>
                      </c:pt>
                      <c:pt idx="7">
                        <c:v>739.61081107237931</c:v>
                      </c:pt>
                      <c:pt idx="8">
                        <c:v>736.44240834038271</c:v>
                      </c:pt>
                      <c:pt idx="9">
                        <c:v>733.16839218398627</c:v>
                      </c:pt>
                      <c:pt idx="10">
                        <c:v>729.68314917879036</c:v>
                      </c:pt>
                      <c:pt idx="11">
                        <c:v>722.29020947079835</c:v>
                      </c:pt>
                      <c:pt idx="12">
                        <c:v>712.15132072840981</c:v>
                      </c:pt>
                      <c:pt idx="13">
                        <c:v>701.06191116642196</c:v>
                      </c:pt>
                      <c:pt idx="14">
                        <c:v>689.12759420923533</c:v>
                      </c:pt>
                      <c:pt idx="15">
                        <c:v>676.2427564324496</c:v>
                      </c:pt>
                      <c:pt idx="16">
                        <c:v>662.51301126046485</c:v>
                      </c:pt>
                      <c:pt idx="17">
                        <c:v>647.83274526888113</c:v>
                      </c:pt>
                      <c:pt idx="18">
                        <c:v>632.41318530649824</c:v>
                      </c:pt>
                      <c:pt idx="19">
                        <c:v>616.04310452451637</c:v>
                      </c:pt>
                      <c:pt idx="20">
                        <c:v>580.97944762375539</c:v>
                      </c:pt>
                      <c:pt idx="21">
                        <c:v>542.64177456659775</c:v>
                      </c:pt>
                      <c:pt idx="22">
                        <c:v>501.24131220184381</c:v>
                      </c:pt>
                      <c:pt idx="23">
                        <c:v>456.77806052949313</c:v>
                      </c:pt>
                      <c:pt idx="24">
                        <c:v>409.35763297394573</c:v>
                      </c:pt>
                      <c:pt idx="25">
                        <c:v>358.98002953520165</c:v>
                      </c:pt>
                      <c:pt idx="26">
                        <c:v>249.98697555452262</c:v>
                      </c:pt>
                      <c:pt idx="27">
                        <c:v>130.22135228505547</c:v>
                      </c:pt>
                    </c:numCache>
                  </c:numRef>
                </c:yVal>
                <c:smooth val="1"/>
                <c:extLst xmlns:c15="http://schemas.microsoft.com/office/drawing/2012/chart">
                  <c:ext xmlns:c16="http://schemas.microsoft.com/office/drawing/2014/chart" uri="{C3380CC4-5D6E-409C-BE32-E72D297353CC}">
                    <c16:uniqueId val="{00000008-9BC9-46C3-913A-D18AE1F09913}"/>
                  </c:ext>
                </c:extLst>
              </c15:ser>
            </c15:filteredScatterSeries>
          </c:ext>
        </c:extLst>
      </c:scatterChart>
      <c:scatterChart>
        <c:scatterStyle val="smoothMarker"/>
        <c:varyColors val="0"/>
        <c:ser>
          <c:idx val="6"/>
          <c:order val="6"/>
          <c:tx>
            <c:strRef>
              <c:f>'Sheet 1'!$M$5</c:f>
              <c:strCache>
                <c:ptCount val="1"/>
                <c:pt idx="0">
                  <c:v>25Al produced at 8 µA</c:v>
                </c:pt>
              </c:strCache>
            </c:strRef>
          </c:tx>
          <c:spPr>
            <a:ln w="19050" cap="rnd">
              <a:solidFill>
                <a:schemeClr val="tx1"/>
              </a:solidFill>
              <a:prstDash val="dash"/>
              <a:round/>
            </a:ln>
            <a:effectLst/>
          </c:spPr>
          <c:marker>
            <c:symbol val="none"/>
          </c:marker>
          <c:xVal>
            <c:numRef>
              <c:f>'Sheet 1'!$A$83:$A$110</c:f>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f>'Sheet 1'!$M$83:$M$110</c:f>
              <c:numCache>
                <c:formatCode>0.00E+00</c:formatCode>
                <c:ptCount val="28"/>
                <c:pt idx="0">
                  <c:v>116017457534.76811</c:v>
                </c:pt>
                <c:pt idx="1">
                  <c:v>116017457534.73534</c:v>
                </c:pt>
                <c:pt idx="2">
                  <c:v>116017438647.78714</c:v>
                </c:pt>
                <c:pt idx="3">
                  <c:v>116012089597.89029</c:v>
                </c:pt>
                <c:pt idx="4">
                  <c:v>115924546873.70908</c:v>
                </c:pt>
                <c:pt idx="5">
                  <c:v>115508888819.81007</c:v>
                </c:pt>
                <c:pt idx="6">
                  <c:v>114631680044.57455</c:v>
                </c:pt>
                <c:pt idx="7">
                  <c:v>113199707408.30647</c:v>
                </c:pt>
                <c:pt idx="8">
                  <c:v>111383609338.1469</c:v>
                </c:pt>
                <c:pt idx="9">
                  <c:v>109290276684.6922</c:v>
                </c:pt>
                <c:pt idx="10">
                  <c:v>106968333679.67064</c:v>
                </c:pt>
                <c:pt idx="11">
                  <c:v>102593266865.92903</c:v>
                </c:pt>
                <c:pt idx="12">
                  <c:v>98735242129.639191</c:v>
                </c:pt>
                <c:pt idx="13">
                  <c:v>96815173032.429703</c:v>
                </c:pt>
                <c:pt idx="14">
                  <c:v>95990604960.870499</c:v>
                </c:pt>
                <c:pt idx="15">
                  <c:v>95642040456.801865</c:v>
                </c:pt>
                <c:pt idx="16">
                  <c:v>95448159564.740204</c:v>
                </c:pt>
                <c:pt idx="17">
                  <c:v>95299066545.442688</c:v>
                </c:pt>
                <c:pt idx="18">
                  <c:v>95140781173.593002</c:v>
                </c:pt>
                <c:pt idx="19">
                  <c:v>94904251843.79332</c:v>
                </c:pt>
                <c:pt idx="20">
                  <c:v>93888513328.768921</c:v>
                </c:pt>
                <c:pt idx="21">
                  <c:v>91325890721.503723</c:v>
                </c:pt>
                <c:pt idx="22">
                  <c:v>86328757477.289948</c:v>
                </c:pt>
                <c:pt idx="23">
                  <c:v>78881030335.384842</c:v>
                </c:pt>
                <c:pt idx="24">
                  <c:v>69740055530.933884</c:v>
                </c:pt>
                <c:pt idx="25">
                  <c:v>59741725145.231575</c:v>
                </c:pt>
                <c:pt idx="26">
                  <c:v>39339913868.091438</c:v>
                </c:pt>
                <c:pt idx="27">
                  <c:v>19360137491.724216</c:v>
                </c:pt>
              </c:numCache>
            </c:numRef>
          </c:yVal>
          <c:smooth val="1"/>
          <c:extLst>
            <c:ext xmlns:c16="http://schemas.microsoft.com/office/drawing/2014/chart" uri="{C3380CC4-5D6E-409C-BE32-E72D297353CC}">
              <c16:uniqueId val="{00000001-9BC9-46C3-913A-D18AE1F09913}"/>
            </c:ext>
          </c:extLst>
        </c:ser>
        <c:ser>
          <c:idx val="7"/>
          <c:order val="7"/>
          <c:tx>
            <c:strRef>
              <c:f>'Sheet 1'!$N$5</c:f>
              <c:strCache>
                <c:ptCount val="1"/>
                <c:pt idx="0">
                  <c:v>25Al produced at 10µA</c:v>
                </c:pt>
              </c:strCache>
            </c:strRef>
          </c:tx>
          <c:spPr>
            <a:ln w="19050" cap="rnd">
              <a:solidFill>
                <a:schemeClr val="tx1"/>
              </a:solidFill>
              <a:prstDash val="lgDashDot"/>
              <a:round/>
            </a:ln>
            <a:effectLst/>
          </c:spPr>
          <c:marker>
            <c:symbol val="none"/>
          </c:marker>
          <c:xVal>
            <c:numRef>
              <c:f>'Sheet 1'!$A$83:$A$110</c:f>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f>'Sheet 1'!$N$83:$N$110</c:f>
              <c:numCache>
                <c:formatCode>0.00E+00</c:formatCode>
                <c:ptCount val="28"/>
                <c:pt idx="0">
                  <c:v>145021821918.46014</c:v>
                </c:pt>
                <c:pt idx="1">
                  <c:v>145021821918.41916</c:v>
                </c:pt>
                <c:pt idx="2">
                  <c:v>145021798309.73392</c:v>
                </c:pt>
                <c:pt idx="3">
                  <c:v>145015111997.36288</c:v>
                </c:pt>
                <c:pt idx="4">
                  <c:v>144905683592.13635</c:v>
                </c:pt>
                <c:pt idx="5">
                  <c:v>144386111024.76257</c:v>
                </c:pt>
                <c:pt idx="6">
                  <c:v>143289600055.7182</c:v>
                </c:pt>
                <c:pt idx="7">
                  <c:v>141499634260.38309</c:v>
                </c:pt>
                <c:pt idx="8">
                  <c:v>139229511672.68362</c:v>
                </c:pt>
                <c:pt idx="9">
                  <c:v>136612845855.86526</c:v>
                </c:pt>
                <c:pt idx="10">
                  <c:v>133710417099.5883</c:v>
                </c:pt>
                <c:pt idx="11">
                  <c:v>128241583582.4113</c:v>
                </c:pt>
                <c:pt idx="12">
                  <c:v>123419052662.049</c:v>
                </c:pt>
                <c:pt idx="13">
                  <c:v>121018966290.53712</c:v>
                </c:pt>
                <c:pt idx="14">
                  <c:v>119988256201.08813</c:v>
                </c:pt>
                <c:pt idx="15">
                  <c:v>119552550571.00233</c:v>
                </c:pt>
                <c:pt idx="16">
                  <c:v>119310199455.92525</c:v>
                </c:pt>
                <c:pt idx="17">
                  <c:v>119123833181.80336</c:v>
                </c:pt>
                <c:pt idx="18">
                  <c:v>118925976466.99126</c:v>
                </c:pt>
                <c:pt idx="19">
                  <c:v>118630314804.74165</c:v>
                </c:pt>
                <c:pt idx="20">
                  <c:v>117360641660.96115</c:v>
                </c:pt>
                <c:pt idx="21">
                  <c:v>114157363401.87965</c:v>
                </c:pt>
                <c:pt idx="22">
                  <c:v>107910946846.61243</c:v>
                </c:pt>
                <c:pt idx="23">
                  <c:v>98601287919.231049</c:v>
                </c:pt>
                <c:pt idx="24">
                  <c:v>87175069413.667358</c:v>
                </c:pt>
                <c:pt idx="25">
                  <c:v>74677156431.539474</c:v>
                </c:pt>
                <c:pt idx="26">
                  <c:v>49174892335.114304</c:v>
                </c:pt>
                <c:pt idx="27">
                  <c:v>24200171864.65527</c:v>
                </c:pt>
              </c:numCache>
            </c:numRef>
          </c:yVal>
          <c:smooth val="1"/>
          <c:extLst>
            <c:ext xmlns:c16="http://schemas.microsoft.com/office/drawing/2014/chart" uri="{C3380CC4-5D6E-409C-BE32-E72D297353CC}">
              <c16:uniqueId val="{00000002-9BC9-46C3-913A-D18AE1F09913}"/>
            </c:ext>
          </c:extLst>
        </c:ser>
        <c:ser>
          <c:idx val="8"/>
          <c:order val="8"/>
          <c:tx>
            <c:strRef>
              <c:f>'Sheet 1'!$O$5</c:f>
              <c:strCache>
                <c:ptCount val="1"/>
                <c:pt idx="0">
                  <c:v>25Al produced at 12 µA</c:v>
                </c:pt>
              </c:strCache>
            </c:strRef>
          </c:tx>
          <c:spPr>
            <a:ln w="19050" cap="rnd">
              <a:solidFill>
                <a:schemeClr val="tx1"/>
              </a:solidFill>
              <a:round/>
            </a:ln>
            <a:effectLst/>
          </c:spPr>
          <c:marker>
            <c:symbol val="none"/>
          </c:marker>
          <c:xVal>
            <c:numRef>
              <c:f>'Sheet 1'!$A$83:$A$110</c:f>
              <c:numCache>
                <c:formatCode>General</c:formatCode>
                <c:ptCount val="28"/>
                <c:pt idx="0">
                  <c:v>8.5</c:v>
                </c:pt>
                <c:pt idx="1">
                  <c:v>9.5</c:v>
                </c:pt>
                <c:pt idx="2">
                  <c:v>10.5</c:v>
                </c:pt>
                <c:pt idx="3">
                  <c:v>11.5</c:v>
                </c:pt>
                <c:pt idx="4">
                  <c:v>12.5</c:v>
                </c:pt>
                <c:pt idx="5">
                  <c:v>13.5</c:v>
                </c:pt>
                <c:pt idx="6">
                  <c:v>14.5</c:v>
                </c:pt>
                <c:pt idx="7">
                  <c:v>15.5</c:v>
                </c:pt>
                <c:pt idx="8">
                  <c:v>16.5</c:v>
                </c:pt>
                <c:pt idx="9">
                  <c:v>17.5</c:v>
                </c:pt>
                <c:pt idx="10">
                  <c:v>19</c:v>
                </c:pt>
                <c:pt idx="11">
                  <c:v>21.25</c:v>
                </c:pt>
                <c:pt idx="12">
                  <c:v>23.75</c:v>
                </c:pt>
                <c:pt idx="13">
                  <c:v>26.25</c:v>
                </c:pt>
                <c:pt idx="14">
                  <c:v>28.75</c:v>
                </c:pt>
                <c:pt idx="15">
                  <c:v>31.25</c:v>
                </c:pt>
                <c:pt idx="16">
                  <c:v>33.75</c:v>
                </c:pt>
                <c:pt idx="17">
                  <c:v>36.25</c:v>
                </c:pt>
                <c:pt idx="18">
                  <c:v>38.75</c:v>
                </c:pt>
                <c:pt idx="19">
                  <c:v>42.5</c:v>
                </c:pt>
                <c:pt idx="20">
                  <c:v>47.5</c:v>
                </c:pt>
                <c:pt idx="21">
                  <c:v>52.5</c:v>
                </c:pt>
                <c:pt idx="22">
                  <c:v>57.5</c:v>
                </c:pt>
                <c:pt idx="23">
                  <c:v>62.5</c:v>
                </c:pt>
                <c:pt idx="24">
                  <c:v>67.5</c:v>
                </c:pt>
                <c:pt idx="25">
                  <c:v>75</c:v>
                </c:pt>
                <c:pt idx="26">
                  <c:v>85</c:v>
                </c:pt>
                <c:pt idx="27">
                  <c:v>95</c:v>
                </c:pt>
              </c:numCache>
            </c:numRef>
          </c:xVal>
          <c:yVal>
            <c:numRef>
              <c:f>'Sheet 1'!$O$83:$O$110</c:f>
              <c:numCache>
                <c:formatCode>0.00E+00</c:formatCode>
                <c:ptCount val="28"/>
                <c:pt idx="0">
                  <c:v>174026186302.15216</c:v>
                </c:pt>
                <c:pt idx="1">
                  <c:v>174026186302.103</c:v>
                </c:pt>
                <c:pt idx="2">
                  <c:v>174026157971.68073</c:v>
                </c:pt>
                <c:pt idx="3">
                  <c:v>174018134396.83545</c:v>
                </c:pt>
                <c:pt idx="4">
                  <c:v>173886820310.56363</c:v>
                </c:pt>
                <c:pt idx="5">
                  <c:v>173263333229.71509</c:v>
                </c:pt>
                <c:pt idx="6">
                  <c:v>171947520066.86182</c:v>
                </c:pt>
                <c:pt idx="7">
                  <c:v>169799561112.45972</c:v>
                </c:pt>
                <c:pt idx="8">
                  <c:v>167075414007.22037</c:v>
                </c:pt>
                <c:pt idx="9">
                  <c:v>163935415027.0383</c:v>
                </c:pt>
                <c:pt idx="10">
                  <c:v>160452500519.50595</c:v>
                </c:pt>
                <c:pt idx="11">
                  <c:v>153889900298.89355</c:v>
                </c:pt>
                <c:pt idx="12">
                  <c:v>148102863194.4588</c:v>
                </c:pt>
                <c:pt idx="13">
                  <c:v>145222759548.64453</c:v>
                </c:pt>
                <c:pt idx="14">
                  <c:v>143985907441.30576</c:v>
                </c:pt>
                <c:pt idx="15">
                  <c:v>143463060685.20279</c:v>
                </c:pt>
                <c:pt idx="16">
                  <c:v>143172239347.11029</c:v>
                </c:pt>
                <c:pt idx="17">
                  <c:v>142948599818.16403</c:v>
                </c:pt>
                <c:pt idx="18">
                  <c:v>142711171760.3895</c:v>
                </c:pt>
                <c:pt idx="19">
                  <c:v>142356377765.68997</c:v>
                </c:pt>
                <c:pt idx="20">
                  <c:v>140832769993.15338</c:v>
                </c:pt>
                <c:pt idx="21">
                  <c:v>136988836082.25557</c:v>
                </c:pt>
                <c:pt idx="22">
                  <c:v>129493136215.93492</c:v>
                </c:pt>
                <c:pt idx="23">
                  <c:v>118321545503.07726</c:v>
                </c:pt>
                <c:pt idx="24">
                  <c:v>104610083296.40082</c:v>
                </c:pt>
                <c:pt idx="25">
                  <c:v>89612587717.847366</c:v>
                </c:pt>
                <c:pt idx="26">
                  <c:v>59009870802.137161</c:v>
                </c:pt>
                <c:pt idx="27">
                  <c:v>29040206237.586323</c:v>
                </c:pt>
              </c:numCache>
            </c:numRef>
          </c:yVal>
          <c:smooth val="1"/>
          <c:extLst>
            <c:ext xmlns:c16="http://schemas.microsoft.com/office/drawing/2014/chart" uri="{C3380CC4-5D6E-409C-BE32-E72D297353CC}">
              <c16:uniqueId val="{00000003-9BC9-46C3-913A-D18AE1F09913}"/>
            </c:ext>
          </c:extLst>
        </c:ser>
        <c:dLbls>
          <c:showLegendKey val="0"/>
          <c:showVal val="0"/>
          <c:showCatName val="0"/>
          <c:showSerName val="0"/>
          <c:showPercent val="0"/>
          <c:showBubbleSize val="0"/>
        </c:dLbls>
        <c:axId val="776358928"/>
        <c:axId val="776362168"/>
      </c:scatterChart>
      <c:valAx>
        <c:axId val="505279296"/>
        <c:scaling>
          <c:orientation val="maxMin"/>
          <c:max val="100"/>
        </c:scaling>
        <c:delete val="0"/>
        <c:axPos val="b"/>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nl-BE" sz="1000" b="0" i="0" u="none" strike="noStrike" baseline="0">
                    <a:solidFill>
                      <a:schemeClr val="tx1"/>
                    </a:solidFill>
                    <a:effectLst/>
                  </a:rPr>
                  <a:t>Proton Enegry [MeV]</a:t>
                </a:r>
                <a:endParaRPr lang="nl-BE">
                  <a:solidFill>
                    <a:schemeClr val="tx1"/>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endParaRPr lang="nl-BE"/>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l-BE"/>
          </a:p>
        </c:txPr>
        <c:crossAx val="689762280"/>
        <c:crosses val="autoZero"/>
        <c:crossBetween val="midCat"/>
      </c:valAx>
      <c:valAx>
        <c:axId val="689762280"/>
        <c:scaling>
          <c:orientation val="minMax"/>
          <c:min val="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00B0F0"/>
                    </a:solidFill>
                    <a:latin typeface="+mn-lt"/>
                    <a:ea typeface="+mn-ea"/>
                    <a:cs typeface="+mn-cs"/>
                  </a:defRPr>
                </a:pPr>
                <a:r>
                  <a:rPr lang="nl-BE" sz="1000" b="1" i="0" u="none" strike="noStrike" baseline="0">
                    <a:solidFill>
                      <a:srgbClr val="00B0F0"/>
                    </a:solidFill>
                    <a:effectLst/>
                  </a:rPr>
                  <a:t>XS [mbarn]</a:t>
                </a:r>
                <a:r>
                  <a:rPr lang="nl-BE" sz="1000" b="1" i="0" u="none" strike="noStrike" baseline="0">
                    <a:solidFill>
                      <a:srgbClr val="00B0F0"/>
                    </a:solidFill>
                  </a:rPr>
                  <a:t> </a:t>
                </a:r>
                <a:endParaRPr lang="nl-BE" b="1">
                  <a:solidFill>
                    <a:srgbClr val="00B0F0"/>
                  </a:solidFill>
                </a:endParaRPr>
              </a:p>
            </c:rich>
          </c:tx>
          <c:layout>
            <c:manualLayout>
              <c:xMode val="edge"/>
              <c:yMode val="edge"/>
              <c:x val="2.8754466365566835E-3"/>
              <c:y val="0.3787187400220076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rgbClr val="00B0F0"/>
                  </a:solidFill>
                  <a:latin typeface="+mn-lt"/>
                  <a:ea typeface="+mn-ea"/>
                  <a:cs typeface="+mn-cs"/>
                </a:defRPr>
              </a:pPr>
              <a:endParaRPr lang="nl-BE"/>
            </a:p>
          </c:txPr>
        </c:title>
        <c:numFmt formatCode="#,##0" sourceLinked="0"/>
        <c:majorTickMark val="in"/>
        <c:minorTickMark val="none"/>
        <c:tickLblPos val="high"/>
        <c:spPr>
          <a:noFill/>
          <a:ln>
            <a:solidFill>
              <a:schemeClr val="tx1"/>
            </a:solidFill>
          </a:ln>
          <a:effectLst/>
        </c:spPr>
        <c:txPr>
          <a:bodyPr rot="-60000000" spcFirstLastPara="1" vertOverflow="ellipsis" vert="horz" wrap="square" anchor="ctr" anchorCtr="1"/>
          <a:lstStyle/>
          <a:p>
            <a:pPr>
              <a:defRPr sz="900" b="0" i="0" u="none" strike="noStrike" kern="1200" baseline="0">
                <a:solidFill>
                  <a:srgbClr val="00B0F0"/>
                </a:solidFill>
                <a:latin typeface="+mn-lt"/>
                <a:ea typeface="+mn-ea"/>
                <a:cs typeface="+mn-cs"/>
              </a:defRPr>
            </a:pPr>
            <a:endParaRPr lang="nl-BE"/>
          </a:p>
        </c:txPr>
        <c:crossAx val="505279296"/>
        <c:crossesAt val="100"/>
        <c:crossBetween val="midCat"/>
      </c:valAx>
      <c:valAx>
        <c:axId val="7763621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b="1">
                    <a:solidFill>
                      <a:schemeClr val="tx1"/>
                    </a:solidFill>
                  </a:rPr>
                  <a:t>Production rate [#]</a:t>
                </a:r>
              </a:p>
            </c:rich>
          </c:tx>
          <c:layout>
            <c:manualLayout>
              <c:xMode val="edge"/>
              <c:yMode val="edge"/>
              <c:x val="0.95541226904617216"/>
              <c:y val="0.2948224610050163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title>
        <c:numFmt formatCode="0.E+00" sourceLinked="0"/>
        <c:majorTickMark val="out"/>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l-BE"/>
          </a:p>
        </c:txPr>
        <c:crossAx val="776358928"/>
        <c:crosses val="max"/>
        <c:crossBetween val="midCat"/>
      </c:valAx>
      <c:valAx>
        <c:axId val="776358928"/>
        <c:scaling>
          <c:orientation val="maxMin"/>
          <c:min val="0"/>
        </c:scaling>
        <c:delete val="0"/>
        <c:axPos val="t"/>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sz="1000" b="0" i="0" u="none" strike="noStrike" kern="1200" baseline="0">
                    <a:solidFill>
                      <a:schemeClr val="tx1"/>
                    </a:solidFill>
                    <a:effectLst/>
                  </a:rPr>
                  <a:t>Target Thickness [g/cm</a:t>
                </a:r>
                <a:r>
                  <a:rPr lang="nl-BE" sz="1000" b="0" i="0" u="none" strike="noStrike" kern="1200" baseline="30000">
                    <a:solidFill>
                      <a:schemeClr val="tx1"/>
                    </a:solidFill>
                    <a:effectLst/>
                  </a:rPr>
                  <a:t>2</a:t>
                </a:r>
                <a:r>
                  <a:rPr lang="nl-BE" sz="1000" b="0" i="0" u="none" strike="noStrike" kern="1200" baseline="0">
                    <a:solidFill>
                      <a:schemeClr val="tx1"/>
                    </a:solidFill>
                    <a:effectLst/>
                  </a:rPr>
                  <a:t>]</a:t>
                </a:r>
                <a:r>
                  <a:rPr lang="nl-BE" sz="1000" b="0" i="0" u="none" strike="noStrike" kern="1200" baseline="0">
                    <a:solidFill>
                      <a:schemeClr val="tx1"/>
                    </a:solidFill>
                  </a:rPr>
                  <a:t> </a:t>
                </a:r>
              </a:p>
            </c:rich>
          </c:tx>
          <c:layout>
            <c:manualLayout>
              <c:xMode val="edge"/>
              <c:yMode val="edge"/>
              <c:x val="0.42353832001114855"/>
              <c:y val="7.865298070717753E-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title>
        <c:numFmt formatCode="General" sourceLinked="1"/>
        <c:majorTickMark val="in"/>
        <c:minorTickMark val="none"/>
        <c:tickLblPos val="none"/>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776362168"/>
        <c:crosses val="max"/>
        <c:crossBetween val="midCat"/>
      </c:valAx>
      <c:spPr>
        <a:noFill/>
        <a:ln>
          <a:solidFill>
            <a:schemeClr val="tx1"/>
          </a:solidFill>
        </a:ln>
        <a:effectLst/>
      </c:spPr>
    </c:plotArea>
    <c:legend>
      <c:legendPos val="r"/>
      <c:layout>
        <c:manualLayout>
          <c:xMode val="edge"/>
          <c:yMode val="edge"/>
          <c:x val="0.12335299909084192"/>
          <c:y val="0.14053334265712122"/>
          <c:w val="0.33118662036371921"/>
          <c:h val="0.1745320733905250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5-10-13T11:34:28.885" idx="5">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10-12T13:49:36.849" idx="4">
    <p:pos x="897" y="787"/>
    <p:text>Should be ISAC</p:text>
    <p:extLst>
      <p:ext uri="{C676402C-5697-4E1C-873F-D02D1690AC5C}">
        <p15:threadingInfo xmlns:p15="http://schemas.microsoft.com/office/powerpoint/2012/main" timeZoneBias="-120"/>
      </p:ext>
    </p:extLst>
  </p:cm>
</p:cmLst>
</file>

<file path=ppt/drawings/drawing1.xml><?xml version="1.0" encoding="utf-8"?>
<c:userShapes xmlns:c="http://schemas.openxmlformats.org/drawingml/2006/chart">
  <cdr:relSizeAnchor xmlns:cdr="http://schemas.openxmlformats.org/drawingml/2006/chartDrawing">
    <cdr:from>
      <cdr:x>0.09294</cdr:x>
      <cdr:y>0.06043</cdr:y>
    </cdr:from>
    <cdr:to>
      <cdr:x>0.95226</cdr:x>
      <cdr:y>0.13636</cdr:y>
    </cdr:to>
    <cdr:sp macro="" textlink="">
      <cdr:nvSpPr>
        <cdr:cNvPr id="3" name="TextBox 1">
          <a:extLst xmlns:a="http://schemas.openxmlformats.org/drawingml/2006/main">
            <a:ext uri="{FF2B5EF4-FFF2-40B4-BE49-F238E27FC236}">
              <a16:creationId xmlns:a16="http://schemas.microsoft.com/office/drawing/2014/main" id="{646C887E-640B-FFDE-CE81-61D08528A4C2}"/>
            </a:ext>
          </a:extLst>
        </cdr:cNvPr>
        <cdr:cNvSpPr txBox="1"/>
      </cdr:nvSpPr>
      <cdr:spPr>
        <a:xfrm xmlns:a="http://schemas.openxmlformats.org/drawingml/2006/main">
          <a:off x="431511" y="183207"/>
          <a:ext cx="3989614" cy="2301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kern="1200" dirty="0"/>
            <a:t>0                   3.0                  5.6                  7.5                  8.8</a:t>
          </a:r>
        </a:p>
      </cdr:txBody>
    </cdr:sp>
  </cdr:relSizeAnchor>
</c:userShapes>
</file>

<file path=ppt/drawings/drawing2.xml><?xml version="1.0" encoding="utf-8"?>
<c:userShapes xmlns:c="http://schemas.openxmlformats.org/drawingml/2006/chart">
  <cdr:relSizeAnchor xmlns:cdr="http://schemas.openxmlformats.org/drawingml/2006/chartDrawing">
    <cdr:from>
      <cdr:x>0.07034</cdr:x>
      <cdr:y>0.0548</cdr:y>
    </cdr:from>
    <cdr:to>
      <cdr:x>0.92966</cdr:x>
      <cdr:y>0.12857</cdr:y>
    </cdr:to>
    <cdr:sp macro="" textlink="">
      <cdr:nvSpPr>
        <cdr:cNvPr id="2" name="TextBox 1">
          <a:extLst xmlns:a="http://schemas.openxmlformats.org/drawingml/2006/main">
            <a:ext uri="{FF2B5EF4-FFF2-40B4-BE49-F238E27FC236}">
              <a16:creationId xmlns:a16="http://schemas.microsoft.com/office/drawing/2014/main" id="{4121C103-D439-709B-09B6-A9753AAC0E14}"/>
            </a:ext>
          </a:extLst>
        </cdr:cNvPr>
        <cdr:cNvSpPr txBox="1"/>
      </cdr:nvSpPr>
      <cdr:spPr>
        <a:xfrm xmlns:a="http://schemas.openxmlformats.org/drawingml/2006/main">
          <a:off x="326571" y="166129"/>
          <a:ext cx="3989614" cy="2236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kern="1200" dirty="0"/>
            <a:t>0                   3.0                  5.6                  7.5                  8.8         </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6" name="Group 35"/>
          <p:cNvGrpSpPr/>
          <p:nvPr/>
        </p:nvGrpSpPr>
        <p:grpSpPr>
          <a:xfrm>
            <a:off x="271675" y="8741157"/>
            <a:ext cx="798584" cy="402843"/>
            <a:chOff x="222512" y="4397202"/>
            <a:chExt cx="798584" cy="402843"/>
          </a:xfrm>
        </p:grpSpPr>
        <p:cxnSp>
          <p:nvCxnSpPr>
            <p:cNvPr id="32" name="Rechte verbindingslijn 15">
              <a:extLst>
                <a:ext uri="{FF2B5EF4-FFF2-40B4-BE49-F238E27FC236}">
                  <a16:creationId xmlns:a16="http://schemas.microsoft.com/office/drawing/2014/main" id="{37B50A3E-DDAF-4A5F-ADED-8187508C78E1}"/>
                </a:ext>
              </a:extLst>
            </p:cNvPr>
            <p:cNvCxnSpPr>
              <a:cxnSpLocks/>
            </p:cNvCxnSpPr>
            <p:nvPr/>
          </p:nvCxnSpPr>
          <p:spPr>
            <a:xfrm>
              <a:off x="1021096" y="4397202"/>
              <a:ext cx="0" cy="402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Afbeelding 13">
              <a:extLst>
                <a:ext uri="{FF2B5EF4-FFF2-40B4-BE49-F238E27FC236}">
                  <a16:creationId xmlns:a16="http://schemas.microsoft.com/office/drawing/2014/main" id="{522606A1-5983-4956-9002-1FC101450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12" y="4481976"/>
              <a:ext cx="720000" cy="164148"/>
            </a:xfrm>
            <a:prstGeom prst="rect">
              <a:avLst/>
            </a:prstGeom>
          </p:spPr>
        </p:pic>
      </p:grpSp>
      <p:sp>
        <p:nvSpPr>
          <p:cNvPr id="37" name="Footer Placeholder 36"/>
          <p:cNvSpPr>
            <a:spLocks noGrp="1"/>
          </p:cNvSpPr>
          <p:nvPr>
            <p:ph type="ftr" sz="quarter" idx="2"/>
          </p:nvPr>
        </p:nvSpPr>
        <p:spPr>
          <a:xfrm>
            <a:off x="1070259" y="8282370"/>
            <a:ext cx="5428864" cy="458787"/>
          </a:xfrm>
          <a:prstGeom prst="rect">
            <a:avLst/>
          </a:prstGeom>
        </p:spPr>
        <p:txBody>
          <a:bodyPr vert="horz" lIns="91440" tIns="45720" rIns="91440" bIns="45720" rtlCol="0" anchor="b"/>
          <a:lstStyle>
            <a:lvl1pPr algn="l">
              <a:defRPr sz="1200"/>
            </a:lvl1pPr>
          </a:lstStyle>
          <a:p>
            <a:pPr>
              <a:defRPr/>
            </a:pPr>
            <a:r>
              <a:rPr lang="en-GB" sz="800">
                <a:solidFill>
                  <a:schemeClr val="tx1">
                    <a:lumMod val="50000"/>
                    <a:lumOff val="50000"/>
                  </a:schemeClr>
                </a:solidFill>
                <a:ea typeface="Times New Roman" pitchFamily="18" charset="0"/>
                <a:cs typeface="Arial" charset="0"/>
              </a:rPr>
              <a:t>Copyright © SCK CEN - </a:t>
            </a:r>
            <a:r>
              <a:rPr lang="en-US" sz="800">
                <a:solidFill>
                  <a:schemeClr val="tx1">
                    <a:lumMod val="50000"/>
                    <a:lumOff val="50000"/>
                  </a:schemeClr>
                </a:solidFill>
                <a:ea typeface="Times New Roman" pitchFamily="18" charset="0"/>
                <a:cs typeface="Arial" charset="0"/>
              </a:rPr>
              <a:t>This presentation contains data, information and formats for dedicated use only and may not be communicated, copied, reproduced, distributed or cited without the explicit written permission of SCK CEN.</a:t>
            </a:r>
            <a:endParaRPr lang="en-US" sz="800" dirty="0">
              <a:solidFill>
                <a:schemeClr val="tx1">
                  <a:lumMod val="50000"/>
                  <a:lumOff val="50000"/>
                </a:schemeClr>
              </a:solidFill>
              <a:ea typeface="Times New Roman" pitchFamily="18" charset="0"/>
              <a:cs typeface="Arial" charset="0"/>
            </a:endParaRPr>
          </a:p>
        </p:txBody>
      </p:sp>
    </p:spTree>
    <p:extLst>
      <p:ext uri="{BB962C8B-B14F-4D97-AF65-F5344CB8AC3E}">
        <p14:creationId xmlns:p14="http://schemas.microsoft.com/office/powerpoint/2010/main" val="157572824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extBox 14" title="AlexandriaReference"/>
          <p:cNvSpPr txBox="1"/>
          <p:nvPr/>
        </p:nvSpPr>
        <p:spPr>
          <a:xfrm>
            <a:off x="1002044" y="8723215"/>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&lt;generated automatically&gt;</a:t>
            </a:r>
            <a:endParaRPr kumimoji="0" lang="nl-BE" sz="800" b="0"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6" name="TextBox 15" title="AlexandriaDistributionLimitations"/>
          <p:cNvSpPr txBox="1"/>
          <p:nvPr/>
        </p:nvSpPr>
        <p:spPr>
          <a:xfrm>
            <a:off x="4924931" y="8892424"/>
            <a:ext cx="1660707" cy="21544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fr-FR" sz="800" b="0"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ISC: Restricted</a:t>
            </a:r>
            <a:endParaRPr kumimoji="0" lang="fr-FR" sz="800" b="0"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7" name="TextBox 16" title="AlexandriaAlternativeReference"/>
          <p:cNvSpPr txBox="1"/>
          <p:nvPr/>
        </p:nvSpPr>
        <p:spPr>
          <a:xfrm>
            <a:off x="1002044" y="8866923"/>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altenative reference</a:t>
            </a:r>
            <a:endParaRPr kumimoji="0" lang="nl-BE" sz="800" b="0"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8" name="Tijdelijke aanduiding voor dianummer 5">
            <a:extLst>
              <a:ext uri="{FF2B5EF4-FFF2-40B4-BE49-F238E27FC236}">
                <a16:creationId xmlns:a16="http://schemas.microsoft.com/office/drawing/2014/main" id="{85ACB9A7-77F2-41DA-BDAD-3E1B26CA8CAF}"/>
              </a:ext>
            </a:extLst>
          </p:cNvPr>
          <p:cNvSpPr txBox="1">
            <a:spLocks/>
          </p:cNvSpPr>
          <p:nvPr/>
        </p:nvSpPr>
        <p:spPr>
          <a:xfrm>
            <a:off x="3749673" y="8784848"/>
            <a:ext cx="2743200" cy="143176"/>
          </a:xfrm>
          <a:prstGeom prst="rect">
            <a:avLst/>
          </a:prstGeom>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j-lt"/>
                <a:ea typeface="Segoe UI Black" panose="020B0A02040204020203" pitchFamily="34" charset="0"/>
                <a:cs typeface="Segoe UI Semibold" panose="020B07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4E660-BF25-4843-B2A0-93C6E2B6253B}" type="slidenum">
              <a:rPr lang="en-BE" sz="900" smtClean="0">
                <a:solidFill>
                  <a:schemeClr val="tx1">
                    <a:lumMod val="50000"/>
                    <a:lumOff val="50000"/>
                  </a:schemeClr>
                </a:solidFill>
              </a:rPr>
              <a:pPr/>
              <a:t>‹#›</a:t>
            </a:fld>
            <a:endParaRPr lang="en-BE" sz="900" dirty="0">
              <a:solidFill>
                <a:schemeClr val="tx1">
                  <a:lumMod val="50000"/>
                  <a:lumOff val="50000"/>
                </a:schemeClr>
              </a:solidFill>
            </a:endParaRPr>
          </a:p>
        </p:txBody>
      </p:sp>
      <p:cxnSp>
        <p:nvCxnSpPr>
          <p:cNvPr id="19" name="Rechte verbindingslijn 15">
            <a:extLst>
              <a:ext uri="{FF2B5EF4-FFF2-40B4-BE49-F238E27FC236}">
                <a16:creationId xmlns:a16="http://schemas.microsoft.com/office/drawing/2014/main" id="{37B50A3E-DDAF-4A5F-ADED-8187508C78E1}"/>
              </a:ext>
            </a:extLst>
          </p:cNvPr>
          <p:cNvCxnSpPr>
            <a:cxnSpLocks/>
          </p:cNvCxnSpPr>
          <p:nvPr/>
        </p:nvCxnSpPr>
        <p:spPr>
          <a:xfrm>
            <a:off x="6585638" y="8784848"/>
            <a:ext cx="0" cy="402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5">
            <a:extLst>
              <a:ext uri="{FF2B5EF4-FFF2-40B4-BE49-F238E27FC236}">
                <a16:creationId xmlns:a16="http://schemas.microsoft.com/office/drawing/2014/main" id="{37B50A3E-DDAF-4A5F-ADED-8187508C78E1}"/>
              </a:ext>
            </a:extLst>
          </p:cNvPr>
          <p:cNvCxnSpPr>
            <a:cxnSpLocks/>
          </p:cNvCxnSpPr>
          <p:nvPr/>
        </p:nvCxnSpPr>
        <p:spPr>
          <a:xfrm>
            <a:off x="1021096" y="8759345"/>
            <a:ext cx="0" cy="402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Afbeelding 13">
            <a:extLst>
              <a:ext uri="{FF2B5EF4-FFF2-40B4-BE49-F238E27FC236}">
                <a16:creationId xmlns:a16="http://schemas.microsoft.com/office/drawing/2014/main" id="{522606A1-5983-4956-9002-1FC101450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12" y="8765797"/>
            <a:ext cx="720000" cy="164148"/>
          </a:xfrm>
          <a:prstGeom prst="rect">
            <a:avLst/>
          </a:prstGeom>
        </p:spPr>
      </p:pic>
      <p:sp>
        <p:nvSpPr>
          <p:cNvPr id="37" name="Text Box 11"/>
          <p:cNvSpPr txBox="1">
            <a:spLocks noChangeArrowheads="1"/>
          </p:cNvSpPr>
          <p:nvPr/>
        </p:nvSpPr>
        <p:spPr bwMode="auto">
          <a:xfrm>
            <a:off x="703643" y="310337"/>
            <a:ext cx="5450714" cy="3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95" tIns="45747" rIns="91495" bIns="45747">
            <a:spAutoFit/>
          </a:bodyPr>
          <a:lstStyle>
            <a:lvl1pPr>
              <a:tabLst>
                <a:tab pos="9331325" algn="r"/>
              </a:tabLst>
              <a:defRPr sz="2400">
                <a:solidFill>
                  <a:schemeClr val="tx1"/>
                </a:solidFill>
                <a:latin typeface="Times New Roman" pitchFamily="18" charset="0"/>
              </a:defRPr>
            </a:lvl1pPr>
            <a:lvl2pPr>
              <a:tabLst>
                <a:tab pos="9331325" algn="r"/>
              </a:tabLst>
              <a:defRPr sz="2400">
                <a:solidFill>
                  <a:schemeClr val="tx1"/>
                </a:solidFill>
                <a:latin typeface="Times New Roman" pitchFamily="18" charset="0"/>
              </a:defRPr>
            </a:lvl2pPr>
            <a:lvl3pPr>
              <a:tabLst>
                <a:tab pos="9331325" algn="r"/>
              </a:tabLst>
              <a:defRPr sz="2400">
                <a:solidFill>
                  <a:schemeClr val="tx1"/>
                </a:solidFill>
                <a:latin typeface="Times New Roman" pitchFamily="18" charset="0"/>
              </a:defRPr>
            </a:lvl3pPr>
            <a:lvl4pPr marL="1373188">
              <a:tabLst>
                <a:tab pos="9331325" algn="r"/>
              </a:tabLst>
              <a:defRPr sz="2400">
                <a:solidFill>
                  <a:schemeClr val="tx1"/>
                </a:solidFill>
                <a:latin typeface="Times New Roman" pitchFamily="18" charset="0"/>
              </a:defRPr>
            </a:lvl4pPr>
            <a:lvl5pPr marL="1830388">
              <a:tabLst>
                <a:tab pos="9331325" algn="r"/>
              </a:tabLst>
              <a:defRPr sz="2400">
                <a:solidFill>
                  <a:schemeClr val="tx1"/>
                </a:solidFill>
                <a:latin typeface="Times New Roman" pitchFamily="18" charset="0"/>
              </a:defRPr>
            </a:lvl5pPr>
            <a:lvl6pPr marL="2287588" eaLnBrk="0" fontAlgn="base" hangingPunct="0">
              <a:spcBef>
                <a:spcPct val="0"/>
              </a:spcBef>
              <a:spcAft>
                <a:spcPct val="0"/>
              </a:spcAft>
              <a:tabLst>
                <a:tab pos="9331325" algn="r"/>
              </a:tabLst>
              <a:defRPr sz="2400">
                <a:solidFill>
                  <a:schemeClr val="tx1"/>
                </a:solidFill>
                <a:latin typeface="Times New Roman" pitchFamily="18" charset="0"/>
              </a:defRPr>
            </a:lvl6pPr>
            <a:lvl7pPr marL="2744788" eaLnBrk="0" fontAlgn="base" hangingPunct="0">
              <a:spcBef>
                <a:spcPct val="0"/>
              </a:spcBef>
              <a:spcAft>
                <a:spcPct val="0"/>
              </a:spcAft>
              <a:tabLst>
                <a:tab pos="9331325" algn="r"/>
              </a:tabLst>
              <a:defRPr sz="2400">
                <a:solidFill>
                  <a:schemeClr val="tx1"/>
                </a:solidFill>
                <a:latin typeface="Times New Roman" pitchFamily="18" charset="0"/>
              </a:defRPr>
            </a:lvl7pPr>
            <a:lvl8pPr marL="3201988" eaLnBrk="0" fontAlgn="base" hangingPunct="0">
              <a:spcBef>
                <a:spcPct val="0"/>
              </a:spcBef>
              <a:spcAft>
                <a:spcPct val="0"/>
              </a:spcAft>
              <a:tabLst>
                <a:tab pos="9331325" algn="r"/>
              </a:tabLst>
              <a:defRPr sz="2400">
                <a:solidFill>
                  <a:schemeClr val="tx1"/>
                </a:solidFill>
                <a:latin typeface="Times New Roman" pitchFamily="18" charset="0"/>
              </a:defRPr>
            </a:lvl8pPr>
            <a:lvl9pPr marL="3659188" eaLnBrk="0" fontAlgn="base" hangingPunct="0">
              <a:spcBef>
                <a:spcPct val="0"/>
              </a:spcBef>
              <a:spcAft>
                <a:spcPct val="0"/>
              </a:spcAft>
              <a:tabLst>
                <a:tab pos="9331325" algn="r"/>
              </a:tabLst>
              <a:defRPr sz="2400">
                <a:solidFill>
                  <a:schemeClr val="tx1"/>
                </a:solidFill>
                <a:latin typeface="Times New Roman" pitchFamily="18" charset="0"/>
              </a:defRPr>
            </a:lvl9pPr>
          </a:lstStyle>
          <a:p>
            <a:pPr>
              <a:defRPr/>
            </a:pPr>
            <a:r>
              <a:rPr lang="en-GB" sz="800" dirty="0">
                <a:solidFill>
                  <a:schemeClr val="tx1">
                    <a:lumMod val="50000"/>
                    <a:lumOff val="50000"/>
                  </a:schemeClr>
                </a:solidFill>
                <a:latin typeface="+mj-lt"/>
                <a:ea typeface="Times New Roman" pitchFamily="18" charset="0"/>
                <a:cs typeface="Arial" charset="0"/>
              </a:rPr>
              <a:t>Copyright </a:t>
            </a:r>
            <a:r>
              <a:rPr lang="en-GB" sz="800">
                <a:solidFill>
                  <a:schemeClr val="tx1">
                    <a:lumMod val="50000"/>
                    <a:lumOff val="50000"/>
                  </a:schemeClr>
                </a:solidFill>
                <a:latin typeface="+mj-lt"/>
                <a:ea typeface="Times New Roman" pitchFamily="18" charset="0"/>
                <a:cs typeface="Arial" charset="0"/>
              </a:rPr>
              <a:t>© SCK CEN </a:t>
            </a:r>
            <a:r>
              <a:rPr lang="en-GB" sz="800" dirty="0">
                <a:solidFill>
                  <a:schemeClr val="tx1">
                    <a:lumMod val="50000"/>
                    <a:lumOff val="50000"/>
                  </a:schemeClr>
                </a:solidFill>
                <a:latin typeface="+mj-lt"/>
                <a:ea typeface="Times New Roman" pitchFamily="18" charset="0"/>
                <a:cs typeface="Arial" charset="0"/>
              </a:rPr>
              <a:t>- </a:t>
            </a:r>
            <a:r>
              <a:rPr lang="en-US" sz="800" dirty="0">
                <a:solidFill>
                  <a:schemeClr val="tx1">
                    <a:lumMod val="50000"/>
                    <a:lumOff val="50000"/>
                  </a:schemeClr>
                </a:solidFill>
                <a:latin typeface="+mj-lt"/>
                <a:ea typeface="Times New Roman" pitchFamily="18" charset="0"/>
                <a:cs typeface="Arial" charset="0"/>
              </a:rPr>
              <a:t>This presentation contains data, information and formats for dedicated use only and may not be communicated, copied, reproduced, distributed or cited without the explicit written permission </a:t>
            </a:r>
            <a:r>
              <a:rPr lang="en-US" sz="800">
                <a:solidFill>
                  <a:schemeClr val="tx1">
                    <a:lumMod val="50000"/>
                    <a:lumOff val="50000"/>
                  </a:schemeClr>
                </a:solidFill>
                <a:latin typeface="+mj-lt"/>
                <a:ea typeface="Times New Roman" pitchFamily="18" charset="0"/>
                <a:cs typeface="Arial" charset="0"/>
              </a:rPr>
              <a:t>of SCK CEN</a:t>
            </a:r>
            <a:r>
              <a:rPr lang="en-US" sz="800" dirty="0">
                <a:solidFill>
                  <a:schemeClr val="tx1">
                    <a:lumMod val="50000"/>
                    <a:lumOff val="50000"/>
                  </a:schemeClr>
                </a:solidFill>
                <a:latin typeface="+mj-lt"/>
                <a:ea typeface="Times New Roman" pitchFamily="18" charset="0"/>
                <a:cs typeface="Arial" charset="0"/>
              </a:rPr>
              <a:t>.</a:t>
            </a:r>
          </a:p>
        </p:txBody>
      </p:sp>
      <p:sp>
        <p:nvSpPr>
          <p:cNvPr id="41" name="Notes Placeholder 40"/>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Slide Image Placeholder 4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94389876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900" kern="1200">
        <a:solidFill>
          <a:schemeClr val="tx1"/>
        </a:solidFill>
        <a:latin typeface="+mn-lt"/>
        <a:ea typeface="+mn-ea"/>
        <a:cs typeface="+mn-cs"/>
      </a:defRPr>
    </a:lvl2pPr>
    <a:lvl3pPr marL="914400" algn="l" defTabSz="914400" rtl="0" eaLnBrk="1" latinLnBrk="0" hangingPunct="1">
      <a:defRPr sz="900" kern="1200">
        <a:solidFill>
          <a:schemeClr val="tx1"/>
        </a:solidFill>
        <a:latin typeface="+mn-lt"/>
        <a:ea typeface="+mn-ea"/>
        <a:cs typeface="+mn-cs"/>
      </a:defRPr>
    </a:lvl3pPr>
    <a:lvl4pPr marL="1371600" algn="l" defTabSz="914400" rtl="0" eaLnBrk="1" latinLnBrk="0" hangingPunct="1">
      <a:defRPr sz="900" kern="1200">
        <a:solidFill>
          <a:schemeClr val="tx1"/>
        </a:solidFill>
        <a:latin typeface="+mn-lt"/>
        <a:ea typeface="+mn-ea"/>
        <a:cs typeface="+mn-cs"/>
      </a:defRPr>
    </a:lvl4pPr>
    <a:lvl5pPr marL="1828800" algn="l" defTabSz="914400" rtl="0" eaLnBrk="1" latinLnBrk="0" hangingPunct="1">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49"/>
            <a:ext cx="5486400" cy="3600451"/>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a:t>
            </a:fld>
            <a:endParaRPr lang="en-US" dirty="0"/>
          </a:p>
        </p:txBody>
      </p:sp>
    </p:spTree>
    <p:extLst>
      <p:ext uri="{BB962C8B-B14F-4D97-AF65-F5344CB8AC3E}">
        <p14:creationId xmlns:p14="http://schemas.microsoft.com/office/powerpoint/2010/main" val="1846002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E0309-A0BC-3DCE-C46D-CE6BCA7D2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39EA3-889A-2AC8-9ED5-E8E05EBDF048}"/>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130CC8AA-E604-3E60-0512-813E5ED5749D}"/>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112CE20-439B-3034-0175-F73BD3FFDDC8}"/>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10</a:t>
            </a:fld>
            <a:endParaRPr lang="en-US"/>
          </a:p>
        </p:txBody>
      </p:sp>
    </p:spTree>
    <p:extLst>
      <p:ext uri="{BB962C8B-B14F-4D97-AF65-F5344CB8AC3E}">
        <p14:creationId xmlns:p14="http://schemas.microsoft.com/office/powerpoint/2010/main" val="278287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54954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83678-C5A5-D325-D2F2-9A626CED7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39EAA-43CF-7194-2E8B-E8B1C02F7E3B}"/>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7969630D-244E-095F-69AB-D0B1B3A0594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8368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5646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8C0C7-3413-C2FB-4E01-722B6D098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67E5E-0BA3-1595-49A8-5FC05E3ED4B5}"/>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A329DD85-0EA0-0F24-F397-7CE4BDE176C1}"/>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0165F89-8799-F37E-04E9-9F92D8BCEB71}"/>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15</a:t>
            </a:fld>
            <a:endParaRPr lang="en-US"/>
          </a:p>
        </p:txBody>
      </p:sp>
    </p:spTree>
    <p:extLst>
      <p:ext uri="{BB962C8B-B14F-4D97-AF65-F5344CB8AC3E}">
        <p14:creationId xmlns:p14="http://schemas.microsoft.com/office/powerpoint/2010/main" val="1267463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E5D80-069D-3A20-8672-D2198714E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8CF62-20A2-EA1E-F645-C578C4ABAA36}"/>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A7C1E11D-0E50-7AB4-58EF-727F8B9FDA04}"/>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DD89D4-E978-9CBB-95B4-7F0600BEE2F4}"/>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16</a:t>
            </a:fld>
            <a:endParaRPr lang="en-US"/>
          </a:p>
        </p:txBody>
      </p:sp>
    </p:spTree>
    <p:extLst>
      <p:ext uri="{BB962C8B-B14F-4D97-AF65-F5344CB8AC3E}">
        <p14:creationId xmlns:p14="http://schemas.microsoft.com/office/powerpoint/2010/main" val="259457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17</a:t>
            </a:fld>
            <a:endParaRPr lang="en-US"/>
          </a:p>
        </p:txBody>
      </p:sp>
    </p:spTree>
    <p:extLst>
      <p:ext uri="{BB962C8B-B14F-4D97-AF65-F5344CB8AC3E}">
        <p14:creationId xmlns:p14="http://schemas.microsoft.com/office/powerpoint/2010/main" val="1605937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49"/>
            <a:ext cx="5486400" cy="3600451"/>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18</a:t>
            </a:fld>
            <a:endParaRPr lang="en-US"/>
          </a:p>
        </p:txBody>
      </p:sp>
    </p:spTree>
    <p:extLst>
      <p:ext uri="{BB962C8B-B14F-4D97-AF65-F5344CB8AC3E}">
        <p14:creationId xmlns:p14="http://schemas.microsoft.com/office/powerpoint/2010/main" val="1515347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7AF3B-3A94-2A8E-BA7E-A016FC2EA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2179E-C046-760B-D371-420F5817CE5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10BF5592-EDBD-504D-47AD-B94D4CC6BA85}"/>
              </a:ext>
            </a:extLst>
          </p:cNvPr>
          <p:cNvSpPr>
            <a:spLocks noGrp="1"/>
          </p:cNvSpPr>
          <p:nvPr>
            <p:ph type="body" idx="1"/>
          </p:nvPr>
        </p:nvSpPr>
        <p:spPr>
          <a:xfrm>
            <a:off x="685800" y="4400549"/>
            <a:ext cx="5486400" cy="3600451"/>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92C98D0-2071-9E6C-D651-E041EBEF2B5A}"/>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19</a:t>
            </a:fld>
            <a:endParaRPr lang="en-US"/>
          </a:p>
        </p:txBody>
      </p:sp>
    </p:spTree>
    <p:extLst>
      <p:ext uri="{BB962C8B-B14F-4D97-AF65-F5344CB8AC3E}">
        <p14:creationId xmlns:p14="http://schemas.microsoft.com/office/powerpoint/2010/main" val="2734598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20</a:t>
            </a:fld>
            <a:endParaRPr lang="en-US"/>
          </a:p>
        </p:txBody>
      </p:sp>
    </p:spTree>
    <p:extLst>
      <p:ext uri="{BB962C8B-B14F-4D97-AF65-F5344CB8AC3E}">
        <p14:creationId xmlns:p14="http://schemas.microsoft.com/office/powerpoint/2010/main" val="326480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BAEE3-4CFD-28B8-B44D-D73C7F883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96754-0B12-0C19-3480-63A06EC72EC6}"/>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0F3CDF1F-7A45-B61F-0DB8-D2C417A4D675}"/>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0C2CC7-6C80-DC0F-9158-C487B13E2A72}"/>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2</a:t>
            </a:fld>
            <a:endParaRPr lang="en-US"/>
          </a:p>
        </p:txBody>
      </p:sp>
    </p:spTree>
    <p:extLst>
      <p:ext uri="{BB962C8B-B14F-4D97-AF65-F5344CB8AC3E}">
        <p14:creationId xmlns:p14="http://schemas.microsoft.com/office/powerpoint/2010/main" val="255991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FC53-25E2-BA17-6048-253D1D8AC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2AB07-EA9E-3B96-0B38-037296E20DB6}"/>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8004239C-4AC6-3807-B4D2-BE079F0EAFBF}"/>
              </a:ext>
            </a:extLst>
          </p:cNvPr>
          <p:cNvSpPr>
            <a:spLocks noGrp="1"/>
          </p:cNvSpPr>
          <p:nvPr>
            <p:ph type="body" idx="1"/>
          </p:nvPr>
        </p:nvSpPr>
        <p:spPr>
          <a:xfrm>
            <a:off x="685800" y="4400549"/>
            <a:ext cx="5486400" cy="3600451"/>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DA8391C-FAFC-B6FC-B7CA-C7D79CC97D14}"/>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3</a:t>
            </a:fld>
            <a:endParaRPr lang="en-US" dirty="0"/>
          </a:p>
        </p:txBody>
      </p:sp>
    </p:spTree>
    <p:extLst>
      <p:ext uri="{BB962C8B-B14F-4D97-AF65-F5344CB8AC3E}">
        <p14:creationId xmlns:p14="http://schemas.microsoft.com/office/powerpoint/2010/main" val="3439124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4607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B990-040F-EB50-755F-48E3F181A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E99E4-BEDB-99AF-EAC9-C4C4265DEEC1}"/>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F140DA25-A199-F552-643F-E7043DA3E4E6}"/>
              </a:ext>
            </a:extLst>
          </p:cNvPr>
          <p:cNvSpPr>
            <a:spLocks noGrp="1"/>
          </p:cNvSpPr>
          <p:nvPr>
            <p:ph type="body" idx="1"/>
          </p:nvPr>
        </p:nvSpPr>
        <p:spPr>
          <a:xfrm>
            <a:off x="685800" y="4400549"/>
            <a:ext cx="5486400" cy="360045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38B0DE0-81D0-1D2A-7D50-F46605405BE9}"/>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5</a:t>
            </a:fld>
            <a:endParaRPr lang="en-US"/>
          </a:p>
        </p:txBody>
      </p:sp>
    </p:spTree>
    <p:extLst>
      <p:ext uri="{BB962C8B-B14F-4D97-AF65-F5344CB8AC3E}">
        <p14:creationId xmlns:p14="http://schemas.microsoft.com/office/powerpoint/2010/main" val="1141883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91599-8476-49A4-8C23-30E6AD4EE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E2462-F071-28FC-18EB-B012EA3AE57A}"/>
              </a:ext>
            </a:extLst>
          </p:cNvPr>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D4772F5-0786-F5AA-3E7A-1CC40E1E791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7659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C9603-E4C4-8341-D3A5-91EB0AC24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52AA5-4E9A-DBCE-39C5-89DADBA0E9C1}"/>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E5422F94-1FE0-ED1B-61F1-B40F333B6DB8}"/>
              </a:ext>
            </a:extLst>
          </p:cNvPr>
          <p:cNvSpPr>
            <a:spLocks noGrp="1"/>
          </p:cNvSpPr>
          <p:nvPr>
            <p:ph type="body" idx="1"/>
          </p:nvPr>
        </p:nvSpPr>
        <p:spPr>
          <a:xfrm>
            <a:off x="685800" y="4400549"/>
            <a:ext cx="5486400" cy="360045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Slide Number Placeholder 3">
            <a:extLst>
              <a:ext uri="{FF2B5EF4-FFF2-40B4-BE49-F238E27FC236}">
                <a16:creationId xmlns:a16="http://schemas.microsoft.com/office/drawing/2014/main" id="{516F86CA-0212-1A3B-4AA0-B83E50C85CD5}"/>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7</a:t>
            </a:fld>
            <a:endParaRPr lang="en-US"/>
          </a:p>
        </p:txBody>
      </p:sp>
    </p:spTree>
    <p:extLst>
      <p:ext uri="{BB962C8B-B14F-4D97-AF65-F5344CB8AC3E}">
        <p14:creationId xmlns:p14="http://schemas.microsoft.com/office/powerpoint/2010/main" val="950124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D4C56-B4D0-DBEF-6834-CF15591E0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AB3FC-4DD8-0222-686F-E08146BAA0A4}"/>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D0F26511-80AE-E1E0-713D-349956BB856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340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4465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1">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A8DAA72-779B-8D20-E2CD-EDEAC5571DE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10" y="0"/>
            <a:ext cx="1219200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997AFAE-6E43-CBD1-F6B7-C63DE604978A}"/>
              </a:ext>
            </a:extLst>
          </p:cNvPr>
          <p:cNvSpPr/>
          <p:nvPr userDrawn="1"/>
        </p:nvSpPr>
        <p:spPr>
          <a:xfrm>
            <a:off x="0" y="5065986"/>
            <a:ext cx="12192000" cy="1387366"/>
          </a:xfrm>
          <a:prstGeom prst="rect">
            <a:avLst/>
          </a:prstGeom>
          <a:solidFill>
            <a:srgbClr val="FFFFFF">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3181350" y="5321300"/>
            <a:ext cx="8270421" cy="285787"/>
          </a:xfrm>
          <a:prstGeom prst="rect">
            <a:avLst/>
          </a:prstGeom>
        </p:spPr>
        <p:txBody>
          <a:bodyPr lIns="0" tIns="0" rIns="0" bIns="0" anchor="b" anchorCtr="0"/>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sp>
        <p:nvSpPr>
          <p:cNvPr id="2687" name="Title Placeholder 1"/>
          <p:cNvSpPr>
            <a:spLocks noGrp="1"/>
          </p:cNvSpPr>
          <p:nvPr>
            <p:ph type="title"/>
          </p:nvPr>
        </p:nvSpPr>
        <p:spPr>
          <a:xfrm>
            <a:off x="3181350" y="5635663"/>
            <a:ext cx="8362949" cy="602040"/>
          </a:xfrm>
          <a:prstGeom prst="rect">
            <a:avLst/>
          </a:prstGeom>
        </p:spPr>
        <p:txBody>
          <a:bodyPr vert="horz" lIns="91440" tIns="45720" rIns="91440" bIns="45720" rtlCol="0" anchor="t">
            <a:normAutofit/>
          </a:bodyPr>
          <a:lstStyle>
            <a:lvl1pPr algn="r">
              <a:defRPr>
                <a:solidFill>
                  <a:schemeClr val="tx1"/>
                </a:solidFill>
              </a:defRPr>
            </a:lvl1pPr>
          </a:lstStyle>
          <a:p>
            <a:r>
              <a:rPr lang="en-US" dirty="0"/>
              <a:t>Click to edit Master title style</a:t>
            </a:r>
          </a:p>
        </p:txBody>
      </p:sp>
      <p:grpSp>
        <p:nvGrpSpPr>
          <p:cNvPr id="2" name="Group 4"/>
          <p:cNvGrpSpPr>
            <a:grpSpLocks noChangeAspect="1"/>
          </p:cNvGrpSpPr>
          <p:nvPr userDrawn="1"/>
        </p:nvGrpSpPr>
        <p:grpSpPr bwMode="auto">
          <a:xfrm>
            <a:off x="1465718" y="5511233"/>
            <a:ext cx="1648328" cy="596356"/>
            <a:chOff x="480" y="3339"/>
            <a:chExt cx="1382" cy="500"/>
          </a:xfrm>
        </p:grpSpPr>
        <p:sp>
          <p:nvSpPr>
            <p:cNvPr id="3" name="AutoShape 3"/>
            <p:cNvSpPr>
              <a:spLocks noChangeAspect="1" noChangeArrowheads="1" noTextEdit="1"/>
            </p:cNvSpPr>
            <p:nvPr userDrawn="1"/>
          </p:nvSpPr>
          <p:spPr bwMode="auto">
            <a:xfrm>
              <a:off x="480" y="3339"/>
              <a:ext cx="1382"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480" y="3418"/>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480" y="3418"/>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userDrawn="1"/>
          </p:nvSpPr>
          <p:spPr bwMode="auto">
            <a:xfrm>
              <a:off x="662" y="3418"/>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userDrawn="1"/>
          </p:nvSpPr>
          <p:spPr bwMode="auto">
            <a:xfrm>
              <a:off x="662" y="3418"/>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956" y="3530"/>
              <a:ext cx="176" cy="123"/>
            </a:xfrm>
            <a:custGeom>
              <a:avLst/>
              <a:gdLst>
                <a:gd name="T0" fmla="*/ 529 w 529"/>
                <a:gd name="T1" fmla="*/ 370 h 370"/>
                <a:gd name="T2" fmla="*/ 203 w 529"/>
                <a:gd name="T3" fmla="*/ 0 h 370"/>
                <a:gd name="T4" fmla="*/ 0 w 529"/>
                <a:gd name="T5" fmla="*/ 0 h 370"/>
                <a:gd name="T6" fmla="*/ 322 w 529"/>
                <a:gd name="T7" fmla="*/ 370 h 370"/>
                <a:gd name="T8" fmla="*/ 529 w 529"/>
                <a:gd name="T9" fmla="*/ 370 h 370"/>
              </a:gdLst>
              <a:ahLst/>
              <a:cxnLst>
                <a:cxn ang="0">
                  <a:pos x="T0" y="T1"/>
                </a:cxn>
                <a:cxn ang="0">
                  <a:pos x="T2" y="T3"/>
                </a:cxn>
                <a:cxn ang="0">
                  <a:pos x="T4" y="T5"/>
                </a:cxn>
                <a:cxn ang="0">
                  <a:pos x="T6" y="T7"/>
                </a:cxn>
                <a:cxn ang="0">
                  <a:pos x="T8" y="T9"/>
                </a:cxn>
              </a:cxnLst>
              <a:rect l="0" t="0" r="r" b="b"/>
              <a:pathLst>
                <a:path w="529" h="370">
                  <a:moveTo>
                    <a:pt x="529" y="370"/>
                  </a:moveTo>
                  <a:lnTo>
                    <a:pt x="203" y="0"/>
                  </a:lnTo>
                  <a:lnTo>
                    <a:pt x="0" y="0"/>
                  </a:lnTo>
                  <a:lnTo>
                    <a:pt x="322" y="370"/>
                  </a:lnTo>
                  <a:lnTo>
                    <a:pt x="529" y="37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893" y="3339"/>
              <a:ext cx="50" cy="314"/>
            </a:xfrm>
            <a:custGeom>
              <a:avLst/>
              <a:gdLst>
                <a:gd name="T0" fmla="*/ 0 w 152"/>
                <a:gd name="T1" fmla="*/ 0 h 943"/>
                <a:gd name="T2" fmla="*/ 0 w 152"/>
                <a:gd name="T3" fmla="*/ 943 h 943"/>
                <a:gd name="T4" fmla="*/ 152 w 152"/>
                <a:gd name="T5" fmla="*/ 943 h 943"/>
                <a:gd name="T6" fmla="*/ 152 w 152"/>
                <a:gd name="T7" fmla="*/ 599 h 943"/>
                <a:gd name="T8" fmla="*/ 152 w 152"/>
                <a:gd name="T9" fmla="*/ 600 h 943"/>
                <a:gd name="T10" fmla="*/ 152 w 152"/>
                <a:gd name="T11" fmla="*/ 565 h 943"/>
                <a:gd name="T12" fmla="*/ 152 w 152"/>
                <a:gd name="T13" fmla="*/ 565 h 943"/>
                <a:gd name="T14" fmla="*/ 152 w 152"/>
                <a:gd name="T15" fmla="*/ 0 h 943"/>
                <a:gd name="T16" fmla="*/ 0 w 152"/>
                <a:gd name="T17" fmla="*/ 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943">
                  <a:moveTo>
                    <a:pt x="0" y="0"/>
                  </a:moveTo>
                  <a:lnTo>
                    <a:pt x="0" y="943"/>
                  </a:lnTo>
                  <a:lnTo>
                    <a:pt x="152" y="943"/>
                  </a:lnTo>
                  <a:lnTo>
                    <a:pt x="152" y="599"/>
                  </a:lnTo>
                  <a:lnTo>
                    <a:pt x="152" y="600"/>
                  </a:lnTo>
                  <a:lnTo>
                    <a:pt x="152" y="565"/>
                  </a:lnTo>
                  <a:lnTo>
                    <a:pt x="152" y="565"/>
                  </a:lnTo>
                  <a:lnTo>
                    <a:pt x="152"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1202" y="3418"/>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1202" y="3418"/>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noEditPoints="1"/>
            </p:cNvSpPr>
            <p:nvPr userDrawn="1"/>
          </p:nvSpPr>
          <p:spPr bwMode="auto">
            <a:xfrm>
              <a:off x="1411" y="3418"/>
              <a:ext cx="227" cy="236"/>
            </a:xfrm>
            <a:custGeom>
              <a:avLst/>
              <a:gdLst>
                <a:gd name="T0" fmla="*/ 513 w 681"/>
                <a:gd name="T1" fmla="*/ 279 h 709"/>
                <a:gd name="T2" fmla="*/ 500 w 681"/>
                <a:gd name="T3" fmla="*/ 232 h 709"/>
                <a:gd name="T4" fmla="*/ 475 w 681"/>
                <a:gd name="T5" fmla="*/ 194 h 709"/>
                <a:gd name="T6" fmla="*/ 443 w 681"/>
                <a:gd name="T7" fmla="*/ 165 h 709"/>
                <a:gd name="T8" fmla="*/ 403 w 681"/>
                <a:gd name="T9" fmla="*/ 148 h 709"/>
                <a:gd name="T10" fmla="*/ 357 w 681"/>
                <a:gd name="T11" fmla="*/ 139 h 709"/>
                <a:gd name="T12" fmla="*/ 325 w 681"/>
                <a:gd name="T13" fmla="*/ 140 h 709"/>
                <a:gd name="T14" fmla="*/ 282 w 681"/>
                <a:gd name="T15" fmla="*/ 148 h 709"/>
                <a:gd name="T16" fmla="*/ 242 w 681"/>
                <a:gd name="T17" fmla="*/ 167 h 709"/>
                <a:gd name="T18" fmla="*/ 207 w 681"/>
                <a:gd name="T19" fmla="*/ 196 h 709"/>
                <a:gd name="T20" fmla="*/ 180 w 681"/>
                <a:gd name="T21" fmla="*/ 234 h 709"/>
                <a:gd name="T22" fmla="*/ 160 w 681"/>
                <a:gd name="T23" fmla="*/ 279 h 709"/>
                <a:gd name="T24" fmla="*/ 0 w 681"/>
                <a:gd name="T25" fmla="*/ 336 h 709"/>
                <a:gd name="T26" fmla="*/ 7 w 681"/>
                <a:gd name="T27" fmla="*/ 282 h 709"/>
                <a:gd name="T28" fmla="*/ 21 w 681"/>
                <a:gd name="T29" fmla="*/ 230 h 709"/>
                <a:gd name="T30" fmla="*/ 41 w 681"/>
                <a:gd name="T31" fmla="*/ 183 h 709"/>
                <a:gd name="T32" fmla="*/ 68 w 681"/>
                <a:gd name="T33" fmla="*/ 140 h 709"/>
                <a:gd name="T34" fmla="*/ 101 w 681"/>
                <a:gd name="T35" fmla="*/ 102 h 709"/>
                <a:gd name="T36" fmla="*/ 139 w 681"/>
                <a:gd name="T37" fmla="*/ 69 h 709"/>
                <a:gd name="T38" fmla="*/ 181 w 681"/>
                <a:gd name="T39" fmla="*/ 41 h 709"/>
                <a:gd name="T40" fmla="*/ 228 w 681"/>
                <a:gd name="T41" fmla="*/ 21 h 709"/>
                <a:gd name="T42" fmla="*/ 278 w 681"/>
                <a:gd name="T43" fmla="*/ 7 h 709"/>
                <a:gd name="T44" fmla="*/ 333 w 681"/>
                <a:gd name="T45" fmla="*/ 0 h 709"/>
                <a:gd name="T46" fmla="*/ 369 w 681"/>
                <a:gd name="T47" fmla="*/ 0 h 709"/>
                <a:gd name="T48" fmla="*/ 420 w 681"/>
                <a:gd name="T49" fmla="*/ 6 h 709"/>
                <a:gd name="T50" fmla="*/ 467 w 681"/>
                <a:gd name="T51" fmla="*/ 18 h 709"/>
                <a:gd name="T52" fmla="*/ 511 w 681"/>
                <a:gd name="T53" fmla="*/ 38 h 709"/>
                <a:gd name="T54" fmla="*/ 550 w 681"/>
                <a:gd name="T55" fmla="*/ 63 h 709"/>
                <a:gd name="T56" fmla="*/ 584 w 681"/>
                <a:gd name="T57" fmla="*/ 95 h 709"/>
                <a:gd name="T58" fmla="*/ 614 w 681"/>
                <a:gd name="T59" fmla="*/ 132 h 709"/>
                <a:gd name="T60" fmla="*/ 638 w 681"/>
                <a:gd name="T61" fmla="*/ 174 h 709"/>
                <a:gd name="T62" fmla="*/ 658 w 681"/>
                <a:gd name="T63" fmla="*/ 222 h 709"/>
                <a:gd name="T64" fmla="*/ 671 w 681"/>
                <a:gd name="T65" fmla="*/ 276 h 709"/>
                <a:gd name="T66" fmla="*/ 679 w 681"/>
                <a:gd name="T67" fmla="*/ 335 h 709"/>
                <a:gd name="T68" fmla="*/ 157 w 681"/>
                <a:gd name="T69" fmla="*/ 395 h 709"/>
                <a:gd name="T70" fmla="*/ 165 w 681"/>
                <a:gd name="T71" fmla="*/ 431 h 709"/>
                <a:gd name="T72" fmla="*/ 188 w 681"/>
                <a:gd name="T73" fmla="*/ 477 h 709"/>
                <a:gd name="T74" fmla="*/ 222 w 681"/>
                <a:gd name="T75" fmla="*/ 515 h 709"/>
                <a:gd name="T76" fmla="*/ 266 w 681"/>
                <a:gd name="T77" fmla="*/ 541 h 709"/>
                <a:gd name="T78" fmla="*/ 317 w 681"/>
                <a:gd name="T79" fmla="*/ 556 h 709"/>
                <a:gd name="T80" fmla="*/ 354 w 681"/>
                <a:gd name="T81" fmla="*/ 559 h 709"/>
                <a:gd name="T82" fmla="*/ 399 w 681"/>
                <a:gd name="T83" fmla="*/ 556 h 709"/>
                <a:gd name="T84" fmla="*/ 438 w 681"/>
                <a:gd name="T85" fmla="*/ 546 h 709"/>
                <a:gd name="T86" fmla="*/ 482 w 681"/>
                <a:gd name="T87" fmla="*/ 524 h 709"/>
                <a:gd name="T88" fmla="*/ 533 w 681"/>
                <a:gd name="T89" fmla="*/ 481 h 709"/>
                <a:gd name="T90" fmla="*/ 623 w 681"/>
                <a:gd name="T91" fmla="*/ 602 h 709"/>
                <a:gd name="T92" fmla="*/ 583 w 681"/>
                <a:gd name="T93" fmla="*/ 637 h 709"/>
                <a:gd name="T94" fmla="*/ 535 w 681"/>
                <a:gd name="T95" fmla="*/ 667 h 709"/>
                <a:gd name="T96" fmla="*/ 481 w 681"/>
                <a:gd name="T97" fmla="*/ 690 h 709"/>
                <a:gd name="T98" fmla="*/ 420 w 681"/>
                <a:gd name="T99" fmla="*/ 704 h 709"/>
                <a:gd name="T100" fmla="*/ 354 w 681"/>
                <a:gd name="T101" fmla="*/ 709 h 709"/>
                <a:gd name="T102" fmla="*/ 317 w 681"/>
                <a:gd name="T103" fmla="*/ 707 h 709"/>
                <a:gd name="T104" fmla="*/ 264 w 681"/>
                <a:gd name="T105" fmla="*/ 698 h 709"/>
                <a:gd name="T106" fmla="*/ 213 w 681"/>
                <a:gd name="T107" fmla="*/ 682 h 709"/>
                <a:gd name="T108" fmla="*/ 167 w 681"/>
                <a:gd name="T109" fmla="*/ 659 h 709"/>
                <a:gd name="T110" fmla="*/ 126 w 681"/>
                <a:gd name="T111" fmla="*/ 629 h 709"/>
                <a:gd name="T112" fmla="*/ 89 w 681"/>
                <a:gd name="T113" fmla="*/ 595 h 709"/>
                <a:gd name="T114" fmla="*/ 58 w 681"/>
                <a:gd name="T115" fmla="*/ 555 h 709"/>
                <a:gd name="T116" fmla="*/ 33 w 681"/>
                <a:gd name="T117" fmla="*/ 510 h 709"/>
                <a:gd name="T118" fmla="*/ 15 w 681"/>
                <a:gd name="T119" fmla="*/ 462 h 709"/>
                <a:gd name="T120" fmla="*/ 3 w 681"/>
                <a:gd name="T121" fmla="*/ 409 h 709"/>
                <a:gd name="T122" fmla="*/ 0 w 681"/>
                <a:gd name="T123"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709">
                  <a:moveTo>
                    <a:pt x="160" y="279"/>
                  </a:moveTo>
                  <a:lnTo>
                    <a:pt x="513" y="279"/>
                  </a:lnTo>
                  <a:lnTo>
                    <a:pt x="513" y="279"/>
                  </a:lnTo>
                  <a:lnTo>
                    <a:pt x="510" y="262"/>
                  </a:lnTo>
                  <a:lnTo>
                    <a:pt x="505" y="246"/>
                  </a:lnTo>
                  <a:lnTo>
                    <a:pt x="500" y="232"/>
                  </a:lnTo>
                  <a:lnTo>
                    <a:pt x="491" y="218"/>
                  </a:lnTo>
                  <a:lnTo>
                    <a:pt x="483" y="205"/>
                  </a:lnTo>
                  <a:lnTo>
                    <a:pt x="475" y="194"/>
                  </a:lnTo>
                  <a:lnTo>
                    <a:pt x="465" y="183"/>
                  </a:lnTo>
                  <a:lnTo>
                    <a:pt x="455" y="174"/>
                  </a:lnTo>
                  <a:lnTo>
                    <a:pt x="443" y="165"/>
                  </a:lnTo>
                  <a:lnTo>
                    <a:pt x="431" y="158"/>
                  </a:lnTo>
                  <a:lnTo>
                    <a:pt x="417" y="152"/>
                  </a:lnTo>
                  <a:lnTo>
                    <a:pt x="403" y="148"/>
                  </a:lnTo>
                  <a:lnTo>
                    <a:pt x="388" y="143"/>
                  </a:lnTo>
                  <a:lnTo>
                    <a:pt x="373" y="141"/>
                  </a:lnTo>
                  <a:lnTo>
                    <a:pt x="357" y="139"/>
                  </a:lnTo>
                  <a:lnTo>
                    <a:pt x="340" y="139"/>
                  </a:lnTo>
                  <a:lnTo>
                    <a:pt x="340" y="139"/>
                  </a:lnTo>
                  <a:lnTo>
                    <a:pt x="325" y="140"/>
                  </a:lnTo>
                  <a:lnTo>
                    <a:pt x="310" y="141"/>
                  </a:lnTo>
                  <a:lnTo>
                    <a:pt x="296" y="144"/>
                  </a:lnTo>
                  <a:lnTo>
                    <a:pt x="282" y="148"/>
                  </a:lnTo>
                  <a:lnTo>
                    <a:pt x="268" y="154"/>
                  </a:lnTo>
                  <a:lnTo>
                    <a:pt x="254" y="160"/>
                  </a:lnTo>
                  <a:lnTo>
                    <a:pt x="242" y="167"/>
                  </a:lnTo>
                  <a:lnTo>
                    <a:pt x="229" y="177"/>
                  </a:lnTo>
                  <a:lnTo>
                    <a:pt x="218" y="186"/>
                  </a:lnTo>
                  <a:lnTo>
                    <a:pt x="207" y="196"/>
                  </a:lnTo>
                  <a:lnTo>
                    <a:pt x="197" y="207"/>
                  </a:lnTo>
                  <a:lnTo>
                    <a:pt x="188" y="220"/>
                  </a:lnTo>
                  <a:lnTo>
                    <a:pt x="180" y="234"/>
                  </a:lnTo>
                  <a:lnTo>
                    <a:pt x="172" y="248"/>
                  </a:lnTo>
                  <a:lnTo>
                    <a:pt x="166" y="264"/>
                  </a:lnTo>
                  <a:lnTo>
                    <a:pt x="160" y="279"/>
                  </a:lnTo>
                  <a:close/>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1464" y="3464"/>
              <a:ext cx="118" cy="47"/>
            </a:xfrm>
            <a:custGeom>
              <a:avLst/>
              <a:gdLst>
                <a:gd name="T0" fmla="*/ 0 w 353"/>
                <a:gd name="T1" fmla="*/ 140 h 140"/>
                <a:gd name="T2" fmla="*/ 353 w 353"/>
                <a:gd name="T3" fmla="*/ 140 h 140"/>
                <a:gd name="T4" fmla="*/ 353 w 353"/>
                <a:gd name="T5" fmla="*/ 140 h 140"/>
                <a:gd name="T6" fmla="*/ 350 w 353"/>
                <a:gd name="T7" fmla="*/ 123 h 140"/>
                <a:gd name="T8" fmla="*/ 345 w 353"/>
                <a:gd name="T9" fmla="*/ 107 h 140"/>
                <a:gd name="T10" fmla="*/ 340 w 353"/>
                <a:gd name="T11" fmla="*/ 93 h 140"/>
                <a:gd name="T12" fmla="*/ 331 w 353"/>
                <a:gd name="T13" fmla="*/ 79 h 140"/>
                <a:gd name="T14" fmla="*/ 323 w 353"/>
                <a:gd name="T15" fmla="*/ 66 h 140"/>
                <a:gd name="T16" fmla="*/ 315 w 353"/>
                <a:gd name="T17" fmla="*/ 55 h 140"/>
                <a:gd name="T18" fmla="*/ 305 w 353"/>
                <a:gd name="T19" fmla="*/ 44 h 140"/>
                <a:gd name="T20" fmla="*/ 295 w 353"/>
                <a:gd name="T21" fmla="*/ 35 h 140"/>
                <a:gd name="T22" fmla="*/ 283 w 353"/>
                <a:gd name="T23" fmla="*/ 26 h 140"/>
                <a:gd name="T24" fmla="*/ 271 w 353"/>
                <a:gd name="T25" fmla="*/ 19 h 140"/>
                <a:gd name="T26" fmla="*/ 257 w 353"/>
                <a:gd name="T27" fmla="*/ 13 h 140"/>
                <a:gd name="T28" fmla="*/ 243 w 353"/>
                <a:gd name="T29" fmla="*/ 9 h 140"/>
                <a:gd name="T30" fmla="*/ 228 w 353"/>
                <a:gd name="T31" fmla="*/ 4 h 140"/>
                <a:gd name="T32" fmla="*/ 213 w 353"/>
                <a:gd name="T33" fmla="*/ 2 h 140"/>
                <a:gd name="T34" fmla="*/ 197 w 353"/>
                <a:gd name="T35" fmla="*/ 0 h 140"/>
                <a:gd name="T36" fmla="*/ 180 w 353"/>
                <a:gd name="T37" fmla="*/ 0 h 140"/>
                <a:gd name="T38" fmla="*/ 180 w 353"/>
                <a:gd name="T39" fmla="*/ 0 h 140"/>
                <a:gd name="T40" fmla="*/ 165 w 353"/>
                <a:gd name="T41" fmla="*/ 1 h 140"/>
                <a:gd name="T42" fmla="*/ 150 w 353"/>
                <a:gd name="T43" fmla="*/ 2 h 140"/>
                <a:gd name="T44" fmla="*/ 136 w 353"/>
                <a:gd name="T45" fmla="*/ 5 h 140"/>
                <a:gd name="T46" fmla="*/ 122 w 353"/>
                <a:gd name="T47" fmla="*/ 9 h 140"/>
                <a:gd name="T48" fmla="*/ 108 w 353"/>
                <a:gd name="T49" fmla="*/ 15 h 140"/>
                <a:gd name="T50" fmla="*/ 94 w 353"/>
                <a:gd name="T51" fmla="*/ 21 h 140"/>
                <a:gd name="T52" fmla="*/ 82 w 353"/>
                <a:gd name="T53" fmla="*/ 28 h 140"/>
                <a:gd name="T54" fmla="*/ 69 w 353"/>
                <a:gd name="T55" fmla="*/ 38 h 140"/>
                <a:gd name="T56" fmla="*/ 58 w 353"/>
                <a:gd name="T57" fmla="*/ 47 h 140"/>
                <a:gd name="T58" fmla="*/ 47 w 353"/>
                <a:gd name="T59" fmla="*/ 57 h 140"/>
                <a:gd name="T60" fmla="*/ 37 w 353"/>
                <a:gd name="T61" fmla="*/ 68 h 140"/>
                <a:gd name="T62" fmla="*/ 28 w 353"/>
                <a:gd name="T63" fmla="*/ 81 h 140"/>
                <a:gd name="T64" fmla="*/ 20 w 353"/>
                <a:gd name="T65" fmla="*/ 95 h 140"/>
                <a:gd name="T66" fmla="*/ 12 w 353"/>
                <a:gd name="T67" fmla="*/ 109 h 140"/>
                <a:gd name="T68" fmla="*/ 6 w 353"/>
                <a:gd name="T69" fmla="*/ 125 h 140"/>
                <a:gd name="T70" fmla="*/ 0 w 353"/>
                <a:gd name="T71"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140">
                  <a:moveTo>
                    <a:pt x="0" y="140"/>
                  </a:moveTo>
                  <a:lnTo>
                    <a:pt x="353" y="140"/>
                  </a:lnTo>
                  <a:lnTo>
                    <a:pt x="353" y="140"/>
                  </a:lnTo>
                  <a:lnTo>
                    <a:pt x="350" y="123"/>
                  </a:lnTo>
                  <a:lnTo>
                    <a:pt x="345" y="107"/>
                  </a:lnTo>
                  <a:lnTo>
                    <a:pt x="340" y="93"/>
                  </a:lnTo>
                  <a:lnTo>
                    <a:pt x="331" y="79"/>
                  </a:lnTo>
                  <a:lnTo>
                    <a:pt x="323" y="66"/>
                  </a:lnTo>
                  <a:lnTo>
                    <a:pt x="315" y="55"/>
                  </a:lnTo>
                  <a:lnTo>
                    <a:pt x="305" y="44"/>
                  </a:lnTo>
                  <a:lnTo>
                    <a:pt x="295" y="35"/>
                  </a:lnTo>
                  <a:lnTo>
                    <a:pt x="283" y="26"/>
                  </a:lnTo>
                  <a:lnTo>
                    <a:pt x="271" y="19"/>
                  </a:lnTo>
                  <a:lnTo>
                    <a:pt x="257" y="13"/>
                  </a:lnTo>
                  <a:lnTo>
                    <a:pt x="243" y="9"/>
                  </a:lnTo>
                  <a:lnTo>
                    <a:pt x="228" y="4"/>
                  </a:lnTo>
                  <a:lnTo>
                    <a:pt x="213" y="2"/>
                  </a:lnTo>
                  <a:lnTo>
                    <a:pt x="197" y="0"/>
                  </a:lnTo>
                  <a:lnTo>
                    <a:pt x="180" y="0"/>
                  </a:lnTo>
                  <a:lnTo>
                    <a:pt x="180" y="0"/>
                  </a:lnTo>
                  <a:lnTo>
                    <a:pt x="165" y="1"/>
                  </a:lnTo>
                  <a:lnTo>
                    <a:pt x="150" y="2"/>
                  </a:lnTo>
                  <a:lnTo>
                    <a:pt x="136" y="5"/>
                  </a:lnTo>
                  <a:lnTo>
                    <a:pt x="122" y="9"/>
                  </a:lnTo>
                  <a:lnTo>
                    <a:pt x="108" y="15"/>
                  </a:lnTo>
                  <a:lnTo>
                    <a:pt x="94" y="21"/>
                  </a:lnTo>
                  <a:lnTo>
                    <a:pt x="82" y="28"/>
                  </a:lnTo>
                  <a:lnTo>
                    <a:pt x="69" y="38"/>
                  </a:lnTo>
                  <a:lnTo>
                    <a:pt x="58" y="47"/>
                  </a:lnTo>
                  <a:lnTo>
                    <a:pt x="47" y="57"/>
                  </a:lnTo>
                  <a:lnTo>
                    <a:pt x="37" y="68"/>
                  </a:lnTo>
                  <a:lnTo>
                    <a:pt x="28" y="81"/>
                  </a:lnTo>
                  <a:lnTo>
                    <a:pt x="20" y="95"/>
                  </a:lnTo>
                  <a:lnTo>
                    <a:pt x="12" y="109"/>
                  </a:lnTo>
                  <a:lnTo>
                    <a:pt x="6" y="125"/>
                  </a:lnTo>
                  <a:lnTo>
                    <a:pt x="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1411" y="3418"/>
              <a:ext cx="227" cy="236"/>
            </a:xfrm>
            <a:custGeom>
              <a:avLst/>
              <a:gdLst>
                <a:gd name="T0" fmla="*/ 0 w 681"/>
                <a:gd name="T1" fmla="*/ 336 h 709"/>
                <a:gd name="T2" fmla="*/ 7 w 681"/>
                <a:gd name="T3" fmla="*/ 282 h 709"/>
                <a:gd name="T4" fmla="*/ 21 w 681"/>
                <a:gd name="T5" fmla="*/ 230 h 709"/>
                <a:gd name="T6" fmla="*/ 41 w 681"/>
                <a:gd name="T7" fmla="*/ 183 h 709"/>
                <a:gd name="T8" fmla="*/ 68 w 681"/>
                <a:gd name="T9" fmla="*/ 140 h 709"/>
                <a:gd name="T10" fmla="*/ 101 w 681"/>
                <a:gd name="T11" fmla="*/ 102 h 709"/>
                <a:gd name="T12" fmla="*/ 139 w 681"/>
                <a:gd name="T13" fmla="*/ 69 h 709"/>
                <a:gd name="T14" fmla="*/ 181 w 681"/>
                <a:gd name="T15" fmla="*/ 41 h 709"/>
                <a:gd name="T16" fmla="*/ 228 w 681"/>
                <a:gd name="T17" fmla="*/ 21 h 709"/>
                <a:gd name="T18" fmla="*/ 278 w 681"/>
                <a:gd name="T19" fmla="*/ 7 h 709"/>
                <a:gd name="T20" fmla="*/ 333 w 681"/>
                <a:gd name="T21" fmla="*/ 0 h 709"/>
                <a:gd name="T22" fmla="*/ 369 w 681"/>
                <a:gd name="T23" fmla="*/ 0 h 709"/>
                <a:gd name="T24" fmla="*/ 420 w 681"/>
                <a:gd name="T25" fmla="*/ 6 h 709"/>
                <a:gd name="T26" fmla="*/ 467 w 681"/>
                <a:gd name="T27" fmla="*/ 18 h 709"/>
                <a:gd name="T28" fmla="*/ 511 w 681"/>
                <a:gd name="T29" fmla="*/ 38 h 709"/>
                <a:gd name="T30" fmla="*/ 550 w 681"/>
                <a:gd name="T31" fmla="*/ 63 h 709"/>
                <a:gd name="T32" fmla="*/ 584 w 681"/>
                <a:gd name="T33" fmla="*/ 95 h 709"/>
                <a:gd name="T34" fmla="*/ 614 w 681"/>
                <a:gd name="T35" fmla="*/ 132 h 709"/>
                <a:gd name="T36" fmla="*/ 638 w 681"/>
                <a:gd name="T37" fmla="*/ 174 h 709"/>
                <a:gd name="T38" fmla="*/ 658 w 681"/>
                <a:gd name="T39" fmla="*/ 222 h 709"/>
                <a:gd name="T40" fmla="*/ 671 w 681"/>
                <a:gd name="T41" fmla="*/ 276 h 709"/>
                <a:gd name="T42" fmla="*/ 679 w 681"/>
                <a:gd name="T43" fmla="*/ 335 h 709"/>
                <a:gd name="T44" fmla="*/ 157 w 681"/>
                <a:gd name="T45" fmla="*/ 395 h 709"/>
                <a:gd name="T46" fmla="*/ 165 w 681"/>
                <a:gd name="T47" fmla="*/ 431 h 709"/>
                <a:gd name="T48" fmla="*/ 188 w 681"/>
                <a:gd name="T49" fmla="*/ 477 h 709"/>
                <a:gd name="T50" fmla="*/ 222 w 681"/>
                <a:gd name="T51" fmla="*/ 515 h 709"/>
                <a:gd name="T52" fmla="*/ 266 w 681"/>
                <a:gd name="T53" fmla="*/ 541 h 709"/>
                <a:gd name="T54" fmla="*/ 317 w 681"/>
                <a:gd name="T55" fmla="*/ 556 h 709"/>
                <a:gd name="T56" fmla="*/ 354 w 681"/>
                <a:gd name="T57" fmla="*/ 559 h 709"/>
                <a:gd name="T58" fmla="*/ 399 w 681"/>
                <a:gd name="T59" fmla="*/ 556 h 709"/>
                <a:gd name="T60" fmla="*/ 438 w 681"/>
                <a:gd name="T61" fmla="*/ 546 h 709"/>
                <a:gd name="T62" fmla="*/ 482 w 681"/>
                <a:gd name="T63" fmla="*/ 524 h 709"/>
                <a:gd name="T64" fmla="*/ 533 w 681"/>
                <a:gd name="T65" fmla="*/ 481 h 709"/>
                <a:gd name="T66" fmla="*/ 623 w 681"/>
                <a:gd name="T67" fmla="*/ 602 h 709"/>
                <a:gd name="T68" fmla="*/ 583 w 681"/>
                <a:gd name="T69" fmla="*/ 637 h 709"/>
                <a:gd name="T70" fmla="*/ 535 w 681"/>
                <a:gd name="T71" fmla="*/ 667 h 709"/>
                <a:gd name="T72" fmla="*/ 481 w 681"/>
                <a:gd name="T73" fmla="*/ 690 h 709"/>
                <a:gd name="T74" fmla="*/ 420 w 681"/>
                <a:gd name="T75" fmla="*/ 704 h 709"/>
                <a:gd name="T76" fmla="*/ 354 w 681"/>
                <a:gd name="T77" fmla="*/ 709 h 709"/>
                <a:gd name="T78" fmla="*/ 317 w 681"/>
                <a:gd name="T79" fmla="*/ 707 h 709"/>
                <a:gd name="T80" fmla="*/ 264 w 681"/>
                <a:gd name="T81" fmla="*/ 698 h 709"/>
                <a:gd name="T82" fmla="*/ 213 w 681"/>
                <a:gd name="T83" fmla="*/ 682 h 709"/>
                <a:gd name="T84" fmla="*/ 167 w 681"/>
                <a:gd name="T85" fmla="*/ 659 h 709"/>
                <a:gd name="T86" fmla="*/ 126 w 681"/>
                <a:gd name="T87" fmla="*/ 629 h 709"/>
                <a:gd name="T88" fmla="*/ 89 w 681"/>
                <a:gd name="T89" fmla="*/ 595 h 709"/>
                <a:gd name="T90" fmla="*/ 58 w 681"/>
                <a:gd name="T91" fmla="*/ 555 h 709"/>
                <a:gd name="T92" fmla="*/ 33 w 681"/>
                <a:gd name="T93" fmla="*/ 510 h 709"/>
                <a:gd name="T94" fmla="*/ 15 w 681"/>
                <a:gd name="T95" fmla="*/ 462 h 709"/>
                <a:gd name="T96" fmla="*/ 3 w 681"/>
                <a:gd name="T97" fmla="*/ 409 h 709"/>
                <a:gd name="T98" fmla="*/ 0 w 681"/>
                <a:gd name="T99"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709">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1665" y="3418"/>
              <a:ext cx="197" cy="235"/>
            </a:xfrm>
            <a:custGeom>
              <a:avLst/>
              <a:gdLst>
                <a:gd name="T0" fmla="*/ 431 w 591"/>
                <a:gd name="T1" fmla="*/ 707 h 707"/>
                <a:gd name="T2" fmla="*/ 431 w 591"/>
                <a:gd name="T3" fmla="*/ 296 h 707"/>
                <a:gd name="T4" fmla="*/ 427 w 591"/>
                <a:gd name="T5" fmla="*/ 268 h 707"/>
                <a:gd name="T6" fmla="*/ 419 w 591"/>
                <a:gd name="T7" fmla="*/ 243 h 707"/>
                <a:gd name="T8" fmla="*/ 407 w 591"/>
                <a:gd name="T9" fmla="*/ 220 h 707"/>
                <a:gd name="T10" fmla="*/ 391 w 591"/>
                <a:gd name="T11" fmla="*/ 199 h 707"/>
                <a:gd name="T12" fmla="*/ 371 w 591"/>
                <a:gd name="T13" fmla="*/ 183 h 707"/>
                <a:gd name="T14" fmla="*/ 348 w 591"/>
                <a:gd name="T15" fmla="*/ 171 h 707"/>
                <a:gd name="T16" fmla="*/ 322 w 591"/>
                <a:gd name="T17" fmla="*/ 163 h 707"/>
                <a:gd name="T18" fmla="*/ 295 w 591"/>
                <a:gd name="T19" fmla="*/ 160 h 707"/>
                <a:gd name="T20" fmla="*/ 282 w 591"/>
                <a:gd name="T21" fmla="*/ 160 h 707"/>
                <a:gd name="T22" fmla="*/ 255 w 591"/>
                <a:gd name="T23" fmla="*/ 166 h 707"/>
                <a:gd name="T24" fmla="*/ 230 w 591"/>
                <a:gd name="T25" fmla="*/ 177 h 707"/>
                <a:gd name="T26" fmla="*/ 210 w 591"/>
                <a:gd name="T27" fmla="*/ 191 h 707"/>
                <a:gd name="T28" fmla="*/ 191 w 591"/>
                <a:gd name="T29" fmla="*/ 210 h 707"/>
                <a:gd name="T30" fmla="*/ 176 w 591"/>
                <a:gd name="T31" fmla="*/ 230 h 707"/>
                <a:gd name="T32" fmla="*/ 166 w 591"/>
                <a:gd name="T33" fmla="*/ 256 h 707"/>
                <a:gd name="T34" fmla="*/ 160 w 591"/>
                <a:gd name="T35" fmla="*/ 282 h 707"/>
                <a:gd name="T36" fmla="*/ 160 w 591"/>
                <a:gd name="T37" fmla="*/ 707 h 707"/>
                <a:gd name="T38" fmla="*/ 0 w 591"/>
                <a:gd name="T39" fmla="*/ 296 h 707"/>
                <a:gd name="T40" fmla="*/ 0 w 591"/>
                <a:gd name="T41" fmla="*/ 280 h 707"/>
                <a:gd name="T42" fmla="*/ 3 w 591"/>
                <a:gd name="T43" fmla="*/ 250 h 707"/>
                <a:gd name="T44" fmla="*/ 9 w 591"/>
                <a:gd name="T45" fmla="*/ 221 h 707"/>
                <a:gd name="T46" fmla="*/ 17 w 591"/>
                <a:gd name="T47" fmla="*/ 194 h 707"/>
                <a:gd name="T48" fmla="*/ 29 w 591"/>
                <a:gd name="T49" fmla="*/ 167 h 707"/>
                <a:gd name="T50" fmla="*/ 42 w 591"/>
                <a:gd name="T51" fmla="*/ 142 h 707"/>
                <a:gd name="T52" fmla="*/ 67 w 591"/>
                <a:gd name="T53" fmla="*/ 108 h 707"/>
                <a:gd name="T54" fmla="*/ 108 w 591"/>
                <a:gd name="T55" fmla="*/ 68 h 707"/>
                <a:gd name="T56" fmla="*/ 142 w 591"/>
                <a:gd name="T57" fmla="*/ 42 h 707"/>
                <a:gd name="T58" fmla="*/ 167 w 591"/>
                <a:gd name="T59" fmla="*/ 29 h 707"/>
                <a:gd name="T60" fmla="*/ 193 w 591"/>
                <a:gd name="T61" fmla="*/ 17 h 707"/>
                <a:gd name="T62" fmla="*/ 221 w 591"/>
                <a:gd name="T63" fmla="*/ 9 h 707"/>
                <a:gd name="T64" fmla="*/ 250 w 591"/>
                <a:gd name="T65" fmla="*/ 3 h 707"/>
                <a:gd name="T66" fmla="*/ 279 w 591"/>
                <a:gd name="T67" fmla="*/ 0 h 707"/>
                <a:gd name="T68" fmla="*/ 295 w 591"/>
                <a:gd name="T69" fmla="*/ 0 h 707"/>
                <a:gd name="T70" fmla="*/ 325 w 591"/>
                <a:gd name="T71" fmla="*/ 1 h 707"/>
                <a:gd name="T72" fmla="*/ 355 w 591"/>
                <a:gd name="T73" fmla="*/ 6 h 707"/>
                <a:gd name="T74" fmla="*/ 382 w 591"/>
                <a:gd name="T75" fmla="*/ 13 h 707"/>
                <a:gd name="T76" fmla="*/ 410 w 591"/>
                <a:gd name="T77" fmla="*/ 23 h 707"/>
                <a:gd name="T78" fmla="*/ 436 w 591"/>
                <a:gd name="T79" fmla="*/ 36 h 707"/>
                <a:gd name="T80" fmla="*/ 460 w 591"/>
                <a:gd name="T81" fmla="*/ 50 h 707"/>
                <a:gd name="T82" fmla="*/ 504 w 591"/>
                <a:gd name="T83" fmla="*/ 86 h 707"/>
                <a:gd name="T84" fmla="*/ 541 w 591"/>
                <a:gd name="T85" fmla="*/ 131 h 707"/>
                <a:gd name="T86" fmla="*/ 555 w 591"/>
                <a:gd name="T87" fmla="*/ 155 h 707"/>
                <a:gd name="T88" fmla="*/ 567 w 591"/>
                <a:gd name="T89" fmla="*/ 180 h 707"/>
                <a:gd name="T90" fmla="*/ 577 w 591"/>
                <a:gd name="T91" fmla="*/ 207 h 707"/>
                <a:gd name="T92" fmla="*/ 584 w 591"/>
                <a:gd name="T93" fmla="*/ 236 h 707"/>
                <a:gd name="T94" fmla="*/ 589 w 591"/>
                <a:gd name="T95" fmla="*/ 265 h 707"/>
                <a:gd name="T96" fmla="*/ 591 w 591"/>
                <a:gd name="T97" fmla="*/ 29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1" h="707">
                  <a:moveTo>
                    <a:pt x="591" y="707"/>
                  </a:moveTo>
                  <a:lnTo>
                    <a:pt x="431" y="707"/>
                  </a:lnTo>
                  <a:lnTo>
                    <a:pt x="431" y="296"/>
                  </a:lnTo>
                  <a:lnTo>
                    <a:pt x="431" y="296"/>
                  </a:lnTo>
                  <a:lnTo>
                    <a:pt x="429" y="282"/>
                  </a:lnTo>
                  <a:lnTo>
                    <a:pt x="427" y="268"/>
                  </a:lnTo>
                  <a:lnTo>
                    <a:pt x="424" y="256"/>
                  </a:lnTo>
                  <a:lnTo>
                    <a:pt x="419" y="243"/>
                  </a:lnTo>
                  <a:lnTo>
                    <a:pt x="413" y="230"/>
                  </a:lnTo>
                  <a:lnTo>
                    <a:pt x="407" y="220"/>
                  </a:lnTo>
                  <a:lnTo>
                    <a:pt x="400" y="210"/>
                  </a:lnTo>
                  <a:lnTo>
                    <a:pt x="391" y="199"/>
                  </a:lnTo>
                  <a:lnTo>
                    <a:pt x="381" y="191"/>
                  </a:lnTo>
                  <a:lnTo>
                    <a:pt x="371" y="183"/>
                  </a:lnTo>
                  <a:lnTo>
                    <a:pt x="360" y="177"/>
                  </a:lnTo>
                  <a:lnTo>
                    <a:pt x="348" y="171"/>
                  </a:lnTo>
                  <a:lnTo>
                    <a:pt x="336" y="166"/>
                  </a:lnTo>
                  <a:lnTo>
                    <a:pt x="322" y="163"/>
                  </a:lnTo>
                  <a:lnTo>
                    <a:pt x="309" y="160"/>
                  </a:lnTo>
                  <a:lnTo>
                    <a:pt x="295" y="160"/>
                  </a:lnTo>
                  <a:lnTo>
                    <a:pt x="295" y="160"/>
                  </a:lnTo>
                  <a:lnTo>
                    <a:pt x="282" y="160"/>
                  </a:lnTo>
                  <a:lnTo>
                    <a:pt x="268" y="163"/>
                  </a:lnTo>
                  <a:lnTo>
                    <a:pt x="255" y="166"/>
                  </a:lnTo>
                  <a:lnTo>
                    <a:pt x="243" y="171"/>
                  </a:lnTo>
                  <a:lnTo>
                    <a:pt x="230" y="177"/>
                  </a:lnTo>
                  <a:lnTo>
                    <a:pt x="220" y="183"/>
                  </a:lnTo>
                  <a:lnTo>
                    <a:pt x="210" y="191"/>
                  </a:lnTo>
                  <a:lnTo>
                    <a:pt x="199" y="199"/>
                  </a:lnTo>
                  <a:lnTo>
                    <a:pt x="191" y="210"/>
                  </a:lnTo>
                  <a:lnTo>
                    <a:pt x="183" y="220"/>
                  </a:lnTo>
                  <a:lnTo>
                    <a:pt x="176" y="230"/>
                  </a:lnTo>
                  <a:lnTo>
                    <a:pt x="171" y="243"/>
                  </a:lnTo>
                  <a:lnTo>
                    <a:pt x="166" y="256"/>
                  </a:lnTo>
                  <a:lnTo>
                    <a:pt x="163" y="268"/>
                  </a:lnTo>
                  <a:lnTo>
                    <a:pt x="160" y="282"/>
                  </a:lnTo>
                  <a:lnTo>
                    <a:pt x="160" y="296"/>
                  </a:lnTo>
                  <a:lnTo>
                    <a:pt x="160" y="707"/>
                  </a:lnTo>
                  <a:lnTo>
                    <a:pt x="0" y="707"/>
                  </a:lnTo>
                  <a:lnTo>
                    <a:pt x="0" y="296"/>
                  </a:lnTo>
                  <a:lnTo>
                    <a:pt x="0" y="296"/>
                  </a:lnTo>
                  <a:lnTo>
                    <a:pt x="0" y="280"/>
                  </a:lnTo>
                  <a:lnTo>
                    <a:pt x="1" y="265"/>
                  </a:lnTo>
                  <a:lnTo>
                    <a:pt x="3" y="250"/>
                  </a:lnTo>
                  <a:lnTo>
                    <a:pt x="6" y="236"/>
                  </a:lnTo>
                  <a:lnTo>
                    <a:pt x="9" y="221"/>
                  </a:lnTo>
                  <a:lnTo>
                    <a:pt x="12" y="207"/>
                  </a:lnTo>
                  <a:lnTo>
                    <a:pt x="17" y="194"/>
                  </a:lnTo>
                  <a:lnTo>
                    <a:pt x="23" y="180"/>
                  </a:lnTo>
                  <a:lnTo>
                    <a:pt x="29" y="167"/>
                  </a:lnTo>
                  <a:lnTo>
                    <a:pt x="35" y="155"/>
                  </a:lnTo>
                  <a:lnTo>
                    <a:pt x="42" y="142"/>
                  </a:lnTo>
                  <a:lnTo>
                    <a:pt x="50" y="131"/>
                  </a:lnTo>
                  <a:lnTo>
                    <a:pt x="67" y="108"/>
                  </a:lnTo>
                  <a:lnTo>
                    <a:pt x="86" y="86"/>
                  </a:lnTo>
                  <a:lnTo>
                    <a:pt x="108" y="68"/>
                  </a:lnTo>
                  <a:lnTo>
                    <a:pt x="129" y="50"/>
                  </a:lnTo>
                  <a:lnTo>
                    <a:pt x="142" y="42"/>
                  </a:lnTo>
                  <a:lnTo>
                    <a:pt x="155" y="36"/>
                  </a:lnTo>
                  <a:lnTo>
                    <a:pt x="167" y="29"/>
                  </a:lnTo>
                  <a:lnTo>
                    <a:pt x="180" y="23"/>
                  </a:lnTo>
                  <a:lnTo>
                    <a:pt x="193" y="17"/>
                  </a:lnTo>
                  <a:lnTo>
                    <a:pt x="207" y="13"/>
                  </a:lnTo>
                  <a:lnTo>
                    <a:pt x="221" y="9"/>
                  </a:lnTo>
                  <a:lnTo>
                    <a:pt x="236" y="6"/>
                  </a:lnTo>
                  <a:lnTo>
                    <a:pt x="250" y="3"/>
                  </a:lnTo>
                  <a:lnTo>
                    <a:pt x="264" y="1"/>
                  </a:lnTo>
                  <a:lnTo>
                    <a:pt x="279" y="0"/>
                  </a:lnTo>
                  <a:lnTo>
                    <a:pt x="295" y="0"/>
                  </a:lnTo>
                  <a:lnTo>
                    <a:pt x="295" y="0"/>
                  </a:lnTo>
                  <a:lnTo>
                    <a:pt x="310" y="0"/>
                  </a:lnTo>
                  <a:lnTo>
                    <a:pt x="325" y="1"/>
                  </a:lnTo>
                  <a:lnTo>
                    <a:pt x="340" y="3"/>
                  </a:lnTo>
                  <a:lnTo>
                    <a:pt x="355" y="6"/>
                  </a:lnTo>
                  <a:lnTo>
                    <a:pt x="369" y="9"/>
                  </a:lnTo>
                  <a:lnTo>
                    <a:pt x="382" y="13"/>
                  </a:lnTo>
                  <a:lnTo>
                    <a:pt x="396" y="17"/>
                  </a:lnTo>
                  <a:lnTo>
                    <a:pt x="410" y="23"/>
                  </a:lnTo>
                  <a:lnTo>
                    <a:pt x="423" y="29"/>
                  </a:lnTo>
                  <a:lnTo>
                    <a:pt x="436" y="36"/>
                  </a:lnTo>
                  <a:lnTo>
                    <a:pt x="448" y="42"/>
                  </a:lnTo>
                  <a:lnTo>
                    <a:pt x="460" y="50"/>
                  </a:lnTo>
                  <a:lnTo>
                    <a:pt x="483" y="68"/>
                  </a:lnTo>
                  <a:lnTo>
                    <a:pt x="504" y="86"/>
                  </a:lnTo>
                  <a:lnTo>
                    <a:pt x="523" y="108"/>
                  </a:lnTo>
                  <a:lnTo>
                    <a:pt x="541" y="131"/>
                  </a:lnTo>
                  <a:lnTo>
                    <a:pt x="547" y="142"/>
                  </a:lnTo>
                  <a:lnTo>
                    <a:pt x="555" y="155"/>
                  </a:lnTo>
                  <a:lnTo>
                    <a:pt x="561" y="167"/>
                  </a:lnTo>
                  <a:lnTo>
                    <a:pt x="567" y="180"/>
                  </a:lnTo>
                  <a:lnTo>
                    <a:pt x="573" y="194"/>
                  </a:lnTo>
                  <a:lnTo>
                    <a:pt x="577" y="207"/>
                  </a:lnTo>
                  <a:lnTo>
                    <a:pt x="582" y="221"/>
                  </a:lnTo>
                  <a:lnTo>
                    <a:pt x="584" y="236"/>
                  </a:lnTo>
                  <a:lnTo>
                    <a:pt x="588" y="250"/>
                  </a:lnTo>
                  <a:lnTo>
                    <a:pt x="589" y="265"/>
                  </a:lnTo>
                  <a:lnTo>
                    <a:pt x="590" y="280"/>
                  </a:lnTo>
                  <a:lnTo>
                    <a:pt x="591" y="296"/>
                  </a:lnTo>
                  <a:lnTo>
                    <a:pt x="591" y="70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1002" y="3418"/>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userDrawn="1"/>
          </p:nvSpPr>
          <p:spPr bwMode="auto">
            <a:xfrm>
              <a:off x="1002" y="3418"/>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noEditPoints="1"/>
            </p:cNvSpPr>
            <p:nvPr userDrawn="1"/>
          </p:nvSpPr>
          <p:spPr bwMode="auto">
            <a:xfrm>
              <a:off x="488" y="3752"/>
              <a:ext cx="42" cy="64"/>
            </a:xfrm>
            <a:custGeom>
              <a:avLst/>
              <a:gdLst>
                <a:gd name="T0" fmla="*/ 96 w 126"/>
                <a:gd name="T1" fmla="*/ 82 h 192"/>
                <a:gd name="T2" fmla="*/ 106 w 126"/>
                <a:gd name="T3" fmla="*/ 90 h 192"/>
                <a:gd name="T4" fmla="*/ 117 w 126"/>
                <a:gd name="T5" fmla="*/ 100 h 192"/>
                <a:gd name="T6" fmla="*/ 122 w 126"/>
                <a:gd name="T7" fmla="*/ 115 h 192"/>
                <a:gd name="T8" fmla="*/ 126 w 126"/>
                <a:gd name="T9" fmla="*/ 131 h 192"/>
                <a:gd name="T10" fmla="*/ 125 w 126"/>
                <a:gd name="T11" fmla="*/ 144 h 192"/>
                <a:gd name="T12" fmla="*/ 114 w 126"/>
                <a:gd name="T13" fmla="*/ 166 h 192"/>
                <a:gd name="T14" fmla="*/ 98 w 126"/>
                <a:gd name="T15" fmla="*/ 182 h 192"/>
                <a:gd name="T16" fmla="*/ 77 w 126"/>
                <a:gd name="T17" fmla="*/ 191 h 192"/>
                <a:gd name="T18" fmla="*/ 0 w 126"/>
                <a:gd name="T19" fmla="*/ 192 h 192"/>
                <a:gd name="T20" fmla="*/ 63 w 126"/>
                <a:gd name="T21" fmla="*/ 0 h 192"/>
                <a:gd name="T22" fmla="*/ 74 w 126"/>
                <a:gd name="T23" fmla="*/ 1 h 192"/>
                <a:gd name="T24" fmla="*/ 93 w 126"/>
                <a:gd name="T25" fmla="*/ 8 h 192"/>
                <a:gd name="T26" fmla="*/ 106 w 126"/>
                <a:gd name="T27" fmla="*/ 21 h 192"/>
                <a:gd name="T28" fmla="*/ 113 w 126"/>
                <a:gd name="T29" fmla="*/ 39 h 192"/>
                <a:gd name="T30" fmla="*/ 113 w 126"/>
                <a:gd name="T31" fmla="*/ 50 h 192"/>
                <a:gd name="T32" fmla="*/ 112 w 126"/>
                <a:gd name="T33" fmla="*/ 60 h 192"/>
                <a:gd name="T34" fmla="*/ 103 w 126"/>
                <a:gd name="T35" fmla="*/ 78 h 192"/>
                <a:gd name="T36" fmla="*/ 96 w 126"/>
                <a:gd name="T37" fmla="*/ 82 h 192"/>
                <a:gd name="T38" fmla="*/ 63 w 126"/>
                <a:gd name="T39" fmla="*/ 71 h 192"/>
                <a:gd name="T40" fmla="*/ 68 w 126"/>
                <a:gd name="T41" fmla="*/ 69 h 192"/>
                <a:gd name="T42" fmla="*/ 76 w 126"/>
                <a:gd name="T43" fmla="*/ 67 h 192"/>
                <a:gd name="T44" fmla="*/ 80 w 126"/>
                <a:gd name="T45" fmla="*/ 61 h 192"/>
                <a:gd name="T46" fmla="*/ 84 w 126"/>
                <a:gd name="T47" fmla="*/ 55 h 192"/>
                <a:gd name="T48" fmla="*/ 84 w 126"/>
                <a:gd name="T49" fmla="*/ 50 h 192"/>
                <a:gd name="T50" fmla="*/ 82 w 126"/>
                <a:gd name="T51" fmla="*/ 41 h 192"/>
                <a:gd name="T52" fmla="*/ 78 w 126"/>
                <a:gd name="T53" fmla="*/ 35 h 192"/>
                <a:gd name="T54" fmla="*/ 71 w 126"/>
                <a:gd name="T55" fmla="*/ 31 h 192"/>
                <a:gd name="T56" fmla="*/ 63 w 126"/>
                <a:gd name="T57" fmla="*/ 29 h 192"/>
                <a:gd name="T58" fmla="*/ 31 w 126"/>
                <a:gd name="T59" fmla="*/ 71 h 192"/>
                <a:gd name="T60" fmla="*/ 63 w 126"/>
                <a:gd name="T61" fmla="*/ 163 h 192"/>
                <a:gd name="T62" fmla="*/ 70 w 126"/>
                <a:gd name="T63" fmla="*/ 162 h 192"/>
                <a:gd name="T64" fmla="*/ 81 w 126"/>
                <a:gd name="T65" fmla="*/ 158 h 192"/>
                <a:gd name="T66" fmla="*/ 90 w 126"/>
                <a:gd name="T67" fmla="*/ 150 h 192"/>
                <a:gd name="T68" fmla="*/ 94 w 126"/>
                <a:gd name="T69" fmla="*/ 138 h 192"/>
                <a:gd name="T70" fmla="*/ 95 w 126"/>
                <a:gd name="T71" fmla="*/ 131 h 192"/>
                <a:gd name="T72" fmla="*/ 93 w 126"/>
                <a:gd name="T73" fmla="*/ 119 h 192"/>
                <a:gd name="T74" fmla="*/ 86 w 126"/>
                <a:gd name="T75" fmla="*/ 108 h 192"/>
                <a:gd name="T76" fmla="*/ 77 w 126"/>
                <a:gd name="T77" fmla="*/ 102 h 192"/>
                <a:gd name="T78" fmla="*/ 63 w 126"/>
                <a:gd name="T79" fmla="*/ 99 h 192"/>
                <a:gd name="T80" fmla="*/ 31 w 126"/>
                <a:gd name="T81"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92">
                  <a:moveTo>
                    <a:pt x="96" y="82"/>
                  </a:moveTo>
                  <a:lnTo>
                    <a:pt x="96" y="82"/>
                  </a:lnTo>
                  <a:lnTo>
                    <a:pt x="102" y="86"/>
                  </a:lnTo>
                  <a:lnTo>
                    <a:pt x="106" y="90"/>
                  </a:lnTo>
                  <a:lnTo>
                    <a:pt x="112" y="95"/>
                  </a:lnTo>
                  <a:lnTo>
                    <a:pt x="117" y="100"/>
                  </a:lnTo>
                  <a:lnTo>
                    <a:pt x="120" y="107"/>
                  </a:lnTo>
                  <a:lnTo>
                    <a:pt x="122" y="115"/>
                  </a:lnTo>
                  <a:lnTo>
                    <a:pt x="125" y="122"/>
                  </a:lnTo>
                  <a:lnTo>
                    <a:pt x="126" y="131"/>
                  </a:lnTo>
                  <a:lnTo>
                    <a:pt x="126" y="131"/>
                  </a:lnTo>
                  <a:lnTo>
                    <a:pt x="125" y="144"/>
                  </a:lnTo>
                  <a:lnTo>
                    <a:pt x="120" y="155"/>
                  </a:lnTo>
                  <a:lnTo>
                    <a:pt x="114" y="166"/>
                  </a:lnTo>
                  <a:lnTo>
                    <a:pt x="108" y="175"/>
                  </a:lnTo>
                  <a:lnTo>
                    <a:pt x="98" y="182"/>
                  </a:lnTo>
                  <a:lnTo>
                    <a:pt x="88" y="188"/>
                  </a:lnTo>
                  <a:lnTo>
                    <a:pt x="77" y="191"/>
                  </a:lnTo>
                  <a:lnTo>
                    <a:pt x="64" y="192"/>
                  </a:lnTo>
                  <a:lnTo>
                    <a:pt x="0" y="192"/>
                  </a:lnTo>
                  <a:lnTo>
                    <a:pt x="0" y="0"/>
                  </a:lnTo>
                  <a:lnTo>
                    <a:pt x="63" y="0"/>
                  </a:lnTo>
                  <a:lnTo>
                    <a:pt x="63" y="0"/>
                  </a:lnTo>
                  <a:lnTo>
                    <a:pt x="74" y="1"/>
                  </a:lnTo>
                  <a:lnTo>
                    <a:pt x="84" y="3"/>
                  </a:lnTo>
                  <a:lnTo>
                    <a:pt x="93" y="8"/>
                  </a:lnTo>
                  <a:lnTo>
                    <a:pt x="100" y="13"/>
                  </a:lnTo>
                  <a:lnTo>
                    <a:pt x="106" y="21"/>
                  </a:lnTo>
                  <a:lnTo>
                    <a:pt x="110" y="29"/>
                  </a:lnTo>
                  <a:lnTo>
                    <a:pt x="113" y="39"/>
                  </a:lnTo>
                  <a:lnTo>
                    <a:pt x="113" y="50"/>
                  </a:lnTo>
                  <a:lnTo>
                    <a:pt x="113" y="50"/>
                  </a:lnTo>
                  <a:lnTo>
                    <a:pt x="113" y="56"/>
                  </a:lnTo>
                  <a:lnTo>
                    <a:pt x="112" y="60"/>
                  </a:lnTo>
                  <a:lnTo>
                    <a:pt x="109" y="69"/>
                  </a:lnTo>
                  <a:lnTo>
                    <a:pt x="103" y="78"/>
                  </a:lnTo>
                  <a:lnTo>
                    <a:pt x="96" y="82"/>
                  </a:lnTo>
                  <a:lnTo>
                    <a:pt x="96" y="82"/>
                  </a:lnTo>
                  <a:close/>
                  <a:moveTo>
                    <a:pt x="31" y="71"/>
                  </a:moveTo>
                  <a:lnTo>
                    <a:pt x="63" y="71"/>
                  </a:lnTo>
                  <a:lnTo>
                    <a:pt x="63" y="71"/>
                  </a:lnTo>
                  <a:lnTo>
                    <a:pt x="68" y="69"/>
                  </a:lnTo>
                  <a:lnTo>
                    <a:pt x="71" y="68"/>
                  </a:lnTo>
                  <a:lnTo>
                    <a:pt x="76" y="67"/>
                  </a:lnTo>
                  <a:lnTo>
                    <a:pt x="78" y="65"/>
                  </a:lnTo>
                  <a:lnTo>
                    <a:pt x="80" y="61"/>
                  </a:lnTo>
                  <a:lnTo>
                    <a:pt x="82" y="58"/>
                  </a:lnTo>
                  <a:lnTo>
                    <a:pt x="84" y="55"/>
                  </a:lnTo>
                  <a:lnTo>
                    <a:pt x="84" y="50"/>
                  </a:lnTo>
                  <a:lnTo>
                    <a:pt x="84" y="50"/>
                  </a:lnTo>
                  <a:lnTo>
                    <a:pt x="84" y="45"/>
                  </a:lnTo>
                  <a:lnTo>
                    <a:pt x="82" y="41"/>
                  </a:lnTo>
                  <a:lnTo>
                    <a:pt x="80" y="37"/>
                  </a:lnTo>
                  <a:lnTo>
                    <a:pt x="78" y="35"/>
                  </a:lnTo>
                  <a:lnTo>
                    <a:pt x="76" y="32"/>
                  </a:lnTo>
                  <a:lnTo>
                    <a:pt x="71" y="31"/>
                  </a:lnTo>
                  <a:lnTo>
                    <a:pt x="68" y="29"/>
                  </a:lnTo>
                  <a:lnTo>
                    <a:pt x="63" y="29"/>
                  </a:lnTo>
                  <a:lnTo>
                    <a:pt x="31" y="29"/>
                  </a:lnTo>
                  <a:lnTo>
                    <a:pt x="31" y="71"/>
                  </a:lnTo>
                  <a:close/>
                  <a:moveTo>
                    <a:pt x="31" y="163"/>
                  </a:moveTo>
                  <a:lnTo>
                    <a:pt x="63" y="163"/>
                  </a:lnTo>
                  <a:lnTo>
                    <a:pt x="63" y="163"/>
                  </a:lnTo>
                  <a:lnTo>
                    <a:pt x="70" y="162"/>
                  </a:lnTo>
                  <a:lnTo>
                    <a:pt x="77" y="161"/>
                  </a:lnTo>
                  <a:lnTo>
                    <a:pt x="81" y="158"/>
                  </a:lnTo>
                  <a:lnTo>
                    <a:pt x="86" y="154"/>
                  </a:lnTo>
                  <a:lnTo>
                    <a:pt x="90" y="150"/>
                  </a:lnTo>
                  <a:lnTo>
                    <a:pt x="93" y="144"/>
                  </a:lnTo>
                  <a:lnTo>
                    <a:pt x="94" y="138"/>
                  </a:lnTo>
                  <a:lnTo>
                    <a:pt x="95" y="131"/>
                  </a:lnTo>
                  <a:lnTo>
                    <a:pt x="95" y="131"/>
                  </a:lnTo>
                  <a:lnTo>
                    <a:pt x="94" y="124"/>
                  </a:lnTo>
                  <a:lnTo>
                    <a:pt x="93" y="119"/>
                  </a:lnTo>
                  <a:lnTo>
                    <a:pt x="90" y="113"/>
                  </a:lnTo>
                  <a:lnTo>
                    <a:pt x="86" y="108"/>
                  </a:lnTo>
                  <a:lnTo>
                    <a:pt x="81" y="104"/>
                  </a:lnTo>
                  <a:lnTo>
                    <a:pt x="77" y="102"/>
                  </a:lnTo>
                  <a:lnTo>
                    <a:pt x="70" y="100"/>
                  </a:lnTo>
                  <a:lnTo>
                    <a:pt x="63" y="99"/>
                  </a:lnTo>
                  <a:lnTo>
                    <a:pt x="31" y="99"/>
                  </a:lnTo>
                  <a:lnTo>
                    <a:pt x="31"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noEditPoints="1"/>
            </p:cNvSpPr>
            <p:nvPr userDrawn="1"/>
          </p:nvSpPr>
          <p:spPr bwMode="auto">
            <a:xfrm>
              <a:off x="538" y="3769"/>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0"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7"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userDrawn="1"/>
          </p:nvSpPr>
          <p:spPr bwMode="auto">
            <a:xfrm>
              <a:off x="594" y="3750"/>
              <a:ext cx="10" cy="66"/>
            </a:xfrm>
            <a:custGeom>
              <a:avLst/>
              <a:gdLst>
                <a:gd name="T0" fmla="*/ 0 w 31"/>
                <a:gd name="T1" fmla="*/ 4 h 196"/>
                <a:gd name="T2" fmla="*/ 31 w 31"/>
                <a:gd name="T3" fmla="*/ 0 h 196"/>
                <a:gd name="T4" fmla="*/ 31 w 31"/>
                <a:gd name="T5" fmla="*/ 196 h 196"/>
                <a:gd name="T6" fmla="*/ 0 w 31"/>
                <a:gd name="T7" fmla="*/ 196 h 196"/>
                <a:gd name="T8" fmla="*/ 0 w 31"/>
                <a:gd name="T9" fmla="*/ 4 h 196"/>
              </a:gdLst>
              <a:ahLst/>
              <a:cxnLst>
                <a:cxn ang="0">
                  <a:pos x="T0" y="T1"/>
                </a:cxn>
                <a:cxn ang="0">
                  <a:pos x="T2" y="T3"/>
                </a:cxn>
                <a:cxn ang="0">
                  <a:pos x="T4" y="T5"/>
                </a:cxn>
                <a:cxn ang="0">
                  <a:pos x="T6" y="T7"/>
                </a:cxn>
                <a:cxn ang="0">
                  <a:pos x="T8" y="T9"/>
                </a:cxn>
              </a:cxnLst>
              <a:rect l="0" t="0" r="r" b="b"/>
              <a:pathLst>
                <a:path w="31" h="196">
                  <a:moveTo>
                    <a:pt x="0" y="4"/>
                  </a:moveTo>
                  <a:lnTo>
                    <a:pt x="31" y="0"/>
                  </a:lnTo>
                  <a:lnTo>
                    <a:pt x="31"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noEditPoints="1"/>
            </p:cNvSpPr>
            <p:nvPr userDrawn="1"/>
          </p:nvSpPr>
          <p:spPr bwMode="auto">
            <a:xfrm>
              <a:off x="612" y="3769"/>
              <a:ext cx="43" cy="70"/>
            </a:xfrm>
            <a:custGeom>
              <a:avLst/>
              <a:gdLst>
                <a:gd name="T0" fmla="*/ 70 w 129"/>
                <a:gd name="T1" fmla="*/ 0 h 209"/>
                <a:gd name="T2" fmla="*/ 91 w 129"/>
                <a:gd name="T3" fmla="*/ 8 h 209"/>
                <a:gd name="T4" fmla="*/ 121 w 129"/>
                <a:gd name="T5" fmla="*/ 55 h 209"/>
                <a:gd name="T6" fmla="*/ 116 w 129"/>
                <a:gd name="T7" fmla="*/ 78 h 209"/>
                <a:gd name="T8" fmla="*/ 102 w 129"/>
                <a:gd name="T9" fmla="*/ 96 h 209"/>
                <a:gd name="T10" fmla="*/ 117 w 129"/>
                <a:gd name="T11" fmla="*/ 112 h 209"/>
                <a:gd name="T12" fmla="*/ 126 w 129"/>
                <a:gd name="T13" fmla="*/ 131 h 209"/>
                <a:gd name="T14" fmla="*/ 129 w 129"/>
                <a:gd name="T15" fmla="*/ 146 h 209"/>
                <a:gd name="T16" fmla="*/ 117 w 129"/>
                <a:gd name="T17" fmla="*/ 183 h 209"/>
                <a:gd name="T18" fmla="*/ 90 w 129"/>
                <a:gd name="T19" fmla="*/ 204 h 209"/>
                <a:gd name="T20" fmla="*/ 65 w 129"/>
                <a:gd name="T21" fmla="*/ 209 h 209"/>
                <a:gd name="T22" fmla="*/ 30 w 129"/>
                <a:gd name="T23" fmla="*/ 201 h 209"/>
                <a:gd name="T24" fmla="*/ 8 w 129"/>
                <a:gd name="T25" fmla="*/ 178 h 209"/>
                <a:gd name="T26" fmla="*/ 31 w 129"/>
                <a:gd name="T27" fmla="*/ 157 h 209"/>
                <a:gd name="T28" fmla="*/ 36 w 129"/>
                <a:gd name="T29" fmla="*/ 167 h 209"/>
                <a:gd name="T30" fmla="*/ 46 w 129"/>
                <a:gd name="T31" fmla="*/ 177 h 209"/>
                <a:gd name="T32" fmla="*/ 65 w 129"/>
                <a:gd name="T33" fmla="*/ 180 h 209"/>
                <a:gd name="T34" fmla="*/ 78 w 129"/>
                <a:gd name="T35" fmla="*/ 178 h 209"/>
                <a:gd name="T36" fmla="*/ 92 w 129"/>
                <a:gd name="T37" fmla="*/ 167 h 209"/>
                <a:gd name="T38" fmla="*/ 98 w 129"/>
                <a:gd name="T39" fmla="*/ 146 h 209"/>
                <a:gd name="T40" fmla="*/ 95 w 129"/>
                <a:gd name="T41" fmla="*/ 132 h 209"/>
                <a:gd name="T42" fmla="*/ 84 w 129"/>
                <a:gd name="T43" fmla="*/ 117 h 209"/>
                <a:gd name="T44" fmla="*/ 65 w 129"/>
                <a:gd name="T45" fmla="*/ 112 h 209"/>
                <a:gd name="T46" fmla="*/ 54 w 129"/>
                <a:gd name="T47" fmla="*/ 113 h 209"/>
                <a:gd name="T48" fmla="*/ 34 w 129"/>
                <a:gd name="T49" fmla="*/ 130 h 209"/>
                <a:gd name="T50" fmla="*/ 18 w 129"/>
                <a:gd name="T51" fmla="*/ 101 h 209"/>
                <a:gd name="T52" fmla="*/ 18 w 129"/>
                <a:gd name="T53" fmla="*/ 88 h 209"/>
                <a:gd name="T54" fmla="*/ 7 w 129"/>
                <a:gd name="T55" fmla="*/ 55 h 209"/>
                <a:gd name="T56" fmla="*/ 11 w 129"/>
                <a:gd name="T57" fmla="*/ 34 h 209"/>
                <a:gd name="T58" fmla="*/ 30 w 129"/>
                <a:gd name="T59" fmla="*/ 10 h 209"/>
                <a:gd name="T60" fmla="*/ 62 w 129"/>
                <a:gd name="T61" fmla="*/ 0 h 209"/>
                <a:gd name="T62" fmla="*/ 65 w 129"/>
                <a:gd name="T63" fmla="*/ 83 h 209"/>
                <a:gd name="T64" fmla="*/ 79 w 129"/>
                <a:gd name="T65" fmla="*/ 78 h 209"/>
                <a:gd name="T66" fmla="*/ 89 w 129"/>
                <a:gd name="T67" fmla="*/ 67 h 209"/>
                <a:gd name="T68" fmla="*/ 91 w 129"/>
                <a:gd name="T69" fmla="*/ 55 h 209"/>
                <a:gd name="T70" fmla="*/ 86 w 129"/>
                <a:gd name="T71" fmla="*/ 41 h 209"/>
                <a:gd name="T72" fmla="*/ 75 w 129"/>
                <a:gd name="T73" fmla="*/ 30 h 209"/>
                <a:gd name="T74" fmla="*/ 65 w 129"/>
                <a:gd name="T75" fmla="*/ 29 h 209"/>
                <a:gd name="T76" fmla="*/ 49 w 129"/>
                <a:gd name="T77" fmla="*/ 33 h 209"/>
                <a:gd name="T78" fmla="*/ 39 w 129"/>
                <a:gd name="T79" fmla="*/ 45 h 209"/>
                <a:gd name="T80" fmla="*/ 37 w 129"/>
                <a:gd name="T81" fmla="*/ 55 h 209"/>
                <a:gd name="T82" fmla="*/ 42 w 129"/>
                <a:gd name="T83" fmla="*/ 71 h 209"/>
                <a:gd name="T84" fmla="*/ 53 w 129"/>
                <a:gd name="T85" fmla="*/ 81 h 209"/>
                <a:gd name="T86" fmla="*/ 65 w 129"/>
                <a:gd name="T87" fmla="*/ 8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209">
                  <a:moveTo>
                    <a:pt x="62" y="0"/>
                  </a:moveTo>
                  <a:lnTo>
                    <a:pt x="62" y="0"/>
                  </a:lnTo>
                  <a:lnTo>
                    <a:pt x="70" y="0"/>
                  </a:lnTo>
                  <a:lnTo>
                    <a:pt x="77" y="2"/>
                  </a:lnTo>
                  <a:lnTo>
                    <a:pt x="84" y="5"/>
                  </a:lnTo>
                  <a:lnTo>
                    <a:pt x="91" y="8"/>
                  </a:lnTo>
                  <a:lnTo>
                    <a:pt x="91" y="2"/>
                  </a:lnTo>
                  <a:lnTo>
                    <a:pt x="121" y="2"/>
                  </a:lnTo>
                  <a:lnTo>
                    <a:pt x="121" y="55"/>
                  </a:lnTo>
                  <a:lnTo>
                    <a:pt x="121" y="55"/>
                  </a:lnTo>
                  <a:lnTo>
                    <a:pt x="120" y="68"/>
                  </a:lnTo>
                  <a:lnTo>
                    <a:pt x="116" y="78"/>
                  </a:lnTo>
                  <a:lnTo>
                    <a:pt x="110" y="88"/>
                  </a:lnTo>
                  <a:lnTo>
                    <a:pt x="102" y="96"/>
                  </a:lnTo>
                  <a:lnTo>
                    <a:pt x="102" y="96"/>
                  </a:lnTo>
                  <a:lnTo>
                    <a:pt x="108" y="100"/>
                  </a:lnTo>
                  <a:lnTo>
                    <a:pt x="113" y="106"/>
                  </a:lnTo>
                  <a:lnTo>
                    <a:pt x="117" y="112"/>
                  </a:lnTo>
                  <a:lnTo>
                    <a:pt x="122" y="117"/>
                  </a:lnTo>
                  <a:lnTo>
                    <a:pt x="124" y="124"/>
                  </a:lnTo>
                  <a:lnTo>
                    <a:pt x="126" y="131"/>
                  </a:lnTo>
                  <a:lnTo>
                    <a:pt x="128" y="138"/>
                  </a:lnTo>
                  <a:lnTo>
                    <a:pt x="129" y="146"/>
                  </a:lnTo>
                  <a:lnTo>
                    <a:pt x="129" y="146"/>
                  </a:lnTo>
                  <a:lnTo>
                    <a:pt x="126" y="160"/>
                  </a:lnTo>
                  <a:lnTo>
                    <a:pt x="123" y="172"/>
                  </a:lnTo>
                  <a:lnTo>
                    <a:pt x="117" y="183"/>
                  </a:lnTo>
                  <a:lnTo>
                    <a:pt x="109" y="192"/>
                  </a:lnTo>
                  <a:lnTo>
                    <a:pt x="100" y="200"/>
                  </a:lnTo>
                  <a:lnTo>
                    <a:pt x="90" y="204"/>
                  </a:lnTo>
                  <a:lnTo>
                    <a:pt x="77" y="208"/>
                  </a:lnTo>
                  <a:lnTo>
                    <a:pt x="65" y="209"/>
                  </a:lnTo>
                  <a:lnTo>
                    <a:pt x="65" y="209"/>
                  </a:lnTo>
                  <a:lnTo>
                    <a:pt x="52" y="208"/>
                  </a:lnTo>
                  <a:lnTo>
                    <a:pt x="40" y="206"/>
                  </a:lnTo>
                  <a:lnTo>
                    <a:pt x="30" y="201"/>
                  </a:lnTo>
                  <a:lnTo>
                    <a:pt x="21" y="195"/>
                  </a:lnTo>
                  <a:lnTo>
                    <a:pt x="14" y="187"/>
                  </a:lnTo>
                  <a:lnTo>
                    <a:pt x="8" y="178"/>
                  </a:lnTo>
                  <a:lnTo>
                    <a:pt x="3" y="168"/>
                  </a:lnTo>
                  <a:lnTo>
                    <a:pt x="0" y="157"/>
                  </a:lnTo>
                  <a:lnTo>
                    <a:pt x="31" y="157"/>
                  </a:lnTo>
                  <a:lnTo>
                    <a:pt x="31" y="157"/>
                  </a:lnTo>
                  <a:lnTo>
                    <a:pt x="34" y="162"/>
                  </a:lnTo>
                  <a:lnTo>
                    <a:pt x="36" y="167"/>
                  </a:lnTo>
                  <a:lnTo>
                    <a:pt x="39" y="170"/>
                  </a:lnTo>
                  <a:lnTo>
                    <a:pt x="43" y="173"/>
                  </a:lnTo>
                  <a:lnTo>
                    <a:pt x="46" y="177"/>
                  </a:lnTo>
                  <a:lnTo>
                    <a:pt x="52" y="179"/>
                  </a:lnTo>
                  <a:lnTo>
                    <a:pt x="58" y="180"/>
                  </a:lnTo>
                  <a:lnTo>
                    <a:pt x="65" y="180"/>
                  </a:lnTo>
                  <a:lnTo>
                    <a:pt x="65" y="180"/>
                  </a:lnTo>
                  <a:lnTo>
                    <a:pt x="71" y="180"/>
                  </a:lnTo>
                  <a:lnTo>
                    <a:pt x="78" y="178"/>
                  </a:lnTo>
                  <a:lnTo>
                    <a:pt x="84" y="176"/>
                  </a:lnTo>
                  <a:lnTo>
                    <a:pt x="89" y="171"/>
                  </a:lnTo>
                  <a:lnTo>
                    <a:pt x="92" y="167"/>
                  </a:lnTo>
                  <a:lnTo>
                    <a:pt x="95" y="160"/>
                  </a:lnTo>
                  <a:lnTo>
                    <a:pt x="97" y="153"/>
                  </a:lnTo>
                  <a:lnTo>
                    <a:pt x="98" y="146"/>
                  </a:lnTo>
                  <a:lnTo>
                    <a:pt x="98" y="146"/>
                  </a:lnTo>
                  <a:lnTo>
                    <a:pt x="97" y="139"/>
                  </a:lnTo>
                  <a:lnTo>
                    <a:pt x="95" y="132"/>
                  </a:lnTo>
                  <a:lnTo>
                    <a:pt x="92" y="126"/>
                  </a:lnTo>
                  <a:lnTo>
                    <a:pt x="89" y="121"/>
                  </a:lnTo>
                  <a:lnTo>
                    <a:pt x="84" y="117"/>
                  </a:lnTo>
                  <a:lnTo>
                    <a:pt x="78" y="114"/>
                  </a:lnTo>
                  <a:lnTo>
                    <a:pt x="71" y="112"/>
                  </a:lnTo>
                  <a:lnTo>
                    <a:pt x="65" y="112"/>
                  </a:lnTo>
                  <a:lnTo>
                    <a:pt x="65" y="112"/>
                  </a:lnTo>
                  <a:lnTo>
                    <a:pt x="59" y="112"/>
                  </a:lnTo>
                  <a:lnTo>
                    <a:pt x="54" y="113"/>
                  </a:lnTo>
                  <a:lnTo>
                    <a:pt x="46" y="116"/>
                  </a:lnTo>
                  <a:lnTo>
                    <a:pt x="39" y="122"/>
                  </a:lnTo>
                  <a:lnTo>
                    <a:pt x="34" y="130"/>
                  </a:lnTo>
                  <a:lnTo>
                    <a:pt x="12" y="108"/>
                  </a:lnTo>
                  <a:lnTo>
                    <a:pt x="12" y="108"/>
                  </a:lnTo>
                  <a:lnTo>
                    <a:pt x="18" y="101"/>
                  </a:lnTo>
                  <a:lnTo>
                    <a:pt x="26" y="96"/>
                  </a:lnTo>
                  <a:lnTo>
                    <a:pt x="26" y="96"/>
                  </a:lnTo>
                  <a:lnTo>
                    <a:pt x="18" y="88"/>
                  </a:lnTo>
                  <a:lnTo>
                    <a:pt x="12" y="78"/>
                  </a:lnTo>
                  <a:lnTo>
                    <a:pt x="8" y="68"/>
                  </a:lnTo>
                  <a:lnTo>
                    <a:pt x="7" y="55"/>
                  </a:lnTo>
                  <a:lnTo>
                    <a:pt x="7" y="55"/>
                  </a:lnTo>
                  <a:lnTo>
                    <a:pt x="8" y="45"/>
                  </a:lnTo>
                  <a:lnTo>
                    <a:pt x="11" y="34"/>
                  </a:lnTo>
                  <a:lnTo>
                    <a:pt x="16" y="25"/>
                  </a:lnTo>
                  <a:lnTo>
                    <a:pt x="22" y="16"/>
                  </a:lnTo>
                  <a:lnTo>
                    <a:pt x="30" y="10"/>
                  </a:lnTo>
                  <a:lnTo>
                    <a:pt x="40" y="5"/>
                  </a:lnTo>
                  <a:lnTo>
                    <a:pt x="51" y="2"/>
                  </a:lnTo>
                  <a:lnTo>
                    <a:pt x="62" y="0"/>
                  </a:lnTo>
                  <a:lnTo>
                    <a:pt x="62" y="0"/>
                  </a:lnTo>
                  <a:close/>
                  <a:moveTo>
                    <a:pt x="65" y="83"/>
                  </a:moveTo>
                  <a:lnTo>
                    <a:pt x="65" y="83"/>
                  </a:lnTo>
                  <a:lnTo>
                    <a:pt x="69" y="82"/>
                  </a:lnTo>
                  <a:lnTo>
                    <a:pt x="75" y="81"/>
                  </a:lnTo>
                  <a:lnTo>
                    <a:pt x="79" y="78"/>
                  </a:lnTo>
                  <a:lnTo>
                    <a:pt x="83" y="75"/>
                  </a:lnTo>
                  <a:lnTo>
                    <a:pt x="86" y="71"/>
                  </a:lnTo>
                  <a:lnTo>
                    <a:pt x="89" y="67"/>
                  </a:lnTo>
                  <a:lnTo>
                    <a:pt x="90" y="62"/>
                  </a:lnTo>
                  <a:lnTo>
                    <a:pt x="91" y="55"/>
                  </a:lnTo>
                  <a:lnTo>
                    <a:pt x="91" y="55"/>
                  </a:lnTo>
                  <a:lnTo>
                    <a:pt x="90" y="50"/>
                  </a:lnTo>
                  <a:lnTo>
                    <a:pt x="89" y="45"/>
                  </a:lnTo>
                  <a:lnTo>
                    <a:pt x="86" y="41"/>
                  </a:lnTo>
                  <a:lnTo>
                    <a:pt x="83" y="36"/>
                  </a:lnTo>
                  <a:lnTo>
                    <a:pt x="79" y="33"/>
                  </a:lnTo>
                  <a:lnTo>
                    <a:pt x="75" y="30"/>
                  </a:lnTo>
                  <a:lnTo>
                    <a:pt x="69" y="29"/>
                  </a:lnTo>
                  <a:lnTo>
                    <a:pt x="65" y="29"/>
                  </a:lnTo>
                  <a:lnTo>
                    <a:pt x="65" y="29"/>
                  </a:lnTo>
                  <a:lnTo>
                    <a:pt x="59" y="29"/>
                  </a:lnTo>
                  <a:lnTo>
                    <a:pt x="53" y="30"/>
                  </a:lnTo>
                  <a:lnTo>
                    <a:pt x="49" y="33"/>
                  </a:lnTo>
                  <a:lnTo>
                    <a:pt x="45" y="36"/>
                  </a:lnTo>
                  <a:lnTo>
                    <a:pt x="42" y="41"/>
                  </a:lnTo>
                  <a:lnTo>
                    <a:pt x="39" y="45"/>
                  </a:lnTo>
                  <a:lnTo>
                    <a:pt x="38" y="50"/>
                  </a:lnTo>
                  <a:lnTo>
                    <a:pt x="37" y="55"/>
                  </a:lnTo>
                  <a:lnTo>
                    <a:pt x="37" y="55"/>
                  </a:lnTo>
                  <a:lnTo>
                    <a:pt x="38" y="62"/>
                  </a:lnTo>
                  <a:lnTo>
                    <a:pt x="39" y="67"/>
                  </a:lnTo>
                  <a:lnTo>
                    <a:pt x="42" y="71"/>
                  </a:lnTo>
                  <a:lnTo>
                    <a:pt x="45" y="75"/>
                  </a:lnTo>
                  <a:lnTo>
                    <a:pt x="49" y="78"/>
                  </a:lnTo>
                  <a:lnTo>
                    <a:pt x="53" y="81"/>
                  </a:lnTo>
                  <a:lnTo>
                    <a:pt x="59" y="82"/>
                  </a:lnTo>
                  <a:lnTo>
                    <a:pt x="65" y="83"/>
                  </a:lnTo>
                  <a:lnTo>
                    <a:pt x="6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noEditPoints="1"/>
            </p:cNvSpPr>
            <p:nvPr userDrawn="1"/>
          </p:nvSpPr>
          <p:spPr bwMode="auto">
            <a:xfrm>
              <a:off x="664" y="3751"/>
              <a:ext cx="13" cy="65"/>
            </a:xfrm>
            <a:custGeom>
              <a:avLst/>
              <a:gdLst>
                <a:gd name="T0" fmla="*/ 21 w 40"/>
                <a:gd name="T1" fmla="*/ 0 h 194"/>
                <a:gd name="T2" fmla="*/ 21 w 40"/>
                <a:gd name="T3" fmla="*/ 0 h 194"/>
                <a:gd name="T4" fmla="*/ 24 w 40"/>
                <a:gd name="T5" fmla="*/ 0 h 194"/>
                <a:gd name="T6" fmla="*/ 28 w 40"/>
                <a:gd name="T7" fmla="*/ 2 h 194"/>
                <a:gd name="T8" fmla="*/ 31 w 40"/>
                <a:gd name="T9" fmla="*/ 4 h 194"/>
                <a:gd name="T10" fmla="*/ 34 w 40"/>
                <a:gd name="T11" fmla="*/ 6 h 194"/>
                <a:gd name="T12" fmla="*/ 37 w 40"/>
                <a:gd name="T13" fmla="*/ 10 h 194"/>
                <a:gd name="T14" fmla="*/ 39 w 40"/>
                <a:gd name="T15" fmla="*/ 13 h 194"/>
                <a:gd name="T16" fmla="*/ 40 w 40"/>
                <a:gd name="T17" fmla="*/ 16 h 194"/>
                <a:gd name="T18" fmla="*/ 40 w 40"/>
                <a:gd name="T19" fmla="*/ 21 h 194"/>
                <a:gd name="T20" fmla="*/ 40 w 40"/>
                <a:gd name="T21" fmla="*/ 21 h 194"/>
                <a:gd name="T22" fmla="*/ 40 w 40"/>
                <a:gd name="T23" fmla="*/ 26 h 194"/>
                <a:gd name="T24" fmla="*/ 39 w 40"/>
                <a:gd name="T25" fmla="*/ 29 h 194"/>
                <a:gd name="T26" fmla="*/ 37 w 40"/>
                <a:gd name="T27" fmla="*/ 33 h 194"/>
                <a:gd name="T28" fmla="*/ 34 w 40"/>
                <a:gd name="T29" fmla="*/ 36 h 194"/>
                <a:gd name="T30" fmla="*/ 31 w 40"/>
                <a:gd name="T31" fmla="*/ 38 h 194"/>
                <a:gd name="T32" fmla="*/ 28 w 40"/>
                <a:gd name="T33" fmla="*/ 39 h 194"/>
                <a:gd name="T34" fmla="*/ 24 w 40"/>
                <a:gd name="T35" fmla="*/ 41 h 194"/>
                <a:gd name="T36" fmla="*/ 21 w 40"/>
                <a:gd name="T37" fmla="*/ 42 h 194"/>
                <a:gd name="T38" fmla="*/ 21 w 40"/>
                <a:gd name="T39" fmla="*/ 42 h 194"/>
                <a:gd name="T40" fmla="*/ 16 w 40"/>
                <a:gd name="T41" fmla="*/ 41 h 194"/>
                <a:gd name="T42" fmla="*/ 13 w 40"/>
                <a:gd name="T43" fmla="*/ 39 h 194"/>
                <a:gd name="T44" fmla="*/ 9 w 40"/>
                <a:gd name="T45" fmla="*/ 38 h 194"/>
                <a:gd name="T46" fmla="*/ 6 w 40"/>
                <a:gd name="T47" fmla="*/ 36 h 194"/>
                <a:gd name="T48" fmla="*/ 3 w 40"/>
                <a:gd name="T49" fmla="*/ 33 h 194"/>
                <a:gd name="T50" fmla="*/ 1 w 40"/>
                <a:gd name="T51" fmla="*/ 29 h 194"/>
                <a:gd name="T52" fmla="*/ 0 w 40"/>
                <a:gd name="T53" fmla="*/ 26 h 194"/>
                <a:gd name="T54" fmla="*/ 0 w 40"/>
                <a:gd name="T55" fmla="*/ 21 h 194"/>
                <a:gd name="T56" fmla="*/ 0 w 40"/>
                <a:gd name="T57" fmla="*/ 21 h 194"/>
                <a:gd name="T58" fmla="*/ 0 w 40"/>
                <a:gd name="T59" fmla="*/ 16 h 194"/>
                <a:gd name="T60" fmla="*/ 1 w 40"/>
                <a:gd name="T61" fmla="*/ 13 h 194"/>
                <a:gd name="T62" fmla="*/ 3 w 40"/>
                <a:gd name="T63" fmla="*/ 10 h 194"/>
                <a:gd name="T64" fmla="*/ 6 w 40"/>
                <a:gd name="T65" fmla="*/ 6 h 194"/>
                <a:gd name="T66" fmla="*/ 9 w 40"/>
                <a:gd name="T67" fmla="*/ 4 h 194"/>
                <a:gd name="T68" fmla="*/ 13 w 40"/>
                <a:gd name="T69" fmla="*/ 2 h 194"/>
                <a:gd name="T70" fmla="*/ 16 w 40"/>
                <a:gd name="T71" fmla="*/ 0 h 194"/>
                <a:gd name="T72" fmla="*/ 21 w 40"/>
                <a:gd name="T73" fmla="*/ 0 h 194"/>
                <a:gd name="T74" fmla="*/ 21 w 40"/>
                <a:gd name="T75" fmla="*/ 0 h 194"/>
                <a:gd name="T76" fmla="*/ 5 w 40"/>
                <a:gd name="T77" fmla="*/ 57 h 194"/>
                <a:gd name="T78" fmla="*/ 36 w 40"/>
                <a:gd name="T79" fmla="*/ 57 h 194"/>
                <a:gd name="T80" fmla="*/ 36 w 40"/>
                <a:gd name="T81" fmla="*/ 194 h 194"/>
                <a:gd name="T82" fmla="*/ 5 w 40"/>
                <a:gd name="T83" fmla="*/ 194 h 194"/>
                <a:gd name="T84" fmla="*/ 5 w 40"/>
                <a:gd name="T85" fmla="*/ 5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194">
                  <a:moveTo>
                    <a:pt x="21" y="0"/>
                  </a:moveTo>
                  <a:lnTo>
                    <a:pt x="21" y="0"/>
                  </a:lnTo>
                  <a:lnTo>
                    <a:pt x="24" y="0"/>
                  </a:lnTo>
                  <a:lnTo>
                    <a:pt x="28" y="2"/>
                  </a:lnTo>
                  <a:lnTo>
                    <a:pt x="31" y="4"/>
                  </a:lnTo>
                  <a:lnTo>
                    <a:pt x="34" y="6"/>
                  </a:lnTo>
                  <a:lnTo>
                    <a:pt x="37" y="10"/>
                  </a:lnTo>
                  <a:lnTo>
                    <a:pt x="39" y="13"/>
                  </a:lnTo>
                  <a:lnTo>
                    <a:pt x="40" y="16"/>
                  </a:lnTo>
                  <a:lnTo>
                    <a:pt x="40" y="21"/>
                  </a:lnTo>
                  <a:lnTo>
                    <a:pt x="40" y="21"/>
                  </a:lnTo>
                  <a:lnTo>
                    <a:pt x="40" y="26"/>
                  </a:lnTo>
                  <a:lnTo>
                    <a:pt x="39" y="29"/>
                  </a:lnTo>
                  <a:lnTo>
                    <a:pt x="37" y="33"/>
                  </a:lnTo>
                  <a:lnTo>
                    <a:pt x="34" y="36"/>
                  </a:lnTo>
                  <a:lnTo>
                    <a:pt x="31" y="38"/>
                  </a:lnTo>
                  <a:lnTo>
                    <a:pt x="28" y="39"/>
                  </a:lnTo>
                  <a:lnTo>
                    <a:pt x="24" y="41"/>
                  </a:lnTo>
                  <a:lnTo>
                    <a:pt x="21" y="42"/>
                  </a:lnTo>
                  <a:lnTo>
                    <a:pt x="21" y="42"/>
                  </a:lnTo>
                  <a:lnTo>
                    <a:pt x="16" y="41"/>
                  </a:lnTo>
                  <a:lnTo>
                    <a:pt x="13" y="39"/>
                  </a:lnTo>
                  <a:lnTo>
                    <a:pt x="9" y="38"/>
                  </a:lnTo>
                  <a:lnTo>
                    <a:pt x="6" y="36"/>
                  </a:lnTo>
                  <a:lnTo>
                    <a:pt x="3" y="33"/>
                  </a:lnTo>
                  <a:lnTo>
                    <a:pt x="1" y="29"/>
                  </a:lnTo>
                  <a:lnTo>
                    <a:pt x="0" y="26"/>
                  </a:lnTo>
                  <a:lnTo>
                    <a:pt x="0" y="21"/>
                  </a:lnTo>
                  <a:lnTo>
                    <a:pt x="0" y="21"/>
                  </a:lnTo>
                  <a:lnTo>
                    <a:pt x="0" y="16"/>
                  </a:lnTo>
                  <a:lnTo>
                    <a:pt x="1" y="13"/>
                  </a:lnTo>
                  <a:lnTo>
                    <a:pt x="3" y="10"/>
                  </a:lnTo>
                  <a:lnTo>
                    <a:pt x="6" y="6"/>
                  </a:lnTo>
                  <a:lnTo>
                    <a:pt x="9" y="4"/>
                  </a:lnTo>
                  <a:lnTo>
                    <a:pt x="13" y="2"/>
                  </a:lnTo>
                  <a:lnTo>
                    <a:pt x="16" y="0"/>
                  </a:lnTo>
                  <a:lnTo>
                    <a:pt x="21" y="0"/>
                  </a:lnTo>
                  <a:lnTo>
                    <a:pt x="21" y="0"/>
                  </a:lnTo>
                  <a:close/>
                  <a:moveTo>
                    <a:pt x="5" y="57"/>
                  </a:moveTo>
                  <a:lnTo>
                    <a:pt x="36" y="57"/>
                  </a:lnTo>
                  <a:lnTo>
                    <a:pt x="36" y="194"/>
                  </a:lnTo>
                  <a:lnTo>
                    <a:pt x="5" y="194"/>
                  </a:lnTo>
                  <a:lnTo>
                    <a:pt x="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userDrawn="1"/>
          </p:nvSpPr>
          <p:spPr bwMode="auto">
            <a:xfrm>
              <a:off x="684" y="3769"/>
              <a:ext cx="47" cy="47"/>
            </a:xfrm>
            <a:custGeom>
              <a:avLst/>
              <a:gdLst>
                <a:gd name="T0" fmla="*/ 139 w 139"/>
                <a:gd name="T1" fmla="*/ 139 h 140"/>
                <a:gd name="T2" fmla="*/ 109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9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10 w 139"/>
                <a:gd name="T67" fmla="*/ 70 h 140"/>
                <a:gd name="T68" fmla="*/ 109 w 139"/>
                <a:gd name="T69" fmla="*/ 62 h 140"/>
                <a:gd name="T70" fmla="*/ 103 w 139"/>
                <a:gd name="T71" fmla="*/ 47 h 140"/>
                <a:gd name="T72" fmla="*/ 93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9" y="139"/>
                  </a:lnTo>
                  <a:lnTo>
                    <a:pt x="109" y="125"/>
                  </a:lnTo>
                  <a:lnTo>
                    <a:pt x="109" y="125"/>
                  </a:lnTo>
                  <a:lnTo>
                    <a:pt x="102" y="130"/>
                  </a:lnTo>
                  <a:lnTo>
                    <a:pt x="94"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2" y="2"/>
                  </a:lnTo>
                  <a:lnTo>
                    <a:pt x="93" y="5"/>
                  </a:lnTo>
                  <a:lnTo>
                    <a:pt x="102" y="11"/>
                  </a:lnTo>
                  <a:lnTo>
                    <a:pt x="109" y="16"/>
                  </a:lnTo>
                  <a:lnTo>
                    <a:pt x="109"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3" y="105"/>
                  </a:lnTo>
                  <a:lnTo>
                    <a:pt x="98" y="99"/>
                  </a:lnTo>
                  <a:lnTo>
                    <a:pt x="103" y="93"/>
                  </a:lnTo>
                  <a:lnTo>
                    <a:pt x="106" y="86"/>
                  </a:lnTo>
                  <a:lnTo>
                    <a:pt x="109" y="78"/>
                  </a:lnTo>
                  <a:lnTo>
                    <a:pt x="110" y="70"/>
                  </a:lnTo>
                  <a:lnTo>
                    <a:pt x="110" y="70"/>
                  </a:lnTo>
                  <a:lnTo>
                    <a:pt x="109" y="62"/>
                  </a:lnTo>
                  <a:lnTo>
                    <a:pt x="106" y="54"/>
                  </a:lnTo>
                  <a:lnTo>
                    <a:pt x="103" y="47"/>
                  </a:lnTo>
                  <a:lnTo>
                    <a:pt x="98" y="42"/>
                  </a:lnTo>
                  <a:lnTo>
                    <a:pt x="93"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userDrawn="1"/>
          </p:nvSpPr>
          <p:spPr bwMode="auto">
            <a:xfrm>
              <a:off x="742" y="3769"/>
              <a:ext cx="40" cy="47"/>
            </a:xfrm>
            <a:custGeom>
              <a:avLst/>
              <a:gdLst>
                <a:gd name="T0" fmla="*/ 0 w 120"/>
                <a:gd name="T1" fmla="*/ 2 h 139"/>
                <a:gd name="T2" fmla="*/ 30 w 120"/>
                <a:gd name="T3" fmla="*/ 2 h 139"/>
                <a:gd name="T4" fmla="*/ 30 w 120"/>
                <a:gd name="T5" fmla="*/ 18 h 139"/>
                <a:gd name="T6" fmla="*/ 30 w 120"/>
                <a:gd name="T7" fmla="*/ 18 h 139"/>
                <a:gd name="T8" fmla="*/ 36 w 120"/>
                <a:gd name="T9" fmla="*/ 12 h 139"/>
                <a:gd name="T10" fmla="*/ 44 w 120"/>
                <a:gd name="T11" fmla="*/ 6 h 139"/>
                <a:gd name="T12" fmla="*/ 49 w 120"/>
                <a:gd name="T13" fmla="*/ 4 h 139"/>
                <a:gd name="T14" fmla="*/ 55 w 120"/>
                <a:gd name="T15" fmla="*/ 2 h 139"/>
                <a:gd name="T16" fmla="*/ 61 w 120"/>
                <a:gd name="T17" fmla="*/ 0 h 139"/>
                <a:gd name="T18" fmla="*/ 68 w 120"/>
                <a:gd name="T19" fmla="*/ 0 h 139"/>
                <a:gd name="T20" fmla="*/ 68 w 120"/>
                <a:gd name="T21" fmla="*/ 0 h 139"/>
                <a:gd name="T22" fmla="*/ 80 w 120"/>
                <a:gd name="T23" fmla="*/ 2 h 139"/>
                <a:gd name="T24" fmla="*/ 91 w 120"/>
                <a:gd name="T25" fmla="*/ 4 h 139"/>
                <a:gd name="T26" fmla="*/ 100 w 120"/>
                <a:gd name="T27" fmla="*/ 8 h 139"/>
                <a:gd name="T28" fmla="*/ 107 w 120"/>
                <a:gd name="T29" fmla="*/ 15 h 139"/>
                <a:gd name="T30" fmla="*/ 112 w 120"/>
                <a:gd name="T31" fmla="*/ 23 h 139"/>
                <a:gd name="T32" fmla="*/ 117 w 120"/>
                <a:gd name="T33" fmla="*/ 33 h 139"/>
                <a:gd name="T34" fmla="*/ 119 w 120"/>
                <a:gd name="T35" fmla="*/ 44 h 139"/>
                <a:gd name="T36" fmla="*/ 120 w 120"/>
                <a:gd name="T37" fmla="*/ 57 h 139"/>
                <a:gd name="T38" fmla="*/ 120 w 120"/>
                <a:gd name="T39" fmla="*/ 139 h 139"/>
                <a:gd name="T40" fmla="*/ 91 w 120"/>
                <a:gd name="T41" fmla="*/ 139 h 139"/>
                <a:gd name="T42" fmla="*/ 91 w 120"/>
                <a:gd name="T43" fmla="*/ 63 h 139"/>
                <a:gd name="T44" fmla="*/ 91 w 120"/>
                <a:gd name="T45" fmla="*/ 63 h 139"/>
                <a:gd name="T46" fmla="*/ 89 w 120"/>
                <a:gd name="T47" fmla="*/ 55 h 139"/>
                <a:gd name="T48" fmla="*/ 88 w 120"/>
                <a:gd name="T49" fmla="*/ 47 h 139"/>
                <a:gd name="T50" fmla="*/ 86 w 120"/>
                <a:gd name="T51" fmla="*/ 42 h 139"/>
                <a:gd name="T52" fmla="*/ 83 w 120"/>
                <a:gd name="T53" fmla="*/ 37 h 139"/>
                <a:gd name="T54" fmla="*/ 78 w 120"/>
                <a:gd name="T55" fmla="*/ 34 h 139"/>
                <a:gd name="T56" fmla="*/ 73 w 120"/>
                <a:gd name="T57" fmla="*/ 30 h 139"/>
                <a:gd name="T58" fmla="*/ 68 w 120"/>
                <a:gd name="T59" fmla="*/ 29 h 139"/>
                <a:gd name="T60" fmla="*/ 61 w 120"/>
                <a:gd name="T61" fmla="*/ 29 h 139"/>
                <a:gd name="T62" fmla="*/ 61 w 120"/>
                <a:gd name="T63" fmla="*/ 29 h 139"/>
                <a:gd name="T64" fmla="*/ 53 w 120"/>
                <a:gd name="T65" fmla="*/ 29 h 139"/>
                <a:gd name="T66" fmla="*/ 47 w 120"/>
                <a:gd name="T67" fmla="*/ 31 h 139"/>
                <a:gd name="T68" fmla="*/ 42 w 120"/>
                <a:gd name="T69" fmla="*/ 35 h 139"/>
                <a:gd name="T70" fmla="*/ 38 w 120"/>
                <a:gd name="T71" fmla="*/ 38 h 139"/>
                <a:gd name="T72" fmla="*/ 34 w 120"/>
                <a:gd name="T73" fmla="*/ 44 h 139"/>
                <a:gd name="T74" fmla="*/ 32 w 120"/>
                <a:gd name="T75" fmla="*/ 50 h 139"/>
                <a:gd name="T76" fmla="*/ 31 w 120"/>
                <a:gd name="T77" fmla="*/ 57 h 139"/>
                <a:gd name="T78" fmla="*/ 30 w 120"/>
                <a:gd name="T79" fmla="*/ 63 h 139"/>
                <a:gd name="T80" fmla="*/ 30 w 120"/>
                <a:gd name="T81" fmla="*/ 139 h 139"/>
                <a:gd name="T82" fmla="*/ 0 w 120"/>
                <a:gd name="T83" fmla="*/ 139 h 139"/>
                <a:gd name="T84" fmla="*/ 0 w 120"/>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39">
                  <a:moveTo>
                    <a:pt x="0" y="2"/>
                  </a:moveTo>
                  <a:lnTo>
                    <a:pt x="30" y="2"/>
                  </a:lnTo>
                  <a:lnTo>
                    <a:pt x="30" y="18"/>
                  </a:lnTo>
                  <a:lnTo>
                    <a:pt x="30" y="18"/>
                  </a:lnTo>
                  <a:lnTo>
                    <a:pt x="36" y="12"/>
                  </a:lnTo>
                  <a:lnTo>
                    <a:pt x="44" y="6"/>
                  </a:lnTo>
                  <a:lnTo>
                    <a:pt x="49" y="4"/>
                  </a:lnTo>
                  <a:lnTo>
                    <a:pt x="55" y="2"/>
                  </a:lnTo>
                  <a:lnTo>
                    <a:pt x="61" y="0"/>
                  </a:lnTo>
                  <a:lnTo>
                    <a:pt x="68" y="0"/>
                  </a:lnTo>
                  <a:lnTo>
                    <a:pt x="68" y="0"/>
                  </a:lnTo>
                  <a:lnTo>
                    <a:pt x="80" y="2"/>
                  </a:lnTo>
                  <a:lnTo>
                    <a:pt x="91" y="4"/>
                  </a:lnTo>
                  <a:lnTo>
                    <a:pt x="100" y="8"/>
                  </a:lnTo>
                  <a:lnTo>
                    <a:pt x="107" y="15"/>
                  </a:lnTo>
                  <a:lnTo>
                    <a:pt x="112" y="23"/>
                  </a:lnTo>
                  <a:lnTo>
                    <a:pt x="117" y="33"/>
                  </a:lnTo>
                  <a:lnTo>
                    <a:pt x="119" y="44"/>
                  </a:lnTo>
                  <a:lnTo>
                    <a:pt x="120" y="57"/>
                  </a:lnTo>
                  <a:lnTo>
                    <a:pt x="120" y="139"/>
                  </a:lnTo>
                  <a:lnTo>
                    <a:pt x="91" y="139"/>
                  </a:lnTo>
                  <a:lnTo>
                    <a:pt x="91" y="63"/>
                  </a:lnTo>
                  <a:lnTo>
                    <a:pt x="91" y="63"/>
                  </a:lnTo>
                  <a:lnTo>
                    <a:pt x="89" y="55"/>
                  </a:lnTo>
                  <a:lnTo>
                    <a:pt x="88" y="47"/>
                  </a:lnTo>
                  <a:lnTo>
                    <a:pt x="86" y="42"/>
                  </a:lnTo>
                  <a:lnTo>
                    <a:pt x="83" y="37"/>
                  </a:lnTo>
                  <a:lnTo>
                    <a:pt x="78" y="34"/>
                  </a:lnTo>
                  <a:lnTo>
                    <a:pt x="73" y="30"/>
                  </a:lnTo>
                  <a:lnTo>
                    <a:pt x="68" y="29"/>
                  </a:lnTo>
                  <a:lnTo>
                    <a:pt x="61" y="29"/>
                  </a:lnTo>
                  <a:lnTo>
                    <a:pt x="61" y="29"/>
                  </a:lnTo>
                  <a:lnTo>
                    <a:pt x="53" y="29"/>
                  </a:lnTo>
                  <a:lnTo>
                    <a:pt x="47" y="31"/>
                  </a:lnTo>
                  <a:lnTo>
                    <a:pt x="42" y="35"/>
                  </a:lnTo>
                  <a:lnTo>
                    <a:pt x="38" y="38"/>
                  </a:lnTo>
                  <a:lnTo>
                    <a:pt x="34"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userDrawn="1"/>
          </p:nvSpPr>
          <p:spPr bwMode="auto">
            <a:xfrm>
              <a:off x="822" y="3752"/>
              <a:ext cx="42" cy="64"/>
            </a:xfrm>
            <a:custGeom>
              <a:avLst/>
              <a:gdLst>
                <a:gd name="T0" fmla="*/ 0 w 126"/>
                <a:gd name="T1" fmla="*/ 0 h 192"/>
                <a:gd name="T2" fmla="*/ 35 w 126"/>
                <a:gd name="T3" fmla="*/ 0 h 192"/>
                <a:gd name="T4" fmla="*/ 97 w 126"/>
                <a:gd name="T5" fmla="*/ 133 h 192"/>
                <a:gd name="T6" fmla="*/ 97 w 126"/>
                <a:gd name="T7" fmla="*/ 0 h 192"/>
                <a:gd name="T8" fmla="*/ 126 w 126"/>
                <a:gd name="T9" fmla="*/ 0 h 192"/>
                <a:gd name="T10" fmla="*/ 126 w 126"/>
                <a:gd name="T11" fmla="*/ 192 h 192"/>
                <a:gd name="T12" fmla="*/ 93 w 126"/>
                <a:gd name="T13" fmla="*/ 192 h 192"/>
                <a:gd name="T14" fmla="*/ 31 w 126"/>
                <a:gd name="T15" fmla="*/ 60 h 192"/>
                <a:gd name="T16" fmla="*/ 31 w 126"/>
                <a:gd name="T17" fmla="*/ 192 h 192"/>
                <a:gd name="T18" fmla="*/ 0 w 126"/>
                <a:gd name="T19" fmla="*/ 192 h 192"/>
                <a:gd name="T20" fmla="*/ 0 w 126"/>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92">
                  <a:moveTo>
                    <a:pt x="0" y="0"/>
                  </a:moveTo>
                  <a:lnTo>
                    <a:pt x="35" y="0"/>
                  </a:lnTo>
                  <a:lnTo>
                    <a:pt x="97" y="133"/>
                  </a:lnTo>
                  <a:lnTo>
                    <a:pt x="97" y="0"/>
                  </a:lnTo>
                  <a:lnTo>
                    <a:pt x="126" y="0"/>
                  </a:lnTo>
                  <a:lnTo>
                    <a:pt x="126" y="192"/>
                  </a:lnTo>
                  <a:lnTo>
                    <a:pt x="93" y="192"/>
                  </a:lnTo>
                  <a:lnTo>
                    <a:pt x="31" y="60"/>
                  </a:lnTo>
                  <a:lnTo>
                    <a:pt x="31" y="192"/>
                  </a:lnTo>
                  <a:lnTo>
                    <a:pt x="0" y="19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userDrawn="1"/>
          </p:nvSpPr>
          <p:spPr bwMode="auto">
            <a:xfrm>
              <a:off x="877" y="3770"/>
              <a:ext cx="40" cy="46"/>
            </a:xfrm>
            <a:custGeom>
              <a:avLst/>
              <a:gdLst>
                <a:gd name="T0" fmla="*/ 121 w 121"/>
                <a:gd name="T1" fmla="*/ 137 h 138"/>
                <a:gd name="T2" fmla="*/ 91 w 121"/>
                <a:gd name="T3" fmla="*/ 137 h 138"/>
                <a:gd name="T4" fmla="*/ 91 w 121"/>
                <a:gd name="T5" fmla="*/ 121 h 138"/>
                <a:gd name="T6" fmla="*/ 91 w 121"/>
                <a:gd name="T7" fmla="*/ 121 h 138"/>
                <a:gd name="T8" fmla="*/ 84 w 121"/>
                <a:gd name="T9" fmla="*/ 128 h 138"/>
                <a:gd name="T10" fmla="*/ 76 w 121"/>
                <a:gd name="T11" fmla="*/ 134 h 138"/>
                <a:gd name="T12" fmla="*/ 71 w 121"/>
                <a:gd name="T13" fmla="*/ 136 h 138"/>
                <a:gd name="T14" fmla="*/ 66 w 121"/>
                <a:gd name="T15" fmla="*/ 137 h 138"/>
                <a:gd name="T16" fmla="*/ 60 w 121"/>
                <a:gd name="T17" fmla="*/ 138 h 138"/>
                <a:gd name="T18" fmla="*/ 53 w 121"/>
                <a:gd name="T19" fmla="*/ 138 h 138"/>
                <a:gd name="T20" fmla="*/ 53 w 121"/>
                <a:gd name="T21" fmla="*/ 138 h 138"/>
                <a:gd name="T22" fmla="*/ 40 w 121"/>
                <a:gd name="T23" fmla="*/ 138 h 138"/>
                <a:gd name="T24" fmla="*/ 30 w 121"/>
                <a:gd name="T25" fmla="*/ 135 h 138"/>
                <a:gd name="T26" fmla="*/ 21 w 121"/>
                <a:gd name="T27" fmla="*/ 130 h 138"/>
                <a:gd name="T28" fmla="*/ 14 w 121"/>
                <a:gd name="T29" fmla="*/ 124 h 138"/>
                <a:gd name="T30" fmla="*/ 7 w 121"/>
                <a:gd name="T31" fmla="*/ 116 h 138"/>
                <a:gd name="T32" fmla="*/ 4 w 121"/>
                <a:gd name="T33" fmla="*/ 106 h 138"/>
                <a:gd name="T34" fmla="*/ 0 w 121"/>
                <a:gd name="T35" fmla="*/ 95 h 138"/>
                <a:gd name="T36" fmla="*/ 0 w 121"/>
                <a:gd name="T37" fmla="*/ 82 h 138"/>
                <a:gd name="T38" fmla="*/ 0 w 121"/>
                <a:gd name="T39" fmla="*/ 0 h 138"/>
                <a:gd name="T40" fmla="*/ 30 w 121"/>
                <a:gd name="T41" fmla="*/ 0 h 138"/>
                <a:gd name="T42" fmla="*/ 30 w 121"/>
                <a:gd name="T43" fmla="*/ 75 h 138"/>
                <a:gd name="T44" fmla="*/ 30 w 121"/>
                <a:gd name="T45" fmla="*/ 75 h 138"/>
                <a:gd name="T46" fmla="*/ 30 w 121"/>
                <a:gd name="T47" fmla="*/ 84 h 138"/>
                <a:gd name="T48" fmla="*/ 32 w 121"/>
                <a:gd name="T49" fmla="*/ 91 h 138"/>
                <a:gd name="T50" fmla="*/ 35 w 121"/>
                <a:gd name="T51" fmla="*/ 97 h 138"/>
                <a:gd name="T52" fmla="*/ 38 w 121"/>
                <a:gd name="T53" fmla="*/ 102 h 138"/>
                <a:gd name="T54" fmla="*/ 42 w 121"/>
                <a:gd name="T55" fmla="*/ 106 h 138"/>
                <a:gd name="T56" fmla="*/ 47 w 121"/>
                <a:gd name="T57" fmla="*/ 108 h 138"/>
                <a:gd name="T58" fmla="*/ 53 w 121"/>
                <a:gd name="T59" fmla="*/ 110 h 138"/>
                <a:gd name="T60" fmla="*/ 60 w 121"/>
                <a:gd name="T61" fmla="*/ 111 h 138"/>
                <a:gd name="T62" fmla="*/ 60 w 121"/>
                <a:gd name="T63" fmla="*/ 111 h 138"/>
                <a:gd name="T64" fmla="*/ 67 w 121"/>
                <a:gd name="T65" fmla="*/ 110 h 138"/>
                <a:gd name="T66" fmla="*/ 74 w 121"/>
                <a:gd name="T67" fmla="*/ 107 h 138"/>
                <a:gd name="T68" fmla="*/ 78 w 121"/>
                <a:gd name="T69" fmla="*/ 105 h 138"/>
                <a:gd name="T70" fmla="*/ 83 w 121"/>
                <a:gd name="T71" fmla="*/ 100 h 138"/>
                <a:gd name="T72" fmla="*/ 86 w 121"/>
                <a:gd name="T73" fmla="*/ 96 h 138"/>
                <a:gd name="T74" fmla="*/ 89 w 121"/>
                <a:gd name="T75" fmla="*/ 90 h 138"/>
                <a:gd name="T76" fmla="*/ 90 w 121"/>
                <a:gd name="T77" fmla="*/ 83 h 138"/>
                <a:gd name="T78" fmla="*/ 91 w 121"/>
                <a:gd name="T79" fmla="*/ 75 h 138"/>
                <a:gd name="T80" fmla="*/ 91 w 121"/>
                <a:gd name="T81" fmla="*/ 0 h 138"/>
                <a:gd name="T82" fmla="*/ 121 w 121"/>
                <a:gd name="T83" fmla="*/ 0 h 138"/>
                <a:gd name="T84" fmla="*/ 121 w 121"/>
                <a:gd name="T85"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8">
                  <a:moveTo>
                    <a:pt x="121" y="137"/>
                  </a:moveTo>
                  <a:lnTo>
                    <a:pt x="91" y="137"/>
                  </a:lnTo>
                  <a:lnTo>
                    <a:pt x="91" y="121"/>
                  </a:lnTo>
                  <a:lnTo>
                    <a:pt x="91" y="121"/>
                  </a:lnTo>
                  <a:lnTo>
                    <a:pt x="84" y="128"/>
                  </a:lnTo>
                  <a:lnTo>
                    <a:pt x="76" y="134"/>
                  </a:lnTo>
                  <a:lnTo>
                    <a:pt x="71" y="136"/>
                  </a:lnTo>
                  <a:lnTo>
                    <a:pt x="66" y="137"/>
                  </a:lnTo>
                  <a:lnTo>
                    <a:pt x="60" y="138"/>
                  </a:lnTo>
                  <a:lnTo>
                    <a:pt x="53" y="138"/>
                  </a:lnTo>
                  <a:lnTo>
                    <a:pt x="53" y="138"/>
                  </a:lnTo>
                  <a:lnTo>
                    <a:pt x="40" y="138"/>
                  </a:lnTo>
                  <a:lnTo>
                    <a:pt x="30" y="135"/>
                  </a:lnTo>
                  <a:lnTo>
                    <a:pt x="21" y="130"/>
                  </a:lnTo>
                  <a:lnTo>
                    <a:pt x="14" y="124"/>
                  </a:lnTo>
                  <a:lnTo>
                    <a:pt x="7" y="116"/>
                  </a:lnTo>
                  <a:lnTo>
                    <a:pt x="4" y="106"/>
                  </a:lnTo>
                  <a:lnTo>
                    <a:pt x="0" y="95"/>
                  </a:lnTo>
                  <a:lnTo>
                    <a:pt x="0" y="82"/>
                  </a:lnTo>
                  <a:lnTo>
                    <a:pt x="0" y="0"/>
                  </a:lnTo>
                  <a:lnTo>
                    <a:pt x="30" y="0"/>
                  </a:lnTo>
                  <a:lnTo>
                    <a:pt x="30" y="75"/>
                  </a:lnTo>
                  <a:lnTo>
                    <a:pt x="30" y="75"/>
                  </a:lnTo>
                  <a:lnTo>
                    <a:pt x="30" y="84"/>
                  </a:lnTo>
                  <a:lnTo>
                    <a:pt x="32" y="91"/>
                  </a:lnTo>
                  <a:lnTo>
                    <a:pt x="35" y="97"/>
                  </a:lnTo>
                  <a:lnTo>
                    <a:pt x="38" y="102"/>
                  </a:lnTo>
                  <a:lnTo>
                    <a:pt x="42" y="106"/>
                  </a:lnTo>
                  <a:lnTo>
                    <a:pt x="47" y="108"/>
                  </a:lnTo>
                  <a:lnTo>
                    <a:pt x="53" y="110"/>
                  </a:lnTo>
                  <a:lnTo>
                    <a:pt x="60" y="111"/>
                  </a:lnTo>
                  <a:lnTo>
                    <a:pt x="60" y="111"/>
                  </a:lnTo>
                  <a:lnTo>
                    <a:pt x="67" y="110"/>
                  </a:lnTo>
                  <a:lnTo>
                    <a:pt x="74" y="107"/>
                  </a:lnTo>
                  <a:lnTo>
                    <a:pt x="78" y="105"/>
                  </a:lnTo>
                  <a:lnTo>
                    <a:pt x="83" y="100"/>
                  </a:lnTo>
                  <a:lnTo>
                    <a:pt x="86" y="96"/>
                  </a:lnTo>
                  <a:lnTo>
                    <a:pt x="89" y="90"/>
                  </a:lnTo>
                  <a:lnTo>
                    <a:pt x="90" y="83"/>
                  </a:lnTo>
                  <a:lnTo>
                    <a:pt x="91" y="75"/>
                  </a:lnTo>
                  <a:lnTo>
                    <a:pt x="91" y="0"/>
                  </a:lnTo>
                  <a:lnTo>
                    <a:pt x="121" y="0"/>
                  </a:lnTo>
                  <a:lnTo>
                    <a:pt x="121"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userDrawn="1"/>
          </p:nvSpPr>
          <p:spPr bwMode="auto">
            <a:xfrm>
              <a:off x="927" y="3769"/>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39 w 141"/>
                <a:gd name="T13" fmla="*/ 85 h 140"/>
                <a:gd name="T14" fmla="*/ 136 w 141"/>
                <a:gd name="T15" fmla="*/ 98 h 140"/>
                <a:gd name="T16" fmla="*/ 121 w 141"/>
                <a:gd name="T17" fmla="*/ 121 h 140"/>
                <a:gd name="T18" fmla="*/ 99 w 141"/>
                <a:gd name="T19" fmla="*/ 136 h 140"/>
                <a:gd name="T20" fmla="*/ 85 w 141"/>
                <a:gd name="T21" fmla="*/ 139 h 140"/>
                <a:gd name="T22" fmla="*/ 71 w 141"/>
                <a:gd name="T23" fmla="*/ 140 h 140"/>
                <a:gd name="T24" fmla="*/ 63 w 141"/>
                <a:gd name="T25" fmla="*/ 140 h 140"/>
                <a:gd name="T26" fmla="*/ 50 w 141"/>
                <a:gd name="T27" fmla="*/ 138 h 140"/>
                <a:gd name="T28" fmla="*/ 31 w 141"/>
                <a:gd name="T29" fmla="*/ 129 h 140"/>
                <a:gd name="T30" fmla="*/ 12 w 141"/>
                <a:gd name="T31" fmla="*/ 110 h 140"/>
                <a:gd name="T32" fmla="*/ 4 w 141"/>
                <a:gd name="T33" fmla="*/ 92 h 140"/>
                <a:gd name="T34" fmla="*/ 2 w 141"/>
                <a:gd name="T35" fmla="*/ 78 h 140"/>
                <a:gd name="T36" fmla="*/ 0 w 141"/>
                <a:gd name="T37" fmla="*/ 70 h 140"/>
                <a:gd name="T38" fmla="*/ 2 w 141"/>
                <a:gd name="T39" fmla="*/ 55 h 140"/>
                <a:gd name="T40" fmla="*/ 6 w 141"/>
                <a:gd name="T41" fmla="*/ 43 h 140"/>
                <a:gd name="T42" fmla="*/ 21 w 141"/>
                <a:gd name="T43" fmla="*/ 20 h 140"/>
                <a:gd name="T44" fmla="*/ 43 w 141"/>
                <a:gd name="T45" fmla="*/ 5 h 140"/>
                <a:gd name="T46" fmla="*/ 57 w 141"/>
                <a:gd name="T47" fmla="*/ 2 h 140"/>
                <a:gd name="T48" fmla="*/ 71 w 141"/>
                <a:gd name="T49" fmla="*/ 0 h 140"/>
                <a:gd name="T50" fmla="*/ 78 w 141"/>
                <a:gd name="T51" fmla="*/ 0 h 140"/>
                <a:gd name="T52" fmla="*/ 93 w 141"/>
                <a:gd name="T53" fmla="*/ 4 h 140"/>
                <a:gd name="T54" fmla="*/ 106 w 141"/>
                <a:gd name="T55" fmla="*/ 8 h 140"/>
                <a:gd name="T56" fmla="*/ 121 w 141"/>
                <a:gd name="T57" fmla="*/ 21 h 140"/>
                <a:gd name="T58" fmla="*/ 99 w 141"/>
                <a:gd name="T59" fmla="*/ 41 h 140"/>
                <a:gd name="T60" fmla="*/ 86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5 w 141"/>
                <a:gd name="T75" fmla="*/ 88 h 140"/>
                <a:gd name="T76" fmla="*/ 43 w 141"/>
                <a:gd name="T77" fmla="*/ 100 h 140"/>
                <a:gd name="T78" fmla="*/ 54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5" y="94"/>
                  </a:lnTo>
                  <a:lnTo>
                    <a:pt x="108" y="88"/>
                  </a:lnTo>
                  <a:lnTo>
                    <a:pt x="110" y="80"/>
                  </a:lnTo>
                  <a:lnTo>
                    <a:pt x="110" y="70"/>
                  </a:lnTo>
                  <a:lnTo>
                    <a:pt x="141" y="70"/>
                  </a:lnTo>
                  <a:lnTo>
                    <a:pt x="141" y="70"/>
                  </a:lnTo>
                  <a:lnTo>
                    <a:pt x="140" y="78"/>
                  </a:lnTo>
                  <a:lnTo>
                    <a:pt x="139" y="85"/>
                  </a:lnTo>
                  <a:lnTo>
                    <a:pt x="138" y="92"/>
                  </a:lnTo>
                  <a:lnTo>
                    <a:pt x="136" y="98"/>
                  </a:lnTo>
                  <a:lnTo>
                    <a:pt x="129" y="110"/>
                  </a:lnTo>
                  <a:lnTo>
                    <a:pt x="121" y="121"/>
                  </a:lnTo>
                  <a:lnTo>
                    <a:pt x="110" y="129"/>
                  </a:lnTo>
                  <a:lnTo>
                    <a:pt x="99" y="136"/>
                  </a:lnTo>
                  <a:lnTo>
                    <a:pt x="92" y="138"/>
                  </a:lnTo>
                  <a:lnTo>
                    <a:pt x="85" y="139"/>
                  </a:lnTo>
                  <a:lnTo>
                    <a:pt x="78" y="140"/>
                  </a:lnTo>
                  <a:lnTo>
                    <a:pt x="71" y="140"/>
                  </a:lnTo>
                  <a:lnTo>
                    <a:pt x="71" y="140"/>
                  </a:lnTo>
                  <a:lnTo>
                    <a:pt x="63" y="140"/>
                  </a:lnTo>
                  <a:lnTo>
                    <a:pt x="57" y="139"/>
                  </a:lnTo>
                  <a:lnTo>
                    <a:pt x="50" y="138"/>
                  </a:lnTo>
                  <a:lnTo>
                    <a:pt x="43" y="136"/>
                  </a:lnTo>
                  <a:lnTo>
                    <a:pt x="31" y="129"/>
                  </a:lnTo>
                  <a:lnTo>
                    <a:pt x="21" y="121"/>
                  </a:lnTo>
                  <a:lnTo>
                    <a:pt x="12" y="110"/>
                  </a:lnTo>
                  <a:lnTo>
                    <a:pt x="6" y="99"/>
                  </a:lnTo>
                  <a:lnTo>
                    <a:pt x="4" y="92"/>
                  </a:lnTo>
                  <a:lnTo>
                    <a:pt x="2" y="85"/>
                  </a:lnTo>
                  <a:lnTo>
                    <a:pt x="2" y="78"/>
                  </a:lnTo>
                  <a:lnTo>
                    <a:pt x="0" y="70"/>
                  </a:lnTo>
                  <a:lnTo>
                    <a:pt x="0" y="70"/>
                  </a:lnTo>
                  <a:lnTo>
                    <a:pt x="2" y="63"/>
                  </a:lnTo>
                  <a:lnTo>
                    <a:pt x="2" y="55"/>
                  </a:lnTo>
                  <a:lnTo>
                    <a:pt x="4" y="49"/>
                  </a:lnTo>
                  <a:lnTo>
                    <a:pt x="6" y="43"/>
                  </a:lnTo>
                  <a:lnTo>
                    <a:pt x="12" y="30"/>
                  </a:lnTo>
                  <a:lnTo>
                    <a:pt x="21" y="20"/>
                  </a:lnTo>
                  <a:lnTo>
                    <a:pt x="31" y="12"/>
                  </a:lnTo>
                  <a:lnTo>
                    <a:pt x="43" y="5"/>
                  </a:lnTo>
                  <a:lnTo>
                    <a:pt x="50" y="3"/>
                  </a:lnTo>
                  <a:lnTo>
                    <a:pt x="57" y="2"/>
                  </a:lnTo>
                  <a:lnTo>
                    <a:pt x="63" y="0"/>
                  </a:lnTo>
                  <a:lnTo>
                    <a:pt x="71" y="0"/>
                  </a:lnTo>
                  <a:lnTo>
                    <a:pt x="71" y="0"/>
                  </a:lnTo>
                  <a:lnTo>
                    <a:pt x="78" y="0"/>
                  </a:lnTo>
                  <a:lnTo>
                    <a:pt x="86" y="2"/>
                  </a:lnTo>
                  <a:lnTo>
                    <a:pt x="93" y="4"/>
                  </a:lnTo>
                  <a:lnTo>
                    <a:pt x="99" y="6"/>
                  </a:lnTo>
                  <a:lnTo>
                    <a:pt x="106" y="8"/>
                  </a:lnTo>
                  <a:lnTo>
                    <a:pt x="112" y="12"/>
                  </a:lnTo>
                  <a:lnTo>
                    <a:pt x="121" y="21"/>
                  </a:lnTo>
                  <a:lnTo>
                    <a:pt x="99" y="41"/>
                  </a:lnTo>
                  <a:lnTo>
                    <a:pt x="99" y="41"/>
                  </a:lnTo>
                  <a:lnTo>
                    <a:pt x="93" y="36"/>
                  </a:lnTo>
                  <a:lnTo>
                    <a:pt x="86" y="33"/>
                  </a:lnTo>
                  <a:lnTo>
                    <a:pt x="79" y="29"/>
                  </a:lnTo>
                  <a:lnTo>
                    <a:pt x="71" y="29"/>
                  </a:lnTo>
                  <a:lnTo>
                    <a:pt x="71" y="29"/>
                  </a:lnTo>
                  <a:lnTo>
                    <a:pt x="62" y="29"/>
                  </a:lnTo>
                  <a:lnTo>
                    <a:pt x="54" y="31"/>
                  </a:lnTo>
                  <a:lnTo>
                    <a:pt x="48" y="36"/>
                  </a:lnTo>
                  <a:lnTo>
                    <a:pt x="43" y="41"/>
                  </a:lnTo>
                  <a:lnTo>
                    <a:pt x="38" y="46"/>
                  </a:lnTo>
                  <a:lnTo>
                    <a:pt x="35" y="53"/>
                  </a:lnTo>
                  <a:lnTo>
                    <a:pt x="32" y="61"/>
                  </a:lnTo>
                  <a:lnTo>
                    <a:pt x="31" y="70"/>
                  </a:lnTo>
                  <a:lnTo>
                    <a:pt x="31" y="70"/>
                  </a:lnTo>
                  <a:lnTo>
                    <a:pt x="32" y="80"/>
                  </a:lnTo>
                  <a:lnTo>
                    <a:pt x="35" y="88"/>
                  </a:lnTo>
                  <a:lnTo>
                    <a:pt x="38" y="94"/>
                  </a:lnTo>
                  <a:lnTo>
                    <a:pt x="43" y="100"/>
                  </a:lnTo>
                  <a:lnTo>
                    <a:pt x="48" y="106"/>
                  </a:lnTo>
                  <a:lnTo>
                    <a:pt x="54"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userDrawn="1"/>
          </p:nvSpPr>
          <p:spPr bwMode="auto">
            <a:xfrm>
              <a:off x="982" y="3750"/>
              <a:ext cx="10" cy="66"/>
            </a:xfrm>
            <a:custGeom>
              <a:avLst/>
              <a:gdLst>
                <a:gd name="T0" fmla="*/ 0 w 30"/>
                <a:gd name="T1" fmla="*/ 4 h 196"/>
                <a:gd name="T2" fmla="*/ 30 w 30"/>
                <a:gd name="T3" fmla="*/ 0 h 196"/>
                <a:gd name="T4" fmla="*/ 30 w 30"/>
                <a:gd name="T5" fmla="*/ 196 h 196"/>
                <a:gd name="T6" fmla="*/ 0 w 30"/>
                <a:gd name="T7" fmla="*/ 196 h 196"/>
                <a:gd name="T8" fmla="*/ 0 w 30"/>
                <a:gd name="T9" fmla="*/ 4 h 196"/>
              </a:gdLst>
              <a:ahLst/>
              <a:cxnLst>
                <a:cxn ang="0">
                  <a:pos x="T0" y="T1"/>
                </a:cxn>
                <a:cxn ang="0">
                  <a:pos x="T2" y="T3"/>
                </a:cxn>
                <a:cxn ang="0">
                  <a:pos x="T4" y="T5"/>
                </a:cxn>
                <a:cxn ang="0">
                  <a:pos x="T6" y="T7"/>
                </a:cxn>
                <a:cxn ang="0">
                  <a:pos x="T8" y="T9"/>
                </a:cxn>
              </a:cxnLst>
              <a:rect l="0" t="0" r="r" b="b"/>
              <a:pathLst>
                <a:path w="30" h="196">
                  <a:moveTo>
                    <a:pt x="0" y="4"/>
                  </a:moveTo>
                  <a:lnTo>
                    <a:pt x="30" y="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userDrawn="1"/>
          </p:nvSpPr>
          <p:spPr bwMode="auto">
            <a:xfrm>
              <a:off x="1002" y="3769"/>
              <a:ext cx="46" cy="47"/>
            </a:xfrm>
            <a:custGeom>
              <a:avLst/>
              <a:gdLst>
                <a:gd name="T0" fmla="*/ 32 w 140"/>
                <a:gd name="T1" fmla="*/ 81 h 140"/>
                <a:gd name="T2" fmla="*/ 37 w 140"/>
                <a:gd name="T3" fmla="*/ 93 h 140"/>
                <a:gd name="T4" fmla="*/ 46 w 140"/>
                <a:gd name="T5" fmla="*/ 104 h 140"/>
                <a:gd name="T6" fmla="*/ 57 w 140"/>
                <a:gd name="T7" fmla="*/ 109 h 140"/>
                <a:gd name="T8" fmla="*/ 71 w 140"/>
                <a:gd name="T9" fmla="*/ 113 h 140"/>
                <a:gd name="T10" fmla="*/ 81 w 140"/>
                <a:gd name="T11" fmla="*/ 112 h 140"/>
                <a:gd name="T12" fmla="*/ 96 w 140"/>
                <a:gd name="T13" fmla="*/ 105 h 140"/>
                <a:gd name="T14" fmla="*/ 137 w 140"/>
                <a:gd name="T15" fmla="*/ 99 h 140"/>
                <a:gd name="T16" fmla="*/ 134 w 140"/>
                <a:gd name="T17" fmla="*/ 108 h 140"/>
                <a:gd name="T18" fmla="*/ 121 w 140"/>
                <a:gd name="T19" fmla="*/ 123 h 140"/>
                <a:gd name="T20" fmla="*/ 103 w 140"/>
                <a:gd name="T21" fmla="*/ 135 h 140"/>
                <a:gd name="T22" fmla="*/ 82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2 w 140"/>
                <a:gd name="T35" fmla="*/ 85 h 140"/>
                <a:gd name="T36" fmla="*/ 0 w 140"/>
                <a:gd name="T37" fmla="*/ 70 h 140"/>
                <a:gd name="T38" fmla="*/ 1 w 140"/>
                <a:gd name="T39" fmla="*/ 63 h 140"/>
                <a:gd name="T40" fmla="*/ 6 w 140"/>
                <a:gd name="T41" fmla="*/ 43 h 140"/>
                <a:gd name="T42" fmla="*/ 21 w 140"/>
                <a:gd name="T43" fmla="*/ 21 h 140"/>
                <a:gd name="T44" fmla="*/ 42 w 140"/>
                <a:gd name="T45" fmla="*/ 6 h 140"/>
                <a:gd name="T46" fmla="*/ 56 w 140"/>
                <a:gd name="T47" fmla="*/ 2 h 140"/>
                <a:gd name="T48" fmla="*/ 70 w 140"/>
                <a:gd name="T49" fmla="*/ 0 h 140"/>
                <a:gd name="T50" fmla="*/ 78 w 140"/>
                <a:gd name="T51" fmla="*/ 0 h 140"/>
                <a:gd name="T52" fmla="*/ 92 w 140"/>
                <a:gd name="T53" fmla="*/ 4 h 140"/>
                <a:gd name="T54" fmla="*/ 109 w 140"/>
                <a:gd name="T55" fmla="*/ 12 h 140"/>
                <a:gd name="T56" fmla="*/ 128 w 140"/>
                <a:gd name="T57" fmla="*/ 31 h 140"/>
                <a:gd name="T58" fmla="*/ 139 w 140"/>
                <a:gd name="T59" fmla="*/ 57 h 140"/>
                <a:gd name="T60" fmla="*/ 140 w 140"/>
                <a:gd name="T61" fmla="*/ 70 h 140"/>
                <a:gd name="T62" fmla="*/ 139 w 140"/>
                <a:gd name="T63" fmla="*/ 81 h 140"/>
                <a:gd name="T64" fmla="*/ 33 w 140"/>
                <a:gd name="T65" fmla="*/ 54 h 140"/>
                <a:gd name="T66" fmla="*/ 106 w 140"/>
                <a:gd name="T67" fmla="*/ 54 h 140"/>
                <a:gd name="T68" fmla="*/ 102 w 140"/>
                <a:gd name="T69" fmla="*/ 44 h 140"/>
                <a:gd name="T70" fmla="*/ 93 w 140"/>
                <a:gd name="T71" fmla="*/ 36 h 140"/>
                <a:gd name="T72" fmla="*/ 82 w 140"/>
                <a:gd name="T73" fmla="*/ 30 h 140"/>
                <a:gd name="T74" fmla="*/ 70 w 140"/>
                <a:gd name="T75" fmla="*/ 28 h 140"/>
                <a:gd name="T76" fmla="*/ 64 w 140"/>
                <a:gd name="T77" fmla="*/ 29 h 140"/>
                <a:gd name="T78" fmla="*/ 53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4" y="88"/>
                  </a:lnTo>
                  <a:lnTo>
                    <a:pt x="37" y="93"/>
                  </a:lnTo>
                  <a:lnTo>
                    <a:pt x="41" y="99"/>
                  </a:lnTo>
                  <a:lnTo>
                    <a:pt x="46" y="104"/>
                  </a:lnTo>
                  <a:lnTo>
                    <a:pt x="50" y="107"/>
                  </a:lnTo>
                  <a:lnTo>
                    <a:pt x="57" y="109"/>
                  </a:lnTo>
                  <a:lnTo>
                    <a:pt x="64" y="112"/>
                  </a:lnTo>
                  <a:lnTo>
                    <a:pt x="71" y="113"/>
                  </a:lnTo>
                  <a:lnTo>
                    <a:pt x="71" y="113"/>
                  </a:lnTo>
                  <a:lnTo>
                    <a:pt x="81" y="112"/>
                  </a:lnTo>
                  <a:lnTo>
                    <a:pt x="89" y="109"/>
                  </a:lnTo>
                  <a:lnTo>
                    <a:pt x="96" y="105"/>
                  </a:lnTo>
                  <a:lnTo>
                    <a:pt x="102" y="99"/>
                  </a:lnTo>
                  <a:lnTo>
                    <a:pt x="137" y="99"/>
                  </a:lnTo>
                  <a:lnTo>
                    <a:pt x="137" y="99"/>
                  </a:lnTo>
                  <a:lnTo>
                    <a:pt x="134" y="108"/>
                  </a:lnTo>
                  <a:lnTo>
                    <a:pt x="128" y="116"/>
                  </a:lnTo>
                  <a:lnTo>
                    <a:pt x="121" y="123"/>
                  </a:lnTo>
                  <a:lnTo>
                    <a:pt x="112" y="129"/>
                  </a:lnTo>
                  <a:lnTo>
                    <a:pt x="103" y="135"/>
                  </a:lnTo>
                  <a:lnTo>
                    <a:pt x="93" y="138"/>
                  </a:lnTo>
                  <a:lnTo>
                    <a:pt x="82" y="140"/>
                  </a:lnTo>
                  <a:lnTo>
                    <a:pt x="71" y="140"/>
                  </a:lnTo>
                  <a:lnTo>
                    <a:pt x="71" y="140"/>
                  </a:lnTo>
                  <a:lnTo>
                    <a:pt x="64" y="140"/>
                  </a:lnTo>
                  <a:lnTo>
                    <a:pt x="56" y="139"/>
                  </a:lnTo>
                  <a:lnTo>
                    <a:pt x="49" y="138"/>
                  </a:lnTo>
                  <a:lnTo>
                    <a:pt x="43" y="136"/>
                  </a:lnTo>
                  <a:lnTo>
                    <a:pt x="31" y="129"/>
                  </a:lnTo>
                  <a:lnTo>
                    <a:pt x="21" y="121"/>
                  </a:lnTo>
                  <a:lnTo>
                    <a:pt x="13" y="109"/>
                  </a:lnTo>
                  <a:lnTo>
                    <a:pt x="6" y="98"/>
                  </a:lnTo>
                  <a:lnTo>
                    <a:pt x="3" y="91"/>
                  </a:lnTo>
                  <a:lnTo>
                    <a:pt x="2" y="85"/>
                  </a:lnTo>
                  <a:lnTo>
                    <a:pt x="1" y="77"/>
                  </a:lnTo>
                  <a:lnTo>
                    <a:pt x="0" y="70"/>
                  </a:lnTo>
                  <a:lnTo>
                    <a:pt x="0" y="70"/>
                  </a:lnTo>
                  <a:lnTo>
                    <a:pt x="1" y="63"/>
                  </a:lnTo>
                  <a:lnTo>
                    <a:pt x="2" y="57"/>
                  </a:lnTo>
                  <a:lnTo>
                    <a:pt x="6" y="43"/>
                  </a:lnTo>
                  <a:lnTo>
                    <a:pt x="13" y="31"/>
                  </a:lnTo>
                  <a:lnTo>
                    <a:pt x="21" y="21"/>
                  </a:lnTo>
                  <a:lnTo>
                    <a:pt x="31" y="12"/>
                  </a:lnTo>
                  <a:lnTo>
                    <a:pt x="42" y="6"/>
                  </a:lnTo>
                  <a:lnTo>
                    <a:pt x="49" y="4"/>
                  </a:lnTo>
                  <a:lnTo>
                    <a:pt x="56" y="2"/>
                  </a:lnTo>
                  <a:lnTo>
                    <a:pt x="63" y="0"/>
                  </a:lnTo>
                  <a:lnTo>
                    <a:pt x="70" y="0"/>
                  </a:lnTo>
                  <a:lnTo>
                    <a:pt x="70" y="0"/>
                  </a:lnTo>
                  <a:lnTo>
                    <a:pt x="78" y="0"/>
                  </a:lnTo>
                  <a:lnTo>
                    <a:pt x="85" y="2"/>
                  </a:lnTo>
                  <a:lnTo>
                    <a:pt x="92" y="4"/>
                  </a:lnTo>
                  <a:lnTo>
                    <a:pt x="97" y="6"/>
                  </a:lnTo>
                  <a:lnTo>
                    <a:pt x="109" y="12"/>
                  </a:lnTo>
                  <a:lnTo>
                    <a:pt x="119" y="21"/>
                  </a:lnTo>
                  <a:lnTo>
                    <a:pt x="128" y="31"/>
                  </a:lnTo>
                  <a:lnTo>
                    <a:pt x="134" y="43"/>
                  </a:lnTo>
                  <a:lnTo>
                    <a:pt x="139" y="57"/>
                  </a:lnTo>
                  <a:lnTo>
                    <a:pt x="140" y="63"/>
                  </a:lnTo>
                  <a:lnTo>
                    <a:pt x="140" y="70"/>
                  </a:lnTo>
                  <a:lnTo>
                    <a:pt x="140" y="70"/>
                  </a:lnTo>
                  <a:lnTo>
                    <a:pt x="139" y="81"/>
                  </a:lnTo>
                  <a:lnTo>
                    <a:pt x="32" y="81"/>
                  </a:lnTo>
                  <a:close/>
                  <a:moveTo>
                    <a:pt x="33" y="54"/>
                  </a:moveTo>
                  <a:lnTo>
                    <a:pt x="106" y="54"/>
                  </a:lnTo>
                  <a:lnTo>
                    <a:pt x="106" y="54"/>
                  </a:lnTo>
                  <a:lnTo>
                    <a:pt x="104" y="49"/>
                  </a:lnTo>
                  <a:lnTo>
                    <a:pt x="102" y="44"/>
                  </a:lnTo>
                  <a:lnTo>
                    <a:pt x="97" y="39"/>
                  </a:lnTo>
                  <a:lnTo>
                    <a:pt x="93" y="36"/>
                  </a:lnTo>
                  <a:lnTo>
                    <a:pt x="88" y="33"/>
                  </a:lnTo>
                  <a:lnTo>
                    <a:pt x="82" y="30"/>
                  </a:lnTo>
                  <a:lnTo>
                    <a:pt x="77" y="29"/>
                  </a:lnTo>
                  <a:lnTo>
                    <a:pt x="70" y="28"/>
                  </a:lnTo>
                  <a:lnTo>
                    <a:pt x="70" y="28"/>
                  </a:lnTo>
                  <a:lnTo>
                    <a:pt x="64" y="29"/>
                  </a:lnTo>
                  <a:lnTo>
                    <a:pt x="57" y="30"/>
                  </a:lnTo>
                  <a:lnTo>
                    <a:pt x="53" y="33"/>
                  </a:lnTo>
                  <a:lnTo>
                    <a:pt x="47" y="36"/>
                  </a:lnTo>
                  <a:lnTo>
                    <a:pt x="42" y="39"/>
                  </a:lnTo>
                  <a:lnTo>
                    <a:pt x="39"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6" name="Freeform 31"/>
            <p:cNvSpPr>
              <a:spLocks noEditPoints="1"/>
            </p:cNvSpPr>
            <p:nvPr userDrawn="1"/>
          </p:nvSpPr>
          <p:spPr bwMode="auto">
            <a:xfrm>
              <a:off x="1055" y="3769"/>
              <a:ext cx="46" cy="47"/>
            </a:xfrm>
            <a:custGeom>
              <a:avLst/>
              <a:gdLst>
                <a:gd name="T0" fmla="*/ 139 w 139"/>
                <a:gd name="T1" fmla="*/ 139 h 140"/>
                <a:gd name="T2" fmla="*/ 108 w 139"/>
                <a:gd name="T3" fmla="*/ 125 h 140"/>
                <a:gd name="T4" fmla="*/ 102 w 139"/>
                <a:gd name="T5" fmla="*/ 130 h 140"/>
                <a:gd name="T6" fmla="*/ 81 w 139"/>
                <a:gd name="T7" fmla="*/ 139 h 140"/>
                <a:gd name="T8" fmla="*/ 69 w 139"/>
                <a:gd name="T9" fmla="*/ 140 h 140"/>
                <a:gd name="T10" fmla="*/ 54 w 139"/>
                <a:gd name="T11" fmla="*/ 139 h 140"/>
                <a:gd name="T12" fmla="*/ 30 w 139"/>
                <a:gd name="T13" fmla="*/ 130 h 140"/>
                <a:gd name="T14" fmla="*/ 12 w 139"/>
                <a:gd name="T15" fmla="*/ 110 h 140"/>
                <a:gd name="T16" fmla="*/ 2 w 139"/>
                <a:gd name="T17" fmla="*/ 92 h 140"/>
                <a:gd name="T18" fmla="*/ 0 w 139"/>
                <a:gd name="T19" fmla="*/ 78 h 140"/>
                <a:gd name="T20" fmla="*/ 0 w 139"/>
                <a:gd name="T21" fmla="*/ 70 h 140"/>
                <a:gd name="T22" fmla="*/ 1 w 139"/>
                <a:gd name="T23" fmla="*/ 55 h 140"/>
                <a:gd name="T24" fmla="*/ 5 w 139"/>
                <a:gd name="T25" fmla="*/ 42 h 140"/>
                <a:gd name="T26" fmla="*/ 20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2 w 139"/>
                <a:gd name="T47" fmla="*/ 54 h 140"/>
                <a:gd name="T48" fmla="*/ 30 w 139"/>
                <a:gd name="T49" fmla="*/ 70 h 140"/>
                <a:gd name="T50" fmla="*/ 30 w 139"/>
                <a:gd name="T51" fmla="*/ 78 h 140"/>
                <a:gd name="T52" fmla="*/ 36 w 139"/>
                <a:gd name="T53" fmla="*/ 93 h 140"/>
                <a:gd name="T54" fmla="*/ 47 w 139"/>
                <a:gd name="T55" fmla="*/ 105 h 140"/>
                <a:gd name="T56" fmla="*/ 62 w 139"/>
                <a:gd name="T57" fmla="*/ 110 h 140"/>
                <a:gd name="T58" fmla="*/ 70 w 139"/>
                <a:gd name="T59" fmla="*/ 112 h 140"/>
                <a:gd name="T60" fmla="*/ 85 w 139"/>
                <a:gd name="T61" fmla="*/ 108 h 140"/>
                <a:gd name="T62" fmla="*/ 98 w 139"/>
                <a:gd name="T63" fmla="*/ 99 h 140"/>
                <a:gd name="T64" fmla="*/ 106 w 139"/>
                <a:gd name="T65" fmla="*/ 86 h 140"/>
                <a:gd name="T66" fmla="*/ 109 w 139"/>
                <a:gd name="T67" fmla="*/ 70 h 140"/>
                <a:gd name="T68" fmla="*/ 108 w 139"/>
                <a:gd name="T69" fmla="*/ 62 h 140"/>
                <a:gd name="T70" fmla="*/ 102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1" y="139"/>
                  </a:lnTo>
                  <a:lnTo>
                    <a:pt x="76" y="140"/>
                  </a:lnTo>
                  <a:lnTo>
                    <a:pt x="69" y="140"/>
                  </a:lnTo>
                  <a:lnTo>
                    <a:pt x="69" y="140"/>
                  </a:lnTo>
                  <a:lnTo>
                    <a:pt x="54" y="139"/>
                  </a:lnTo>
                  <a:lnTo>
                    <a:pt x="41" y="136"/>
                  </a:lnTo>
                  <a:lnTo>
                    <a:pt x="30" y="130"/>
                  </a:lnTo>
                  <a:lnTo>
                    <a:pt x="20" y="121"/>
                  </a:lnTo>
                  <a:lnTo>
                    <a:pt x="12" y="110"/>
                  </a:lnTo>
                  <a:lnTo>
                    <a:pt x="5" y="99"/>
                  </a:lnTo>
                  <a:lnTo>
                    <a:pt x="2" y="92"/>
                  </a:lnTo>
                  <a:lnTo>
                    <a:pt x="1" y="85"/>
                  </a:lnTo>
                  <a:lnTo>
                    <a:pt x="0" y="78"/>
                  </a:lnTo>
                  <a:lnTo>
                    <a:pt x="0" y="70"/>
                  </a:lnTo>
                  <a:lnTo>
                    <a:pt x="0" y="70"/>
                  </a:lnTo>
                  <a:lnTo>
                    <a:pt x="0" y="63"/>
                  </a:lnTo>
                  <a:lnTo>
                    <a:pt x="1" y="55"/>
                  </a:lnTo>
                  <a:lnTo>
                    <a:pt x="2" y="49"/>
                  </a:lnTo>
                  <a:lnTo>
                    <a:pt x="5" y="42"/>
                  </a:lnTo>
                  <a:lnTo>
                    <a:pt x="12" y="30"/>
                  </a:lnTo>
                  <a:lnTo>
                    <a:pt x="20" y="20"/>
                  </a:lnTo>
                  <a:lnTo>
                    <a:pt x="30" y="12"/>
                  </a:lnTo>
                  <a:lnTo>
                    <a:pt x="41" y="5"/>
                  </a:lnTo>
                  <a:lnTo>
                    <a:pt x="54"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6" y="47"/>
                  </a:lnTo>
                  <a:lnTo>
                    <a:pt x="32" y="54"/>
                  </a:lnTo>
                  <a:lnTo>
                    <a:pt x="30" y="62"/>
                  </a:lnTo>
                  <a:lnTo>
                    <a:pt x="30" y="70"/>
                  </a:lnTo>
                  <a:lnTo>
                    <a:pt x="30" y="70"/>
                  </a:lnTo>
                  <a:lnTo>
                    <a:pt x="30" y="78"/>
                  </a:lnTo>
                  <a:lnTo>
                    <a:pt x="32" y="86"/>
                  </a:lnTo>
                  <a:lnTo>
                    <a:pt x="36" y="93"/>
                  </a:lnTo>
                  <a:lnTo>
                    <a:pt x="41" y="99"/>
                  </a:lnTo>
                  <a:lnTo>
                    <a:pt x="47" y="105"/>
                  </a:lnTo>
                  <a:lnTo>
                    <a:pt x="54" y="108"/>
                  </a:lnTo>
                  <a:lnTo>
                    <a:pt x="62" y="110"/>
                  </a:lnTo>
                  <a:lnTo>
                    <a:pt x="70" y="112"/>
                  </a:lnTo>
                  <a:lnTo>
                    <a:pt x="70" y="112"/>
                  </a:lnTo>
                  <a:lnTo>
                    <a:pt x="78" y="110"/>
                  </a:lnTo>
                  <a:lnTo>
                    <a:pt x="85" y="108"/>
                  </a:lnTo>
                  <a:lnTo>
                    <a:pt x="92" y="105"/>
                  </a:lnTo>
                  <a:lnTo>
                    <a:pt x="98" y="99"/>
                  </a:lnTo>
                  <a:lnTo>
                    <a:pt x="102" y="93"/>
                  </a:lnTo>
                  <a:lnTo>
                    <a:pt x="106" y="86"/>
                  </a:lnTo>
                  <a:lnTo>
                    <a:pt x="108" y="78"/>
                  </a:lnTo>
                  <a:lnTo>
                    <a:pt x="109" y="70"/>
                  </a:lnTo>
                  <a:lnTo>
                    <a:pt x="109" y="70"/>
                  </a:lnTo>
                  <a:lnTo>
                    <a:pt x="108" y="62"/>
                  </a:lnTo>
                  <a:lnTo>
                    <a:pt x="106" y="54"/>
                  </a:lnTo>
                  <a:lnTo>
                    <a:pt x="102" y="47"/>
                  </a:lnTo>
                  <a:lnTo>
                    <a:pt x="98" y="42"/>
                  </a:lnTo>
                  <a:lnTo>
                    <a:pt x="92" y="36"/>
                  </a:lnTo>
                  <a:lnTo>
                    <a:pt x="85"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7" name="Freeform 32"/>
            <p:cNvSpPr>
              <a:spLocks/>
            </p:cNvSpPr>
            <p:nvPr userDrawn="1"/>
          </p:nvSpPr>
          <p:spPr bwMode="auto">
            <a:xfrm>
              <a:off x="1112" y="3769"/>
              <a:ext cx="22" cy="47"/>
            </a:xfrm>
            <a:custGeom>
              <a:avLst/>
              <a:gdLst>
                <a:gd name="T0" fmla="*/ 0 w 65"/>
                <a:gd name="T1" fmla="*/ 2 h 139"/>
                <a:gd name="T2" fmla="*/ 30 w 65"/>
                <a:gd name="T3" fmla="*/ 2 h 139"/>
                <a:gd name="T4" fmla="*/ 30 w 65"/>
                <a:gd name="T5" fmla="*/ 16 h 139"/>
                <a:gd name="T6" fmla="*/ 30 w 65"/>
                <a:gd name="T7" fmla="*/ 16 h 139"/>
                <a:gd name="T8" fmla="*/ 36 w 65"/>
                <a:gd name="T9" fmla="*/ 10 h 139"/>
                <a:gd name="T10" fmla="*/ 44 w 65"/>
                <a:gd name="T11" fmla="*/ 5 h 139"/>
                <a:gd name="T12" fmla="*/ 47 w 65"/>
                <a:gd name="T13" fmla="*/ 3 h 139"/>
                <a:gd name="T14" fmla="*/ 53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4 w 65"/>
                <a:gd name="T31" fmla="*/ 35 h 139"/>
                <a:gd name="T32" fmla="*/ 39 w 65"/>
                <a:gd name="T33" fmla="*/ 38 h 139"/>
                <a:gd name="T34" fmla="*/ 36 w 65"/>
                <a:gd name="T35" fmla="*/ 44 h 139"/>
                <a:gd name="T36" fmla="*/ 32 w 65"/>
                <a:gd name="T37" fmla="*/ 50 h 139"/>
                <a:gd name="T38" fmla="*/ 31 w 65"/>
                <a:gd name="T39" fmla="*/ 57 h 139"/>
                <a:gd name="T40" fmla="*/ 30 w 65"/>
                <a:gd name="T41" fmla="*/ 63 h 139"/>
                <a:gd name="T42" fmla="*/ 30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0" y="2"/>
                  </a:lnTo>
                  <a:lnTo>
                    <a:pt x="30" y="16"/>
                  </a:lnTo>
                  <a:lnTo>
                    <a:pt x="30" y="16"/>
                  </a:lnTo>
                  <a:lnTo>
                    <a:pt x="36" y="10"/>
                  </a:lnTo>
                  <a:lnTo>
                    <a:pt x="44" y="5"/>
                  </a:lnTo>
                  <a:lnTo>
                    <a:pt x="47" y="3"/>
                  </a:lnTo>
                  <a:lnTo>
                    <a:pt x="53" y="2"/>
                  </a:lnTo>
                  <a:lnTo>
                    <a:pt x="58" y="0"/>
                  </a:lnTo>
                  <a:lnTo>
                    <a:pt x="65" y="0"/>
                  </a:lnTo>
                  <a:lnTo>
                    <a:pt x="65" y="29"/>
                  </a:lnTo>
                  <a:lnTo>
                    <a:pt x="63" y="29"/>
                  </a:lnTo>
                  <a:lnTo>
                    <a:pt x="63" y="29"/>
                  </a:lnTo>
                  <a:lnTo>
                    <a:pt x="56" y="30"/>
                  </a:lnTo>
                  <a:lnTo>
                    <a:pt x="49" y="31"/>
                  </a:lnTo>
                  <a:lnTo>
                    <a:pt x="44" y="35"/>
                  </a:lnTo>
                  <a:lnTo>
                    <a:pt x="39" y="38"/>
                  </a:lnTo>
                  <a:lnTo>
                    <a:pt x="36"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8" name="Freeform 33"/>
            <p:cNvSpPr>
              <a:spLocks noEditPoints="1"/>
            </p:cNvSpPr>
            <p:nvPr userDrawn="1"/>
          </p:nvSpPr>
          <p:spPr bwMode="auto">
            <a:xfrm>
              <a:off x="1170" y="3752"/>
              <a:ext cx="37" cy="64"/>
            </a:xfrm>
            <a:custGeom>
              <a:avLst/>
              <a:gdLst>
                <a:gd name="T0" fmla="*/ 56 w 111"/>
                <a:gd name="T1" fmla="*/ 0 h 192"/>
                <a:gd name="T2" fmla="*/ 56 w 111"/>
                <a:gd name="T3" fmla="*/ 0 h 192"/>
                <a:gd name="T4" fmla="*/ 68 w 111"/>
                <a:gd name="T5" fmla="*/ 1 h 192"/>
                <a:gd name="T6" fmla="*/ 78 w 111"/>
                <a:gd name="T7" fmla="*/ 3 h 192"/>
                <a:gd name="T8" fmla="*/ 87 w 111"/>
                <a:gd name="T9" fmla="*/ 8 h 192"/>
                <a:gd name="T10" fmla="*/ 95 w 111"/>
                <a:gd name="T11" fmla="*/ 14 h 192"/>
                <a:gd name="T12" fmla="*/ 102 w 111"/>
                <a:gd name="T13" fmla="*/ 23 h 192"/>
                <a:gd name="T14" fmla="*/ 107 w 111"/>
                <a:gd name="T15" fmla="*/ 32 h 192"/>
                <a:gd name="T16" fmla="*/ 110 w 111"/>
                <a:gd name="T17" fmla="*/ 42 h 192"/>
                <a:gd name="T18" fmla="*/ 111 w 111"/>
                <a:gd name="T19" fmla="*/ 55 h 192"/>
                <a:gd name="T20" fmla="*/ 111 w 111"/>
                <a:gd name="T21" fmla="*/ 55 h 192"/>
                <a:gd name="T22" fmla="*/ 110 w 111"/>
                <a:gd name="T23" fmla="*/ 66 h 192"/>
                <a:gd name="T24" fmla="*/ 108 w 111"/>
                <a:gd name="T25" fmla="*/ 75 h 192"/>
                <a:gd name="T26" fmla="*/ 103 w 111"/>
                <a:gd name="T27" fmla="*/ 84 h 192"/>
                <a:gd name="T28" fmla="*/ 99 w 111"/>
                <a:gd name="T29" fmla="*/ 91 h 192"/>
                <a:gd name="T30" fmla="*/ 92 w 111"/>
                <a:gd name="T31" fmla="*/ 98 h 192"/>
                <a:gd name="T32" fmla="*/ 85 w 111"/>
                <a:gd name="T33" fmla="*/ 103 h 192"/>
                <a:gd name="T34" fmla="*/ 76 w 111"/>
                <a:gd name="T35" fmla="*/ 106 h 192"/>
                <a:gd name="T36" fmla="*/ 68 w 111"/>
                <a:gd name="T37" fmla="*/ 108 h 192"/>
                <a:gd name="T38" fmla="*/ 111 w 111"/>
                <a:gd name="T39" fmla="*/ 192 h 192"/>
                <a:gd name="T40" fmla="*/ 76 w 111"/>
                <a:gd name="T41" fmla="*/ 192 h 192"/>
                <a:gd name="T42" fmla="*/ 35 w 111"/>
                <a:gd name="T43" fmla="*/ 110 h 192"/>
                <a:gd name="T44" fmla="*/ 31 w 111"/>
                <a:gd name="T45" fmla="*/ 110 h 192"/>
                <a:gd name="T46" fmla="*/ 31 w 111"/>
                <a:gd name="T47" fmla="*/ 192 h 192"/>
                <a:gd name="T48" fmla="*/ 0 w 111"/>
                <a:gd name="T49" fmla="*/ 192 h 192"/>
                <a:gd name="T50" fmla="*/ 0 w 111"/>
                <a:gd name="T51" fmla="*/ 0 h 192"/>
                <a:gd name="T52" fmla="*/ 56 w 111"/>
                <a:gd name="T53" fmla="*/ 0 h 192"/>
                <a:gd name="T54" fmla="*/ 31 w 111"/>
                <a:gd name="T55" fmla="*/ 81 h 192"/>
                <a:gd name="T56" fmla="*/ 56 w 111"/>
                <a:gd name="T57" fmla="*/ 81 h 192"/>
                <a:gd name="T58" fmla="*/ 56 w 111"/>
                <a:gd name="T59" fmla="*/ 81 h 192"/>
                <a:gd name="T60" fmla="*/ 62 w 111"/>
                <a:gd name="T61" fmla="*/ 80 h 192"/>
                <a:gd name="T62" fmla="*/ 68 w 111"/>
                <a:gd name="T63" fmla="*/ 79 h 192"/>
                <a:gd name="T64" fmla="*/ 71 w 111"/>
                <a:gd name="T65" fmla="*/ 76 h 192"/>
                <a:gd name="T66" fmla="*/ 75 w 111"/>
                <a:gd name="T67" fmla="*/ 73 h 192"/>
                <a:gd name="T68" fmla="*/ 78 w 111"/>
                <a:gd name="T69" fmla="*/ 69 h 192"/>
                <a:gd name="T70" fmla="*/ 79 w 111"/>
                <a:gd name="T71" fmla="*/ 65 h 192"/>
                <a:gd name="T72" fmla="*/ 80 w 111"/>
                <a:gd name="T73" fmla="*/ 60 h 192"/>
                <a:gd name="T74" fmla="*/ 81 w 111"/>
                <a:gd name="T75" fmla="*/ 55 h 192"/>
                <a:gd name="T76" fmla="*/ 81 w 111"/>
                <a:gd name="T77" fmla="*/ 55 h 192"/>
                <a:gd name="T78" fmla="*/ 80 w 111"/>
                <a:gd name="T79" fmla="*/ 50 h 192"/>
                <a:gd name="T80" fmla="*/ 79 w 111"/>
                <a:gd name="T81" fmla="*/ 44 h 192"/>
                <a:gd name="T82" fmla="*/ 78 w 111"/>
                <a:gd name="T83" fmla="*/ 40 h 192"/>
                <a:gd name="T84" fmla="*/ 75 w 111"/>
                <a:gd name="T85" fmla="*/ 36 h 192"/>
                <a:gd name="T86" fmla="*/ 71 w 111"/>
                <a:gd name="T87" fmla="*/ 33 h 192"/>
                <a:gd name="T88" fmla="*/ 68 w 111"/>
                <a:gd name="T89" fmla="*/ 31 h 192"/>
                <a:gd name="T90" fmla="*/ 62 w 111"/>
                <a:gd name="T91" fmla="*/ 29 h 192"/>
                <a:gd name="T92" fmla="*/ 56 w 111"/>
                <a:gd name="T93" fmla="*/ 29 h 192"/>
                <a:gd name="T94" fmla="*/ 31 w 111"/>
                <a:gd name="T95" fmla="*/ 29 h 192"/>
                <a:gd name="T96" fmla="*/ 31 w 111"/>
                <a:gd name="T97" fmla="*/ 8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192">
                  <a:moveTo>
                    <a:pt x="56" y="0"/>
                  </a:moveTo>
                  <a:lnTo>
                    <a:pt x="56" y="0"/>
                  </a:lnTo>
                  <a:lnTo>
                    <a:pt x="68" y="1"/>
                  </a:lnTo>
                  <a:lnTo>
                    <a:pt x="78" y="3"/>
                  </a:lnTo>
                  <a:lnTo>
                    <a:pt x="87" y="8"/>
                  </a:lnTo>
                  <a:lnTo>
                    <a:pt x="95" y="14"/>
                  </a:lnTo>
                  <a:lnTo>
                    <a:pt x="102" y="23"/>
                  </a:lnTo>
                  <a:lnTo>
                    <a:pt x="107" y="32"/>
                  </a:lnTo>
                  <a:lnTo>
                    <a:pt x="110" y="42"/>
                  </a:lnTo>
                  <a:lnTo>
                    <a:pt x="111" y="55"/>
                  </a:lnTo>
                  <a:lnTo>
                    <a:pt x="111" y="55"/>
                  </a:lnTo>
                  <a:lnTo>
                    <a:pt x="110" y="66"/>
                  </a:lnTo>
                  <a:lnTo>
                    <a:pt x="108" y="75"/>
                  </a:lnTo>
                  <a:lnTo>
                    <a:pt x="103" y="84"/>
                  </a:lnTo>
                  <a:lnTo>
                    <a:pt x="99" y="91"/>
                  </a:lnTo>
                  <a:lnTo>
                    <a:pt x="92" y="98"/>
                  </a:lnTo>
                  <a:lnTo>
                    <a:pt x="85" y="103"/>
                  </a:lnTo>
                  <a:lnTo>
                    <a:pt x="76" y="106"/>
                  </a:lnTo>
                  <a:lnTo>
                    <a:pt x="68" y="108"/>
                  </a:lnTo>
                  <a:lnTo>
                    <a:pt x="111" y="192"/>
                  </a:lnTo>
                  <a:lnTo>
                    <a:pt x="76" y="192"/>
                  </a:lnTo>
                  <a:lnTo>
                    <a:pt x="35" y="110"/>
                  </a:lnTo>
                  <a:lnTo>
                    <a:pt x="31" y="110"/>
                  </a:lnTo>
                  <a:lnTo>
                    <a:pt x="31" y="192"/>
                  </a:lnTo>
                  <a:lnTo>
                    <a:pt x="0" y="192"/>
                  </a:lnTo>
                  <a:lnTo>
                    <a:pt x="0" y="0"/>
                  </a:lnTo>
                  <a:lnTo>
                    <a:pt x="56" y="0"/>
                  </a:lnTo>
                  <a:close/>
                  <a:moveTo>
                    <a:pt x="31" y="81"/>
                  </a:moveTo>
                  <a:lnTo>
                    <a:pt x="56" y="81"/>
                  </a:lnTo>
                  <a:lnTo>
                    <a:pt x="56" y="81"/>
                  </a:lnTo>
                  <a:lnTo>
                    <a:pt x="62" y="80"/>
                  </a:lnTo>
                  <a:lnTo>
                    <a:pt x="68" y="79"/>
                  </a:lnTo>
                  <a:lnTo>
                    <a:pt x="71" y="76"/>
                  </a:lnTo>
                  <a:lnTo>
                    <a:pt x="75" y="73"/>
                  </a:lnTo>
                  <a:lnTo>
                    <a:pt x="78" y="69"/>
                  </a:lnTo>
                  <a:lnTo>
                    <a:pt x="79" y="65"/>
                  </a:lnTo>
                  <a:lnTo>
                    <a:pt x="80" y="60"/>
                  </a:lnTo>
                  <a:lnTo>
                    <a:pt x="81" y="55"/>
                  </a:lnTo>
                  <a:lnTo>
                    <a:pt x="81" y="55"/>
                  </a:lnTo>
                  <a:lnTo>
                    <a:pt x="80" y="50"/>
                  </a:lnTo>
                  <a:lnTo>
                    <a:pt x="79" y="44"/>
                  </a:lnTo>
                  <a:lnTo>
                    <a:pt x="78" y="40"/>
                  </a:lnTo>
                  <a:lnTo>
                    <a:pt x="75" y="36"/>
                  </a:lnTo>
                  <a:lnTo>
                    <a:pt x="71" y="33"/>
                  </a:lnTo>
                  <a:lnTo>
                    <a:pt x="68" y="31"/>
                  </a:lnTo>
                  <a:lnTo>
                    <a:pt x="62" y="29"/>
                  </a:lnTo>
                  <a:lnTo>
                    <a:pt x="56" y="29"/>
                  </a:lnTo>
                  <a:lnTo>
                    <a:pt x="31" y="29"/>
                  </a:lnTo>
                  <a:lnTo>
                    <a:pt x="3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9" name="Freeform 34"/>
            <p:cNvSpPr>
              <a:spLocks noEditPoints="1"/>
            </p:cNvSpPr>
            <p:nvPr userDrawn="1"/>
          </p:nvSpPr>
          <p:spPr bwMode="auto">
            <a:xfrm>
              <a:off x="1212" y="3769"/>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1"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8"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0" name="Freeform 35"/>
            <p:cNvSpPr>
              <a:spLocks/>
            </p:cNvSpPr>
            <p:nvPr userDrawn="1"/>
          </p:nvSpPr>
          <p:spPr bwMode="auto">
            <a:xfrm>
              <a:off x="1264" y="3769"/>
              <a:ext cx="32" cy="47"/>
            </a:xfrm>
            <a:custGeom>
              <a:avLst/>
              <a:gdLst>
                <a:gd name="T0" fmla="*/ 29 w 95"/>
                <a:gd name="T1" fmla="*/ 93 h 140"/>
                <a:gd name="T2" fmla="*/ 31 w 95"/>
                <a:gd name="T3" fmla="*/ 101 h 140"/>
                <a:gd name="T4" fmla="*/ 34 w 95"/>
                <a:gd name="T5" fmla="*/ 107 h 140"/>
                <a:gd name="T6" fmla="*/ 47 w 95"/>
                <a:gd name="T7" fmla="*/ 113 h 140"/>
                <a:gd name="T8" fmla="*/ 54 w 95"/>
                <a:gd name="T9" fmla="*/ 112 h 140"/>
                <a:gd name="T10" fmla="*/ 62 w 95"/>
                <a:gd name="T11" fmla="*/ 106 h 140"/>
                <a:gd name="T12" fmla="*/ 64 w 95"/>
                <a:gd name="T13" fmla="*/ 99 h 140"/>
                <a:gd name="T14" fmla="*/ 64 w 95"/>
                <a:gd name="T15" fmla="*/ 96 h 140"/>
                <a:gd name="T16" fmla="*/ 62 w 95"/>
                <a:gd name="T17" fmla="*/ 86 h 140"/>
                <a:gd name="T18" fmla="*/ 56 w 95"/>
                <a:gd name="T19" fmla="*/ 81 h 140"/>
                <a:gd name="T20" fmla="*/ 38 w 95"/>
                <a:gd name="T21" fmla="*/ 75 h 140"/>
                <a:gd name="T22" fmla="*/ 33 w 95"/>
                <a:gd name="T23" fmla="*/ 73 h 140"/>
                <a:gd name="T24" fmla="*/ 23 w 95"/>
                <a:gd name="T25" fmla="*/ 67 h 140"/>
                <a:gd name="T26" fmla="*/ 15 w 95"/>
                <a:gd name="T27" fmla="*/ 59 h 140"/>
                <a:gd name="T28" fmla="*/ 10 w 95"/>
                <a:gd name="T29" fmla="*/ 46 h 140"/>
                <a:gd name="T30" fmla="*/ 9 w 95"/>
                <a:gd name="T31" fmla="*/ 38 h 140"/>
                <a:gd name="T32" fmla="*/ 13 w 95"/>
                <a:gd name="T33" fmla="*/ 23 h 140"/>
                <a:gd name="T34" fmla="*/ 21 w 95"/>
                <a:gd name="T35" fmla="*/ 11 h 140"/>
                <a:gd name="T36" fmla="*/ 32 w 95"/>
                <a:gd name="T37" fmla="*/ 3 h 140"/>
                <a:gd name="T38" fmla="*/ 47 w 95"/>
                <a:gd name="T39" fmla="*/ 0 h 140"/>
                <a:gd name="T40" fmla="*/ 57 w 95"/>
                <a:gd name="T41" fmla="*/ 2 h 140"/>
                <a:gd name="T42" fmla="*/ 73 w 95"/>
                <a:gd name="T43" fmla="*/ 11 h 140"/>
                <a:gd name="T44" fmla="*/ 61 w 95"/>
                <a:gd name="T45" fmla="*/ 36 h 140"/>
                <a:gd name="T46" fmla="*/ 60 w 95"/>
                <a:gd name="T47" fmla="*/ 33 h 140"/>
                <a:gd name="T48" fmla="*/ 53 w 95"/>
                <a:gd name="T49" fmla="*/ 28 h 140"/>
                <a:gd name="T50" fmla="*/ 49 w 95"/>
                <a:gd name="T51" fmla="*/ 27 h 140"/>
                <a:gd name="T52" fmla="*/ 41 w 95"/>
                <a:gd name="T53" fmla="*/ 30 h 140"/>
                <a:gd name="T54" fmla="*/ 38 w 95"/>
                <a:gd name="T55" fmla="*/ 38 h 140"/>
                <a:gd name="T56" fmla="*/ 39 w 95"/>
                <a:gd name="T57" fmla="*/ 42 h 140"/>
                <a:gd name="T58" fmla="*/ 44 w 95"/>
                <a:gd name="T59" fmla="*/ 47 h 140"/>
                <a:gd name="T60" fmla="*/ 57 w 95"/>
                <a:gd name="T61" fmla="*/ 52 h 140"/>
                <a:gd name="T62" fmla="*/ 69 w 95"/>
                <a:gd name="T63" fmla="*/ 55 h 140"/>
                <a:gd name="T64" fmla="*/ 78 w 95"/>
                <a:gd name="T65" fmla="*/ 60 h 140"/>
                <a:gd name="T66" fmla="*/ 87 w 95"/>
                <a:gd name="T67" fmla="*/ 68 h 140"/>
                <a:gd name="T68" fmla="*/ 93 w 95"/>
                <a:gd name="T69" fmla="*/ 80 h 140"/>
                <a:gd name="T70" fmla="*/ 95 w 95"/>
                <a:gd name="T71" fmla="*/ 94 h 140"/>
                <a:gd name="T72" fmla="*/ 94 w 95"/>
                <a:gd name="T73" fmla="*/ 105 h 140"/>
                <a:gd name="T74" fmla="*/ 87 w 95"/>
                <a:gd name="T75" fmla="*/ 121 h 140"/>
                <a:gd name="T76" fmla="*/ 75 w 95"/>
                <a:gd name="T77" fmla="*/ 133 h 140"/>
                <a:gd name="T78" fmla="*/ 57 w 95"/>
                <a:gd name="T79" fmla="*/ 140 h 140"/>
                <a:gd name="T80" fmla="*/ 47 w 95"/>
                <a:gd name="T81" fmla="*/ 140 h 140"/>
                <a:gd name="T82" fmla="*/ 28 w 95"/>
                <a:gd name="T83" fmla="*/ 137 h 140"/>
                <a:gd name="T84" fmla="*/ 13 w 95"/>
                <a:gd name="T85" fmla="*/ 128 h 140"/>
                <a:gd name="T86" fmla="*/ 4 w 95"/>
                <a:gd name="T87" fmla="*/ 112 h 140"/>
                <a:gd name="T88" fmla="*/ 0 w 95"/>
                <a:gd name="T89" fmla="*/ 9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40">
                  <a:moveTo>
                    <a:pt x="29" y="93"/>
                  </a:moveTo>
                  <a:lnTo>
                    <a:pt x="29" y="93"/>
                  </a:lnTo>
                  <a:lnTo>
                    <a:pt x="30" y="98"/>
                  </a:lnTo>
                  <a:lnTo>
                    <a:pt x="31" y="101"/>
                  </a:lnTo>
                  <a:lnTo>
                    <a:pt x="32" y="105"/>
                  </a:lnTo>
                  <a:lnTo>
                    <a:pt x="34" y="107"/>
                  </a:lnTo>
                  <a:lnTo>
                    <a:pt x="40" y="110"/>
                  </a:lnTo>
                  <a:lnTo>
                    <a:pt x="47" y="113"/>
                  </a:lnTo>
                  <a:lnTo>
                    <a:pt x="47" y="113"/>
                  </a:lnTo>
                  <a:lnTo>
                    <a:pt x="54" y="112"/>
                  </a:lnTo>
                  <a:lnTo>
                    <a:pt x="60" y="108"/>
                  </a:lnTo>
                  <a:lnTo>
                    <a:pt x="62" y="106"/>
                  </a:lnTo>
                  <a:lnTo>
                    <a:pt x="63" y="102"/>
                  </a:lnTo>
                  <a:lnTo>
                    <a:pt x="64" y="99"/>
                  </a:lnTo>
                  <a:lnTo>
                    <a:pt x="64" y="96"/>
                  </a:lnTo>
                  <a:lnTo>
                    <a:pt x="64" y="96"/>
                  </a:lnTo>
                  <a:lnTo>
                    <a:pt x="64" y="90"/>
                  </a:lnTo>
                  <a:lnTo>
                    <a:pt x="62" y="86"/>
                  </a:lnTo>
                  <a:lnTo>
                    <a:pt x="60" y="83"/>
                  </a:lnTo>
                  <a:lnTo>
                    <a:pt x="56" y="81"/>
                  </a:lnTo>
                  <a:lnTo>
                    <a:pt x="48" y="77"/>
                  </a:lnTo>
                  <a:lnTo>
                    <a:pt x="38" y="75"/>
                  </a:lnTo>
                  <a:lnTo>
                    <a:pt x="38" y="75"/>
                  </a:lnTo>
                  <a:lnTo>
                    <a:pt x="33" y="73"/>
                  </a:lnTo>
                  <a:lnTo>
                    <a:pt x="28" y="70"/>
                  </a:lnTo>
                  <a:lnTo>
                    <a:pt x="23" y="67"/>
                  </a:lnTo>
                  <a:lnTo>
                    <a:pt x="18" y="63"/>
                  </a:lnTo>
                  <a:lnTo>
                    <a:pt x="15" y="59"/>
                  </a:lnTo>
                  <a:lnTo>
                    <a:pt x="12" y="53"/>
                  </a:lnTo>
                  <a:lnTo>
                    <a:pt x="10" y="46"/>
                  </a:lnTo>
                  <a:lnTo>
                    <a:pt x="9" y="38"/>
                  </a:lnTo>
                  <a:lnTo>
                    <a:pt x="9" y="38"/>
                  </a:lnTo>
                  <a:lnTo>
                    <a:pt x="10" y="30"/>
                  </a:lnTo>
                  <a:lnTo>
                    <a:pt x="13" y="23"/>
                  </a:lnTo>
                  <a:lnTo>
                    <a:pt x="16" y="16"/>
                  </a:lnTo>
                  <a:lnTo>
                    <a:pt x="21" y="11"/>
                  </a:lnTo>
                  <a:lnTo>
                    <a:pt x="26" y="6"/>
                  </a:lnTo>
                  <a:lnTo>
                    <a:pt x="32" y="3"/>
                  </a:lnTo>
                  <a:lnTo>
                    <a:pt x="40" y="0"/>
                  </a:lnTo>
                  <a:lnTo>
                    <a:pt x="47" y="0"/>
                  </a:lnTo>
                  <a:lnTo>
                    <a:pt x="47" y="0"/>
                  </a:lnTo>
                  <a:lnTo>
                    <a:pt x="57" y="2"/>
                  </a:lnTo>
                  <a:lnTo>
                    <a:pt x="67" y="5"/>
                  </a:lnTo>
                  <a:lnTo>
                    <a:pt x="73" y="11"/>
                  </a:lnTo>
                  <a:lnTo>
                    <a:pt x="80" y="18"/>
                  </a:lnTo>
                  <a:lnTo>
                    <a:pt x="61" y="36"/>
                  </a:lnTo>
                  <a:lnTo>
                    <a:pt x="61" y="36"/>
                  </a:lnTo>
                  <a:lnTo>
                    <a:pt x="60" y="33"/>
                  </a:lnTo>
                  <a:lnTo>
                    <a:pt x="56" y="29"/>
                  </a:lnTo>
                  <a:lnTo>
                    <a:pt x="53" y="28"/>
                  </a:lnTo>
                  <a:lnTo>
                    <a:pt x="49" y="27"/>
                  </a:lnTo>
                  <a:lnTo>
                    <a:pt x="49" y="27"/>
                  </a:lnTo>
                  <a:lnTo>
                    <a:pt x="45" y="28"/>
                  </a:lnTo>
                  <a:lnTo>
                    <a:pt x="41" y="30"/>
                  </a:lnTo>
                  <a:lnTo>
                    <a:pt x="39" y="34"/>
                  </a:lnTo>
                  <a:lnTo>
                    <a:pt x="38" y="38"/>
                  </a:lnTo>
                  <a:lnTo>
                    <a:pt x="38" y="38"/>
                  </a:lnTo>
                  <a:lnTo>
                    <a:pt x="39" y="42"/>
                  </a:lnTo>
                  <a:lnTo>
                    <a:pt x="41" y="45"/>
                  </a:lnTo>
                  <a:lnTo>
                    <a:pt x="44" y="47"/>
                  </a:lnTo>
                  <a:lnTo>
                    <a:pt x="48" y="50"/>
                  </a:lnTo>
                  <a:lnTo>
                    <a:pt x="57" y="52"/>
                  </a:lnTo>
                  <a:lnTo>
                    <a:pt x="69" y="55"/>
                  </a:lnTo>
                  <a:lnTo>
                    <a:pt x="69" y="55"/>
                  </a:lnTo>
                  <a:lnTo>
                    <a:pt x="73" y="58"/>
                  </a:lnTo>
                  <a:lnTo>
                    <a:pt x="78" y="60"/>
                  </a:lnTo>
                  <a:lnTo>
                    <a:pt x="83" y="63"/>
                  </a:lnTo>
                  <a:lnTo>
                    <a:pt x="87" y="68"/>
                  </a:lnTo>
                  <a:lnTo>
                    <a:pt x="91" y="74"/>
                  </a:lnTo>
                  <a:lnTo>
                    <a:pt x="93" y="80"/>
                  </a:lnTo>
                  <a:lnTo>
                    <a:pt x="94" y="86"/>
                  </a:lnTo>
                  <a:lnTo>
                    <a:pt x="95" y="94"/>
                  </a:lnTo>
                  <a:lnTo>
                    <a:pt x="95" y="94"/>
                  </a:lnTo>
                  <a:lnTo>
                    <a:pt x="94" y="105"/>
                  </a:lnTo>
                  <a:lnTo>
                    <a:pt x="92" y="114"/>
                  </a:lnTo>
                  <a:lnTo>
                    <a:pt x="87" y="121"/>
                  </a:lnTo>
                  <a:lnTo>
                    <a:pt x="81" y="128"/>
                  </a:lnTo>
                  <a:lnTo>
                    <a:pt x="75" y="133"/>
                  </a:lnTo>
                  <a:lnTo>
                    <a:pt x="67" y="138"/>
                  </a:lnTo>
                  <a:lnTo>
                    <a:pt x="57" y="140"/>
                  </a:lnTo>
                  <a:lnTo>
                    <a:pt x="47" y="140"/>
                  </a:lnTo>
                  <a:lnTo>
                    <a:pt x="47" y="140"/>
                  </a:lnTo>
                  <a:lnTo>
                    <a:pt x="37" y="140"/>
                  </a:lnTo>
                  <a:lnTo>
                    <a:pt x="28" y="137"/>
                  </a:lnTo>
                  <a:lnTo>
                    <a:pt x="20" y="132"/>
                  </a:lnTo>
                  <a:lnTo>
                    <a:pt x="13" y="128"/>
                  </a:lnTo>
                  <a:lnTo>
                    <a:pt x="8" y="120"/>
                  </a:lnTo>
                  <a:lnTo>
                    <a:pt x="4" y="112"/>
                  </a:lnTo>
                  <a:lnTo>
                    <a:pt x="1" y="104"/>
                  </a:lnTo>
                  <a:lnTo>
                    <a:pt x="0" y="93"/>
                  </a:lnTo>
                  <a:lnTo>
                    <a:pt x="29"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1" name="Freeform 36"/>
            <p:cNvSpPr>
              <a:spLocks noEditPoints="1"/>
            </p:cNvSpPr>
            <p:nvPr userDrawn="1"/>
          </p:nvSpPr>
          <p:spPr bwMode="auto">
            <a:xfrm>
              <a:off x="1303" y="3769"/>
              <a:ext cx="47" cy="47"/>
            </a:xfrm>
            <a:custGeom>
              <a:avLst/>
              <a:gdLst>
                <a:gd name="T0" fmla="*/ 32 w 140"/>
                <a:gd name="T1" fmla="*/ 81 h 140"/>
                <a:gd name="T2" fmla="*/ 36 w 140"/>
                <a:gd name="T3" fmla="*/ 93 h 140"/>
                <a:gd name="T4" fmla="*/ 44 w 140"/>
                <a:gd name="T5" fmla="*/ 104 h 140"/>
                <a:gd name="T6" fmla="*/ 56 w 140"/>
                <a:gd name="T7" fmla="*/ 109 h 140"/>
                <a:gd name="T8" fmla="*/ 70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0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19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1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0" y="113"/>
                  </a:lnTo>
                  <a:lnTo>
                    <a:pt x="70" y="113"/>
                  </a:lnTo>
                  <a:lnTo>
                    <a:pt x="80" y="112"/>
                  </a:lnTo>
                  <a:lnTo>
                    <a:pt x="89" y="109"/>
                  </a:lnTo>
                  <a:lnTo>
                    <a:pt x="96" y="105"/>
                  </a:lnTo>
                  <a:lnTo>
                    <a:pt x="101" y="99"/>
                  </a:lnTo>
                  <a:lnTo>
                    <a:pt x="137" y="99"/>
                  </a:lnTo>
                  <a:lnTo>
                    <a:pt x="137" y="99"/>
                  </a:lnTo>
                  <a:lnTo>
                    <a:pt x="133" y="108"/>
                  </a:lnTo>
                  <a:lnTo>
                    <a:pt x="127" y="116"/>
                  </a:lnTo>
                  <a:lnTo>
                    <a:pt x="120" y="123"/>
                  </a:lnTo>
                  <a:lnTo>
                    <a:pt x="112" y="129"/>
                  </a:lnTo>
                  <a:lnTo>
                    <a:pt x="103" y="135"/>
                  </a:lnTo>
                  <a:lnTo>
                    <a:pt x="93" y="138"/>
                  </a:lnTo>
                  <a:lnTo>
                    <a:pt x="81" y="140"/>
                  </a:lnTo>
                  <a:lnTo>
                    <a:pt x="70" y="140"/>
                  </a:lnTo>
                  <a:lnTo>
                    <a:pt x="70"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19" y="21"/>
                  </a:lnTo>
                  <a:lnTo>
                    <a:pt x="30" y="12"/>
                  </a:lnTo>
                  <a:lnTo>
                    <a:pt x="42" y="6"/>
                  </a:lnTo>
                  <a:lnTo>
                    <a:pt x="48" y="4"/>
                  </a:lnTo>
                  <a:lnTo>
                    <a:pt x="55" y="2"/>
                  </a:lnTo>
                  <a:lnTo>
                    <a:pt x="62"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7" y="33"/>
                  </a:lnTo>
                  <a:lnTo>
                    <a:pt x="81"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2" name="Freeform 37"/>
            <p:cNvSpPr>
              <a:spLocks noEditPoints="1"/>
            </p:cNvSpPr>
            <p:nvPr userDrawn="1"/>
          </p:nvSpPr>
          <p:spPr bwMode="auto">
            <a:xfrm>
              <a:off x="1356" y="3769"/>
              <a:ext cx="46" cy="47"/>
            </a:xfrm>
            <a:custGeom>
              <a:avLst/>
              <a:gdLst>
                <a:gd name="T0" fmla="*/ 139 w 139"/>
                <a:gd name="T1" fmla="*/ 139 h 140"/>
                <a:gd name="T2" fmla="*/ 108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09 w 139"/>
                <a:gd name="T67" fmla="*/ 70 h 140"/>
                <a:gd name="T68" fmla="*/ 109 w 139"/>
                <a:gd name="T69" fmla="*/ 62 h 140"/>
                <a:gd name="T70" fmla="*/ 103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2" y="105"/>
                  </a:lnTo>
                  <a:lnTo>
                    <a:pt x="98" y="99"/>
                  </a:lnTo>
                  <a:lnTo>
                    <a:pt x="103" y="93"/>
                  </a:lnTo>
                  <a:lnTo>
                    <a:pt x="106" y="86"/>
                  </a:lnTo>
                  <a:lnTo>
                    <a:pt x="109" y="78"/>
                  </a:lnTo>
                  <a:lnTo>
                    <a:pt x="109" y="70"/>
                  </a:lnTo>
                  <a:lnTo>
                    <a:pt x="109" y="70"/>
                  </a:lnTo>
                  <a:lnTo>
                    <a:pt x="109" y="62"/>
                  </a:lnTo>
                  <a:lnTo>
                    <a:pt x="106" y="54"/>
                  </a:lnTo>
                  <a:lnTo>
                    <a:pt x="103" y="47"/>
                  </a:lnTo>
                  <a:lnTo>
                    <a:pt x="98" y="42"/>
                  </a:lnTo>
                  <a:lnTo>
                    <a:pt x="92"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3" name="Freeform 38"/>
            <p:cNvSpPr>
              <a:spLocks/>
            </p:cNvSpPr>
            <p:nvPr userDrawn="1"/>
          </p:nvSpPr>
          <p:spPr bwMode="auto">
            <a:xfrm>
              <a:off x="1413" y="3769"/>
              <a:ext cx="22" cy="47"/>
            </a:xfrm>
            <a:custGeom>
              <a:avLst/>
              <a:gdLst>
                <a:gd name="T0" fmla="*/ 0 w 65"/>
                <a:gd name="T1" fmla="*/ 2 h 139"/>
                <a:gd name="T2" fmla="*/ 31 w 65"/>
                <a:gd name="T3" fmla="*/ 2 h 139"/>
                <a:gd name="T4" fmla="*/ 31 w 65"/>
                <a:gd name="T5" fmla="*/ 16 h 139"/>
                <a:gd name="T6" fmla="*/ 31 w 65"/>
                <a:gd name="T7" fmla="*/ 16 h 139"/>
                <a:gd name="T8" fmla="*/ 35 w 65"/>
                <a:gd name="T9" fmla="*/ 10 h 139"/>
                <a:gd name="T10" fmla="*/ 43 w 65"/>
                <a:gd name="T11" fmla="*/ 5 h 139"/>
                <a:gd name="T12" fmla="*/ 48 w 65"/>
                <a:gd name="T13" fmla="*/ 3 h 139"/>
                <a:gd name="T14" fmla="*/ 52 w 65"/>
                <a:gd name="T15" fmla="*/ 2 h 139"/>
                <a:gd name="T16" fmla="*/ 59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50 w 65"/>
                <a:gd name="T29" fmla="*/ 31 h 139"/>
                <a:gd name="T30" fmla="*/ 44 w 65"/>
                <a:gd name="T31" fmla="*/ 35 h 139"/>
                <a:gd name="T32" fmla="*/ 40 w 65"/>
                <a:gd name="T33" fmla="*/ 38 h 139"/>
                <a:gd name="T34" fmla="*/ 35 w 65"/>
                <a:gd name="T35" fmla="*/ 44 h 139"/>
                <a:gd name="T36" fmla="*/ 33 w 65"/>
                <a:gd name="T37" fmla="*/ 50 h 139"/>
                <a:gd name="T38" fmla="*/ 31 w 65"/>
                <a:gd name="T39" fmla="*/ 57 h 139"/>
                <a:gd name="T40" fmla="*/ 31 w 65"/>
                <a:gd name="T41" fmla="*/ 63 h 139"/>
                <a:gd name="T42" fmla="*/ 31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1" y="2"/>
                  </a:lnTo>
                  <a:lnTo>
                    <a:pt x="31" y="16"/>
                  </a:lnTo>
                  <a:lnTo>
                    <a:pt x="31" y="16"/>
                  </a:lnTo>
                  <a:lnTo>
                    <a:pt x="35" y="10"/>
                  </a:lnTo>
                  <a:lnTo>
                    <a:pt x="43" y="5"/>
                  </a:lnTo>
                  <a:lnTo>
                    <a:pt x="48" y="3"/>
                  </a:lnTo>
                  <a:lnTo>
                    <a:pt x="52" y="2"/>
                  </a:lnTo>
                  <a:lnTo>
                    <a:pt x="59" y="0"/>
                  </a:lnTo>
                  <a:lnTo>
                    <a:pt x="65" y="0"/>
                  </a:lnTo>
                  <a:lnTo>
                    <a:pt x="65" y="29"/>
                  </a:lnTo>
                  <a:lnTo>
                    <a:pt x="63" y="29"/>
                  </a:lnTo>
                  <a:lnTo>
                    <a:pt x="63" y="29"/>
                  </a:lnTo>
                  <a:lnTo>
                    <a:pt x="56" y="30"/>
                  </a:lnTo>
                  <a:lnTo>
                    <a:pt x="50" y="31"/>
                  </a:lnTo>
                  <a:lnTo>
                    <a:pt x="44" y="35"/>
                  </a:lnTo>
                  <a:lnTo>
                    <a:pt x="40" y="38"/>
                  </a:lnTo>
                  <a:lnTo>
                    <a:pt x="35" y="44"/>
                  </a:lnTo>
                  <a:lnTo>
                    <a:pt x="33" y="50"/>
                  </a:lnTo>
                  <a:lnTo>
                    <a:pt x="31" y="57"/>
                  </a:lnTo>
                  <a:lnTo>
                    <a:pt x="31" y="63"/>
                  </a:lnTo>
                  <a:lnTo>
                    <a:pt x="31"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4" name="Freeform 39"/>
            <p:cNvSpPr>
              <a:spLocks/>
            </p:cNvSpPr>
            <p:nvPr userDrawn="1"/>
          </p:nvSpPr>
          <p:spPr bwMode="auto">
            <a:xfrm>
              <a:off x="1440" y="3769"/>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40 w 141"/>
                <a:gd name="T13" fmla="*/ 85 h 140"/>
                <a:gd name="T14" fmla="*/ 135 w 141"/>
                <a:gd name="T15" fmla="*/ 98 h 140"/>
                <a:gd name="T16" fmla="*/ 120 w 141"/>
                <a:gd name="T17" fmla="*/ 121 h 140"/>
                <a:gd name="T18" fmla="*/ 98 w 141"/>
                <a:gd name="T19" fmla="*/ 136 h 140"/>
                <a:gd name="T20" fmla="*/ 85 w 141"/>
                <a:gd name="T21" fmla="*/ 139 h 140"/>
                <a:gd name="T22" fmla="*/ 71 w 141"/>
                <a:gd name="T23" fmla="*/ 140 h 140"/>
                <a:gd name="T24" fmla="*/ 63 w 141"/>
                <a:gd name="T25" fmla="*/ 140 h 140"/>
                <a:gd name="T26" fmla="*/ 49 w 141"/>
                <a:gd name="T27" fmla="*/ 138 h 140"/>
                <a:gd name="T28" fmla="*/ 31 w 141"/>
                <a:gd name="T29" fmla="*/ 129 h 140"/>
                <a:gd name="T30" fmla="*/ 13 w 141"/>
                <a:gd name="T31" fmla="*/ 110 h 140"/>
                <a:gd name="T32" fmla="*/ 3 w 141"/>
                <a:gd name="T33" fmla="*/ 92 h 140"/>
                <a:gd name="T34" fmla="*/ 1 w 141"/>
                <a:gd name="T35" fmla="*/ 78 h 140"/>
                <a:gd name="T36" fmla="*/ 0 w 141"/>
                <a:gd name="T37" fmla="*/ 70 h 140"/>
                <a:gd name="T38" fmla="*/ 2 w 141"/>
                <a:gd name="T39" fmla="*/ 55 h 140"/>
                <a:gd name="T40" fmla="*/ 6 w 141"/>
                <a:gd name="T41" fmla="*/ 43 h 140"/>
                <a:gd name="T42" fmla="*/ 21 w 141"/>
                <a:gd name="T43" fmla="*/ 20 h 140"/>
                <a:gd name="T44" fmla="*/ 42 w 141"/>
                <a:gd name="T45" fmla="*/ 5 h 140"/>
                <a:gd name="T46" fmla="*/ 56 w 141"/>
                <a:gd name="T47" fmla="*/ 2 h 140"/>
                <a:gd name="T48" fmla="*/ 71 w 141"/>
                <a:gd name="T49" fmla="*/ 0 h 140"/>
                <a:gd name="T50" fmla="*/ 79 w 141"/>
                <a:gd name="T51" fmla="*/ 0 h 140"/>
                <a:gd name="T52" fmla="*/ 93 w 141"/>
                <a:gd name="T53" fmla="*/ 4 h 140"/>
                <a:gd name="T54" fmla="*/ 105 w 141"/>
                <a:gd name="T55" fmla="*/ 8 h 140"/>
                <a:gd name="T56" fmla="*/ 121 w 141"/>
                <a:gd name="T57" fmla="*/ 21 h 140"/>
                <a:gd name="T58" fmla="*/ 98 w 141"/>
                <a:gd name="T59" fmla="*/ 41 h 140"/>
                <a:gd name="T60" fmla="*/ 87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4 w 141"/>
                <a:gd name="T75" fmla="*/ 88 h 140"/>
                <a:gd name="T76" fmla="*/ 42 w 141"/>
                <a:gd name="T77" fmla="*/ 100 h 140"/>
                <a:gd name="T78" fmla="*/ 55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4" y="94"/>
                  </a:lnTo>
                  <a:lnTo>
                    <a:pt x="108" y="88"/>
                  </a:lnTo>
                  <a:lnTo>
                    <a:pt x="110" y="80"/>
                  </a:lnTo>
                  <a:lnTo>
                    <a:pt x="110" y="70"/>
                  </a:lnTo>
                  <a:lnTo>
                    <a:pt x="141" y="70"/>
                  </a:lnTo>
                  <a:lnTo>
                    <a:pt x="141" y="70"/>
                  </a:lnTo>
                  <a:lnTo>
                    <a:pt x="141" y="78"/>
                  </a:lnTo>
                  <a:lnTo>
                    <a:pt x="140" y="85"/>
                  </a:lnTo>
                  <a:lnTo>
                    <a:pt x="137" y="92"/>
                  </a:lnTo>
                  <a:lnTo>
                    <a:pt x="135" y="98"/>
                  </a:lnTo>
                  <a:lnTo>
                    <a:pt x="129" y="110"/>
                  </a:lnTo>
                  <a:lnTo>
                    <a:pt x="120" y="121"/>
                  </a:lnTo>
                  <a:lnTo>
                    <a:pt x="110" y="129"/>
                  </a:lnTo>
                  <a:lnTo>
                    <a:pt x="98" y="136"/>
                  </a:lnTo>
                  <a:lnTo>
                    <a:pt x="92" y="138"/>
                  </a:lnTo>
                  <a:lnTo>
                    <a:pt x="85" y="139"/>
                  </a:lnTo>
                  <a:lnTo>
                    <a:pt x="78" y="140"/>
                  </a:lnTo>
                  <a:lnTo>
                    <a:pt x="71" y="140"/>
                  </a:lnTo>
                  <a:lnTo>
                    <a:pt x="71" y="140"/>
                  </a:lnTo>
                  <a:lnTo>
                    <a:pt x="63" y="140"/>
                  </a:lnTo>
                  <a:lnTo>
                    <a:pt x="56" y="139"/>
                  </a:lnTo>
                  <a:lnTo>
                    <a:pt x="49" y="138"/>
                  </a:lnTo>
                  <a:lnTo>
                    <a:pt x="42" y="136"/>
                  </a:lnTo>
                  <a:lnTo>
                    <a:pt x="31" y="129"/>
                  </a:lnTo>
                  <a:lnTo>
                    <a:pt x="21" y="121"/>
                  </a:lnTo>
                  <a:lnTo>
                    <a:pt x="13" y="110"/>
                  </a:lnTo>
                  <a:lnTo>
                    <a:pt x="6" y="99"/>
                  </a:lnTo>
                  <a:lnTo>
                    <a:pt x="3" y="92"/>
                  </a:lnTo>
                  <a:lnTo>
                    <a:pt x="2" y="85"/>
                  </a:lnTo>
                  <a:lnTo>
                    <a:pt x="1" y="78"/>
                  </a:lnTo>
                  <a:lnTo>
                    <a:pt x="0" y="70"/>
                  </a:lnTo>
                  <a:lnTo>
                    <a:pt x="0" y="70"/>
                  </a:lnTo>
                  <a:lnTo>
                    <a:pt x="1" y="63"/>
                  </a:lnTo>
                  <a:lnTo>
                    <a:pt x="2" y="55"/>
                  </a:lnTo>
                  <a:lnTo>
                    <a:pt x="3" y="49"/>
                  </a:lnTo>
                  <a:lnTo>
                    <a:pt x="6" y="43"/>
                  </a:lnTo>
                  <a:lnTo>
                    <a:pt x="13" y="30"/>
                  </a:lnTo>
                  <a:lnTo>
                    <a:pt x="21" y="20"/>
                  </a:lnTo>
                  <a:lnTo>
                    <a:pt x="31" y="12"/>
                  </a:lnTo>
                  <a:lnTo>
                    <a:pt x="42" y="5"/>
                  </a:lnTo>
                  <a:lnTo>
                    <a:pt x="49" y="3"/>
                  </a:lnTo>
                  <a:lnTo>
                    <a:pt x="56" y="2"/>
                  </a:lnTo>
                  <a:lnTo>
                    <a:pt x="63" y="0"/>
                  </a:lnTo>
                  <a:lnTo>
                    <a:pt x="71" y="0"/>
                  </a:lnTo>
                  <a:lnTo>
                    <a:pt x="71" y="0"/>
                  </a:lnTo>
                  <a:lnTo>
                    <a:pt x="79" y="0"/>
                  </a:lnTo>
                  <a:lnTo>
                    <a:pt x="86" y="2"/>
                  </a:lnTo>
                  <a:lnTo>
                    <a:pt x="93" y="4"/>
                  </a:lnTo>
                  <a:lnTo>
                    <a:pt x="100" y="6"/>
                  </a:lnTo>
                  <a:lnTo>
                    <a:pt x="105" y="8"/>
                  </a:lnTo>
                  <a:lnTo>
                    <a:pt x="111" y="12"/>
                  </a:lnTo>
                  <a:lnTo>
                    <a:pt x="121" y="21"/>
                  </a:lnTo>
                  <a:lnTo>
                    <a:pt x="98" y="41"/>
                  </a:lnTo>
                  <a:lnTo>
                    <a:pt x="98" y="41"/>
                  </a:lnTo>
                  <a:lnTo>
                    <a:pt x="93" y="36"/>
                  </a:lnTo>
                  <a:lnTo>
                    <a:pt x="87" y="33"/>
                  </a:lnTo>
                  <a:lnTo>
                    <a:pt x="79" y="29"/>
                  </a:lnTo>
                  <a:lnTo>
                    <a:pt x="71" y="29"/>
                  </a:lnTo>
                  <a:lnTo>
                    <a:pt x="71" y="29"/>
                  </a:lnTo>
                  <a:lnTo>
                    <a:pt x="62" y="29"/>
                  </a:lnTo>
                  <a:lnTo>
                    <a:pt x="55" y="31"/>
                  </a:lnTo>
                  <a:lnTo>
                    <a:pt x="48" y="36"/>
                  </a:lnTo>
                  <a:lnTo>
                    <a:pt x="42" y="41"/>
                  </a:lnTo>
                  <a:lnTo>
                    <a:pt x="38" y="46"/>
                  </a:lnTo>
                  <a:lnTo>
                    <a:pt x="34" y="53"/>
                  </a:lnTo>
                  <a:lnTo>
                    <a:pt x="32" y="61"/>
                  </a:lnTo>
                  <a:lnTo>
                    <a:pt x="31" y="70"/>
                  </a:lnTo>
                  <a:lnTo>
                    <a:pt x="31" y="70"/>
                  </a:lnTo>
                  <a:lnTo>
                    <a:pt x="32" y="80"/>
                  </a:lnTo>
                  <a:lnTo>
                    <a:pt x="34" y="88"/>
                  </a:lnTo>
                  <a:lnTo>
                    <a:pt x="38" y="94"/>
                  </a:lnTo>
                  <a:lnTo>
                    <a:pt x="42" y="100"/>
                  </a:lnTo>
                  <a:lnTo>
                    <a:pt x="48" y="106"/>
                  </a:lnTo>
                  <a:lnTo>
                    <a:pt x="55"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5" name="Freeform 40"/>
            <p:cNvSpPr>
              <a:spLocks/>
            </p:cNvSpPr>
            <p:nvPr userDrawn="1"/>
          </p:nvSpPr>
          <p:spPr bwMode="auto">
            <a:xfrm>
              <a:off x="1495" y="3750"/>
              <a:ext cx="40" cy="66"/>
            </a:xfrm>
            <a:custGeom>
              <a:avLst/>
              <a:gdLst>
                <a:gd name="T0" fmla="*/ 0 w 122"/>
                <a:gd name="T1" fmla="*/ 4 h 196"/>
                <a:gd name="T2" fmla="*/ 30 w 122"/>
                <a:gd name="T3" fmla="*/ 0 h 196"/>
                <a:gd name="T4" fmla="*/ 30 w 122"/>
                <a:gd name="T5" fmla="*/ 75 h 196"/>
                <a:gd name="T6" fmla="*/ 30 w 122"/>
                <a:gd name="T7" fmla="*/ 75 h 196"/>
                <a:gd name="T8" fmla="*/ 37 w 122"/>
                <a:gd name="T9" fmla="*/ 68 h 196"/>
                <a:gd name="T10" fmla="*/ 46 w 122"/>
                <a:gd name="T11" fmla="*/ 62 h 196"/>
                <a:gd name="T12" fmla="*/ 57 w 122"/>
                <a:gd name="T13" fmla="*/ 59 h 196"/>
                <a:gd name="T14" fmla="*/ 63 w 122"/>
                <a:gd name="T15" fmla="*/ 57 h 196"/>
                <a:gd name="T16" fmla="*/ 70 w 122"/>
                <a:gd name="T17" fmla="*/ 57 h 196"/>
                <a:gd name="T18" fmla="*/ 70 w 122"/>
                <a:gd name="T19" fmla="*/ 57 h 196"/>
                <a:gd name="T20" fmla="*/ 81 w 122"/>
                <a:gd name="T21" fmla="*/ 59 h 196"/>
                <a:gd name="T22" fmla="*/ 92 w 122"/>
                <a:gd name="T23" fmla="*/ 61 h 196"/>
                <a:gd name="T24" fmla="*/ 101 w 122"/>
                <a:gd name="T25" fmla="*/ 65 h 196"/>
                <a:gd name="T26" fmla="*/ 108 w 122"/>
                <a:gd name="T27" fmla="*/ 72 h 196"/>
                <a:gd name="T28" fmla="*/ 113 w 122"/>
                <a:gd name="T29" fmla="*/ 80 h 196"/>
                <a:gd name="T30" fmla="*/ 118 w 122"/>
                <a:gd name="T31" fmla="*/ 90 h 196"/>
                <a:gd name="T32" fmla="*/ 121 w 122"/>
                <a:gd name="T33" fmla="*/ 101 h 196"/>
                <a:gd name="T34" fmla="*/ 122 w 122"/>
                <a:gd name="T35" fmla="*/ 114 h 196"/>
                <a:gd name="T36" fmla="*/ 122 w 122"/>
                <a:gd name="T37" fmla="*/ 196 h 196"/>
                <a:gd name="T38" fmla="*/ 92 w 122"/>
                <a:gd name="T39" fmla="*/ 196 h 196"/>
                <a:gd name="T40" fmla="*/ 92 w 122"/>
                <a:gd name="T41" fmla="*/ 120 h 196"/>
                <a:gd name="T42" fmla="*/ 92 w 122"/>
                <a:gd name="T43" fmla="*/ 120 h 196"/>
                <a:gd name="T44" fmla="*/ 92 w 122"/>
                <a:gd name="T45" fmla="*/ 112 h 196"/>
                <a:gd name="T46" fmla="*/ 90 w 122"/>
                <a:gd name="T47" fmla="*/ 106 h 196"/>
                <a:gd name="T48" fmla="*/ 88 w 122"/>
                <a:gd name="T49" fmla="*/ 100 h 196"/>
                <a:gd name="T50" fmla="*/ 85 w 122"/>
                <a:gd name="T51" fmla="*/ 95 h 196"/>
                <a:gd name="T52" fmla="*/ 80 w 122"/>
                <a:gd name="T53" fmla="*/ 91 h 196"/>
                <a:gd name="T54" fmla="*/ 76 w 122"/>
                <a:gd name="T55" fmla="*/ 88 h 196"/>
                <a:gd name="T56" fmla="*/ 69 w 122"/>
                <a:gd name="T57" fmla="*/ 86 h 196"/>
                <a:gd name="T58" fmla="*/ 62 w 122"/>
                <a:gd name="T59" fmla="*/ 86 h 196"/>
                <a:gd name="T60" fmla="*/ 62 w 122"/>
                <a:gd name="T61" fmla="*/ 86 h 196"/>
                <a:gd name="T62" fmla="*/ 55 w 122"/>
                <a:gd name="T63" fmla="*/ 86 h 196"/>
                <a:gd name="T64" fmla="*/ 49 w 122"/>
                <a:gd name="T65" fmla="*/ 88 h 196"/>
                <a:gd name="T66" fmla="*/ 43 w 122"/>
                <a:gd name="T67" fmla="*/ 92 h 196"/>
                <a:gd name="T68" fmla="*/ 39 w 122"/>
                <a:gd name="T69" fmla="*/ 95 h 196"/>
                <a:gd name="T70" fmla="*/ 35 w 122"/>
                <a:gd name="T71" fmla="*/ 101 h 196"/>
                <a:gd name="T72" fmla="*/ 32 w 122"/>
                <a:gd name="T73" fmla="*/ 107 h 196"/>
                <a:gd name="T74" fmla="*/ 31 w 122"/>
                <a:gd name="T75" fmla="*/ 114 h 196"/>
                <a:gd name="T76" fmla="*/ 30 w 122"/>
                <a:gd name="T77" fmla="*/ 120 h 196"/>
                <a:gd name="T78" fmla="*/ 30 w 122"/>
                <a:gd name="T79" fmla="*/ 196 h 196"/>
                <a:gd name="T80" fmla="*/ 0 w 122"/>
                <a:gd name="T81" fmla="*/ 196 h 196"/>
                <a:gd name="T82" fmla="*/ 0 w 122"/>
                <a:gd name="T83"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96">
                  <a:moveTo>
                    <a:pt x="0" y="4"/>
                  </a:moveTo>
                  <a:lnTo>
                    <a:pt x="30" y="0"/>
                  </a:lnTo>
                  <a:lnTo>
                    <a:pt x="30" y="75"/>
                  </a:lnTo>
                  <a:lnTo>
                    <a:pt x="30" y="75"/>
                  </a:lnTo>
                  <a:lnTo>
                    <a:pt x="37" y="68"/>
                  </a:lnTo>
                  <a:lnTo>
                    <a:pt x="46" y="62"/>
                  </a:lnTo>
                  <a:lnTo>
                    <a:pt x="57" y="59"/>
                  </a:lnTo>
                  <a:lnTo>
                    <a:pt x="63" y="57"/>
                  </a:lnTo>
                  <a:lnTo>
                    <a:pt x="70" y="57"/>
                  </a:lnTo>
                  <a:lnTo>
                    <a:pt x="70" y="57"/>
                  </a:lnTo>
                  <a:lnTo>
                    <a:pt x="81" y="59"/>
                  </a:lnTo>
                  <a:lnTo>
                    <a:pt x="92" y="61"/>
                  </a:lnTo>
                  <a:lnTo>
                    <a:pt x="101" y="65"/>
                  </a:lnTo>
                  <a:lnTo>
                    <a:pt x="108" y="72"/>
                  </a:lnTo>
                  <a:lnTo>
                    <a:pt x="113" y="80"/>
                  </a:lnTo>
                  <a:lnTo>
                    <a:pt x="118" y="90"/>
                  </a:lnTo>
                  <a:lnTo>
                    <a:pt x="121" y="101"/>
                  </a:lnTo>
                  <a:lnTo>
                    <a:pt x="122" y="114"/>
                  </a:lnTo>
                  <a:lnTo>
                    <a:pt x="122" y="196"/>
                  </a:lnTo>
                  <a:lnTo>
                    <a:pt x="92" y="196"/>
                  </a:lnTo>
                  <a:lnTo>
                    <a:pt x="92" y="120"/>
                  </a:lnTo>
                  <a:lnTo>
                    <a:pt x="92" y="120"/>
                  </a:lnTo>
                  <a:lnTo>
                    <a:pt x="92" y="112"/>
                  </a:lnTo>
                  <a:lnTo>
                    <a:pt x="90" y="106"/>
                  </a:lnTo>
                  <a:lnTo>
                    <a:pt x="88" y="100"/>
                  </a:lnTo>
                  <a:lnTo>
                    <a:pt x="85" y="95"/>
                  </a:lnTo>
                  <a:lnTo>
                    <a:pt x="80" y="91"/>
                  </a:lnTo>
                  <a:lnTo>
                    <a:pt x="76" y="88"/>
                  </a:lnTo>
                  <a:lnTo>
                    <a:pt x="69" y="86"/>
                  </a:lnTo>
                  <a:lnTo>
                    <a:pt x="62" y="86"/>
                  </a:lnTo>
                  <a:lnTo>
                    <a:pt x="62" y="86"/>
                  </a:lnTo>
                  <a:lnTo>
                    <a:pt x="55" y="86"/>
                  </a:lnTo>
                  <a:lnTo>
                    <a:pt x="49" y="88"/>
                  </a:lnTo>
                  <a:lnTo>
                    <a:pt x="43" y="92"/>
                  </a:lnTo>
                  <a:lnTo>
                    <a:pt x="39" y="95"/>
                  </a:lnTo>
                  <a:lnTo>
                    <a:pt x="35" y="101"/>
                  </a:lnTo>
                  <a:lnTo>
                    <a:pt x="32" y="107"/>
                  </a:lnTo>
                  <a:lnTo>
                    <a:pt x="31" y="114"/>
                  </a:lnTo>
                  <a:lnTo>
                    <a:pt x="30" y="12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6" name="Freeform 41"/>
            <p:cNvSpPr>
              <a:spLocks/>
            </p:cNvSpPr>
            <p:nvPr userDrawn="1"/>
          </p:nvSpPr>
          <p:spPr bwMode="auto">
            <a:xfrm>
              <a:off x="1571" y="3751"/>
              <a:ext cx="64" cy="65"/>
            </a:xfrm>
            <a:custGeom>
              <a:avLst/>
              <a:gdLst>
                <a:gd name="T0" fmla="*/ 95 w 190"/>
                <a:gd name="T1" fmla="*/ 167 h 195"/>
                <a:gd name="T2" fmla="*/ 122 w 190"/>
                <a:gd name="T3" fmla="*/ 162 h 195"/>
                <a:gd name="T4" fmla="*/ 141 w 190"/>
                <a:gd name="T5" fmla="*/ 147 h 195"/>
                <a:gd name="T6" fmla="*/ 155 w 190"/>
                <a:gd name="T7" fmla="*/ 125 h 195"/>
                <a:gd name="T8" fmla="*/ 159 w 190"/>
                <a:gd name="T9" fmla="*/ 98 h 195"/>
                <a:gd name="T10" fmla="*/ 190 w 190"/>
                <a:gd name="T11" fmla="*/ 98 h 195"/>
                <a:gd name="T12" fmla="*/ 189 w 190"/>
                <a:gd name="T13" fmla="*/ 117 h 195"/>
                <a:gd name="T14" fmla="*/ 183 w 190"/>
                <a:gd name="T15" fmla="*/ 136 h 195"/>
                <a:gd name="T16" fmla="*/ 174 w 190"/>
                <a:gd name="T17" fmla="*/ 153 h 195"/>
                <a:gd name="T18" fmla="*/ 163 w 190"/>
                <a:gd name="T19" fmla="*/ 168 h 195"/>
                <a:gd name="T20" fmla="*/ 149 w 190"/>
                <a:gd name="T21" fmla="*/ 179 h 195"/>
                <a:gd name="T22" fmla="*/ 133 w 190"/>
                <a:gd name="T23" fmla="*/ 188 h 195"/>
                <a:gd name="T24" fmla="*/ 115 w 190"/>
                <a:gd name="T25" fmla="*/ 194 h 195"/>
                <a:gd name="T26" fmla="*/ 95 w 190"/>
                <a:gd name="T27" fmla="*/ 195 h 195"/>
                <a:gd name="T28" fmla="*/ 86 w 190"/>
                <a:gd name="T29" fmla="*/ 195 h 195"/>
                <a:gd name="T30" fmla="*/ 67 w 190"/>
                <a:gd name="T31" fmla="*/ 192 h 195"/>
                <a:gd name="T32" fmla="*/ 49 w 190"/>
                <a:gd name="T33" fmla="*/ 184 h 195"/>
                <a:gd name="T34" fmla="*/ 35 w 190"/>
                <a:gd name="T35" fmla="*/ 173 h 195"/>
                <a:gd name="T36" fmla="*/ 22 w 190"/>
                <a:gd name="T37" fmla="*/ 160 h 195"/>
                <a:gd name="T38" fmla="*/ 12 w 190"/>
                <a:gd name="T39" fmla="*/ 145 h 195"/>
                <a:gd name="T40" fmla="*/ 5 w 190"/>
                <a:gd name="T41" fmla="*/ 128 h 195"/>
                <a:gd name="T42" fmla="*/ 1 w 190"/>
                <a:gd name="T43" fmla="*/ 108 h 195"/>
                <a:gd name="T44" fmla="*/ 0 w 190"/>
                <a:gd name="T45" fmla="*/ 98 h 195"/>
                <a:gd name="T46" fmla="*/ 2 w 190"/>
                <a:gd name="T47" fmla="*/ 78 h 195"/>
                <a:gd name="T48" fmla="*/ 8 w 190"/>
                <a:gd name="T49" fmla="*/ 60 h 195"/>
                <a:gd name="T50" fmla="*/ 16 w 190"/>
                <a:gd name="T51" fmla="*/ 43 h 195"/>
                <a:gd name="T52" fmla="*/ 28 w 190"/>
                <a:gd name="T53" fmla="*/ 29 h 195"/>
                <a:gd name="T54" fmla="*/ 41 w 190"/>
                <a:gd name="T55" fmla="*/ 16 h 195"/>
                <a:gd name="T56" fmla="*/ 57 w 190"/>
                <a:gd name="T57" fmla="*/ 8 h 195"/>
                <a:gd name="T58" fmla="*/ 76 w 190"/>
                <a:gd name="T59" fmla="*/ 3 h 195"/>
                <a:gd name="T60" fmla="*/ 95 w 190"/>
                <a:gd name="T61" fmla="*/ 0 h 195"/>
                <a:gd name="T62" fmla="*/ 107 w 190"/>
                <a:gd name="T63" fmla="*/ 0 h 195"/>
                <a:gd name="T64" fmla="*/ 127 w 190"/>
                <a:gd name="T65" fmla="*/ 6 h 195"/>
                <a:gd name="T66" fmla="*/ 146 w 190"/>
                <a:gd name="T67" fmla="*/ 15 h 195"/>
                <a:gd name="T68" fmla="*/ 162 w 190"/>
                <a:gd name="T69" fmla="*/ 28 h 195"/>
                <a:gd name="T70" fmla="*/ 147 w 190"/>
                <a:gd name="T71" fmla="*/ 57 h 195"/>
                <a:gd name="T72" fmla="*/ 142 w 190"/>
                <a:gd name="T73" fmla="*/ 51 h 195"/>
                <a:gd name="T74" fmla="*/ 132 w 190"/>
                <a:gd name="T75" fmla="*/ 41 h 195"/>
                <a:gd name="T76" fmla="*/ 119 w 190"/>
                <a:gd name="T77" fmla="*/ 34 h 195"/>
                <a:gd name="T78" fmla="*/ 104 w 190"/>
                <a:gd name="T79" fmla="*/ 30 h 195"/>
                <a:gd name="T80" fmla="*/ 95 w 190"/>
                <a:gd name="T81" fmla="*/ 29 h 195"/>
                <a:gd name="T82" fmla="*/ 83 w 190"/>
                <a:gd name="T83" fmla="*/ 30 h 195"/>
                <a:gd name="T84" fmla="*/ 70 w 190"/>
                <a:gd name="T85" fmla="*/ 35 h 195"/>
                <a:gd name="T86" fmla="*/ 49 w 190"/>
                <a:gd name="T87" fmla="*/ 50 h 195"/>
                <a:gd name="T88" fmla="*/ 37 w 190"/>
                <a:gd name="T89" fmla="*/ 71 h 195"/>
                <a:gd name="T90" fmla="*/ 32 w 190"/>
                <a:gd name="T91" fmla="*/ 98 h 195"/>
                <a:gd name="T92" fmla="*/ 33 w 190"/>
                <a:gd name="T93" fmla="*/ 112 h 195"/>
                <a:gd name="T94" fmla="*/ 43 w 190"/>
                <a:gd name="T95" fmla="*/ 137 h 195"/>
                <a:gd name="T96" fmla="*/ 59 w 190"/>
                <a:gd name="T97" fmla="*/ 155 h 195"/>
                <a:gd name="T98" fmla="*/ 76 w 190"/>
                <a:gd name="T99" fmla="*/ 163 h 195"/>
                <a:gd name="T100" fmla="*/ 88 w 190"/>
                <a:gd name="T101" fmla="*/ 167 h 195"/>
                <a:gd name="T102" fmla="*/ 95 w 190"/>
                <a:gd name="T103"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95">
                  <a:moveTo>
                    <a:pt x="95" y="167"/>
                  </a:moveTo>
                  <a:lnTo>
                    <a:pt x="95" y="167"/>
                  </a:lnTo>
                  <a:lnTo>
                    <a:pt x="109" y="165"/>
                  </a:lnTo>
                  <a:lnTo>
                    <a:pt x="122" y="162"/>
                  </a:lnTo>
                  <a:lnTo>
                    <a:pt x="132" y="155"/>
                  </a:lnTo>
                  <a:lnTo>
                    <a:pt x="141" y="147"/>
                  </a:lnTo>
                  <a:lnTo>
                    <a:pt x="149" y="137"/>
                  </a:lnTo>
                  <a:lnTo>
                    <a:pt x="155" y="125"/>
                  </a:lnTo>
                  <a:lnTo>
                    <a:pt x="158" y="113"/>
                  </a:lnTo>
                  <a:lnTo>
                    <a:pt x="159" y="98"/>
                  </a:lnTo>
                  <a:lnTo>
                    <a:pt x="190" y="98"/>
                  </a:lnTo>
                  <a:lnTo>
                    <a:pt x="190" y="98"/>
                  </a:lnTo>
                  <a:lnTo>
                    <a:pt x="190" y="108"/>
                  </a:lnTo>
                  <a:lnTo>
                    <a:pt x="189" y="117"/>
                  </a:lnTo>
                  <a:lnTo>
                    <a:pt x="187" y="128"/>
                  </a:lnTo>
                  <a:lnTo>
                    <a:pt x="183" y="136"/>
                  </a:lnTo>
                  <a:lnTo>
                    <a:pt x="179" y="145"/>
                  </a:lnTo>
                  <a:lnTo>
                    <a:pt x="174" y="153"/>
                  </a:lnTo>
                  <a:lnTo>
                    <a:pt x="170" y="160"/>
                  </a:lnTo>
                  <a:lnTo>
                    <a:pt x="163" y="168"/>
                  </a:lnTo>
                  <a:lnTo>
                    <a:pt x="157" y="173"/>
                  </a:lnTo>
                  <a:lnTo>
                    <a:pt x="149" y="179"/>
                  </a:lnTo>
                  <a:lnTo>
                    <a:pt x="142" y="184"/>
                  </a:lnTo>
                  <a:lnTo>
                    <a:pt x="133" y="188"/>
                  </a:lnTo>
                  <a:lnTo>
                    <a:pt x="125" y="192"/>
                  </a:lnTo>
                  <a:lnTo>
                    <a:pt x="115" y="194"/>
                  </a:lnTo>
                  <a:lnTo>
                    <a:pt x="106" y="195"/>
                  </a:lnTo>
                  <a:lnTo>
                    <a:pt x="95" y="195"/>
                  </a:lnTo>
                  <a:lnTo>
                    <a:pt x="95" y="195"/>
                  </a:lnTo>
                  <a:lnTo>
                    <a:pt x="86" y="195"/>
                  </a:lnTo>
                  <a:lnTo>
                    <a:pt x="76" y="194"/>
                  </a:lnTo>
                  <a:lnTo>
                    <a:pt x="67" y="192"/>
                  </a:lnTo>
                  <a:lnTo>
                    <a:pt x="57" y="188"/>
                  </a:lnTo>
                  <a:lnTo>
                    <a:pt x="49" y="184"/>
                  </a:lnTo>
                  <a:lnTo>
                    <a:pt x="41" y="179"/>
                  </a:lnTo>
                  <a:lnTo>
                    <a:pt x="35" y="173"/>
                  </a:lnTo>
                  <a:lnTo>
                    <a:pt x="28" y="168"/>
                  </a:lnTo>
                  <a:lnTo>
                    <a:pt x="22" y="160"/>
                  </a:lnTo>
                  <a:lnTo>
                    <a:pt x="16" y="153"/>
                  </a:lnTo>
                  <a:lnTo>
                    <a:pt x="12" y="145"/>
                  </a:lnTo>
                  <a:lnTo>
                    <a:pt x="8" y="136"/>
                  </a:lnTo>
                  <a:lnTo>
                    <a:pt x="5" y="128"/>
                  </a:lnTo>
                  <a:lnTo>
                    <a:pt x="2" y="117"/>
                  </a:lnTo>
                  <a:lnTo>
                    <a:pt x="1" y="108"/>
                  </a:lnTo>
                  <a:lnTo>
                    <a:pt x="0" y="98"/>
                  </a:lnTo>
                  <a:lnTo>
                    <a:pt x="0" y="98"/>
                  </a:lnTo>
                  <a:lnTo>
                    <a:pt x="1" y="88"/>
                  </a:lnTo>
                  <a:lnTo>
                    <a:pt x="2" y="78"/>
                  </a:lnTo>
                  <a:lnTo>
                    <a:pt x="5" y="69"/>
                  </a:lnTo>
                  <a:lnTo>
                    <a:pt x="8" y="60"/>
                  </a:lnTo>
                  <a:lnTo>
                    <a:pt x="12" y="51"/>
                  </a:lnTo>
                  <a:lnTo>
                    <a:pt x="16" y="43"/>
                  </a:lnTo>
                  <a:lnTo>
                    <a:pt x="22" y="36"/>
                  </a:lnTo>
                  <a:lnTo>
                    <a:pt x="28" y="29"/>
                  </a:lnTo>
                  <a:lnTo>
                    <a:pt x="35" y="22"/>
                  </a:lnTo>
                  <a:lnTo>
                    <a:pt x="41" y="16"/>
                  </a:lnTo>
                  <a:lnTo>
                    <a:pt x="49" y="12"/>
                  </a:lnTo>
                  <a:lnTo>
                    <a:pt x="57" y="8"/>
                  </a:lnTo>
                  <a:lnTo>
                    <a:pt x="67" y="5"/>
                  </a:lnTo>
                  <a:lnTo>
                    <a:pt x="76" y="3"/>
                  </a:lnTo>
                  <a:lnTo>
                    <a:pt x="86" y="0"/>
                  </a:lnTo>
                  <a:lnTo>
                    <a:pt x="95" y="0"/>
                  </a:lnTo>
                  <a:lnTo>
                    <a:pt x="95" y="0"/>
                  </a:lnTo>
                  <a:lnTo>
                    <a:pt x="107" y="0"/>
                  </a:lnTo>
                  <a:lnTo>
                    <a:pt x="118" y="3"/>
                  </a:lnTo>
                  <a:lnTo>
                    <a:pt x="127" y="6"/>
                  </a:lnTo>
                  <a:lnTo>
                    <a:pt x="138" y="10"/>
                  </a:lnTo>
                  <a:lnTo>
                    <a:pt x="146" y="15"/>
                  </a:lnTo>
                  <a:lnTo>
                    <a:pt x="154" y="21"/>
                  </a:lnTo>
                  <a:lnTo>
                    <a:pt x="162" y="28"/>
                  </a:lnTo>
                  <a:lnTo>
                    <a:pt x="169" y="36"/>
                  </a:lnTo>
                  <a:lnTo>
                    <a:pt x="147" y="57"/>
                  </a:lnTo>
                  <a:lnTo>
                    <a:pt x="147" y="57"/>
                  </a:lnTo>
                  <a:lnTo>
                    <a:pt x="142" y="51"/>
                  </a:lnTo>
                  <a:lnTo>
                    <a:pt x="138" y="45"/>
                  </a:lnTo>
                  <a:lnTo>
                    <a:pt x="132" y="41"/>
                  </a:lnTo>
                  <a:lnTo>
                    <a:pt x="126" y="37"/>
                  </a:lnTo>
                  <a:lnTo>
                    <a:pt x="119" y="34"/>
                  </a:lnTo>
                  <a:lnTo>
                    <a:pt x="111" y="31"/>
                  </a:lnTo>
                  <a:lnTo>
                    <a:pt x="104" y="30"/>
                  </a:lnTo>
                  <a:lnTo>
                    <a:pt x="95" y="29"/>
                  </a:lnTo>
                  <a:lnTo>
                    <a:pt x="95" y="29"/>
                  </a:lnTo>
                  <a:lnTo>
                    <a:pt x="88" y="30"/>
                  </a:lnTo>
                  <a:lnTo>
                    <a:pt x="83" y="30"/>
                  </a:lnTo>
                  <a:lnTo>
                    <a:pt x="76" y="33"/>
                  </a:lnTo>
                  <a:lnTo>
                    <a:pt x="70" y="35"/>
                  </a:lnTo>
                  <a:lnTo>
                    <a:pt x="59" y="41"/>
                  </a:lnTo>
                  <a:lnTo>
                    <a:pt x="49" y="50"/>
                  </a:lnTo>
                  <a:lnTo>
                    <a:pt x="43" y="59"/>
                  </a:lnTo>
                  <a:lnTo>
                    <a:pt x="37" y="71"/>
                  </a:lnTo>
                  <a:lnTo>
                    <a:pt x="33" y="84"/>
                  </a:lnTo>
                  <a:lnTo>
                    <a:pt x="32" y="98"/>
                  </a:lnTo>
                  <a:lnTo>
                    <a:pt x="32" y="98"/>
                  </a:lnTo>
                  <a:lnTo>
                    <a:pt x="33" y="112"/>
                  </a:lnTo>
                  <a:lnTo>
                    <a:pt x="37" y="125"/>
                  </a:lnTo>
                  <a:lnTo>
                    <a:pt x="43" y="137"/>
                  </a:lnTo>
                  <a:lnTo>
                    <a:pt x="49" y="147"/>
                  </a:lnTo>
                  <a:lnTo>
                    <a:pt x="59" y="155"/>
                  </a:lnTo>
                  <a:lnTo>
                    <a:pt x="70" y="161"/>
                  </a:lnTo>
                  <a:lnTo>
                    <a:pt x="76" y="163"/>
                  </a:lnTo>
                  <a:lnTo>
                    <a:pt x="83" y="165"/>
                  </a:lnTo>
                  <a:lnTo>
                    <a:pt x="88" y="167"/>
                  </a:lnTo>
                  <a:lnTo>
                    <a:pt x="95" y="167"/>
                  </a:lnTo>
                  <a:lnTo>
                    <a:pt x="95"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7" name="Freeform 42"/>
            <p:cNvSpPr>
              <a:spLocks noEditPoints="1"/>
            </p:cNvSpPr>
            <p:nvPr userDrawn="1"/>
          </p:nvSpPr>
          <p:spPr bwMode="auto">
            <a:xfrm>
              <a:off x="1642" y="3769"/>
              <a:ext cx="47"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7 w 140"/>
                <a:gd name="T13" fmla="*/ 105 h 140"/>
                <a:gd name="T14" fmla="*/ 138 w 140"/>
                <a:gd name="T15" fmla="*/ 99 h 140"/>
                <a:gd name="T16" fmla="*/ 133 w 140"/>
                <a:gd name="T17" fmla="*/ 108 h 140"/>
                <a:gd name="T18" fmla="*/ 121 w 140"/>
                <a:gd name="T19" fmla="*/ 123 h 140"/>
                <a:gd name="T20" fmla="*/ 103 w 140"/>
                <a:gd name="T21" fmla="*/ 135 h 140"/>
                <a:gd name="T22" fmla="*/ 83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3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8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3 w 140"/>
                <a:gd name="T73" fmla="*/ 30 h 140"/>
                <a:gd name="T74" fmla="*/ 70 w 140"/>
                <a:gd name="T75" fmla="*/ 28 h 140"/>
                <a:gd name="T76" fmla="*/ 63 w 140"/>
                <a:gd name="T77" fmla="*/ 29 h 140"/>
                <a:gd name="T78" fmla="*/ 52 w 140"/>
                <a:gd name="T79" fmla="*/ 33 h 140"/>
                <a:gd name="T80" fmla="*/ 43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1" y="107"/>
                  </a:lnTo>
                  <a:lnTo>
                    <a:pt x="56" y="109"/>
                  </a:lnTo>
                  <a:lnTo>
                    <a:pt x="63" y="112"/>
                  </a:lnTo>
                  <a:lnTo>
                    <a:pt x="71" y="113"/>
                  </a:lnTo>
                  <a:lnTo>
                    <a:pt x="71" y="113"/>
                  </a:lnTo>
                  <a:lnTo>
                    <a:pt x="80" y="112"/>
                  </a:lnTo>
                  <a:lnTo>
                    <a:pt x="90" y="109"/>
                  </a:lnTo>
                  <a:lnTo>
                    <a:pt x="97" y="105"/>
                  </a:lnTo>
                  <a:lnTo>
                    <a:pt x="102" y="99"/>
                  </a:lnTo>
                  <a:lnTo>
                    <a:pt x="138" y="99"/>
                  </a:lnTo>
                  <a:lnTo>
                    <a:pt x="138" y="99"/>
                  </a:lnTo>
                  <a:lnTo>
                    <a:pt x="133" y="108"/>
                  </a:lnTo>
                  <a:lnTo>
                    <a:pt x="127" y="116"/>
                  </a:lnTo>
                  <a:lnTo>
                    <a:pt x="121" y="123"/>
                  </a:lnTo>
                  <a:lnTo>
                    <a:pt x="113" y="129"/>
                  </a:lnTo>
                  <a:lnTo>
                    <a:pt x="103" y="135"/>
                  </a:lnTo>
                  <a:lnTo>
                    <a:pt x="93" y="138"/>
                  </a:lnTo>
                  <a:lnTo>
                    <a:pt x="83" y="140"/>
                  </a:lnTo>
                  <a:lnTo>
                    <a:pt x="71" y="140"/>
                  </a:lnTo>
                  <a:lnTo>
                    <a:pt x="71" y="140"/>
                  </a:lnTo>
                  <a:lnTo>
                    <a:pt x="63" y="140"/>
                  </a:lnTo>
                  <a:lnTo>
                    <a:pt x="56" y="139"/>
                  </a:lnTo>
                  <a:lnTo>
                    <a:pt x="50" y="138"/>
                  </a:lnTo>
                  <a:lnTo>
                    <a:pt x="43" y="136"/>
                  </a:lnTo>
                  <a:lnTo>
                    <a:pt x="31" y="129"/>
                  </a:lnTo>
                  <a:lnTo>
                    <a:pt x="21" y="121"/>
                  </a:lnTo>
                  <a:lnTo>
                    <a:pt x="12" y="109"/>
                  </a:lnTo>
                  <a:lnTo>
                    <a:pt x="6" y="98"/>
                  </a:lnTo>
                  <a:lnTo>
                    <a:pt x="4" y="91"/>
                  </a:lnTo>
                  <a:lnTo>
                    <a:pt x="1" y="85"/>
                  </a:lnTo>
                  <a:lnTo>
                    <a:pt x="0" y="77"/>
                  </a:lnTo>
                  <a:lnTo>
                    <a:pt x="0" y="70"/>
                  </a:lnTo>
                  <a:lnTo>
                    <a:pt x="0" y="70"/>
                  </a:lnTo>
                  <a:lnTo>
                    <a:pt x="0" y="63"/>
                  </a:lnTo>
                  <a:lnTo>
                    <a:pt x="1" y="57"/>
                  </a:lnTo>
                  <a:lnTo>
                    <a:pt x="6" y="43"/>
                  </a:lnTo>
                  <a:lnTo>
                    <a:pt x="12" y="31"/>
                  </a:lnTo>
                  <a:lnTo>
                    <a:pt x="21" y="21"/>
                  </a:lnTo>
                  <a:lnTo>
                    <a:pt x="31" y="12"/>
                  </a:lnTo>
                  <a:lnTo>
                    <a:pt x="43" y="6"/>
                  </a:lnTo>
                  <a:lnTo>
                    <a:pt x="50" y="4"/>
                  </a:lnTo>
                  <a:lnTo>
                    <a:pt x="55" y="2"/>
                  </a:lnTo>
                  <a:lnTo>
                    <a:pt x="63" y="0"/>
                  </a:lnTo>
                  <a:lnTo>
                    <a:pt x="70" y="0"/>
                  </a:lnTo>
                  <a:lnTo>
                    <a:pt x="70" y="0"/>
                  </a:lnTo>
                  <a:lnTo>
                    <a:pt x="77" y="0"/>
                  </a:lnTo>
                  <a:lnTo>
                    <a:pt x="84" y="2"/>
                  </a:lnTo>
                  <a:lnTo>
                    <a:pt x="91" y="4"/>
                  </a:lnTo>
                  <a:lnTo>
                    <a:pt x="98" y="6"/>
                  </a:lnTo>
                  <a:lnTo>
                    <a:pt x="109" y="12"/>
                  </a:lnTo>
                  <a:lnTo>
                    <a:pt x="119" y="21"/>
                  </a:lnTo>
                  <a:lnTo>
                    <a:pt x="127" y="31"/>
                  </a:lnTo>
                  <a:lnTo>
                    <a:pt x="134" y="43"/>
                  </a:lnTo>
                  <a:lnTo>
                    <a:pt x="138" y="57"/>
                  </a:lnTo>
                  <a:lnTo>
                    <a:pt x="139" y="63"/>
                  </a:lnTo>
                  <a:lnTo>
                    <a:pt x="140" y="70"/>
                  </a:lnTo>
                  <a:lnTo>
                    <a:pt x="140" y="70"/>
                  </a:lnTo>
                  <a:lnTo>
                    <a:pt x="139" y="81"/>
                  </a:lnTo>
                  <a:lnTo>
                    <a:pt x="32" y="81"/>
                  </a:lnTo>
                  <a:close/>
                  <a:moveTo>
                    <a:pt x="33" y="54"/>
                  </a:moveTo>
                  <a:lnTo>
                    <a:pt x="107" y="54"/>
                  </a:lnTo>
                  <a:lnTo>
                    <a:pt x="107" y="54"/>
                  </a:lnTo>
                  <a:lnTo>
                    <a:pt x="105" y="49"/>
                  </a:lnTo>
                  <a:lnTo>
                    <a:pt x="101" y="44"/>
                  </a:lnTo>
                  <a:lnTo>
                    <a:pt x="98" y="39"/>
                  </a:lnTo>
                  <a:lnTo>
                    <a:pt x="93" y="36"/>
                  </a:lnTo>
                  <a:lnTo>
                    <a:pt x="88" y="33"/>
                  </a:lnTo>
                  <a:lnTo>
                    <a:pt x="83" y="30"/>
                  </a:lnTo>
                  <a:lnTo>
                    <a:pt x="76" y="29"/>
                  </a:lnTo>
                  <a:lnTo>
                    <a:pt x="70" y="28"/>
                  </a:lnTo>
                  <a:lnTo>
                    <a:pt x="70" y="28"/>
                  </a:lnTo>
                  <a:lnTo>
                    <a:pt x="63" y="29"/>
                  </a:lnTo>
                  <a:lnTo>
                    <a:pt x="58" y="30"/>
                  </a:lnTo>
                  <a:lnTo>
                    <a:pt x="52" y="33"/>
                  </a:lnTo>
                  <a:lnTo>
                    <a:pt x="47" y="36"/>
                  </a:lnTo>
                  <a:lnTo>
                    <a:pt x="43"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8" name="Freeform 43"/>
            <p:cNvSpPr>
              <a:spLocks/>
            </p:cNvSpPr>
            <p:nvPr userDrawn="1"/>
          </p:nvSpPr>
          <p:spPr bwMode="auto">
            <a:xfrm>
              <a:off x="1698" y="3769"/>
              <a:ext cx="40" cy="47"/>
            </a:xfrm>
            <a:custGeom>
              <a:avLst/>
              <a:gdLst>
                <a:gd name="T0" fmla="*/ 0 w 121"/>
                <a:gd name="T1" fmla="*/ 2 h 139"/>
                <a:gd name="T2" fmla="*/ 30 w 121"/>
                <a:gd name="T3" fmla="*/ 2 h 139"/>
                <a:gd name="T4" fmla="*/ 30 w 121"/>
                <a:gd name="T5" fmla="*/ 18 h 139"/>
                <a:gd name="T6" fmla="*/ 30 w 121"/>
                <a:gd name="T7" fmla="*/ 18 h 139"/>
                <a:gd name="T8" fmla="*/ 36 w 121"/>
                <a:gd name="T9" fmla="*/ 12 h 139"/>
                <a:gd name="T10" fmla="*/ 44 w 121"/>
                <a:gd name="T11" fmla="*/ 6 h 139"/>
                <a:gd name="T12" fmla="*/ 50 w 121"/>
                <a:gd name="T13" fmla="*/ 4 h 139"/>
                <a:gd name="T14" fmla="*/ 55 w 121"/>
                <a:gd name="T15" fmla="*/ 2 h 139"/>
                <a:gd name="T16" fmla="*/ 61 w 121"/>
                <a:gd name="T17" fmla="*/ 0 h 139"/>
                <a:gd name="T18" fmla="*/ 68 w 121"/>
                <a:gd name="T19" fmla="*/ 0 h 139"/>
                <a:gd name="T20" fmla="*/ 68 w 121"/>
                <a:gd name="T21" fmla="*/ 0 h 139"/>
                <a:gd name="T22" fmla="*/ 79 w 121"/>
                <a:gd name="T23" fmla="*/ 2 h 139"/>
                <a:gd name="T24" fmla="*/ 91 w 121"/>
                <a:gd name="T25" fmla="*/ 4 h 139"/>
                <a:gd name="T26" fmla="*/ 99 w 121"/>
                <a:gd name="T27" fmla="*/ 8 h 139"/>
                <a:gd name="T28" fmla="*/ 107 w 121"/>
                <a:gd name="T29" fmla="*/ 15 h 139"/>
                <a:gd name="T30" fmla="*/ 113 w 121"/>
                <a:gd name="T31" fmla="*/ 23 h 139"/>
                <a:gd name="T32" fmla="*/ 117 w 121"/>
                <a:gd name="T33" fmla="*/ 33 h 139"/>
                <a:gd name="T34" fmla="*/ 120 w 121"/>
                <a:gd name="T35" fmla="*/ 44 h 139"/>
                <a:gd name="T36" fmla="*/ 121 w 121"/>
                <a:gd name="T37" fmla="*/ 57 h 139"/>
                <a:gd name="T38" fmla="*/ 121 w 121"/>
                <a:gd name="T39" fmla="*/ 139 h 139"/>
                <a:gd name="T40" fmla="*/ 91 w 121"/>
                <a:gd name="T41" fmla="*/ 139 h 139"/>
                <a:gd name="T42" fmla="*/ 91 w 121"/>
                <a:gd name="T43" fmla="*/ 63 h 139"/>
                <a:gd name="T44" fmla="*/ 91 w 121"/>
                <a:gd name="T45" fmla="*/ 63 h 139"/>
                <a:gd name="T46" fmla="*/ 90 w 121"/>
                <a:gd name="T47" fmla="*/ 55 h 139"/>
                <a:gd name="T48" fmla="*/ 89 w 121"/>
                <a:gd name="T49" fmla="*/ 47 h 139"/>
                <a:gd name="T50" fmla="*/ 86 w 121"/>
                <a:gd name="T51" fmla="*/ 42 h 139"/>
                <a:gd name="T52" fmla="*/ 83 w 121"/>
                <a:gd name="T53" fmla="*/ 37 h 139"/>
                <a:gd name="T54" fmla="*/ 78 w 121"/>
                <a:gd name="T55" fmla="*/ 34 h 139"/>
                <a:gd name="T56" fmla="*/ 74 w 121"/>
                <a:gd name="T57" fmla="*/ 30 h 139"/>
                <a:gd name="T58" fmla="*/ 67 w 121"/>
                <a:gd name="T59" fmla="*/ 29 h 139"/>
                <a:gd name="T60" fmla="*/ 60 w 121"/>
                <a:gd name="T61" fmla="*/ 29 h 139"/>
                <a:gd name="T62" fmla="*/ 60 w 121"/>
                <a:gd name="T63" fmla="*/ 29 h 139"/>
                <a:gd name="T64" fmla="*/ 53 w 121"/>
                <a:gd name="T65" fmla="*/ 29 h 139"/>
                <a:gd name="T66" fmla="*/ 47 w 121"/>
                <a:gd name="T67" fmla="*/ 31 h 139"/>
                <a:gd name="T68" fmla="*/ 42 w 121"/>
                <a:gd name="T69" fmla="*/ 35 h 139"/>
                <a:gd name="T70" fmla="*/ 38 w 121"/>
                <a:gd name="T71" fmla="*/ 38 h 139"/>
                <a:gd name="T72" fmla="*/ 35 w 121"/>
                <a:gd name="T73" fmla="*/ 44 h 139"/>
                <a:gd name="T74" fmla="*/ 32 w 121"/>
                <a:gd name="T75" fmla="*/ 50 h 139"/>
                <a:gd name="T76" fmla="*/ 30 w 121"/>
                <a:gd name="T77" fmla="*/ 57 h 139"/>
                <a:gd name="T78" fmla="*/ 30 w 121"/>
                <a:gd name="T79" fmla="*/ 63 h 139"/>
                <a:gd name="T80" fmla="*/ 30 w 121"/>
                <a:gd name="T81" fmla="*/ 139 h 139"/>
                <a:gd name="T82" fmla="*/ 0 w 121"/>
                <a:gd name="T83" fmla="*/ 139 h 139"/>
                <a:gd name="T84" fmla="*/ 0 w 121"/>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9">
                  <a:moveTo>
                    <a:pt x="0" y="2"/>
                  </a:moveTo>
                  <a:lnTo>
                    <a:pt x="30" y="2"/>
                  </a:lnTo>
                  <a:lnTo>
                    <a:pt x="30" y="18"/>
                  </a:lnTo>
                  <a:lnTo>
                    <a:pt x="30" y="18"/>
                  </a:lnTo>
                  <a:lnTo>
                    <a:pt x="36" y="12"/>
                  </a:lnTo>
                  <a:lnTo>
                    <a:pt x="44" y="6"/>
                  </a:lnTo>
                  <a:lnTo>
                    <a:pt x="50" y="4"/>
                  </a:lnTo>
                  <a:lnTo>
                    <a:pt x="55" y="2"/>
                  </a:lnTo>
                  <a:lnTo>
                    <a:pt x="61" y="0"/>
                  </a:lnTo>
                  <a:lnTo>
                    <a:pt x="68" y="0"/>
                  </a:lnTo>
                  <a:lnTo>
                    <a:pt x="68" y="0"/>
                  </a:lnTo>
                  <a:lnTo>
                    <a:pt x="79" y="2"/>
                  </a:lnTo>
                  <a:lnTo>
                    <a:pt x="91" y="4"/>
                  </a:lnTo>
                  <a:lnTo>
                    <a:pt x="99" y="8"/>
                  </a:lnTo>
                  <a:lnTo>
                    <a:pt x="107" y="15"/>
                  </a:lnTo>
                  <a:lnTo>
                    <a:pt x="113" y="23"/>
                  </a:lnTo>
                  <a:lnTo>
                    <a:pt x="117" y="33"/>
                  </a:lnTo>
                  <a:lnTo>
                    <a:pt x="120" y="44"/>
                  </a:lnTo>
                  <a:lnTo>
                    <a:pt x="121" y="57"/>
                  </a:lnTo>
                  <a:lnTo>
                    <a:pt x="121" y="139"/>
                  </a:lnTo>
                  <a:lnTo>
                    <a:pt x="91" y="139"/>
                  </a:lnTo>
                  <a:lnTo>
                    <a:pt x="91" y="63"/>
                  </a:lnTo>
                  <a:lnTo>
                    <a:pt x="91" y="63"/>
                  </a:lnTo>
                  <a:lnTo>
                    <a:pt x="90" y="55"/>
                  </a:lnTo>
                  <a:lnTo>
                    <a:pt x="89" y="47"/>
                  </a:lnTo>
                  <a:lnTo>
                    <a:pt x="86" y="42"/>
                  </a:lnTo>
                  <a:lnTo>
                    <a:pt x="83" y="37"/>
                  </a:lnTo>
                  <a:lnTo>
                    <a:pt x="78" y="34"/>
                  </a:lnTo>
                  <a:lnTo>
                    <a:pt x="74" y="30"/>
                  </a:lnTo>
                  <a:lnTo>
                    <a:pt x="67" y="29"/>
                  </a:lnTo>
                  <a:lnTo>
                    <a:pt x="60" y="29"/>
                  </a:lnTo>
                  <a:lnTo>
                    <a:pt x="60" y="29"/>
                  </a:lnTo>
                  <a:lnTo>
                    <a:pt x="53" y="29"/>
                  </a:lnTo>
                  <a:lnTo>
                    <a:pt x="47" y="31"/>
                  </a:lnTo>
                  <a:lnTo>
                    <a:pt x="42" y="35"/>
                  </a:lnTo>
                  <a:lnTo>
                    <a:pt x="38" y="38"/>
                  </a:lnTo>
                  <a:lnTo>
                    <a:pt x="35" y="44"/>
                  </a:lnTo>
                  <a:lnTo>
                    <a:pt x="32" y="50"/>
                  </a:lnTo>
                  <a:lnTo>
                    <a:pt x="30"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9" name="Freeform 44"/>
            <p:cNvSpPr>
              <a:spLocks/>
            </p:cNvSpPr>
            <p:nvPr userDrawn="1"/>
          </p:nvSpPr>
          <p:spPr bwMode="auto">
            <a:xfrm>
              <a:off x="1744" y="3750"/>
              <a:ext cx="33" cy="66"/>
            </a:xfrm>
            <a:custGeom>
              <a:avLst/>
              <a:gdLst>
                <a:gd name="T0" fmla="*/ 29 w 100"/>
                <a:gd name="T1" fmla="*/ 4 h 196"/>
                <a:gd name="T2" fmla="*/ 58 w 100"/>
                <a:gd name="T3" fmla="*/ 0 h 196"/>
                <a:gd name="T4" fmla="*/ 58 w 100"/>
                <a:gd name="T5" fmla="*/ 59 h 196"/>
                <a:gd name="T6" fmla="*/ 100 w 100"/>
                <a:gd name="T7" fmla="*/ 59 h 196"/>
                <a:gd name="T8" fmla="*/ 100 w 100"/>
                <a:gd name="T9" fmla="*/ 87 h 196"/>
                <a:gd name="T10" fmla="*/ 58 w 100"/>
                <a:gd name="T11" fmla="*/ 87 h 196"/>
                <a:gd name="T12" fmla="*/ 58 w 100"/>
                <a:gd name="T13" fmla="*/ 196 h 196"/>
                <a:gd name="T14" fmla="*/ 29 w 100"/>
                <a:gd name="T15" fmla="*/ 196 h 196"/>
                <a:gd name="T16" fmla="*/ 29 w 100"/>
                <a:gd name="T17" fmla="*/ 87 h 196"/>
                <a:gd name="T18" fmla="*/ 0 w 100"/>
                <a:gd name="T19" fmla="*/ 87 h 196"/>
                <a:gd name="T20" fmla="*/ 0 w 100"/>
                <a:gd name="T21" fmla="*/ 59 h 196"/>
                <a:gd name="T22" fmla="*/ 29 w 100"/>
                <a:gd name="T23" fmla="*/ 59 h 196"/>
                <a:gd name="T24" fmla="*/ 29 w 100"/>
                <a:gd name="T25"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96">
                  <a:moveTo>
                    <a:pt x="29" y="4"/>
                  </a:moveTo>
                  <a:lnTo>
                    <a:pt x="58" y="0"/>
                  </a:lnTo>
                  <a:lnTo>
                    <a:pt x="58" y="59"/>
                  </a:lnTo>
                  <a:lnTo>
                    <a:pt x="100" y="59"/>
                  </a:lnTo>
                  <a:lnTo>
                    <a:pt x="100" y="87"/>
                  </a:lnTo>
                  <a:lnTo>
                    <a:pt x="58" y="87"/>
                  </a:lnTo>
                  <a:lnTo>
                    <a:pt x="58" y="196"/>
                  </a:lnTo>
                  <a:lnTo>
                    <a:pt x="29" y="196"/>
                  </a:lnTo>
                  <a:lnTo>
                    <a:pt x="29" y="87"/>
                  </a:lnTo>
                  <a:lnTo>
                    <a:pt x="0" y="87"/>
                  </a:lnTo>
                  <a:lnTo>
                    <a:pt x="0" y="59"/>
                  </a:lnTo>
                  <a:lnTo>
                    <a:pt x="29" y="59"/>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0" name="Freeform 45"/>
            <p:cNvSpPr>
              <a:spLocks/>
            </p:cNvSpPr>
            <p:nvPr userDrawn="1"/>
          </p:nvSpPr>
          <p:spPr bwMode="auto">
            <a:xfrm>
              <a:off x="1785" y="3769"/>
              <a:ext cx="22" cy="47"/>
            </a:xfrm>
            <a:custGeom>
              <a:avLst/>
              <a:gdLst>
                <a:gd name="T0" fmla="*/ 0 w 65"/>
                <a:gd name="T1" fmla="*/ 2 h 139"/>
                <a:gd name="T2" fmla="*/ 29 w 65"/>
                <a:gd name="T3" fmla="*/ 2 h 139"/>
                <a:gd name="T4" fmla="*/ 29 w 65"/>
                <a:gd name="T5" fmla="*/ 16 h 139"/>
                <a:gd name="T6" fmla="*/ 29 w 65"/>
                <a:gd name="T7" fmla="*/ 16 h 139"/>
                <a:gd name="T8" fmla="*/ 35 w 65"/>
                <a:gd name="T9" fmla="*/ 10 h 139"/>
                <a:gd name="T10" fmla="*/ 42 w 65"/>
                <a:gd name="T11" fmla="*/ 5 h 139"/>
                <a:gd name="T12" fmla="*/ 47 w 65"/>
                <a:gd name="T13" fmla="*/ 3 h 139"/>
                <a:gd name="T14" fmla="*/ 52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3 w 65"/>
                <a:gd name="T31" fmla="*/ 35 h 139"/>
                <a:gd name="T32" fmla="*/ 39 w 65"/>
                <a:gd name="T33" fmla="*/ 38 h 139"/>
                <a:gd name="T34" fmla="*/ 35 w 65"/>
                <a:gd name="T35" fmla="*/ 44 h 139"/>
                <a:gd name="T36" fmla="*/ 32 w 65"/>
                <a:gd name="T37" fmla="*/ 50 h 139"/>
                <a:gd name="T38" fmla="*/ 31 w 65"/>
                <a:gd name="T39" fmla="*/ 57 h 139"/>
                <a:gd name="T40" fmla="*/ 29 w 65"/>
                <a:gd name="T41" fmla="*/ 63 h 139"/>
                <a:gd name="T42" fmla="*/ 29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29" y="2"/>
                  </a:lnTo>
                  <a:lnTo>
                    <a:pt x="29" y="16"/>
                  </a:lnTo>
                  <a:lnTo>
                    <a:pt x="29" y="16"/>
                  </a:lnTo>
                  <a:lnTo>
                    <a:pt x="35" y="10"/>
                  </a:lnTo>
                  <a:lnTo>
                    <a:pt x="42" y="5"/>
                  </a:lnTo>
                  <a:lnTo>
                    <a:pt x="47" y="3"/>
                  </a:lnTo>
                  <a:lnTo>
                    <a:pt x="52" y="2"/>
                  </a:lnTo>
                  <a:lnTo>
                    <a:pt x="58" y="0"/>
                  </a:lnTo>
                  <a:lnTo>
                    <a:pt x="65" y="0"/>
                  </a:lnTo>
                  <a:lnTo>
                    <a:pt x="65" y="29"/>
                  </a:lnTo>
                  <a:lnTo>
                    <a:pt x="63" y="29"/>
                  </a:lnTo>
                  <a:lnTo>
                    <a:pt x="63" y="29"/>
                  </a:lnTo>
                  <a:lnTo>
                    <a:pt x="56" y="30"/>
                  </a:lnTo>
                  <a:lnTo>
                    <a:pt x="49" y="31"/>
                  </a:lnTo>
                  <a:lnTo>
                    <a:pt x="43" y="35"/>
                  </a:lnTo>
                  <a:lnTo>
                    <a:pt x="39" y="38"/>
                  </a:lnTo>
                  <a:lnTo>
                    <a:pt x="35" y="44"/>
                  </a:lnTo>
                  <a:lnTo>
                    <a:pt x="32" y="50"/>
                  </a:lnTo>
                  <a:lnTo>
                    <a:pt x="31" y="57"/>
                  </a:lnTo>
                  <a:lnTo>
                    <a:pt x="29" y="63"/>
                  </a:lnTo>
                  <a:lnTo>
                    <a:pt x="29"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1" name="Freeform 46"/>
            <p:cNvSpPr>
              <a:spLocks noEditPoints="1"/>
            </p:cNvSpPr>
            <p:nvPr userDrawn="1"/>
          </p:nvSpPr>
          <p:spPr bwMode="auto">
            <a:xfrm>
              <a:off x="1812" y="3769"/>
              <a:ext cx="46" cy="47"/>
            </a:xfrm>
            <a:custGeom>
              <a:avLst/>
              <a:gdLst>
                <a:gd name="T0" fmla="*/ 32 w 140"/>
                <a:gd name="T1" fmla="*/ 81 h 140"/>
                <a:gd name="T2" fmla="*/ 36 w 140"/>
                <a:gd name="T3" fmla="*/ 93 h 140"/>
                <a:gd name="T4" fmla="*/ 44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0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0" y="21"/>
                  </a:lnTo>
                  <a:lnTo>
                    <a:pt x="31" y="12"/>
                  </a:lnTo>
                  <a:lnTo>
                    <a:pt x="42" y="6"/>
                  </a:lnTo>
                  <a:lnTo>
                    <a:pt x="49" y="4"/>
                  </a:lnTo>
                  <a:lnTo>
                    <a:pt x="55" y="2"/>
                  </a:lnTo>
                  <a:lnTo>
                    <a:pt x="63"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8" y="33"/>
                  </a:lnTo>
                  <a:lnTo>
                    <a:pt x="82"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048" name="Graphic 2047">
            <a:extLst>
              <a:ext uri="{FF2B5EF4-FFF2-40B4-BE49-F238E27FC236}">
                <a16:creationId xmlns:a16="http://schemas.microsoft.com/office/drawing/2014/main" id="{CBF39B9E-0AEC-629F-D148-CB4B3A5D3B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585" y="5335518"/>
            <a:ext cx="1265553" cy="885887"/>
          </a:xfrm>
          <a:prstGeom prst="rect">
            <a:avLst/>
          </a:prstGeom>
        </p:spPr>
      </p:pic>
    </p:spTree>
    <p:extLst>
      <p:ext uri="{BB962C8B-B14F-4D97-AF65-F5344CB8AC3E}">
        <p14:creationId xmlns:p14="http://schemas.microsoft.com/office/powerpoint/2010/main" val="4095081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el slide 3">
    <p:spTree>
      <p:nvGrpSpPr>
        <p:cNvPr id="1" name=""/>
        <p:cNvGrpSpPr/>
        <p:nvPr/>
      </p:nvGrpSpPr>
      <p:grpSpPr>
        <a:xfrm>
          <a:off x="0" y="0"/>
          <a:ext cx="0" cy="0"/>
          <a:chOff x="0" y="0"/>
          <a:chExt cx="0" cy="0"/>
        </a:xfrm>
      </p:grpSpPr>
      <p:pic>
        <p:nvPicPr>
          <p:cNvPr id="6" name="Afbeelding 8">
            <a:extLst>
              <a:ext uri="{FF2B5EF4-FFF2-40B4-BE49-F238E27FC236}">
                <a16:creationId xmlns:a16="http://schemas.microsoft.com/office/drawing/2014/main" id="{647C93FD-69BD-4ECC-920A-2E0DC25772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721" t="28982" r="2160" b="26878"/>
          <a:stretch/>
        </p:blipFill>
        <p:spPr>
          <a:xfrm>
            <a:off x="742950" y="733425"/>
            <a:ext cx="9210675" cy="5353050"/>
          </a:xfrm>
          <a:prstGeom prst="rect">
            <a:avLst/>
          </a:prstGeom>
        </p:spPr>
      </p:pic>
      <p:sp>
        <p:nvSpPr>
          <p:cNvPr id="3" name="Rectangle 2"/>
          <p:cNvSpPr/>
          <p:nvPr userDrawn="1"/>
        </p:nvSpPr>
        <p:spPr>
          <a:xfrm>
            <a:off x="1334125" y="2241030"/>
            <a:ext cx="5074170" cy="2360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9C767-9A67-4216-A05F-95382F81BAEA}"/>
              </a:ext>
            </a:extLst>
          </p:cNvPr>
          <p:cNvSpPr>
            <a:spLocks noGrp="1"/>
          </p:cNvSpPr>
          <p:nvPr>
            <p:ph type="title" hasCustomPrompt="1"/>
          </p:nvPr>
        </p:nvSpPr>
        <p:spPr>
          <a:xfrm>
            <a:off x="1333500" y="2247899"/>
            <a:ext cx="5067300" cy="2362201"/>
          </a:xfrm>
          <a:prstGeom prst="rect">
            <a:avLst/>
          </a:prstGeom>
          <a:noFill/>
        </p:spPr>
        <p:txBody>
          <a:bodyPr lIns="182880" tIns="182880" rIns="182880" bIns="182880" anchor="ctr" anchorCtr="0">
            <a:normAutofit/>
          </a:bodyPr>
          <a:lstStyle>
            <a:lvl1pPr>
              <a:defRPr sz="3600"/>
            </a:lvl1pPr>
          </a:lstStyle>
          <a:p>
            <a:r>
              <a:rPr lang="en-US"/>
              <a:t>Click to add subtitle</a:t>
            </a:r>
            <a:endParaRPr lang="en-BE" dirty="0"/>
          </a:p>
        </p:txBody>
      </p:sp>
      <p:sp>
        <p:nvSpPr>
          <p:cNvPr id="8"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554549"/>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9"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554549"/>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122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el slide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002" t="23540" r="6984" b="16462"/>
          <a:stretch/>
        </p:blipFill>
        <p:spPr>
          <a:xfrm>
            <a:off x="752929" y="769258"/>
            <a:ext cx="10697028" cy="5326742"/>
          </a:xfrm>
          <a:prstGeom prst="rect">
            <a:avLst/>
          </a:prstGeom>
        </p:spPr>
      </p:pic>
      <p:sp>
        <p:nvSpPr>
          <p:cNvPr id="3" name="Rectangle 2"/>
          <p:cNvSpPr/>
          <p:nvPr userDrawn="1"/>
        </p:nvSpPr>
        <p:spPr>
          <a:xfrm>
            <a:off x="1346825" y="2241030"/>
            <a:ext cx="5074170" cy="2360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9C767-9A67-4216-A05F-95382F81BAEA}"/>
              </a:ext>
            </a:extLst>
          </p:cNvPr>
          <p:cNvSpPr>
            <a:spLocks noGrp="1"/>
          </p:cNvSpPr>
          <p:nvPr>
            <p:ph type="title" hasCustomPrompt="1"/>
          </p:nvPr>
        </p:nvSpPr>
        <p:spPr>
          <a:xfrm>
            <a:off x="1346200" y="2247899"/>
            <a:ext cx="5067300" cy="2362201"/>
          </a:xfrm>
          <a:prstGeom prst="rect">
            <a:avLst/>
          </a:prstGeom>
          <a:noFill/>
        </p:spPr>
        <p:txBody>
          <a:bodyPr lIns="182880" tIns="182880" rIns="182880" bIns="182880" anchor="ctr" anchorCtr="0">
            <a:normAutofit/>
          </a:bodyPr>
          <a:lstStyle>
            <a:lvl1pPr>
              <a:defRPr sz="3600"/>
            </a:lvl1pPr>
          </a:lstStyle>
          <a:p>
            <a:r>
              <a:rPr lang="en-US"/>
              <a:t>Click to add subtitle</a:t>
            </a:r>
            <a:endParaRPr lang="en-BE" dirty="0"/>
          </a:p>
        </p:txBody>
      </p:sp>
      <p:sp>
        <p:nvSpPr>
          <p:cNvPr id="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0"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388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ing slide with icons">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2D5FF81-71AA-4A77-BAFA-7D04F841B056}"/>
              </a:ext>
            </a:extLst>
          </p:cNvPr>
          <p:cNvSpPr>
            <a:spLocks noGrp="1"/>
          </p:cNvSpPr>
          <p:nvPr>
            <p:ph type="pic" sz="quarter" idx="15" hasCustomPrompt="1"/>
          </p:nvPr>
        </p:nvSpPr>
        <p:spPr>
          <a:xfrm>
            <a:off x="766763" y="1827482"/>
            <a:ext cx="1470223" cy="1471613"/>
          </a:xfrm>
          <a:prstGeom prst="rect">
            <a:avLst/>
          </a:prstGeom>
        </p:spPr>
        <p:txBody>
          <a:bodyPr>
            <a:normAutofit/>
          </a:bodyPr>
          <a:lstStyle>
            <a:lvl1pPr marL="0" indent="0" algn="ctr">
              <a:lnSpc>
                <a:spcPct val="100000"/>
              </a:lnSpc>
              <a:spcBef>
                <a:spcPts val="300"/>
              </a:spcBef>
              <a:buFontTx/>
              <a:buNone/>
              <a:defRPr sz="1100"/>
            </a:lvl1pPr>
          </a:lstStyle>
          <a:p>
            <a:r>
              <a:rPr lang="en-US"/>
              <a:t>add icon</a:t>
            </a:r>
          </a:p>
        </p:txBody>
      </p:sp>
      <p:sp>
        <p:nvSpPr>
          <p:cNvPr id="8" name="Tijdelijke aanduiding voor afbeelding 3">
            <a:extLst>
              <a:ext uri="{FF2B5EF4-FFF2-40B4-BE49-F238E27FC236}">
                <a16:creationId xmlns:a16="http://schemas.microsoft.com/office/drawing/2014/main" id="{09AA0D7A-FE33-4F8C-9C9B-2DF71EA202B7}"/>
              </a:ext>
            </a:extLst>
          </p:cNvPr>
          <p:cNvSpPr>
            <a:spLocks noGrp="1"/>
          </p:cNvSpPr>
          <p:nvPr>
            <p:ph type="pic" sz="quarter" idx="16" hasCustomPrompt="1"/>
          </p:nvPr>
        </p:nvSpPr>
        <p:spPr>
          <a:xfrm>
            <a:off x="6563784" y="1810727"/>
            <a:ext cx="1517650" cy="1471613"/>
          </a:xfrm>
          <a:prstGeom prst="rect">
            <a:avLst/>
          </a:prstGeom>
        </p:spPr>
        <p:txBody>
          <a:bodyPr>
            <a:normAutofit/>
          </a:bodyPr>
          <a:lstStyle>
            <a:lvl1pPr marL="0" indent="0" algn="ctr">
              <a:lnSpc>
                <a:spcPct val="100000"/>
              </a:lnSpc>
              <a:spcBef>
                <a:spcPts val="300"/>
              </a:spcBef>
              <a:buFontTx/>
              <a:buNone/>
              <a:defRPr sz="1100"/>
            </a:lvl1pPr>
          </a:lstStyle>
          <a:p>
            <a:r>
              <a:rPr lang="en-US"/>
              <a:t>add icon</a:t>
            </a:r>
            <a:endParaRPr lang="en-BE" dirty="0"/>
          </a:p>
        </p:txBody>
      </p:sp>
      <p:sp>
        <p:nvSpPr>
          <p:cNvPr id="10" name="Tijdelijke aanduiding voor tekst 9">
            <a:extLst>
              <a:ext uri="{FF2B5EF4-FFF2-40B4-BE49-F238E27FC236}">
                <a16:creationId xmlns:a16="http://schemas.microsoft.com/office/drawing/2014/main" id="{2F64FA00-F52F-4F8C-9ED0-8C00855A7D4E}"/>
              </a:ext>
            </a:extLst>
          </p:cNvPr>
          <p:cNvSpPr>
            <a:spLocks noGrp="1"/>
          </p:cNvSpPr>
          <p:nvPr>
            <p:ph type="body" sz="quarter" idx="17"/>
          </p:nvPr>
        </p:nvSpPr>
        <p:spPr>
          <a:xfrm>
            <a:off x="2305175" y="1822478"/>
            <a:ext cx="3333623" cy="1471612"/>
          </a:xfrm>
          <a:prstGeom prst="rect">
            <a:avLst/>
          </a:prstGeom>
        </p:spPr>
        <p:txBody>
          <a:bodyPr lIns="0" tIns="0" rIns="0" bIns="0" anchor="ctr" anchorCtr="0">
            <a:noAutofit/>
          </a:bodyPr>
          <a:lstStyle>
            <a:lvl1pPr marL="0" indent="0" algn="l">
              <a:buFontTx/>
              <a:buNone/>
              <a:defRPr sz="2800">
                <a:solidFill>
                  <a:schemeClr val="accent2"/>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12" name="Tijdelijke aanduiding voor tekst 9">
            <a:extLst>
              <a:ext uri="{FF2B5EF4-FFF2-40B4-BE49-F238E27FC236}">
                <a16:creationId xmlns:a16="http://schemas.microsoft.com/office/drawing/2014/main" id="{21D06019-3674-4CC0-8571-2CD83FD684EB}"/>
              </a:ext>
            </a:extLst>
          </p:cNvPr>
          <p:cNvSpPr>
            <a:spLocks noGrp="1"/>
          </p:cNvSpPr>
          <p:nvPr>
            <p:ph type="body" sz="quarter" idx="18"/>
          </p:nvPr>
        </p:nvSpPr>
        <p:spPr>
          <a:xfrm>
            <a:off x="8155264" y="1810727"/>
            <a:ext cx="3269974" cy="1471612"/>
          </a:xfrm>
          <a:prstGeom prst="rect">
            <a:avLst/>
          </a:prstGeom>
        </p:spPr>
        <p:txBody>
          <a:bodyPr lIns="0" tIns="0" rIns="0" bIns="0" anchor="ctr" anchorCtr="0">
            <a:noAutofit/>
          </a:bodyPr>
          <a:lstStyle>
            <a:lvl1pPr marL="0" indent="0" algn="l">
              <a:buFontTx/>
              <a:buNone/>
              <a:defRPr sz="2800">
                <a:solidFill>
                  <a:schemeClr val="accent2"/>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3" name="Title 2"/>
          <p:cNvSpPr>
            <a:spLocks noGrp="1"/>
          </p:cNvSpPr>
          <p:nvPr>
            <p:ph type="title"/>
          </p:nvPr>
        </p:nvSpPr>
        <p:spPr>
          <a:xfrm>
            <a:off x="766762" y="806211"/>
            <a:ext cx="10658476" cy="884477"/>
          </a:xfrm>
        </p:spPr>
        <p:txBody>
          <a:bodyPr/>
          <a:lstStyle/>
          <a:p>
            <a:r>
              <a:rPr lang="en-US"/>
              <a:t>Click to edit Master title style</a:t>
            </a:r>
          </a:p>
        </p:txBody>
      </p:sp>
      <p:sp>
        <p:nvSpPr>
          <p:cNvPr id="14" name="Text Placeholder 5"/>
          <p:cNvSpPr>
            <a:spLocks noGrp="1"/>
          </p:cNvSpPr>
          <p:nvPr>
            <p:ph type="body" sz="quarter" idx="19"/>
          </p:nvPr>
        </p:nvSpPr>
        <p:spPr>
          <a:xfrm>
            <a:off x="766763" y="3429000"/>
            <a:ext cx="4872037" cy="262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p:ph type="body" sz="quarter" idx="20"/>
          </p:nvPr>
        </p:nvSpPr>
        <p:spPr>
          <a:xfrm>
            <a:off x="6569814" y="3429000"/>
            <a:ext cx="4872037" cy="262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326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guide id="2" pos="3552">
          <p15:clr>
            <a:srgbClr val="FBAE40"/>
          </p15:clr>
        </p15:guide>
        <p15:guide id="3" pos="41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3" y="800496"/>
            <a:ext cx="8939204" cy="525078"/>
          </a:xfrm>
          <a:prstGeom prst="rect">
            <a:avLst/>
          </a:prstGeom>
        </p:spPr>
        <p:txBody>
          <a:bodyPr lIns="0" tIns="0" rIns="0" bIns="0">
            <a:noAutofit/>
          </a:bodyPr>
          <a:lstStyle>
            <a:lvl1pPr>
              <a:defRPr sz="3600"/>
            </a:lvl1pPr>
          </a:lstStyle>
          <a:p>
            <a:endParaRPr lang="en-BE" dirty="0"/>
          </a:p>
        </p:txBody>
      </p:sp>
      <p:sp>
        <p:nvSpPr>
          <p:cNvPr id="9" name="Tijdelijke aanduiding voor tekst 8">
            <a:extLst>
              <a:ext uri="{FF2B5EF4-FFF2-40B4-BE49-F238E27FC236}">
                <a16:creationId xmlns:a16="http://schemas.microsoft.com/office/drawing/2014/main" id="{013F778B-D9C1-4802-970E-A23E39CC2A98}"/>
              </a:ext>
            </a:extLst>
          </p:cNvPr>
          <p:cNvSpPr>
            <a:spLocks noGrp="1"/>
          </p:cNvSpPr>
          <p:nvPr>
            <p:ph type="body" sz="quarter" idx="14"/>
          </p:nvPr>
        </p:nvSpPr>
        <p:spPr>
          <a:xfrm>
            <a:off x="766763" y="1486463"/>
            <a:ext cx="8939204" cy="725105"/>
          </a:xfrm>
          <a:prstGeom prst="rect">
            <a:avLst/>
          </a:prstGeom>
        </p:spPr>
        <p:txBody>
          <a:bodyPr lIns="0" tIns="0" rIns="0" bIns="0" anchor="t">
            <a:normAutofit/>
          </a:bodyPr>
          <a:lstStyle>
            <a:lvl1pPr marL="0" indent="0">
              <a:spcBef>
                <a:spcPts val="0"/>
              </a:spcBef>
              <a:buFontTx/>
              <a:buNone/>
              <a:defRPr sz="2800">
                <a:solidFill>
                  <a:schemeClr val="accent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grpSp>
        <p:nvGrpSpPr>
          <p:cNvPr id="3" name="Group 2"/>
          <p:cNvGrpSpPr/>
          <p:nvPr userDrawn="1"/>
        </p:nvGrpSpPr>
        <p:grpSpPr>
          <a:xfrm>
            <a:off x="9408312" y="800496"/>
            <a:ext cx="2013743" cy="5287567"/>
            <a:chOff x="9408312" y="800496"/>
            <a:chExt cx="2013743" cy="5287567"/>
          </a:xfrm>
          <a:solidFill>
            <a:schemeClr val="bg1">
              <a:lumMod val="95000"/>
            </a:schemeClr>
          </a:solidFill>
        </p:grpSpPr>
        <p:sp>
          <p:nvSpPr>
            <p:cNvPr id="673" name="Oval 672"/>
            <p:cNvSpPr/>
            <p:nvPr/>
          </p:nvSpPr>
          <p:spPr>
            <a:xfrm>
              <a:off x="10003624"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p:cNvSpPr/>
            <p:nvPr/>
          </p:nvSpPr>
          <p:spPr>
            <a:xfrm>
              <a:off x="10598936"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p:cNvSpPr/>
            <p:nvPr/>
          </p:nvSpPr>
          <p:spPr>
            <a:xfrm>
              <a:off x="10896592"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p:cNvSpPr/>
            <p:nvPr/>
          </p:nvSpPr>
          <p:spPr>
            <a:xfrm>
              <a:off x="11194248"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a:off x="10301280"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a:off x="10598936"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a:off x="10896592"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p:cNvSpPr/>
            <p:nvPr/>
          </p:nvSpPr>
          <p:spPr>
            <a:xfrm>
              <a:off x="11194248"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a:off x="10003624"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userDrawn="1"/>
          </p:nvSpPr>
          <p:spPr>
            <a:xfrm>
              <a:off x="10301280"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p:cNvSpPr/>
            <p:nvPr/>
          </p:nvSpPr>
          <p:spPr>
            <a:xfrm>
              <a:off x="10896592"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p:cNvSpPr/>
            <p:nvPr/>
          </p:nvSpPr>
          <p:spPr>
            <a:xfrm>
              <a:off x="11194248"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p:cNvSpPr/>
            <p:nvPr/>
          </p:nvSpPr>
          <p:spPr>
            <a:xfrm>
              <a:off x="10301280" y="4966720"/>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p:cNvSpPr/>
            <p:nvPr/>
          </p:nvSpPr>
          <p:spPr>
            <a:xfrm>
              <a:off x="11194248" y="4966720"/>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p:cNvSpPr/>
            <p:nvPr/>
          </p:nvSpPr>
          <p:spPr>
            <a:xfrm>
              <a:off x="10003624"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p:cNvSpPr/>
            <p:nvPr/>
          </p:nvSpPr>
          <p:spPr>
            <a:xfrm>
              <a:off x="10301280"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p:cNvSpPr/>
            <p:nvPr/>
          </p:nvSpPr>
          <p:spPr>
            <a:xfrm>
              <a:off x="10598936"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p:cNvSpPr/>
            <p:nvPr/>
          </p:nvSpPr>
          <p:spPr>
            <a:xfrm>
              <a:off x="10896592"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p:cNvSpPr/>
            <p:nvPr/>
          </p:nvSpPr>
          <p:spPr>
            <a:xfrm>
              <a:off x="11194248"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p:cNvSpPr/>
            <p:nvPr/>
          </p:nvSpPr>
          <p:spPr>
            <a:xfrm>
              <a:off x="9705968"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p:cNvSpPr/>
            <p:nvPr/>
          </p:nvSpPr>
          <p:spPr>
            <a:xfrm>
              <a:off x="10301280"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p:cNvSpPr/>
            <p:nvPr/>
          </p:nvSpPr>
          <p:spPr>
            <a:xfrm>
              <a:off x="10598936"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p:cNvSpPr/>
            <p:nvPr/>
          </p:nvSpPr>
          <p:spPr>
            <a:xfrm>
              <a:off x="10896592"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p:cNvSpPr/>
            <p:nvPr/>
          </p:nvSpPr>
          <p:spPr>
            <a:xfrm>
              <a:off x="11194248"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p:cNvSpPr/>
            <p:nvPr/>
          </p:nvSpPr>
          <p:spPr>
            <a:xfrm>
              <a:off x="10003624"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p:cNvSpPr/>
            <p:nvPr/>
          </p:nvSpPr>
          <p:spPr>
            <a:xfrm>
              <a:off x="10301280"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a:off x="10598936"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p:cNvSpPr/>
            <p:nvPr/>
          </p:nvSpPr>
          <p:spPr>
            <a:xfrm>
              <a:off x="11194248"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a:off x="10598936" y="377564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p:cNvSpPr/>
            <p:nvPr/>
          </p:nvSpPr>
          <p:spPr>
            <a:xfrm>
              <a:off x="10896592" y="377564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p:cNvSpPr/>
            <p:nvPr/>
          </p:nvSpPr>
          <p:spPr>
            <a:xfrm>
              <a:off x="11194248" y="377564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p:cNvSpPr/>
            <p:nvPr/>
          </p:nvSpPr>
          <p:spPr>
            <a:xfrm>
              <a:off x="9408312"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9705968"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10003624"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p:cNvSpPr/>
            <p:nvPr/>
          </p:nvSpPr>
          <p:spPr>
            <a:xfrm>
              <a:off x="10301280"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p:cNvSpPr/>
            <p:nvPr/>
          </p:nvSpPr>
          <p:spPr>
            <a:xfrm>
              <a:off x="10598936"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a:off x="10896592"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p:cNvSpPr/>
            <p:nvPr/>
          </p:nvSpPr>
          <p:spPr>
            <a:xfrm>
              <a:off x="11194248"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9705968"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10003624"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10896592"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11194248"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10003624"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10301280"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10598936"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10896592"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11194248"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10598936" y="258167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a:off x="10896592" y="258167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9705968"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10301280"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10896592"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11194248"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0003624"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10598936"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10896592"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11194248"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9408312"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10598936"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0896592"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1194248"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003624" y="140158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0598936" y="140158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1194248" y="140158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0301280" y="109776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896592" y="109776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1194248" y="109776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705968"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301280"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598936"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194248"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 Placeholder 4"/>
          <p:cNvSpPr>
            <a:spLocks noGrp="1"/>
          </p:cNvSpPr>
          <p:nvPr>
            <p:ph type="body" sz="quarter" idx="15"/>
          </p:nvPr>
        </p:nvSpPr>
        <p:spPr>
          <a:xfrm>
            <a:off x="766763" y="2293938"/>
            <a:ext cx="8939212" cy="379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8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380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8EDE2AA-5EC7-4E82-852A-FE7B050223C2}"/>
              </a:ext>
            </a:extLst>
          </p:cNvPr>
          <p:cNvSpPr>
            <a:spLocks noGrp="1"/>
          </p:cNvSpPr>
          <p:nvPr>
            <p:ph type="title"/>
          </p:nvPr>
        </p:nvSpPr>
        <p:spPr>
          <a:xfrm>
            <a:off x="766762" y="800496"/>
            <a:ext cx="10658465" cy="525078"/>
          </a:xfrm>
          <a:prstGeom prst="rect">
            <a:avLst/>
          </a:prstGeom>
        </p:spPr>
        <p:txBody>
          <a:bodyPr lIns="0" tIns="0" rIns="0" bIns="0">
            <a:noAutofit/>
          </a:bodyPr>
          <a:lstStyle>
            <a:lvl1pPr>
              <a:defRPr sz="3600"/>
            </a:lvl1pPr>
          </a:lstStyle>
          <a:p>
            <a:endParaRPr lang="en-BE" dirty="0"/>
          </a:p>
        </p:txBody>
      </p:sp>
      <p:sp>
        <p:nvSpPr>
          <p:cNvPr id="8" name="Tijdelijke aanduiding voor tekst 8">
            <a:extLst>
              <a:ext uri="{FF2B5EF4-FFF2-40B4-BE49-F238E27FC236}">
                <a16:creationId xmlns:a16="http://schemas.microsoft.com/office/drawing/2014/main" id="{013F778B-D9C1-4802-970E-A23E39CC2A98}"/>
              </a:ext>
            </a:extLst>
          </p:cNvPr>
          <p:cNvSpPr>
            <a:spLocks noGrp="1"/>
          </p:cNvSpPr>
          <p:nvPr>
            <p:ph type="body" sz="quarter" idx="14"/>
          </p:nvPr>
        </p:nvSpPr>
        <p:spPr>
          <a:xfrm>
            <a:off x="766762" y="1486463"/>
            <a:ext cx="10658465" cy="725105"/>
          </a:xfrm>
          <a:prstGeom prst="rect">
            <a:avLst/>
          </a:prstGeom>
        </p:spPr>
        <p:txBody>
          <a:bodyPr lIns="0" tIns="0" rIns="0" bIns="0" anchor="t">
            <a:normAutofit/>
          </a:bodyPr>
          <a:lstStyle>
            <a:lvl1pPr marL="0" indent="0">
              <a:spcBef>
                <a:spcPts val="0"/>
              </a:spcBef>
              <a:buFontTx/>
              <a:buNone/>
              <a:defRPr sz="2800">
                <a:solidFill>
                  <a:schemeClr val="accent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sp>
        <p:nvSpPr>
          <p:cNvPr id="85" name="Text Placeholder 4"/>
          <p:cNvSpPr>
            <a:spLocks noGrp="1"/>
          </p:cNvSpPr>
          <p:nvPr>
            <p:ph type="body" sz="quarter" idx="15"/>
          </p:nvPr>
        </p:nvSpPr>
        <p:spPr>
          <a:xfrm>
            <a:off x="766762" y="2293938"/>
            <a:ext cx="10658475" cy="379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8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39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2" y="800496"/>
            <a:ext cx="10658475" cy="985576"/>
          </a:xfrm>
          <a:prstGeom prst="rect">
            <a:avLst/>
          </a:prstGeom>
        </p:spPr>
        <p:txBody>
          <a:bodyPr lIns="0" tIns="0" rIns="0" bIns="0">
            <a:noAutofit/>
          </a:bodyPr>
          <a:lstStyle>
            <a:lvl1pPr>
              <a:defRPr sz="3600"/>
            </a:lvl1pPr>
          </a:lstStyle>
          <a:p>
            <a:endParaRPr lang="en-BE" dirty="0"/>
          </a:p>
        </p:txBody>
      </p:sp>
      <p:sp>
        <p:nvSpPr>
          <p:cNvPr id="81" name="Text Placeholder 4"/>
          <p:cNvSpPr>
            <a:spLocks noGrp="1"/>
          </p:cNvSpPr>
          <p:nvPr>
            <p:ph type="body" sz="quarter" idx="15"/>
          </p:nvPr>
        </p:nvSpPr>
        <p:spPr>
          <a:xfrm>
            <a:off x="766762" y="1786072"/>
            <a:ext cx="10658475" cy="4301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87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3" y="800100"/>
            <a:ext cx="10658475" cy="711201"/>
          </a:xfrm>
          <a:prstGeom prst="rect">
            <a:avLst/>
          </a:prstGeom>
        </p:spPr>
        <p:txBody>
          <a:bodyPr lIns="0" tIns="0" rIns="0" bIns="0">
            <a:normAutofit/>
          </a:bodyPr>
          <a:lstStyle>
            <a:lvl1pPr>
              <a:defRPr sz="3600"/>
            </a:lvl1pPr>
          </a:lstStyle>
          <a:p>
            <a:endParaRPr lang="en-BE" dirty="0"/>
          </a:p>
        </p:txBody>
      </p:sp>
      <p:sp>
        <p:nvSpPr>
          <p:cNvPr id="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6553200" y="1638300"/>
            <a:ext cx="4872038" cy="698501"/>
          </a:xfrm>
          <a:prstGeom prst="rect">
            <a:avLst/>
          </a:prstGeom>
        </p:spPr>
        <p:txBody>
          <a:bodyPr lIns="0" tIns="0" rIns="0" bIns="91440">
            <a:normAutofit/>
          </a:bodyPr>
          <a:lstStyle>
            <a:lvl1pPr marL="0" indent="0">
              <a:buFontTx/>
              <a:buNone/>
              <a:defRPr sz="2800" b="0">
                <a:solidFill>
                  <a:schemeClr val="accent1"/>
                </a:solidFill>
                <a:latin typeface="Georgia" panose="02040502050405020303" pitchFamily="18" charset="0"/>
                <a:cs typeface="Segoe UI Semibold" panose="020B0702040204020203" pitchFamily="34" charset="0"/>
              </a:defRPr>
            </a:lvl1pPr>
          </a:lstStyle>
          <a:p>
            <a:pPr lvl="0"/>
            <a:endParaRPr lang="nl-NL" dirty="0"/>
          </a:p>
        </p:txBody>
      </p:sp>
      <p:sp>
        <p:nvSpPr>
          <p:cNvPr id="8" name="Tijdelijke aanduiding voor grafiek 7">
            <a:extLst>
              <a:ext uri="{FF2B5EF4-FFF2-40B4-BE49-F238E27FC236}">
                <a16:creationId xmlns:a16="http://schemas.microsoft.com/office/drawing/2014/main" id="{785BDB02-0669-46C1-BC18-4B6915F659E2}"/>
              </a:ext>
            </a:extLst>
          </p:cNvPr>
          <p:cNvSpPr>
            <a:spLocks noGrp="1"/>
          </p:cNvSpPr>
          <p:nvPr>
            <p:ph type="chart" sz="quarter" idx="15"/>
          </p:nvPr>
        </p:nvSpPr>
        <p:spPr>
          <a:xfrm>
            <a:off x="766762" y="1638300"/>
            <a:ext cx="4872037" cy="4419600"/>
          </a:xfrm>
          <a:prstGeom prst="rect">
            <a:avLst/>
          </a:prstGeom>
        </p:spPr>
        <p:txBody>
          <a:bodyPr>
            <a:normAutofit/>
          </a:bodyPr>
          <a:lstStyle>
            <a:lvl1pPr marL="0" indent="0" algn="ctr">
              <a:buFontTx/>
              <a:buNone/>
              <a:defRPr sz="1800" b="0"/>
            </a:lvl1pPr>
          </a:lstStyle>
          <a:p>
            <a:endParaRPr lang="en-BE" dirty="0"/>
          </a:p>
        </p:txBody>
      </p:sp>
      <p:sp>
        <p:nvSpPr>
          <p:cNvPr id="11" name="Text Placeholder 5"/>
          <p:cNvSpPr>
            <a:spLocks noGrp="1"/>
          </p:cNvSpPr>
          <p:nvPr>
            <p:ph type="body" sz="quarter" idx="20"/>
          </p:nvPr>
        </p:nvSpPr>
        <p:spPr>
          <a:xfrm>
            <a:off x="6544414" y="2463800"/>
            <a:ext cx="4872037" cy="3594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3"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906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guide id="2" pos="4128">
          <p15:clr>
            <a:srgbClr val="FBAE40"/>
          </p15:clr>
        </p15:guide>
        <p15:guide id="3" pos="3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3" y="800099"/>
            <a:ext cx="5329237" cy="558801"/>
          </a:xfrm>
          <a:prstGeom prst="rect">
            <a:avLst/>
          </a:prstGeom>
        </p:spPr>
        <p:txBody>
          <a:bodyPr lIns="0" tIns="0" rIns="0" bIns="0">
            <a:normAutofit/>
          </a:bodyPr>
          <a:lstStyle>
            <a:lvl1pPr>
              <a:defRPr sz="3600"/>
            </a:lvl1pPr>
          </a:lstStyle>
          <a:p>
            <a:endParaRPr lang="en-BE" dirty="0"/>
          </a:p>
        </p:txBody>
      </p:sp>
      <p:sp>
        <p:nvSpPr>
          <p:cNvPr id="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766763" y="1460501"/>
            <a:ext cx="5329237" cy="922958"/>
          </a:xfrm>
          <a:prstGeom prst="rect">
            <a:avLst/>
          </a:prstGeom>
        </p:spPr>
        <p:txBody>
          <a:bodyPr lIns="0" tIns="0" rIns="0" bIns="91440">
            <a:normAutofit/>
          </a:bodyPr>
          <a:lstStyle>
            <a:lvl1pPr marL="0" indent="0">
              <a:buFontTx/>
              <a:buNone/>
              <a:defRPr sz="2800" b="0">
                <a:solidFill>
                  <a:schemeClr val="accent1"/>
                </a:solidFill>
                <a:latin typeface="Georgia" panose="02040502050405020303" pitchFamily="18" charset="0"/>
                <a:cs typeface="Segoe UI Semibold" panose="020B0702040204020203" pitchFamily="34" charset="0"/>
              </a:defRPr>
            </a:lvl1pPr>
          </a:lstStyle>
          <a:p>
            <a:pPr lvl="0"/>
            <a:endParaRPr lang="nl-NL" dirty="0"/>
          </a:p>
        </p:txBody>
      </p:sp>
      <p:sp>
        <p:nvSpPr>
          <p:cNvPr id="8" name="Tijdelijke aanduiding voor grafiek 7">
            <a:extLst>
              <a:ext uri="{FF2B5EF4-FFF2-40B4-BE49-F238E27FC236}">
                <a16:creationId xmlns:a16="http://schemas.microsoft.com/office/drawing/2014/main" id="{785BDB02-0669-46C1-BC18-4B6915F659E2}"/>
              </a:ext>
            </a:extLst>
          </p:cNvPr>
          <p:cNvSpPr>
            <a:spLocks noGrp="1"/>
          </p:cNvSpPr>
          <p:nvPr>
            <p:ph type="chart" sz="quarter" idx="15"/>
          </p:nvPr>
        </p:nvSpPr>
        <p:spPr>
          <a:xfrm>
            <a:off x="6553200" y="800101"/>
            <a:ext cx="4872038" cy="5257800"/>
          </a:xfrm>
          <a:prstGeom prst="rect">
            <a:avLst/>
          </a:prstGeom>
        </p:spPr>
        <p:txBody>
          <a:bodyPr>
            <a:normAutofit/>
          </a:bodyPr>
          <a:lstStyle>
            <a:lvl1pPr marL="0" indent="0" algn="ctr">
              <a:buFontTx/>
              <a:buNone/>
              <a:defRPr sz="1800" b="0"/>
            </a:lvl1pPr>
          </a:lstStyle>
          <a:p>
            <a:endParaRPr lang="en-BE" dirty="0"/>
          </a:p>
        </p:txBody>
      </p:sp>
      <p:sp>
        <p:nvSpPr>
          <p:cNvPr id="5" name="Text Placeholder 4"/>
          <p:cNvSpPr>
            <a:spLocks noGrp="1"/>
          </p:cNvSpPr>
          <p:nvPr>
            <p:ph type="body" sz="quarter" idx="16"/>
          </p:nvPr>
        </p:nvSpPr>
        <p:spPr>
          <a:xfrm>
            <a:off x="766762" y="2485059"/>
            <a:ext cx="5329237" cy="35728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623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guide id="2" pos="4128">
          <p15:clr>
            <a:srgbClr val="FBAE40"/>
          </p15:clr>
        </p15:guide>
        <p15:guide id="3" pos="3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Pictur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4" y="800100"/>
            <a:ext cx="5983288" cy="838200"/>
          </a:xfrm>
          <a:prstGeom prst="rect">
            <a:avLst/>
          </a:prstGeom>
        </p:spPr>
        <p:txBody>
          <a:bodyPr lIns="0" tIns="0" rIns="0" bIns="0">
            <a:normAutofit/>
          </a:bodyPr>
          <a:lstStyle>
            <a:lvl1pPr>
              <a:defRPr sz="3600"/>
            </a:lvl1pPr>
          </a:lstStyle>
          <a:p>
            <a:endParaRPr lang="en-BE" dirty="0"/>
          </a:p>
        </p:txBody>
      </p:sp>
      <p:sp>
        <p:nvSpPr>
          <p:cNvPr id="8" name="Tijdelijke aanduiding voor afbeelding 7">
            <a:extLst>
              <a:ext uri="{FF2B5EF4-FFF2-40B4-BE49-F238E27FC236}">
                <a16:creationId xmlns:a16="http://schemas.microsoft.com/office/drawing/2014/main" id="{DA1F5B52-3085-476E-BB6D-6FEB75BDE4A8}"/>
              </a:ext>
            </a:extLst>
          </p:cNvPr>
          <p:cNvSpPr>
            <a:spLocks noGrp="1"/>
          </p:cNvSpPr>
          <p:nvPr>
            <p:ph type="pic" sz="quarter" idx="11"/>
          </p:nvPr>
        </p:nvSpPr>
        <p:spPr>
          <a:xfrm>
            <a:off x="7000875" y="0"/>
            <a:ext cx="5191125" cy="6858000"/>
          </a:xfrm>
          <a:prstGeom prst="rect">
            <a:avLst/>
          </a:prstGeom>
        </p:spPr>
        <p:txBody>
          <a:bodyPr anchor="ctr" anchorCtr="0"/>
          <a:lstStyle>
            <a:lvl1pPr marL="0" indent="0" algn="ctr">
              <a:buFontTx/>
              <a:buNone/>
              <a:defRPr/>
            </a:lvl1pPr>
          </a:lstStyle>
          <a:p>
            <a:endParaRPr lang="en-BE" dirty="0"/>
          </a:p>
        </p:txBody>
      </p:sp>
      <p:sp>
        <p:nvSpPr>
          <p:cNvPr id="4" name="Tijdelijke aanduiding voor tekst 3">
            <a:extLst>
              <a:ext uri="{FF2B5EF4-FFF2-40B4-BE49-F238E27FC236}">
                <a16:creationId xmlns:a16="http://schemas.microsoft.com/office/drawing/2014/main" id="{3EC44366-3659-4A5F-8C4F-FE4BEEF77354}"/>
              </a:ext>
            </a:extLst>
          </p:cNvPr>
          <p:cNvSpPr>
            <a:spLocks noGrp="1"/>
          </p:cNvSpPr>
          <p:nvPr>
            <p:ph type="body" sz="quarter" idx="12"/>
          </p:nvPr>
        </p:nvSpPr>
        <p:spPr>
          <a:xfrm>
            <a:off x="766763" y="1768890"/>
            <a:ext cx="6010275" cy="847310"/>
          </a:xfrm>
          <a:prstGeom prst="rect">
            <a:avLst/>
          </a:prstGeom>
        </p:spPr>
        <p:txBody>
          <a:bodyPr lIns="0" tIns="0" rIns="0" bIns="0">
            <a:noAutofit/>
          </a:bodyPr>
          <a:lstStyle>
            <a:lvl1pPr marL="0" indent="0">
              <a:buFontTx/>
              <a:buNone/>
              <a:defRPr sz="2800">
                <a:solidFill>
                  <a:schemeClr val="accent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sp>
        <p:nvSpPr>
          <p:cNvPr id="11" name="Text Placeholder 10"/>
          <p:cNvSpPr>
            <a:spLocks noGrp="1"/>
          </p:cNvSpPr>
          <p:nvPr>
            <p:ph type="body" sz="quarter" idx="13"/>
          </p:nvPr>
        </p:nvSpPr>
        <p:spPr>
          <a:xfrm>
            <a:off x="766763" y="2895600"/>
            <a:ext cx="6010275" cy="3581400"/>
          </a:xfrm>
        </p:spPr>
        <p:txBody>
          <a:bodyPr/>
          <a:lstStyle>
            <a:lvl1pPr marL="355600" indent="-355600">
              <a:defRPr/>
            </a:lvl1pPr>
            <a:lvl2pPr marL="622300" indent="-266700">
              <a:defRPr/>
            </a:lvl2pPr>
            <a:lvl3pPr marL="990600" indent="-266700">
              <a:defRPr/>
            </a:lvl3pPr>
            <a:lvl4pPr marL="1524000" indent="-266700">
              <a:defRPr/>
            </a:lvl4pPr>
            <a:lvl5pPr marL="1968500" indent="-3556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339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Picture 2">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indent="-360000" algn="ctr"/>
            <a:endParaRPr lang="en-US"/>
          </a:p>
        </p:txBody>
      </p:sp>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6092942" y="800100"/>
            <a:ext cx="5305309" cy="838200"/>
          </a:xfrm>
          <a:prstGeom prst="rect">
            <a:avLst/>
          </a:prstGeom>
        </p:spPr>
        <p:txBody>
          <a:bodyPr lIns="0" tIns="0" rIns="0" bIns="0">
            <a:normAutofit/>
          </a:bodyPr>
          <a:lstStyle>
            <a:lvl1pPr indent="-360000">
              <a:defRPr sz="3600">
                <a:solidFill>
                  <a:schemeClr val="bg1"/>
                </a:solidFill>
              </a:defRPr>
            </a:lvl1pPr>
          </a:lstStyle>
          <a:p>
            <a:endParaRPr lang="en-BE" dirty="0"/>
          </a:p>
        </p:txBody>
      </p:sp>
      <p:sp>
        <p:nvSpPr>
          <p:cNvPr id="8" name="Tijdelijke aanduiding voor afbeelding 7">
            <a:extLst>
              <a:ext uri="{FF2B5EF4-FFF2-40B4-BE49-F238E27FC236}">
                <a16:creationId xmlns:a16="http://schemas.microsoft.com/office/drawing/2014/main" id="{DA1F5B52-3085-476E-BB6D-6FEB75BDE4A8}"/>
              </a:ext>
            </a:extLst>
          </p:cNvPr>
          <p:cNvSpPr>
            <a:spLocks noGrp="1"/>
          </p:cNvSpPr>
          <p:nvPr>
            <p:ph type="pic" sz="quarter" idx="11"/>
          </p:nvPr>
        </p:nvSpPr>
        <p:spPr>
          <a:xfrm>
            <a:off x="0" y="11057"/>
            <a:ext cx="5191125" cy="6858000"/>
          </a:xfrm>
          <a:prstGeom prst="rect">
            <a:avLst/>
          </a:prstGeom>
        </p:spPr>
        <p:txBody>
          <a:bodyPr anchor="ctr" anchorCtr="0"/>
          <a:lstStyle>
            <a:lvl1pPr marL="0" indent="-360000" algn="ctr">
              <a:buFontTx/>
              <a:buNone/>
              <a:defRPr/>
            </a:lvl1pPr>
          </a:lstStyle>
          <a:p>
            <a:endParaRPr lang="en-BE" dirty="0"/>
          </a:p>
        </p:txBody>
      </p:sp>
      <p:sp>
        <p:nvSpPr>
          <p:cNvPr id="4" name="Tijdelijke aanduiding voor tekst 3">
            <a:extLst>
              <a:ext uri="{FF2B5EF4-FFF2-40B4-BE49-F238E27FC236}">
                <a16:creationId xmlns:a16="http://schemas.microsoft.com/office/drawing/2014/main" id="{3EC44366-3659-4A5F-8C4F-FE4BEEF77354}"/>
              </a:ext>
            </a:extLst>
          </p:cNvPr>
          <p:cNvSpPr>
            <a:spLocks noGrp="1"/>
          </p:cNvSpPr>
          <p:nvPr>
            <p:ph type="body" sz="quarter" idx="12"/>
          </p:nvPr>
        </p:nvSpPr>
        <p:spPr>
          <a:xfrm>
            <a:off x="6096000" y="1768890"/>
            <a:ext cx="5329238" cy="847310"/>
          </a:xfrm>
          <a:prstGeom prst="rect">
            <a:avLst/>
          </a:prstGeom>
        </p:spPr>
        <p:txBody>
          <a:bodyPr lIns="0" tIns="0" rIns="0" bIns="0">
            <a:noAutofit/>
          </a:bodyPr>
          <a:lstStyle>
            <a:lvl1pPr marL="0" indent="-360000">
              <a:buFontTx/>
              <a:buNone/>
              <a:defRPr sz="2800">
                <a:solidFill>
                  <a:schemeClr val="bg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sp>
        <p:nvSpPr>
          <p:cNvPr id="6" name="Content Placeholder 5"/>
          <p:cNvSpPr>
            <a:spLocks noGrp="1"/>
          </p:cNvSpPr>
          <p:nvPr>
            <p:ph sz="quarter" idx="14"/>
          </p:nvPr>
        </p:nvSpPr>
        <p:spPr>
          <a:xfrm>
            <a:off x="6096000" y="2857500"/>
            <a:ext cx="5329238" cy="3200400"/>
          </a:xfrm>
        </p:spPr>
        <p:txBody>
          <a:bodyPr wrap="square">
            <a:normAutofit/>
          </a:bodyPr>
          <a:lstStyle>
            <a:lvl1pPr marL="269875" indent="-273050">
              <a:buClr>
                <a:schemeClr val="bg1"/>
              </a:buClr>
              <a:defRPr sz="2400">
                <a:solidFill>
                  <a:schemeClr val="bg1"/>
                </a:solidFill>
              </a:defRPr>
            </a:lvl1pPr>
            <a:lvl2pPr marL="533400" indent="-269875">
              <a:buClr>
                <a:schemeClr val="bg1"/>
              </a:buClr>
              <a:defRPr>
                <a:solidFill>
                  <a:schemeClr val="bg1"/>
                </a:solidFill>
              </a:defRPr>
            </a:lvl2pPr>
            <a:lvl3pPr marL="901700" indent="-269875">
              <a:buClr>
                <a:schemeClr val="bg1"/>
              </a:buClr>
              <a:defRPr>
                <a:solidFill>
                  <a:schemeClr val="bg1"/>
                </a:solidFill>
              </a:defRPr>
            </a:lvl3pPr>
            <a:lvl4pPr marL="1168400" indent="-269875">
              <a:buClr>
                <a:schemeClr val="bg1"/>
              </a:buClr>
              <a:defRPr>
                <a:solidFill>
                  <a:schemeClr val="bg1"/>
                </a:solidFill>
              </a:defRPr>
            </a:lvl4pPr>
            <a:lvl5pPr marL="1524000" indent="-269875">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Text Placeholder 86"/>
          <p:cNvSpPr>
            <a:spLocks noGrp="1"/>
          </p:cNvSpPr>
          <p:nvPr>
            <p:ph type="body" sz="quarter" idx="15" hasCustomPrompt="1"/>
          </p:nvPr>
        </p:nvSpPr>
        <p:spPr>
          <a:xfrm>
            <a:off x="107078" y="5338327"/>
            <a:ext cx="809863" cy="1418431"/>
          </a:xfrm>
          <a:blipFill dpi="0" rotWithShape="1">
            <a:blip r:embed="rId2">
              <a:alphaModFix amt="50000"/>
            </a:blip>
            <a:srcRect/>
            <a:stretch>
              <a:fillRect/>
            </a:stretch>
          </a:blipFill>
        </p:spPr>
        <p:txBody>
          <a:bodyPr/>
          <a:lstStyle>
            <a:lvl1pPr marL="88900" indent="0">
              <a:buNone/>
              <a:defRPr baseline="0"/>
            </a:lvl1pPr>
          </a:lstStyle>
          <a:p>
            <a:pPr lvl="0"/>
            <a:r>
              <a:rPr lang="en-US"/>
              <a:t> </a:t>
            </a:r>
          </a:p>
        </p:txBody>
      </p:sp>
      <p:sp>
        <p:nvSpPr>
          <p:cNvPr id="14"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5"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460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lide 2">
    <p:spTree>
      <p:nvGrpSpPr>
        <p:cNvPr id="1" name=""/>
        <p:cNvGrpSpPr/>
        <p:nvPr/>
      </p:nvGrpSpPr>
      <p:grpSpPr>
        <a:xfrm>
          <a:off x="0" y="0"/>
          <a:ext cx="0" cy="0"/>
          <a:chOff x="0" y="0"/>
          <a:chExt cx="0" cy="0"/>
        </a:xfrm>
      </p:grpSpPr>
      <p:sp>
        <p:nvSpPr>
          <p:cNvPr id="2687" name="Title Placeholder 1"/>
          <p:cNvSpPr>
            <a:spLocks noGrp="1"/>
          </p:cNvSpPr>
          <p:nvPr>
            <p:ph type="title"/>
          </p:nvPr>
        </p:nvSpPr>
        <p:spPr>
          <a:xfrm>
            <a:off x="3181350" y="5635663"/>
            <a:ext cx="8362949" cy="602040"/>
          </a:xfrm>
          <a:prstGeom prst="rect">
            <a:avLst/>
          </a:prstGeom>
        </p:spPr>
        <p:txBody>
          <a:bodyPr vert="horz" lIns="91440" tIns="45720" rIns="91440" bIns="45720" rtlCol="0" anchor="t">
            <a:normAutofit/>
          </a:bodyPr>
          <a:lstStyle>
            <a:lvl1pPr algn="r">
              <a:defRPr>
                <a:solidFill>
                  <a:schemeClr val="tx1"/>
                </a:solidFill>
              </a:defRPr>
            </a:lvl1pPr>
          </a:lstStyle>
          <a:p>
            <a:r>
              <a:rPr lang="en-US"/>
              <a:t>Click to edit Master title style</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619" t="19781" r="9238" b="29912"/>
          <a:stretch/>
        </p:blipFill>
        <p:spPr>
          <a:xfrm>
            <a:off x="771525" y="771525"/>
            <a:ext cx="10658475" cy="4435475"/>
          </a:xfrm>
          <a:prstGeom prst="rect">
            <a:avLst/>
          </a:prstGeom>
        </p:spPr>
      </p:pic>
      <p:sp>
        <p:nvSpPr>
          <p:cNvPr id="7"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3181350" y="5321300"/>
            <a:ext cx="8270421" cy="285787"/>
          </a:xfrm>
          <a:prstGeom prst="rect">
            <a:avLst/>
          </a:prstGeom>
        </p:spPr>
        <p:txBody>
          <a:bodyPr lIns="0" tIns="0" rIns="0" bIns="0" anchor="b" anchorCtr="0"/>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grpSp>
        <p:nvGrpSpPr>
          <p:cNvPr id="2" name="Group 4"/>
          <p:cNvGrpSpPr>
            <a:grpSpLocks noChangeAspect="1"/>
          </p:cNvGrpSpPr>
          <p:nvPr userDrawn="1"/>
        </p:nvGrpSpPr>
        <p:grpSpPr bwMode="auto">
          <a:xfrm>
            <a:off x="762000" y="5310188"/>
            <a:ext cx="2193925" cy="793750"/>
            <a:chOff x="480" y="3345"/>
            <a:chExt cx="1382" cy="500"/>
          </a:xfrm>
        </p:grpSpPr>
        <p:sp>
          <p:nvSpPr>
            <p:cNvPr id="3" name="AutoShape 3"/>
            <p:cNvSpPr>
              <a:spLocks noChangeAspect="1" noChangeArrowheads="1" noTextEdit="1"/>
            </p:cNvSpPr>
            <p:nvPr userDrawn="1"/>
          </p:nvSpPr>
          <p:spPr bwMode="auto">
            <a:xfrm>
              <a:off x="480" y="3345"/>
              <a:ext cx="1382"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480"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480"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userDrawn="1"/>
          </p:nvSpPr>
          <p:spPr bwMode="auto">
            <a:xfrm>
              <a:off x="662"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userDrawn="1"/>
          </p:nvSpPr>
          <p:spPr bwMode="auto">
            <a:xfrm>
              <a:off x="662"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a:off x="956" y="3536"/>
              <a:ext cx="176" cy="123"/>
            </a:xfrm>
            <a:custGeom>
              <a:avLst/>
              <a:gdLst>
                <a:gd name="T0" fmla="*/ 529 w 529"/>
                <a:gd name="T1" fmla="*/ 370 h 370"/>
                <a:gd name="T2" fmla="*/ 203 w 529"/>
                <a:gd name="T3" fmla="*/ 0 h 370"/>
                <a:gd name="T4" fmla="*/ 0 w 529"/>
                <a:gd name="T5" fmla="*/ 0 h 370"/>
                <a:gd name="T6" fmla="*/ 322 w 529"/>
                <a:gd name="T7" fmla="*/ 370 h 370"/>
                <a:gd name="T8" fmla="*/ 529 w 529"/>
                <a:gd name="T9" fmla="*/ 370 h 370"/>
              </a:gdLst>
              <a:ahLst/>
              <a:cxnLst>
                <a:cxn ang="0">
                  <a:pos x="T0" y="T1"/>
                </a:cxn>
                <a:cxn ang="0">
                  <a:pos x="T2" y="T3"/>
                </a:cxn>
                <a:cxn ang="0">
                  <a:pos x="T4" y="T5"/>
                </a:cxn>
                <a:cxn ang="0">
                  <a:pos x="T6" y="T7"/>
                </a:cxn>
                <a:cxn ang="0">
                  <a:pos x="T8" y="T9"/>
                </a:cxn>
              </a:cxnLst>
              <a:rect l="0" t="0" r="r" b="b"/>
              <a:pathLst>
                <a:path w="529" h="370">
                  <a:moveTo>
                    <a:pt x="529" y="370"/>
                  </a:moveTo>
                  <a:lnTo>
                    <a:pt x="203" y="0"/>
                  </a:lnTo>
                  <a:lnTo>
                    <a:pt x="0" y="0"/>
                  </a:lnTo>
                  <a:lnTo>
                    <a:pt x="322" y="370"/>
                  </a:lnTo>
                  <a:lnTo>
                    <a:pt x="529" y="37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userDrawn="1"/>
          </p:nvSpPr>
          <p:spPr bwMode="auto">
            <a:xfrm>
              <a:off x="893" y="3345"/>
              <a:ext cx="50" cy="314"/>
            </a:xfrm>
            <a:custGeom>
              <a:avLst/>
              <a:gdLst>
                <a:gd name="T0" fmla="*/ 0 w 152"/>
                <a:gd name="T1" fmla="*/ 0 h 943"/>
                <a:gd name="T2" fmla="*/ 0 w 152"/>
                <a:gd name="T3" fmla="*/ 943 h 943"/>
                <a:gd name="T4" fmla="*/ 152 w 152"/>
                <a:gd name="T5" fmla="*/ 943 h 943"/>
                <a:gd name="T6" fmla="*/ 152 w 152"/>
                <a:gd name="T7" fmla="*/ 599 h 943"/>
                <a:gd name="T8" fmla="*/ 152 w 152"/>
                <a:gd name="T9" fmla="*/ 600 h 943"/>
                <a:gd name="T10" fmla="*/ 152 w 152"/>
                <a:gd name="T11" fmla="*/ 565 h 943"/>
                <a:gd name="T12" fmla="*/ 152 w 152"/>
                <a:gd name="T13" fmla="*/ 565 h 943"/>
                <a:gd name="T14" fmla="*/ 152 w 152"/>
                <a:gd name="T15" fmla="*/ 0 h 943"/>
                <a:gd name="T16" fmla="*/ 0 w 152"/>
                <a:gd name="T17" fmla="*/ 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943">
                  <a:moveTo>
                    <a:pt x="0" y="0"/>
                  </a:moveTo>
                  <a:lnTo>
                    <a:pt x="0" y="943"/>
                  </a:lnTo>
                  <a:lnTo>
                    <a:pt x="152" y="943"/>
                  </a:lnTo>
                  <a:lnTo>
                    <a:pt x="152" y="599"/>
                  </a:lnTo>
                  <a:lnTo>
                    <a:pt x="152" y="600"/>
                  </a:lnTo>
                  <a:lnTo>
                    <a:pt x="152" y="565"/>
                  </a:lnTo>
                  <a:lnTo>
                    <a:pt x="152" y="565"/>
                  </a:lnTo>
                  <a:lnTo>
                    <a:pt x="152"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userDrawn="1"/>
          </p:nvSpPr>
          <p:spPr bwMode="auto">
            <a:xfrm>
              <a:off x="1202"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userDrawn="1"/>
          </p:nvSpPr>
          <p:spPr bwMode="auto">
            <a:xfrm>
              <a:off x="1202"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noEditPoints="1"/>
            </p:cNvSpPr>
            <p:nvPr userDrawn="1"/>
          </p:nvSpPr>
          <p:spPr bwMode="auto">
            <a:xfrm>
              <a:off x="1411" y="3424"/>
              <a:ext cx="227" cy="236"/>
            </a:xfrm>
            <a:custGeom>
              <a:avLst/>
              <a:gdLst>
                <a:gd name="T0" fmla="*/ 513 w 681"/>
                <a:gd name="T1" fmla="*/ 279 h 709"/>
                <a:gd name="T2" fmla="*/ 500 w 681"/>
                <a:gd name="T3" fmla="*/ 232 h 709"/>
                <a:gd name="T4" fmla="*/ 475 w 681"/>
                <a:gd name="T5" fmla="*/ 194 h 709"/>
                <a:gd name="T6" fmla="*/ 443 w 681"/>
                <a:gd name="T7" fmla="*/ 165 h 709"/>
                <a:gd name="T8" fmla="*/ 403 w 681"/>
                <a:gd name="T9" fmla="*/ 148 h 709"/>
                <a:gd name="T10" fmla="*/ 357 w 681"/>
                <a:gd name="T11" fmla="*/ 139 h 709"/>
                <a:gd name="T12" fmla="*/ 325 w 681"/>
                <a:gd name="T13" fmla="*/ 140 h 709"/>
                <a:gd name="T14" fmla="*/ 282 w 681"/>
                <a:gd name="T15" fmla="*/ 148 h 709"/>
                <a:gd name="T16" fmla="*/ 242 w 681"/>
                <a:gd name="T17" fmla="*/ 167 h 709"/>
                <a:gd name="T18" fmla="*/ 207 w 681"/>
                <a:gd name="T19" fmla="*/ 196 h 709"/>
                <a:gd name="T20" fmla="*/ 180 w 681"/>
                <a:gd name="T21" fmla="*/ 234 h 709"/>
                <a:gd name="T22" fmla="*/ 160 w 681"/>
                <a:gd name="T23" fmla="*/ 279 h 709"/>
                <a:gd name="T24" fmla="*/ 0 w 681"/>
                <a:gd name="T25" fmla="*/ 336 h 709"/>
                <a:gd name="T26" fmla="*/ 7 w 681"/>
                <a:gd name="T27" fmla="*/ 282 h 709"/>
                <a:gd name="T28" fmla="*/ 21 w 681"/>
                <a:gd name="T29" fmla="*/ 230 h 709"/>
                <a:gd name="T30" fmla="*/ 41 w 681"/>
                <a:gd name="T31" fmla="*/ 183 h 709"/>
                <a:gd name="T32" fmla="*/ 68 w 681"/>
                <a:gd name="T33" fmla="*/ 140 h 709"/>
                <a:gd name="T34" fmla="*/ 101 w 681"/>
                <a:gd name="T35" fmla="*/ 102 h 709"/>
                <a:gd name="T36" fmla="*/ 139 w 681"/>
                <a:gd name="T37" fmla="*/ 69 h 709"/>
                <a:gd name="T38" fmla="*/ 181 w 681"/>
                <a:gd name="T39" fmla="*/ 41 h 709"/>
                <a:gd name="T40" fmla="*/ 228 w 681"/>
                <a:gd name="T41" fmla="*/ 21 h 709"/>
                <a:gd name="T42" fmla="*/ 278 w 681"/>
                <a:gd name="T43" fmla="*/ 7 h 709"/>
                <a:gd name="T44" fmla="*/ 333 w 681"/>
                <a:gd name="T45" fmla="*/ 0 h 709"/>
                <a:gd name="T46" fmla="*/ 369 w 681"/>
                <a:gd name="T47" fmla="*/ 0 h 709"/>
                <a:gd name="T48" fmla="*/ 420 w 681"/>
                <a:gd name="T49" fmla="*/ 6 h 709"/>
                <a:gd name="T50" fmla="*/ 467 w 681"/>
                <a:gd name="T51" fmla="*/ 18 h 709"/>
                <a:gd name="T52" fmla="*/ 511 w 681"/>
                <a:gd name="T53" fmla="*/ 38 h 709"/>
                <a:gd name="T54" fmla="*/ 550 w 681"/>
                <a:gd name="T55" fmla="*/ 63 h 709"/>
                <a:gd name="T56" fmla="*/ 584 w 681"/>
                <a:gd name="T57" fmla="*/ 95 h 709"/>
                <a:gd name="T58" fmla="*/ 614 w 681"/>
                <a:gd name="T59" fmla="*/ 132 h 709"/>
                <a:gd name="T60" fmla="*/ 638 w 681"/>
                <a:gd name="T61" fmla="*/ 174 h 709"/>
                <a:gd name="T62" fmla="*/ 658 w 681"/>
                <a:gd name="T63" fmla="*/ 222 h 709"/>
                <a:gd name="T64" fmla="*/ 671 w 681"/>
                <a:gd name="T65" fmla="*/ 276 h 709"/>
                <a:gd name="T66" fmla="*/ 679 w 681"/>
                <a:gd name="T67" fmla="*/ 335 h 709"/>
                <a:gd name="T68" fmla="*/ 157 w 681"/>
                <a:gd name="T69" fmla="*/ 395 h 709"/>
                <a:gd name="T70" fmla="*/ 165 w 681"/>
                <a:gd name="T71" fmla="*/ 431 h 709"/>
                <a:gd name="T72" fmla="*/ 188 w 681"/>
                <a:gd name="T73" fmla="*/ 477 h 709"/>
                <a:gd name="T74" fmla="*/ 222 w 681"/>
                <a:gd name="T75" fmla="*/ 515 h 709"/>
                <a:gd name="T76" fmla="*/ 266 w 681"/>
                <a:gd name="T77" fmla="*/ 541 h 709"/>
                <a:gd name="T78" fmla="*/ 317 w 681"/>
                <a:gd name="T79" fmla="*/ 556 h 709"/>
                <a:gd name="T80" fmla="*/ 354 w 681"/>
                <a:gd name="T81" fmla="*/ 559 h 709"/>
                <a:gd name="T82" fmla="*/ 399 w 681"/>
                <a:gd name="T83" fmla="*/ 556 h 709"/>
                <a:gd name="T84" fmla="*/ 438 w 681"/>
                <a:gd name="T85" fmla="*/ 546 h 709"/>
                <a:gd name="T86" fmla="*/ 482 w 681"/>
                <a:gd name="T87" fmla="*/ 524 h 709"/>
                <a:gd name="T88" fmla="*/ 533 w 681"/>
                <a:gd name="T89" fmla="*/ 481 h 709"/>
                <a:gd name="T90" fmla="*/ 623 w 681"/>
                <a:gd name="T91" fmla="*/ 602 h 709"/>
                <a:gd name="T92" fmla="*/ 583 w 681"/>
                <a:gd name="T93" fmla="*/ 637 h 709"/>
                <a:gd name="T94" fmla="*/ 535 w 681"/>
                <a:gd name="T95" fmla="*/ 667 h 709"/>
                <a:gd name="T96" fmla="*/ 481 w 681"/>
                <a:gd name="T97" fmla="*/ 690 h 709"/>
                <a:gd name="T98" fmla="*/ 420 w 681"/>
                <a:gd name="T99" fmla="*/ 704 h 709"/>
                <a:gd name="T100" fmla="*/ 354 w 681"/>
                <a:gd name="T101" fmla="*/ 709 h 709"/>
                <a:gd name="T102" fmla="*/ 317 w 681"/>
                <a:gd name="T103" fmla="*/ 707 h 709"/>
                <a:gd name="T104" fmla="*/ 264 w 681"/>
                <a:gd name="T105" fmla="*/ 698 h 709"/>
                <a:gd name="T106" fmla="*/ 213 w 681"/>
                <a:gd name="T107" fmla="*/ 682 h 709"/>
                <a:gd name="T108" fmla="*/ 167 w 681"/>
                <a:gd name="T109" fmla="*/ 659 h 709"/>
                <a:gd name="T110" fmla="*/ 126 w 681"/>
                <a:gd name="T111" fmla="*/ 629 h 709"/>
                <a:gd name="T112" fmla="*/ 89 w 681"/>
                <a:gd name="T113" fmla="*/ 595 h 709"/>
                <a:gd name="T114" fmla="*/ 58 w 681"/>
                <a:gd name="T115" fmla="*/ 555 h 709"/>
                <a:gd name="T116" fmla="*/ 33 w 681"/>
                <a:gd name="T117" fmla="*/ 510 h 709"/>
                <a:gd name="T118" fmla="*/ 15 w 681"/>
                <a:gd name="T119" fmla="*/ 462 h 709"/>
                <a:gd name="T120" fmla="*/ 3 w 681"/>
                <a:gd name="T121" fmla="*/ 409 h 709"/>
                <a:gd name="T122" fmla="*/ 0 w 681"/>
                <a:gd name="T123"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709">
                  <a:moveTo>
                    <a:pt x="160" y="279"/>
                  </a:moveTo>
                  <a:lnTo>
                    <a:pt x="513" y="279"/>
                  </a:lnTo>
                  <a:lnTo>
                    <a:pt x="513" y="279"/>
                  </a:lnTo>
                  <a:lnTo>
                    <a:pt x="510" y="262"/>
                  </a:lnTo>
                  <a:lnTo>
                    <a:pt x="505" y="246"/>
                  </a:lnTo>
                  <a:lnTo>
                    <a:pt x="500" y="232"/>
                  </a:lnTo>
                  <a:lnTo>
                    <a:pt x="491" y="218"/>
                  </a:lnTo>
                  <a:lnTo>
                    <a:pt x="483" y="205"/>
                  </a:lnTo>
                  <a:lnTo>
                    <a:pt x="475" y="194"/>
                  </a:lnTo>
                  <a:lnTo>
                    <a:pt x="465" y="183"/>
                  </a:lnTo>
                  <a:lnTo>
                    <a:pt x="455" y="174"/>
                  </a:lnTo>
                  <a:lnTo>
                    <a:pt x="443" y="165"/>
                  </a:lnTo>
                  <a:lnTo>
                    <a:pt x="431" y="158"/>
                  </a:lnTo>
                  <a:lnTo>
                    <a:pt x="417" y="152"/>
                  </a:lnTo>
                  <a:lnTo>
                    <a:pt x="403" y="148"/>
                  </a:lnTo>
                  <a:lnTo>
                    <a:pt x="388" y="143"/>
                  </a:lnTo>
                  <a:lnTo>
                    <a:pt x="373" y="141"/>
                  </a:lnTo>
                  <a:lnTo>
                    <a:pt x="357" y="139"/>
                  </a:lnTo>
                  <a:lnTo>
                    <a:pt x="340" y="139"/>
                  </a:lnTo>
                  <a:lnTo>
                    <a:pt x="340" y="139"/>
                  </a:lnTo>
                  <a:lnTo>
                    <a:pt x="325" y="140"/>
                  </a:lnTo>
                  <a:lnTo>
                    <a:pt x="310" y="141"/>
                  </a:lnTo>
                  <a:lnTo>
                    <a:pt x="296" y="144"/>
                  </a:lnTo>
                  <a:lnTo>
                    <a:pt x="282" y="148"/>
                  </a:lnTo>
                  <a:lnTo>
                    <a:pt x="268" y="154"/>
                  </a:lnTo>
                  <a:lnTo>
                    <a:pt x="254" y="160"/>
                  </a:lnTo>
                  <a:lnTo>
                    <a:pt x="242" y="167"/>
                  </a:lnTo>
                  <a:lnTo>
                    <a:pt x="229" y="177"/>
                  </a:lnTo>
                  <a:lnTo>
                    <a:pt x="218" y="186"/>
                  </a:lnTo>
                  <a:lnTo>
                    <a:pt x="207" y="196"/>
                  </a:lnTo>
                  <a:lnTo>
                    <a:pt x="197" y="207"/>
                  </a:lnTo>
                  <a:lnTo>
                    <a:pt x="188" y="220"/>
                  </a:lnTo>
                  <a:lnTo>
                    <a:pt x="180" y="234"/>
                  </a:lnTo>
                  <a:lnTo>
                    <a:pt x="172" y="248"/>
                  </a:lnTo>
                  <a:lnTo>
                    <a:pt x="166" y="264"/>
                  </a:lnTo>
                  <a:lnTo>
                    <a:pt x="160" y="279"/>
                  </a:lnTo>
                  <a:close/>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userDrawn="1"/>
          </p:nvSpPr>
          <p:spPr bwMode="auto">
            <a:xfrm>
              <a:off x="1464" y="3470"/>
              <a:ext cx="118" cy="47"/>
            </a:xfrm>
            <a:custGeom>
              <a:avLst/>
              <a:gdLst>
                <a:gd name="T0" fmla="*/ 0 w 353"/>
                <a:gd name="T1" fmla="*/ 140 h 140"/>
                <a:gd name="T2" fmla="*/ 353 w 353"/>
                <a:gd name="T3" fmla="*/ 140 h 140"/>
                <a:gd name="T4" fmla="*/ 353 w 353"/>
                <a:gd name="T5" fmla="*/ 140 h 140"/>
                <a:gd name="T6" fmla="*/ 350 w 353"/>
                <a:gd name="T7" fmla="*/ 123 h 140"/>
                <a:gd name="T8" fmla="*/ 345 w 353"/>
                <a:gd name="T9" fmla="*/ 107 h 140"/>
                <a:gd name="T10" fmla="*/ 340 w 353"/>
                <a:gd name="T11" fmla="*/ 93 h 140"/>
                <a:gd name="T12" fmla="*/ 331 w 353"/>
                <a:gd name="T13" fmla="*/ 79 h 140"/>
                <a:gd name="T14" fmla="*/ 323 w 353"/>
                <a:gd name="T15" fmla="*/ 66 h 140"/>
                <a:gd name="T16" fmla="*/ 315 w 353"/>
                <a:gd name="T17" fmla="*/ 55 h 140"/>
                <a:gd name="T18" fmla="*/ 305 w 353"/>
                <a:gd name="T19" fmla="*/ 44 h 140"/>
                <a:gd name="T20" fmla="*/ 295 w 353"/>
                <a:gd name="T21" fmla="*/ 35 h 140"/>
                <a:gd name="T22" fmla="*/ 283 w 353"/>
                <a:gd name="T23" fmla="*/ 26 h 140"/>
                <a:gd name="T24" fmla="*/ 271 w 353"/>
                <a:gd name="T25" fmla="*/ 19 h 140"/>
                <a:gd name="T26" fmla="*/ 257 w 353"/>
                <a:gd name="T27" fmla="*/ 13 h 140"/>
                <a:gd name="T28" fmla="*/ 243 w 353"/>
                <a:gd name="T29" fmla="*/ 9 h 140"/>
                <a:gd name="T30" fmla="*/ 228 w 353"/>
                <a:gd name="T31" fmla="*/ 4 h 140"/>
                <a:gd name="T32" fmla="*/ 213 w 353"/>
                <a:gd name="T33" fmla="*/ 2 h 140"/>
                <a:gd name="T34" fmla="*/ 197 w 353"/>
                <a:gd name="T35" fmla="*/ 0 h 140"/>
                <a:gd name="T36" fmla="*/ 180 w 353"/>
                <a:gd name="T37" fmla="*/ 0 h 140"/>
                <a:gd name="T38" fmla="*/ 180 w 353"/>
                <a:gd name="T39" fmla="*/ 0 h 140"/>
                <a:gd name="T40" fmla="*/ 165 w 353"/>
                <a:gd name="T41" fmla="*/ 1 h 140"/>
                <a:gd name="T42" fmla="*/ 150 w 353"/>
                <a:gd name="T43" fmla="*/ 2 h 140"/>
                <a:gd name="T44" fmla="*/ 136 w 353"/>
                <a:gd name="T45" fmla="*/ 5 h 140"/>
                <a:gd name="T46" fmla="*/ 122 w 353"/>
                <a:gd name="T47" fmla="*/ 9 h 140"/>
                <a:gd name="T48" fmla="*/ 108 w 353"/>
                <a:gd name="T49" fmla="*/ 15 h 140"/>
                <a:gd name="T50" fmla="*/ 94 w 353"/>
                <a:gd name="T51" fmla="*/ 21 h 140"/>
                <a:gd name="T52" fmla="*/ 82 w 353"/>
                <a:gd name="T53" fmla="*/ 28 h 140"/>
                <a:gd name="T54" fmla="*/ 69 w 353"/>
                <a:gd name="T55" fmla="*/ 38 h 140"/>
                <a:gd name="T56" fmla="*/ 58 w 353"/>
                <a:gd name="T57" fmla="*/ 47 h 140"/>
                <a:gd name="T58" fmla="*/ 47 w 353"/>
                <a:gd name="T59" fmla="*/ 57 h 140"/>
                <a:gd name="T60" fmla="*/ 37 w 353"/>
                <a:gd name="T61" fmla="*/ 68 h 140"/>
                <a:gd name="T62" fmla="*/ 28 w 353"/>
                <a:gd name="T63" fmla="*/ 81 h 140"/>
                <a:gd name="T64" fmla="*/ 20 w 353"/>
                <a:gd name="T65" fmla="*/ 95 h 140"/>
                <a:gd name="T66" fmla="*/ 12 w 353"/>
                <a:gd name="T67" fmla="*/ 109 h 140"/>
                <a:gd name="T68" fmla="*/ 6 w 353"/>
                <a:gd name="T69" fmla="*/ 125 h 140"/>
                <a:gd name="T70" fmla="*/ 0 w 353"/>
                <a:gd name="T71"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140">
                  <a:moveTo>
                    <a:pt x="0" y="140"/>
                  </a:moveTo>
                  <a:lnTo>
                    <a:pt x="353" y="140"/>
                  </a:lnTo>
                  <a:lnTo>
                    <a:pt x="353" y="140"/>
                  </a:lnTo>
                  <a:lnTo>
                    <a:pt x="350" y="123"/>
                  </a:lnTo>
                  <a:lnTo>
                    <a:pt x="345" y="107"/>
                  </a:lnTo>
                  <a:lnTo>
                    <a:pt x="340" y="93"/>
                  </a:lnTo>
                  <a:lnTo>
                    <a:pt x="331" y="79"/>
                  </a:lnTo>
                  <a:lnTo>
                    <a:pt x="323" y="66"/>
                  </a:lnTo>
                  <a:lnTo>
                    <a:pt x="315" y="55"/>
                  </a:lnTo>
                  <a:lnTo>
                    <a:pt x="305" y="44"/>
                  </a:lnTo>
                  <a:lnTo>
                    <a:pt x="295" y="35"/>
                  </a:lnTo>
                  <a:lnTo>
                    <a:pt x="283" y="26"/>
                  </a:lnTo>
                  <a:lnTo>
                    <a:pt x="271" y="19"/>
                  </a:lnTo>
                  <a:lnTo>
                    <a:pt x="257" y="13"/>
                  </a:lnTo>
                  <a:lnTo>
                    <a:pt x="243" y="9"/>
                  </a:lnTo>
                  <a:lnTo>
                    <a:pt x="228" y="4"/>
                  </a:lnTo>
                  <a:lnTo>
                    <a:pt x="213" y="2"/>
                  </a:lnTo>
                  <a:lnTo>
                    <a:pt x="197" y="0"/>
                  </a:lnTo>
                  <a:lnTo>
                    <a:pt x="180" y="0"/>
                  </a:lnTo>
                  <a:lnTo>
                    <a:pt x="180" y="0"/>
                  </a:lnTo>
                  <a:lnTo>
                    <a:pt x="165" y="1"/>
                  </a:lnTo>
                  <a:lnTo>
                    <a:pt x="150" y="2"/>
                  </a:lnTo>
                  <a:lnTo>
                    <a:pt x="136" y="5"/>
                  </a:lnTo>
                  <a:lnTo>
                    <a:pt x="122" y="9"/>
                  </a:lnTo>
                  <a:lnTo>
                    <a:pt x="108" y="15"/>
                  </a:lnTo>
                  <a:lnTo>
                    <a:pt x="94" y="21"/>
                  </a:lnTo>
                  <a:lnTo>
                    <a:pt x="82" y="28"/>
                  </a:lnTo>
                  <a:lnTo>
                    <a:pt x="69" y="38"/>
                  </a:lnTo>
                  <a:lnTo>
                    <a:pt x="58" y="47"/>
                  </a:lnTo>
                  <a:lnTo>
                    <a:pt x="47" y="57"/>
                  </a:lnTo>
                  <a:lnTo>
                    <a:pt x="37" y="68"/>
                  </a:lnTo>
                  <a:lnTo>
                    <a:pt x="28" y="81"/>
                  </a:lnTo>
                  <a:lnTo>
                    <a:pt x="20" y="95"/>
                  </a:lnTo>
                  <a:lnTo>
                    <a:pt x="12" y="109"/>
                  </a:lnTo>
                  <a:lnTo>
                    <a:pt x="6" y="125"/>
                  </a:lnTo>
                  <a:lnTo>
                    <a:pt x="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userDrawn="1"/>
          </p:nvSpPr>
          <p:spPr bwMode="auto">
            <a:xfrm>
              <a:off x="1411" y="3424"/>
              <a:ext cx="227" cy="236"/>
            </a:xfrm>
            <a:custGeom>
              <a:avLst/>
              <a:gdLst>
                <a:gd name="T0" fmla="*/ 0 w 681"/>
                <a:gd name="T1" fmla="*/ 336 h 709"/>
                <a:gd name="T2" fmla="*/ 7 w 681"/>
                <a:gd name="T3" fmla="*/ 282 h 709"/>
                <a:gd name="T4" fmla="*/ 21 w 681"/>
                <a:gd name="T5" fmla="*/ 230 h 709"/>
                <a:gd name="T6" fmla="*/ 41 w 681"/>
                <a:gd name="T7" fmla="*/ 183 h 709"/>
                <a:gd name="T8" fmla="*/ 68 w 681"/>
                <a:gd name="T9" fmla="*/ 140 h 709"/>
                <a:gd name="T10" fmla="*/ 101 w 681"/>
                <a:gd name="T11" fmla="*/ 102 h 709"/>
                <a:gd name="T12" fmla="*/ 139 w 681"/>
                <a:gd name="T13" fmla="*/ 69 h 709"/>
                <a:gd name="T14" fmla="*/ 181 w 681"/>
                <a:gd name="T15" fmla="*/ 41 h 709"/>
                <a:gd name="T16" fmla="*/ 228 w 681"/>
                <a:gd name="T17" fmla="*/ 21 h 709"/>
                <a:gd name="T18" fmla="*/ 278 w 681"/>
                <a:gd name="T19" fmla="*/ 7 h 709"/>
                <a:gd name="T20" fmla="*/ 333 w 681"/>
                <a:gd name="T21" fmla="*/ 0 h 709"/>
                <a:gd name="T22" fmla="*/ 369 w 681"/>
                <a:gd name="T23" fmla="*/ 0 h 709"/>
                <a:gd name="T24" fmla="*/ 420 w 681"/>
                <a:gd name="T25" fmla="*/ 6 h 709"/>
                <a:gd name="T26" fmla="*/ 467 w 681"/>
                <a:gd name="T27" fmla="*/ 18 h 709"/>
                <a:gd name="T28" fmla="*/ 511 w 681"/>
                <a:gd name="T29" fmla="*/ 38 h 709"/>
                <a:gd name="T30" fmla="*/ 550 w 681"/>
                <a:gd name="T31" fmla="*/ 63 h 709"/>
                <a:gd name="T32" fmla="*/ 584 w 681"/>
                <a:gd name="T33" fmla="*/ 95 h 709"/>
                <a:gd name="T34" fmla="*/ 614 w 681"/>
                <a:gd name="T35" fmla="*/ 132 h 709"/>
                <a:gd name="T36" fmla="*/ 638 w 681"/>
                <a:gd name="T37" fmla="*/ 174 h 709"/>
                <a:gd name="T38" fmla="*/ 658 w 681"/>
                <a:gd name="T39" fmla="*/ 222 h 709"/>
                <a:gd name="T40" fmla="*/ 671 w 681"/>
                <a:gd name="T41" fmla="*/ 276 h 709"/>
                <a:gd name="T42" fmla="*/ 679 w 681"/>
                <a:gd name="T43" fmla="*/ 335 h 709"/>
                <a:gd name="T44" fmla="*/ 157 w 681"/>
                <a:gd name="T45" fmla="*/ 395 h 709"/>
                <a:gd name="T46" fmla="*/ 165 w 681"/>
                <a:gd name="T47" fmla="*/ 431 h 709"/>
                <a:gd name="T48" fmla="*/ 188 w 681"/>
                <a:gd name="T49" fmla="*/ 477 h 709"/>
                <a:gd name="T50" fmla="*/ 222 w 681"/>
                <a:gd name="T51" fmla="*/ 515 h 709"/>
                <a:gd name="T52" fmla="*/ 266 w 681"/>
                <a:gd name="T53" fmla="*/ 541 h 709"/>
                <a:gd name="T54" fmla="*/ 317 w 681"/>
                <a:gd name="T55" fmla="*/ 556 h 709"/>
                <a:gd name="T56" fmla="*/ 354 w 681"/>
                <a:gd name="T57" fmla="*/ 559 h 709"/>
                <a:gd name="T58" fmla="*/ 399 w 681"/>
                <a:gd name="T59" fmla="*/ 556 h 709"/>
                <a:gd name="T60" fmla="*/ 438 w 681"/>
                <a:gd name="T61" fmla="*/ 546 h 709"/>
                <a:gd name="T62" fmla="*/ 482 w 681"/>
                <a:gd name="T63" fmla="*/ 524 h 709"/>
                <a:gd name="T64" fmla="*/ 533 w 681"/>
                <a:gd name="T65" fmla="*/ 481 h 709"/>
                <a:gd name="T66" fmla="*/ 623 w 681"/>
                <a:gd name="T67" fmla="*/ 602 h 709"/>
                <a:gd name="T68" fmla="*/ 583 w 681"/>
                <a:gd name="T69" fmla="*/ 637 h 709"/>
                <a:gd name="T70" fmla="*/ 535 w 681"/>
                <a:gd name="T71" fmla="*/ 667 h 709"/>
                <a:gd name="T72" fmla="*/ 481 w 681"/>
                <a:gd name="T73" fmla="*/ 690 h 709"/>
                <a:gd name="T74" fmla="*/ 420 w 681"/>
                <a:gd name="T75" fmla="*/ 704 h 709"/>
                <a:gd name="T76" fmla="*/ 354 w 681"/>
                <a:gd name="T77" fmla="*/ 709 h 709"/>
                <a:gd name="T78" fmla="*/ 317 w 681"/>
                <a:gd name="T79" fmla="*/ 707 h 709"/>
                <a:gd name="T80" fmla="*/ 264 w 681"/>
                <a:gd name="T81" fmla="*/ 698 h 709"/>
                <a:gd name="T82" fmla="*/ 213 w 681"/>
                <a:gd name="T83" fmla="*/ 682 h 709"/>
                <a:gd name="T84" fmla="*/ 167 w 681"/>
                <a:gd name="T85" fmla="*/ 659 h 709"/>
                <a:gd name="T86" fmla="*/ 126 w 681"/>
                <a:gd name="T87" fmla="*/ 629 h 709"/>
                <a:gd name="T88" fmla="*/ 89 w 681"/>
                <a:gd name="T89" fmla="*/ 595 h 709"/>
                <a:gd name="T90" fmla="*/ 58 w 681"/>
                <a:gd name="T91" fmla="*/ 555 h 709"/>
                <a:gd name="T92" fmla="*/ 33 w 681"/>
                <a:gd name="T93" fmla="*/ 510 h 709"/>
                <a:gd name="T94" fmla="*/ 15 w 681"/>
                <a:gd name="T95" fmla="*/ 462 h 709"/>
                <a:gd name="T96" fmla="*/ 3 w 681"/>
                <a:gd name="T97" fmla="*/ 409 h 709"/>
                <a:gd name="T98" fmla="*/ 0 w 681"/>
                <a:gd name="T99"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709">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p:cNvSpPr>
            <p:nvPr userDrawn="1"/>
          </p:nvSpPr>
          <p:spPr bwMode="auto">
            <a:xfrm>
              <a:off x="1665" y="3424"/>
              <a:ext cx="197" cy="235"/>
            </a:xfrm>
            <a:custGeom>
              <a:avLst/>
              <a:gdLst>
                <a:gd name="T0" fmla="*/ 431 w 591"/>
                <a:gd name="T1" fmla="*/ 707 h 707"/>
                <a:gd name="T2" fmla="*/ 431 w 591"/>
                <a:gd name="T3" fmla="*/ 296 h 707"/>
                <a:gd name="T4" fmla="*/ 427 w 591"/>
                <a:gd name="T5" fmla="*/ 268 h 707"/>
                <a:gd name="T6" fmla="*/ 419 w 591"/>
                <a:gd name="T7" fmla="*/ 243 h 707"/>
                <a:gd name="T8" fmla="*/ 407 w 591"/>
                <a:gd name="T9" fmla="*/ 220 h 707"/>
                <a:gd name="T10" fmla="*/ 391 w 591"/>
                <a:gd name="T11" fmla="*/ 199 h 707"/>
                <a:gd name="T12" fmla="*/ 371 w 591"/>
                <a:gd name="T13" fmla="*/ 183 h 707"/>
                <a:gd name="T14" fmla="*/ 348 w 591"/>
                <a:gd name="T15" fmla="*/ 171 h 707"/>
                <a:gd name="T16" fmla="*/ 322 w 591"/>
                <a:gd name="T17" fmla="*/ 163 h 707"/>
                <a:gd name="T18" fmla="*/ 295 w 591"/>
                <a:gd name="T19" fmla="*/ 160 h 707"/>
                <a:gd name="T20" fmla="*/ 282 w 591"/>
                <a:gd name="T21" fmla="*/ 160 h 707"/>
                <a:gd name="T22" fmla="*/ 255 w 591"/>
                <a:gd name="T23" fmla="*/ 166 h 707"/>
                <a:gd name="T24" fmla="*/ 230 w 591"/>
                <a:gd name="T25" fmla="*/ 177 h 707"/>
                <a:gd name="T26" fmla="*/ 210 w 591"/>
                <a:gd name="T27" fmla="*/ 191 h 707"/>
                <a:gd name="T28" fmla="*/ 191 w 591"/>
                <a:gd name="T29" fmla="*/ 210 h 707"/>
                <a:gd name="T30" fmla="*/ 176 w 591"/>
                <a:gd name="T31" fmla="*/ 230 h 707"/>
                <a:gd name="T32" fmla="*/ 166 w 591"/>
                <a:gd name="T33" fmla="*/ 256 h 707"/>
                <a:gd name="T34" fmla="*/ 160 w 591"/>
                <a:gd name="T35" fmla="*/ 282 h 707"/>
                <a:gd name="T36" fmla="*/ 160 w 591"/>
                <a:gd name="T37" fmla="*/ 707 h 707"/>
                <a:gd name="T38" fmla="*/ 0 w 591"/>
                <a:gd name="T39" fmla="*/ 296 h 707"/>
                <a:gd name="T40" fmla="*/ 0 w 591"/>
                <a:gd name="T41" fmla="*/ 280 h 707"/>
                <a:gd name="T42" fmla="*/ 3 w 591"/>
                <a:gd name="T43" fmla="*/ 250 h 707"/>
                <a:gd name="T44" fmla="*/ 9 w 591"/>
                <a:gd name="T45" fmla="*/ 221 h 707"/>
                <a:gd name="T46" fmla="*/ 17 w 591"/>
                <a:gd name="T47" fmla="*/ 194 h 707"/>
                <a:gd name="T48" fmla="*/ 29 w 591"/>
                <a:gd name="T49" fmla="*/ 167 h 707"/>
                <a:gd name="T50" fmla="*/ 42 w 591"/>
                <a:gd name="T51" fmla="*/ 142 h 707"/>
                <a:gd name="T52" fmla="*/ 67 w 591"/>
                <a:gd name="T53" fmla="*/ 108 h 707"/>
                <a:gd name="T54" fmla="*/ 108 w 591"/>
                <a:gd name="T55" fmla="*/ 68 h 707"/>
                <a:gd name="T56" fmla="*/ 142 w 591"/>
                <a:gd name="T57" fmla="*/ 42 h 707"/>
                <a:gd name="T58" fmla="*/ 167 w 591"/>
                <a:gd name="T59" fmla="*/ 29 h 707"/>
                <a:gd name="T60" fmla="*/ 193 w 591"/>
                <a:gd name="T61" fmla="*/ 17 h 707"/>
                <a:gd name="T62" fmla="*/ 221 w 591"/>
                <a:gd name="T63" fmla="*/ 9 h 707"/>
                <a:gd name="T64" fmla="*/ 250 w 591"/>
                <a:gd name="T65" fmla="*/ 3 h 707"/>
                <a:gd name="T66" fmla="*/ 279 w 591"/>
                <a:gd name="T67" fmla="*/ 0 h 707"/>
                <a:gd name="T68" fmla="*/ 295 w 591"/>
                <a:gd name="T69" fmla="*/ 0 h 707"/>
                <a:gd name="T70" fmla="*/ 325 w 591"/>
                <a:gd name="T71" fmla="*/ 1 h 707"/>
                <a:gd name="T72" fmla="*/ 355 w 591"/>
                <a:gd name="T73" fmla="*/ 6 h 707"/>
                <a:gd name="T74" fmla="*/ 382 w 591"/>
                <a:gd name="T75" fmla="*/ 13 h 707"/>
                <a:gd name="T76" fmla="*/ 410 w 591"/>
                <a:gd name="T77" fmla="*/ 23 h 707"/>
                <a:gd name="T78" fmla="*/ 436 w 591"/>
                <a:gd name="T79" fmla="*/ 36 h 707"/>
                <a:gd name="T80" fmla="*/ 460 w 591"/>
                <a:gd name="T81" fmla="*/ 50 h 707"/>
                <a:gd name="T82" fmla="*/ 504 w 591"/>
                <a:gd name="T83" fmla="*/ 86 h 707"/>
                <a:gd name="T84" fmla="*/ 541 w 591"/>
                <a:gd name="T85" fmla="*/ 131 h 707"/>
                <a:gd name="T86" fmla="*/ 555 w 591"/>
                <a:gd name="T87" fmla="*/ 155 h 707"/>
                <a:gd name="T88" fmla="*/ 567 w 591"/>
                <a:gd name="T89" fmla="*/ 180 h 707"/>
                <a:gd name="T90" fmla="*/ 577 w 591"/>
                <a:gd name="T91" fmla="*/ 207 h 707"/>
                <a:gd name="T92" fmla="*/ 584 w 591"/>
                <a:gd name="T93" fmla="*/ 236 h 707"/>
                <a:gd name="T94" fmla="*/ 589 w 591"/>
                <a:gd name="T95" fmla="*/ 265 h 707"/>
                <a:gd name="T96" fmla="*/ 591 w 591"/>
                <a:gd name="T97" fmla="*/ 29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1" h="707">
                  <a:moveTo>
                    <a:pt x="591" y="707"/>
                  </a:moveTo>
                  <a:lnTo>
                    <a:pt x="431" y="707"/>
                  </a:lnTo>
                  <a:lnTo>
                    <a:pt x="431" y="296"/>
                  </a:lnTo>
                  <a:lnTo>
                    <a:pt x="431" y="296"/>
                  </a:lnTo>
                  <a:lnTo>
                    <a:pt x="429" y="282"/>
                  </a:lnTo>
                  <a:lnTo>
                    <a:pt x="427" y="268"/>
                  </a:lnTo>
                  <a:lnTo>
                    <a:pt x="424" y="256"/>
                  </a:lnTo>
                  <a:lnTo>
                    <a:pt x="419" y="243"/>
                  </a:lnTo>
                  <a:lnTo>
                    <a:pt x="413" y="230"/>
                  </a:lnTo>
                  <a:lnTo>
                    <a:pt x="407" y="220"/>
                  </a:lnTo>
                  <a:lnTo>
                    <a:pt x="400" y="210"/>
                  </a:lnTo>
                  <a:lnTo>
                    <a:pt x="391" y="199"/>
                  </a:lnTo>
                  <a:lnTo>
                    <a:pt x="381" y="191"/>
                  </a:lnTo>
                  <a:lnTo>
                    <a:pt x="371" y="183"/>
                  </a:lnTo>
                  <a:lnTo>
                    <a:pt x="360" y="177"/>
                  </a:lnTo>
                  <a:lnTo>
                    <a:pt x="348" y="171"/>
                  </a:lnTo>
                  <a:lnTo>
                    <a:pt x="336" y="166"/>
                  </a:lnTo>
                  <a:lnTo>
                    <a:pt x="322" y="163"/>
                  </a:lnTo>
                  <a:lnTo>
                    <a:pt x="309" y="160"/>
                  </a:lnTo>
                  <a:lnTo>
                    <a:pt x="295" y="160"/>
                  </a:lnTo>
                  <a:lnTo>
                    <a:pt x="295" y="160"/>
                  </a:lnTo>
                  <a:lnTo>
                    <a:pt x="282" y="160"/>
                  </a:lnTo>
                  <a:lnTo>
                    <a:pt x="268" y="163"/>
                  </a:lnTo>
                  <a:lnTo>
                    <a:pt x="255" y="166"/>
                  </a:lnTo>
                  <a:lnTo>
                    <a:pt x="243" y="171"/>
                  </a:lnTo>
                  <a:lnTo>
                    <a:pt x="230" y="177"/>
                  </a:lnTo>
                  <a:lnTo>
                    <a:pt x="220" y="183"/>
                  </a:lnTo>
                  <a:lnTo>
                    <a:pt x="210" y="191"/>
                  </a:lnTo>
                  <a:lnTo>
                    <a:pt x="199" y="199"/>
                  </a:lnTo>
                  <a:lnTo>
                    <a:pt x="191" y="210"/>
                  </a:lnTo>
                  <a:lnTo>
                    <a:pt x="183" y="220"/>
                  </a:lnTo>
                  <a:lnTo>
                    <a:pt x="176" y="230"/>
                  </a:lnTo>
                  <a:lnTo>
                    <a:pt x="171" y="243"/>
                  </a:lnTo>
                  <a:lnTo>
                    <a:pt x="166" y="256"/>
                  </a:lnTo>
                  <a:lnTo>
                    <a:pt x="163" y="268"/>
                  </a:lnTo>
                  <a:lnTo>
                    <a:pt x="160" y="282"/>
                  </a:lnTo>
                  <a:lnTo>
                    <a:pt x="160" y="296"/>
                  </a:lnTo>
                  <a:lnTo>
                    <a:pt x="160" y="707"/>
                  </a:lnTo>
                  <a:lnTo>
                    <a:pt x="0" y="707"/>
                  </a:lnTo>
                  <a:lnTo>
                    <a:pt x="0" y="296"/>
                  </a:lnTo>
                  <a:lnTo>
                    <a:pt x="0" y="296"/>
                  </a:lnTo>
                  <a:lnTo>
                    <a:pt x="0" y="280"/>
                  </a:lnTo>
                  <a:lnTo>
                    <a:pt x="1" y="265"/>
                  </a:lnTo>
                  <a:lnTo>
                    <a:pt x="3" y="250"/>
                  </a:lnTo>
                  <a:lnTo>
                    <a:pt x="6" y="236"/>
                  </a:lnTo>
                  <a:lnTo>
                    <a:pt x="9" y="221"/>
                  </a:lnTo>
                  <a:lnTo>
                    <a:pt x="12" y="207"/>
                  </a:lnTo>
                  <a:lnTo>
                    <a:pt x="17" y="194"/>
                  </a:lnTo>
                  <a:lnTo>
                    <a:pt x="23" y="180"/>
                  </a:lnTo>
                  <a:lnTo>
                    <a:pt x="29" y="167"/>
                  </a:lnTo>
                  <a:lnTo>
                    <a:pt x="35" y="155"/>
                  </a:lnTo>
                  <a:lnTo>
                    <a:pt x="42" y="142"/>
                  </a:lnTo>
                  <a:lnTo>
                    <a:pt x="50" y="131"/>
                  </a:lnTo>
                  <a:lnTo>
                    <a:pt x="67" y="108"/>
                  </a:lnTo>
                  <a:lnTo>
                    <a:pt x="86" y="86"/>
                  </a:lnTo>
                  <a:lnTo>
                    <a:pt x="108" y="68"/>
                  </a:lnTo>
                  <a:lnTo>
                    <a:pt x="129" y="50"/>
                  </a:lnTo>
                  <a:lnTo>
                    <a:pt x="142" y="42"/>
                  </a:lnTo>
                  <a:lnTo>
                    <a:pt x="155" y="36"/>
                  </a:lnTo>
                  <a:lnTo>
                    <a:pt x="167" y="29"/>
                  </a:lnTo>
                  <a:lnTo>
                    <a:pt x="180" y="23"/>
                  </a:lnTo>
                  <a:lnTo>
                    <a:pt x="193" y="17"/>
                  </a:lnTo>
                  <a:lnTo>
                    <a:pt x="207" y="13"/>
                  </a:lnTo>
                  <a:lnTo>
                    <a:pt x="221" y="9"/>
                  </a:lnTo>
                  <a:lnTo>
                    <a:pt x="236" y="6"/>
                  </a:lnTo>
                  <a:lnTo>
                    <a:pt x="250" y="3"/>
                  </a:lnTo>
                  <a:lnTo>
                    <a:pt x="264" y="1"/>
                  </a:lnTo>
                  <a:lnTo>
                    <a:pt x="279" y="0"/>
                  </a:lnTo>
                  <a:lnTo>
                    <a:pt x="295" y="0"/>
                  </a:lnTo>
                  <a:lnTo>
                    <a:pt x="295" y="0"/>
                  </a:lnTo>
                  <a:lnTo>
                    <a:pt x="310" y="0"/>
                  </a:lnTo>
                  <a:lnTo>
                    <a:pt x="325" y="1"/>
                  </a:lnTo>
                  <a:lnTo>
                    <a:pt x="340" y="3"/>
                  </a:lnTo>
                  <a:lnTo>
                    <a:pt x="355" y="6"/>
                  </a:lnTo>
                  <a:lnTo>
                    <a:pt x="369" y="9"/>
                  </a:lnTo>
                  <a:lnTo>
                    <a:pt x="382" y="13"/>
                  </a:lnTo>
                  <a:lnTo>
                    <a:pt x="396" y="17"/>
                  </a:lnTo>
                  <a:lnTo>
                    <a:pt x="410" y="23"/>
                  </a:lnTo>
                  <a:lnTo>
                    <a:pt x="423" y="29"/>
                  </a:lnTo>
                  <a:lnTo>
                    <a:pt x="436" y="36"/>
                  </a:lnTo>
                  <a:lnTo>
                    <a:pt x="448" y="42"/>
                  </a:lnTo>
                  <a:lnTo>
                    <a:pt x="460" y="50"/>
                  </a:lnTo>
                  <a:lnTo>
                    <a:pt x="483" y="68"/>
                  </a:lnTo>
                  <a:lnTo>
                    <a:pt x="504" y="86"/>
                  </a:lnTo>
                  <a:lnTo>
                    <a:pt x="523" y="108"/>
                  </a:lnTo>
                  <a:lnTo>
                    <a:pt x="541" y="131"/>
                  </a:lnTo>
                  <a:lnTo>
                    <a:pt x="547" y="142"/>
                  </a:lnTo>
                  <a:lnTo>
                    <a:pt x="555" y="155"/>
                  </a:lnTo>
                  <a:lnTo>
                    <a:pt x="561" y="167"/>
                  </a:lnTo>
                  <a:lnTo>
                    <a:pt x="567" y="180"/>
                  </a:lnTo>
                  <a:lnTo>
                    <a:pt x="573" y="194"/>
                  </a:lnTo>
                  <a:lnTo>
                    <a:pt x="577" y="207"/>
                  </a:lnTo>
                  <a:lnTo>
                    <a:pt x="582" y="221"/>
                  </a:lnTo>
                  <a:lnTo>
                    <a:pt x="584" y="236"/>
                  </a:lnTo>
                  <a:lnTo>
                    <a:pt x="588" y="250"/>
                  </a:lnTo>
                  <a:lnTo>
                    <a:pt x="589" y="265"/>
                  </a:lnTo>
                  <a:lnTo>
                    <a:pt x="590" y="280"/>
                  </a:lnTo>
                  <a:lnTo>
                    <a:pt x="591" y="296"/>
                  </a:lnTo>
                  <a:lnTo>
                    <a:pt x="591" y="70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p:cNvSpPr>
              <a:spLocks/>
            </p:cNvSpPr>
            <p:nvPr userDrawn="1"/>
          </p:nvSpPr>
          <p:spPr bwMode="auto">
            <a:xfrm>
              <a:off x="1002"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p:cNvSpPr>
              <a:spLocks/>
            </p:cNvSpPr>
            <p:nvPr userDrawn="1"/>
          </p:nvSpPr>
          <p:spPr bwMode="auto">
            <a:xfrm>
              <a:off x="1002"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noEditPoints="1"/>
            </p:cNvSpPr>
            <p:nvPr userDrawn="1"/>
          </p:nvSpPr>
          <p:spPr bwMode="auto">
            <a:xfrm>
              <a:off x="488" y="3758"/>
              <a:ext cx="42" cy="64"/>
            </a:xfrm>
            <a:custGeom>
              <a:avLst/>
              <a:gdLst>
                <a:gd name="T0" fmla="*/ 96 w 126"/>
                <a:gd name="T1" fmla="*/ 82 h 192"/>
                <a:gd name="T2" fmla="*/ 106 w 126"/>
                <a:gd name="T3" fmla="*/ 90 h 192"/>
                <a:gd name="T4" fmla="*/ 117 w 126"/>
                <a:gd name="T5" fmla="*/ 100 h 192"/>
                <a:gd name="T6" fmla="*/ 122 w 126"/>
                <a:gd name="T7" fmla="*/ 115 h 192"/>
                <a:gd name="T8" fmla="*/ 126 w 126"/>
                <a:gd name="T9" fmla="*/ 131 h 192"/>
                <a:gd name="T10" fmla="*/ 125 w 126"/>
                <a:gd name="T11" fmla="*/ 144 h 192"/>
                <a:gd name="T12" fmla="*/ 114 w 126"/>
                <a:gd name="T13" fmla="*/ 166 h 192"/>
                <a:gd name="T14" fmla="*/ 98 w 126"/>
                <a:gd name="T15" fmla="*/ 182 h 192"/>
                <a:gd name="T16" fmla="*/ 77 w 126"/>
                <a:gd name="T17" fmla="*/ 191 h 192"/>
                <a:gd name="T18" fmla="*/ 0 w 126"/>
                <a:gd name="T19" fmla="*/ 192 h 192"/>
                <a:gd name="T20" fmla="*/ 63 w 126"/>
                <a:gd name="T21" fmla="*/ 0 h 192"/>
                <a:gd name="T22" fmla="*/ 74 w 126"/>
                <a:gd name="T23" fmla="*/ 1 h 192"/>
                <a:gd name="T24" fmla="*/ 93 w 126"/>
                <a:gd name="T25" fmla="*/ 8 h 192"/>
                <a:gd name="T26" fmla="*/ 106 w 126"/>
                <a:gd name="T27" fmla="*/ 21 h 192"/>
                <a:gd name="T28" fmla="*/ 113 w 126"/>
                <a:gd name="T29" fmla="*/ 39 h 192"/>
                <a:gd name="T30" fmla="*/ 113 w 126"/>
                <a:gd name="T31" fmla="*/ 50 h 192"/>
                <a:gd name="T32" fmla="*/ 112 w 126"/>
                <a:gd name="T33" fmla="*/ 60 h 192"/>
                <a:gd name="T34" fmla="*/ 103 w 126"/>
                <a:gd name="T35" fmla="*/ 78 h 192"/>
                <a:gd name="T36" fmla="*/ 96 w 126"/>
                <a:gd name="T37" fmla="*/ 82 h 192"/>
                <a:gd name="T38" fmla="*/ 63 w 126"/>
                <a:gd name="T39" fmla="*/ 71 h 192"/>
                <a:gd name="T40" fmla="*/ 68 w 126"/>
                <a:gd name="T41" fmla="*/ 69 h 192"/>
                <a:gd name="T42" fmla="*/ 76 w 126"/>
                <a:gd name="T43" fmla="*/ 67 h 192"/>
                <a:gd name="T44" fmla="*/ 80 w 126"/>
                <a:gd name="T45" fmla="*/ 61 h 192"/>
                <a:gd name="T46" fmla="*/ 84 w 126"/>
                <a:gd name="T47" fmla="*/ 55 h 192"/>
                <a:gd name="T48" fmla="*/ 84 w 126"/>
                <a:gd name="T49" fmla="*/ 50 h 192"/>
                <a:gd name="T50" fmla="*/ 82 w 126"/>
                <a:gd name="T51" fmla="*/ 41 h 192"/>
                <a:gd name="T52" fmla="*/ 78 w 126"/>
                <a:gd name="T53" fmla="*/ 35 h 192"/>
                <a:gd name="T54" fmla="*/ 71 w 126"/>
                <a:gd name="T55" fmla="*/ 31 h 192"/>
                <a:gd name="T56" fmla="*/ 63 w 126"/>
                <a:gd name="T57" fmla="*/ 29 h 192"/>
                <a:gd name="T58" fmla="*/ 31 w 126"/>
                <a:gd name="T59" fmla="*/ 71 h 192"/>
                <a:gd name="T60" fmla="*/ 63 w 126"/>
                <a:gd name="T61" fmla="*/ 163 h 192"/>
                <a:gd name="T62" fmla="*/ 70 w 126"/>
                <a:gd name="T63" fmla="*/ 162 h 192"/>
                <a:gd name="T64" fmla="*/ 81 w 126"/>
                <a:gd name="T65" fmla="*/ 158 h 192"/>
                <a:gd name="T66" fmla="*/ 90 w 126"/>
                <a:gd name="T67" fmla="*/ 150 h 192"/>
                <a:gd name="T68" fmla="*/ 94 w 126"/>
                <a:gd name="T69" fmla="*/ 138 h 192"/>
                <a:gd name="T70" fmla="*/ 95 w 126"/>
                <a:gd name="T71" fmla="*/ 131 h 192"/>
                <a:gd name="T72" fmla="*/ 93 w 126"/>
                <a:gd name="T73" fmla="*/ 119 h 192"/>
                <a:gd name="T74" fmla="*/ 86 w 126"/>
                <a:gd name="T75" fmla="*/ 108 h 192"/>
                <a:gd name="T76" fmla="*/ 77 w 126"/>
                <a:gd name="T77" fmla="*/ 102 h 192"/>
                <a:gd name="T78" fmla="*/ 63 w 126"/>
                <a:gd name="T79" fmla="*/ 99 h 192"/>
                <a:gd name="T80" fmla="*/ 31 w 126"/>
                <a:gd name="T81"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92">
                  <a:moveTo>
                    <a:pt x="96" y="82"/>
                  </a:moveTo>
                  <a:lnTo>
                    <a:pt x="96" y="82"/>
                  </a:lnTo>
                  <a:lnTo>
                    <a:pt x="102" y="86"/>
                  </a:lnTo>
                  <a:lnTo>
                    <a:pt x="106" y="90"/>
                  </a:lnTo>
                  <a:lnTo>
                    <a:pt x="112" y="95"/>
                  </a:lnTo>
                  <a:lnTo>
                    <a:pt x="117" y="100"/>
                  </a:lnTo>
                  <a:lnTo>
                    <a:pt x="120" y="107"/>
                  </a:lnTo>
                  <a:lnTo>
                    <a:pt x="122" y="115"/>
                  </a:lnTo>
                  <a:lnTo>
                    <a:pt x="125" y="122"/>
                  </a:lnTo>
                  <a:lnTo>
                    <a:pt x="126" y="131"/>
                  </a:lnTo>
                  <a:lnTo>
                    <a:pt x="126" y="131"/>
                  </a:lnTo>
                  <a:lnTo>
                    <a:pt x="125" y="144"/>
                  </a:lnTo>
                  <a:lnTo>
                    <a:pt x="120" y="155"/>
                  </a:lnTo>
                  <a:lnTo>
                    <a:pt x="114" y="166"/>
                  </a:lnTo>
                  <a:lnTo>
                    <a:pt x="108" y="175"/>
                  </a:lnTo>
                  <a:lnTo>
                    <a:pt x="98" y="182"/>
                  </a:lnTo>
                  <a:lnTo>
                    <a:pt x="88" y="188"/>
                  </a:lnTo>
                  <a:lnTo>
                    <a:pt x="77" y="191"/>
                  </a:lnTo>
                  <a:lnTo>
                    <a:pt x="64" y="192"/>
                  </a:lnTo>
                  <a:lnTo>
                    <a:pt x="0" y="192"/>
                  </a:lnTo>
                  <a:lnTo>
                    <a:pt x="0" y="0"/>
                  </a:lnTo>
                  <a:lnTo>
                    <a:pt x="63" y="0"/>
                  </a:lnTo>
                  <a:lnTo>
                    <a:pt x="63" y="0"/>
                  </a:lnTo>
                  <a:lnTo>
                    <a:pt x="74" y="1"/>
                  </a:lnTo>
                  <a:lnTo>
                    <a:pt x="84" y="3"/>
                  </a:lnTo>
                  <a:lnTo>
                    <a:pt x="93" y="8"/>
                  </a:lnTo>
                  <a:lnTo>
                    <a:pt x="100" y="13"/>
                  </a:lnTo>
                  <a:lnTo>
                    <a:pt x="106" y="21"/>
                  </a:lnTo>
                  <a:lnTo>
                    <a:pt x="110" y="29"/>
                  </a:lnTo>
                  <a:lnTo>
                    <a:pt x="113" y="39"/>
                  </a:lnTo>
                  <a:lnTo>
                    <a:pt x="113" y="50"/>
                  </a:lnTo>
                  <a:lnTo>
                    <a:pt x="113" y="50"/>
                  </a:lnTo>
                  <a:lnTo>
                    <a:pt x="113" y="56"/>
                  </a:lnTo>
                  <a:lnTo>
                    <a:pt x="112" y="60"/>
                  </a:lnTo>
                  <a:lnTo>
                    <a:pt x="109" y="69"/>
                  </a:lnTo>
                  <a:lnTo>
                    <a:pt x="103" y="78"/>
                  </a:lnTo>
                  <a:lnTo>
                    <a:pt x="96" y="82"/>
                  </a:lnTo>
                  <a:lnTo>
                    <a:pt x="96" y="82"/>
                  </a:lnTo>
                  <a:close/>
                  <a:moveTo>
                    <a:pt x="31" y="71"/>
                  </a:moveTo>
                  <a:lnTo>
                    <a:pt x="63" y="71"/>
                  </a:lnTo>
                  <a:lnTo>
                    <a:pt x="63" y="71"/>
                  </a:lnTo>
                  <a:lnTo>
                    <a:pt x="68" y="69"/>
                  </a:lnTo>
                  <a:lnTo>
                    <a:pt x="71" y="68"/>
                  </a:lnTo>
                  <a:lnTo>
                    <a:pt x="76" y="67"/>
                  </a:lnTo>
                  <a:lnTo>
                    <a:pt x="78" y="65"/>
                  </a:lnTo>
                  <a:lnTo>
                    <a:pt x="80" y="61"/>
                  </a:lnTo>
                  <a:lnTo>
                    <a:pt x="82" y="58"/>
                  </a:lnTo>
                  <a:lnTo>
                    <a:pt x="84" y="55"/>
                  </a:lnTo>
                  <a:lnTo>
                    <a:pt x="84" y="50"/>
                  </a:lnTo>
                  <a:lnTo>
                    <a:pt x="84" y="50"/>
                  </a:lnTo>
                  <a:lnTo>
                    <a:pt x="84" y="45"/>
                  </a:lnTo>
                  <a:lnTo>
                    <a:pt x="82" y="41"/>
                  </a:lnTo>
                  <a:lnTo>
                    <a:pt x="80" y="37"/>
                  </a:lnTo>
                  <a:lnTo>
                    <a:pt x="78" y="35"/>
                  </a:lnTo>
                  <a:lnTo>
                    <a:pt x="76" y="32"/>
                  </a:lnTo>
                  <a:lnTo>
                    <a:pt x="71" y="31"/>
                  </a:lnTo>
                  <a:lnTo>
                    <a:pt x="68" y="29"/>
                  </a:lnTo>
                  <a:lnTo>
                    <a:pt x="63" y="29"/>
                  </a:lnTo>
                  <a:lnTo>
                    <a:pt x="31" y="29"/>
                  </a:lnTo>
                  <a:lnTo>
                    <a:pt x="31" y="71"/>
                  </a:lnTo>
                  <a:close/>
                  <a:moveTo>
                    <a:pt x="31" y="163"/>
                  </a:moveTo>
                  <a:lnTo>
                    <a:pt x="63" y="163"/>
                  </a:lnTo>
                  <a:lnTo>
                    <a:pt x="63" y="163"/>
                  </a:lnTo>
                  <a:lnTo>
                    <a:pt x="70" y="162"/>
                  </a:lnTo>
                  <a:lnTo>
                    <a:pt x="77" y="161"/>
                  </a:lnTo>
                  <a:lnTo>
                    <a:pt x="81" y="158"/>
                  </a:lnTo>
                  <a:lnTo>
                    <a:pt x="86" y="154"/>
                  </a:lnTo>
                  <a:lnTo>
                    <a:pt x="90" y="150"/>
                  </a:lnTo>
                  <a:lnTo>
                    <a:pt x="93" y="144"/>
                  </a:lnTo>
                  <a:lnTo>
                    <a:pt x="94" y="138"/>
                  </a:lnTo>
                  <a:lnTo>
                    <a:pt x="95" y="131"/>
                  </a:lnTo>
                  <a:lnTo>
                    <a:pt x="95" y="131"/>
                  </a:lnTo>
                  <a:lnTo>
                    <a:pt x="94" y="124"/>
                  </a:lnTo>
                  <a:lnTo>
                    <a:pt x="93" y="119"/>
                  </a:lnTo>
                  <a:lnTo>
                    <a:pt x="90" y="113"/>
                  </a:lnTo>
                  <a:lnTo>
                    <a:pt x="86" y="108"/>
                  </a:lnTo>
                  <a:lnTo>
                    <a:pt x="81" y="104"/>
                  </a:lnTo>
                  <a:lnTo>
                    <a:pt x="77" y="102"/>
                  </a:lnTo>
                  <a:lnTo>
                    <a:pt x="70" y="100"/>
                  </a:lnTo>
                  <a:lnTo>
                    <a:pt x="63" y="99"/>
                  </a:lnTo>
                  <a:lnTo>
                    <a:pt x="31" y="99"/>
                  </a:lnTo>
                  <a:lnTo>
                    <a:pt x="31"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p:cNvSpPr>
              <a:spLocks noEditPoints="1"/>
            </p:cNvSpPr>
            <p:nvPr userDrawn="1"/>
          </p:nvSpPr>
          <p:spPr bwMode="auto">
            <a:xfrm>
              <a:off x="538"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0"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7"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p:cNvSpPr>
              <a:spLocks/>
            </p:cNvSpPr>
            <p:nvPr userDrawn="1"/>
          </p:nvSpPr>
          <p:spPr bwMode="auto">
            <a:xfrm>
              <a:off x="594" y="3756"/>
              <a:ext cx="10" cy="66"/>
            </a:xfrm>
            <a:custGeom>
              <a:avLst/>
              <a:gdLst>
                <a:gd name="T0" fmla="*/ 0 w 31"/>
                <a:gd name="T1" fmla="*/ 4 h 196"/>
                <a:gd name="T2" fmla="*/ 31 w 31"/>
                <a:gd name="T3" fmla="*/ 0 h 196"/>
                <a:gd name="T4" fmla="*/ 31 w 31"/>
                <a:gd name="T5" fmla="*/ 196 h 196"/>
                <a:gd name="T6" fmla="*/ 0 w 31"/>
                <a:gd name="T7" fmla="*/ 196 h 196"/>
                <a:gd name="T8" fmla="*/ 0 w 31"/>
                <a:gd name="T9" fmla="*/ 4 h 196"/>
              </a:gdLst>
              <a:ahLst/>
              <a:cxnLst>
                <a:cxn ang="0">
                  <a:pos x="T0" y="T1"/>
                </a:cxn>
                <a:cxn ang="0">
                  <a:pos x="T2" y="T3"/>
                </a:cxn>
                <a:cxn ang="0">
                  <a:pos x="T4" y="T5"/>
                </a:cxn>
                <a:cxn ang="0">
                  <a:pos x="T6" y="T7"/>
                </a:cxn>
                <a:cxn ang="0">
                  <a:pos x="T8" y="T9"/>
                </a:cxn>
              </a:cxnLst>
              <a:rect l="0" t="0" r="r" b="b"/>
              <a:pathLst>
                <a:path w="31" h="196">
                  <a:moveTo>
                    <a:pt x="0" y="4"/>
                  </a:moveTo>
                  <a:lnTo>
                    <a:pt x="31" y="0"/>
                  </a:lnTo>
                  <a:lnTo>
                    <a:pt x="31"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p:cNvSpPr>
              <a:spLocks noEditPoints="1"/>
            </p:cNvSpPr>
            <p:nvPr userDrawn="1"/>
          </p:nvSpPr>
          <p:spPr bwMode="auto">
            <a:xfrm>
              <a:off x="612" y="3775"/>
              <a:ext cx="43" cy="70"/>
            </a:xfrm>
            <a:custGeom>
              <a:avLst/>
              <a:gdLst>
                <a:gd name="T0" fmla="*/ 70 w 129"/>
                <a:gd name="T1" fmla="*/ 0 h 209"/>
                <a:gd name="T2" fmla="*/ 91 w 129"/>
                <a:gd name="T3" fmla="*/ 8 h 209"/>
                <a:gd name="T4" fmla="*/ 121 w 129"/>
                <a:gd name="T5" fmla="*/ 55 h 209"/>
                <a:gd name="T6" fmla="*/ 116 w 129"/>
                <a:gd name="T7" fmla="*/ 78 h 209"/>
                <a:gd name="T8" fmla="*/ 102 w 129"/>
                <a:gd name="T9" fmla="*/ 96 h 209"/>
                <a:gd name="T10" fmla="*/ 117 w 129"/>
                <a:gd name="T11" fmla="*/ 112 h 209"/>
                <a:gd name="T12" fmla="*/ 126 w 129"/>
                <a:gd name="T13" fmla="*/ 131 h 209"/>
                <a:gd name="T14" fmla="*/ 129 w 129"/>
                <a:gd name="T15" fmla="*/ 146 h 209"/>
                <a:gd name="T16" fmla="*/ 117 w 129"/>
                <a:gd name="T17" fmla="*/ 183 h 209"/>
                <a:gd name="T18" fmla="*/ 90 w 129"/>
                <a:gd name="T19" fmla="*/ 204 h 209"/>
                <a:gd name="T20" fmla="*/ 65 w 129"/>
                <a:gd name="T21" fmla="*/ 209 h 209"/>
                <a:gd name="T22" fmla="*/ 30 w 129"/>
                <a:gd name="T23" fmla="*/ 201 h 209"/>
                <a:gd name="T24" fmla="*/ 8 w 129"/>
                <a:gd name="T25" fmla="*/ 178 h 209"/>
                <a:gd name="T26" fmla="*/ 31 w 129"/>
                <a:gd name="T27" fmla="*/ 157 h 209"/>
                <a:gd name="T28" fmla="*/ 36 w 129"/>
                <a:gd name="T29" fmla="*/ 167 h 209"/>
                <a:gd name="T30" fmla="*/ 46 w 129"/>
                <a:gd name="T31" fmla="*/ 177 h 209"/>
                <a:gd name="T32" fmla="*/ 65 w 129"/>
                <a:gd name="T33" fmla="*/ 180 h 209"/>
                <a:gd name="T34" fmla="*/ 78 w 129"/>
                <a:gd name="T35" fmla="*/ 178 h 209"/>
                <a:gd name="T36" fmla="*/ 92 w 129"/>
                <a:gd name="T37" fmla="*/ 167 h 209"/>
                <a:gd name="T38" fmla="*/ 98 w 129"/>
                <a:gd name="T39" fmla="*/ 146 h 209"/>
                <a:gd name="T40" fmla="*/ 95 w 129"/>
                <a:gd name="T41" fmla="*/ 132 h 209"/>
                <a:gd name="T42" fmla="*/ 84 w 129"/>
                <a:gd name="T43" fmla="*/ 117 h 209"/>
                <a:gd name="T44" fmla="*/ 65 w 129"/>
                <a:gd name="T45" fmla="*/ 112 h 209"/>
                <a:gd name="T46" fmla="*/ 54 w 129"/>
                <a:gd name="T47" fmla="*/ 113 h 209"/>
                <a:gd name="T48" fmla="*/ 34 w 129"/>
                <a:gd name="T49" fmla="*/ 130 h 209"/>
                <a:gd name="T50" fmla="*/ 18 w 129"/>
                <a:gd name="T51" fmla="*/ 101 h 209"/>
                <a:gd name="T52" fmla="*/ 18 w 129"/>
                <a:gd name="T53" fmla="*/ 88 h 209"/>
                <a:gd name="T54" fmla="*/ 7 w 129"/>
                <a:gd name="T55" fmla="*/ 55 h 209"/>
                <a:gd name="T56" fmla="*/ 11 w 129"/>
                <a:gd name="T57" fmla="*/ 34 h 209"/>
                <a:gd name="T58" fmla="*/ 30 w 129"/>
                <a:gd name="T59" fmla="*/ 10 h 209"/>
                <a:gd name="T60" fmla="*/ 62 w 129"/>
                <a:gd name="T61" fmla="*/ 0 h 209"/>
                <a:gd name="T62" fmla="*/ 65 w 129"/>
                <a:gd name="T63" fmla="*/ 83 h 209"/>
                <a:gd name="T64" fmla="*/ 79 w 129"/>
                <a:gd name="T65" fmla="*/ 78 h 209"/>
                <a:gd name="T66" fmla="*/ 89 w 129"/>
                <a:gd name="T67" fmla="*/ 67 h 209"/>
                <a:gd name="T68" fmla="*/ 91 w 129"/>
                <a:gd name="T69" fmla="*/ 55 h 209"/>
                <a:gd name="T70" fmla="*/ 86 w 129"/>
                <a:gd name="T71" fmla="*/ 41 h 209"/>
                <a:gd name="T72" fmla="*/ 75 w 129"/>
                <a:gd name="T73" fmla="*/ 30 h 209"/>
                <a:gd name="T74" fmla="*/ 65 w 129"/>
                <a:gd name="T75" fmla="*/ 29 h 209"/>
                <a:gd name="T76" fmla="*/ 49 w 129"/>
                <a:gd name="T77" fmla="*/ 33 h 209"/>
                <a:gd name="T78" fmla="*/ 39 w 129"/>
                <a:gd name="T79" fmla="*/ 45 h 209"/>
                <a:gd name="T80" fmla="*/ 37 w 129"/>
                <a:gd name="T81" fmla="*/ 55 h 209"/>
                <a:gd name="T82" fmla="*/ 42 w 129"/>
                <a:gd name="T83" fmla="*/ 71 h 209"/>
                <a:gd name="T84" fmla="*/ 53 w 129"/>
                <a:gd name="T85" fmla="*/ 81 h 209"/>
                <a:gd name="T86" fmla="*/ 65 w 129"/>
                <a:gd name="T87" fmla="*/ 8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209">
                  <a:moveTo>
                    <a:pt x="62" y="0"/>
                  </a:moveTo>
                  <a:lnTo>
                    <a:pt x="62" y="0"/>
                  </a:lnTo>
                  <a:lnTo>
                    <a:pt x="70" y="0"/>
                  </a:lnTo>
                  <a:lnTo>
                    <a:pt x="77" y="2"/>
                  </a:lnTo>
                  <a:lnTo>
                    <a:pt x="84" y="5"/>
                  </a:lnTo>
                  <a:lnTo>
                    <a:pt x="91" y="8"/>
                  </a:lnTo>
                  <a:lnTo>
                    <a:pt x="91" y="2"/>
                  </a:lnTo>
                  <a:lnTo>
                    <a:pt x="121" y="2"/>
                  </a:lnTo>
                  <a:lnTo>
                    <a:pt x="121" y="55"/>
                  </a:lnTo>
                  <a:lnTo>
                    <a:pt x="121" y="55"/>
                  </a:lnTo>
                  <a:lnTo>
                    <a:pt x="120" y="68"/>
                  </a:lnTo>
                  <a:lnTo>
                    <a:pt x="116" y="78"/>
                  </a:lnTo>
                  <a:lnTo>
                    <a:pt x="110" y="88"/>
                  </a:lnTo>
                  <a:lnTo>
                    <a:pt x="102" y="96"/>
                  </a:lnTo>
                  <a:lnTo>
                    <a:pt x="102" y="96"/>
                  </a:lnTo>
                  <a:lnTo>
                    <a:pt x="108" y="100"/>
                  </a:lnTo>
                  <a:lnTo>
                    <a:pt x="113" y="106"/>
                  </a:lnTo>
                  <a:lnTo>
                    <a:pt x="117" y="112"/>
                  </a:lnTo>
                  <a:lnTo>
                    <a:pt x="122" y="117"/>
                  </a:lnTo>
                  <a:lnTo>
                    <a:pt x="124" y="124"/>
                  </a:lnTo>
                  <a:lnTo>
                    <a:pt x="126" y="131"/>
                  </a:lnTo>
                  <a:lnTo>
                    <a:pt x="128" y="138"/>
                  </a:lnTo>
                  <a:lnTo>
                    <a:pt x="129" y="146"/>
                  </a:lnTo>
                  <a:lnTo>
                    <a:pt x="129" y="146"/>
                  </a:lnTo>
                  <a:lnTo>
                    <a:pt x="126" y="160"/>
                  </a:lnTo>
                  <a:lnTo>
                    <a:pt x="123" y="172"/>
                  </a:lnTo>
                  <a:lnTo>
                    <a:pt x="117" y="183"/>
                  </a:lnTo>
                  <a:lnTo>
                    <a:pt x="109" y="192"/>
                  </a:lnTo>
                  <a:lnTo>
                    <a:pt x="100" y="200"/>
                  </a:lnTo>
                  <a:lnTo>
                    <a:pt x="90" y="204"/>
                  </a:lnTo>
                  <a:lnTo>
                    <a:pt x="77" y="208"/>
                  </a:lnTo>
                  <a:lnTo>
                    <a:pt x="65" y="209"/>
                  </a:lnTo>
                  <a:lnTo>
                    <a:pt x="65" y="209"/>
                  </a:lnTo>
                  <a:lnTo>
                    <a:pt x="52" y="208"/>
                  </a:lnTo>
                  <a:lnTo>
                    <a:pt x="40" y="206"/>
                  </a:lnTo>
                  <a:lnTo>
                    <a:pt x="30" y="201"/>
                  </a:lnTo>
                  <a:lnTo>
                    <a:pt x="21" y="195"/>
                  </a:lnTo>
                  <a:lnTo>
                    <a:pt x="14" y="187"/>
                  </a:lnTo>
                  <a:lnTo>
                    <a:pt x="8" y="178"/>
                  </a:lnTo>
                  <a:lnTo>
                    <a:pt x="3" y="168"/>
                  </a:lnTo>
                  <a:lnTo>
                    <a:pt x="0" y="157"/>
                  </a:lnTo>
                  <a:lnTo>
                    <a:pt x="31" y="157"/>
                  </a:lnTo>
                  <a:lnTo>
                    <a:pt x="31" y="157"/>
                  </a:lnTo>
                  <a:lnTo>
                    <a:pt x="34" y="162"/>
                  </a:lnTo>
                  <a:lnTo>
                    <a:pt x="36" y="167"/>
                  </a:lnTo>
                  <a:lnTo>
                    <a:pt x="39" y="170"/>
                  </a:lnTo>
                  <a:lnTo>
                    <a:pt x="43" y="173"/>
                  </a:lnTo>
                  <a:lnTo>
                    <a:pt x="46" y="177"/>
                  </a:lnTo>
                  <a:lnTo>
                    <a:pt x="52" y="179"/>
                  </a:lnTo>
                  <a:lnTo>
                    <a:pt x="58" y="180"/>
                  </a:lnTo>
                  <a:lnTo>
                    <a:pt x="65" y="180"/>
                  </a:lnTo>
                  <a:lnTo>
                    <a:pt x="65" y="180"/>
                  </a:lnTo>
                  <a:lnTo>
                    <a:pt x="71" y="180"/>
                  </a:lnTo>
                  <a:lnTo>
                    <a:pt x="78" y="178"/>
                  </a:lnTo>
                  <a:lnTo>
                    <a:pt x="84" y="176"/>
                  </a:lnTo>
                  <a:lnTo>
                    <a:pt x="89" y="171"/>
                  </a:lnTo>
                  <a:lnTo>
                    <a:pt x="92" y="167"/>
                  </a:lnTo>
                  <a:lnTo>
                    <a:pt x="95" y="160"/>
                  </a:lnTo>
                  <a:lnTo>
                    <a:pt x="97" y="153"/>
                  </a:lnTo>
                  <a:lnTo>
                    <a:pt x="98" y="146"/>
                  </a:lnTo>
                  <a:lnTo>
                    <a:pt x="98" y="146"/>
                  </a:lnTo>
                  <a:lnTo>
                    <a:pt x="97" y="139"/>
                  </a:lnTo>
                  <a:lnTo>
                    <a:pt x="95" y="132"/>
                  </a:lnTo>
                  <a:lnTo>
                    <a:pt x="92" y="126"/>
                  </a:lnTo>
                  <a:lnTo>
                    <a:pt x="89" y="121"/>
                  </a:lnTo>
                  <a:lnTo>
                    <a:pt x="84" y="117"/>
                  </a:lnTo>
                  <a:lnTo>
                    <a:pt x="78" y="114"/>
                  </a:lnTo>
                  <a:lnTo>
                    <a:pt x="71" y="112"/>
                  </a:lnTo>
                  <a:lnTo>
                    <a:pt x="65" y="112"/>
                  </a:lnTo>
                  <a:lnTo>
                    <a:pt x="65" y="112"/>
                  </a:lnTo>
                  <a:lnTo>
                    <a:pt x="59" y="112"/>
                  </a:lnTo>
                  <a:lnTo>
                    <a:pt x="54" y="113"/>
                  </a:lnTo>
                  <a:lnTo>
                    <a:pt x="46" y="116"/>
                  </a:lnTo>
                  <a:lnTo>
                    <a:pt x="39" y="122"/>
                  </a:lnTo>
                  <a:lnTo>
                    <a:pt x="34" y="130"/>
                  </a:lnTo>
                  <a:lnTo>
                    <a:pt x="12" y="108"/>
                  </a:lnTo>
                  <a:lnTo>
                    <a:pt x="12" y="108"/>
                  </a:lnTo>
                  <a:lnTo>
                    <a:pt x="18" y="101"/>
                  </a:lnTo>
                  <a:lnTo>
                    <a:pt x="26" y="96"/>
                  </a:lnTo>
                  <a:lnTo>
                    <a:pt x="26" y="96"/>
                  </a:lnTo>
                  <a:lnTo>
                    <a:pt x="18" y="88"/>
                  </a:lnTo>
                  <a:lnTo>
                    <a:pt x="12" y="78"/>
                  </a:lnTo>
                  <a:lnTo>
                    <a:pt x="8" y="68"/>
                  </a:lnTo>
                  <a:lnTo>
                    <a:pt x="7" y="55"/>
                  </a:lnTo>
                  <a:lnTo>
                    <a:pt x="7" y="55"/>
                  </a:lnTo>
                  <a:lnTo>
                    <a:pt x="8" y="45"/>
                  </a:lnTo>
                  <a:lnTo>
                    <a:pt x="11" y="34"/>
                  </a:lnTo>
                  <a:lnTo>
                    <a:pt x="16" y="25"/>
                  </a:lnTo>
                  <a:lnTo>
                    <a:pt x="22" y="16"/>
                  </a:lnTo>
                  <a:lnTo>
                    <a:pt x="30" y="10"/>
                  </a:lnTo>
                  <a:lnTo>
                    <a:pt x="40" y="5"/>
                  </a:lnTo>
                  <a:lnTo>
                    <a:pt x="51" y="2"/>
                  </a:lnTo>
                  <a:lnTo>
                    <a:pt x="62" y="0"/>
                  </a:lnTo>
                  <a:lnTo>
                    <a:pt x="62" y="0"/>
                  </a:lnTo>
                  <a:close/>
                  <a:moveTo>
                    <a:pt x="65" y="83"/>
                  </a:moveTo>
                  <a:lnTo>
                    <a:pt x="65" y="83"/>
                  </a:lnTo>
                  <a:lnTo>
                    <a:pt x="69" y="82"/>
                  </a:lnTo>
                  <a:lnTo>
                    <a:pt x="75" y="81"/>
                  </a:lnTo>
                  <a:lnTo>
                    <a:pt x="79" y="78"/>
                  </a:lnTo>
                  <a:lnTo>
                    <a:pt x="83" y="75"/>
                  </a:lnTo>
                  <a:lnTo>
                    <a:pt x="86" y="71"/>
                  </a:lnTo>
                  <a:lnTo>
                    <a:pt x="89" y="67"/>
                  </a:lnTo>
                  <a:lnTo>
                    <a:pt x="90" y="62"/>
                  </a:lnTo>
                  <a:lnTo>
                    <a:pt x="91" y="55"/>
                  </a:lnTo>
                  <a:lnTo>
                    <a:pt x="91" y="55"/>
                  </a:lnTo>
                  <a:lnTo>
                    <a:pt x="90" y="50"/>
                  </a:lnTo>
                  <a:lnTo>
                    <a:pt x="89" y="45"/>
                  </a:lnTo>
                  <a:lnTo>
                    <a:pt x="86" y="41"/>
                  </a:lnTo>
                  <a:lnTo>
                    <a:pt x="83" y="36"/>
                  </a:lnTo>
                  <a:lnTo>
                    <a:pt x="79" y="33"/>
                  </a:lnTo>
                  <a:lnTo>
                    <a:pt x="75" y="30"/>
                  </a:lnTo>
                  <a:lnTo>
                    <a:pt x="69" y="29"/>
                  </a:lnTo>
                  <a:lnTo>
                    <a:pt x="65" y="29"/>
                  </a:lnTo>
                  <a:lnTo>
                    <a:pt x="65" y="29"/>
                  </a:lnTo>
                  <a:lnTo>
                    <a:pt x="59" y="29"/>
                  </a:lnTo>
                  <a:lnTo>
                    <a:pt x="53" y="30"/>
                  </a:lnTo>
                  <a:lnTo>
                    <a:pt x="49" y="33"/>
                  </a:lnTo>
                  <a:lnTo>
                    <a:pt x="45" y="36"/>
                  </a:lnTo>
                  <a:lnTo>
                    <a:pt x="42" y="41"/>
                  </a:lnTo>
                  <a:lnTo>
                    <a:pt x="39" y="45"/>
                  </a:lnTo>
                  <a:lnTo>
                    <a:pt x="38" y="50"/>
                  </a:lnTo>
                  <a:lnTo>
                    <a:pt x="37" y="55"/>
                  </a:lnTo>
                  <a:lnTo>
                    <a:pt x="37" y="55"/>
                  </a:lnTo>
                  <a:lnTo>
                    <a:pt x="38" y="62"/>
                  </a:lnTo>
                  <a:lnTo>
                    <a:pt x="39" y="67"/>
                  </a:lnTo>
                  <a:lnTo>
                    <a:pt x="42" y="71"/>
                  </a:lnTo>
                  <a:lnTo>
                    <a:pt x="45" y="75"/>
                  </a:lnTo>
                  <a:lnTo>
                    <a:pt x="49" y="78"/>
                  </a:lnTo>
                  <a:lnTo>
                    <a:pt x="53" y="81"/>
                  </a:lnTo>
                  <a:lnTo>
                    <a:pt x="59" y="82"/>
                  </a:lnTo>
                  <a:lnTo>
                    <a:pt x="65" y="83"/>
                  </a:lnTo>
                  <a:lnTo>
                    <a:pt x="6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noEditPoints="1"/>
            </p:cNvSpPr>
            <p:nvPr userDrawn="1"/>
          </p:nvSpPr>
          <p:spPr bwMode="auto">
            <a:xfrm>
              <a:off x="664" y="3757"/>
              <a:ext cx="13" cy="65"/>
            </a:xfrm>
            <a:custGeom>
              <a:avLst/>
              <a:gdLst>
                <a:gd name="T0" fmla="*/ 21 w 40"/>
                <a:gd name="T1" fmla="*/ 0 h 194"/>
                <a:gd name="T2" fmla="*/ 21 w 40"/>
                <a:gd name="T3" fmla="*/ 0 h 194"/>
                <a:gd name="T4" fmla="*/ 24 w 40"/>
                <a:gd name="T5" fmla="*/ 0 h 194"/>
                <a:gd name="T6" fmla="*/ 28 w 40"/>
                <a:gd name="T7" fmla="*/ 2 h 194"/>
                <a:gd name="T8" fmla="*/ 31 w 40"/>
                <a:gd name="T9" fmla="*/ 4 h 194"/>
                <a:gd name="T10" fmla="*/ 34 w 40"/>
                <a:gd name="T11" fmla="*/ 6 h 194"/>
                <a:gd name="T12" fmla="*/ 37 w 40"/>
                <a:gd name="T13" fmla="*/ 10 h 194"/>
                <a:gd name="T14" fmla="*/ 39 w 40"/>
                <a:gd name="T15" fmla="*/ 13 h 194"/>
                <a:gd name="T16" fmla="*/ 40 w 40"/>
                <a:gd name="T17" fmla="*/ 16 h 194"/>
                <a:gd name="T18" fmla="*/ 40 w 40"/>
                <a:gd name="T19" fmla="*/ 21 h 194"/>
                <a:gd name="T20" fmla="*/ 40 w 40"/>
                <a:gd name="T21" fmla="*/ 21 h 194"/>
                <a:gd name="T22" fmla="*/ 40 w 40"/>
                <a:gd name="T23" fmla="*/ 26 h 194"/>
                <a:gd name="T24" fmla="*/ 39 w 40"/>
                <a:gd name="T25" fmla="*/ 29 h 194"/>
                <a:gd name="T26" fmla="*/ 37 w 40"/>
                <a:gd name="T27" fmla="*/ 33 h 194"/>
                <a:gd name="T28" fmla="*/ 34 w 40"/>
                <a:gd name="T29" fmla="*/ 36 h 194"/>
                <a:gd name="T30" fmla="*/ 31 w 40"/>
                <a:gd name="T31" fmla="*/ 38 h 194"/>
                <a:gd name="T32" fmla="*/ 28 w 40"/>
                <a:gd name="T33" fmla="*/ 39 h 194"/>
                <a:gd name="T34" fmla="*/ 24 w 40"/>
                <a:gd name="T35" fmla="*/ 41 h 194"/>
                <a:gd name="T36" fmla="*/ 21 w 40"/>
                <a:gd name="T37" fmla="*/ 42 h 194"/>
                <a:gd name="T38" fmla="*/ 21 w 40"/>
                <a:gd name="T39" fmla="*/ 42 h 194"/>
                <a:gd name="T40" fmla="*/ 16 w 40"/>
                <a:gd name="T41" fmla="*/ 41 h 194"/>
                <a:gd name="T42" fmla="*/ 13 w 40"/>
                <a:gd name="T43" fmla="*/ 39 h 194"/>
                <a:gd name="T44" fmla="*/ 9 w 40"/>
                <a:gd name="T45" fmla="*/ 38 h 194"/>
                <a:gd name="T46" fmla="*/ 6 w 40"/>
                <a:gd name="T47" fmla="*/ 36 h 194"/>
                <a:gd name="T48" fmla="*/ 3 w 40"/>
                <a:gd name="T49" fmla="*/ 33 h 194"/>
                <a:gd name="T50" fmla="*/ 1 w 40"/>
                <a:gd name="T51" fmla="*/ 29 h 194"/>
                <a:gd name="T52" fmla="*/ 0 w 40"/>
                <a:gd name="T53" fmla="*/ 26 h 194"/>
                <a:gd name="T54" fmla="*/ 0 w 40"/>
                <a:gd name="T55" fmla="*/ 21 h 194"/>
                <a:gd name="T56" fmla="*/ 0 w 40"/>
                <a:gd name="T57" fmla="*/ 21 h 194"/>
                <a:gd name="T58" fmla="*/ 0 w 40"/>
                <a:gd name="T59" fmla="*/ 16 h 194"/>
                <a:gd name="T60" fmla="*/ 1 w 40"/>
                <a:gd name="T61" fmla="*/ 13 h 194"/>
                <a:gd name="T62" fmla="*/ 3 w 40"/>
                <a:gd name="T63" fmla="*/ 10 h 194"/>
                <a:gd name="T64" fmla="*/ 6 w 40"/>
                <a:gd name="T65" fmla="*/ 6 h 194"/>
                <a:gd name="T66" fmla="*/ 9 w 40"/>
                <a:gd name="T67" fmla="*/ 4 h 194"/>
                <a:gd name="T68" fmla="*/ 13 w 40"/>
                <a:gd name="T69" fmla="*/ 2 h 194"/>
                <a:gd name="T70" fmla="*/ 16 w 40"/>
                <a:gd name="T71" fmla="*/ 0 h 194"/>
                <a:gd name="T72" fmla="*/ 21 w 40"/>
                <a:gd name="T73" fmla="*/ 0 h 194"/>
                <a:gd name="T74" fmla="*/ 21 w 40"/>
                <a:gd name="T75" fmla="*/ 0 h 194"/>
                <a:gd name="T76" fmla="*/ 5 w 40"/>
                <a:gd name="T77" fmla="*/ 57 h 194"/>
                <a:gd name="T78" fmla="*/ 36 w 40"/>
                <a:gd name="T79" fmla="*/ 57 h 194"/>
                <a:gd name="T80" fmla="*/ 36 w 40"/>
                <a:gd name="T81" fmla="*/ 194 h 194"/>
                <a:gd name="T82" fmla="*/ 5 w 40"/>
                <a:gd name="T83" fmla="*/ 194 h 194"/>
                <a:gd name="T84" fmla="*/ 5 w 40"/>
                <a:gd name="T85" fmla="*/ 5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194">
                  <a:moveTo>
                    <a:pt x="21" y="0"/>
                  </a:moveTo>
                  <a:lnTo>
                    <a:pt x="21" y="0"/>
                  </a:lnTo>
                  <a:lnTo>
                    <a:pt x="24" y="0"/>
                  </a:lnTo>
                  <a:lnTo>
                    <a:pt x="28" y="2"/>
                  </a:lnTo>
                  <a:lnTo>
                    <a:pt x="31" y="4"/>
                  </a:lnTo>
                  <a:lnTo>
                    <a:pt x="34" y="6"/>
                  </a:lnTo>
                  <a:lnTo>
                    <a:pt x="37" y="10"/>
                  </a:lnTo>
                  <a:lnTo>
                    <a:pt x="39" y="13"/>
                  </a:lnTo>
                  <a:lnTo>
                    <a:pt x="40" y="16"/>
                  </a:lnTo>
                  <a:lnTo>
                    <a:pt x="40" y="21"/>
                  </a:lnTo>
                  <a:lnTo>
                    <a:pt x="40" y="21"/>
                  </a:lnTo>
                  <a:lnTo>
                    <a:pt x="40" y="26"/>
                  </a:lnTo>
                  <a:lnTo>
                    <a:pt x="39" y="29"/>
                  </a:lnTo>
                  <a:lnTo>
                    <a:pt x="37" y="33"/>
                  </a:lnTo>
                  <a:lnTo>
                    <a:pt x="34" y="36"/>
                  </a:lnTo>
                  <a:lnTo>
                    <a:pt x="31" y="38"/>
                  </a:lnTo>
                  <a:lnTo>
                    <a:pt x="28" y="39"/>
                  </a:lnTo>
                  <a:lnTo>
                    <a:pt x="24" y="41"/>
                  </a:lnTo>
                  <a:lnTo>
                    <a:pt x="21" y="42"/>
                  </a:lnTo>
                  <a:lnTo>
                    <a:pt x="21" y="42"/>
                  </a:lnTo>
                  <a:lnTo>
                    <a:pt x="16" y="41"/>
                  </a:lnTo>
                  <a:lnTo>
                    <a:pt x="13" y="39"/>
                  </a:lnTo>
                  <a:lnTo>
                    <a:pt x="9" y="38"/>
                  </a:lnTo>
                  <a:lnTo>
                    <a:pt x="6" y="36"/>
                  </a:lnTo>
                  <a:lnTo>
                    <a:pt x="3" y="33"/>
                  </a:lnTo>
                  <a:lnTo>
                    <a:pt x="1" y="29"/>
                  </a:lnTo>
                  <a:lnTo>
                    <a:pt x="0" y="26"/>
                  </a:lnTo>
                  <a:lnTo>
                    <a:pt x="0" y="21"/>
                  </a:lnTo>
                  <a:lnTo>
                    <a:pt x="0" y="21"/>
                  </a:lnTo>
                  <a:lnTo>
                    <a:pt x="0" y="16"/>
                  </a:lnTo>
                  <a:lnTo>
                    <a:pt x="1" y="13"/>
                  </a:lnTo>
                  <a:lnTo>
                    <a:pt x="3" y="10"/>
                  </a:lnTo>
                  <a:lnTo>
                    <a:pt x="6" y="6"/>
                  </a:lnTo>
                  <a:lnTo>
                    <a:pt x="9" y="4"/>
                  </a:lnTo>
                  <a:lnTo>
                    <a:pt x="13" y="2"/>
                  </a:lnTo>
                  <a:lnTo>
                    <a:pt x="16" y="0"/>
                  </a:lnTo>
                  <a:lnTo>
                    <a:pt x="21" y="0"/>
                  </a:lnTo>
                  <a:lnTo>
                    <a:pt x="21" y="0"/>
                  </a:lnTo>
                  <a:close/>
                  <a:moveTo>
                    <a:pt x="5" y="57"/>
                  </a:moveTo>
                  <a:lnTo>
                    <a:pt x="36" y="57"/>
                  </a:lnTo>
                  <a:lnTo>
                    <a:pt x="36" y="194"/>
                  </a:lnTo>
                  <a:lnTo>
                    <a:pt x="5" y="194"/>
                  </a:lnTo>
                  <a:lnTo>
                    <a:pt x="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noEditPoints="1"/>
            </p:cNvSpPr>
            <p:nvPr userDrawn="1"/>
          </p:nvSpPr>
          <p:spPr bwMode="auto">
            <a:xfrm>
              <a:off x="684" y="3775"/>
              <a:ext cx="47" cy="47"/>
            </a:xfrm>
            <a:custGeom>
              <a:avLst/>
              <a:gdLst>
                <a:gd name="T0" fmla="*/ 139 w 139"/>
                <a:gd name="T1" fmla="*/ 139 h 140"/>
                <a:gd name="T2" fmla="*/ 109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9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10 w 139"/>
                <a:gd name="T67" fmla="*/ 70 h 140"/>
                <a:gd name="T68" fmla="*/ 109 w 139"/>
                <a:gd name="T69" fmla="*/ 62 h 140"/>
                <a:gd name="T70" fmla="*/ 103 w 139"/>
                <a:gd name="T71" fmla="*/ 47 h 140"/>
                <a:gd name="T72" fmla="*/ 93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9" y="139"/>
                  </a:lnTo>
                  <a:lnTo>
                    <a:pt x="109" y="125"/>
                  </a:lnTo>
                  <a:lnTo>
                    <a:pt x="109" y="125"/>
                  </a:lnTo>
                  <a:lnTo>
                    <a:pt x="102" y="130"/>
                  </a:lnTo>
                  <a:lnTo>
                    <a:pt x="94"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2" y="2"/>
                  </a:lnTo>
                  <a:lnTo>
                    <a:pt x="93" y="5"/>
                  </a:lnTo>
                  <a:lnTo>
                    <a:pt x="102" y="11"/>
                  </a:lnTo>
                  <a:lnTo>
                    <a:pt x="109" y="16"/>
                  </a:lnTo>
                  <a:lnTo>
                    <a:pt x="109"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3" y="105"/>
                  </a:lnTo>
                  <a:lnTo>
                    <a:pt x="98" y="99"/>
                  </a:lnTo>
                  <a:lnTo>
                    <a:pt x="103" y="93"/>
                  </a:lnTo>
                  <a:lnTo>
                    <a:pt x="106" y="86"/>
                  </a:lnTo>
                  <a:lnTo>
                    <a:pt x="109" y="78"/>
                  </a:lnTo>
                  <a:lnTo>
                    <a:pt x="110" y="70"/>
                  </a:lnTo>
                  <a:lnTo>
                    <a:pt x="110" y="70"/>
                  </a:lnTo>
                  <a:lnTo>
                    <a:pt x="109" y="62"/>
                  </a:lnTo>
                  <a:lnTo>
                    <a:pt x="106" y="54"/>
                  </a:lnTo>
                  <a:lnTo>
                    <a:pt x="103" y="47"/>
                  </a:lnTo>
                  <a:lnTo>
                    <a:pt x="98" y="42"/>
                  </a:lnTo>
                  <a:lnTo>
                    <a:pt x="93"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p:cNvSpPr>
            <p:nvPr userDrawn="1"/>
          </p:nvSpPr>
          <p:spPr bwMode="auto">
            <a:xfrm>
              <a:off x="742" y="3775"/>
              <a:ext cx="40" cy="47"/>
            </a:xfrm>
            <a:custGeom>
              <a:avLst/>
              <a:gdLst>
                <a:gd name="T0" fmla="*/ 0 w 120"/>
                <a:gd name="T1" fmla="*/ 2 h 139"/>
                <a:gd name="T2" fmla="*/ 30 w 120"/>
                <a:gd name="T3" fmla="*/ 2 h 139"/>
                <a:gd name="T4" fmla="*/ 30 w 120"/>
                <a:gd name="T5" fmla="*/ 18 h 139"/>
                <a:gd name="T6" fmla="*/ 30 w 120"/>
                <a:gd name="T7" fmla="*/ 18 h 139"/>
                <a:gd name="T8" fmla="*/ 36 w 120"/>
                <a:gd name="T9" fmla="*/ 12 h 139"/>
                <a:gd name="T10" fmla="*/ 44 w 120"/>
                <a:gd name="T11" fmla="*/ 6 h 139"/>
                <a:gd name="T12" fmla="*/ 49 w 120"/>
                <a:gd name="T13" fmla="*/ 4 h 139"/>
                <a:gd name="T14" fmla="*/ 55 w 120"/>
                <a:gd name="T15" fmla="*/ 2 h 139"/>
                <a:gd name="T16" fmla="*/ 61 w 120"/>
                <a:gd name="T17" fmla="*/ 0 h 139"/>
                <a:gd name="T18" fmla="*/ 68 w 120"/>
                <a:gd name="T19" fmla="*/ 0 h 139"/>
                <a:gd name="T20" fmla="*/ 68 w 120"/>
                <a:gd name="T21" fmla="*/ 0 h 139"/>
                <a:gd name="T22" fmla="*/ 80 w 120"/>
                <a:gd name="T23" fmla="*/ 2 h 139"/>
                <a:gd name="T24" fmla="*/ 91 w 120"/>
                <a:gd name="T25" fmla="*/ 4 h 139"/>
                <a:gd name="T26" fmla="*/ 100 w 120"/>
                <a:gd name="T27" fmla="*/ 8 h 139"/>
                <a:gd name="T28" fmla="*/ 107 w 120"/>
                <a:gd name="T29" fmla="*/ 15 h 139"/>
                <a:gd name="T30" fmla="*/ 112 w 120"/>
                <a:gd name="T31" fmla="*/ 23 h 139"/>
                <a:gd name="T32" fmla="*/ 117 w 120"/>
                <a:gd name="T33" fmla="*/ 33 h 139"/>
                <a:gd name="T34" fmla="*/ 119 w 120"/>
                <a:gd name="T35" fmla="*/ 44 h 139"/>
                <a:gd name="T36" fmla="*/ 120 w 120"/>
                <a:gd name="T37" fmla="*/ 57 h 139"/>
                <a:gd name="T38" fmla="*/ 120 w 120"/>
                <a:gd name="T39" fmla="*/ 139 h 139"/>
                <a:gd name="T40" fmla="*/ 91 w 120"/>
                <a:gd name="T41" fmla="*/ 139 h 139"/>
                <a:gd name="T42" fmla="*/ 91 w 120"/>
                <a:gd name="T43" fmla="*/ 63 h 139"/>
                <a:gd name="T44" fmla="*/ 91 w 120"/>
                <a:gd name="T45" fmla="*/ 63 h 139"/>
                <a:gd name="T46" fmla="*/ 89 w 120"/>
                <a:gd name="T47" fmla="*/ 55 h 139"/>
                <a:gd name="T48" fmla="*/ 88 w 120"/>
                <a:gd name="T49" fmla="*/ 47 h 139"/>
                <a:gd name="T50" fmla="*/ 86 w 120"/>
                <a:gd name="T51" fmla="*/ 42 h 139"/>
                <a:gd name="T52" fmla="*/ 83 w 120"/>
                <a:gd name="T53" fmla="*/ 37 h 139"/>
                <a:gd name="T54" fmla="*/ 78 w 120"/>
                <a:gd name="T55" fmla="*/ 34 h 139"/>
                <a:gd name="T56" fmla="*/ 73 w 120"/>
                <a:gd name="T57" fmla="*/ 30 h 139"/>
                <a:gd name="T58" fmla="*/ 68 w 120"/>
                <a:gd name="T59" fmla="*/ 29 h 139"/>
                <a:gd name="T60" fmla="*/ 61 w 120"/>
                <a:gd name="T61" fmla="*/ 29 h 139"/>
                <a:gd name="T62" fmla="*/ 61 w 120"/>
                <a:gd name="T63" fmla="*/ 29 h 139"/>
                <a:gd name="T64" fmla="*/ 53 w 120"/>
                <a:gd name="T65" fmla="*/ 29 h 139"/>
                <a:gd name="T66" fmla="*/ 47 w 120"/>
                <a:gd name="T67" fmla="*/ 31 h 139"/>
                <a:gd name="T68" fmla="*/ 42 w 120"/>
                <a:gd name="T69" fmla="*/ 35 h 139"/>
                <a:gd name="T70" fmla="*/ 38 w 120"/>
                <a:gd name="T71" fmla="*/ 38 h 139"/>
                <a:gd name="T72" fmla="*/ 34 w 120"/>
                <a:gd name="T73" fmla="*/ 44 h 139"/>
                <a:gd name="T74" fmla="*/ 32 w 120"/>
                <a:gd name="T75" fmla="*/ 50 h 139"/>
                <a:gd name="T76" fmla="*/ 31 w 120"/>
                <a:gd name="T77" fmla="*/ 57 h 139"/>
                <a:gd name="T78" fmla="*/ 30 w 120"/>
                <a:gd name="T79" fmla="*/ 63 h 139"/>
                <a:gd name="T80" fmla="*/ 30 w 120"/>
                <a:gd name="T81" fmla="*/ 139 h 139"/>
                <a:gd name="T82" fmla="*/ 0 w 120"/>
                <a:gd name="T83" fmla="*/ 139 h 139"/>
                <a:gd name="T84" fmla="*/ 0 w 120"/>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39">
                  <a:moveTo>
                    <a:pt x="0" y="2"/>
                  </a:moveTo>
                  <a:lnTo>
                    <a:pt x="30" y="2"/>
                  </a:lnTo>
                  <a:lnTo>
                    <a:pt x="30" y="18"/>
                  </a:lnTo>
                  <a:lnTo>
                    <a:pt x="30" y="18"/>
                  </a:lnTo>
                  <a:lnTo>
                    <a:pt x="36" y="12"/>
                  </a:lnTo>
                  <a:lnTo>
                    <a:pt x="44" y="6"/>
                  </a:lnTo>
                  <a:lnTo>
                    <a:pt x="49" y="4"/>
                  </a:lnTo>
                  <a:lnTo>
                    <a:pt x="55" y="2"/>
                  </a:lnTo>
                  <a:lnTo>
                    <a:pt x="61" y="0"/>
                  </a:lnTo>
                  <a:lnTo>
                    <a:pt x="68" y="0"/>
                  </a:lnTo>
                  <a:lnTo>
                    <a:pt x="68" y="0"/>
                  </a:lnTo>
                  <a:lnTo>
                    <a:pt x="80" y="2"/>
                  </a:lnTo>
                  <a:lnTo>
                    <a:pt x="91" y="4"/>
                  </a:lnTo>
                  <a:lnTo>
                    <a:pt x="100" y="8"/>
                  </a:lnTo>
                  <a:lnTo>
                    <a:pt x="107" y="15"/>
                  </a:lnTo>
                  <a:lnTo>
                    <a:pt x="112" y="23"/>
                  </a:lnTo>
                  <a:lnTo>
                    <a:pt x="117" y="33"/>
                  </a:lnTo>
                  <a:lnTo>
                    <a:pt x="119" y="44"/>
                  </a:lnTo>
                  <a:lnTo>
                    <a:pt x="120" y="57"/>
                  </a:lnTo>
                  <a:lnTo>
                    <a:pt x="120" y="139"/>
                  </a:lnTo>
                  <a:lnTo>
                    <a:pt x="91" y="139"/>
                  </a:lnTo>
                  <a:lnTo>
                    <a:pt x="91" y="63"/>
                  </a:lnTo>
                  <a:lnTo>
                    <a:pt x="91" y="63"/>
                  </a:lnTo>
                  <a:lnTo>
                    <a:pt x="89" y="55"/>
                  </a:lnTo>
                  <a:lnTo>
                    <a:pt x="88" y="47"/>
                  </a:lnTo>
                  <a:lnTo>
                    <a:pt x="86" y="42"/>
                  </a:lnTo>
                  <a:lnTo>
                    <a:pt x="83" y="37"/>
                  </a:lnTo>
                  <a:lnTo>
                    <a:pt x="78" y="34"/>
                  </a:lnTo>
                  <a:lnTo>
                    <a:pt x="73" y="30"/>
                  </a:lnTo>
                  <a:lnTo>
                    <a:pt x="68" y="29"/>
                  </a:lnTo>
                  <a:lnTo>
                    <a:pt x="61" y="29"/>
                  </a:lnTo>
                  <a:lnTo>
                    <a:pt x="61" y="29"/>
                  </a:lnTo>
                  <a:lnTo>
                    <a:pt x="53" y="29"/>
                  </a:lnTo>
                  <a:lnTo>
                    <a:pt x="47" y="31"/>
                  </a:lnTo>
                  <a:lnTo>
                    <a:pt x="42" y="35"/>
                  </a:lnTo>
                  <a:lnTo>
                    <a:pt x="38" y="38"/>
                  </a:lnTo>
                  <a:lnTo>
                    <a:pt x="34"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userDrawn="1"/>
          </p:nvSpPr>
          <p:spPr bwMode="auto">
            <a:xfrm>
              <a:off x="822" y="3758"/>
              <a:ext cx="42" cy="64"/>
            </a:xfrm>
            <a:custGeom>
              <a:avLst/>
              <a:gdLst>
                <a:gd name="T0" fmla="*/ 0 w 126"/>
                <a:gd name="T1" fmla="*/ 0 h 192"/>
                <a:gd name="T2" fmla="*/ 35 w 126"/>
                <a:gd name="T3" fmla="*/ 0 h 192"/>
                <a:gd name="T4" fmla="*/ 97 w 126"/>
                <a:gd name="T5" fmla="*/ 133 h 192"/>
                <a:gd name="T6" fmla="*/ 97 w 126"/>
                <a:gd name="T7" fmla="*/ 0 h 192"/>
                <a:gd name="T8" fmla="*/ 126 w 126"/>
                <a:gd name="T9" fmla="*/ 0 h 192"/>
                <a:gd name="T10" fmla="*/ 126 w 126"/>
                <a:gd name="T11" fmla="*/ 192 h 192"/>
                <a:gd name="T12" fmla="*/ 93 w 126"/>
                <a:gd name="T13" fmla="*/ 192 h 192"/>
                <a:gd name="T14" fmla="*/ 31 w 126"/>
                <a:gd name="T15" fmla="*/ 60 h 192"/>
                <a:gd name="T16" fmla="*/ 31 w 126"/>
                <a:gd name="T17" fmla="*/ 192 h 192"/>
                <a:gd name="T18" fmla="*/ 0 w 126"/>
                <a:gd name="T19" fmla="*/ 192 h 192"/>
                <a:gd name="T20" fmla="*/ 0 w 126"/>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92">
                  <a:moveTo>
                    <a:pt x="0" y="0"/>
                  </a:moveTo>
                  <a:lnTo>
                    <a:pt x="35" y="0"/>
                  </a:lnTo>
                  <a:lnTo>
                    <a:pt x="97" y="133"/>
                  </a:lnTo>
                  <a:lnTo>
                    <a:pt x="97" y="0"/>
                  </a:lnTo>
                  <a:lnTo>
                    <a:pt x="126" y="0"/>
                  </a:lnTo>
                  <a:lnTo>
                    <a:pt x="126" y="192"/>
                  </a:lnTo>
                  <a:lnTo>
                    <a:pt x="93" y="192"/>
                  </a:lnTo>
                  <a:lnTo>
                    <a:pt x="31" y="60"/>
                  </a:lnTo>
                  <a:lnTo>
                    <a:pt x="31" y="192"/>
                  </a:lnTo>
                  <a:lnTo>
                    <a:pt x="0" y="19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p:cNvSpPr>
              <a:spLocks/>
            </p:cNvSpPr>
            <p:nvPr userDrawn="1"/>
          </p:nvSpPr>
          <p:spPr bwMode="auto">
            <a:xfrm>
              <a:off x="877" y="3776"/>
              <a:ext cx="40" cy="46"/>
            </a:xfrm>
            <a:custGeom>
              <a:avLst/>
              <a:gdLst>
                <a:gd name="T0" fmla="*/ 121 w 121"/>
                <a:gd name="T1" fmla="*/ 137 h 138"/>
                <a:gd name="T2" fmla="*/ 91 w 121"/>
                <a:gd name="T3" fmla="*/ 137 h 138"/>
                <a:gd name="T4" fmla="*/ 91 w 121"/>
                <a:gd name="T5" fmla="*/ 121 h 138"/>
                <a:gd name="T6" fmla="*/ 91 w 121"/>
                <a:gd name="T7" fmla="*/ 121 h 138"/>
                <a:gd name="T8" fmla="*/ 84 w 121"/>
                <a:gd name="T9" fmla="*/ 128 h 138"/>
                <a:gd name="T10" fmla="*/ 76 w 121"/>
                <a:gd name="T11" fmla="*/ 134 h 138"/>
                <a:gd name="T12" fmla="*/ 71 w 121"/>
                <a:gd name="T13" fmla="*/ 136 h 138"/>
                <a:gd name="T14" fmla="*/ 66 w 121"/>
                <a:gd name="T15" fmla="*/ 137 h 138"/>
                <a:gd name="T16" fmla="*/ 60 w 121"/>
                <a:gd name="T17" fmla="*/ 138 h 138"/>
                <a:gd name="T18" fmla="*/ 53 w 121"/>
                <a:gd name="T19" fmla="*/ 138 h 138"/>
                <a:gd name="T20" fmla="*/ 53 w 121"/>
                <a:gd name="T21" fmla="*/ 138 h 138"/>
                <a:gd name="T22" fmla="*/ 40 w 121"/>
                <a:gd name="T23" fmla="*/ 138 h 138"/>
                <a:gd name="T24" fmla="*/ 30 w 121"/>
                <a:gd name="T25" fmla="*/ 135 h 138"/>
                <a:gd name="T26" fmla="*/ 21 w 121"/>
                <a:gd name="T27" fmla="*/ 130 h 138"/>
                <a:gd name="T28" fmla="*/ 14 w 121"/>
                <a:gd name="T29" fmla="*/ 124 h 138"/>
                <a:gd name="T30" fmla="*/ 7 w 121"/>
                <a:gd name="T31" fmla="*/ 116 h 138"/>
                <a:gd name="T32" fmla="*/ 4 w 121"/>
                <a:gd name="T33" fmla="*/ 106 h 138"/>
                <a:gd name="T34" fmla="*/ 0 w 121"/>
                <a:gd name="T35" fmla="*/ 95 h 138"/>
                <a:gd name="T36" fmla="*/ 0 w 121"/>
                <a:gd name="T37" fmla="*/ 82 h 138"/>
                <a:gd name="T38" fmla="*/ 0 w 121"/>
                <a:gd name="T39" fmla="*/ 0 h 138"/>
                <a:gd name="T40" fmla="*/ 30 w 121"/>
                <a:gd name="T41" fmla="*/ 0 h 138"/>
                <a:gd name="T42" fmla="*/ 30 w 121"/>
                <a:gd name="T43" fmla="*/ 75 h 138"/>
                <a:gd name="T44" fmla="*/ 30 w 121"/>
                <a:gd name="T45" fmla="*/ 75 h 138"/>
                <a:gd name="T46" fmla="*/ 30 w 121"/>
                <a:gd name="T47" fmla="*/ 84 h 138"/>
                <a:gd name="T48" fmla="*/ 32 w 121"/>
                <a:gd name="T49" fmla="*/ 91 h 138"/>
                <a:gd name="T50" fmla="*/ 35 w 121"/>
                <a:gd name="T51" fmla="*/ 97 h 138"/>
                <a:gd name="T52" fmla="*/ 38 w 121"/>
                <a:gd name="T53" fmla="*/ 102 h 138"/>
                <a:gd name="T54" fmla="*/ 42 w 121"/>
                <a:gd name="T55" fmla="*/ 106 h 138"/>
                <a:gd name="T56" fmla="*/ 47 w 121"/>
                <a:gd name="T57" fmla="*/ 108 h 138"/>
                <a:gd name="T58" fmla="*/ 53 w 121"/>
                <a:gd name="T59" fmla="*/ 110 h 138"/>
                <a:gd name="T60" fmla="*/ 60 w 121"/>
                <a:gd name="T61" fmla="*/ 111 h 138"/>
                <a:gd name="T62" fmla="*/ 60 w 121"/>
                <a:gd name="T63" fmla="*/ 111 h 138"/>
                <a:gd name="T64" fmla="*/ 67 w 121"/>
                <a:gd name="T65" fmla="*/ 110 h 138"/>
                <a:gd name="T66" fmla="*/ 74 w 121"/>
                <a:gd name="T67" fmla="*/ 107 h 138"/>
                <a:gd name="T68" fmla="*/ 78 w 121"/>
                <a:gd name="T69" fmla="*/ 105 h 138"/>
                <a:gd name="T70" fmla="*/ 83 w 121"/>
                <a:gd name="T71" fmla="*/ 100 h 138"/>
                <a:gd name="T72" fmla="*/ 86 w 121"/>
                <a:gd name="T73" fmla="*/ 96 h 138"/>
                <a:gd name="T74" fmla="*/ 89 w 121"/>
                <a:gd name="T75" fmla="*/ 90 h 138"/>
                <a:gd name="T76" fmla="*/ 90 w 121"/>
                <a:gd name="T77" fmla="*/ 83 h 138"/>
                <a:gd name="T78" fmla="*/ 91 w 121"/>
                <a:gd name="T79" fmla="*/ 75 h 138"/>
                <a:gd name="T80" fmla="*/ 91 w 121"/>
                <a:gd name="T81" fmla="*/ 0 h 138"/>
                <a:gd name="T82" fmla="*/ 121 w 121"/>
                <a:gd name="T83" fmla="*/ 0 h 138"/>
                <a:gd name="T84" fmla="*/ 121 w 121"/>
                <a:gd name="T85"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8">
                  <a:moveTo>
                    <a:pt x="121" y="137"/>
                  </a:moveTo>
                  <a:lnTo>
                    <a:pt x="91" y="137"/>
                  </a:lnTo>
                  <a:lnTo>
                    <a:pt x="91" y="121"/>
                  </a:lnTo>
                  <a:lnTo>
                    <a:pt x="91" y="121"/>
                  </a:lnTo>
                  <a:lnTo>
                    <a:pt x="84" y="128"/>
                  </a:lnTo>
                  <a:lnTo>
                    <a:pt x="76" y="134"/>
                  </a:lnTo>
                  <a:lnTo>
                    <a:pt x="71" y="136"/>
                  </a:lnTo>
                  <a:lnTo>
                    <a:pt x="66" y="137"/>
                  </a:lnTo>
                  <a:lnTo>
                    <a:pt x="60" y="138"/>
                  </a:lnTo>
                  <a:lnTo>
                    <a:pt x="53" y="138"/>
                  </a:lnTo>
                  <a:lnTo>
                    <a:pt x="53" y="138"/>
                  </a:lnTo>
                  <a:lnTo>
                    <a:pt x="40" y="138"/>
                  </a:lnTo>
                  <a:lnTo>
                    <a:pt x="30" y="135"/>
                  </a:lnTo>
                  <a:lnTo>
                    <a:pt x="21" y="130"/>
                  </a:lnTo>
                  <a:lnTo>
                    <a:pt x="14" y="124"/>
                  </a:lnTo>
                  <a:lnTo>
                    <a:pt x="7" y="116"/>
                  </a:lnTo>
                  <a:lnTo>
                    <a:pt x="4" y="106"/>
                  </a:lnTo>
                  <a:lnTo>
                    <a:pt x="0" y="95"/>
                  </a:lnTo>
                  <a:lnTo>
                    <a:pt x="0" y="82"/>
                  </a:lnTo>
                  <a:lnTo>
                    <a:pt x="0" y="0"/>
                  </a:lnTo>
                  <a:lnTo>
                    <a:pt x="30" y="0"/>
                  </a:lnTo>
                  <a:lnTo>
                    <a:pt x="30" y="75"/>
                  </a:lnTo>
                  <a:lnTo>
                    <a:pt x="30" y="75"/>
                  </a:lnTo>
                  <a:lnTo>
                    <a:pt x="30" y="84"/>
                  </a:lnTo>
                  <a:lnTo>
                    <a:pt x="32" y="91"/>
                  </a:lnTo>
                  <a:lnTo>
                    <a:pt x="35" y="97"/>
                  </a:lnTo>
                  <a:lnTo>
                    <a:pt x="38" y="102"/>
                  </a:lnTo>
                  <a:lnTo>
                    <a:pt x="42" y="106"/>
                  </a:lnTo>
                  <a:lnTo>
                    <a:pt x="47" y="108"/>
                  </a:lnTo>
                  <a:lnTo>
                    <a:pt x="53" y="110"/>
                  </a:lnTo>
                  <a:lnTo>
                    <a:pt x="60" y="111"/>
                  </a:lnTo>
                  <a:lnTo>
                    <a:pt x="60" y="111"/>
                  </a:lnTo>
                  <a:lnTo>
                    <a:pt x="67" y="110"/>
                  </a:lnTo>
                  <a:lnTo>
                    <a:pt x="74" y="107"/>
                  </a:lnTo>
                  <a:lnTo>
                    <a:pt x="78" y="105"/>
                  </a:lnTo>
                  <a:lnTo>
                    <a:pt x="83" y="100"/>
                  </a:lnTo>
                  <a:lnTo>
                    <a:pt x="86" y="96"/>
                  </a:lnTo>
                  <a:lnTo>
                    <a:pt x="89" y="90"/>
                  </a:lnTo>
                  <a:lnTo>
                    <a:pt x="90" y="83"/>
                  </a:lnTo>
                  <a:lnTo>
                    <a:pt x="91" y="75"/>
                  </a:lnTo>
                  <a:lnTo>
                    <a:pt x="91" y="0"/>
                  </a:lnTo>
                  <a:lnTo>
                    <a:pt x="121" y="0"/>
                  </a:lnTo>
                  <a:lnTo>
                    <a:pt x="121"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p:cNvSpPr>
              <a:spLocks/>
            </p:cNvSpPr>
            <p:nvPr userDrawn="1"/>
          </p:nvSpPr>
          <p:spPr bwMode="auto">
            <a:xfrm>
              <a:off x="927"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39 w 141"/>
                <a:gd name="T13" fmla="*/ 85 h 140"/>
                <a:gd name="T14" fmla="*/ 136 w 141"/>
                <a:gd name="T15" fmla="*/ 98 h 140"/>
                <a:gd name="T16" fmla="*/ 121 w 141"/>
                <a:gd name="T17" fmla="*/ 121 h 140"/>
                <a:gd name="T18" fmla="*/ 99 w 141"/>
                <a:gd name="T19" fmla="*/ 136 h 140"/>
                <a:gd name="T20" fmla="*/ 85 w 141"/>
                <a:gd name="T21" fmla="*/ 139 h 140"/>
                <a:gd name="T22" fmla="*/ 71 w 141"/>
                <a:gd name="T23" fmla="*/ 140 h 140"/>
                <a:gd name="T24" fmla="*/ 63 w 141"/>
                <a:gd name="T25" fmla="*/ 140 h 140"/>
                <a:gd name="T26" fmla="*/ 50 w 141"/>
                <a:gd name="T27" fmla="*/ 138 h 140"/>
                <a:gd name="T28" fmla="*/ 31 w 141"/>
                <a:gd name="T29" fmla="*/ 129 h 140"/>
                <a:gd name="T30" fmla="*/ 12 w 141"/>
                <a:gd name="T31" fmla="*/ 110 h 140"/>
                <a:gd name="T32" fmla="*/ 4 w 141"/>
                <a:gd name="T33" fmla="*/ 92 h 140"/>
                <a:gd name="T34" fmla="*/ 2 w 141"/>
                <a:gd name="T35" fmla="*/ 78 h 140"/>
                <a:gd name="T36" fmla="*/ 0 w 141"/>
                <a:gd name="T37" fmla="*/ 70 h 140"/>
                <a:gd name="T38" fmla="*/ 2 w 141"/>
                <a:gd name="T39" fmla="*/ 55 h 140"/>
                <a:gd name="T40" fmla="*/ 6 w 141"/>
                <a:gd name="T41" fmla="*/ 43 h 140"/>
                <a:gd name="T42" fmla="*/ 21 w 141"/>
                <a:gd name="T43" fmla="*/ 20 h 140"/>
                <a:gd name="T44" fmla="*/ 43 w 141"/>
                <a:gd name="T45" fmla="*/ 5 h 140"/>
                <a:gd name="T46" fmla="*/ 57 w 141"/>
                <a:gd name="T47" fmla="*/ 2 h 140"/>
                <a:gd name="T48" fmla="*/ 71 w 141"/>
                <a:gd name="T49" fmla="*/ 0 h 140"/>
                <a:gd name="T50" fmla="*/ 78 w 141"/>
                <a:gd name="T51" fmla="*/ 0 h 140"/>
                <a:gd name="T52" fmla="*/ 93 w 141"/>
                <a:gd name="T53" fmla="*/ 4 h 140"/>
                <a:gd name="T54" fmla="*/ 106 w 141"/>
                <a:gd name="T55" fmla="*/ 8 h 140"/>
                <a:gd name="T56" fmla="*/ 121 w 141"/>
                <a:gd name="T57" fmla="*/ 21 h 140"/>
                <a:gd name="T58" fmla="*/ 99 w 141"/>
                <a:gd name="T59" fmla="*/ 41 h 140"/>
                <a:gd name="T60" fmla="*/ 86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5 w 141"/>
                <a:gd name="T75" fmla="*/ 88 h 140"/>
                <a:gd name="T76" fmla="*/ 43 w 141"/>
                <a:gd name="T77" fmla="*/ 100 h 140"/>
                <a:gd name="T78" fmla="*/ 54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5" y="94"/>
                  </a:lnTo>
                  <a:lnTo>
                    <a:pt x="108" y="88"/>
                  </a:lnTo>
                  <a:lnTo>
                    <a:pt x="110" y="80"/>
                  </a:lnTo>
                  <a:lnTo>
                    <a:pt x="110" y="70"/>
                  </a:lnTo>
                  <a:lnTo>
                    <a:pt x="141" y="70"/>
                  </a:lnTo>
                  <a:lnTo>
                    <a:pt x="141" y="70"/>
                  </a:lnTo>
                  <a:lnTo>
                    <a:pt x="140" y="78"/>
                  </a:lnTo>
                  <a:lnTo>
                    <a:pt x="139" y="85"/>
                  </a:lnTo>
                  <a:lnTo>
                    <a:pt x="138" y="92"/>
                  </a:lnTo>
                  <a:lnTo>
                    <a:pt x="136" y="98"/>
                  </a:lnTo>
                  <a:lnTo>
                    <a:pt x="129" y="110"/>
                  </a:lnTo>
                  <a:lnTo>
                    <a:pt x="121" y="121"/>
                  </a:lnTo>
                  <a:lnTo>
                    <a:pt x="110" y="129"/>
                  </a:lnTo>
                  <a:lnTo>
                    <a:pt x="99" y="136"/>
                  </a:lnTo>
                  <a:lnTo>
                    <a:pt x="92" y="138"/>
                  </a:lnTo>
                  <a:lnTo>
                    <a:pt x="85" y="139"/>
                  </a:lnTo>
                  <a:lnTo>
                    <a:pt x="78" y="140"/>
                  </a:lnTo>
                  <a:lnTo>
                    <a:pt x="71" y="140"/>
                  </a:lnTo>
                  <a:lnTo>
                    <a:pt x="71" y="140"/>
                  </a:lnTo>
                  <a:lnTo>
                    <a:pt x="63" y="140"/>
                  </a:lnTo>
                  <a:lnTo>
                    <a:pt x="57" y="139"/>
                  </a:lnTo>
                  <a:lnTo>
                    <a:pt x="50" y="138"/>
                  </a:lnTo>
                  <a:lnTo>
                    <a:pt x="43" y="136"/>
                  </a:lnTo>
                  <a:lnTo>
                    <a:pt x="31" y="129"/>
                  </a:lnTo>
                  <a:lnTo>
                    <a:pt x="21" y="121"/>
                  </a:lnTo>
                  <a:lnTo>
                    <a:pt x="12" y="110"/>
                  </a:lnTo>
                  <a:lnTo>
                    <a:pt x="6" y="99"/>
                  </a:lnTo>
                  <a:lnTo>
                    <a:pt x="4" y="92"/>
                  </a:lnTo>
                  <a:lnTo>
                    <a:pt x="2" y="85"/>
                  </a:lnTo>
                  <a:lnTo>
                    <a:pt x="2" y="78"/>
                  </a:lnTo>
                  <a:lnTo>
                    <a:pt x="0" y="70"/>
                  </a:lnTo>
                  <a:lnTo>
                    <a:pt x="0" y="70"/>
                  </a:lnTo>
                  <a:lnTo>
                    <a:pt x="2" y="63"/>
                  </a:lnTo>
                  <a:lnTo>
                    <a:pt x="2" y="55"/>
                  </a:lnTo>
                  <a:lnTo>
                    <a:pt x="4" y="49"/>
                  </a:lnTo>
                  <a:lnTo>
                    <a:pt x="6" y="43"/>
                  </a:lnTo>
                  <a:lnTo>
                    <a:pt x="12" y="30"/>
                  </a:lnTo>
                  <a:lnTo>
                    <a:pt x="21" y="20"/>
                  </a:lnTo>
                  <a:lnTo>
                    <a:pt x="31" y="12"/>
                  </a:lnTo>
                  <a:lnTo>
                    <a:pt x="43" y="5"/>
                  </a:lnTo>
                  <a:lnTo>
                    <a:pt x="50" y="3"/>
                  </a:lnTo>
                  <a:lnTo>
                    <a:pt x="57" y="2"/>
                  </a:lnTo>
                  <a:lnTo>
                    <a:pt x="63" y="0"/>
                  </a:lnTo>
                  <a:lnTo>
                    <a:pt x="71" y="0"/>
                  </a:lnTo>
                  <a:lnTo>
                    <a:pt x="71" y="0"/>
                  </a:lnTo>
                  <a:lnTo>
                    <a:pt x="78" y="0"/>
                  </a:lnTo>
                  <a:lnTo>
                    <a:pt x="86" y="2"/>
                  </a:lnTo>
                  <a:lnTo>
                    <a:pt x="93" y="4"/>
                  </a:lnTo>
                  <a:lnTo>
                    <a:pt x="99" y="6"/>
                  </a:lnTo>
                  <a:lnTo>
                    <a:pt x="106" y="8"/>
                  </a:lnTo>
                  <a:lnTo>
                    <a:pt x="112" y="12"/>
                  </a:lnTo>
                  <a:lnTo>
                    <a:pt x="121" y="21"/>
                  </a:lnTo>
                  <a:lnTo>
                    <a:pt x="99" y="41"/>
                  </a:lnTo>
                  <a:lnTo>
                    <a:pt x="99" y="41"/>
                  </a:lnTo>
                  <a:lnTo>
                    <a:pt x="93" y="36"/>
                  </a:lnTo>
                  <a:lnTo>
                    <a:pt x="86" y="33"/>
                  </a:lnTo>
                  <a:lnTo>
                    <a:pt x="79" y="29"/>
                  </a:lnTo>
                  <a:lnTo>
                    <a:pt x="71" y="29"/>
                  </a:lnTo>
                  <a:lnTo>
                    <a:pt x="71" y="29"/>
                  </a:lnTo>
                  <a:lnTo>
                    <a:pt x="62" y="29"/>
                  </a:lnTo>
                  <a:lnTo>
                    <a:pt x="54" y="31"/>
                  </a:lnTo>
                  <a:lnTo>
                    <a:pt x="48" y="36"/>
                  </a:lnTo>
                  <a:lnTo>
                    <a:pt x="43" y="41"/>
                  </a:lnTo>
                  <a:lnTo>
                    <a:pt x="38" y="46"/>
                  </a:lnTo>
                  <a:lnTo>
                    <a:pt x="35" y="53"/>
                  </a:lnTo>
                  <a:lnTo>
                    <a:pt x="32" y="61"/>
                  </a:lnTo>
                  <a:lnTo>
                    <a:pt x="31" y="70"/>
                  </a:lnTo>
                  <a:lnTo>
                    <a:pt x="31" y="70"/>
                  </a:lnTo>
                  <a:lnTo>
                    <a:pt x="32" y="80"/>
                  </a:lnTo>
                  <a:lnTo>
                    <a:pt x="35" y="88"/>
                  </a:lnTo>
                  <a:lnTo>
                    <a:pt x="38" y="94"/>
                  </a:lnTo>
                  <a:lnTo>
                    <a:pt x="43" y="100"/>
                  </a:lnTo>
                  <a:lnTo>
                    <a:pt x="48" y="106"/>
                  </a:lnTo>
                  <a:lnTo>
                    <a:pt x="54"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p:cNvSpPr>
              <a:spLocks/>
            </p:cNvSpPr>
            <p:nvPr userDrawn="1"/>
          </p:nvSpPr>
          <p:spPr bwMode="auto">
            <a:xfrm>
              <a:off x="982" y="3756"/>
              <a:ext cx="10" cy="66"/>
            </a:xfrm>
            <a:custGeom>
              <a:avLst/>
              <a:gdLst>
                <a:gd name="T0" fmla="*/ 0 w 30"/>
                <a:gd name="T1" fmla="*/ 4 h 196"/>
                <a:gd name="T2" fmla="*/ 30 w 30"/>
                <a:gd name="T3" fmla="*/ 0 h 196"/>
                <a:gd name="T4" fmla="*/ 30 w 30"/>
                <a:gd name="T5" fmla="*/ 196 h 196"/>
                <a:gd name="T6" fmla="*/ 0 w 30"/>
                <a:gd name="T7" fmla="*/ 196 h 196"/>
                <a:gd name="T8" fmla="*/ 0 w 30"/>
                <a:gd name="T9" fmla="*/ 4 h 196"/>
              </a:gdLst>
              <a:ahLst/>
              <a:cxnLst>
                <a:cxn ang="0">
                  <a:pos x="T0" y="T1"/>
                </a:cxn>
                <a:cxn ang="0">
                  <a:pos x="T2" y="T3"/>
                </a:cxn>
                <a:cxn ang="0">
                  <a:pos x="T4" y="T5"/>
                </a:cxn>
                <a:cxn ang="0">
                  <a:pos x="T6" y="T7"/>
                </a:cxn>
                <a:cxn ang="0">
                  <a:pos x="T8" y="T9"/>
                </a:cxn>
              </a:cxnLst>
              <a:rect l="0" t="0" r="r" b="b"/>
              <a:pathLst>
                <a:path w="30" h="196">
                  <a:moveTo>
                    <a:pt x="0" y="4"/>
                  </a:moveTo>
                  <a:lnTo>
                    <a:pt x="30" y="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6" name="Freeform 30"/>
            <p:cNvSpPr>
              <a:spLocks noEditPoints="1"/>
            </p:cNvSpPr>
            <p:nvPr userDrawn="1"/>
          </p:nvSpPr>
          <p:spPr bwMode="auto">
            <a:xfrm>
              <a:off x="1002" y="3775"/>
              <a:ext cx="46" cy="47"/>
            </a:xfrm>
            <a:custGeom>
              <a:avLst/>
              <a:gdLst>
                <a:gd name="T0" fmla="*/ 32 w 140"/>
                <a:gd name="T1" fmla="*/ 81 h 140"/>
                <a:gd name="T2" fmla="*/ 37 w 140"/>
                <a:gd name="T3" fmla="*/ 93 h 140"/>
                <a:gd name="T4" fmla="*/ 46 w 140"/>
                <a:gd name="T5" fmla="*/ 104 h 140"/>
                <a:gd name="T6" fmla="*/ 57 w 140"/>
                <a:gd name="T7" fmla="*/ 109 h 140"/>
                <a:gd name="T8" fmla="*/ 71 w 140"/>
                <a:gd name="T9" fmla="*/ 113 h 140"/>
                <a:gd name="T10" fmla="*/ 81 w 140"/>
                <a:gd name="T11" fmla="*/ 112 h 140"/>
                <a:gd name="T12" fmla="*/ 96 w 140"/>
                <a:gd name="T13" fmla="*/ 105 h 140"/>
                <a:gd name="T14" fmla="*/ 137 w 140"/>
                <a:gd name="T15" fmla="*/ 99 h 140"/>
                <a:gd name="T16" fmla="*/ 134 w 140"/>
                <a:gd name="T17" fmla="*/ 108 h 140"/>
                <a:gd name="T18" fmla="*/ 121 w 140"/>
                <a:gd name="T19" fmla="*/ 123 h 140"/>
                <a:gd name="T20" fmla="*/ 103 w 140"/>
                <a:gd name="T21" fmla="*/ 135 h 140"/>
                <a:gd name="T22" fmla="*/ 82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2 w 140"/>
                <a:gd name="T35" fmla="*/ 85 h 140"/>
                <a:gd name="T36" fmla="*/ 0 w 140"/>
                <a:gd name="T37" fmla="*/ 70 h 140"/>
                <a:gd name="T38" fmla="*/ 1 w 140"/>
                <a:gd name="T39" fmla="*/ 63 h 140"/>
                <a:gd name="T40" fmla="*/ 6 w 140"/>
                <a:gd name="T41" fmla="*/ 43 h 140"/>
                <a:gd name="T42" fmla="*/ 21 w 140"/>
                <a:gd name="T43" fmla="*/ 21 h 140"/>
                <a:gd name="T44" fmla="*/ 42 w 140"/>
                <a:gd name="T45" fmla="*/ 6 h 140"/>
                <a:gd name="T46" fmla="*/ 56 w 140"/>
                <a:gd name="T47" fmla="*/ 2 h 140"/>
                <a:gd name="T48" fmla="*/ 70 w 140"/>
                <a:gd name="T49" fmla="*/ 0 h 140"/>
                <a:gd name="T50" fmla="*/ 78 w 140"/>
                <a:gd name="T51" fmla="*/ 0 h 140"/>
                <a:gd name="T52" fmla="*/ 92 w 140"/>
                <a:gd name="T53" fmla="*/ 4 h 140"/>
                <a:gd name="T54" fmla="*/ 109 w 140"/>
                <a:gd name="T55" fmla="*/ 12 h 140"/>
                <a:gd name="T56" fmla="*/ 128 w 140"/>
                <a:gd name="T57" fmla="*/ 31 h 140"/>
                <a:gd name="T58" fmla="*/ 139 w 140"/>
                <a:gd name="T59" fmla="*/ 57 h 140"/>
                <a:gd name="T60" fmla="*/ 140 w 140"/>
                <a:gd name="T61" fmla="*/ 70 h 140"/>
                <a:gd name="T62" fmla="*/ 139 w 140"/>
                <a:gd name="T63" fmla="*/ 81 h 140"/>
                <a:gd name="T64" fmla="*/ 33 w 140"/>
                <a:gd name="T65" fmla="*/ 54 h 140"/>
                <a:gd name="T66" fmla="*/ 106 w 140"/>
                <a:gd name="T67" fmla="*/ 54 h 140"/>
                <a:gd name="T68" fmla="*/ 102 w 140"/>
                <a:gd name="T69" fmla="*/ 44 h 140"/>
                <a:gd name="T70" fmla="*/ 93 w 140"/>
                <a:gd name="T71" fmla="*/ 36 h 140"/>
                <a:gd name="T72" fmla="*/ 82 w 140"/>
                <a:gd name="T73" fmla="*/ 30 h 140"/>
                <a:gd name="T74" fmla="*/ 70 w 140"/>
                <a:gd name="T75" fmla="*/ 28 h 140"/>
                <a:gd name="T76" fmla="*/ 64 w 140"/>
                <a:gd name="T77" fmla="*/ 29 h 140"/>
                <a:gd name="T78" fmla="*/ 53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4" y="88"/>
                  </a:lnTo>
                  <a:lnTo>
                    <a:pt x="37" y="93"/>
                  </a:lnTo>
                  <a:lnTo>
                    <a:pt x="41" y="99"/>
                  </a:lnTo>
                  <a:lnTo>
                    <a:pt x="46" y="104"/>
                  </a:lnTo>
                  <a:lnTo>
                    <a:pt x="50" y="107"/>
                  </a:lnTo>
                  <a:lnTo>
                    <a:pt x="57" y="109"/>
                  </a:lnTo>
                  <a:lnTo>
                    <a:pt x="64" y="112"/>
                  </a:lnTo>
                  <a:lnTo>
                    <a:pt x="71" y="113"/>
                  </a:lnTo>
                  <a:lnTo>
                    <a:pt x="71" y="113"/>
                  </a:lnTo>
                  <a:lnTo>
                    <a:pt x="81" y="112"/>
                  </a:lnTo>
                  <a:lnTo>
                    <a:pt x="89" y="109"/>
                  </a:lnTo>
                  <a:lnTo>
                    <a:pt x="96" y="105"/>
                  </a:lnTo>
                  <a:lnTo>
                    <a:pt x="102" y="99"/>
                  </a:lnTo>
                  <a:lnTo>
                    <a:pt x="137" y="99"/>
                  </a:lnTo>
                  <a:lnTo>
                    <a:pt x="137" y="99"/>
                  </a:lnTo>
                  <a:lnTo>
                    <a:pt x="134" y="108"/>
                  </a:lnTo>
                  <a:lnTo>
                    <a:pt x="128" y="116"/>
                  </a:lnTo>
                  <a:lnTo>
                    <a:pt x="121" y="123"/>
                  </a:lnTo>
                  <a:lnTo>
                    <a:pt x="112" y="129"/>
                  </a:lnTo>
                  <a:lnTo>
                    <a:pt x="103" y="135"/>
                  </a:lnTo>
                  <a:lnTo>
                    <a:pt x="93" y="138"/>
                  </a:lnTo>
                  <a:lnTo>
                    <a:pt x="82" y="140"/>
                  </a:lnTo>
                  <a:lnTo>
                    <a:pt x="71" y="140"/>
                  </a:lnTo>
                  <a:lnTo>
                    <a:pt x="71" y="140"/>
                  </a:lnTo>
                  <a:lnTo>
                    <a:pt x="64" y="140"/>
                  </a:lnTo>
                  <a:lnTo>
                    <a:pt x="56" y="139"/>
                  </a:lnTo>
                  <a:lnTo>
                    <a:pt x="49" y="138"/>
                  </a:lnTo>
                  <a:lnTo>
                    <a:pt x="43" y="136"/>
                  </a:lnTo>
                  <a:lnTo>
                    <a:pt x="31" y="129"/>
                  </a:lnTo>
                  <a:lnTo>
                    <a:pt x="21" y="121"/>
                  </a:lnTo>
                  <a:lnTo>
                    <a:pt x="13" y="109"/>
                  </a:lnTo>
                  <a:lnTo>
                    <a:pt x="6" y="98"/>
                  </a:lnTo>
                  <a:lnTo>
                    <a:pt x="3" y="91"/>
                  </a:lnTo>
                  <a:lnTo>
                    <a:pt x="2" y="85"/>
                  </a:lnTo>
                  <a:lnTo>
                    <a:pt x="1" y="77"/>
                  </a:lnTo>
                  <a:lnTo>
                    <a:pt x="0" y="70"/>
                  </a:lnTo>
                  <a:lnTo>
                    <a:pt x="0" y="70"/>
                  </a:lnTo>
                  <a:lnTo>
                    <a:pt x="1" y="63"/>
                  </a:lnTo>
                  <a:lnTo>
                    <a:pt x="2" y="57"/>
                  </a:lnTo>
                  <a:lnTo>
                    <a:pt x="6" y="43"/>
                  </a:lnTo>
                  <a:lnTo>
                    <a:pt x="13" y="31"/>
                  </a:lnTo>
                  <a:lnTo>
                    <a:pt x="21" y="21"/>
                  </a:lnTo>
                  <a:lnTo>
                    <a:pt x="31" y="12"/>
                  </a:lnTo>
                  <a:lnTo>
                    <a:pt x="42" y="6"/>
                  </a:lnTo>
                  <a:lnTo>
                    <a:pt x="49" y="4"/>
                  </a:lnTo>
                  <a:lnTo>
                    <a:pt x="56" y="2"/>
                  </a:lnTo>
                  <a:lnTo>
                    <a:pt x="63" y="0"/>
                  </a:lnTo>
                  <a:lnTo>
                    <a:pt x="70" y="0"/>
                  </a:lnTo>
                  <a:lnTo>
                    <a:pt x="70" y="0"/>
                  </a:lnTo>
                  <a:lnTo>
                    <a:pt x="78" y="0"/>
                  </a:lnTo>
                  <a:lnTo>
                    <a:pt x="85" y="2"/>
                  </a:lnTo>
                  <a:lnTo>
                    <a:pt x="92" y="4"/>
                  </a:lnTo>
                  <a:lnTo>
                    <a:pt x="97" y="6"/>
                  </a:lnTo>
                  <a:lnTo>
                    <a:pt x="109" y="12"/>
                  </a:lnTo>
                  <a:lnTo>
                    <a:pt x="119" y="21"/>
                  </a:lnTo>
                  <a:lnTo>
                    <a:pt x="128" y="31"/>
                  </a:lnTo>
                  <a:lnTo>
                    <a:pt x="134" y="43"/>
                  </a:lnTo>
                  <a:lnTo>
                    <a:pt x="139" y="57"/>
                  </a:lnTo>
                  <a:lnTo>
                    <a:pt x="140" y="63"/>
                  </a:lnTo>
                  <a:lnTo>
                    <a:pt x="140" y="70"/>
                  </a:lnTo>
                  <a:lnTo>
                    <a:pt x="140" y="70"/>
                  </a:lnTo>
                  <a:lnTo>
                    <a:pt x="139" y="81"/>
                  </a:lnTo>
                  <a:lnTo>
                    <a:pt x="32" y="81"/>
                  </a:lnTo>
                  <a:close/>
                  <a:moveTo>
                    <a:pt x="33" y="54"/>
                  </a:moveTo>
                  <a:lnTo>
                    <a:pt x="106" y="54"/>
                  </a:lnTo>
                  <a:lnTo>
                    <a:pt x="106" y="54"/>
                  </a:lnTo>
                  <a:lnTo>
                    <a:pt x="104" y="49"/>
                  </a:lnTo>
                  <a:lnTo>
                    <a:pt x="102" y="44"/>
                  </a:lnTo>
                  <a:lnTo>
                    <a:pt x="97" y="39"/>
                  </a:lnTo>
                  <a:lnTo>
                    <a:pt x="93" y="36"/>
                  </a:lnTo>
                  <a:lnTo>
                    <a:pt x="88" y="33"/>
                  </a:lnTo>
                  <a:lnTo>
                    <a:pt x="82" y="30"/>
                  </a:lnTo>
                  <a:lnTo>
                    <a:pt x="77" y="29"/>
                  </a:lnTo>
                  <a:lnTo>
                    <a:pt x="70" y="28"/>
                  </a:lnTo>
                  <a:lnTo>
                    <a:pt x="70" y="28"/>
                  </a:lnTo>
                  <a:lnTo>
                    <a:pt x="64" y="29"/>
                  </a:lnTo>
                  <a:lnTo>
                    <a:pt x="57" y="30"/>
                  </a:lnTo>
                  <a:lnTo>
                    <a:pt x="53" y="33"/>
                  </a:lnTo>
                  <a:lnTo>
                    <a:pt x="47" y="36"/>
                  </a:lnTo>
                  <a:lnTo>
                    <a:pt x="42" y="39"/>
                  </a:lnTo>
                  <a:lnTo>
                    <a:pt x="39"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7" name="Freeform 31"/>
            <p:cNvSpPr>
              <a:spLocks noEditPoints="1"/>
            </p:cNvSpPr>
            <p:nvPr userDrawn="1"/>
          </p:nvSpPr>
          <p:spPr bwMode="auto">
            <a:xfrm>
              <a:off x="1055" y="3775"/>
              <a:ext cx="46" cy="47"/>
            </a:xfrm>
            <a:custGeom>
              <a:avLst/>
              <a:gdLst>
                <a:gd name="T0" fmla="*/ 139 w 139"/>
                <a:gd name="T1" fmla="*/ 139 h 140"/>
                <a:gd name="T2" fmla="*/ 108 w 139"/>
                <a:gd name="T3" fmla="*/ 125 h 140"/>
                <a:gd name="T4" fmla="*/ 102 w 139"/>
                <a:gd name="T5" fmla="*/ 130 h 140"/>
                <a:gd name="T6" fmla="*/ 81 w 139"/>
                <a:gd name="T7" fmla="*/ 139 h 140"/>
                <a:gd name="T8" fmla="*/ 69 w 139"/>
                <a:gd name="T9" fmla="*/ 140 h 140"/>
                <a:gd name="T10" fmla="*/ 54 w 139"/>
                <a:gd name="T11" fmla="*/ 139 h 140"/>
                <a:gd name="T12" fmla="*/ 30 w 139"/>
                <a:gd name="T13" fmla="*/ 130 h 140"/>
                <a:gd name="T14" fmla="*/ 12 w 139"/>
                <a:gd name="T15" fmla="*/ 110 h 140"/>
                <a:gd name="T16" fmla="*/ 2 w 139"/>
                <a:gd name="T17" fmla="*/ 92 h 140"/>
                <a:gd name="T18" fmla="*/ 0 w 139"/>
                <a:gd name="T19" fmla="*/ 78 h 140"/>
                <a:gd name="T20" fmla="*/ 0 w 139"/>
                <a:gd name="T21" fmla="*/ 70 h 140"/>
                <a:gd name="T22" fmla="*/ 1 w 139"/>
                <a:gd name="T23" fmla="*/ 55 h 140"/>
                <a:gd name="T24" fmla="*/ 5 w 139"/>
                <a:gd name="T25" fmla="*/ 42 h 140"/>
                <a:gd name="T26" fmla="*/ 20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2 w 139"/>
                <a:gd name="T47" fmla="*/ 54 h 140"/>
                <a:gd name="T48" fmla="*/ 30 w 139"/>
                <a:gd name="T49" fmla="*/ 70 h 140"/>
                <a:gd name="T50" fmla="*/ 30 w 139"/>
                <a:gd name="T51" fmla="*/ 78 h 140"/>
                <a:gd name="T52" fmla="*/ 36 w 139"/>
                <a:gd name="T53" fmla="*/ 93 h 140"/>
                <a:gd name="T54" fmla="*/ 47 w 139"/>
                <a:gd name="T55" fmla="*/ 105 h 140"/>
                <a:gd name="T56" fmla="*/ 62 w 139"/>
                <a:gd name="T57" fmla="*/ 110 h 140"/>
                <a:gd name="T58" fmla="*/ 70 w 139"/>
                <a:gd name="T59" fmla="*/ 112 h 140"/>
                <a:gd name="T60" fmla="*/ 85 w 139"/>
                <a:gd name="T61" fmla="*/ 108 h 140"/>
                <a:gd name="T62" fmla="*/ 98 w 139"/>
                <a:gd name="T63" fmla="*/ 99 h 140"/>
                <a:gd name="T64" fmla="*/ 106 w 139"/>
                <a:gd name="T65" fmla="*/ 86 h 140"/>
                <a:gd name="T66" fmla="*/ 109 w 139"/>
                <a:gd name="T67" fmla="*/ 70 h 140"/>
                <a:gd name="T68" fmla="*/ 108 w 139"/>
                <a:gd name="T69" fmla="*/ 62 h 140"/>
                <a:gd name="T70" fmla="*/ 102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1" y="139"/>
                  </a:lnTo>
                  <a:lnTo>
                    <a:pt x="76" y="140"/>
                  </a:lnTo>
                  <a:lnTo>
                    <a:pt x="69" y="140"/>
                  </a:lnTo>
                  <a:lnTo>
                    <a:pt x="69" y="140"/>
                  </a:lnTo>
                  <a:lnTo>
                    <a:pt x="54" y="139"/>
                  </a:lnTo>
                  <a:lnTo>
                    <a:pt x="41" y="136"/>
                  </a:lnTo>
                  <a:lnTo>
                    <a:pt x="30" y="130"/>
                  </a:lnTo>
                  <a:lnTo>
                    <a:pt x="20" y="121"/>
                  </a:lnTo>
                  <a:lnTo>
                    <a:pt x="12" y="110"/>
                  </a:lnTo>
                  <a:lnTo>
                    <a:pt x="5" y="99"/>
                  </a:lnTo>
                  <a:lnTo>
                    <a:pt x="2" y="92"/>
                  </a:lnTo>
                  <a:lnTo>
                    <a:pt x="1" y="85"/>
                  </a:lnTo>
                  <a:lnTo>
                    <a:pt x="0" y="78"/>
                  </a:lnTo>
                  <a:lnTo>
                    <a:pt x="0" y="70"/>
                  </a:lnTo>
                  <a:lnTo>
                    <a:pt x="0" y="70"/>
                  </a:lnTo>
                  <a:lnTo>
                    <a:pt x="0" y="63"/>
                  </a:lnTo>
                  <a:lnTo>
                    <a:pt x="1" y="55"/>
                  </a:lnTo>
                  <a:lnTo>
                    <a:pt x="2" y="49"/>
                  </a:lnTo>
                  <a:lnTo>
                    <a:pt x="5" y="42"/>
                  </a:lnTo>
                  <a:lnTo>
                    <a:pt x="12" y="30"/>
                  </a:lnTo>
                  <a:lnTo>
                    <a:pt x="20" y="20"/>
                  </a:lnTo>
                  <a:lnTo>
                    <a:pt x="30" y="12"/>
                  </a:lnTo>
                  <a:lnTo>
                    <a:pt x="41" y="5"/>
                  </a:lnTo>
                  <a:lnTo>
                    <a:pt x="54"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6" y="47"/>
                  </a:lnTo>
                  <a:lnTo>
                    <a:pt x="32" y="54"/>
                  </a:lnTo>
                  <a:lnTo>
                    <a:pt x="30" y="62"/>
                  </a:lnTo>
                  <a:lnTo>
                    <a:pt x="30" y="70"/>
                  </a:lnTo>
                  <a:lnTo>
                    <a:pt x="30" y="70"/>
                  </a:lnTo>
                  <a:lnTo>
                    <a:pt x="30" y="78"/>
                  </a:lnTo>
                  <a:lnTo>
                    <a:pt x="32" y="86"/>
                  </a:lnTo>
                  <a:lnTo>
                    <a:pt x="36" y="93"/>
                  </a:lnTo>
                  <a:lnTo>
                    <a:pt x="41" y="99"/>
                  </a:lnTo>
                  <a:lnTo>
                    <a:pt x="47" y="105"/>
                  </a:lnTo>
                  <a:lnTo>
                    <a:pt x="54" y="108"/>
                  </a:lnTo>
                  <a:lnTo>
                    <a:pt x="62" y="110"/>
                  </a:lnTo>
                  <a:lnTo>
                    <a:pt x="70" y="112"/>
                  </a:lnTo>
                  <a:lnTo>
                    <a:pt x="70" y="112"/>
                  </a:lnTo>
                  <a:lnTo>
                    <a:pt x="78" y="110"/>
                  </a:lnTo>
                  <a:lnTo>
                    <a:pt x="85" y="108"/>
                  </a:lnTo>
                  <a:lnTo>
                    <a:pt x="92" y="105"/>
                  </a:lnTo>
                  <a:lnTo>
                    <a:pt x="98" y="99"/>
                  </a:lnTo>
                  <a:lnTo>
                    <a:pt x="102" y="93"/>
                  </a:lnTo>
                  <a:lnTo>
                    <a:pt x="106" y="86"/>
                  </a:lnTo>
                  <a:lnTo>
                    <a:pt x="108" y="78"/>
                  </a:lnTo>
                  <a:lnTo>
                    <a:pt x="109" y="70"/>
                  </a:lnTo>
                  <a:lnTo>
                    <a:pt x="109" y="70"/>
                  </a:lnTo>
                  <a:lnTo>
                    <a:pt x="108" y="62"/>
                  </a:lnTo>
                  <a:lnTo>
                    <a:pt x="106" y="54"/>
                  </a:lnTo>
                  <a:lnTo>
                    <a:pt x="102" y="47"/>
                  </a:lnTo>
                  <a:lnTo>
                    <a:pt x="98" y="42"/>
                  </a:lnTo>
                  <a:lnTo>
                    <a:pt x="92" y="36"/>
                  </a:lnTo>
                  <a:lnTo>
                    <a:pt x="85"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8" name="Freeform 32"/>
            <p:cNvSpPr>
              <a:spLocks/>
            </p:cNvSpPr>
            <p:nvPr userDrawn="1"/>
          </p:nvSpPr>
          <p:spPr bwMode="auto">
            <a:xfrm>
              <a:off x="1112" y="3775"/>
              <a:ext cx="22" cy="47"/>
            </a:xfrm>
            <a:custGeom>
              <a:avLst/>
              <a:gdLst>
                <a:gd name="T0" fmla="*/ 0 w 65"/>
                <a:gd name="T1" fmla="*/ 2 h 139"/>
                <a:gd name="T2" fmla="*/ 30 w 65"/>
                <a:gd name="T3" fmla="*/ 2 h 139"/>
                <a:gd name="T4" fmla="*/ 30 w 65"/>
                <a:gd name="T5" fmla="*/ 16 h 139"/>
                <a:gd name="T6" fmla="*/ 30 w 65"/>
                <a:gd name="T7" fmla="*/ 16 h 139"/>
                <a:gd name="T8" fmla="*/ 36 w 65"/>
                <a:gd name="T9" fmla="*/ 10 h 139"/>
                <a:gd name="T10" fmla="*/ 44 w 65"/>
                <a:gd name="T11" fmla="*/ 5 h 139"/>
                <a:gd name="T12" fmla="*/ 47 w 65"/>
                <a:gd name="T13" fmla="*/ 3 h 139"/>
                <a:gd name="T14" fmla="*/ 53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4 w 65"/>
                <a:gd name="T31" fmla="*/ 35 h 139"/>
                <a:gd name="T32" fmla="*/ 39 w 65"/>
                <a:gd name="T33" fmla="*/ 38 h 139"/>
                <a:gd name="T34" fmla="*/ 36 w 65"/>
                <a:gd name="T35" fmla="*/ 44 h 139"/>
                <a:gd name="T36" fmla="*/ 32 w 65"/>
                <a:gd name="T37" fmla="*/ 50 h 139"/>
                <a:gd name="T38" fmla="*/ 31 w 65"/>
                <a:gd name="T39" fmla="*/ 57 h 139"/>
                <a:gd name="T40" fmla="*/ 30 w 65"/>
                <a:gd name="T41" fmla="*/ 63 h 139"/>
                <a:gd name="T42" fmla="*/ 30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0" y="2"/>
                  </a:lnTo>
                  <a:lnTo>
                    <a:pt x="30" y="16"/>
                  </a:lnTo>
                  <a:lnTo>
                    <a:pt x="30" y="16"/>
                  </a:lnTo>
                  <a:lnTo>
                    <a:pt x="36" y="10"/>
                  </a:lnTo>
                  <a:lnTo>
                    <a:pt x="44" y="5"/>
                  </a:lnTo>
                  <a:lnTo>
                    <a:pt x="47" y="3"/>
                  </a:lnTo>
                  <a:lnTo>
                    <a:pt x="53" y="2"/>
                  </a:lnTo>
                  <a:lnTo>
                    <a:pt x="58" y="0"/>
                  </a:lnTo>
                  <a:lnTo>
                    <a:pt x="65" y="0"/>
                  </a:lnTo>
                  <a:lnTo>
                    <a:pt x="65" y="29"/>
                  </a:lnTo>
                  <a:lnTo>
                    <a:pt x="63" y="29"/>
                  </a:lnTo>
                  <a:lnTo>
                    <a:pt x="63" y="29"/>
                  </a:lnTo>
                  <a:lnTo>
                    <a:pt x="56" y="30"/>
                  </a:lnTo>
                  <a:lnTo>
                    <a:pt x="49" y="31"/>
                  </a:lnTo>
                  <a:lnTo>
                    <a:pt x="44" y="35"/>
                  </a:lnTo>
                  <a:lnTo>
                    <a:pt x="39" y="38"/>
                  </a:lnTo>
                  <a:lnTo>
                    <a:pt x="36"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9" name="Freeform 33"/>
            <p:cNvSpPr>
              <a:spLocks noEditPoints="1"/>
            </p:cNvSpPr>
            <p:nvPr userDrawn="1"/>
          </p:nvSpPr>
          <p:spPr bwMode="auto">
            <a:xfrm>
              <a:off x="1170" y="3758"/>
              <a:ext cx="37" cy="64"/>
            </a:xfrm>
            <a:custGeom>
              <a:avLst/>
              <a:gdLst>
                <a:gd name="T0" fmla="*/ 56 w 111"/>
                <a:gd name="T1" fmla="*/ 0 h 192"/>
                <a:gd name="T2" fmla="*/ 56 w 111"/>
                <a:gd name="T3" fmla="*/ 0 h 192"/>
                <a:gd name="T4" fmla="*/ 68 w 111"/>
                <a:gd name="T5" fmla="*/ 1 h 192"/>
                <a:gd name="T6" fmla="*/ 78 w 111"/>
                <a:gd name="T7" fmla="*/ 3 h 192"/>
                <a:gd name="T8" fmla="*/ 87 w 111"/>
                <a:gd name="T9" fmla="*/ 8 h 192"/>
                <a:gd name="T10" fmla="*/ 95 w 111"/>
                <a:gd name="T11" fmla="*/ 14 h 192"/>
                <a:gd name="T12" fmla="*/ 102 w 111"/>
                <a:gd name="T13" fmla="*/ 23 h 192"/>
                <a:gd name="T14" fmla="*/ 107 w 111"/>
                <a:gd name="T15" fmla="*/ 32 h 192"/>
                <a:gd name="T16" fmla="*/ 110 w 111"/>
                <a:gd name="T17" fmla="*/ 42 h 192"/>
                <a:gd name="T18" fmla="*/ 111 w 111"/>
                <a:gd name="T19" fmla="*/ 55 h 192"/>
                <a:gd name="T20" fmla="*/ 111 w 111"/>
                <a:gd name="T21" fmla="*/ 55 h 192"/>
                <a:gd name="T22" fmla="*/ 110 w 111"/>
                <a:gd name="T23" fmla="*/ 66 h 192"/>
                <a:gd name="T24" fmla="*/ 108 w 111"/>
                <a:gd name="T25" fmla="*/ 75 h 192"/>
                <a:gd name="T26" fmla="*/ 103 w 111"/>
                <a:gd name="T27" fmla="*/ 84 h 192"/>
                <a:gd name="T28" fmla="*/ 99 w 111"/>
                <a:gd name="T29" fmla="*/ 91 h 192"/>
                <a:gd name="T30" fmla="*/ 92 w 111"/>
                <a:gd name="T31" fmla="*/ 98 h 192"/>
                <a:gd name="T32" fmla="*/ 85 w 111"/>
                <a:gd name="T33" fmla="*/ 103 h 192"/>
                <a:gd name="T34" fmla="*/ 76 w 111"/>
                <a:gd name="T35" fmla="*/ 106 h 192"/>
                <a:gd name="T36" fmla="*/ 68 w 111"/>
                <a:gd name="T37" fmla="*/ 108 h 192"/>
                <a:gd name="T38" fmla="*/ 111 w 111"/>
                <a:gd name="T39" fmla="*/ 192 h 192"/>
                <a:gd name="T40" fmla="*/ 76 w 111"/>
                <a:gd name="T41" fmla="*/ 192 h 192"/>
                <a:gd name="T42" fmla="*/ 35 w 111"/>
                <a:gd name="T43" fmla="*/ 110 h 192"/>
                <a:gd name="T44" fmla="*/ 31 w 111"/>
                <a:gd name="T45" fmla="*/ 110 h 192"/>
                <a:gd name="T46" fmla="*/ 31 w 111"/>
                <a:gd name="T47" fmla="*/ 192 h 192"/>
                <a:gd name="T48" fmla="*/ 0 w 111"/>
                <a:gd name="T49" fmla="*/ 192 h 192"/>
                <a:gd name="T50" fmla="*/ 0 w 111"/>
                <a:gd name="T51" fmla="*/ 0 h 192"/>
                <a:gd name="T52" fmla="*/ 56 w 111"/>
                <a:gd name="T53" fmla="*/ 0 h 192"/>
                <a:gd name="T54" fmla="*/ 31 w 111"/>
                <a:gd name="T55" fmla="*/ 81 h 192"/>
                <a:gd name="T56" fmla="*/ 56 w 111"/>
                <a:gd name="T57" fmla="*/ 81 h 192"/>
                <a:gd name="T58" fmla="*/ 56 w 111"/>
                <a:gd name="T59" fmla="*/ 81 h 192"/>
                <a:gd name="T60" fmla="*/ 62 w 111"/>
                <a:gd name="T61" fmla="*/ 80 h 192"/>
                <a:gd name="T62" fmla="*/ 68 w 111"/>
                <a:gd name="T63" fmla="*/ 79 h 192"/>
                <a:gd name="T64" fmla="*/ 71 w 111"/>
                <a:gd name="T65" fmla="*/ 76 h 192"/>
                <a:gd name="T66" fmla="*/ 75 w 111"/>
                <a:gd name="T67" fmla="*/ 73 h 192"/>
                <a:gd name="T68" fmla="*/ 78 w 111"/>
                <a:gd name="T69" fmla="*/ 69 h 192"/>
                <a:gd name="T70" fmla="*/ 79 w 111"/>
                <a:gd name="T71" fmla="*/ 65 h 192"/>
                <a:gd name="T72" fmla="*/ 80 w 111"/>
                <a:gd name="T73" fmla="*/ 60 h 192"/>
                <a:gd name="T74" fmla="*/ 81 w 111"/>
                <a:gd name="T75" fmla="*/ 55 h 192"/>
                <a:gd name="T76" fmla="*/ 81 w 111"/>
                <a:gd name="T77" fmla="*/ 55 h 192"/>
                <a:gd name="T78" fmla="*/ 80 w 111"/>
                <a:gd name="T79" fmla="*/ 50 h 192"/>
                <a:gd name="T80" fmla="*/ 79 w 111"/>
                <a:gd name="T81" fmla="*/ 44 h 192"/>
                <a:gd name="T82" fmla="*/ 78 w 111"/>
                <a:gd name="T83" fmla="*/ 40 h 192"/>
                <a:gd name="T84" fmla="*/ 75 w 111"/>
                <a:gd name="T85" fmla="*/ 36 h 192"/>
                <a:gd name="T86" fmla="*/ 71 w 111"/>
                <a:gd name="T87" fmla="*/ 33 h 192"/>
                <a:gd name="T88" fmla="*/ 68 w 111"/>
                <a:gd name="T89" fmla="*/ 31 h 192"/>
                <a:gd name="T90" fmla="*/ 62 w 111"/>
                <a:gd name="T91" fmla="*/ 29 h 192"/>
                <a:gd name="T92" fmla="*/ 56 w 111"/>
                <a:gd name="T93" fmla="*/ 29 h 192"/>
                <a:gd name="T94" fmla="*/ 31 w 111"/>
                <a:gd name="T95" fmla="*/ 29 h 192"/>
                <a:gd name="T96" fmla="*/ 31 w 111"/>
                <a:gd name="T97" fmla="*/ 8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192">
                  <a:moveTo>
                    <a:pt x="56" y="0"/>
                  </a:moveTo>
                  <a:lnTo>
                    <a:pt x="56" y="0"/>
                  </a:lnTo>
                  <a:lnTo>
                    <a:pt x="68" y="1"/>
                  </a:lnTo>
                  <a:lnTo>
                    <a:pt x="78" y="3"/>
                  </a:lnTo>
                  <a:lnTo>
                    <a:pt x="87" y="8"/>
                  </a:lnTo>
                  <a:lnTo>
                    <a:pt x="95" y="14"/>
                  </a:lnTo>
                  <a:lnTo>
                    <a:pt x="102" y="23"/>
                  </a:lnTo>
                  <a:lnTo>
                    <a:pt x="107" y="32"/>
                  </a:lnTo>
                  <a:lnTo>
                    <a:pt x="110" y="42"/>
                  </a:lnTo>
                  <a:lnTo>
                    <a:pt x="111" y="55"/>
                  </a:lnTo>
                  <a:lnTo>
                    <a:pt x="111" y="55"/>
                  </a:lnTo>
                  <a:lnTo>
                    <a:pt x="110" y="66"/>
                  </a:lnTo>
                  <a:lnTo>
                    <a:pt x="108" y="75"/>
                  </a:lnTo>
                  <a:lnTo>
                    <a:pt x="103" y="84"/>
                  </a:lnTo>
                  <a:lnTo>
                    <a:pt x="99" y="91"/>
                  </a:lnTo>
                  <a:lnTo>
                    <a:pt x="92" y="98"/>
                  </a:lnTo>
                  <a:lnTo>
                    <a:pt x="85" y="103"/>
                  </a:lnTo>
                  <a:lnTo>
                    <a:pt x="76" y="106"/>
                  </a:lnTo>
                  <a:lnTo>
                    <a:pt x="68" y="108"/>
                  </a:lnTo>
                  <a:lnTo>
                    <a:pt x="111" y="192"/>
                  </a:lnTo>
                  <a:lnTo>
                    <a:pt x="76" y="192"/>
                  </a:lnTo>
                  <a:lnTo>
                    <a:pt x="35" y="110"/>
                  </a:lnTo>
                  <a:lnTo>
                    <a:pt x="31" y="110"/>
                  </a:lnTo>
                  <a:lnTo>
                    <a:pt x="31" y="192"/>
                  </a:lnTo>
                  <a:lnTo>
                    <a:pt x="0" y="192"/>
                  </a:lnTo>
                  <a:lnTo>
                    <a:pt x="0" y="0"/>
                  </a:lnTo>
                  <a:lnTo>
                    <a:pt x="56" y="0"/>
                  </a:lnTo>
                  <a:close/>
                  <a:moveTo>
                    <a:pt x="31" y="81"/>
                  </a:moveTo>
                  <a:lnTo>
                    <a:pt x="56" y="81"/>
                  </a:lnTo>
                  <a:lnTo>
                    <a:pt x="56" y="81"/>
                  </a:lnTo>
                  <a:lnTo>
                    <a:pt x="62" y="80"/>
                  </a:lnTo>
                  <a:lnTo>
                    <a:pt x="68" y="79"/>
                  </a:lnTo>
                  <a:lnTo>
                    <a:pt x="71" y="76"/>
                  </a:lnTo>
                  <a:lnTo>
                    <a:pt x="75" y="73"/>
                  </a:lnTo>
                  <a:lnTo>
                    <a:pt x="78" y="69"/>
                  </a:lnTo>
                  <a:lnTo>
                    <a:pt x="79" y="65"/>
                  </a:lnTo>
                  <a:lnTo>
                    <a:pt x="80" y="60"/>
                  </a:lnTo>
                  <a:lnTo>
                    <a:pt x="81" y="55"/>
                  </a:lnTo>
                  <a:lnTo>
                    <a:pt x="81" y="55"/>
                  </a:lnTo>
                  <a:lnTo>
                    <a:pt x="80" y="50"/>
                  </a:lnTo>
                  <a:lnTo>
                    <a:pt x="79" y="44"/>
                  </a:lnTo>
                  <a:lnTo>
                    <a:pt x="78" y="40"/>
                  </a:lnTo>
                  <a:lnTo>
                    <a:pt x="75" y="36"/>
                  </a:lnTo>
                  <a:lnTo>
                    <a:pt x="71" y="33"/>
                  </a:lnTo>
                  <a:lnTo>
                    <a:pt x="68" y="31"/>
                  </a:lnTo>
                  <a:lnTo>
                    <a:pt x="62" y="29"/>
                  </a:lnTo>
                  <a:lnTo>
                    <a:pt x="56" y="29"/>
                  </a:lnTo>
                  <a:lnTo>
                    <a:pt x="31" y="29"/>
                  </a:lnTo>
                  <a:lnTo>
                    <a:pt x="3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0" name="Freeform 34"/>
            <p:cNvSpPr>
              <a:spLocks noEditPoints="1"/>
            </p:cNvSpPr>
            <p:nvPr userDrawn="1"/>
          </p:nvSpPr>
          <p:spPr bwMode="auto">
            <a:xfrm>
              <a:off x="1212"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1"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8"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1" name="Freeform 35"/>
            <p:cNvSpPr>
              <a:spLocks/>
            </p:cNvSpPr>
            <p:nvPr userDrawn="1"/>
          </p:nvSpPr>
          <p:spPr bwMode="auto">
            <a:xfrm>
              <a:off x="1264" y="3775"/>
              <a:ext cx="32" cy="47"/>
            </a:xfrm>
            <a:custGeom>
              <a:avLst/>
              <a:gdLst>
                <a:gd name="T0" fmla="*/ 29 w 95"/>
                <a:gd name="T1" fmla="*/ 93 h 140"/>
                <a:gd name="T2" fmla="*/ 31 w 95"/>
                <a:gd name="T3" fmla="*/ 101 h 140"/>
                <a:gd name="T4" fmla="*/ 34 w 95"/>
                <a:gd name="T5" fmla="*/ 107 h 140"/>
                <a:gd name="T6" fmla="*/ 47 w 95"/>
                <a:gd name="T7" fmla="*/ 113 h 140"/>
                <a:gd name="T8" fmla="*/ 54 w 95"/>
                <a:gd name="T9" fmla="*/ 112 h 140"/>
                <a:gd name="T10" fmla="*/ 62 w 95"/>
                <a:gd name="T11" fmla="*/ 106 h 140"/>
                <a:gd name="T12" fmla="*/ 64 w 95"/>
                <a:gd name="T13" fmla="*/ 99 h 140"/>
                <a:gd name="T14" fmla="*/ 64 w 95"/>
                <a:gd name="T15" fmla="*/ 96 h 140"/>
                <a:gd name="T16" fmla="*/ 62 w 95"/>
                <a:gd name="T17" fmla="*/ 86 h 140"/>
                <a:gd name="T18" fmla="*/ 56 w 95"/>
                <a:gd name="T19" fmla="*/ 81 h 140"/>
                <a:gd name="T20" fmla="*/ 38 w 95"/>
                <a:gd name="T21" fmla="*/ 75 h 140"/>
                <a:gd name="T22" fmla="*/ 33 w 95"/>
                <a:gd name="T23" fmla="*/ 73 h 140"/>
                <a:gd name="T24" fmla="*/ 23 w 95"/>
                <a:gd name="T25" fmla="*/ 67 h 140"/>
                <a:gd name="T26" fmla="*/ 15 w 95"/>
                <a:gd name="T27" fmla="*/ 59 h 140"/>
                <a:gd name="T28" fmla="*/ 10 w 95"/>
                <a:gd name="T29" fmla="*/ 46 h 140"/>
                <a:gd name="T30" fmla="*/ 9 w 95"/>
                <a:gd name="T31" fmla="*/ 38 h 140"/>
                <a:gd name="T32" fmla="*/ 13 w 95"/>
                <a:gd name="T33" fmla="*/ 23 h 140"/>
                <a:gd name="T34" fmla="*/ 21 w 95"/>
                <a:gd name="T35" fmla="*/ 11 h 140"/>
                <a:gd name="T36" fmla="*/ 32 w 95"/>
                <a:gd name="T37" fmla="*/ 3 h 140"/>
                <a:gd name="T38" fmla="*/ 47 w 95"/>
                <a:gd name="T39" fmla="*/ 0 h 140"/>
                <a:gd name="T40" fmla="*/ 57 w 95"/>
                <a:gd name="T41" fmla="*/ 2 h 140"/>
                <a:gd name="T42" fmla="*/ 73 w 95"/>
                <a:gd name="T43" fmla="*/ 11 h 140"/>
                <a:gd name="T44" fmla="*/ 61 w 95"/>
                <a:gd name="T45" fmla="*/ 36 h 140"/>
                <a:gd name="T46" fmla="*/ 60 w 95"/>
                <a:gd name="T47" fmla="*/ 33 h 140"/>
                <a:gd name="T48" fmla="*/ 53 w 95"/>
                <a:gd name="T49" fmla="*/ 28 h 140"/>
                <a:gd name="T50" fmla="*/ 49 w 95"/>
                <a:gd name="T51" fmla="*/ 27 h 140"/>
                <a:gd name="T52" fmla="*/ 41 w 95"/>
                <a:gd name="T53" fmla="*/ 30 h 140"/>
                <a:gd name="T54" fmla="*/ 38 w 95"/>
                <a:gd name="T55" fmla="*/ 38 h 140"/>
                <a:gd name="T56" fmla="*/ 39 w 95"/>
                <a:gd name="T57" fmla="*/ 42 h 140"/>
                <a:gd name="T58" fmla="*/ 44 w 95"/>
                <a:gd name="T59" fmla="*/ 47 h 140"/>
                <a:gd name="T60" fmla="*/ 57 w 95"/>
                <a:gd name="T61" fmla="*/ 52 h 140"/>
                <a:gd name="T62" fmla="*/ 69 w 95"/>
                <a:gd name="T63" fmla="*/ 55 h 140"/>
                <a:gd name="T64" fmla="*/ 78 w 95"/>
                <a:gd name="T65" fmla="*/ 60 h 140"/>
                <a:gd name="T66" fmla="*/ 87 w 95"/>
                <a:gd name="T67" fmla="*/ 68 h 140"/>
                <a:gd name="T68" fmla="*/ 93 w 95"/>
                <a:gd name="T69" fmla="*/ 80 h 140"/>
                <a:gd name="T70" fmla="*/ 95 w 95"/>
                <a:gd name="T71" fmla="*/ 94 h 140"/>
                <a:gd name="T72" fmla="*/ 94 w 95"/>
                <a:gd name="T73" fmla="*/ 105 h 140"/>
                <a:gd name="T74" fmla="*/ 87 w 95"/>
                <a:gd name="T75" fmla="*/ 121 h 140"/>
                <a:gd name="T76" fmla="*/ 75 w 95"/>
                <a:gd name="T77" fmla="*/ 133 h 140"/>
                <a:gd name="T78" fmla="*/ 57 w 95"/>
                <a:gd name="T79" fmla="*/ 140 h 140"/>
                <a:gd name="T80" fmla="*/ 47 w 95"/>
                <a:gd name="T81" fmla="*/ 140 h 140"/>
                <a:gd name="T82" fmla="*/ 28 w 95"/>
                <a:gd name="T83" fmla="*/ 137 h 140"/>
                <a:gd name="T84" fmla="*/ 13 w 95"/>
                <a:gd name="T85" fmla="*/ 128 h 140"/>
                <a:gd name="T86" fmla="*/ 4 w 95"/>
                <a:gd name="T87" fmla="*/ 112 h 140"/>
                <a:gd name="T88" fmla="*/ 0 w 95"/>
                <a:gd name="T89" fmla="*/ 9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40">
                  <a:moveTo>
                    <a:pt x="29" y="93"/>
                  </a:moveTo>
                  <a:lnTo>
                    <a:pt x="29" y="93"/>
                  </a:lnTo>
                  <a:lnTo>
                    <a:pt x="30" y="98"/>
                  </a:lnTo>
                  <a:lnTo>
                    <a:pt x="31" y="101"/>
                  </a:lnTo>
                  <a:lnTo>
                    <a:pt x="32" y="105"/>
                  </a:lnTo>
                  <a:lnTo>
                    <a:pt x="34" y="107"/>
                  </a:lnTo>
                  <a:lnTo>
                    <a:pt x="40" y="110"/>
                  </a:lnTo>
                  <a:lnTo>
                    <a:pt x="47" y="113"/>
                  </a:lnTo>
                  <a:lnTo>
                    <a:pt x="47" y="113"/>
                  </a:lnTo>
                  <a:lnTo>
                    <a:pt x="54" y="112"/>
                  </a:lnTo>
                  <a:lnTo>
                    <a:pt x="60" y="108"/>
                  </a:lnTo>
                  <a:lnTo>
                    <a:pt x="62" y="106"/>
                  </a:lnTo>
                  <a:lnTo>
                    <a:pt x="63" y="102"/>
                  </a:lnTo>
                  <a:lnTo>
                    <a:pt x="64" y="99"/>
                  </a:lnTo>
                  <a:lnTo>
                    <a:pt x="64" y="96"/>
                  </a:lnTo>
                  <a:lnTo>
                    <a:pt x="64" y="96"/>
                  </a:lnTo>
                  <a:lnTo>
                    <a:pt x="64" y="90"/>
                  </a:lnTo>
                  <a:lnTo>
                    <a:pt x="62" y="86"/>
                  </a:lnTo>
                  <a:lnTo>
                    <a:pt x="60" y="83"/>
                  </a:lnTo>
                  <a:lnTo>
                    <a:pt x="56" y="81"/>
                  </a:lnTo>
                  <a:lnTo>
                    <a:pt x="48" y="77"/>
                  </a:lnTo>
                  <a:lnTo>
                    <a:pt x="38" y="75"/>
                  </a:lnTo>
                  <a:lnTo>
                    <a:pt x="38" y="75"/>
                  </a:lnTo>
                  <a:lnTo>
                    <a:pt x="33" y="73"/>
                  </a:lnTo>
                  <a:lnTo>
                    <a:pt x="28" y="70"/>
                  </a:lnTo>
                  <a:lnTo>
                    <a:pt x="23" y="67"/>
                  </a:lnTo>
                  <a:lnTo>
                    <a:pt x="18" y="63"/>
                  </a:lnTo>
                  <a:lnTo>
                    <a:pt x="15" y="59"/>
                  </a:lnTo>
                  <a:lnTo>
                    <a:pt x="12" y="53"/>
                  </a:lnTo>
                  <a:lnTo>
                    <a:pt x="10" y="46"/>
                  </a:lnTo>
                  <a:lnTo>
                    <a:pt x="9" y="38"/>
                  </a:lnTo>
                  <a:lnTo>
                    <a:pt x="9" y="38"/>
                  </a:lnTo>
                  <a:lnTo>
                    <a:pt x="10" y="30"/>
                  </a:lnTo>
                  <a:lnTo>
                    <a:pt x="13" y="23"/>
                  </a:lnTo>
                  <a:lnTo>
                    <a:pt x="16" y="16"/>
                  </a:lnTo>
                  <a:lnTo>
                    <a:pt x="21" y="11"/>
                  </a:lnTo>
                  <a:lnTo>
                    <a:pt x="26" y="6"/>
                  </a:lnTo>
                  <a:lnTo>
                    <a:pt x="32" y="3"/>
                  </a:lnTo>
                  <a:lnTo>
                    <a:pt x="40" y="0"/>
                  </a:lnTo>
                  <a:lnTo>
                    <a:pt x="47" y="0"/>
                  </a:lnTo>
                  <a:lnTo>
                    <a:pt x="47" y="0"/>
                  </a:lnTo>
                  <a:lnTo>
                    <a:pt x="57" y="2"/>
                  </a:lnTo>
                  <a:lnTo>
                    <a:pt x="67" y="5"/>
                  </a:lnTo>
                  <a:lnTo>
                    <a:pt x="73" y="11"/>
                  </a:lnTo>
                  <a:lnTo>
                    <a:pt x="80" y="18"/>
                  </a:lnTo>
                  <a:lnTo>
                    <a:pt x="61" y="36"/>
                  </a:lnTo>
                  <a:lnTo>
                    <a:pt x="61" y="36"/>
                  </a:lnTo>
                  <a:lnTo>
                    <a:pt x="60" y="33"/>
                  </a:lnTo>
                  <a:lnTo>
                    <a:pt x="56" y="29"/>
                  </a:lnTo>
                  <a:lnTo>
                    <a:pt x="53" y="28"/>
                  </a:lnTo>
                  <a:lnTo>
                    <a:pt x="49" y="27"/>
                  </a:lnTo>
                  <a:lnTo>
                    <a:pt x="49" y="27"/>
                  </a:lnTo>
                  <a:lnTo>
                    <a:pt x="45" y="28"/>
                  </a:lnTo>
                  <a:lnTo>
                    <a:pt x="41" y="30"/>
                  </a:lnTo>
                  <a:lnTo>
                    <a:pt x="39" y="34"/>
                  </a:lnTo>
                  <a:lnTo>
                    <a:pt x="38" y="38"/>
                  </a:lnTo>
                  <a:lnTo>
                    <a:pt x="38" y="38"/>
                  </a:lnTo>
                  <a:lnTo>
                    <a:pt x="39" y="42"/>
                  </a:lnTo>
                  <a:lnTo>
                    <a:pt x="41" y="45"/>
                  </a:lnTo>
                  <a:lnTo>
                    <a:pt x="44" y="47"/>
                  </a:lnTo>
                  <a:lnTo>
                    <a:pt x="48" y="50"/>
                  </a:lnTo>
                  <a:lnTo>
                    <a:pt x="57" y="52"/>
                  </a:lnTo>
                  <a:lnTo>
                    <a:pt x="69" y="55"/>
                  </a:lnTo>
                  <a:lnTo>
                    <a:pt x="69" y="55"/>
                  </a:lnTo>
                  <a:lnTo>
                    <a:pt x="73" y="58"/>
                  </a:lnTo>
                  <a:lnTo>
                    <a:pt x="78" y="60"/>
                  </a:lnTo>
                  <a:lnTo>
                    <a:pt x="83" y="63"/>
                  </a:lnTo>
                  <a:lnTo>
                    <a:pt x="87" y="68"/>
                  </a:lnTo>
                  <a:lnTo>
                    <a:pt x="91" y="74"/>
                  </a:lnTo>
                  <a:lnTo>
                    <a:pt x="93" y="80"/>
                  </a:lnTo>
                  <a:lnTo>
                    <a:pt x="94" y="86"/>
                  </a:lnTo>
                  <a:lnTo>
                    <a:pt x="95" y="94"/>
                  </a:lnTo>
                  <a:lnTo>
                    <a:pt x="95" y="94"/>
                  </a:lnTo>
                  <a:lnTo>
                    <a:pt x="94" y="105"/>
                  </a:lnTo>
                  <a:lnTo>
                    <a:pt x="92" y="114"/>
                  </a:lnTo>
                  <a:lnTo>
                    <a:pt x="87" y="121"/>
                  </a:lnTo>
                  <a:lnTo>
                    <a:pt x="81" y="128"/>
                  </a:lnTo>
                  <a:lnTo>
                    <a:pt x="75" y="133"/>
                  </a:lnTo>
                  <a:lnTo>
                    <a:pt x="67" y="138"/>
                  </a:lnTo>
                  <a:lnTo>
                    <a:pt x="57" y="140"/>
                  </a:lnTo>
                  <a:lnTo>
                    <a:pt x="47" y="140"/>
                  </a:lnTo>
                  <a:lnTo>
                    <a:pt x="47" y="140"/>
                  </a:lnTo>
                  <a:lnTo>
                    <a:pt x="37" y="140"/>
                  </a:lnTo>
                  <a:lnTo>
                    <a:pt x="28" y="137"/>
                  </a:lnTo>
                  <a:lnTo>
                    <a:pt x="20" y="132"/>
                  </a:lnTo>
                  <a:lnTo>
                    <a:pt x="13" y="128"/>
                  </a:lnTo>
                  <a:lnTo>
                    <a:pt x="8" y="120"/>
                  </a:lnTo>
                  <a:lnTo>
                    <a:pt x="4" y="112"/>
                  </a:lnTo>
                  <a:lnTo>
                    <a:pt x="1" y="104"/>
                  </a:lnTo>
                  <a:lnTo>
                    <a:pt x="0" y="93"/>
                  </a:lnTo>
                  <a:lnTo>
                    <a:pt x="29"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2" name="Freeform 36"/>
            <p:cNvSpPr>
              <a:spLocks noEditPoints="1"/>
            </p:cNvSpPr>
            <p:nvPr userDrawn="1"/>
          </p:nvSpPr>
          <p:spPr bwMode="auto">
            <a:xfrm>
              <a:off x="1303" y="3775"/>
              <a:ext cx="47" cy="47"/>
            </a:xfrm>
            <a:custGeom>
              <a:avLst/>
              <a:gdLst>
                <a:gd name="T0" fmla="*/ 32 w 140"/>
                <a:gd name="T1" fmla="*/ 81 h 140"/>
                <a:gd name="T2" fmla="*/ 36 w 140"/>
                <a:gd name="T3" fmla="*/ 93 h 140"/>
                <a:gd name="T4" fmla="*/ 44 w 140"/>
                <a:gd name="T5" fmla="*/ 104 h 140"/>
                <a:gd name="T6" fmla="*/ 56 w 140"/>
                <a:gd name="T7" fmla="*/ 109 h 140"/>
                <a:gd name="T8" fmla="*/ 70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0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19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1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0" y="113"/>
                  </a:lnTo>
                  <a:lnTo>
                    <a:pt x="70" y="113"/>
                  </a:lnTo>
                  <a:lnTo>
                    <a:pt x="80" y="112"/>
                  </a:lnTo>
                  <a:lnTo>
                    <a:pt x="89" y="109"/>
                  </a:lnTo>
                  <a:lnTo>
                    <a:pt x="96" y="105"/>
                  </a:lnTo>
                  <a:lnTo>
                    <a:pt x="101" y="99"/>
                  </a:lnTo>
                  <a:lnTo>
                    <a:pt x="137" y="99"/>
                  </a:lnTo>
                  <a:lnTo>
                    <a:pt x="137" y="99"/>
                  </a:lnTo>
                  <a:lnTo>
                    <a:pt x="133" y="108"/>
                  </a:lnTo>
                  <a:lnTo>
                    <a:pt x="127" y="116"/>
                  </a:lnTo>
                  <a:lnTo>
                    <a:pt x="120" y="123"/>
                  </a:lnTo>
                  <a:lnTo>
                    <a:pt x="112" y="129"/>
                  </a:lnTo>
                  <a:lnTo>
                    <a:pt x="103" y="135"/>
                  </a:lnTo>
                  <a:lnTo>
                    <a:pt x="93" y="138"/>
                  </a:lnTo>
                  <a:lnTo>
                    <a:pt x="81" y="140"/>
                  </a:lnTo>
                  <a:lnTo>
                    <a:pt x="70" y="140"/>
                  </a:lnTo>
                  <a:lnTo>
                    <a:pt x="70"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19" y="21"/>
                  </a:lnTo>
                  <a:lnTo>
                    <a:pt x="30" y="12"/>
                  </a:lnTo>
                  <a:lnTo>
                    <a:pt x="42" y="6"/>
                  </a:lnTo>
                  <a:lnTo>
                    <a:pt x="48" y="4"/>
                  </a:lnTo>
                  <a:lnTo>
                    <a:pt x="55" y="2"/>
                  </a:lnTo>
                  <a:lnTo>
                    <a:pt x="62"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7" y="33"/>
                  </a:lnTo>
                  <a:lnTo>
                    <a:pt x="81"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3" name="Freeform 37"/>
            <p:cNvSpPr>
              <a:spLocks noEditPoints="1"/>
            </p:cNvSpPr>
            <p:nvPr userDrawn="1"/>
          </p:nvSpPr>
          <p:spPr bwMode="auto">
            <a:xfrm>
              <a:off x="1356" y="3775"/>
              <a:ext cx="46" cy="47"/>
            </a:xfrm>
            <a:custGeom>
              <a:avLst/>
              <a:gdLst>
                <a:gd name="T0" fmla="*/ 139 w 139"/>
                <a:gd name="T1" fmla="*/ 139 h 140"/>
                <a:gd name="T2" fmla="*/ 108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09 w 139"/>
                <a:gd name="T67" fmla="*/ 70 h 140"/>
                <a:gd name="T68" fmla="*/ 109 w 139"/>
                <a:gd name="T69" fmla="*/ 62 h 140"/>
                <a:gd name="T70" fmla="*/ 103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2" y="105"/>
                  </a:lnTo>
                  <a:lnTo>
                    <a:pt x="98" y="99"/>
                  </a:lnTo>
                  <a:lnTo>
                    <a:pt x="103" y="93"/>
                  </a:lnTo>
                  <a:lnTo>
                    <a:pt x="106" y="86"/>
                  </a:lnTo>
                  <a:lnTo>
                    <a:pt x="109" y="78"/>
                  </a:lnTo>
                  <a:lnTo>
                    <a:pt x="109" y="70"/>
                  </a:lnTo>
                  <a:lnTo>
                    <a:pt x="109" y="70"/>
                  </a:lnTo>
                  <a:lnTo>
                    <a:pt x="109" y="62"/>
                  </a:lnTo>
                  <a:lnTo>
                    <a:pt x="106" y="54"/>
                  </a:lnTo>
                  <a:lnTo>
                    <a:pt x="103" y="47"/>
                  </a:lnTo>
                  <a:lnTo>
                    <a:pt x="98" y="42"/>
                  </a:lnTo>
                  <a:lnTo>
                    <a:pt x="92"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4" name="Freeform 38"/>
            <p:cNvSpPr>
              <a:spLocks/>
            </p:cNvSpPr>
            <p:nvPr userDrawn="1"/>
          </p:nvSpPr>
          <p:spPr bwMode="auto">
            <a:xfrm>
              <a:off x="1413" y="3775"/>
              <a:ext cx="22" cy="47"/>
            </a:xfrm>
            <a:custGeom>
              <a:avLst/>
              <a:gdLst>
                <a:gd name="T0" fmla="*/ 0 w 65"/>
                <a:gd name="T1" fmla="*/ 2 h 139"/>
                <a:gd name="T2" fmla="*/ 31 w 65"/>
                <a:gd name="T3" fmla="*/ 2 h 139"/>
                <a:gd name="T4" fmla="*/ 31 w 65"/>
                <a:gd name="T5" fmla="*/ 16 h 139"/>
                <a:gd name="T6" fmla="*/ 31 w 65"/>
                <a:gd name="T7" fmla="*/ 16 h 139"/>
                <a:gd name="T8" fmla="*/ 35 w 65"/>
                <a:gd name="T9" fmla="*/ 10 h 139"/>
                <a:gd name="T10" fmla="*/ 43 w 65"/>
                <a:gd name="T11" fmla="*/ 5 h 139"/>
                <a:gd name="T12" fmla="*/ 48 w 65"/>
                <a:gd name="T13" fmla="*/ 3 h 139"/>
                <a:gd name="T14" fmla="*/ 52 w 65"/>
                <a:gd name="T15" fmla="*/ 2 h 139"/>
                <a:gd name="T16" fmla="*/ 59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50 w 65"/>
                <a:gd name="T29" fmla="*/ 31 h 139"/>
                <a:gd name="T30" fmla="*/ 44 w 65"/>
                <a:gd name="T31" fmla="*/ 35 h 139"/>
                <a:gd name="T32" fmla="*/ 40 w 65"/>
                <a:gd name="T33" fmla="*/ 38 h 139"/>
                <a:gd name="T34" fmla="*/ 35 w 65"/>
                <a:gd name="T35" fmla="*/ 44 h 139"/>
                <a:gd name="T36" fmla="*/ 33 w 65"/>
                <a:gd name="T37" fmla="*/ 50 h 139"/>
                <a:gd name="T38" fmla="*/ 31 w 65"/>
                <a:gd name="T39" fmla="*/ 57 h 139"/>
                <a:gd name="T40" fmla="*/ 31 w 65"/>
                <a:gd name="T41" fmla="*/ 63 h 139"/>
                <a:gd name="T42" fmla="*/ 31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1" y="2"/>
                  </a:lnTo>
                  <a:lnTo>
                    <a:pt x="31" y="16"/>
                  </a:lnTo>
                  <a:lnTo>
                    <a:pt x="31" y="16"/>
                  </a:lnTo>
                  <a:lnTo>
                    <a:pt x="35" y="10"/>
                  </a:lnTo>
                  <a:lnTo>
                    <a:pt x="43" y="5"/>
                  </a:lnTo>
                  <a:lnTo>
                    <a:pt x="48" y="3"/>
                  </a:lnTo>
                  <a:lnTo>
                    <a:pt x="52" y="2"/>
                  </a:lnTo>
                  <a:lnTo>
                    <a:pt x="59" y="0"/>
                  </a:lnTo>
                  <a:lnTo>
                    <a:pt x="65" y="0"/>
                  </a:lnTo>
                  <a:lnTo>
                    <a:pt x="65" y="29"/>
                  </a:lnTo>
                  <a:lnTo>
                    <a:pt x="63" y="29"/>
                  </a:lnTo>
                  <a:lnTo>
                    <a:pt x="63" y="29"/>
                  </a:lnTo>
                  <a:lnTo>
                    <a:pt x="56" y="30"/>
                  </a:lnTo>
                  <a:lnTo>
                    <a:pt x="50" y="31"/>
                  </a:lnTo>
                  <a:lnTo>
                    <a:pt x="44" y="35"/>
                  </a:lnTo>
                  <a:lnTo>
                    <a:pt x="40" y="38"/>
                  </a:lnTo>
                  <a:lnTo>
                    <a:pt x="35" y="44"/>
                  </a:lnTo>
                  <a:lnTo>
                    <a:pt x="33" y="50"/>
                  </a:lnTo>
                  <a:lnTo>
                    <a:pt x="31" y="57"/>
                  </a:lnTo>
                  <a:lnTo>
                    <a:pt x="31" y="63"/>
                  </a:lnTo>
                  <a:lnTo>
                    <a:pt x="31"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5" name="Freeform 39"/>
            <p:cNvSpPr>
              <a:spLocks/>
            </p:cNvSpPr>
            <p:nvPr userDrawn="1"/>
          </p:nvSpPr>
          <p:spPr bwMode="auto">
            <a:xfrm>
              <a:off x="1440"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40 w 141"/>
                <a:gd name="T13" fmla="*/ 85 h 140"/>
                <a:gd name="T14" fmla="*/ 135 w 141"/>
                <a:gd name="T15" fmla="*/ 98 h 140"/>
                <a:gd name="T16" fmla="*/ 120 w 141"/>
                <a:gd name="T17" fmla="*/ 121 h 140"/>
                <a:gd name="T18" fmla="*/ 98 w 141"/>
                <a:gd name="T19" fmla="*/ 136 h 140"/>
                <a:gd name="T20" fmla="*/ 85 w 141"/>
                <a:gd name="T21" fmla="*/ 139 h 140"/>
                <a:gd name="T22" fmla="*/ 71 w 141"/>
                <a:gd name="T23" fmla="*/ 140 h 140"/>
                <a:gd name="T24" fmla="*/ 63 w 141"/>
                <a:gd name="T25" fmla="*/ 140 h 140"/>
                <a:gd name="T26" fmla="*/ 49 w 141"/>
                <a:gd name="T27" fmla="*/ 138 h 140"/>
                <a:gd name="T28" fmla="*/ 31 w 141"/>
                <a:gd name="T29" fmla="*/ 129 h 140"/>
                <a:gd name="T30" fmla="*/ 13 w 141"/>
                <a:gd name="T31" fmla="*/ 110 h 140"/>
                <a:gd name="T32" fmla="*/ 3 w 141"/>
                <a:gd name="T33" fmla="*/ 92 h 140"/>
                <a:gd name="T34" fmla="*/ 1 w 141"/>
                <a:gd name="T35" fmla="*/ 78 h 140"/>
                <a:gd name="T36" fmla="*/ 0 w 141"/>
                <a:gd name="T37" fmla="*/ 70 h 140"/>
                <a:gd name="T38" fmla="*/ 2 w 141"/>
                <a:gd name="T39" fmla="*/ 55 h 140"/>
                <a:gd name="T40" fmla="*/ 6 w 141"/>
                <a:gd name="T41" fmla="*/ 43 h 140"/>
                <a:gd name="T42" fmla="*/ 21 w 141"/>
                <a:gd name="T43" fmla="*/ 20 h 140"/>
                <a:gd name="T44" fmla="*/ 42 w 141"/>
                <a:gd name="T45" fmla="*/ 5 h 140"/>
                <a:gd name="T46" fmla="*/ 56 w 141"/>
                <a:gd name="T47" fmla="*/ 2 h 140"/>
                <a:gd name="T48" fmla="*/ 71 w 141"/>
                <a:gd name="T49" fmla="*/ 0 h 140"/>
                <a:gd name="T50" fmla="*/ 79 w 141"/>
                <a:gd name="T51" fmla="*/ 0 h 140"/>
                <a:gd name="T52" fmla="*/ 93 w 141"/>
                <a:gd name="T53" fmla="*/ 4 h 140"/>
                <a:gd name="T54" fmla="*/ 105 w 141"/>
                <a:gd name="T55" fmla="*/ 8 h 140"/>
                <a:gd name="T56" fmla="*/ 121 w 141"/>
                <a:gd name="T57" fmla="*/ 21 h 140"/>
                <a:gd name="T58" fmla="*/ 98 w 141"/>
                <a:gd name="T59" fmla="*/ 41 h 140"/>
                <a:gd name="T60" fmla="*/ 87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4 w 141"/>
                <a:gd name="T75" fmla="*/ 88 h 140"/>
                <a:gd name="T76" fmla="*/ 42 w 141"/>
                <a:gd name="T77" fmla="*/ 100 h 140"/>
                <a:gd name="T78" fmla="*/ 55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4" y="94"/>
                  </a:lnTo>
                  <a:lnTo>
                    <a:pt x="108" y="88"/>
                  </a:lnTo>
                  <a:lnTo>
                    <a:pt x="110" y="80"/>
                  </a:lnTo>
                  <a:lnTo>
                    <a:pt x="110" y="70"/>
                  </a:lnTo>
                  <a:lnTo>
                    <a:pt x="141" y="70"/>
                  </a:lnTo>
                  <a:lnTo>
                    <a:pt x="141" y="70"/>
                  </a:lnTo>
                  <a:lnTo>
                    <a:pt x="141" y="78"/>
                  </a:lnTo>
                  <a:lnTo>
                    <a:pt x="140" y="85"/>
                  </a:lnTo>
                  <a:lnTo>
                    <a:pt x="137" y="92"/>
                  </a:lnTo>
                  <a:lnTo>
                    <a:pt x="135" y="98"/>
                  </a:lnTo>
                  <a:lnTo>
                    <a:pt x="129" y="110"/>
                  </a:lnTo>
                  <a:lnTo>
                    <a:pt x="120" y="121"/>
                  </a:lnTo>
                  <a:lnTo>
                    <a:pt x="110" y="129"/>
                  </a:lnTo>
                  <a:lnTo>
                    <a:pt x="98" y="136"/>
                  </a:lnTo>
                  <a:lnTo>
                    <a:pt x="92" y="138"/>
                  </a:lnTo>
                  <a:lnTo>
                    <a:pt x="85" y="139"/>
                  </a:lnTo>
                  <a:lnTo>
                    <a:pt x="78" y="140"/>
                  </a:lnTo>
                  <a:lnTo>
                    <a:pt x="71" y="140"/>
                  </a:lnTo>
                  <a:lnTo>
                    <a:pt x="71" y="140"/>
                  </a:lnTo>
                  <a:lnTo>
                    <a:pt x="63" y="140"/>
                  </a:lnTo>
                  <a:lnTo>
                    <a:pt x="56" y="139"/>
                  </a:lnTo>
                  <a:lnTo>
                    <a:pt x="49" y="138"/>
                  </a:lnTo>
                  <a:lnTo>
                    <a:pt x="42" y="136"/>
                  </a:lnTo>
                  <a:lnTo>
                    <a:pt x="31" y="129"/>
                  </a:lnTo>
                  <a:lnTo>
                    <a:pt x="21" y="121"/>
                  </a:lnTo>
                  <a:lnTo>
                    <a:pt x="13" y="110"/>
                  </a:lnTo>
                  <a:lnTo>
                    <a:pt x="6" y="99"/>
                  </a:lnTo>
                  <a:lnTo>
                    <a:pt x="3" y="92"/>
                  </a:lnTo>
                  <a:lnTo>
                    <a:pt x="2" y="85"/>
                  </a:lnTo>
                  <a:lnTo>
                    <a:pt x="1" y="78"/>
                  </a:lnTo>
                  <a:lnTo>
                    <a:pt x="0" y="70"/>
                  </a:lnTo>
                  <a:lnTo>
                    <a:pt x="0" y="70"/>
                  </a:lnTo>
                  <a:lnTo>
                    <a:pt x="1" y="63"/>
                  </a:lnTo>
                  <a:lnTo>
                    <a:pt x="2" y="55"/>
                  </a:lnTo>
                  <a:lnTo>
                    <a:pt x="3" y="49"/>
                  </a:lnTo>
                  <a:lnTo>
                    <a:pt x="6" y="43"/>
                  </a:lnTo>
                  <a:lnTo>
                    <a:pt x="13" y="30"/>
                  </a:lnTo>
                  <a:lnTo>
                    <a:pt x="21" y="20"/>
                  </a:lnTo>
                  <a:lnTo>
                    <a:pt x="31" y="12"/>
                  </a:lnTo>
                  <a:lnTo>
                    <a:pt x="42" y="5"/>
                  </a:lnTo>
                  <a:lnTo>
                    <a:pt x="49" y="3"/>
                  </a:lnTo>
                  <a:lnTo>
                    <a:pt x="56" y="2"/>
                  </a:lnTo>
                  <a:lnTo>
                    <a:pt x="63" y="0"/>
                  </a:lnTo>
                  <a:lnTo>
                    <a:pt x="71" y="0"/>
                  </a:lnTo>
                  <a:lnTo>
                    <a:pt x="71" y="0"/>
                  </a:lnTo>
                  <a:lnTo>
                    <a:pt x="79" y="0"/>
                  </a:lnTo>
                  <a:lnTo>
                    <a:pt x="86" y="2"/>
                  </a:lnTo>
                  <a:lnTo>
                    <a:pt x="93" y="4"/>
                  </a:lnTo>
                  <a:lnTo>
                    <a:pt x="100" y="6"/>
                  </a:lnTo>
                  <a:lnTo>
                    <a:pt x="105" y="8"/>
                  </a:lnTo>
                  <a:lnTo>
                    <a:pt x="111" y="12"/>
                  </a:lnTo>
                  <a:lnTo>
                    <a:pt x="121" y="21"/>
                  </a:lnTo>
                  <a:lnTo>
                    <a:pt x="98" y="41"/>
                  </a:lnTo>
                  <a:lnTo>
                    <a:pt x="98" y="41"/>
                  </a:lnTo>
                  <a:lnTo>
                    <a:pt x="93" y="36"/>
                  </a:lnTo>
                  <a:lnTo>
                    <a:pt x="87" y="33"/>
                  </a:lnTo>
                  <a:lnTo>
                    <a:pt x="79" y="29"/>
                  </a:lnTo>
                  <a:lnTo>
                    <a:pt x="71" y="29"/>
                  </a:lnTo>
                  <a:lnTo>
                    <a:pt x="71" y="29"/>
                  </a:lnTo>
                  <a:lnTo>
                    <a:pt x="62" y="29"/>
                  </a:lnTo>
                  <a:lnTo>
                    <a:pt x="55" y="31"/>
                  </a:lnTo>
                  <a:lnTo>
                    <a:pt x="48" y="36"/>
                  </a:lnTo>
                  <a:lnTo>
                    <a:pt x="42" y="41"/>
                  </a:lnTo>
                  <a:lnTo>
                    <a:pt x="38" y="46"/>
                  </a:lnTo>
                  <a:lnTo>
                    <a:pt x="34" y="53"/>
                  </a:lnTo>
                  <a:lnTo>
                    <a:pt x="32" y="61"/>
                  </a:lnTo>
                  <a:lnTo>
                    <a:pt x="31" y="70"/>
                  </a:lnTo>
                  <a:lnTo>
                    <a:pt x="31" y="70"/>
                  </a:lnTo>
                  <a:lnTo>
                    <a:pt x="32" y="80"/>
                  </a:lnTo>
                  <a:lnTo>
                    <a:pt x="34" y="88"/>
                  </a:lnTo>
                  <a:lnTo>
                    <a:pt x="38" y="94"/>
                  </a:lnTo>
                  <a:lnTo>
                    <a:pt x="42" y="100"/>
                  </a:lnTo>
                  <a:lnTo>
                    <a:pt x="48" y="106"/>
                  </a:lnTo>
                  <a:lnTo>
                    <a:pt x="55"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6" name="Freeform 40"/>
            <p:cNvSpPr>
              <a:spLocks/>
            </p:cNvSpPr>
            <p:nvPr userDrawn="1"/>
          </p:nvSpPr>
          <p:spPr bwMode="auto">
            <a:xfrm>
              <a:off x="1495" y="3756"/>
              <a:ext cx="40" cy="66"/>
            </a:xfrm>
            <a:custGeom>
              <a:avLst/>
              <a:gdLst>
                <a:gd name="T0" fmla="*/ 0 w 122"/>
                <a:gd name="T1" fmla="*/ 4 h 196"/>
                <a:gd name="T2" fmla="*/ 30 w 122"/>
                <a:gd name="T3" fmla="*/ 0 h 196"/>
                <a:gd name="T4" fmla="*/ 30 w 122"/>
                <a:gd name="T5" fmla="*/ 75 h 196"/>
                <a:gd name="T6" fmla="*/ 30 w 122"/>
                <a:gd name="T7" fmla="*/ 75 h 196"/>
                <a:gd name="T8" fmla="*/ 37 w 122"/>
                <a:gd name="T9" fmla="*/ 68 h 196"/>
                <a:gd name="T10" fmla="*/ 46 w 122"/>
                <a:gd name="T11" fmla="*/ 62 h 196"/>
                <a:gd name="T12" fmla="*/ 57 w 122"/>
                <a:gd name="T13" fmla="*/ 59 h 196"/>
                <a:gd name="T14" fmla="*/ 63 w 122"/>
                <a:gd name="T15" fmla="*/ 57 h 196"/>
                <a:gd name="T16" fmla="*/ 70 w 122"/>
                <a:gd name="T17" fmla="*/ 57 h 196"/>
                <a:gd name="T18" fmla="*/ 70 w 122"/>
                <a:gd name="T19" fmla="*/ 57 h 196"/>
                <a:gd name="T20" fmla="*/ 81 w 122"/>
                <a:gd name="T21" fmla="*/ 59 h 196"/>
                <a:gd name="T22" fmla="*/ 92 w 122"/>
                <a:gd name="T23" fmla="*/ 61 h 196"/>
                <a:gd name="T24" fmla="*/ 101 w 122"/>
                <a:gd name="T25" fmla="*/ 65 h 196"/>
                <a:gd name="T26" fmla="*/ 108 w 122"/>
                <a:gd name="T27" fmla="*/ 72 h 196"/>
                <a:gd name="T28" fmla="*/ 113 w 122"/>
                <a:gd name="T29" fmla="*/ 80 h 196"/>
                <a:gd name="T30" fmla="*/ 118 w 122"/>
                <a:gd name="T31" fmla="*/ 90 h 196"/>
                <a:gd name="T32" fmla="*/ 121 w 122"/>
                <a:gd name="T33" fmla="*/ 101 h 196"/>
                <a:gd name="T34" fmla="*/ 122 w 122"/>
                <a:gd name="T35" fmla="*/ 114 h 196"/>
                <a:gd name="T36" fmla="*/ 122 w 122"/>
                <a:gd name="T37" fmla="*/ 196 h 196"/>
                <a:gd name="T38" fmla="*/ 92 w 122"/>
                <a:gd name="T39" fmla="*/ 196 h 196"/>
                <a:gd name="T40" fmla="*/ 92 w 122"/>
                <a:gd name="T41" fmla="*/ 120 h 196"/>
                <a:gd name="T42" fmla="*/ 92 w 122"/>
                <a:gd name="T43" fmla="*/ 120 h 196"/>
                <a:gd name="T44" fmla="*/ 92 w 122"/>
                <a:gd name="T45" fmla="*/ 112 h 196"/>
                <a:gd name="T46" fmla="*/ 90 w 122"/>
                <a:gd name="T47" fmla="*/ 106 h 196"/>
                <a:gd name="T48" fmla="*/ 88 w 122"/>
                <a:gd name="T49" fmla="*/ 100 h 196"/>
                <a:gd name="T50" fmla="*/ 85 w 122"/>
                <a:gd name="T51" fmla="*/ 95 h 196"/>
                <a:gd name="T52" fmla="*/ 80 w 122"/>
                <a:gd name="T53" fmla="*/ 91 h 196"/>
                <a:gd name="T54" fmla="*/ 76 w 122"/>
                <a:gd name="T55" fmla="*/ 88 h 196"/>
                <a:gd name="T56" fmla="*/ 69 w 122"/>
                <a:gd name="T57" fmla="*/ 86 h 196"/>
                <a:gd name="T58" fmla="*/ 62 w 122"/>
                <a:gd name="T59" fmla="*/ 86 h 196"/>
                <a:gd name="T60" fmla="*/ 62 w 122"/>
                <a:gd name="T61" fmla="*/ 86 h 196"/>
                <a:gd name="T62" fmla="*/ 55 w 122"/>
                <a:gd name="T63" fmla="*/ 86 h 196"/>
                <a:gd name="T64" fmla="*/ 49 w 122"/>
                <a:gd name="T65" fmla="*/ 88 h 196"/>
                <a:gd name="T66" fmla="*/ 43 w 122"/>
                <a:gd name="T67" fmla="*/ 92 h 196"/>
                <a:gd name="T68" fmla="*/ 39 w 122"/>
                <a:gd name="T69" fmla="*/ 95 h 196"/>
                <a:gd name="T70" fmla="*/ 35 w 122"/>
                <a:gd name="T71" fmla="*/ 101 h 196"/>
                <a:gd name="T72" fmla="*/ 32 w 122"/>
                <a:gd name="T73" fmla="*/ 107 h 196"/>
                <a:gd name="T74" fmla="*/ 31 w 122"/>
                <a:gd name="T75" fmla="*/ 114 h 196"/>
                <a:gd name="T76" fmla="*/ 30 w 122"/>
                <a:gd name="T77" fmla="*/ 120 h 196"/>
                <a:gd name="T78" fmla="*/ 30 w 122"/>
                <a:gd name="T79" fmla="*/ 196 h 196"/>
                <a:gd name="T80" fmla="*/ 0 w 122"/>
                <a:gd name="T81" fmla="*/ 196 h 196"/>
                <a:gd name="T82" fmla="*/ 0 w 122"/>
                <a:gd name="T83"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96">
                  <a:moveTo>
                    <a:pt x="0" y="4"/>
                  </a:moveTo>
                  <a:lnTo>
                    <a:pt x="30" y="0"/>
                  </a:lnTo>
                  <a:lnTo>
                    <a:pt x="30" y="75"/>
                  </a:lnTo>
                  <a:lnTo>
                    <a:pt x="30" y="75"/>
                  </a:lnTo>
                  <a:lnTo>
                    <a:pt x="37" y="68"/>
                  </a:lnTo>
                  <a:lnTo>
                    <a:pt x="46" y="62"/>
                  </a:lnTo>
                  <a:lnTo>
                    <a:pt x="57" y="59"/>
                  </a:lnTo>
                  <a:lnTo>
                    <a:pt x="63" y="57"/>
                  </a:lnTo>
                  <a:lnTo>
                    <a:pt x="70" y="57"/>
                  </a:lnTo>
                  <a:lnTo>
                    <a:pt x="70" y="57"/>
                  </a:lnTo>
                  <a:lnTo>
                    <a:pt x="81" y="59"/>
                  </a:lnTo>
                  <a:lnTo>
                    <a:pt x="92" y="61"/>
                  </a:lnTo>
                  <a:lnTo>
                    <a:pt x="101" y="65"/>
                  </a:lnTo>
                  <a:lnTo>
                    <a:pt x="108" y="72"/>
                  </a:lnTo>
                  <a:lnTo>
                    <a:pt x="113" y="80"/>
                  </a:lnTo>
                  <a:lnTo>
                    <a:pt x="118" y="90"/>
                  </a:lnTo>
                  <a:lnTo>
                    <a:pt x="121" y="101"/>
                  </a:lnTo>
                  <a:lnTo>
                    <a:pt x="122" y="114"/>
                  </a:lnTo>
                  <a:lnTo>
                    <a:pt x="122" y="196"/>
                  </a:lnTo>
                  <a:lnTo>
                    <a:pt x="92" y="196"/>
                  </a:lnTo>
                  <a:lnTo>
                    <a:pt x="92" y="120"/>
                  </a:lnTo>
                  <a:lnTo>
                    <a:pt x="92" y="120"/>
                  </a:lnTo>
                  <a:lnTo>
                    <a:pt x="92" y="112"/>
                  </a:lnTo>
                  <a:lnTo>
                    <a:pt x="90" y="106"/>
                  </a:lnTo>
                  <a:lnTo>
                    <a:pt x="88" y="100"/>
                  </a:lnTo>
                  <a:lnTo>
                    <a:pt x="85" y="95"/>
                  </a:lnTo>
                  <a:lnTo>
                    <a:pt x="80" y="91"/>
                  </a:lnTo>
                  <a:lnTo>
                    <a:pt x="76" y="88"/>
                  </a:lnTo>
                  <a:lnTo>
                    <a:pt x="69" y="86"/>
                  </a:lnTo>
                  <a:lnTo>
                    <a:pt x="62" y="86"/>
                  </a:lnTo>
                  <a:lnTo>
                    <a:pt x="62" y="86"/>
                  </a:lnTo>
                  <a:lnTo>
                    <a:pt x="55" y="86"/>
                  </a:lnTo>
                  <a:lnTo>
                    <a:pt x="49" y="88"/>
                  </a:lnTo>
                  <a:lnTo>
                    <a:pt x="43" y="92"/>
                  </a:lnTo>
                  <a:lnTo>
                    <a:pt x="39" y="95"/>
                  </a:lnTo>
                  <a:lnTo>
                    <a:pt x="35" y="101"/>
                  </a:lnTo>
                  <a:lnTo>
                    <a:pt x="32" y="107"/>
                  </a:lnTo>
                  <a:lnTo>
                    <a:pt x="31" y="114"/>
                  </a:lnTo>
                  <a:lnTo>
                    <a:pt x="30" y="12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7" name="Freeform 41"/>
            <p:cNvSpPr>
              <a:spLocks/>
            </p:cNvSpPr>
            <p:nvPr userDrawn="1"/>
          </p:nvSpPr>
          <p:spPr bwMode="auto">
            <a:xfrm>
              <a:off x="1571" y="3757"/>
              <a:ext cx="64" cy="65"/>
            </a:xfrm>
            <a:custGeom>
              <a:avLst/>
              <a:gdLst>
                <a:gd name="T0" fmla="*/ 95 w 190"/>
                <a:gd name="T1" fmla="*/ 167 h 195"/>
                <a:gd name="T2" fmla="*/ 122 w 190"/>
                <a:gd name="T3" fmla="*/ 162 h 195"/>
                <a:gd name="T4" fmla="*/ 141 w 190"/>
                <a:gd name="T5" fmla="*/ 147 h 195"/>
                <a:gd name="T6" fmla="*/ 155 w 190"/>
                <a:gd name="T7" fmla="*/ 125 h 195"/>
                <a:gd name="T8" fmla="*/ 159 w 190"/>
                <a:gd name="T9" fmla="*/ 98 h 195"/>
                <a:gd name="T10" fmla="*/ 190 w 190"/>
                <a:gd name="T11" fmla="*/ 98 h 195"/>
                <a:gd name="T12" fmla="*/ 189 w 190"/>
                <a:gd name="T13" fmla="*/ 117 h 195"/>
                <a:gd name="T14" fmla="*/ 183 w 190"/>
                <a:gd name="T15" fmla="*/ 136 h 195"/>
                <a:gd name="T16" fmla="*/ 174 w 190"/>
                <a:gd name="T17" fmla="*/ 153 h 195"/>
                <a:gd name="T18" fmla="*/ 163 w 190"/>
                <a:gd name="T19" fmla="*/ 168 h 195"/>
                <a:gd name="T20" fmla="*/ 149 w 190"/>
                <a:gd name="T21" fmla="*/ 179 h 195"/>
                <a:gd name="T22" fmla="*/ 133 w 190"/>
                <a:gd name="T23" fmla="*/ 188 h 195"/>
                <a:gd name="T24" fmla="*/ 115 w 190"/>
                <a:gd name="T25" fmla="*/ 194 h 195"/>
                <a:gd name="T26" fmla="*/ 95 w 190"/>
                <a:gd name="T27" fmla="*/ 195 h 195"/>
                <a:gd name="T28" fmla="*/ 86 w 190"/>
                <a:gd name="T29" fmla="*/ 195 h 195"/>
                <a:gd name="T30" fmla="*/ 67 w 190"/>
                <a:gd name="T31" fmla="*/ 192 h 195"/>
                <a:gd name="T32" fmla="*/ 49 w 190"/>
                <a:gd name="T33" fmla="*/ 184 h 195"/>
                <a:gd name="T34" fmla="*/ 35 w 190"/>
                <a:gd name="T35" fmla="*/ 173 h 195"/>
                <a:gd name="T36" fmla="*/ 22 w 190"/>
                <a:gd name="T37" fmla="*/ 160 h 195"/>
                <a:gd name="T38" fmla="*/ 12 w 190"/>
                <a:gd name="T39" fmla="*/ 145 h 195"/>
                <a:gd name="T40" fmla="*/ 5 w 190"/>
                <a:gd name="T41" fmla="*/ 128 h 195"/>
                <a:gd name="T42" fmla="*/ 1 w 190"/>
                <a:gd name="T43" fmla="*/ 108 h 195"/>
                <a:gd name="T44" fmla="*/ 0 w 190"/>
                <a:gd name="T45" fmla="*/ 98 h 195"/>
                <a:gd name="T46" fmla="*/ 2 w 190"/>
                <a:gd name="T47" fmla="*/ 78 h 195"/>
                <a:gd name="T48" fmla="*/ 8 w 190"/>
                <a:gd name="T49" fmla="*/ 60 h 195"/>
                <a:gd name="T50" fmla="*/ 16 w 190"/>
                <a:gd name="T51" fmla="*/ 43 h 195"/>
                <a:gd name="T52" fmla="*/ 28 w 190"/>
                <a:gd name="T53" fmla="*/ 29 h 195"/>
                <a:gd name="T54" fmla="*/ 41 w 190"/>
                <a:gd name="T55" fmla="*/ 16 h 195"/>
                <a:gd name="T56" fmla="*/ 57 w 190"/>
                <a:gd name="T57" fmla="*/ 8 h 195"/>
                <a:gd name="T58" fmla="*/ 76 w 190"/>
                <a:gd name="T59" fmla="*/ 3 h 195"/>
                <a:gd name="T60" fmla="*/ 95 w 190"/>
                <a:gd name="T61" fmla="*/ 0 h 195"/>
                <a:gd name="T62" fmla="*/ 107 w 190"/>
                <a:gd name="T63" fmla="*/ 0 h 195"/>
                <a:gd name="T64" fmla="*/ 127 w 190"/>
                <a:gd name="T65" fmla="*/ 6 h 195"/>
                <a:gd name="T66" fmla="*/ 146 w 190"/>
                <a:gd name="T67" fmla="*/ 15 h 195"/>
                <a:gd name="T68" fmla="*/ 162 w 190"/>
                <a:gd name="T69" fmla="*/ 28 h 195"/>
                <a:gd name="T70" fmla="*/ 147 w 190"/>
                <a:gd name="T71" fmla="*/ 57 h 195"/>
                <a:gd name="T72" fmla="*/ 142 w 190"/>
                <a:gd name="T73" fmla="*/ 51 h 195"/>
                <a:gd name="T74" fmla="*/ 132 w 190"/>
                <a:gd name="T75" fmla="*/ 41 h 195"/>
                <a:gd name="T76" fmla="*/ 119 w 190"/>
                <a:gd name="T77" fmla="*/ 34 h 195"/>
                <a:gd name="T78" fmla="*/ 104 w 190"/>
                <a:gd name="T79" fmla="*/ 30 h 195"/>
                <a:gd name="T80" fmla="*/ 95 w 190"/>
                <a:gd name="T81" fmla="*/ 29 h 195"/>
                <a:gd name="T82" fmla="*/ 83 w 190"/>
                <a:gd name="T83" fmla="*/ 30 h 195"/>
                <a:gd name="T84" fmla="*/ 70 w 190"/>
                <a:gd name="T85" fmla="*/ 35 h 195"/>
                <a:gd name="T86" fmla="*/ 49 w 190"/>
                <a:gd name="T87" fmla="*/ 50 h 195"/>
                <a:gd name="T88" fmla="*/ 37 w 190"/>
                <a:gd name="T89" fmla="*/ 71 h 195"/>
                <a:gd name="T90" fmla="*/ 32 w 190"/>
                <a:gd name="T91" fmla="*/ 98 h 195"/>
                <a:gd name="T92" fmla="*/ 33 w 190"/>
                <a:gd name="T93" fmla="*/ 112 h 195"/>
                <a:gd name="T94" fmla="*/ 43 w 190"/>
                <a:gd name="T95" fmla="*/ 137 h 195"/>
                <a:gd name="T96" fmla="*/ 59 w 190"/>
                <a:gd name="T97" fmla="*/ 155 h 195"/>
                <a:gd name="T98" fmla="*/ 76 w 190"/>
                <a:gd name="T99" fmla="*/ 163 h 195"/>
                <a:gd name="T100" fmla="*/ 88 w 190"/>
                <a:gd name="T101" fmla="*/ 167 h 195"/>
                <a:gd name="T102" fmla="*/ 95 w 190"/>
                <a:gd name="T103"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95">
                  <a:moveTo>
                    <a:pt x="95" y="167"/>
                  </a:moveTo>
                  <a:lnTo>
                    <a:pt x="95" y="167"/>
                  </a:lnTo>
                  <a:lnTo>
                    <a:pt x="109" y="165"/>
                  </a:lnTo>
                  <a:lnTo>
                    <a:pt x="122" y="162"/>
                  </a:lnTo>
                  <a:lnTo>
                    <a:pt x="132" y="155"/>
                  </a:lnTo>
                  <a:lnTo>
                    <a:pt x="141" y="147"/>
                  </a:lnTo>
                  <a:lnTo>
                    <a:pt x="149" y="137"/>
                  </a:lnTo>
                  <a:lnTo>
                    <a:pt x="155" y="125"/>
                  </a:lnTo>
                  <a:lnTo>
                    <a:pt x="158" y="113"/>
                  </a:lnTo>
                  <a:lnTo>
                    <a:pt x="159" y="98"/>
                  </a:lnTo>
                  <a:lnTo>
                    <a:pt x="190" y="98"/>
                  </a:lnTo>
                  <a:lnTo>
                    <a:pt x="190" y="98"/>
                  </a:lnTo>
                  <a:lnTo>
                    <a:pt x="190" y="108"/>
                  </a:lnTo>
                  <a:lnTo>
                    <a:pt x="189" y="117"/>
                  </a:lnTo>
                  <a:lnTo>
                    <a:pt x="187" y="128"/>
                  </a:lnTo>
                  <a:lnTo>
                    <a:pt x="183" y="136"/>
                  </a:lnTo>
                  <a:lnTo>
                    <a:pt x="179" y="145"/>
                  </a:lnTo>
                  <a:lnTo>
                    <a:pt x="174" y="153"/>
                  </a:lnTo>
                  <a:lnTo>
                    <a:pt x="170" y="160"/>
                  </a:lnTo>
                  <a:lnTo>
                    <a:pt x="163" y="168"/>
                  </a:lnTo>
                  <a:lnTo>
                    <a:pt x="157" y="173"/>
                  </a:lnTo>
                  <a:lnTo>
                    <a:pt x="149" y="179"/>
                  </a:lnTo>
                  <a:lnTo>
                    <a:pt x="142" y="184"/>
                  </a:lnTo>
                  <a:lnTo>
                    <a:pt x="133" y="188"/>
                  </a:lnTo>
                  <a:lnTo>
                    <a:pt x="125" y="192"/>
                  </a:lnTo>
                  <a:lnTo>
                    <a:pt x="115" y="194"/>
                  </a:lnTo>
                  <a:lnTo>
                    <a:pt x="106" y="195"/>
                  </a:lnTo>
                  <a:lnTo>
                    <a:pt x="95" y="195"/>
                  </a:lnTo>
                  <a:lnTo>
                    <a:pt x="95" y="195"/>
                  </a:lnTo>
                  <a:lnTo>
                    <a:pt x="86" y="195"/>
                  </a:lnTo>
                  <a:lnTo>
                    <a:pt x="76" y="194"/>
                  </a:lnTo>
                  <a:lnTo>
                    <a:pt x="67" y="192"/>
                  </a:lnTo>
                  <a:lnTo>
                    <a:pt x="57" y="188"/>
                  </a:lnTo>
                  <a:lnTo>
                    <a:pt x="49" y="184"/>
                  </a:lnTo>
                  <a:lnTo>
                    <a:pt x="41" y="179"/>
                  </a:lnTo>
                  <a:lnTo>
                    <a:pt x="35" y="173"/>
                  </a:lnTo>
                  <a:lnTo>
                    <a:pt x="28" y="168"/>
                  </a:lnTo>
                  <a:lnTo>
                    <a:pt x="22" y="160"/>
                  </a:lnTo>
                  <a:lnTo>
                    <a:pt x="16" y="153"/>
                  </a:lnTo>
                  <a:lnTo>
                    <a:pt x="12" y="145"/>
                  </a:lnTo>
                  <a:lnTo>
                    <a:pt x="8" y="136"/>
                  </a:lnTo>
                  <a:lnTo>
                    <a:pt x="5" y="128"/>
                  </a:lnTo>
                  <a:lnTo>
                    <a:pt x="2" y="117"/>
                  </a:lnTo>
                  <a:lnTo>
                    <a:pt x="1" y="108"/>
                  </a:lnTo>
                  <a:lnTo>
                    <a:pt x="0" y="98"/>
                  </a:lnTo>
                  <a:lnTo>
                    <a:pt x="0" y="98"/>
                  </a:lnTo>
                  <a:lnTo>
                    <a:pt x="1" y="88"/>
                  </a:lnTo>
                  <a:lnTo>
                    <a:pt x="2" y="78"/>
                  </a:lnTo>
                  <a:lnTo>
                    <a:pt x="5" y="69"/>
                  </a:lnTo>
                  <a:lnTo>
                    <a:pt x="8" y="60"/>
                  </a:lnTo>
                  <a:lnTo>
                    <a:pt x="12" y="51"/>
                  </a:lnTo>
                  <a:lnTo>
                    <a:pt x="16" y="43"/>
                  </a:lnTo>
                  <a:lnTo>
                    <a:pt x="22" y="36"/>
                  </a:lnTo>
                  <a:lnTo>
                    <a:pt x="28" y="29"/>
                  </a:lnTo>
                  <a:lnTo>
                    <a:pt x="35" y="22"/>
                  </a:lnTo>
                  <a:lnTo>
                    <a:pt x="41" y="16"/>
                  </a:lnTo>
                  <a:lnTo>
                    <a:pt x="49" y="12"/>
                  </a:lnTo>
                  <a:lnTo>
                    <a:pt x="57" y="8"/>
                  </a:lnTo>
                  <a:lnTo>
                    <a:pt x="67" y="5"/>
                  </a:lnTo>
                  <a:lnTo>
                    <a:pt x="76" y="3"/>
                  </a:lnTo>
                  <a:lnTo>
                    <a:pt x="86" y="0"/>
                  </a:lnTo>
                  <a:lnTo>
                    <a:pt x="95" y="0"/>
                  </a:lnTo>
                  <a:lnTo>
                    <a:pt x="95" y="0"/>
                  </a:lnTo>
                  <a:lnTo>
                    <a:pt x="107" y="0"/>
                  </a:lnTo>
                  <a:lnTo>
                    <a:pt x="118" y="3"/>
                  </a:lnTo>
                  <a:lnTo>
                    <a:pt x="127" y="6"/>
                  </a:lnTo>
                  <a:lnTo>
                    <a:pt x="138" y="10"/>
                  </a:lnTo>
                  <a:lnTo>
                    <a:pt x="146" y="15"/>
                  </a:lnTo>
                  <a:lnTo>
                    <a:pt x="154" y="21"/>
                  </a:lnTo>
                  <a:lnTo>
                    <a:pt x="162" y="28"/>
                  </a:lnTo>
                  <a:lnTo>
                    <a:pt x="169" y="36"/>
                  </a:lnTo>
                  <a:lnTo>
                    <a:pt x="147" y="57"/>
                  </a:lnTo>
                  <a:lnTo>
                    <a:pt x="147" y="57"/>
                  </a:lnTo>
                  <a:lnTo>
                    <a:pt x="142" y="51"/>
                  </a:lnTo>
                  <a:lnTo>
                    <a:pt x="138" y="45"/>
                  </a:lnTo>
                  <a:lnTo>
                    <a:pt x="132" y="41"/>
                  </a:lnTo>
                  <a:lnTo>
                    <a:pt x="126" y="37"/>
                  </a:lnTo>
                  <a:lnTo>
                    <a:pt x="119" y="34"/>
                  </a:lnTo>
                  <a:lnTo>
                    <a:pt x="111" y="31"/>
                  </a:lnTo>
                  <a:lnTo>
                    <a:pt x="104" y="30"/>
                  </a:lnTo>
                  <a:lnTo>
                    <a:pt x="95" y="29"/>
                  </a:lnTo>
                  <a:lnTo>
                    <a:pt x="95" y="29"/>
                  </a:lnTo>
                  <a:lnTo>
                    <a:pt x="88" y="30"/>
                  </a:lnTo>
                  <a:lnTo>
                    <a:pt x="83" y="30"/>
                  </a:lnTo>
                  <a:lnTo>
                    <a:pt x="76" y="33"/>
                  </a:lnTo>
                  <a:lnTo>
                    <a:pt x="70" y="35"/>
                  </a:lnTo>
                  <a:lnTo>
                    <a:pt x="59" y="41"/>
                  </a:lnTo>
                  <a:lnTo>
                    <a:pt x="49" y="50"/>
                  </a:lnTo>
                  <a:lnTo>
                    <a:pt x="43" y="59"/>
                  </a:lnTo>
                  <a:lnTo>
                    <a:pt x="37" y="71"/>
                  </a:lnTo>
                  <a:lnTo>
                    <a:pt x="33" y="84"/>
                  </a:lnTo>
                  <a:lnTo>
                    <a:pt x="32" y="98"/>
                  </a:lnTo>
                  <a:lnTo>
                    <a:pt x="32" y="98"/>
                  </a:lnTo>
                  <a:lnTo>
                    <a:pt x="33" y="112"/>
                  </a:lnTo>
                  <a:lnTo>
                    <a:pt x="37" y="125"/>
                  </a:lnTo>
                  <a:lnTo>
                    <a:pt x="43" y="137"/>
                  </a:lnTo>
                  <a:lnTo>
                    <a:pt x="49" y="147"/>
                  </a:lnTo>
                  <a:lnTo>
                    <a:pt x="59" y="155"/>
                  </a:lnTo>
                  <a:lnTo>
                    <a:pt x="70" y="161"/>
                  </a:lnTo>
                  <a:lnTo>
                    <a:pt x="76" y="163"/>
                  </a:lnTo>
                  <a:lnTo>
                    <a:pt x="83" y="165"/>
                  </a:lnTo>
                  <a:lnTo>
                    <a:pt x="88" y="167"/>
                  </a:lnTo>
                  <a:lnTo>
                    <a:pt x="95" y="167"/>
                  </a:lnTo>
                  <a:lnTo>
                    <a:pt x="95"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8" name="Freeform 42"/>
            <p:cNvSpPr>
              <a:spLocks noEditPoints="1"/>
            </p:cNvSpPr>
            <p:nvPr userDrawn="1"/>
          </p:nvSpPr>
          <p:spPr bwMode="auto">
            <a:xfrm>
              <a:off x="1642" y="3775"/>
              <a:ext cx="47"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7 w 140"/>
                <a:gd name="T13" fmla="*/ 105 h 140"/>
                <a:gd name="T14" fmla="*/ 138 w 140"/>
                <a:gd name="T15" fmla="*/ 99 h 140"/>
                <a:gd name="T16" fmla="*/ 133 w 140"/>
                <a:gd name="T17" fmla="*/ 108 h 140"/>
                <a:gd name="T18" fmla="*/ 121 w 140"/>
                <a:gd name="T19" fmla="*/ 123 h 140"/>
                <a:gd name="T20" fmla="*/ 103 w 140"/>
                <a:gd name="T21" fmla="*/ 135 h 140"/>
                <a:gd name="T22" fmla="*/ 83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3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8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3 w 140"/>
                <a:gd name="T73" fmla="*/ 30 h 140"/>
                <a:gd name="T74" fmla="*/ 70 w 140"/>
                <a:gd name="T75" fmla="*/ 28 h 140"/>
                <a:gd name="T76" fmla="*/ 63 w 140"/>
                <a:gd name="T77" fmla="*/ 29 h 140"/>
                <a:gd name="T78" fmla="*/ 52 w 140"/>
                <a:gd name="T79" fmla="*/ 33 h 140"/>
                <a:gd name="T80" fmla="*/ 43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1" y="107"/>
                  </a:lnTo>
                  <a:lnTo>
                    <a:pt x="56" y="109"/>
                  </a:lnTo>
                  <a:lnTo>
                    <a:pt x="63" y="112"/>
                  </a:lnTo>
                  <a:lnTo>
                    <a:pt x="71" y="113"/>
                  </a:lnTo>
                  <a:lnTo>
                    <a:pt x="71" y="113"/>
                  </a:lnTo>
                  <a:lnTo>
                    <a:pt x="80" y="112"/>
                  </a:lnTo>
                  <a:lnTo>
                    <a:pt x="90" y="109"/>
                  </a:lnTo>
                  <a:lnTo>
                    <a:pt x="97" y="105"/>
                  </a:lnTo>
                  <a:lnTo>
                    <a:pt x="102" y="99"/>
                  </a:lnTo>
                  <a:lnTo>
                    <a:pt x="138" y="99"/>
                  </a:lnTo>
                  <a:lnTo>
                    <a:pt x="138" y="99"/>
                  </a:lnTo>
                  <a:lnTo>
                    <a:pt x="133" y="108"/>
                  </a:lnTo>
                  <a:lnTo>
                    <a:pt x="127" y="116"/>
                  </a:lnTo>
                  <a:lnTo>
                    <a:pt x="121" y="123"/>
                  </a:lnTo>
                  <a:lnTo>
                    <a:pt x="113" y="129"/>
                  </a:lnTo>
                  <a:lnTo>
                    <a:pt x="103" y="135"/>
                  </a:lnTo>
                  <a:lnTo>
                    <a:pt x="93" y="138"/>
                  </a:lnTo>
                  <a:lnTo>
                    <a:pt x="83" y="140"/>
                  </a:lnTo>
                  <a:lnTo>
                    <a:pt x="71" y="140"/>
                  </a:lnTo>
                  <a:lnTo>
                    <a:pt x="71" y="140"/>
                  </a:lnTo>
                  <a:lnTo>
                    <a:pt x="63" y="140"/>
                  </a:lnTo>
                  <a:lnTo>
                    <a:pt x="56" y="139"/>
                  </a:lnTo>
                  <a:lnTo>
                    <a:pt x="50" y="138"/>
                  </a:lnTo>
                  <a:lnTo>
                    <a:pt x="43" y="136"/>
                  </a:lnTo>
                  <a:lnTo>
                    <a:pt x="31" y="129"/>
                  </a:lnTo>
                  <a:lnTo>
                    <a:pt x="21" y="121"/>
                  </a:lnTo>
                  <a:lnTo>
                    <a:pt x="12" y="109"/>
                  </a:lnTo>
                  <a:lnTo>
                    <a:pt x="6" y="98"/>
                  </a:lnTo>
                  <a:lnTo>
                    <a:pt x="4" y="91"/>
                  </a:lnTo>
                  <a:lnTo>
                    <a:pt x="1" y="85"/>
                  </a:lnTo>
                  <a:lnTo>
                    <a:pt x="0" y="77"/>
                  </a:lnTo>
                  <a:lnTo>
                    <a:pt x="0" y="70"/>
                  </a:lnTo>
                  <a:lnTo>
                    <a:pt x="0" y="70"/>
                  </a:lnTo>
                  <a:lnTo>
                    <a:pt x="0" y="63"/>
                  </a:lnTo>
                  <a:lnTo>
                    <a:pt x="1" y="57"/>
                  </a:lnTo>
                  <a:lnTo>
                    <a:pt x="6" y="43"/>
                  </a:lnTo>
                  <a:lnTo>
                    <a:pt x="12" y="31"/>
                  </a:lnTo>
                  <a:lnTo>
                    <a:pt x="21" y="21"/>
                  </a:lnTo>
                  <a:lnTo>
                    <a:pt x="31" y="12"/>
                  </a:lnTo>
                  <a:lnTo>
                    <a:pt x="43" y="6"/>
                  </a:lnTo>
                  <a:lnTo>
                    <a:pt x="50" y="4"/>
                  </a:lnTo>
                  <a:lnTo>
                    <a:pt x="55" y="2"/>
                  </a:lnTo>
                  <a:lnTo>
                    <a:pt x="63" y="0"/>
                  </a:lnTo>
                  <a:lnTo>
                    <a:pt x="70" y="0"/>
                  </a:lnTo>
                  <a:lnTo>
                    <a:pt x="70" y="0"/>
                  </a:lnTo>
                  <a:lnTo>
                    <a:pt x="77" y="0"/>
                  </a:lnTo>
                  <a:lnTo>
                    <a:pt x="84" y="2"/>
                  </a:lnTo>
                  <a:lnTo>
                    <a:pt x="91" y="4"/>
                  </a:lnTo>
                  <a:lnTo>
                    <a:pt x="98" y="6"/>
                  </a:lnTo>
                  <a:lnTo>
                    <a:pt x="109" y="12"/>
                  </a:lnTo>
                  <a:lnTo>
                    <a:pt x="119" y="21"/>
                  </a:lnTo>
                  <a:lnTo>
                    <a:pt x="127" y="31"/>
                  </a:lnTo>
                  <a:lnTo>
                    <a:pt x="134" y="43"/>
                  </a:lnTo>
                  <a:lnTo>
                    <a:pt x="138" y="57"/>
                  </a:lnTo>
                  <a:lnTo>
                    <a:pt x="139" y="63"/>
                  </a:lnTo>
                  <a:lnTo>
                    <a:pt x="140" y="70"/>
                  </a:lnTo>
                  <a:lnTo>
                    <a:pt x="140" y="70"/>
                  </a:lnTo>
                  <a:lnTo>
                    <a:pt x="139" y="81"/>
                  </a:lnTo>
                  <a:lnTo>
                    <a:pt x="32" y="81"/>
                  </a:lnTo>
                  <a:close/>
                  <a:moveTo>
                    <a:pt x="33" y="54"/>
                  </a:moveTo>
                  <a:lnTo>
                    <a:pt x="107" y="54"/>
                  </a:lnTo>
                  <a:lnTo>
                    <a:pt x="107" y="54"/>
                  </a:lnTo>
                  <a:lnTo>
                    <a:pt x="105" y="49"/>
                  </a:lnTo>
                  <a:lnTo>
                    <a:pt x="101" y="44"/>
                  </a:lnTo>
                  <a:lnTo>
                    <a:pt x="98" y="39"/>
                  </a:lnTo>
                  <a:lnTo>
                    <a:pt x="93" y="36"/>
                  </a:lnTo>
                  <a:lnTo>
                    <a:pt x="88" y="33"/>
                  </a:lnTo>
                  <a:lnTo>
                    <a:pt x="83" y="30"/>
                  </a:lnTo>
                  <a:lnTo>
                    <a:pt x="76" y="29"/>
                  </a:lnTo>
                  <a:lnTo>
                    <a:pt x="70" y="28"/>
                  </a:lnTo>
                  <a:lnTo>
                    <a:pt x="70" y="28"/>
                  </a:lnTo>
                  <a:lnTo>
                    <a:pt x="63" y="29"/>
                  </a:lnTo>
                  <a:lnTo>
                    <a:pt x="58" y="30"/>
                  </a:lnTo>
                  <a:lnTo>
                    <a:pt x="52" y="33"/>
                  </a:lnTo>
                  <a:lnTo>
                    <a:pt x="47" y="36"/>
                  </a:lnTo>
                  <a:lnTo>
                    <a:pt x="43"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9" name="Freeform 43"/>
            <p:cNvSpPr>
              <a:spLocks/>
            </p:cNvSpPr>
            <p:nvPr userDrawn="1"/>
          </p:nvSpPr>
          <p:spPr bwMode="auto">
            <a:xfrm>
              <a:off x="1698" y="3775"/>
              <a:ext cx="40" cy="47"/>
            </a:xfrm>
            <a:custGeom>
              <a:avLst/>
              <a:gdLst>
                <a:gd name="T0" fmla="*/ 0 w 121"/>
                <a:gd name="T1" fmla="*/ 2 h 139"/>
                <a:gd name="T2" fmla="*/ 30 w 121"/>
                <a:gd name="T3" fmla="*/ 2 h 139"/>
                <a:gd name="T4" fmla="*/ 30 w 121"/>
                <a:gd name="T5" fmla="*/ 18 h 139"/>
                <a:gd name="T6" fmla="*/ 30 w 121"/>
                <a:gd name="T7" fmla="*/ 18 h 139"/>
                <a:gd name="T8" fmla="*/ 36 w 121"/>
                <a:gd name="T9" fmla="*/ 12 h 139"/>
                <a:gd name="T10" fmla="*/ 44 w 121"/>
                <a:gd name="T11" fmla="*/ 6 h 139"/>
                <a:gd name="T12" fmla="*/ 50 w 121"/>
                <a:gd name="T13" fmla="*/ 4 h 139"/>
                <a:gd name="T14" fmla="*/ 55 w 121"/>
                <a:gd name="T15" fmla="*/ 2 h 139"/>
                <a:gd name="T16" fmla="*/ 61 w 121"/>
                <a:gd name="T17" fmla="*/ 0 h 139"/>
                <a:gd name="T18" fmla="*/ 68 w 121"/>
                <a:gd name="T19" fmla="*/ 0 h 139"/>
                <a:gd name="T20" fmla="*/ 68 w 121"/>
                <a:gd name="T21" fmla="*/ 0 h 139"/>
                <a:gd name="T22" fmla="*/ 79 w 121"/>
                <a:gd name="T23" fmla="*/ 2 h 139"/>
                <a:gd name="T24" fmla="*/ 91 w 121"/>
                <a:gd name="T25" fmla="*/ 4 h 139"/>
                <a:gd name="T26" fmla="*/ 99 w 121"/>
                <a:gd name="T27" fmla="*/ 8 h 139"/>
                <a:gd name="T28" fmla="*/ 107 w 121"/>
                <a:gd name="T29" fmla="*/ 15 h 139"/>
                <a:gd name="T30" fmla="*/ 113 w 121"/>
                <a:gd name="T31" fmla="*/ 23 h 139"/>
                <a:gd name="T32" fmla="*/ 117 w 121"/>
                <a:gd name="T33" fmla="*/ 33 h 139"/>
                <a:gd name="T34" fmla="*/ 120 w 121"/>
                <a:gd name="T35" fmla="*/ 44 h 139"/>
                <a:gd name="T36" fmla="*/ 121 w 121"/>
                <a:gd name="T37" fmla="*/ 57 h 139"/>
                <a:gd name="T38" fmla="*/ 121 w 121"/>
                <a:gd name="T39" fmla="*/ 139 h 139"/>
                <a:gd name="T40" fmla="*/ 91 w 121"/>
                <a:gd name="T41" fmla="*/ 139 h 139"/>
                <a:gd name="T42" fmla="*/ 91 w 121"/>
                <a:gd name="T43" fmla="*/ 63 h 139"/>
                <a:gd name="T44" fmla="*/ 91 w 121"/>
                <a:gd name="T45" fmla="*/ 63 h 139"/>
                <a:gd name="T46" fmla="*/ 90 w 121"/>
                <a:gd name="T47" fmla="*/ 55 h 139"/>
                <a:gd name="T48" fmla="*/ 89 w 121"/>
                <a:gd name="T49" fmla="*/ 47 h 139"/>
                <a:gd name="T50" fmla="*/ 86 w 121"/>
                <a:gd name="T51" fmla="*/ 42 h 139"/>
                <a:gd name="T52" fmla="*/ 83 w 121"/>
                <a:gd name="T53" fmla="*/ 37 h 139"/>
                <a:gd name="T54" fmla="*/ 78 w 121"/>
                <a:gd name="T55" fmla="*/ 34 h 139"/>
                <a:gd name="T56" fmla="*/ 74 w 121"/>
                <a:gd name="T57" fmla="*/ 30 h 139"/>
                <a:gd name="T58" fmla="*/ 67 w 121"/>
                <a:gd name="T59" fmla="*/ 29 h 139"/>
                <a:gd name="T60" fmla="*/ 60 w 121"/>
                <a:gd name="T61" fmla="*/ 29 h 139"/>
                <a:gd name="T62" fmla="*/ 60 w 121"/>
                <a:gd name="T63" fmla="*/ 29 h 139"/>
                <a:gd name="T64" fmla="*/ 53 w 121"/>
                <a:gd name="T65" fmla="*/ 29 h 139"/>
                <a:gd name="T66" fmla="*/ 47 w 121"/>
                <a:gd name="T67" fmla="*/ 31 h 139"/>
                <a:gd name="T68" fmla="*/ 42 w 121"/>
                <a:gd name="T69" fmla="*/ 35 h 139"/>
                <a:gd name="T70" fmla="*/ 38 w 121"/>
                <a:gd name="T71" fmla="*/ 38 h 139"/>
                <a:gd name="T72" fmla="*/ 35 w 121"/>
                <a:gd name="T73" fmla="*/ 44 h 139"/>
                <a:gd name="T74" fmla="*/ 32 w 121"/>
                <a:gd name="T75" fmla="*/ 50 h 139"/>
                <a:gd name="T76" fmla="*/ 30 w 121"/>
                <a:gd name="T77" fmla="*/ 57 h 139"/>
                <a:gd name="T78" fmla="*/ 30 w 121"/>
                <a:gd name="T79" fmla="*/ 63 h 139"/>
                <a:gd name="T80" fmla="*/ 30 w 121"/>
                <a:gd name="T81" fmla="*/ 139 h 139"/>
                <a:gd name="T82" fmla="*/ 0 w 121"/>
                <a:gd name="T83" fmla="*/ 139 h 139"/>
                <a:gd name="T84" fmla="*/ 0 w 121"/>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9">
                  <a:moveTo>
                    <a:pt x="0" y="2"/>
                  </a:moveTo>
                  <a:lnTo>
                    <a:pt x="30" y="2"/>
                  </a:lnTo>
                  <a:lnTo>
                    <a:pt x="30" y="18"/>
                  </a:lnTo>
                  <a:lnTo>
                    <a:pt x="30" y="18"/>
                  </a:lnTo>
                  <a:lnTo>
                    <a:pt x="36" y="12"/>
                  </a:lnTo>
                  <a:lnTo>
                    <a:pt x="44" y="6"/>
                  </a:lnTo>
                  <a:lnTo>
                    <a:pt x="50" y="4"/>
                  </a:lnTo>
                  <a:lnTo>
                    <a:pt x="55" y="2"/>
                  </a:lnTo>
                  <a:lnTo>
                    <a:pt x="61" y="0"/>
                  </a:lnTo>
                  <a:lnTo>
                    <a:pt x="68" y="0"/>
                  </a:lnTo>
                  <a:lnTo>
                    <a:pt x="68" y="0"/>
                  </a:lnTo>
                  <a:lnTo>
                    <a:pt x="79" y="2"/>
                  </a:lnTo>
                  <a:lnTo>
                    <a:pt x="91" y="4"/>
                  </a:lnTo>
                  <a:lnTo>
                    <a:pt x="99" y="8"/>
                  </a:lnTo>
                  <a:lnTo>
                    <a:pt x="107" y="15"/>
                  </a:lnTo>
                  <a:lnTo>
                    <a:pt x="113" y="23"/>
                  </a:lnTo>
                  <a:lnTo>
                    <a:pt x="117" y="33"/>
                  </a:lnTo>
                  <a:lnTo>
                    <a:pt x="120" y="44"/>
                  </a:lnTo>
                  <a:lnTo>
                    <a:pt x="121" y="57"/>
                  </a:lnTo>
                  <a:lnTo>
                    <a:pt x="121" y="139"/>
                  </a:lnTo>
                  <a:lnTo>
                    <a:pt x="91" y="139"/>
                  </a:lnTo>
                  <a:lnTo>
                    <a:pt x="91" y="63"/>
                  </a:lnTo>
                  <a:lnTo>
                    <a:pt x="91" y="63"/>
                  </a:lnTo>
                  <a:lnTo>
                    <a:pt x="90" y="55"/>
                  </a:lnTo>
                  <a:lnTo>
                    <a:pt x="89" y="47"/>
                  </a:lnTo>
                  <a:lnTo>
                    <a:pt x="86" y="42"/>
                  </a:lnTo>
                  <a:lnTo>
                    <a:pt x="83" y="37"/>
                  </a:lnTo>
                  <a:lnTo>
                    <a:pt x="78" y="34"/>
                  </a:lnTo>
                  <a:lnTo>
                    <a:pt x="74" y="30"/>
                  </a:lnTo>
                  <a:lnTo>
                    <a:pt x="67" y="29"/>
                  </a:lnTo>
                  <a:lnTo>
                    <a:pt x="60" y="29"/>
                  </a:lnTo>
                  <a:lnTo>
                    <a:pt x="60" y="29"/>
                  </a:lnTo>
                  <a:lnTo>
                    <a:pt x="53" y="29"/>
                  </a:lnTo>
                  <a:lnTo>
                    <a:pt x="47" y="31"/>
                  </a:lnTo>
                  <a:lnTo>
                    <a:pt x="42" y="35"/>
                  </a:lnTo>
                  <a:lnTo>
                    <a:pt x="38" y="38"/>
                  </a:lnTo>
                  <a:lnTo>
                    <a:pt x="35" y="44"/>
                  </a:lnTo>
                  <a:lnTo>
                    <a:pt x="32" y="50"/>
                  </a:lnTo>
                  <a:lnTo>
                    <a:pt x="30"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0" name="Freeform 44"/>
            <p:cNvSpPr>
              <a:spLocks/>
            </p:cNvSpPr>
            <p:nvPr userDrawn="1"/>
          </p:nvSpPr>
          <p:spPr bwMode="auto">
            <a:xfrm>
              <a:off x="1744" y="3756"/>
              <a:ext cx="33" cy="66"/>
            </a:xfrm>
            <a:custGeom>
              <a:avLst/>
              <a:gdLst>
                <a:gd name="T0" fmla="*/ 29 w 100"/>
                <a:gd name="T1" fmla="*/ 4 h 196"/>
                <a:gd name="T2" fmla="*/ 58 w 100"/>
                <a:gd name="T3" fmla="*/ 0 h 196"/>
                <a:gd name="T4" fmla="*/ 58 w 100"/>
                <a:gd name="T5" fmla="*/ 59 h 196"/>
                <a:gd name="T6" fmla="*/ 100 w 100"/>
                <a:gd name="T7" fmla="*/ 59 h 196"/>
                <a:gd name="T8" fmla="*/ 100 w 100"/>
                <a:gd name="T9" fmla="*/ 87 h 196"/>
                <a:gd name="T10" fmla="*/ 58 w 100"/>
                <a:gd name="T11" fmla="*/ 87 h 196"/>
                <a:gd name="T12" fmla="*/ 58 w 100"/>
                <a:gd name="T13" fmla="*/ 196 h 196"/>
                <a:gd name="T14" fmla="*/ 29 w 100"/>
                <a:gd name="T15" fmla="*/ 196 h 196"/>
                <a:gd name="T16" fmla="*/ 29 w 100"/>
                <a:gd name="T17" fmla="*/ 87 h 196"/>
                <a:gd name="T18" fmla="*/ 0 w 100"/>
                <a:gd name="T19" fmla="*/ 87 h 196"/>
                <a:gd name="T20" fmla="*/ 0 w 100"/>
                <a:gd name="T21" fmla="*/ 59 h 196"/>
                <a:gd name="T22" fmla="*/ 29 w 100"/>
                <a:gd name="T23" fmla="*/ 59 h 196"/>
                <a:gd name="T24" fmla="*/ 29 w 100"/>
                <a:gd name="T25"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96">
                  <a:moveTo>
                    <a:pt x="29" y="4"/>
                  </a:moveTo>
                  <a:lnTo>
                    <a:pt x="58" y="0"/>
                  </a:lnTo>
                  <a:lnTo>
                    <a:pt x="58" y="59"/>
                  </a:lnTo>
                  <a:lnTo>
                    <a:pt x="100" y="59"/>
                  </a:lnTo>
                  <a:lnTo>
                    <a:pt x="100" y="87"/>
                  </a:lnTo>
                  <a:lnTo>
                    <a:pt x="58" y="87"/>
                  </a:lnTo>
                  <a:lnTo>
                    <a:pt x="58" y="196"/>
                  </a:lnTo>
                  <a:lnTo>
                    <a:pt x="29" y="196"/>
                  </a:lnTo>
                  <a:lnTo>
                    <a:pt x="29" y="87"/>
                  </a:lnTo>
                  <a:lnTo>
                    <a:pt x="0" y="87"/>
                  </a:lnTo>
                  <a:lnTo>
                    <a:pt x="0" y="59"/>
                  </a:lnTo>
                  <a:lnTo>
                    <a:pt x="29" y="59"/>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1" name="Freeform 45"/>
            <p:cNvSpPr>
              <a:spLocks/>
            </p:cNvSpPr>
            <p:nvPr userDrawn="1"/>
          </p:nvSpPr>
          <p:spPr bwMode="auto">
            <a:xfrm>
              <a:off x="1785" y="3775"/>
              <a:ext cx="22" cy="47"/>
            </a:xfrm>
            <a:custGeom>
              <a:avLst/>
              <a:gdLst>
                <a:gd name="T0" fmla="*/ 0 w 65"/>
                <a:gd name="T1" fmla="*/ 2 h 139"/>
                <a:gd name="T2" fmla="*/ 29 w 65"/>
                <a:gd name="T3" fmla="*/ 2 h 139"/>
                <a:gd name="T4" fmla="*/ 29 w 65"/>
                <a:gd name="T5" fmla="*/ 16 h 139"/>
                <a:gd name="T6" fmla="*/ 29 w 65"/>
                <a:gd name="T7" fmla="*/ 16 h 139"/>
                <a:gd name="T8" fmla="*/ 35 w 65"/>
                <a:gd name="T9" fmla="*/ 10 h 139"/>
                <a:gd name="T10" fmla="*/ 42 w 65"/>
                <a:gd name="T11" fmla="*/ 5 h 139"/>
                <a:gd name="T12" fmla="*/ 47 w 65"/>
                <a:gd name="T13" fmla="*/ 3 h 139"/>
                <a:gd name="T14" fmla="*/ 52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3 w 65"/>
                <a:gd name="T31" fmla="*/ 35 h 139"/>
                <a:gd name="T32" fmla="*/ 39 w 65"/>
                <a:gd name="T33" fmla="*/ 38 h 139"/>
                <a:gd name="T34" fmla="*/ 35 w 65"/>
                <a:gd name="T35" fmla="*/ 44 h 139"/>
                <a:gd name="T36" fmla="*/ 32 w 65"/>
                <a:gd name="T37" fmla="*/ 50 h 139"/>
                <a:gd name="T38" fmla="*/ 31 w 65"/>
                <a:gd name="T39" fmla="*/ 57 h 139"/>
                <a:gd name="T40" fmla="*/ 29 w 65"/>
                <a:gd name="T41" fmla="*/ 63 h 139"/>
                <a:gd name="T42" fmla="*/ 29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29" y="2"/>
                  </a:lnTo>
                  <a:lnTo>
                    <a:pt x="29" y="16"/>
                  </a:lnTo>
                  <a:lnTo>
                    <a:pt x="29" y="16"/>
                  </a:lnTo>
                  <a:lnTo>
                    <a:pt x="35" y="10"/>
                  </a:lnTo>
                  <a:lnTo>
                    <a:pt x="42" y="5"/>
                  </a:lnTo>
                  <a:lnTo>
                    <a:pt x="47" y="3"/>
                  </a:lnTo>
                  <a:lnTo>
                    <a:pt x="52" y="2"/>
                  </a:lnTo>
                  <a:lnTo>
                    <a:pt x="58" y="0"/>
                  </a:lnTo>
                  <a:lnTo>
                    <a:pt x="65" y="0"/>
                  </a:lnTo>
                  <a:lnTo>
                    <a:pt x="65" y="29"/>
                  </a:lnTo>
                  <a:lnTo>
                    <a:pt x="63" y="29"/>
                  </a:lnTo>
                  <a:lnTo>
                    <a:pt x="63" y="29"/>
                  </a:lnTo>
                  <a:lnTo>
                    <a:pt x="56" y="30"/>
                  </a:lnTo>
                  <a:lnTo>
                    <a:pt x="49" y="31"/>
                  </a:lnTo>
                  <a:lnTo>
                    <a:pt x="43" y="35"/>
                  </a:lnTo>
                  <a:lnTo>
                    <a:pt x="39" y="38"/>
                  </a:lnTo>
                  <a:lnTo>
                    <a:pt x="35" y="44"/>
                  </a:lnTo>
                  <a:lnTo>
                    <a:pt x="32" y="50"/>
                  </a:lnTo>
                  <a:lnTo>
                    <a:pt x="31" y="57"/>
                  </a:lnTo>
                  <a:lnTo>
                    <a:pt x="29" y="63"/>
                  </a:lnTo>
                  <a:lnTo>
                    <a:pt x="29"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2" name="Freeform 46"/>
            <p:cNvSpPr>
              <a:spLocks noEditPoints="1"/>
            </p:cNvSpPr>
            <p:nvPr userDrawn="1"/>
          </p:nvSpPr>
          <p:spPr bwMode="auto">
            <a:xfrm>
              <a:off x="1812" y="3775"/>
              <a:ext cx="46" cy="47"/>
            </a:xfrm>
            <a:custGeom>
              <a:avLst/>
              <a:gdLst>
                <a:gd name="T0" fmla="*/ 32 w 140"/>
                <a:gd name="T1" fmla="*/ 81 h 140"/>
                <a:gd name="T2" fmla="*/ 36 w 140"/>
                <a:gd name="T3" fmla="*/ 93 h 140"/>
                <a:gd name="T4" fmla="*/ 44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0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0" y="21"/>
                  </a:lnTo>
                  <a:lnTo>
                    <a:pt x="31" y="12"/>
                  </a:lnTo>
                  <a:lnTo>
                    <a:pt x="42" y="6"/>
                  </a:lnTo>
                  <a:lnTo>
                    <a:pt x="49" y="4"/>
                  </a:lnTo>
                  <a:lnTo>
                    <a:pt x="55" y="2"/>
                  </a:lnTo>
                  <a:lnTo>
                    <a:pt x="63"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8" y="33"/>
                  </a:lnTo>
                  <a:lnTo>
                    <a:pt x="82"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01248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7F4BDD94-FB2C-4502-A2BB-86CAD3E59940}"/>
              </a:ext>
            </a:extLst>
          </p:cNvPr>
          <p:cNvSpPr>
            <a:spLocks noGrp="1"/>
          </p:cNvSpPr>
          <p:nvPr>
            <p:ph type="body" sz="quarter" idx="11" hasCustomPrompt="1"/>
          </p:nvPr>
        </p:nvSpPr>
        <p:spPr>
          <a:xfrm>
            <a:off x="766763" y="2324100"/>
            <a:ext cx="10658474" cy="2197100"/>
          </a:xfrm>
          <a:prstGeom prst="rect">
            <a:avLst/>
          </a:prstGeom>
        </p:spPr>
        <p:txBody>
          <a:bodyPr lIns="1371600" tIns="0" rIns="1371600" bIns="0" anchor="ctr" anchorCtr="0">
            <a:noAutofit/>
          </a:bodyPr>
          <a:lstStyle>
            <a:lvl1pPr marL="0" indent="0" algn="ctr">
              <a:spcBef>
                <a:spcPts val="600"/>
              </a:spcBef>
              <a:buFontTx/>
              <a:buNone/>
              <a:defRPr sz="3200">
                <a:solidFill>
                  <a:schemeClr val="accent1"/>
                </a:solidFill>
                <a:latin typeface="Georgia" panose="02040502050405020303" pitchFamily="18" charset="0"/>
                <a:cs typeface="Segoe UI Semibold" panose="020B0702040204020203" pitchFamily="34" charset="0"/>
              </a:defRPr>
            </a:lvl1pPr>
          </a:lstStyle>
          <a:p>
            <a:pPr lvl="0"/>
            <a:r>
              <a:rPr lang="nl-NL"/>
              <a:t>Click to add a quote</a:t>
            </a:r>
            <a:endParaRPr lang="nl-NL" dirty="0"/>
          </a:p>
        </p:txBody>
      </p:sp>
      <p:sp>
        <p:nvSpPr>
          <p:cNvPr id="11" name="Tijdelijke aanduiding voor tekst 10">
            <a:extLst>
              <a:ext uri="{FF2B5EF4-FFF2-40B4-BE49-F238E27FC236}">
                <a16:creationId xmlns:a16="http://schemas.microsoft.com/office/drawing/2014/main" id="{0BF1D710-5F93-4654-8D54-CD40B1D335E1}"/>
              </a:ext>
            </a:extLst>
          </p:cNvPr>
          <p:cNvSpPr>
            <a:spLocks noGrp="1"/>
          </p:cNvSpPr>
          <p:nvPr>
            <p:ph type="body" sz="quarter" idx="12" hasCustomPrompt="1"/>
          </p:nvPr>
        </p:nvSpPr>
        <p:spPr>
          <a:xfrm>
            <a:off x="766763" y="4768439"/>
            <a:ext cx="10658474" cy="881063"/>
          </a:xfrm>
          <a:prstGeom prst="rect">
            <a:avLst/>
          </a:prstGeom>
        </p:spPr>
        <p:txBody>
          <a:bodyPr lIns="1828800" tIns="0" rIns="1828800" bIns="0">
            <a:normAutofit/>
          </a:bodyPr>
          <a:lstStyle>
            <a:lvl1pPr marL="0" indent="0" algn="ctr">
              <a:buFontTx/>
              <a:buNone/>
              <a:defRPr sz="2000" b="0" baseline="0">
                <a:solidFill>
                  <a:schemeClr val="accent3"/>
                </a:solidFill>
                <a:latin typeface="Segoe UI Semibold" panose="020B0702040204020203" pitchFamily="34" charset="0"/>
                <a:cs typeface="Segoe UI Semibold" panose="020B0702040204020203" pitchFamily="34" charset="0"/>
              </a:defRPr>
            </a:lvl1pPr>
          </a:lstStyle>
          <a:p>
            <a:pPr lvl="0"/>
            <a:r>
              <a:rPr lang="nl-BE"/>
              <a:t>Click to add a name</a:t>
            </a:r>
            <a:endParaRPr lang="en-BE" dirty="0"/>
          </a:p>
        </p:txBody>
      </p:sp>
      <p:grpSp>
        <p:nvGrpSpPr>
          <p:cNvPr id="2" name="Group 4"/>
          <p:cNvGrpSpPr>
            <a:grpSpLocks noChangeAspect="1"/>
          </p:cNvGrpSpPr>
          <p:nvPr userDrawn="1"/>
        </p:nvGrpSpPr>
        <p:grpSpPr bwMode="auto">
          <a:xfrm>
            <a:off x="5613400" y="1055688"/>
            <a:ext cx="965200" cy="1143000"/>
            <a:chOff x="3536" y="665"/>
            <a:chExt cx="608" cy="720"/>
          </a:xfrm>
        </p:grpSpPr>
        <p:sp>
          <p:nvSpPr>
            <p:cNvPr id="4" name="Freeform 5"/>
            <p:cNvSpPr>
              <a:spLocks/>
            </p:cNvSpPr>
            <p:nvPr userDrawn="1"/>
          </p:nvSpPr>
          <p:spPr bwMode="auto">
            <a:xfrm>
              <a:off x="3988" y="1116"/>
              <a:ext cx="43" cy="44"/>
            </a:xfrm>
            <a:custGeom>
              <a:avLst/>
              <a:gdLst>
                <a:gd name="T0" fmla="*/ 44 w 87"/>
                <a:gd name="T1" fmla="*/ 86 h 86"/>
                <a:gd name="T2" fmla="*/ 44 w 87"/>
                <a:gd name="T3" fmla="*/ 86 h 86"/>
                <a:gd name="T4" fmla="*/ 35 w 87"/>
                <a:gd name="T5" fmla="*/ 85 h 86"/>
                <a:gd name="T6" fmla="*/ 27 w 87"/>
                <a:gd name="T7" fmla="*/ 82 h 86"/>
                <a:gd name="T8" fmla="*/ 20 w 87"/>
                <a:gd name="T9" fmla="*/ 78 h 86"/>
                <a:gd name="T10" fmla="*/ 13 w 87"/>
                <a:gd name="T11" fmla="*/ 74 h 86"/>
                <a:gd name="T12" fmla="*/ 9 w 87"/>
                <a:gd name="T13" fmla="*/ 67 h 86"/>
                <a:gd name="T14" fmla="*/ 5 w 87"/>
                <a:gd name="T15" fmla="*/ 60 h 86"/>
                <a:gd name="T16" fmla="*/ 2 w 87"/>
                <a:gd name="T17" fmla="*/ 52 h 86"/>
                <a:gd name="T18" fmla="*/ 0 w 87"/>
                <a:gd name="T19" fmla="*/ 44 h 86"/>
                <a:gd name="T20" fmla="*/ 0 w 87"/>
                <a:gd name="T21" fmla="*/ 44 h 86"/>
                <a:gd name="T22" fmla="*/ 2 w 87"/>
                <a:gd name="T23" fmla="*/ 34 h 86"/>
                <a:gd name="T24" fmla="*/ 5 w 87"/>
                <a:gd name="T25" fmla="*/ 26 h 86"/>
                <a:gd name="T26" fmla="*/ 9 w 87"/>
                <a:gd name="T27" fmla="*/ 19 h 86"/>
                <a:gd name="T28" fmla="*/ 13 w 87"/>
                <a:gd name="T29" fmla="*/ 12 h 86"/>
                <a:gd name="T30" fmla="*/ 20 w 87"/>
                <a:gd name="T31" fmla="*/ 8 h 86"/>
                <a:gd name="T32" fmla="*/ 27 w 87"/>
                <a:gd name="T33" fmla="*/ 4 h 86"/>
                <a:gd name="T34" fmla="*/ 35 w 87"/>
                <a:gd name="T35" fmla="*/ 1 h 86"/>
                <a:gd name="T36" fmla="*/ 44 w 87"/>
                <a:gd name="T37" fmla="*/ 0 h 86"/>
                <a:gd name="T38" fmla="*/ 44 w 87"/>
                <a:gd name="T39" fmla="*/ 0 h 86"/>
                <a:gd name="T40" fmla="*/ 53 w 87"/>
                <a:gd name="T41" fmla="*/ 1 h 86"/>
                <a:gd name="T42" fmla="*/ 61 w 87"/>
                <a:gd name="T43" fmla="*/ 4 h 86"/>
                <a:gd name="T44" fmla="*/ 68 w 87"/>
                <a:gd name="T45" fmla="*/ 8 h 86"/>
                <a:gd name="T46" fmla="*/ 75 w 87"/>
                <a:gd name="T47" fmla="*/ 12 h 86"/>
                <a:gd name="T48" fmla="*/ 79 w 87"/>
                <a:gd name="T49" fmla="*/ 19 h 86"/>
                <a:gd name="T50" fmla="*/ 83 w 87"/>
                <a:gd name="T51" fmla="*/ 26 h 86"/>
                <a:gd name="T52" fmla="*/ 86 w 87"/>
                <a:gd name="T53" fmla="*/ 34 h 86"/>
                <a:gd name="T54" fmla="*/ 87 w 87"/>
                <a:gd name="T55" fmla="*/ 44 h 86"/>
                <a:gd name="T56" fmla="*/ 87 w 87"/>
                <a:gd name="T57" fmla="*/ 44 h 86"/>
                <a:gd name="T58" fmla="*/ 86 w 87"/>
                <a:gd name="T59" fmla="*/ 52 h 86"/>
                <a:gd name="T60" fmla="*/ 83 w 87"/>
                <a:gd name="T61" fmla="*/ 60 h 86"/>
                <a:gd name="T62" fmla="*/ 79 w 87"/>
                <a:gd name="T63" fmla="*/ 67 h 86"/>
                <a:gd name="T64" fmla="*/ 75 w 87"/>
                <a:gd name="T65" fmla="*/ 74 h 86"/>
                <a:gd name="T66" fmla="*/ 68 w 87"/>
                <a:gd name="T67" fmla="*/ 78 h 86"/>
                <a:gd name="T68" fmla="*/ 61 w 87"/>
                <a:gd name="T69" fmla="*/ 82 h 86"/>
                <a:gd name="T70" fmla="*/ 53 w 87"/>
                <a:gd name="T71" fmla="*/ 85 h 86"/>
                <a:gd name="T72" fmla="*/ 44 w 87"/>
                <a:gd name="T73" fmla="*/ 86 h 86"/>
                <a:gd name="T74" fmla="*/ 44 w 87"/>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86"/>
                  </a:moveTo>
                  <a:lnTo>
                    <a:pt x="44" y="86"/>
                  </a:lnTo>
                  <a:lnTo>
                    <a:pt x="35" y="85"/>
                  </a:lnTo>
                  <a:lnTo>
                    <a:pt x="27" y="82"/>
                  </a:lnTo>
                  <a:lnTo>
                    <a:pt x="20" y="78"/>
                  </a:lnTo>
                  <a:lnTo>
                    <a:pt x="13" y="74"/>
                  </a:lnTo>
                  <a:lnTo>
                    <a:pt x="9" y="67"/>
                  </a:lnTo>
                  <a:lnTo>
                    <a:pt x="5" y="60"/>
                  </a:lnTo>
                  <a:lnTo>
                    <a:pt x="2" y="52"/>
                  </a:lnTo>
                  <a:lnTo>
                    <a:pt x="0" y="44"/>
                  </a:lnTo>
                  <a:lnTo>
                    <a:pt x="0" y="44"/>
                  </a:lnTo>
                  <a:lnTo>
                    <a:pt x="2" y="34"/>
                  </a:lnTo>
                  <a:lnTo>
                    <a:pt x="5" y="26"/>
                  </a:lnTo>
                  <a:lnTo>
                    <a:pt x="9" y="19"/>
                  </a:lnTo>
                  <a:lnTo>
                    <a:pt x="13" y="12"/>
                  </a:lnTo>
                  <a:lnTo>
                    <a:pt x="20" y="8"/>
                  </a:lnTo>
                  <a:lnTo>
                    <a:pt x="27" y="4"/>
                  </a:lnTo>
                  <a:lnTo>
                    <a:pt x="35" y="1"/>
                  </a:lnTo>
                  <a:lnTo>
                    <a:pt x="44" y="0"/>
                  </a:lnTo>
                  <a:lnTo>
                    <a:pt x="44" y="0"/>
                  </a:lnTo>
                  <a:lnTo>
                    <a:pt x="53" y="1"/>
                  </a:lnTo>
                  <a:lnTo>
                    <a:pt x="61" y="4"/>
                  </a:lnTo>
                  <a:lnTo>
                    <a:pt x="68" y="8"/>
                  </a:lnTo>
                  <a:lnTo>
                    <a:pt x="75" y="12"/>
                  </a:lnTo>
                  <a:lnTo>
                    <a:pt x="79" y="19"/>
                  </a:lnTo>
                  <a:lnTo>
                    <a:pt x="83" y="26"/>
                  </a:lnTo>
                  <a:lnTo>
                    <a:pt x="86" y="34"/>
                  </a:lnTo>
                  <a:lnTo>
                    <a:pt x="87" y="44"/>
                  </a:lnTo>
                  <a:lnTo>
                    <a:pt x="87" y="44"/>
                  </a:lnTo>
                  <a:lnTo>
                    <a:pt x="86" y="52"/>
                  </a:lnTo>
                  <a:lnTo>
                    <a:pt x="83" y="60"/>
                  </a:lnTo>
                  <a:lnTo>
                    <a:pt x="79" y="67"/>
                  </a:lnTo>
                  <a:lnTo>
                    <a:pt x="75" y="74"/>
                  </a:lnTo>
                  <a:lnTo>
                    <a:pt x="68" y="78"/>
                  </a:lnTo>
                  <a:lnTo>
                    <a:pt x="61" y="82"/>
                  </a:lnTo>
                  <a:lnTo>
                    <a:pt x="53" y="85"/>
                  </a:lnTo>
                  <a:lnTo>
                    <a:pt x="44" y="86"/>
                  </a:lnTo>
                  <a:lnTo>
                    <a:pt x="44"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3931" y="1116"/>
              <a:ext cx="44" cy="44"/>
            </a:xfrm>
            <a:custGeom>
              <a:avLst/>
              <a:gdLst>
                <a:gd name="T0" fmla="*/ 43 w 87"/>
                <a:gd name="T1" fmla="*/ 86 h 86"/>
                <a:gd name="T2" fmla="*/ 43 w 87"/>
                <a:gd name="T3" fmla="*/ 86 h 86"/>
                <a:gd name="T4" fmla="*/ 35 w 87"/>
                <a:gd name="T5" fmla="*/ 85 h 86"/>
                <a:gd name="T6" fmla="*/ 27 w 87"/>
                <a:gd name="T7" fmla="*/ 82 h 86"/>
                <a:gd name="T8" fmla="*/ 20 w 87"/>
                <a:gd name="T9" fmla="*/ 78 h 86"/>
                <a:gd name="T10" fmla="*/ 13 w 87"/>
                <a:gd name="T11" fmla="*/ 74 h 86"/>
                <a:gd name="T12" fmla="*/ 9 w 87"/>
                <a:gd name="T13" fmla="*/ 67 h 86"/>
                <a:gd name="T14" fmla="*/ 5 w 87"/>
                <a:gd name="T15" fmla="*/ 60 h 86"/>
                <a:gd name="T16" fmla="*/ 2 w 87"/>
                <a:gd name="T17" fmla="*/ 52 h 86"/>
                <a:gd name="T18" fmla="*/ 0 w 87"/>
                <a:gd name="T19" fmla="*/ 44 h 86"/>
                <a:gd name="T20" fmla="*/ 0 w 87"/>
                <a:gd name="T21" fmla="*/ 44 h 86"/>
                <a:gd name="T22" fmla="*/ 2 w 87"/>
                <a:gd name="T23" fmla="*/ 34 h 86"/>
                <a:gd name="T24" fmla="*/ 5 w 87"/>
                <a:gd name="T25" fmla="*/ 26 h 86"/>
                <a:gd name="T26" fmla="*/ 9 w 87"/>
                <a:gd name="T27" fmla="*/ 19 h 86"/>
                <a:gd name="T28" fmla="*/ 13 w 87"/>
                <a:gd name="T29" fmla="*/ 12 h 86"/>
                <a:gd name="T30" fmla="*/ 20 w 87"/>
                <a:gd name="T31" fmla="*/ 8 h 86"/>
                <a:gd name="T32" fmla="*/ 27 w 87"/>
                <a:gd name="T33" fmla="*/ 4 h 86"/>
                <a:gd name="T34" fmla="*/ 35 w 87"/>
                <a:gd name="T35" fmla="*/ 1 h 86"/>
                <a:gd name="T36" fmla="*/ 43 w 87"/>
                <a:gd name="T37" fmla="*/ 0 h 86"/>
                <a:gd name="T38" fmla="*/ 43 w 87"/>
                <a:gd name="T39" fmla="*/ 0 h 86"/>
                <a:gd name="T40" fmla="*/ 53 w 87"/>
                <a:gd name="T41" fmla="*/ 1 h 86"/>
                <a:gd name="T42" fmla="*/ 61 w 87"/>
                <a:gd name="T43" fmla="*/ 4 h 86"/>
                <a:gd name="T44" fmla="*/ 68 w 87"/>
                <a:gd name="T45" fmla="*/ 8 h 86"/>
                <a:gd name="T46" fmla="*/ 73 w 87"/>
                <a:gd name="T47" fmla="*/ 12 h 86"/>
                <a:gd name="T48" fmla="*/ 79 w 87"/>
                <a:gd name="T49" fmla="*/ 19 h 86"/>
                <a:gd name="T50" fmla="*/ 83 w 87"/>
                <a:gd name="T51" fmla="*/ 26 h 86"/>
                <a:gd name="T52" fmla="*/ 86 w 87"/>
                <a:gd name="T53" fmla="*/ 34 h 86"/>
                <a:gd name="T54" fmla="*/ 87 w 87"/>
                <a:gd name="T55" fmla="*/ 44 h 86"/>
                <a:gd name="T56" fmla="*/ 87 w 87"/>
                <a:gd name="T57" fmla="*/ 44 h 86"/>
                <a:gd name="T58" fmla="*/ 86 w 87"/>
                <a:gd name="T59" fmla="*/ 52 h 86"/>
                <a:gd name="T60" fmla="*/ 83 w 87"/>
                <a:gd name="T61" fmla="*/ 60 h 86"/>
                <a:gd name="T62" fmla="*/ 79 w 87"/>
                <a:gd name="T63" fmla="*/ 67 h 86"/>
                <a:gd name="T64" fmla="*/ 73 w 87"/>
                <a:gd name="T65" fmla="*/ 74 h 86"/>
                <a:gd name="T66" fmla="*/ 68 w 87"/>
                <a:gd name="T67" fmla="*/ 78 h 86"/>
                <a:gd name="T68" fmla="*/ 61 w 87"/>
                <a:gd name="T69" fmla="*/ 82 h 86"/>
                <a:gd name="T70" fmla="*/ 53 w 87"/>
                <a:gd name="T71" fmla="*/ 85 h 86"/>
                <a:gd name="T72" fmla="*/ 43 w 87"/>
                <a:gd name="T73" fmla="*/ 86 h 86"/>
                <a:gd name="T74" fmla="*/ 43 w 87"/>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3" y="86"/>
                  </a:moveTo>
                  <a:lnTo>
                    <a:pt x="43" y="86"/>
                  </a:lnTo>
                  <a:lnTo>
                    <a:pt x="35" y="85"/>
                  </a:lnTo>
                  <a:lnTo>
                    <a:pt x="27" y="82"/>
                  </a:lnTo>
                  <a:lnTo>
                    <a:pt x="20" y="78"/>
                  </a:lnTo>
                  <a:lnTo>
                    <a:pt x="13" y="74"/>
                  </a:lnTo>
                  <a:lnTo>
                    <a:pt x="9" y="67"/>
                  </a:lnTo>
                  <a:lnTo>
                    <a:pt x="5" y="60"/>
                  </a:lnTo>
                  <a:lnTo>
                    <a:pt x="2" y="52"/>
                  </a:lnTo>
                  <a:lnTo>
                    <a:pt x="0" y="44"/>
                  </a:lnTo>
                  <a:lnTo>
                    <a:pt x="0" y="44"/>
                  </a:lnTo>
                  <a:lnTo>
                    <a:pt x="2" y="34"/>
                  </a:lnTo>
                  <a:lnTo>
                    <a:pt x="5" y="26"/>
                  </a:lnTo>
                  <a:lnTo>
                    <a:pt x="9" y="19"/>
                  </a:lnTo>
                  <a:lnTo>
                    <a:pt x="13" y="12"/>
                  </a:lnTo>
                  <a:lnTo>
                    <a:pt x="20" y="8"/>
                  </a:lnTo>
                  <a:lnTo>
                    <a:pt x="27" y="4"/>
                  </a:lnTo>
                  <a:lnTo>
                    <a:pt x="35" y="1"/>
                  </a:lnTo>
                  <a:lnTo>
                    <a:pt x="43" y="0"/>
                  </a:lnTo>
                  <a:lnTo>
                    <a:pt x="43" y="0"/>
                  </a:lnTo>
                  <a:lnTo>
                    <a:pt x="53" y="1"/>
                  </a:lnTo>
                  <a:lnTo>
                    <a:pt x="61" y="4"/>
                  </a:lnTo>
                  <a:lnTo>
                    <a:pt x="68" y="8"/>
                  </a:lnTo>
                  <a:lnTo>
                    <a:pt x="73" y="12"/>
                  </a:lnTo>
                  <a:lnTo>
                    <a:pt x="79" y="19"/>
                  </a:lnTo>
                  <a:lnTo>
                    <a:pt x="83" y="26"/>
                  </a:lnTo>
                  <a:lnTo>
                    <a:pt x="86" y="34"/>
                  </a:lnTo>
                  <a:lnTo>
                    <a:pt x="87" y="44"/>
                  </a:lnTo>
                  <a:lnTo>
                    <a:pt x="87" y="44"/>
                  </a:lnTo>
                  <a:lnTo>
                    <a:pt x="86" y="52"/>
                  </a:lnTo>
                  <a:lnTo>
                    <a:pt x="83" y="60"/>
                  </a:lnTo>
                  <a:lnTo>
                    <a:pt x="79" y="67"/>
                  </a:lnTo>
                  <a:lnTo>
                    <a:pt x="73" y="74"/>
                  </a:lnTo>
                  <a:lnTo>
                    <a:pt x="68" y="78"/>
                  </a:lnTo>
                  <a:lnTo>
                    <a:pt x="61" y="82"/>
                  </a:lnTo>
                  <a:lnTo>
                    <a:pt x="53"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userDrawn="1"/>
          </p:nvSpPr>
          <p:spPr bwMode="auto">
            <a:xfrm>
              <a:off x="3762" y="947"/>
              <a:ext cx="43" cy="43"/>
            </a:xfrm>
            <a:custGeom>
              <a:avLst/>
              <a:gdLst>
                <a:gd name="T0" fmla="*/ 42 w 85"/>
                <a:gd name="T1" fmla="*/ 85 h 85"/>
                <a:gd name="T2" fmla="*/ 42 w 85"/>
                <a:gd name="T3" fmla="*/ 85 h 85"/>
                <a:gd name="T4" fmla="*/ 34 w 85"/>
                <a:gd name="T5" fmla="*/ 85 h 85"/>
                <a:gd name="T6" fmla="*/ 26 w 85"/>
                <a:gd name="T7" fmla="*/ 82 h 85"/>
                <a:gd name="T8" fmla="*/ 19 w 85"/>
                <a:gd name="T9" fmla="*/ 78 h 85"/>
                <a:gd name="T10" fmla="*/ 12 w 85"/>
                <a:gd name="T11" fmla="*/ 73 h 85"/>
                <a:gd name="T12" fmla="*/ 7 w 85"/>
                <a:gd name="T13" fmla="*/ 67 h 85"/>
                <a:gd name="T14" fmla="*/ 2 w 85"/>
                <a:gd name="T15" fmla="*/ 59 h 85"/>
                <a:gd name="T16" fmla="*/ 1 w 85"/>
                <a:gd name="T17" fmla="*/ 51 h 85"/>
                <a:gd name="T18" fmla="*/ 0 w 85"/>
                <a:gd name="T19" fmla="*/ 42 h 85"/>
                <a:gd name="T20" fmla="*/ 0 w 85"/>
                <a:gd name="T21" fmla="*/ 42 h 85"/>
                <a:gd name="T22" fmla="*/ 1 w 85"/>
                <a:gd name="T23" fmla="*/ 34 h 85"/>
                <a:gd name="T24" fmla="*/ 2 w 85"/>
                <a:gd name="T25" fmla="*/ 26 h 85"/>
                <a:gd name="T26" fmla="*/ 7 w 85"/>
                <a:gd name="T27" fmla="*/ 19 h 85"/>
                <a:gd name="T28" fmla="*/ 12 w 85"/>
                <a:gd name="T29" fmla="*/ 12 h 85"/>
                <a:gd name="T30" fmla="*/ 19 w 85"/>
                <a:gd name="T31" fmla="*/ 7 h 85"/>
                <a:gd name="T32" fmla="*/ 26 w 85"/>
                <a:gd name="T33" fmla="*/ 2 h 85"/>
                <a:gd name="T34" fmla="*/ 34 w 85"/>
                <a:gd name="T35" fmla="*/ 1 h 85"/>
                <a:gd name="T36" fmla="*/ 42 w 85"/>
                <a:gd name="T37" fmla="*/ 0 h 85"/>
                <a:gd name="T38" fmla="*/ 42 w 85"/>
                <a:gd name="T39" fmla="*/ 0 h 85"/>
                <a:gd name="T40" fmla="*/ 51 w 85"/>
                <a:gd name="T41" fmla="*/ 1 h 85"/>
                <a:gd name="T42" fmla="*/ 59 w 85"/>
                <a:gd name="T43" fmla="*/ 2 h 85"/>
                <a:gd name="T44" fmla="*/ 67 w 85"/>
                <a:gd name="T45" fmla="*/ 7 h 85"/>
                <a:gd name="T46" fmla="*/ 73 w 85"/>
                <a:gd name="T47" fmla="*/ 12 h 85"/>
                <a:gd name="T48" fmla="*/ 78 w 85"/>
                <a:gd name="T49" fmla="*/ 19 h 85"/>
                <a:gd name="T50" fmla="*/ 82 w 85"/>
                <a:gd name="T51" fmla="*/ 26 h 85"/>
                <a:gd name="T52" fmla="*/ 85 w 85"/>
                <a:gd name="T53" fmla="*/ 34 h 85"/>
                <a:gd name="T54" fmla="*/ 85 w 85"/>
                <a:gd name="T55" fmla="*/ 42 h 85"/>
                <a:gd name="T56" fmla="*/ 85 w 85"/>
                <a:gd name="T57" fmla="*/ 42 h 85"/>
                <a:gd name="T58" fmla="*/ 85 w 85"/>
                <a:gd name="T59" fmla="*/ 51 h 85"/>
                <a:gd name="T60" fmla="*/ 82 w 85"/>
                <a:gd name="T61" fmla="*/ 59 h 85"/>
                <a:gd name="T62" fmla="*/ 78 w 85"/>
                <a:gd name="T63" fmla="*/ 67 h 85"/>
                <a:gd name="T64" fmla="*/ 73 w 85"/>
                <a:gd name="T65" fmla="*/ 73 h 85"/>
                <a:gd name="T66" fmla="*/ 67 w 85"/>
                <a:gd name="T67" fmla="*/ 78 h 85"/>
                <a:gd name="T68" fmla="*/ 59 w 85"/>
                <a:gd name="T69" fmla="*/ 82 h 85"/>
                <a:gd name="T70" fmla="*/ 51 w 85"/>
                <a:gd name="T71" fmla="*/ 85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5"/>
                  </a:lnTo>
                  <a:lnTo>
                    <a:pt x="26" y="82"/>
                  </a:lnTo>
                  <a:lnTo>
                    <a:pt x="19" y="78"/>
                  </a:lnTo>
                  <a:lnTo>
                    <a:pt x="12" y="73"/>
                  </a:lnTo>
                  <a:lnTo>
                    <a:pt x="7" y="67"/>
                  </a:lnTo>
                  <a:lnTo>
                    <a:pt x="2" y="59"/>
                  </a:lnTo>
                  <a:lnTo>
                    <a:pt x="1" y="51"/>
                  </a:lnTo>
                  <a:lnTo>
                    <a:pt x="0" y="42"/>
                  </a:lnTo>
                  <a:lnTo>
                    <a:pt x="0" y="42"/>
                  </a:lnTo>
                  <a:lnTo>
                    <a:pt x="1" y="34"/>
                  </a:lnTo>
                  <a:lnTo>
                    <a:pt x="2" y="26"/>
                  </a:lnTo>
                  <a:lnTo>
                    <a:pt x="7" y="19"/>
                  </a:lnTo>
                  <a:lnTo>
                    <a:pt x="12" y="12"/>
                  </a:lnTo>
                  <a:lnTo>
                    <a:pt x="19" y="7"/>
                  </a:lnTo>
                  <a:lnTo>
                    <a:pt x="26" y="2"/>
                  </a:lnTo>
                  <a:lnTo>
                    <a:pt x="34" y="1"/>
                  </a:lnTo>
                  <a:lnTo>
                    <a:pt x="42" y="0"/>
                  </a:lnTo>
                  <a:lnTo>
                    <a:pt x="42" y="0"/>
                  </a:lnTo>
                  <a:lnTo>
                    <a:pt x="51" y="1"/>
                  </a:lnTo>
                  <a:lnTo>
                    <a:pt x="59" y="2"/>
                  </a:lnTo>
                  <a:lnTo>
                    <a:pt x="67" y="7"/>
                  </a:lnTo>
                  <a:lnTo>
                    <a:pt x="73" y="12"/>
                  </a:lnTo>
                  <a:lnTo>
                    <a:pt x="78" y="19"/>
                  </a:lnTo>
                  <a:lnTo>
                    <a:pt x="82" y="26"/>
                  </a:lnTo>
                  <a:lnTo>
                    <a:pt x="85" y="34"/>
                  </a:lnTo>
                  <a:lnTo>
                    <a:pt x="85" y="42"/>
                  </a:lnTo>
                  <a:lnTo>
                    <a:pt x="85" y="42"/>
                  </a:lnTo>
                  <a:lnTo>
                    <a:pt x="85" y="51"/>
                  </a:lnTo>
                  <a:lnTo>
                    <a:pt x="82" y="59"/>
                  </a:lnTo>
                  <a:lnTo>
                    <a:pt x="78" y="67"/>
                  </a:lnTo>
                  <a:lnTo>
                    <a:pt x="73" y="73"/>
                  </a:lnTo>
                  <a:lnTo>
                    <a:pt x="67" y="78"/>
                  </a:lnTo>
                  <a:lnTo>
                    <a:pt x="59" y="82"/>
                  </a:lnTo>
                  <a:lnTo>
                    <a:pt x="51" y="85"/>
                  </a:lnTo>
                  <a:lnTo>
                    <a:pt x="42" y="85"/>
                  </a:lnTo>
                  <a:lnTo>
                    <a:pt x="42"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3762" y="1004"/>
              <a:ext cx="43" cy="42"/>
            </a:xfrm>
            <a:custGeom>
              <a:avLst/>
              <a:gdLst>
                <a:gd name="T0" fmla="*/ 42 w 85"/>
                <a:gd name="T1" fmla="*/ 86 h 86"/>
                <a:gd name="T2" fmla="*/ 42 w 85"/>
                <a:gd name="T3" fmla="*/ 86 h 86"/>
                <a:gd name="T4" fmla="*/ 34 w 85"/>
                <a:gd name="T5" fmla="*/ 86 h 86"/>
                <a:gd name="T6" fmla="*/ 26 w 85"/>
                <a:gd name="T7" fmla="*/ 83 h 86"/>
                <a:gd name="T8" fmla="*/ 19 w 85"/>
                <a:gd name="T9" fmla="*/ 79 h 86"/>
                <a:gd name="T10" fmla="*/ 12 w 85"/>
                <a:gd name="T11" fmla="*/ 73 h 86"/>
                <a:gd name="T12" fmla="*/ 7 w 85"/>
                <a:gd name="T13" fmla="*/ 68 h 86"/>
                <a:gd name="T14" fmla="*/ 2 w 85"/>
                <a:gd name="T15" fmla="*/ 59 h 86"/>
                <a:gd name="T16" fmla="*/ 1 w 85"/>
                <a:gd name="T17" fmla="*/ 53 h 86"/>
                <a:gd name="T18" fmla="*/ 0 w 85"/>
                <a:gd name="T19" fmla="*/ 43 h 86"/>
                <a:gd name="T20" fmla="*/ 0 w 85"/>
                <a:gd name="T21" fmla="*/ 43 h 86"/>
                <a:gd name="T22" fmla="*/ 1 w 85"/>
                <a:gd name="T23" fmla="*/ 35 h 86"/>
                <a:gd name="T24" fmla="*/ 2 w 85"/>
                <a:gd name="T25" fmla="*/ 27 h 86"/>
                <a:gd name="T26" fmla="*/ 7 w 85"/>
                <a:gd name="T27" fmla="*/ 20 h 86"/>
                <a:gd name="T28" fmla="*/ 12 w 85"/>
                <a:gd name="T29" fmla="*/ 13 h 86"/>
                <a:gd name="T30" fmla="*/ 19 w 85"/>
                <a:gd name="T31" fmla="*/ 7 h 86"/>
                <a:gd name="T32" fmla="*/ 26 w 85"/>
                <a:gd name="T33" fmla="*/ 5 h 86"/>
                <a:gd name="T34" fmla="*/ 34 w 85"/>
                <a:gd name="T35" fmla="*/ 2 h 86"/>
                <a:gd name="T36" fmla="*/ 42 w 85"/>
                <a:gd name="T37" fmla="*/ 0 h 86"/>
                <a:gd name="T38" fmla="*/ 42 w 85"/>
                <a:gd name="T39" fmla="*/ 0 h 86"/>
                <a:gd name="T40" fmla="*/ 51 w 85"/>
                <a:gd name="T41" fmla="*/ 2 h 86"/>
                <a:gd name="T42" fmla="*/ 59 w 85"/>
                <a:gd name="T43" fmla="*/ 5 h 86"/>
                <a:gd name="T44" fmla="*/ 67 w 85"/>
                <a:gd name="T45" fmla="*/ 7 h 86"/>
                <a:gd name="T46" fmla="*/ 73 w 85"/>
                <a:gd name="T47" fmla="*/ 13 h 86"/>
                <a:gd name="T48" fmla="*/ 78 w 85"/>
                <a:gd name="T49" fmla="*/ 20 h 86"/>
                <a:gd name="T50" fmla="*/ 82 w 85"/>
                <a:gd name="T51" fmla="*/ 27 h 86"/>
                <a:gd name="T52" fmla="*/ 85 w 85"/>
                <a:gd name="T53" fmla="*/ 35 h 86"/>
                <a:gd name="T54" fmla="*/ 85 w 85"/>
                <a:gd name="T55" fmla="*/ 43 h 86"/>
                <a:gd name="T56" fmla="*/ 85 w 85"/>
                <a:gd name="T57" fmla="*/ 43 h 86"/>
                <a:gd name="T58" fmla="*/ 85 w 85"/>
                <a:gd name="T59" fmla="*/ 53 h 86"/>
                <a:gd name="T60" fmla="*/ 82 w 85"/>
                <a:gd name="T61" fmla="*/ 59 h 86"/>
                <a:gd name="T62" fmla="*/ 78 w 85"/>
                <a:gd name="T63" fmla="*/ 68 h 86"/>
                <a:gd name="T64" fmla="*/ 73 w 85"/>
                <a:gd name="T65" fmla="*/ 73 h 86"/>
                <a:gd name="T66" fmla="*/ 67 w 85"/>
                <a:gd name="T67" fmla="*/ 79 h 86"/>
                <a:gd name="T68" fmla="*/ 59 w 85"/>
                <a:gd name="T69" fmla="*/ 83 h 86"/>
                <a:gd name="T70" fmla="*/ 51 w 85"/>
                <a:gd name="T71" fmla="*/ 86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6"/>
                  </a:lnTo>
                  <a:lnTo>
                    <a:pt x="26" y="83"/>
                  </a:lnTo>
                  <a:lnTo>
                    <a:pt x="19" y="79"/>
                  </a:lnTo>
                  <a:lnTo>
                    <a:pt x="12" y="73"/>
                  </a:lnTo>
                  <a:lnTo>
                    <a:pt x="7" y="68"/>
                  </a:lnTo>
                  <a:lnTo>
                    <a:pt x="2" y="59"/>
                  </a:lnTo>
                  <a:lnTo>
                    <a:pt x="1" y="53"/>
                  </a:lnTo>
                  <a:lnTo>
                    <a:pt x="0" y="43"/>
                  </a:lnTo>
                  <a:lnTo>
                    <a:pt x="0" y="43"/>
                  </a:lnTo>
                  <a:lnTo>
                    <a:pt x="1" y="35"/>
                  </a:lnTo>
                  <a:lnTo>
                    <a:pt x="2" y="27"/>
                  </a:lnTo>
                  <a:lnTo>
                    <a:pt x="7" y="20"/>
                  </a:lnTo>
                  <a:lnTo>
                    <a:pt x="12" y="13"/>
                  </a:lnTo>
                  <a:lnTo>
                    <a:pt x="19" y="7"/>
                  </a:lnTo>
                  <a:lnTo>
                    <a:pt x="26" y="5"/>
                  </a:lnTo>
                  <a:lnTo>
                    <a:pt x="34" y="2"/>
                  </a:lnTo>
                  <a:lnTo>
                    <a:pt x="42" y="0"/>
                  </a:lnTo>
                  <a:lnTo>
                    <a:pt x="42" y="0"/>
                  </a:lnTo>
                  <a:lnTo>
                    <a:pt x="51" y="2"/>
                  </a:lnTo>
                  <a:lnTo>
                    <a:pt x="59" y="5"/>
                  </a:lnTo>
                  <a:lnTo>
                    <a:pt x="67" y="7"/>
                  </a:lnTo>
                  <a:lnTo>
                    <a:pt x="73" y="13"/>
                  </a:lnTo>
                  <a:lnTo>
                    <a:pt x="78" y="20"/>
                  </a:lnTo>
                  <a:lnTo>
                    <a:pt x="82" y="27"/>
                  </a:lnTo>
                  <a:lnTo>
                    <a:pt x="85" y="35"/>
                  </a:lnTo>
                  <a:lnTo>
                    <a:pt x="85" y="43"/>
                  </a:lnTo>
                  <a:lnTo>
                    <a:pt x="85" y="43"/>
                  </a:lnTo>
                  <a:lnTo>
                    <a:pt x="85" y="53"/>
                  </a:lnTo>
                  <a:lnTo>
                    <a:pt x="82" y="59"/>
                  </a:lnTo>
                  <a:lnTo>
                    <a:pt x="78" y="68"/>
                  </a:lnTo>
                  <a:lnTo>
                    <a:pt x="73" y="73"/>
                  </a:lnTo>
                  <a:lnTo>
                    <a:pt x="67" y="79"/>
                  </a:lnTo>
                  <a:lnTo>
                    <a:pt x="59" y="83"/>
                  </a:lnTo>
                  <a:lnTo>
                    <a:pt x="51" y="86"/>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3762" y="1060"/>
              <a:ext cx="43" cy="43"/>
            </a:xfrm>
            <a:custGeom>
              <a:avLst/>
              <a:gdLst>
                <a:gd name="T0" fmla="*/ 42 w 85"/>
                <a:gd name="T1" fmla="*/ 87 h 87"/>
                <a:gd name="T2" fmla="*/ 42 w 85"/>
                <a:gd name="T3" fmla="*/ 87 h 87"/>
                <a:gd name="T4" fmla="*/ 34 w 85"/>
                <a:gd name="T5" fmla="*/ 85 h 87"/>
                <a:gd name="T6" fmla="*/ 26 w 85"/>
                <a:gd name="T7" fmla="*/ 83 h 87"/>
                <a:gd name="T8" fmla="*/ 19 w 85"/>
                <a:gd name="T9" fmla="*/ 78 h 87"/>
                <a:gd name="T10" fmla="*/ 12 w 85"/>
                <a:gd name="T11" fmla="*/ 73 h 87"/>
                <a:gd name="T12" fmla="*/ 7 w 85"/>
                <a:gd name="T13" fmla="*/ 67 h 87"/>
                <a:gd name="T14" fmla="*/ 2 w 85"/>
                <a:gd name="T15" fmla="*/ 61 h 87"/>
                <a:gd name="T16" fmla="*/ 1 w 85"/>
                <a:gd name="T17" fmla="*/ 52 h 87"/>
                <a:gd name="T18" fmla="*/ 0 w 85"/>
                <a:gd name="T19" fmla="*/ 43 h 87"/>
                <a:gd name="T20" fmla="*/ 0 w 85"/>
                <a:gd name="T21" fmla="*/ 43 h 87"/>
                <a:gd name="T22" fmla="*/ 1 w 85"/>
                <a:gd name="T23" fmla="*/ 34 h 87"/>
                <a:gd name="T24" fmla="*/ 2 w 85"/>
                <a:gd name="T25" fmla="*/ 26 h 87"/>
                <a:gd name="T26" fmla="*/ 7 w 85"/>
                <a:gd name="T27" fmla="*/ 19 h 87"/>
                <a:gd name="T28" fmla="*/ 12 w 85"/>
                <a:gd name="T29" fmla="*/ 12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7 w 85"/>
                <a:gd name="T45" fmla="*/ 8 h 87"/>
                <a:gd name="T46" fmla="*/ 73 w 85"/>
                <a:gd name="T47" fmla="*/ 12 h 87"/>
                <a:gd name="T48" fmla="*/ 78 w 85"/>
                <a:gd name="T49" fmla="*/ 19 h 87"/>
                <a:gd name="T50" fmla="*/ 82 w 85"/>
                <a:gd name="T51" fmla="*/ 26 h 87"/>
                <a:gd name="T52" fmla="*/ 85 w 85"/>
                <a:gd name="T53" fmla="*/ 34 h 87"/>
                <a:gd name="T54" fmla="*/ 85 w 85"/>
                <a:gd name="T55" fmla="*/ 43 h 87"/>
                <a:gd name="T56" fmla="*/ 85 w 85"/>
                <a:gd name="T57" fmla="*/ 43 h 87"/>
                <a:gd name="T58" fmla="*/ 85 w 85"/>
                <a:gd name="T59" fmla="*/ 52 h 87"/>
                <a:gd name="T60" fmla="*/ 82 w 85"/>
                <a:gd name="T61" fmla="*/ 61 h 87"/>
                <a:gd name="T62" fmla="*/ 78 w 85"/>
                <a:gd name="T63" fmla="*/ 67 h 87"/>
                <a:gd name="T64" fmla="*/ 73 w 85"/>
                <a:gd name="T65" fmla="*/ 73 h 87"/>
                <a:gd name="T66" fmla="*/ 67 w 85"/>
                <a:gd name="T67" fmla="*/ 78 h 87"/>
                <a:gd name="T68" fmla="*/ 59 w 85"/>
                <a:gd name="T69" fmla="*/ 83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3"/>
                  </a:lnTo>
                  <a:lnTo>
                    <a:pt x="19" y="78"/>
                  </a:lnTo>
                  <a:lnTo>
                    <a:pt x="12" y="73"/>
                  </a:lnTo>
                  <a:lnTo>
                    <a:pt x="7" y="67"/>
                  </a:lnTo>
                  <a:lnTo>
                    <a:pt x="2" y="61"/>
                  </a:lnTo>
                  <a:lnTo>
                    <a:pt x="1" y="52"/>
                  </a:lnTo>
                  <a:lnTo>
                    <a:pt x="0" y="43"/>
                  </a:lnTo>
                  <a:lnTo>
                    <a:pt x="0" y="43"/>
                  </a:lnTo>
                  <a:lnTo>
                    <a:pt x="1" y="34"/>
                  </a:lnTo>
                  <a:lnTo>
                    <a:pt x="2" y="26"/>
                  </a:lnTo>
                  <a:lnTo>
                    <a:pt x="7" y="19"/>
                  </a:lnTo>
                  <a:lnTo>
                    <a:pt x="12" y="12"/>
                  </a:lnTo>
                  <a:lnTo>
                    <a:pt x="19" y="8"/>
                  </a:lnTo>
                  <a:lnTo>
                    <a:pt x="26" y="4"/>
                  </a:lnTo>
                  <a:lnTo>
                    <a:pt x="34" y="1"/>
                  </a:lnTo>
                  <a:lnTo>
                    <a:pt x="42" y="0"/>
                  </a:lnTo>
                  <a:lnTo>
                    <a:pt x="42" y="0"/>
                  </a:lnTo>
                  <a:lnTo>
                    <a:pt x="51" y="1"/>
                  </a:lnTo>
                  <a:lnTo>
                    <a:pt x="59" y="4"/>
                  </a:lnTo>
                  <a:lnTo>
                    <a:pt x="67" y="8"/>
                  </a:lnTo>
                  <a:lnTo>
                    <a:pt x="73" y="12"/>
                  </a:lnTo>
                  <a:lnTo>
                    <a:pt x="78" y="19"/>
                  </a:lnTo>
                  <a:lnTo>
                    <a:pt x="82" y="26"/>
                  </a:lnTo>
                  <a:lnTo>
                    <a:pt x="85" y="34"/>
                  </a:lnTo>
                  <a:lnTo>
                    <a:pt x="85" y="43"/>
                  </a:lnTo>
                  <a:lnTo>
                    <a:pt x="85" y="43"/>
                  </a:lnTo>
                  <a:lnTo>
                    <a:pt x="85" y="52"/>
                  </a:lnTo>
                  <a:lnTo>
                    <a:pt x="82" y="61"/>
                  </a:lnTo>
                  <a:lnTo>
                    <a:pt x="78" y="67"/>
                  </a:lnTo>
                  <a:lnTo>
                    <a:pt x="73" y="73"/>
                  </a:lnTo>
                  <a:lnTo>
                    <a:pt x="67" y="78"/>
                  </a:lnTo>
                  <a:lnTo>
                    <a:pt x="59" y="83"/>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3705" y="665"/>
              <a:ext cx="43" cy="43"/>
            </a:xfrm>
            <a:custGeom>
              <a:avLst/>
              <a:gdLst>
                <a:gd name="T0" fmla="*/ 42 w 85"/>
                <a:gd name="T1" fmla="*/ 87 h 87"/>
                <a:gd name="T2" fmla="*/ 42 w 85"/>
                <a:gd name="T3" fmla="*/ 87 h 87"/>
                <a:gd name="T4" fmla="*/ 34 w 85"/>
                <a:gd name="T5" fmla="*/ 85 h 87"/>
                <a:gd name="T6" fmla="*/ 26 w 85"/>
                <a:gd name="T7" fmla="*/ 82 h 87"/>
                <a:gd name="T8" fmla="*/ 19 w 85"/>
                <a:gd name="T9" fmla="*/ 80 h 87"/>
                <a:gd name="T10" fmla="*/ 12 w 85"/>
                <a:gd name="T11" fmla="*/ 74 h 87"/>
                <a:gd name="T12" fmla="*/ 7 w 85"/>
                <a:gd name="T13" fmla="*/ 67 h 87"/>
                <a:gd name="T14" fmla="*/ 3 w 85"/>
                <a:gd name="T15" fmla="*/ 60 h 87"/>
                <a:gd name="T16" fmla="*/ 0 w 85"/>
                <a:gd name="T17" fmla="*/ 52 h 87"/>
                <a:gd name="T18" fmla="*/ 0 w 85"/>
                <a:gd name="T19" fmla="*/ 44 h 87"/>
                <a:gd name="T20" fmla="*/ 0 w 85"/>
                <a:gd name="T21" fmla="*/ 44 h 87"/>
                <a:gd name="T22" fmla="*/ 0 w 85"/>
                <a:gd name="T23" fmla="*/ 34 h 87"/>
                <a:gd name="T24" fmla="*/ 3 w 85"/>
                <a:gd name="T25" fmla="*/ 27 h 87"/>
                <a:gd name="T26" fmla="*/ 7 w 85"/>
                <a:gd name="T27" fmla="*/ 19 h 87"/>
                <a:gd name="T28" fmla="*/ 12 w 85"/>
                <a:gd name="T29" fmla="*/ 14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6 w 85"/>
                <a:gd name="T45" fmla="*/ 8 h 87"/>
                <a:gd name="T46" fmla="*/ 73 w 85"/>
                <a:gd name="T47" fmla="*/ 14 h 87"/>
                <a:gd name="T48" fmla="*/ 78 w 85"/>
                <a:gd name="T49" fmla="*/ 19 h 87"/>
                <a:gd name="T50" fmla="*/ 82 w 85"/>
                <a:gd name="T51" fmla="*/ 27 h 87"/>
                <a:gd name="T52" fmla="*/ 85 w 85"/>
                <a:gd name="T53" fmla="*/ 34 h 87"/>
                <a:gd name="T54" fmla="*/ 85 w 85"/>
                <a:gd name="T55" fmla="*/ 44 h 87"/>
                <a:gd name="T56" fmla="*/ 85 w 85"/>
                <a:gd name="T57" fmla="*/ 44 h 87"/>
                <a:gd name="T58" fmla="*/ 85 w 85"/>
                <a:gd name="T59" fmla="*/ 52 h 87"/>
                <a:gd name="T60" fmla="*/ 82 w 85"/>
                <a:gd name="T61" fmla="*/ 60 h 87"/>
                <a:gd name="T62" fmla="*/ 78 w 85"/>
                <a:gd name="T63" fmla="*/ 67 h 87"/>
                <a:gd name="T64" fmla="*/ 73 w 85"/>
                <a:gd name="T65" fmla="*/ 74 h 87"/>
                <a:gd name="T66" fmla="*/ 66 w 85"/>
                <a:gd name="T67" fmla="*/ 80 h 87"/>
                <a:gd name="T68" fmla="*/ 59 w 85"/>
                <a:gd name="T69" fmla="*/ 82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2"/>
                  </a:lnTo>
                  <a:lnTo>
                    <a:pt x="19" y="80"/>
                  </a:lnTo>
                  <a:lnTo>
                    <a:pt x="12" y="74"/>
                  </a:lnTo>
                  <a:lnTo>
                    <a:pt x="7" y="67"/>
                  </a:lnTo>
                  <a:lnTo>
                    <a:pt x="3" y="60"/>
                  </a:lnTo>
                  <a:lnTo>
                    <a:pt x="0" y="52"/>
                  </a:lnTo>
                  <a:lnTo>
                    <a:pt x="0" y="44"/>
                  </a:lnTo>
                  <a:lnTo>
                    <a:pt x="0" y="44"/>
                  </a:lnTo>
                  <a:lnTo>
                    <a:pt x="0" y="34"/>
                  </a:lnTo>
                  <a:lnTo>
                    <a:pt x="3" y="27"/>
                  </a:lnTo>
                  <a:lnTo>
                    <a:pt x="7" y="19"/>
                  </a:lnTo>
                  <a:lnTo>
                    <a:pt x="12" y="14"/>
                  </a:lnTo>
                  <a:lnTo>
                    <a:pt x="19" y="8"/>
                  </a:lnTo>
                  <a:lnTo>
                    <a:pt x="26" y="4"/>
                  </a:lnTo>
                  <a:lnTo>
                    <a:pt x="34" y="1"/>
                  </a:lnTo>
                  <a:lnTo>
                    <a:pt x="42" y="0"/>
                  </a:lnTo>
                  <a:lnTo>
                    <a:pt x="42" y="0"/>
                  </a:lnTo>
                  <a:lnTo>
                    <a:pt x="51" y="1"/>
                  </a:lnTo>
                  <a:lnTo>
                    <a:pt x="59" y="4"/>
                  </a:lnTo>
                  <a:lnTo>
                    <a:pt x="66" y="8"/>
                  </a:lnTo>
                  <a:lnTo>
                    <a:pt x="73" y="14"/>
                  </a:lnTo>
                  <a:lnTo>
                    <a:pt x="78" y="19"/>
                  </a:lnTo>
                  <a:lnTo>
                    <a:pt x="82" y="27"/>
                  </a:lnTo>
                  <a:lnTo>
                    <a:pt x="85" y="34"/>
                  </a:lnTo>
                  <a:lnTo>
                    <a:pt x="85" y="44"/>
                  </a:lnTo>
                  <a:lnTo>
                    <a:pt x="85" y="44"/>
                  </a:lnTo>
                  <a:lnTo>
                    <a:pt x="85" y="52"/>
                  </a:lnTo>
                  <a:lnTo>
                    <a:pt x="82" y="60"/>
                  </a:lnTo>
                  <a:lnTo>
                    <a:pt x="78" y="67"/>
                  </a:lnTo>
                  <a:lnTo>
                    <a:pt x="73" y="74"/>
                  </a:lnTo>
                  <a:lnTo>
                    <a:pt x="66" y="80"/>
                  </a:lnTo>
                  <a:lnTo>
                    <a:pt x="59" y="82"/>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p:cNvSpPr>
            <p:nvPr userDrawn="1"/>
          </p:nvSpPr>
          <p:spPr bwMode="auto">
            <a:xfrm>
              <a:off x="3705" y="891"/>
              <a:ext cx="43" cy="43"/>
            </a:xfrm>
            <a:custGeom>
              <a:avLst/>
              <a:gdLst>
                <a:gd name="T0" fmla="*/ 42 w 85"/>
                <a:gd name="T1" fmla="*/ 85 h 85"/>
                <a:gd name="T2" fmla="*/ 42 w 85"/>
                <a:gd name="T3" fmla="*/ 85 h 85"/>
                <a:gd name="T4" fmla="*/ 34 w 85"/>
                <a:gd name="T5" fmla="*/ 85 h 85"/>
                <a:gd name="T6" fmla="*/ 26 w 85"/>
                <a:gd name="T7" fmla="*/ 83 h 85"/>
                <a:gd name="T8" fmla="*/ 19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9 w 85"/>
                <a:gd name="T31" fmla="*/ 7 h 85"/>
                <a:gd name="T32" fmla="*/ 26 w 85"/>
                <a:gd name="T33" fmla="*/ 3 h 85"/>
                <a:gd name="T34" fmla="*/ 34 w 85"/>
                <a:gd name="T35" fmla="*/ 1 h 85"/>
                <a:gd name="T36" fmla="*/ 42 w 85"/>
                <a:gd name="T37" fmla="*/ 0 h 85"/>
                <a:gd name="T38" fmla="*/ 42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2 w 85"/>
                <a:gd name="T51" fmla="*/ 26 h 85"/>
                <a:gd name="T52" fmla="*/ 85 w 85"/>
                <a:gd name="T53" fmla="*/ 34 h 85"/>
                <a:gd name="T54" fmla="*/ 85 w 85"/>
                <a:gd name="T55" fmla="*/ 43 h 85"/>
                <a:gd name="T56" fmla="*/ 85 w 85"/>
                <a:gd name="T57" fmla="*/ 43 h 85"/>
                <a:gd name="T58" fmla="*/ 85 w 85"/>
                <a:gd name="T59" fmla="*/ 51 h 85"/>
                <a:gd name="T60" fmla="*/ 82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5"/>
                  </a:lnTo>
                  <a:lnTo>
                    <a:pt x="26" y="83"/>
                  </a:lnTo>
                  <a:lnTo>
                    <a:pt x="19" y="78"/>
                  </a:lnTo>
                  <a:lnTo>
                    <a:pt x="12" y="73"/>
                  </a:lnTo>
                  <a:lnTo>
                    <a:pt x="7" y="67"/>
                  </a:lnTo>
                  <a:lnTo>
                    <a:pt x="3" y="59"/>
                  </a:lnTo>
                  <a:lnTo>
                    <a:pt x="0" y="51"/>
                  </a:lnTo>
                  <a:lnTo>
                    <a:pt x="0" y="43"/>
                  </a:lnTo>
                  <a:lnTo>
                    <a:pt x="0" y="43"/>
                  </a:lnTo>
                  <a:lnTo>
                    <a:pt x="0" y="34"/>
                  </a:lnTo>
                  <a:lnTo>
                    <a:pt x="3" y="26"/>
                  </a:lnTo>
                  <a:lnTo>
                    <a:pt x="7" y="19"/>
                  </a:lnTo>
                  <a:lnTo>
                    <a:pt x="12" y="12"/>
                  </a:lnTo>
                  <a:lnTo>
                    <a:pt x="19" y="7"/>
                  </a:lnTo>
                  <a:lnTo>
                    <a:pt x="26" y="3"/>
                  </a:lnTo>
                  <a:lnTo>
                    <a:pt x="34" y="1"/>
                  </a:lnTo>
                  <a:lnTo>
                    <a:pt x="42" y="0"/>
                  </a:lnTo>
                  <a:lnTo>
                    <a:pt x="42" y="0"/>
                  </a:lnTo>
                  <a:lnTo>
                    <a:pt x="51" y="1"/>
                  </a:lnTo>
                  <a:lnTo>
                    <a:pt x="59" y="3"/>
                  </a:lnTo>
                  <a:lnTo>
                    <a:pt x="66" y="7"/>
                  </a:lnTo>
                  <a:lnTo>
                    <a:pt x="73" y="12"/>
                  </a:lnTo>
                  <a:lnTo>
                    <a:pt x="78" y="19"/>
                  </a:lnTo>
                  <a:lnTo>
                    <a:pt x="82" y="26"/>
                  </a:lnTo>
                  <a:lnTo>
                    <a:pt x="85" y="34"/>
                  </a:lnTo>
                  <a:lnTo>
                    <a:pt x="85" y="43"/>
                  </a:lnTo>
                  <a:lnTo>
                    <a:pt x="85" y="43"/>
                  </a:lnTo>
                  <a:lnTo>
                    <a:pt x="85" y="51"/>
                  </a:lnTo>
                  <a:lnTo>
                    <a:pt x="82" y="59"/>
                  </a:lnTo>
                  <a:lnTo>
                    <a:pt x="78" y="67"/>
                  </a:lnTo>
                  <a:lnTo>
                    <a:pt x="73" y="73"/>
                  </a:lnTo>
                  <a:lnTo>
                    <a:pt x="66" y="78"/>
                  </a:lnTo>
                  <a:lnTo>
                    <a:pt x="59" y="83"/>
                  </a:lnTo>
                  <a:lnTo>
                    <a:pt x="51" y="85"/>
                  </a:lnTo>
                  <a:lnTo>
                    <a:pt x="42" y="85"/>
                  </a:lnTo>
                  <a:lnTo>
                    <a:pt x="42"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p:cNvSpPr>
            <p:nvPr userDrawn="1"/>
          </p:nvSpPr>
          <p:spPr bwMode="auto">
            <a:xfrm>
              <a:off x="3705" y="947"/>
              <a:ext cx="43" cy="43"/>
            </a:xfrm>
            <a:custGeom>
              <a:avLst/>
              <a:gdLst>
                <a:gd name="T0" fmla="*/ 42 w 85"/>
                <a:gd name="T1" fmla="*/ 85 h 85"/>
                <a:gd name="T2" fmla="*/ 42 w 85"/>
                <a:gd name="T3" fmla="*/ 85 h 85"/>
                <a:gd name="T4" fmla="*/ 34 w 85"/>
                <a:gd name="T5" fmla="*/ 85 h 85"/>
                <a:gd name="T6" fmla="*/ 26 w 85"/>
                <a:gd name="T7" fmla="*/ 82 h 85"/>
                <a:gd name="T8" fmla="*/ 19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9 w 85"/>
                <a:gd name="T31" fmla="*/ 7 h 85"/>
                <a:gd name="T32" fmla="*/ 26 w 85"/>
                <a:gd name="T33" fmla="*/ 2 h 85"/>
                <a:gd name="T34" fmla="*/ 34 w 85"/>
                <a:gd name="T35" fmla="*/ 1 h 85"/>
                <a:gd name="T36" fmla="*/ 42 w 85"/>
                <a:gd name="T37" fmla="*/ 0 h 85"/>
                <a:gd name="T38" fmla="*/ 42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2 w 85"/>
                <a:gd name="T51" fmla="*/ 26 h 85"/>
                <a:gd name="T52" fmla="*/ 85 w 85"/>
                <a:gd name="T53" fmla="*/ 34 h 85"/>
                <a:gd name="T54" fmla="*/ 85 w 85"/>
                <a:gd name="T55" fmla="*/ 42 h 85"/>
                <a:gd name="T56" fmla="*/ 85 w 85"/>
                <a:gd name="T57" fmla="*/ 42 h 85"/>
                <a:gd name="T58" fmla="*/ 85 w 85"/>
                <a:gd name="T59" fmla="*/ 51 h 85"/>
                <a:gd name="T60" fmla="*/ 82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5"/>
                  </a:lnTo>
                  <a:lnTo>
                    <a:pt x="26" y="82"/>
                  </a:lnTo>
                  <a:lnTo>
                    <a:pt x="19" y="78"/>
                  </a:lnTo>
                  <a:lnTo>
                    <a:pt x="12" y="73"/>
                  </a:lnTo>
                  <a:lnTo>
                    <a:pt x="7" y="67"/>
                  </a:lnTo>
                  <a:lnTo>
                    <a:pt x="3" y="59"/>
                  </a:lnTo>
                  <a:lnTo>
                    <a:pt x="0" y="51"/>
                  </a:lnTo>
                  <a:lnTo>
                    <a:pt x="0" y="42"/>
                  </a:lnTo>
                  <a:lnTo>
                    <a:pt x="0" y="42"/>
                  </a:lnTo>
                  <a:lnTo>
                    <a:pt x="0" y="34"/>
                  </a:lnTo>
                  <a:lnTo>
                    <a:pt x="3" y="26"/>
                  </a:lnTo>
                  <a:lnTo>
                    <a:pt x="7" y="19"/>
                  </a:lnTo>
                  <a:lnTo>
                    <a:pt x="12" y="12"/>
                  </a:lnTo>
                  <a:lnTo>
                    <a:pt x="19" y="7"/>
                  </a:lnTo>
                  <a:lnTo>
                    <a:pt x="26" y="2"/>
                  </a:lnTo>
                  <a:lnTo>
                    <a:pt x="34" y="1"/>
                  </a:lnTo>
                  <a:lnTo>
                    <a:pt x="42" y="0"/>
                  </a:lnTo>
                  <a:lnTo>
                    <a:pt x="42" y="0"/>
                  </a:lnTo>
                  <a:lnTo>
                    <a:pt x="51" y="1"/>
                  </a:lnTo>
                  <a:lnTo>
                    <a:pt x="59" y="2"/>
                  </a:lnTo>
                  <a:lnTo>
                    <a:pt x="66" y="7"/>
                  </a:lnTo>
                  <a:lnTo>
                    <a:pt x="73" y="12"/>
                  </a:lnTo>
                  <a:lnTo>
                    <a:pt x="78" y="19"/>
                  </a:lnTo>
                  <a:lnTo>
                    <a:pt x="82" y="26"/>
                  </a:lnTo>
                  <a:lnTo>
                    <a:pt x="85" y="34"/>
                  </a:lnTo>
                  <a:lnTo>
                    <a:pt x="85" y="42"/>
                  </a:lnTo>
                  <a:lnTo>
                    <a:pt x="85" y="42"/>
                  </a:lnTo>
                  <a:lnTo>
                    <a:pt x="85" y="51"/>
                  </a:lnTo>
                  <a:lnTo>
                    <a:pt x="82" y="59"/>
                  </a:lnTo>
                  <a:lnTo>
                    <a:pt x="78" y="67"/>
                  </a:lnTo>
                  <a:lnTo>
                    <a:pt x="73" y="73"/>
                  </a:lnTo>
                  <a:lnTo>
                    <a:pt x="66" y="78"/>
                  </a:lnTo>
                  <a:lnTo>
                    <a:pt x="59" y="82"/>
                  </a:lnTo>
                  <a:lnTo>
                    <a:pt x="51" y="85"/>
                  </a:lnTo>
                  <a:lnTo>
                    <a:pt x="42" y="85"/>
                  </a:lnTo>
                  <a:lnTo>
                    <a:pt x="42"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
            <p:cNvSpPr>
              <a:spLocks/>
            </p:cNvSpPr>
            <p:nvPr userDrawn="1"/>
          </p:nvSpPr>
          <p:spPr bwMode="auto">
            <a:xfrm>
              <a:off x="3705" y="1004"/>
              <a:ext cx="43" cy="42"/>
            </a:xfrm>
            <a:custGeom>
              <a:avLst/>
              <a:gdLst>
                <a:gd name="T0" fmla="*/ 42 w 85"/>
                <a:gd name="T1" fmla="*/ 86 h 86"/>
                <a:gd name="T2" fmla="*/ 42 w 85"/>
                <a:gd name="T3" fmla="*/ 86 h 86"/>
                <a:gd name="T4" fmla="*/ 34 w 85"/>
                <a:gd name="T5" fmla="*/ 86 h 86"/>
                <a:gd name="T6" fmla="*/ 26 w 85"/>
                <a:gd name="T7" fmla="*/ 83 h 86"/>
                <a:gd name="T8" fmla="*/ 19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9 w 85"/>
                <a:gd name="T31" fmla="*/ 7 h 86"/>
                <a:gd name="T32" fmla="*/ 26 w 85"/>
                <a:gd name="T33" fmla="*/ 5 h 86"/>
                <a:gd name="T34" fmla="*/ 34 w 85"/>
                <a:gd name="T35" fmla="*/ 2 h 86"/>
                <a:gd name="T36" fmla="*/ 42 w 85"/>
                <a:gd name="T37" fmla="*/ 0 h 86"/>
                <a:gd name="T38" fmla="*/ 42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2 w 85"/>
                <a:gd name="T51" fmla="*/ 27 h 86"/>
                <a:gd name="T52" fmla="*/ 85 w 85"/>
                <a:gd name="T53" fmla="*/ 35 h 86"/>
                <a:gd name="T54" fmla="*/ 85 w 85"/>
                <a:gd name="T55" fmla="*/ 43 h 86"/>
                <a:gd name="T56" fmla="*/ 85 w 85"/>
                <a:gd name="T57" fmla="*/ 43 h 86"/>
                <a:gd name="T58" fmla="*/ 85 w 85"/>
                <a:gd name="T59" fmla="*/ 53 h 86"/>
                <a:gd name="T60" fmla="*/ 82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6"/>
                  </a:lnTo>
                  <a:lnTo>
                    <a:pt x="26" y="83"/>
                  </a:lnTo>
                  <a:lnTo>
                    <a:pt x="19" y="79"/>
                  </a:lnTo>
                  <a:lnTo>
                    <a:pt x="12" y="73"/>
                  </a:lnTo>
                  <a:lnTo>
                    <a:pt x="7" y="68"/>
                  </a:lnTo>
                  <a:lnTo>
                    <a:pt x="3" y="59"/>
                  </a:lnTo>
                  <a:lnTo>
                    <a:pt x="0" y="53"/>
                  </a:lnTo>
                  <a:lnTo>
                    <a:pt x="0" y="43"/>
                  </a:lnTo>
                  <a:lnTo>
                    <a:pt x="0" y="43"/>
                  </a:lnTo>
                  <a:lnTo>
                    <a:pt x="0" y="35"/>
                  </a:lnTo>
                  <a:lnTo>
                    <a:pt x="3" y="27"/>
                  </a:lnTo>
                  <a:lnTo>
                    <a:pt x="7" y="20"/>
                  </a:lnTo>
                  <a:lnTo>
                    <a:pt x="12" y="13"/>
                  </a:lnTo>
                  <a:lnTo>
                    <a:pt x="19" y="7"/>
                  </a:lnTo>
                  <a:lnTo>
                    <a:pt x="26" y="5"/>
                  </a:lnTo>
                  <a:lnTo>
                    <a:pt x="34" y="2"/>
                  </a:lnTo>
                  <a:lnTo>
                    <a:pt x="42" y="0"/>
                  </a:lnTo>
                  <a:lnTo>
                    <a:pt x="42" y="0"/>
                  </a:lnTo>
                  <a:lnTo>
                    <a:pt x="51" y="2"/>
                  </a:lnTo>
                  <a:lnTo>
                    <a:pt x="59" y="5"/>
                  </a:lnTo>
                  <a:lnTo>
                    <a:pt x="66" y="7"/>
                  </a:lnTo>
                  <a:lnTo>
                    <a:pt x="73" y="13"/>
                  </a:lnTo>
                  <a:lnTo>
                    <a:pt x="78" y="20"/>
                  </a:lnTo>
                  <a:lnTo>
                    <a:pt x="82" y="27"/>
                  </a:lnTo>
                  <a:lnTo>
                    <a:pt x="85" y="35"/>
                  </a:lnTo>
                  <a:lnTo>
                    <a:pt x="85" y="43"/>
                  </a:lnTo>
                  <a:lnTo>
                    <a:pt x="85" y="43"/>
                  </a:lnTo>
                  <a:lnTo>
                    <a:pt x="85" y="53"/>
                  </a:lnTo>
                  <a:lnTo>
                    <a:pt x="82" y="59"/>
                  </a:lnTo>
                  <a:lnTo>
                    <a:pt x="78" y="68"/>
                  </a:lnTo>
                  <a:lnTo>
                    <a:pt x="73" y="73"/>
                  </a:lnTo>
                  <a:lnTo>
                    <a:pt x="66" y="79"/>
                  </a:lnTo>
                  <a:lnTo>
                    <a:pt x="59" y="83"/>
                  </a:lnTo>
                  <a:lnTo>
                    <a:pt x="51" y="86"/>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4"/>
            <p:cNvSpPr>
              <a:spLocks/>
            </p:cNvSpPr>
            <p:nvPr userDrawn="1"/>
          </p:nvSpPr>
          <p:spPr bwMode="auto">
            <a:xfrm>
              <a:off x="3705" y="1060"/>
              <a:ext cx="43" cy="43"/>
            </a:xfrm>
            <a:custGeom>
              <a:avLst/>
              <a:gdLst>
                <a:gd name="T0" fmla="*/ 42 w 85"/>
                <a:gd name="T1" fmla="*/ 87 h 87"/>
                <a:gd name="T2" fmla="*/ 42 w 85"/>
                <a:gd name="T3" fmla="*/ 87 h 87"/>
                <a:gd name="T4" fmla="*/ 34 w 85"/>
                <a:gd name="T5" fmla="*/ 85 h 87"/>
                <a:gd name="T6" fmla="*/ 26 w 85"/>
                <a:gd name="T7" fmla="*/ 83 h 87"/>
                <a:gd name="T8" fmla="*/ 19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2 w 85"/>
                <a:gd name="T51" fmla="*/ 26 h 87"/>
                <a:gd name="T52" fmla="*/ 85 w 85"/>
                <a:gd name="T53" fmla="*/ 34 h 87"/>
                <a:gd name="T54" fmla="*/ 85 w 85"/>
                <a:gd name="T55" fmla="*/ 43 h 87"/>
                <a:gd name="T56" fmla="*/ 85 w 85"/>
                <a:gd name="T57" fmla="*/ 43 h 87"/>
                <a:gd name="T58" fmla="*/ 85 w 85"/>
                <a:gd name="T59" fmla="*/ 52 h 87"/>
                <a:gd name="T60" fmla="*/ 82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3"/>
                  </a:lnTo>
                  <a:lnTo>
                    <a:pt x="19" y="78"/>
                  </a:lnTo>
                  <a:lnTo>
                    <a:pt x="12" y="73"/>
                  </a:lnTo>
                  <a:lnTo>
                    <a:pt x="7" y="67"/>
                  </a:lnTo>
                  <a:lnTo>
                    <a:pt x="3" y="61"/>
                  </a:lnTo>
                  <a:lnTo>
                    <a:pt x="0" y="52"/>
                  </a:lnTo>
                  <a:lnTo>
                    <a:pt x="0" y="43"/>
                  </a:lnTo>
                  <a:lnTo>
                    <a:pt x="0" y="43"/>
                  </a:lnTo>
                  <a:lnTo>
                    <a:pt x="0" y="34"/>
                  </a:lnTo>
                  <a:lnTo>
                    <a:pt x="3" y="26"/>
                  </a:lnTo>
                  <a:lnTo>
                    <a:pt x="7" y="19"/>
                  </a:lnTo>
                  <a:lnTo>
                    <a:pt x="12" y="12"/>
                  </a:lnTo>
                  <a:lnTo>
                    <a:pt x="19" y="8"/>
                  </a:lnTo>
                  <a:lnTo>
                    <a:pt x="26" y="4"/>
                  </a:lnTo>
                  <a:lnTo>
                    <a:pt x="34" y="1"/>
                  </a:lnTo>
                  <a:lnTo>
                    <a:pt x="42" y="0"/>
                  </a:lnTo>
                  <a:lnTo>
                    <a:pt x="42" y="0"/>
                  </a:lnTo>
                  <a:lnTo>
                    <a:pt x="51" y="1"/>
                  </a:lnTo>
                  <a:lnTo>
                    <a:pt x="59" y="4"/>
                  </a:lnTo>
                  <a:lnTo>
                    <a:pt x="66" y="8"/>
                  </a:lnTo>
                  <a:lnTo>
                    <a:pt x="73" y="12"/>
                  </a:lnTo>
                  <a:lnTo>
                    <a:pt x="78" y="19"/>
                  </a:lnTo>
                  <a:lnTo>
                    <a:pt x="82" y="26"/>
                  </a:lnTo>
                  <a:lnTo>
                    <a:pt x="85" y="34"/>
                  </a:lnTo>
                  <a:lnTo>
                    <a:pt x="85" y="43"/>
                  </a:lnTo>
                  <a:lnTo>
                    <a:pt x="85" y="43"/>
                  </a:lnTo>
                  <a:lnTo>
                    <a:pt x="85" y="52"/>
                  </a:lnTo>
                  <a:lnTo>
                    <a:pt x="82" y="61"/>
                  </a:lnTo>
                  <a:lnTo>
                    <a:pt x="78" y="67"/>
                  </a:lnTo>
                  <a:lnTo>
                    <a:pt x="73" y="73"/>
                  </a:lnTo>
                  <a:lnTo>
                    <a:pt x="66" y="78"/>
                  </a:lnTo>
                  <a:lnTo>
                    <a:pt x="59" y="83"/>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5"/>
            <p:cNvSpPr>
              <a:spLocks/>
            </p:cNvSpPr>
            <p:nvPr userDrawn="1"/>
          </p:nvSpPr>
          <p:spPr bwMode="auto">
            <a:xfrm>
              <a:off x="3705" y="1116"/>
              <a:ext cx="43" cy="44"/>
            </a:xfrm>
            <a:custGeom>
              <a:avLst/>
              <a:gdLst>
                <a:gd name="T0" fmla="*/ 42 w 85"/>
                <a:gd name="T1" fmla="*/ 86 h 86"/>
                <a:gd name="T2" fmla="*/ 42 w 85"/>
                <a:gd name="T3" fmla="*/ 86 h 86"/>
                <a:gd name="T4" fmla="*/ 34 w 85"/>
                <a:gd name="T5" fmla="*/ 85 h 86"/>
                <a:gd name="T6" fmla="*/ 26 w 85"/>
                <a:gd name="T7" fmla="*/ 82 h 86"/>
                <a:gd name="T8" fmla="*/ 19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9 w 85"/>
                <a:gd name="T31" fmla="*/ 8 h 86"/>
                <a:gd name="T32" fmla="*/ 26 w 85"/>
                <a:gd name="T33" fmla="*/ 4 h 86"/>
                <a:gd name="T34" fmla="*/ 34 w 85"/>
                <a:gd name="T35" fmla="*/ 1 h 86"/>
                <a:gd name="T36" fmla="*/ 42 w 85"/>
                <a:gd name="T37" fmla="*/ 0 h 86"/>
                <a:gd name="T38" fmla="*/ 42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2 w 85"/>
                <a:gd name="T51" fmla="*/ 26 h 86"/>
                <a:gd name="T52" fmla="*/ 85 w 85"/>
                <a:gd name="T53" fmla="*/ 34 h 86"/>
                <a:gd name="T54" fmla="*/ 85 w 85"/>
                <a:gd name="T55" fmla="*/ 44 h 86"/>
                <a:gd name="T56" fmla="*/ 85 w 85"/>
                <a:gd name="T57" fmla="*/ 44 h 86"/>
                <a:gd name="T58" fmla="*/ 85 w 85"/>
                <a:gd name="T59" fmla="*/ 52 h 86"/>
                <a:gd name="T60" fmla="*/ 82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5"/>
                  </a:lnTo>
                  <a:lnTo>
                    <a:pt x="26" y="82"/>
                  </a:lnTo>
                  <a:lnTo>
                    <a:pt x="19" y="78"/>
                  </a:lnTo>
                  <a:lnTo>
                    <a:pt x="12" y="74"/>
                  </a:lnTo>
                  <a:lnTo>
                    <a:pt x="7" y="67"/>
                  </a:lnTo>
                  <a:lnTo>
                    <a:pt x="3" y="60"/>
                  </a:lnTo>
                  <a:lnTo>
                    <a:pt x="0" y="52"/>
                  </a:lnTo>
                  <a:lnTo>
                    <a:pt x="0" y="44"/>
                  </a:lnTo>
                  <a:lnTo>
                    <a:pt x="0" y="44"/>
                  </a:lnTo>
                  <a:lnTo>
                    <a:pt x="0" y="34"/>
                  </a:lnTo>
                  <a:lnTo>
                    <a:pt x="3" y="26"/>
                  </a:lnTo>
                  <a:lnTo>
                    <a:pt x="7" y="19"/>
                  </a:lnTo>
                  <a:lnTo>
                    <a:pt x="12" y="12"/>
                  </a:lnTo>
                  <a:lnTo>
                    <a:pt x="19" y="8"/>
                  </a:lnTo>
                  <a:lnTo>
                    <a:pt x="26" y="4"/>
                  </a:lnTo>
                  <a:lnTo>
                    <a:pt x="34" y="1"/>
                  </a:lnTo>
                  <a:lnTo>
                    <a:pt x="42" y="0"/>
                  </a:lnTo>
                  <a:lnTo>
                    <a:pt x="42" y="0"/>
                  </a:lnTo>
                  <a:lnTo>
                    <a:pt x="51" y="1"/>
                  </a:lnTo>
                  <a:lnTo>
                    <a:pt x="59" y="4"/>
                  </a:lnTo>
                  <a:lnTo>
                    <a:pt x="66" y="8"/>
                  </a:lnTo>
                  <a:lnTo>
                    <a:pt x="73" y="12"/>
                  </a:lnTo>
                  <a:lnTo>
                    <a:pt x="78" y="19"/>
                  </a:lnTo>
                  <a:lnTo>
                    <a:pt x="82" y="26"/>
                  </a:lnTo>
                  <a:lnTo>
                    <a:pt x="85" y="34"/>
                  </a:lnTo>
                  <a:lnTo>
                    <a:pt x="85" y="44"/>
                  </a:lnTo>
                  <a:lnTo>
                    <a:pt x="85" y="44"/>
                  </a:lnTo>
                  <a:lnTo>
                    <a:pt x="85" y="52"/>
                  </a:lnTo>
                  <a:lnTo>
                    <a:pt x="82" y="60"/>
                  </a:lnTo>
                  <a:lnTo>
                    <a:pt x="78" y="67"/>
                  </a:lnTo>
                  <a:lnTo>
                    <a:pt x="73" y="74"/>
                  </a:lnTo>
                  <a:lnTo>
                    <a:pt x="66" y="78"/>
                  </a:lnTo>
                  <a:lnTo>
                    <a:pt x="59" y="82"/>
                  </a:lnTo>
                  <a:lnTo>
                    <a:pt x="51" y="85"/>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6"/>
            <p:cNvSpPr>
              <a:spLocks/>
            </p:cNvSpPr>
            <p:nvPr userDrawn="1"/>
          </p:nvSpPr>
          <p:spPr bwMode="auto">
            <a:xfrm>
              <a:off x="3649" y="722"/>
              <a:ext cx="43" cy="43"/>
            </a:xfrm>
            <a:custGeom>
              <a:avLst/>
              <a:gdLst>
                <a:gd name="T0" fmla="*/ 43 w 85"/>
                <a:gd name="T1" fmla="*/ 85 h 85"/>
                <a:gd name="T2" fmla="*/ 43 w 85"/>
                <a:gd name="T3" fmla="*/ 85 h 85"/>
                <a:gd name="T4" fmla="*/ 34 w 85"/>
                <a:gd name="T5" fmla="*/ 84 h 85"/>
                <a:gd name="T6" fmla="*/ 26 w 85"/>
                <a:gd name="T7" fmla="*/ 81 h 85"/>
                <a:gd name="T8" fmla="*/ 18 w 85"/>
                <a:gd name="T9" fmla="*/ 78 h 85"/>
                <a:gd name="T10" fmla="*/ 12 w 85"/>
                <a:gd name="T11" fmla="*/ 73 h 85"/>
                <a:gd name="T12" fmla="*/ 7 w 85"/>
                <a:gd name="T13" fmla="*/ 66 h 85"/>
                <a:gd name="T14" fmla="*/ 3 w 85"/>
                <a:gd name="T15" fmla="*/ 59 h 85"/>
                <a:gd name="T16" fmla="*/ 0 w 85"/>
                <a:gd name="T17" fmla="*/ 51 h 85"/>
                <a:gd name="T18" fmla="*/ 0 w 85"/>
                <a:gd name="T19" fmla="*/ 43 h 85"/>
                <a:gd name="T20" fmla="*/ 0 w 85"/>
                <a:gd name="T21" fmla="*/ 43 h 85"/>
                <a:gd name="T22" fmla="*/ 0 w 85"/>
                <a:gd name="T23" fmla="*/ 33 h 85"/>
                <a:gd name="T24" fmla="*/ 3 w 85"/>
                <a:gd name="T25" fmla="*/ 26 h 85"/>
                <a:gd name="T26" fmla="*/ 7 w 85"/>
                <a:gd name="T27" fmla="*/ 18 h 85"/>
                <a:gd name="T28" fmla="*/ 12 w 85"/>
                <a:gd name="T29" fmla="*/ 12 h 85"/>
                <a:gd name="T30" fmla="*/ 18 w 85"/>
                <a:gd name="T31" fmla="*/ 7 h 85"/>
                <a:gd name="T32" fmla="*/ 26 w 85"/>
                <a:gd name="T33" fmla="*/ 3 h 85"/>
                <a:gd name="T34" fmla="*/ 34 w 85"/>
                <a:gd name="T35" fmla="*/ 0 h 85"/>
                <a:gd name="T36" fmla="*/ 43 w 85"/>
                <a:gd name="T37" fmla="*/ 0 h 85"/>
                <a:gd name="T38" fmla="*/ 43 w 85"/>
                <a:gd name="T39" fmla="*/ 0 h 85"/>
                <a:gd name="T40" fmla="*/ 51 w 85"/>
                <a:gd name="T41" fmla="*/ 0 h 85"/>
                <a:gd name="T42" fmla="*/ 59 w 85"/>
                <a:gd name="T43" fmla="*/ 3 h 85"/>
                <a:gd name="T44" fmla="*/ 66 w 85"/>
                <a:gd name="T45" fmla="*/ 7 h 85"/>
                <a:gd name="T46" fmla="*/ 73 w 85"/>
                <a:gd name="T47" fmla="*/ 12 h 85"/>
                <a:gd name="T48" fmla="*/ 78 w 85"/>
                <a:gd name="T49" fmla="*/ 18 h 85"/>
                <a:gd name="T50" fmla="*/ 82 w 85"/>
                <a:gd name="T51" fmla="*/ 26 h 85"/>
                <a:gd name="T52" fmla="*/ 84 w 85"/>
                <a:gd name="T53" fmla="*/ 33 h 85"/>
                <a:gd name="T54" fmla="*/ 85 w 85"/>
                <a:gd name="T55" fmla="*/ 43 h 85"/>
                <a:gd name="T56" fmla="*/ 85 w 85"/>
                <a:gd name="T57" fmla="*/ 43 h 85"/>
                <a:gd name="T58" fmla="*/ 84 w 85"/>
                <a:gd name="T59" fmla="*/ 51 h 85"/>
                <a:gd name="T60" fmla="*/ 82 w 85"/>
                <a:gd name="T61" fmla="*/ 59 h 85"/>
                <a:gd name="T62" fmla="*/ 78 w 85"/>
                <a:gd name="T63" fmla="*/ 66 h 85"/>
                <a:gd name="T64" fmla="*/ 73 w 85"/>
                <a:gd name="T65" fmla="*/ 73 h 85"/>
                <a:gd name="T66" fmla="*/ 66 w 85"/>
                <a:gd name="T67" fmla="*/ 78 h 85"/>
                <a:gd name="T68" fmla="*/ 59 w 85"/>
                <a:gd name="T69" fmla="*/ 81 h 85"/>
                <a:gd name="T70" fmla="*/ 51 w 85"/>
                <a:gd name="T71" fmla="*/ 84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4"/>
                  </a:lnTo>
                  <a:lnTo>
                    <a:pt x="26" y="81"/>
                  </a:lnTo>
                  <a:lnTo>
                    <a:pt x="18" y="78"/>
                  </a:lnTo>
                  <a:lnTo>
                    <a:pt x="12" y="73"/>
                  </a:lnTo>
                  <a:lnTo>
                    <a:pt x="7" y="66"/>
                  </a:lnTo>
                  <a:lnTo>
                    <a:pt x="3" y="59"/>
                  </a:lnTo>
                  <a:lnTo>
                    <a:pt x="0" y="51"/>
                  </a:lnTo>
                  <a:lnTo>
                    <a:pt x="0" y="43"/>
                  </a:lnTo>
                  <a:lnTo>
                    <a:pt x="0" y="43"/>
                  </a:lnTo>
                  <a:lnTo>
                    <a:pt x="0" y="33"/>
                  </a:lnTo>
                  <a:lnTo>
                    <a:pt x="3" y="26"/>
                  </a:lnTo>
                  <a:lnTo>
                    <a:pt x="7" y="18"/>
                  </a:lnTo>
                  <a:lnTo>
                    <a:pt x="12" y="12"/>
                  </a:lnTo>
                  <a:lnTo>
                    <a:pt x="18" y="7"/>
                  </a:lnTo>
                  <a:lnTo>
                    <a:pt x="26" y="3"/>
                  </a:lnTo>
                  <a:lnTo>
                    <a:pt x="34" y="0"/>
                  </a:lnTo>
                  <a:lnTo>
                    <a:pt x="43" y="0"/>
                  </a:lnTo>
                  <a:lnTo>
                    <a:pt x="43" y="0"/>
                  </a:lnTo>
                  <a:lnTo>
                    <a:pt x="51" y="0"/>
                  </a:lnTo>
                  <a:lnTo>
                    <a:pt x="59" y="3"/>
                  </a:lnTo>
                  <a:lnTo>
                    <a:pt x="66" y="7"/>
                  </a:lnTo>
                  <a:lnTo>
                    <a:pt x="73" y="12"/>
                  </a:lnTo>
                  <a:lnTo>
                    <a:pt x="78" y="18"/>
                  </a:lnTo>
                  <a:lnTo>
                    <a:pt x="82" y="26"/>
                  </a:lnTo>
                  <a:lnTo>
                    <a:pt x="84" y="33"/>
                  </a:lnTo>
                  <a:lnTo>
                    <a:pt x="85" y="43"/>
                  </a:lnTo>
                  <a:lnTo>
                    <a:pt x="85" y="43"/>
                  </a:lnTo>
                  <a:lnTo>
                    <a:pt x="84" y="51"/>
                  </a:lnTo>
                  <a:lnTo>
                    <a:pt x="82" y="59"/>
                  </a:lnTo>
                  <a:lnTo>
                    <a:pt x="78" y="66"/>
                  </a:lnTo>
                  <a:lnTo>
                    <a:pt x="73" y="73"/>
                  </a:lnTo>
                  <a:lnTo>
                    <a:pt x="66" y="78"/>
                  </a:lnTo>
                  <a:lnTo>
                    <a:pt x="59" y="81"/>
                  </a:lnTo>
                  <a:lnTo>
                    <a:pt x="51" y="84"/>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7"/>
            <p:cNvSpPr>
              <a:spLocks/>
            </p:cNvSpPr>
            <p:nvPr userDrawn="1"/>
          </p:nvSpPr>
          <p:spPr bwMode="auto">
            <a:xfrm>
              <a:off x="3649" y="778"/>
              <a:ext cx="43" cy="43"/>
            </a:xfrm>
            <a:custGeom>
              <a:avLst/>
              <a:gdLst>
                <a:gd name="T0" fmla="*/ 43 w 85"/>
                <a:gd name="T1" fmla="*/ 85 h 85"/>
                <a:gd name="T2" fmla="*/ 43 w 85"/>
                <a:gd name="T3" fmla="*/ 85 h 85"/>
                <a:gd name="T4" fmla="*/ 34 w 85"/>
                <a:gd name="T5" fmla="*/ 84 h 85"/>
                <a:gd name="T6" fmla="*/ 26 w 85"/>
                <a:gd name="T7" fmla="*/ 82 h 85"/>
                <a:gd name="T8" fmla="*/ 18 w 85"/>
                <a:gd name="T9" fmla="*/ 78 h 85"/>
                <a:gd name="T10" fmla="*/ 12 w 85"/>
                <a:gd name="T11" fmla="*/ 73 h 85"/>
                <a:gd name="T12" fmla="*/ 7 w 85"/>
                <a:gd name="T13" fmla="*/ 66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8 h 85"/>
                <a:gd name="T28" fmla="*/ 12 w 85"/>
                <a:gd name="T29" fmla="*/ 12 h 85"/>
                <a:gd name="T30" fmla="*/ 18 w 85"/>
                <a:gd name="T31" fmla="*/ 7 h 85"/>
                <a:gd name="T32" fmla="*/ 26 w 85"/>
                <a:gd name="T33" fmla="*/ 2 h 85"/>
                <a:gd name="T34" fmla="*/ 34 w 85"/>
                <a:gd name="T35" fmla="*/ 0 h 85"/>
                <a:gd name="T36" fmla="*/ 43 w 85"/>
                <a:gd name="T37" fmla="*/ 0 h 85"/>
                <a:gd name="T38" fmla="*/ 43 w 85"/>
                <a:gd name="T39" fmla="*/ 0 h 85"/>
                <a:gd name="T40" fmla="*/ 51 w 85"/>
                <a:gd name="T41" fmla="*/ 0 h 85"/>
                <a:gd name="T42" fmla="*/ 59 w 85"/>
                <a:gd name="T43" fmla="*/ 2 h 85"/>
                <a:gd name="T44" fmla="*/ 66 w 85"/>
                <a:gd name="T45" fmla="*/ 7 h 85"/>
                <a:gd name="T46" fmla="*/ 73 w 85"/>
                <a:gd name="T47" fmla="*/ 12 h 85"/>
                <a:gd name="T48" fmla="*/ 78 w 85"/>
                <a:gd name="T49" fmla="*/ 18 h 85"/>
                <a:gd name="T50" fmla="*/ 82 w 85"/>
                <a:gd name="T51" fmla="*/ 26 h 85"/>
                <a:gd name="T52" fmla="*/ 84 w 85"/>
                <a:gd name="T53" fmla="*/ 34 h 85"/>
                <a:gd name="T54" fmla="*/ 85 w 85"/>
                <a:gd name="T55" fmla="*/ 42 h 85"/>
                <a:gd name="T56" fmla="*/ 85 w 85"/>
                <a:gd name="T57" fmla="*/ 42 h 85"/>
                <a:gd name="T58" fmla="*/ 84 w 85"/>
                <a:gd name="T59" fmla="*/ 51 h 85"/>
                <a:gd name="T60" fmla="*/ 82 w 85"/>
                <a:gd name="T61" fmla="*/ 59 h 85"/>
                <a:gd name="T62" fmla="*/ 78 w 85"/>
                <a:gd name="T63" fmla="*/ 66 h 85"/>
                <a:gd name="T64" fmla="*/ 73 w 85"/>
                <a:gd name="T65" fmla="*/ 73 h 85"/>
                <a:gd name="T66" fmla="*/ 66 w 85"/>
                <a:gd name="T67" fmla="*/ 78 h 85"/>
                <a:gd name="T68" fmla="*/ 59 w 85"/>
                <a:gd name="T69" fmla="*/ 82 h 85"/>
                <a:gd name="T70" fmla="*/ 51 w 85"/>
                <a:gd name="T71" fmla="*/ 84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4"/>
                  </a:lnTo>
                  <a:lnTo>
                    <a:pt x="26" y="82"/>
                  </a:lnTo>
                  <a:lnTo>
                    <a:pt x="18" y="78"/>
                  </a:lnTo>
                  <a:lnTo>
                    <a:pt x="12" y="73"/>
                  </a:lnTo>
                  <a:lnTo>
                    <a:pt x="7" y="66"/>
                  </a:lnTo>
                  <a:lnTo>
                    <a:pt x="3" y="59"/>
                  </a:lnTo>
                  <a:lnTo>
                    <a:pt x="0" y="51"/>
                  </a:lnTo>
                  <a:lnTo>
                    <a:pt x="0" y="42"/>
                  </a:lnTo>
                  <a:lnTo>
                    <a:pt x="0" y="42"/>
                  </a:lnTo>
                  <a:lnTo>
                    <a:pt x="0" y="34"/>
                  </a:lnTo>
                  <a:lnTo>
                    <a:pt x="3" y="26"/>
                  </a:lnTo>
                  <a:lnTo>
                    <a:pt x="7" y="18"/>
                  </a:lnTo>
                  <a:lnTo>
                    <a:pt x="12" y="12"/>
                  </a:lnTo>
                  <a:lnTo>
                    <a:pt x="18" y="7"/>
                  </a:lnTo>
                  <a:lnTo>
                    <a:pt x="26" y="2"/>
                  </a:lnTo>
                  <a:lnTo>
                    <a:pt x="34" y="0"/>
                  </a:lnTo>
                  <a:lnTo>
                    <a:pt x="43" y="0"/>
                  </a:lnTo>
                  <a:lnTo>
                    <a:pt x="43" y="0"/>
                  </a:lnTo>
                  <a:lnTo>
                    <a:pt x="51" y="0"/>
                  </a:lnTo>
                  <a:lnTo>
                    <a:pt x="59" y="2"/>
                  </a:lnTo>
                  <a:lnTo>
                    <a:pt x="66" y="7"/>
                  </a:lnTo>
                  <a:lnTo>
                    <a:pt x="73" y="12"/>
                  </a:lnTo>
                  <a:lnTo>
                    <a:pt x="78" y="18"/>
                  </a:lnTo>
                  <a:lnTo>
                    <a:pt x="82" y="26"/>
                  </a:lnTo>
                  <a:lnTo>
                    <a:pt x="84" y="34"/>
                  </a:lnTo>
                  <a:lnTo>
                    <a:pt x="85" y="42"/>
                  </a:lnTo>
                  <a:lnTo>
                    <a:pt x="85" y="42"/>
                  </a:lnTo>
                  <a:lnTo>
                    <a:pt x="84" y="51"/>
                  </a:lnTo>
                  <a:lnTo>
                    <a:pt x="82" y="59"/>
                  </a:lnTo>
                  <a:lnTo>
                    <a:pt x="78" y="66"/>
                  </a:lnTo>
                  <a:lnTo>
                    <a:pt x="73" y="73"/>
                  </a:lnTo>
                  <a:lnTo>
                    <a:pt x="66" y="78"/>
                  </a:lnTo>
                  <a:lnTo>
                    <a:pt x="59" y="82"/>
                  </a:lnTo>
                  <a:lnTo>
                    <a:pt x="51" y="84"/>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8"/>
            <p:cNvSpPr>
              <a:spLocks/>
            </p:cNvSpPr>
            <p:nvPr userDrawn="1"/>
          </p:nvSpPr>
          <p:spPr bwMode="auto">
            <a:xfrm>
              <a:off x="3649" y="891"/>
              <a:ext cx="43" cy="43"/>
            </a:xfrm>
            <a:custGeom>
              <a:avLst/>
              <a:gdLst>
                <a:gd name="T0" fmla="*/ 43 w 85"/>
                <a:gd name="T1" fmla="*/ 85 h 85"/>
                <a:gd name="T2" fmla="*/ 43 w 85"/>
                <a:gd name="T3" fmla="*/ 85 h 85"/>
                <a:gd name="T4" fmla="*/ 34 w 85"/>
                <a:gd name="T5" fmla="*/ 85 h 85"/>
                <a:gd name="T6" fmla="*/ 26 w 85"/>
                <a:gd name="T7" fmla="*/ 83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3 h 85"/>
                <a:gd name="T34" fmla="*/ 34 w 85"/>
                <a:gd name="T35" fmla="*/ 1 h 85"/>
                <a:gd name="T36" fmla="*/ 43 w 85"/>
                <a:gd name="T37" fmla="*/ 0 h 85"/>
                <a:gd name="T38" fmla="*/ 43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2 w 85"/>
                <a:gd name="T51" fmla="*/ 26 h 85"/>
                <a:gd name="T52" fmla="*/ 84 w 85"/>
                <a:gd name="T53" fmla="*/ 34 h 85"/>
                <a:gd name="T54" fmla="*/ 85 w 85"/>
                <a:gd name="T55" fmla="*/ 43 h 85"/>
                <a:gd name="T56" fmla="*/ 85 w 85"/>
                <a:gd name="T57" fmla="*/ 43 h 85"/>
                <a:gd name="T58" fmla="*/ 84 w 85"/>
                <a:gd name="T59" fmla="*/ 51 h 85"/>
                <a:gd name="T60" fmla="*/ 82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3"/>
                  </a:lnTo>
                  <a:lnTo>
                    <a:pt x="18" y="78"/>
                  </a:lnTo>
                  <a:lnTo>
                    <a:pt x="12" y="73"/>
                  </a:lnTo>
                  <a:lnTo>
                    <a:pt x="7" y="67"/>
                  </a:lnTo>
                  <a:lnTo>
                    <a:pt x="3" y="59"/>
                  </a:lnTo>
                  <a:lnTo>
                    <a:pt x="0" y="51"/>
                  </a:lnTo>
                  <a:lnTo>
                    <a:pt x="0" y="43"/>
                  </a:lnTo>
                  <a:lnTo>
                    <a:pt x="0" y="43"/>
                  </a:lnTo>
                  <a:lnTo>
                    <a:pt x="0" y="34"/>
                  </a:lnTo>
                  <a:lnTo>
                    <a:pt x="3" y="26"/>
                  </a:lnTo>
                  <a:lnTo>
                    <a:pt x="7" y="19"/>
                  </a:lnTo>
                  <a:lnTo>
                    <a:pt x="12" y="12"/>
                  </a:lnTo>
                  <a:lnTo>
                    <a:pt x="18" y="7"/>
                  </a:lnTo>
                  <a:lnTo>
                    <a:pt x="26" y="3"/>
                  </a:lnTo>
                  <a:lnTo>
                    <a:pt x="34" y="1"/>
                  </a:lnTo>
                  <a:lnTo>
                    <a:pt x="43" y="0"/>
                  </a:lnTo>
                  <a:lnTo>
                    <a:pt x="43" y="0"/>
                  </a:lnTo>
                  <a:lnTo>
                    <a:pt x="51" y="1"/>
                  </a:lnTo>
                  <a:lnTo>
                    <a:pt x="59" y="3"/>
                  </a:lnTo>
                  <a:lnTo>
                    <a:pt x="66" y="7"/>
                  </a:lnTo>
                  <a:lnTo>
                    <a:pt x="73" y="12"/>
                  </a:lnTo>
                  <a:lnTo>
                    <a:pt x="78" y="19"/>
                  </a:lnTo>
                  <a:lnTo>
                    <a:pt x="82" y="26"/>
                  </a:lnTo>
                  <a:lnTo>
                    <a:pt x="84" y="34"/>
                  </a:lnTo>
                  <a:lnTo>
                    <a:pt x="85" y="43"/>
                  </a:lnTo>
                  <a:lnTo>
                    <a:pt x="85" y="43"/>
                  </a:lnTo>
                  <a:lnTo>
                    <a:pt x="84" y="51"/>
                  </a:lnTo>
                  <a:lnTo>
                    <a:pt x="82" y="59"/>
                  </a:lnTo>
                  <a:lnTo>
                    <a:pt x="78" y="67"/>
                  </a:lnTo>
                  <a:lnTo>
                    <a:pt x="73" y="73"/>
                  </a:lnTo>
                  <a:lnTo>
                    <a:pt x="66" y="78"/>
                  </a:lnTo>
                  <a:lnTo>
                    <a:pt x="59" y="83"/>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userDrawn="1"/>
          </p:nvSpPr>
          <p:spPr bwMode="auto">
            <a:xfrm>
              <a:off x="3649" y="947"/>
              <a:ext cx="43" cy="43"/>
            </a:xfrm>
            <a:custGeom>
              <a:avLst/>
              <a:gdLst>
                <a:gd name="T0" fmla="*/ 43 w 85"/>
                <a:gd name="T1" fmla="*/ 85 h 85"/>
                <a:gd name="T2" fmla="*/ 43 w 85"/>
                <a:gd name="T3" fmla="*/ 85 h 85"/>
                <a:gd name="T4" fmla="*/ 34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4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2 w 85"/>
                <a:gd name="T51" fmla="*/ 26 h 85"/>
                <a:gd name="T52" fmla="*/ 84 w 85"/>
                <a:gd name="T53" fmla="*/ 34 h 85"/>
                <a:gd name="T54" fmla="*/ 85 w 85"/>
                <a:gd name="T55" fmla="*/ 42 h 85"/>
                <a:gd name="T56" fmla="*/ 85 w 85"/>
                <a:gd name="T57" fmla="*/ 42 h 85"/>
                <a:gd name="T58" fmla="*/ 84 w 85"/>
                <a:gd name="T59" fmla="*/ 51 h 85"/>
                <a:gd name="T60" fmla="*/ 82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4" y="1"/>
                  </a:lnTo>
                  <a:lnTo>
                    <a:pt x="43" y="0"/>
                  </a:lnTo>
                  <a:lnTo>
                    <a:pt x="43" y="0"/>
                  </a:lnTo>
                  <a:lnTo>
                    <a:pt x="51" y="1"/>
                  </a:lnTo>
                  <a:lnTo>
                    <a:pt x="59" y="2"/>
                  </a:lnTo>
                  <a:lnTo>
                    <a:pt x="66" y="7"/>
                  </a:lnTo>
                  <a:lnTo>
                    <a:pt x="73" y="12"/>
                  </a:lnTo>
                  <a:lnTo>
                    <a:pt x="78" y="19"/>
                  </a:lnTo>
                  <a:lnTo>
                    <a:pt x="82" y="26"/>
                  </a:lnTo>
                  <a:lnTo>
                    <a:pt x="84" y="34"/>
                  </a:lnTo>
                  <a:lnTo>
                    <a:pt x="85" y="42"/>
                  </a:lnTo>
                  <a:lnTo>
                    <a:pt x="85" y="42"/>
                  </a:lnTo>
                  <a:lnTo>
                    <a:pt x="84" y="51"/>
                  </a:lnTo>
                  <a:lnTo>
                    <a:pt x="82" y="59"/>
                  </a:lnTo>
                  <a:lnTo>
                    <a:pt x="78" y="67"/>
                  </a:lnTo>
                  <a:lnTo>
                    <a:pt x="73" y="73"/>
                  </a:lnTo>
                  <a:lnTo>
                    <a:pt x="66" y="78"/>
                  </a:lnTo>
                  <a:lnTo>
                    <a:pt x="59" y="82"/>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p:cNvSpPr>
            <p:nvPr userDrawn="1"/>
          </p:nvSpPr>
          <p:spPr bwMode="auto">
            <a:xfrm>
              <a:off x="3649" y="1004"/>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4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2 w 85"/>
                <a:gd name="T51" fmla="*/ 27 h 86"/>
                <a:gd name="T52" fmla="*/ 84 w 85"/>
                <a:gd name="T53" fmla="*/ 35 h 86"/>
                <a:gd name="T54" fmla="*/ 85 w 85"/>
                <a:gd name="T55" fmla="*/ 43 h 86"/>
                <a:gd name="T56" fmla="*/ 85 w 85"/>
                <a:gd name="T57" fmla="*/ 43 h 86"/>
                <a:gd name="T58" fmla="*/ 84 w 85"/>
                <a:gd name="T59" fmla="*/ 53 h 86"/>
                <a:gd name="T60" fmla="*/ 82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4" y="2"/>
                  </a:lnTo>
                  <a:lnTo>
                    <a:pt x="43" y="0"/>
                  </a:lnTo>
                  <a:lnTo>
                    <a:pt x="43" y="0"/>
                  </a:lnTo>
                  <a:lnTo>
                    <a:pt x="51" y="2"/>
                  </a:lnTo>
                  <a:lnTo>
                    <a:pt x="59" y="5"/>
                  </a:lnTo>
                  <a:lnTo>
                    <a:pt x="66" y="7"/>
                  </a:lnTo>
                  <a:lnTo>
                    <a:pt x="73" y="13"/>
                  </a:lnTo>
                  <a:lnTo>
                    <a:pt x="78" y="20"/>
                  </a:lnTo>
                  <a:lnTo>
                    <a:pt x="82" y="27"/>
                  </a:lnTo>
                  <a:lnTo>
                    <a:pt x="84" y="35"/>
                  </a:lnTo>
                  <a:lnTo>
                    <a:pt x="85" y="43"/>
                  </a:lnTo>
                  <a:lnTo>
                    <a:pt x="85" y="43"/>
                  </a:lnTo>
                  <a:lnTo>
                    <a:pt x="84" y="53"/>
                  </a:lnTo>
                  <a:lnTo>
                    <a:pt x="82" y="59"/>
                  </a:lnTo>
                  <a:lnTo>
                    <a:pt x="78" y="68"/>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1"/>
            <p:cNvSpPr>
              <a:spLocks/>
            </p:cNvSpPr>
            <p:nvPr userDrawn="1"/>
          </p:nvSpPr>
          <p:spPr bwMode="auto">
            <a:xfrm>
              <a:off x="3649" y="1060"/>
              <a:ext cx="43" cy="43"/>
            </a:xfrm>
            <a:custGeom>
              <a:avLst/>
              <a:gdLst>
                <a:gd name="T0" fmla="*/ 43 w 85"/>
                <a:gd name="T1" fmla="*/ 87 h 87"/>
                <a:gd name="T2" fmla="*/ 43 w 85"/>
                <a:gd name="T3" fmla="*/ 87 h 87"/>
                <a:gd name="T4" fmla="*/ 34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4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2 w 85"/>
                <a:gd name="T51" fmla="*/ 26 h 87"/>
                <a:gd name="T52" fmla="*/ 84 w 85"/>
                <a:gd name="T53" fmla="*/ 34 h 87"/>
                <a:gd name="T54" fmla="*/ 85 w 85"/>
                <a:gd name="T55" fmla="*/ 43 h 87"/>
                <a:gd name="T56" fmla="*/ 85 w 85"/>
                <a:gd name="T57" fmla="*/ 43 h 87"/>
                <a:gd name="T58" fmla="*/ 84 w 85"/>
                <a:gd name="T59" fmla="*/ 52 h 87"/>
                <a:gd name="T60" fmla="*/ 82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4"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2" y="26"/>
                  </a:lnTo>
                  <a:lnTo>
                    <a:pt x="84" y="34"/>
                  </a:lnTo>
                  <a:lnTo>
                    <a:pt x="85" y="43"/>
                  </a:lnTo>
                  <a:lnTo>
                    <a:pt x="85" y="43"/>
                  </a:lnTo>
                  <a:lnTo>
                    <a:pt x="84" y="52"/>
                  </a:lnTo>
                  <a:lnTo>
                    <a:pt x="82" y="61"/>
                  </a:lnTo>
                  <a:lnTo>
                    <a:pt x="78" y="67"/>
                  </a:lnTo>
                  <a:lnTo>
                    <a:pt x="73" y="73"/>
                  </a:lnTo>
                  <a:lnTo>
                    <a:pt x="66" y="78"/>
                  </a:lnTo>
                  <a:lnTo>
                    <a:pt x="59" y="83"/>
                  </a:lnTo>
                  <a:lnTo>
                    <a:pt x="51" y="85"/>
                  </a:lnTo>
                  <a:lnTo>
                    <a:pt x="43" y="87"/>
                  </a:lnTo>
                  <a:lnTo>
                    <a:pt x="43"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userDrawn="1"/>
          </p:nvSpPr>
          <p:spPr bwMode="auto">
            <a:xfrm>
              <a:off x="3649" y="1116"/>
              <a:ext cx="43" cy="44"/>
            </a:xfrm>
            <a:custGeom>
              <a:avLst/>
              <a:gdLst>
                <a:gd name="T0" fmla="*/ 43 w 85"/>
                <a:gd name="T1" fmla="*/ 86 h 86"/>
                <a:gd name="T2" fmla="*/ 43 w 85"/>
                <a:gd name="T3" fmla="*/ 86 h 86"/>
                <a:gd name="T4" fmla="*/ 34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4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2 w 85"/>
                <a:gd name="T51" fmla="*/ 26 h 86"/>
                <a:gd name="T52" fmla="*/ 84 w 85"/>
                <a:gd name="T53" fmla="*/ 34 h 86"/>
                <a:gd name="T54" fmla="*/ 85 w 85"/>
                <a:gd name="T55" fmla="*/ 44 h 86"/>
                <a:gd name="T56" fmla="*/ 85 w 85"/>
                <a:gd name="T57" fmla="*/ 44 h 86"/>
                <a:gd name="T58" fmla="*/ 84 w 85"/>
                <a:gd name="T59" fmla="*/ 52 h 86"/>
                <a:gd name="T60" fmla="*/ 82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2" y="26"/>
                  </a:lnTo>
                  <a:lnTo>
                    <a:pt x="84" y="34"/>
                  </a:lnTo>
                  <a:lnTo>
                    <a:pt x="85" y="44"/>
                  </a:lnTo>
                  <a:lnTo>
                    <a:pt x="85" y="44"/>
                  </a:lnTo>
                  <a:lnTo>
                    <a:pt x="84" y="52"/>
                  </a:lnTo>
                  <a:lnTo>
                    <a:pt x="82" y="60"/>
                  </a:lnTo>
                  <a:lnTo>
                    <a:pt x="78" y="67"/>
                  </a:lnTo>
                  <a:lnTo>
                    <a:pt x="73" y="74"/>
                  </a:lnTo>
                  <a:lnTo>
                    <a:pt x="66" y="78"/>
                  </a:lnTo>
                  <a:lnTo>
                    <a:pt x="59" y="82"/>
                  </a:lnTo>
                  <a:lnTo>
                    <a:pt x="51"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3"/>
            <p:cNvSpPr>
              <a:spLocks/>
            </p:cNvSpPr>
            <p:nvPr userDrawn="1"/>
          </p:nvSpPr>
          <p:spPr bwMode="auto">
            <a:xfrm>
              <a:off x="3592" y="778"/>
              <a:ext cx="43" cy="43"/>
            </a:xfrm>
            <a:custGeom>
              <a:avLst/>
              <a:gdLst>
                <a:gd name="T0" fmla="*/ 43 w 85"/>
                <a:gd name="T1" fmla="*/ 85 h 85"/>
                <a:gd name="T2" fmla="*/ 43 w 85"/>
                <a:gd name="T3" fmla="*/ 85 h 85"/>
                <a:gd name="T4" fmla="*/ 34 w 85"/>
                <a:gd name="T5" fmla="*/ 84 h 85"/>
                <a:gd name="T6" fmla="*/ 26 w 85"/>
                <a:gd name="T7" fmla="*/ 82 h 85"/>
                <a:gd name="T8" fmla="*/ 18 w 85"/>
                <a:gd name="T9" fmla="*/ 78 h 85"/>
                <a:gd name="T10" fmla="*/ 12 w 85"/>
                <a:gd name="T11" fmla="*/ 73 h 85"/>
                <a:gd name="T12" fmla="*/ 7 w 85"/>
                <a:gd name="T13" fmla="*/ 66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8 h 85"/>
                <a:gd name="T28" fmla="*/ 12 w 85"/>
                <a:gd name="T29" fmla="*/ 12 h 85"/>
                <a:gd name="T30" fmla="*/ 18 w 85"/>
                <a:gd name="T31" fmla="*/ 7 h 85"/>
                <a:gd name="T32" fmla="*/ 26 w 85"/>
                <a:gd name="T33" fmla="*/ 2 h 85"/>
                <a:gd name="T34" fmla="*/ 34 w 85"/>
                <a:gd name="T35" fmla="*/ 0 h 85"/>
                <a:gd name="T36" fmla="*/ 43 w 85"/>
                <a:gd name="T37" fmla="*/ 0 h 85"/>
                <a:gd name="T38" fmla="*/ 43 w 85"/>
                <a:gd name="T39" fmla="*/ 0 h 85"/>
                <a:gd name="T40" fmla="*/ 51 w 85"/>
                <a:gd name="T41" fmla="*/ 0 h 85"/>
                <a:gd name="T42" fmla="*/ 59 w 85"/>
                <a:gd name="T43" fmla="*/ 2 h 85"/>
                <a:gd name="T44" fmla="*/ 66 w 85"/>
                <a:gd name="T45" fmla="*/ 7 h 85"/>
                <a:gd name="T46" fmla="*/ 73 w 85"/>
                <a:gd name="T47" fmla="*/ 12 h 85"/>
                <a:gd name="T48" fmla="*/ 78 w 85"/>
                <a:gd name="T49" fmla="*/ 18 h 85"/>
                <a:gd name="T50" fmla="*/ 83 w 85"/>
                <a:gd name="T51" fmla="*/ 26 h 85"/>
                <a:gd name="T52" fmla="*/ 84 w 85"/>
                <a:gd name="T53" fmla="*/ 34 h 85"/>
                <a:gd name="T54" fmla="*/ 85 w 85"/>
                <a:gd name="T55" fmla="*/ 42 h 85"/>
                <a:gd name="T56" fmla="*/ 85 w 85"/>
                <a:gd name="T57" fmla="*/ 42 h 85"/>
                <a:gd name="T58" fmla="*/ 84 w 85"/>
                <a:gd name="T59" fmla="*/ 51 h 85"/>
                <a:gd name="T60" fmla="*/ 83 w 85"/>
                <a:gd name="T61" fmla="*/ 59 h 85"/>
                <a:gd name="T62" fmla="*/ 78 w 85"/>
                <a:gd name="T63" fmla="*/ 66 h 85"/>
                <a:gd name="T64" fmla="*/ 73 w 85"/>
                <a:gd name="T65" fmla="*/ 73 h 85"/>
                <a:gd name="T66" fmla="*/ 66 w 85"/>
                <a:gd name="T67" fmla="*/ 78 h 85"/>
                <a:gd name="T68" fmla="*/ 59 w 85"/>
                <a:gd name="T69" fmla="*/ 82 h 85"/>
                <a:gd name="T70" fmla="*/ 51 w 85"/>
                <a:gd name="T71" fmla="*/ 84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4"/>
                  </a:lnTo>
                  <a:lnTo>
                    <a:pt x="26" y="82"/>
                  </a:lnTo>
                  <a:lnTo>
                    <a:pt x="18" y="78"/>
                  </a:lnTo>
                  <a:lnTo>
                    <a:pt x="12" y="73"/>
                  </a:lnTo>
                  <a:lnTo>
                    <a:pt x="7" y="66"/>
                  </a:lnTo>
                  <a:lnTo>
                    <a:pt x="3" y="59"/>
                  </a:lnTo>
                  <a:lnTo>
                    <a:pt x="0" y="51"/>
                  </a:lnTo>
                  <a:lnTo>
                    <a:pt x="0" y="42"/>
                  </a:lnTo>
                  <a:lnTo>
                    <a:pt x="0" y="42"/>
                  </a:lnTo>
                  <a:lnTo>
                    <a:pt x="0" y="34"/>
                  </a:lnTo>
                  <a:lnTo>
                    <a:pt x="3" y="26"/>
                  </a:lnTo>
                  <a:lnTo>
                    <a:pt x="7" y="18"/>
                  </a:lnTo>
                  <a:lnTo>
                    <a:pt x="12" y="12"/>
                  </a:lnTo>
                  <a:lnTo>
                    <a:pt x="18" y="7"/>
                  </a:lnTo>
                  <a:lnTo>
                    <a:pt x="26" y="2"/>
                  </a:lnTo>
                  <a:lnTo>
                    <a:pt x="34" y="0"/>
                  </a:lnTo>
                  <a:lnTo>
                    <a:pt x="43" y="0"/>
                  </a:lnTo>
                  <a:lnTo>
                    <a:pt x="43" y="0"/>
                  </a:lnTo>
                  <a:lnTo>
                    <a:pt x="51" y="0"/>
                  </a:lnTo>
                  <a:lnTo>
                    <a:pt x="59" y="2"/>
                  </a:lnTo>
                  <a:lnTo>
                    <a:pt x="66" y="7"/>
                  </a:lnTo>
                  <a:lnTo>
                    <a:pt x="73" y="12"/>
                  </a:lnTo>
                  <a:lnTo>
                    <a:pt x="78" y="18"/>
                  </a:lnTo>
                  <a:lnTo>
                    <a:pt x="83" y="26"/>
                  </a:lnTo>
                  <a:lnTo>
                    <a:pt x="84" y="34"/>
                  </a:lnTo>
                  <a:lnTo>
                    <a:pt x="85" y="42"/>
                  </a:lnTo>
                  <a:lnTo>
                    <a:pt x="85" y="42"/>
                  </a:lnTo>
                  <a:lnTo>
                    <a:pt x="84" y="51"/>
                  </a:lnTo>
                  <a:lnTo>
                    <a:pt x="83" y="59"/>
                  </a:lnTo>
                  <a:lnTo>
                    <a:pt x="78" y="66"/>
                  </a:lnTo>
                  <a:lnTo>
                    <a:pt x="73" y="73"/>
                  </a:lnTo>
                  <a:lnTo>
                    <a:pt x="66" y="78"/>
                  </a:lnTo>
                  <a:lnTo>
                    <a:pt x="59" y="82"/>
                  </a:lnTo>
                  <a:lnTo>
                    <a:pt x="51" y="84"/>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4"/>
            <p:cNvSpPr>
              <a:spLocks/>
            </p:cNvSpPr>
            <p:nvPr userDrawn="1"/>
          </p:nvSpPr>
          <p:spPr bwMode="auto">
            <a:xfrm>
              <a:off x="3592" y="835"/>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6 h 86"/>
                <a:gd name="T14" fmla="*/ 3 w 85"/>
                <a:gd name="T15" fmla="*/ 59 h 86"/>
                <a:gd name="T16" fmla="*/ 0 w 85"/>
                <a:gd name="T17" fmla="*/ 51 h 86"/>
                <a:gd name="T18" fmla="*/ 0 w 85"/>
                <a:gd name="T19" fmla="*/ 43 h 86"/>
                <a:gd name="T20" fmla="*/ 0 w 85"/>
                <a:gd name="T21" fmla="*/ 43 h 86"/>
                <a:gd name="T22" fmla="*/ 0 w 85"/>
                <a:gd name="T23" fmla="*/ 35 h 86"/>
                <a:gd name="T24" fmla="*/ 3 w 85"/>
                <a:gd name="T25" fmla="*/ 26 h 86"/>
                <a:gd name="T26" fmla="*/ 7 w 85"/>
                <a:gd name="T27" fmla="*/ 20 h 86"/>
                <a:gd name="T28" fmla="*/ 12 w 85"/>
                <a:gd name="T29" fmla="*/ 13 h 86"/>
                <a:gd name="T30" fmla="*/ 18 w 85"/>
                <a:gd name="T31" fmla="*/ 7 h 86"/>
                <a:gd name="T32" fmla="*/ 26 w 85"/>
                <a:gd name="T33" fmla="*/ 3 h 86"/>
                <a:gd name="T34" fmla="*/ 34 w 85"/>
                <a:gd name="T35" fmla="*/ 0 h 86"/>
                <a:gd name="T36" fmla="*/ 43 w 85"/>
                <a:gd name="T37" fmla="*/ 0 h 86"/>
                <a:gd name="T38" fmla="*/ 43 w 85"/>
                <a:gd name="T39" fmla="*/ 0 h 86"/>
                <a:gd name="T40" fmla="*/ 51 w 85"/>
                <a:gd name="T41" fmla="*/ 0 h 86"/>
                <a:gd name="T42" fmla="*/ 59 w 85"/>
                <a:gd name="T43" fmla="*/ 3 h 86"/>
                <a:gd name="T44" fmla="*/ 66 w 85"/>
                <a:gd name="T45" fmla="*/ 7 h 86"/>
                <a:gd name="T46" fmla="*/ 73 w 85"/>
                <a:gd name="T47" fmla="*/ 13 h 86"/>
                <a:gd name="T48" fmla="*/ 78 w 85"/>
                <a:gd name="T49" fmla="*/ 20 h 86"/>
                <a:gd name="T50" fmla="*/ 83 w 85"/>
                <a:gd name="T51" fmla="*/ 26 h 86"/>
                <a:gd name="T52" fmla="*/ 84 w 85"/>
                <a:gd name="T53" fmla="*/ 35 h 86"/>
                <a:gd name="T54" fmla="*/ 85 w 85"/>
                <a:gd name="T55" fmla="*/ 43 h 86"/>
                <a:gd name="T56" fmla="*/ 85 w 85"/>
                <a:gd name="T57" fmla="*/ 43 h 86"/>
                <a:gd name="T58" fmla="*/ 84 w 85"/>
                <a:gd name="T59" fmla="*/ 51 h 86"/>
                <a:gd name="T60" fmla="*/ 83 w 85"/>
                <a:gd name="T61" fmla="*/ 59 h 86"/>
                <a:gd name="T62" fmla="*/ 78 w 85"/>
                <a:gd name="T63" fmla="*/ 66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6"/>
                  </a:lnTo>
                  <a:lnTo>
                    <a:pt x="3" y="59"/>
                  </a:lnTo>
                  <a:lnTo>
                    <a:pt x="0" y="51"/>
                  </a:lnTo>
                  <a:lnTo>
                    <a:pt x="0" y="43"/>
                  </a:lnTo>
                  <a:lnTo>
                    <a:pt x="0" y="43"/>
                  </a:lnTo>
                  <a:lnTo>
                    <a:pt x="0" y="35"/>
                  </a:lnTo>
                  <a:lnTo>
                    <a:pt x="3" y="26"/>
                  </a:lnTo>
                  <a:lnTo>
                    <a:pt x="7" y="20"/>
                  </a:lnTo>
                  <a:lnTo>
                    <a:pt x="12" y="13"/>
                  </a:lnTo>
                  <a:lnTo>
                    <a:pt x="18" y="7"/>
                  </a:lnTo>
                  <a:lnTo>
                    <a:pt x="26" y="3"/>
                  </a:lnTo>
                  <a:lnTo>
                    <a:pt x="34" y="0"/>
                  </a:lnTo>
                  <a:lnTo>
                    <a:pt x="43" y="0"/>
                  </a:lnTo>
                  <a:lnTo>
                    <a:pt x="43" y="0"/>
                  </a:lnTo>
                  <a:lnTo>
                    <a:pt x="51" y="0"/>
                  </a:lnTo>
                  <a:lnTo>
                    <a:pt x="59" y="3"/>
                  </a:lnTo>
                  <a:lnTo>
                    <a:pt x="66" y="7"/>
                  </a:lnTo>
                  <a:lnTo>
                    <a:pt x="73" y="13"/>
                  </a:lnTo>
                  <a:lnTo>
                    <a:pt x="78" y="20"/>
                  </a:lnTo>
                  <a:lnTo>
                    <a:pt x="83" y="26"/>
                  </a:lnTo>
                  <a:lnTo>
                    <a:pt x="84" y="35"/>
                  </a:lnTo>
                  <a:lnTo>
                    <a:pt x="85" y="43"/>
                  </a:lnTo>
                  <a:lnTo>
                    <a:pt x="85" y="43"/>
                  </a:lnTo>
                  <a:lnTo>
                    <a:pt x="84" y="51"/>
                  </a:lnTo>
                  <a:lnTo>
                    <a:pt x="83" y="59"/>
                  </a:lnTo>
                  <a:lnTo>
                    <a:pt x="78" y="66"/>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5"/>
            <p:cNvSpPr>
              <a:spLocks/>
            </p:cNvSpPr>
            <p:nvPr userDrawn="1"/>
          </p:nvSpPr>
          <p:spPr bwMode="auto">
            <a:xfrm>
              <a:off x="3592" y="891"/>
              <a:ext cx="43" cy="43"/>
            </a:xfrm>
            <a:custGeom>
              <a:avLst/>
              <a:gdLst>
                <a:gd name="T0" fmla="*/ 43 w 85"/>
                <a:gd name="T1" fmla="*/ 85 h 85"/>
                <a:gd name="T2" fmla="*/ 43 w 85"/>
                <a:gd name="T3" fmla="*/ 85 h 85"/>
                <a:gd name="T4" fmla="*/ 34 w 85"/>
                <a:gd name="T5" fmla="*/ 85 h 85"/>
                <a:gd name="T6" fmla="*/ 26 w 85"/>
                <a:gd name="T7" fmla="*/ 83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3 h 85"/>
                <a:gd name="T34" fmla="*/ 34 w 85"/>
                <a:gd name="T35" fmla="*/ 1 h 85"/>
                <a:gd name="T36" fmla="*/ 43 w 85"/>
                <a:gd name="T37" fmla="*/ 0 h 85"/>
                <a:gd name="T38" fmla="*/ 43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3 w 85"/>
                <a:gd name="T51" fmla="*/ 26 h 85"/>
                <a:gd name="T52" fmla="*/ 84 w 85"/>
                <a:gd name="T53" fmla="*/ 34 h 85"/>
                <a:gd name="T54" fmla="*/ 85 w 85"/>
                <a:gd name="T55" fmla="*/ 43 h 85"/>
                <a:gd name="T56" fmla="*/ 85 w 85"/>
                <a:gd name="T57" fmla="*/ 43 h 85"/>
                <a:gd name="T58" fmla="*/ 84 w 85"/>
                <a:gd name="T59" fmla="*/ 51 h 85"/>
                <a:gd name="T60" fmla="*/ 83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3"/>
                  </a:lnTo>
                  <a:lnTo>
                    <a:pt x="18" y="78"/>
                  </a:lnTo>
                  <a:lnTo>
                    <a:pt x="12" y="73"/>
                  </a:lnTo>
                  <a:lnTo>
                    <a:pt x="7" y="67"/>
                  </a:lnTo>
                  <a:lnTo>
                    <a:pt x="3" y="59"/>
                  </a:lnTo>
                  <a:lnTo>
                    <a:pt x="0" y="51"/>
                  </a:lnTo>
                  <a:lnTo>
                    <a:pt x="0" y="43"/>
                  </a:lnTo>
                  <a:lnTo>
                    <a:pt x="0" y="43"/>
                  </a:lnTo>
                  <a:lnTo>
                    <a:pt x="0" y="34"/>
                  </a:lnTo>
                  <a:lnTo>
                    <a:pt x="3" y="26"/>
                  </a:lnTo>
                  <a:lnTo>
                    <a:pt x="7" y="19"/>
                  </a:lnTo>
                  <a:lnTo>
                    <a:pt x="12" y="12"/>
                  </a:lnTo>
                  <a:lnTo>
                    <a:pt x="18" y="7"/>
                  </a:lnTo>
                  <a:lnTo>
                    <a:pt x="26" y="3"/>
                  </a:lnTo>
                  <a:lnTo>
                    <a:pt x="34" y="1"/>
                  </a:lnTo>
                  <a:lnTo>
                    <a:pt x="43" y="0"/>
                  </a:lnTo>
                  <a:lnTo>
                    <a:pt x="43" y="0"/>
                  </a:lnTo>
                  <a:lnTo>
                    <a:pt x="51" y="1"/>
                  </a:lnTo>
                  <a:lnTo>
                    <a:pt x="59" y="3"/>
                  </a:lnTo>
                  <a:lnTo>
                    <a:pt x="66" y="7"/>
                  </a:lnTo>
                  <a:lnTo>
                    <a:pt x="73" y="12"/>
                  </a:lnTo>
                  <a:lnTo>
                    <a:pt x="78" y="19"/>
                  </a:lnTo>
                  <a:lnTo>
                    <a:pt x="83" y="26"/>
                  </a:lnTo>
                  <a:lnTo>
                    <a:pt x="84" y="34"/>
                  </a:lnTo>
                  <a:lnTo>
                    <a:pt x="85" y="43"/>
                  </a:lnTo>
                  <a:lnTo>
                    <a:pt x="85" y="43"/>
                  </a:lnTo>
                  <a:lnTo>
                    <a:pt x="84" y="51"/>
                  </a:lnTo>
                  <a:lnTo>
                    <a:pt x="83" y="59"/>
                  </a:lnTo>
                  <a:lnTo>
                    <a:pt x="78" y="67"/>
                  </a:lnTo>
                  <a:lnTo>
                    <a:pt x="73" y="73"/>
                  </a:lnTo>
                  <a:lnTo>
                    <a:pt x="66" y="78"/>
                  </a:lnTo>
                  <a:lnTo>
                    <a:pt x="59" y="83"/>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6"/>
            <p:cNvSpPr>
              <a:spLocks/>
            </p:cNvSpPr>
            <p:nvPr userDrawn="1"/>
          </p:nvSpPr>
          <p:spPr bwMode="auto">
            <a:xfrm>
              <a:off x="3592" y="947"/>
              <a:ext cx="43" cy="43"/>
            </a:xfrm>
            <a:custGeom>
              <a:avLst/>
              <a:gdLst>
                <a:gd name="T0" fmla="*/ 43 w 85"/>
                <a:gd name="T1" fmla="*/ 85 h 85"/>
                <a:gd name="T2" fmla="*/ 43 w 85"/>
                <a:gd name="T3" fmla="*/ 85 h 85"/>
                <a:gd name="T4" fmla="*/ 34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4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3 w 85"/>
                <a:gd name="T51" fmla="*/ 26 h 85"/>
                <a:gd name="T52" fmla="*/ 84 w 85"/>
                <a:gd name="T53" fmla="*/ 34 h 85"/>
                <a:gd name="T54" fmla="*/ 85 w 85"/>
                <a:gd name="T55" fmla="*/ 42 h 85"/>
                <a:gd name="T56" fmla="*/ 85 w 85"/>
                <a:gd name="T57" fmla="*/ 42 h 85"/>
                <a:gd name="T58" fmla="*/ 84 w 85"/>
                <a:gd name="T59" fmla="*/ 51 h 85"/>
                <a:gd name="T60" fmla="*/ 83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4" y="1"/>
                  </a:lnTo>
                  <a:lnTo>
                    <a:pt x="43" y="0"/>
                  </a:lnTo>
                  <a:lnTo>
                    <a:pt x="43" y="0"/>
                  </a:lnTo>
                  <a:lnTo>
                    <a:pt x="51" y="1"/>
                  </a:lnTo>
                  <a:lnTo>
                    <a:pt x="59" y="2"/>
                  </a:lnTo>
                  <a:lnTo>
                    <a:pt x="66" y="7"/>
                  </a:lnTo>
                  <a:lnTo>
                    <a:pt x="73" y="12"/>
                  </a:lnTo>
                  <a:lnTo>
                    <a:pt x="78" y="19"/>
                  </a:lnTo>
                  <a:lnTo>
                    <a:pt x="83" y="26"/>
                  </a:lnTo>
                  <a:lnTo>
                    <a:pt x="84" y="34"/>
                  </a:lnTo>
                  <a:lnTo>
                    <a:pt x="85" y="42"/>
                  </a:lnTo>
                  <a:lnTo>
                    <a:pt x="85" y="42"/>
                  </a:lnTo>
                  <a:lnTo>
                    <a:pt x="84" y="51"/>
                  </a:lnTo>
                  <a:lnTo>
                    <a:pt x="83" y="59"/>
                  </a:lnTo>
                  <a:lnTo>
                    <a:pt x="78" y="67"/>
                  </a:lnTo>
                  <a:lnTo>
                    <a:pt x="73" y="73"/>
                  </a:lnTo>
                  <a:lnTo>
                    <a:pt x="66" y="78"/>
                  </a:lnTo>
                  <a:lnTo>
                    <a:pt x="59" y="82"/>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7"/>
            <p:cNvSpPr>
              <a:spLocks/>
            </p:cNvSpPr>
            <p:nvPr userDrawn="1"/>
          </p:nvSpPr>
          <p:spPr bwMode="auto">
            <a:xfrm>
              <a:off x="3592" y="1004"/>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4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3 w 85"/>
                <a:gd name="T51" fmla="*/ 27 h 86"/>
                <a:gd name="T52" fmla="*/ 84 w 85"/>
                <a:gd name="T53" fmla="*/ 35 h 86"/>
                <a:gd name="T54" fmla="*/ 85 w 85"/>
                <a:gd name="T55" fmla="*/ 43 h 86"/>
                <a:gd name="T56" fmla="*/ 85 w 85"/>
                <a:gd name="T57" fmla="*/ 43 h 86"/>
                <a:gd name="T58" fmla="*/ 84 w 85"/>
                <a:gd name="T59" fmla="*/ 53 h 86"/>
                <a:gd name="T60" fmla="*/ 83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4" y="2"/>
                  </a:lnTo>
                  <a:lnTo>
                    <a:pt x="43" y="0"/>
                  </a:lnTo>
                  <a:lnTo>
                    <a:pt x="43" y="0"/>
                  </a:lnTo>
                  <a:lnTo>
                    <a:pt x="51" y="2"/>
                  </a:lnTo>
                  <a:lnTo>
                    <a:pt x="59" y="5"/>
                  </a:lnTo>
                  <a:lnTo>
                    <a:pt x="66" y="7"/>
                  </a:lnTo>
                  <a:lnTo>
                    <a:pt x="73" y="13"/>
                  </a:lnTo>
                  <a:lnTo>
                    <a:pt x="78" y="20"/>
                  </a:lnTo>
                  <a:lnTo>
                    <a:pt x="83" y="27"/>
                  </a:lnTo>
                  <a:lnTo>
                    <a:pt x="84" y="35"/>
                  </a:lnTo>
                  <a:lnTo>
                    <a:pt x="85" y="43"/>
                  </a:lnTo>
                  <a:lnTo>
                    <a:pt x="85" y="43"/>
                  </a:lnTo>
                  <a:lnTo>
                    <a:pt x="84" y="53"/>
                  </a:lnTo>
                  <a:lnTo>
                    <a:pt x="83" y="59"/>
                  </a:lnTo>
                  <a:lnTo>
                    <a:pt x="78" y="68"/>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8"/>
            <p:cNvSpPr>
              <a:spLocks/>
            </p:cNvSpPr>
            <p:nvPr userDrawn="1"/>
          </p:nvSpPr>
          <p:spPr bwMode="auto">
            <a:xfrm>
              <a:off x="3592" y="1060"/>
              <a:ext cx="43" cy="43"/>
            </a:xfrm>
            <a:custGeom>
              <a:avLst/>
              <a:gdLst>
                <a:gd name="T0" fmla="*/ 43 w 85"/>
                <a:gd name="T1" fmla="*/ 87 h 87"/>
                <a:gd name="T2" fmla="*/ 43 w 85"/>
                <a:gd name="T3" fmla="*/ 87 h 87"/>
                <a:gd name="T4" fmla="*/ 34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4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3 w 85"/>
                <a:gd name="T51" fmla="*/ 26 h 87"/>
                <a:gd name="T52" fmla="*/ 84 w 85"/>
                <a:gd name="T53" fmla="*/ 34 h 87"/>
                <a:gd name="T54" fmla="*/ 85 w 85"/>
                <a:gd name="T55" fmla="*/ 43 h 87"/>
                <a:gd name="T56" fmla="*/ 85 w 85"/>
                <a:gd name="T57" fmla="*/ 43 h 87"/>
                <a:gd name="T58" fmla="*/ 84 w 85"/>
                <a:gd name="T59" fmla="*/ 52 h 87"/>
                <a:gd name="T60" fmla="*/ 83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4"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3" y="26"/>
                  </a:lnTo>
                  <a:lnTo>
                    <a:pt x="84" y="34"/>
                  </a:lnTo>
                  <a:lnTo>
                    <a:pt x="85" y="43"/>
                  </a:lnTo>
                  <a:lnTo>
                    <a:pt x="85" y="43"/>
                  </a:lnTo>
                  <a:lnTo>
                    <a:pt x="84" y="52"/>
                  </a:lnTo>
                  <a:lnTo>
                    <a:pt x="83" y="61"/>
                  </a:lnTo>
                  <a:lnTo>
                    <a:pt x="78" y="67"/>
                  </a:lnTo>
                  <a:lnTo>
                    <a:pt x="73" y="73"/>
                  </a:lnTo>
                  <a:lnTo>
                    <a:pt x="66" y="78"/>
                  </a:lnTo>
                  <a:lnTo>
                    <a:pt x="59" y="83"/>
                  </a:lnTo>
                  <a:lnTo>
                    <a:pt x="51" y="85"/>
                  </a:lnTo>
                  <a:lnTo>
                    <a:pt x="43" y="87"/>
                  </a:lnTo>
                  <a:lnTo>
                    <a:pt x="43"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9"/>
            <p:cNvSpPr>
              <a:spLocks/>
            </p:cNvSpPr>
            <p:nvPr userDrawn="1"/>
          </p:nvSpPr>
          <p:spPr bwMode="auto">
            <a:xfrm>
              <a:off x="3592" y="1116"/>
              <a:ext cx="43" cy="44"/>
            </a:xfrm>
            <a:custGeom>
              <a:avLst/>
              <a:gdLst>
                <a:gd name="T0" fmla="*/ 43 w 85"/>
                <a:gd name="T1" fmla="*/ 86 h 86"/>
                <a:gd name="T2" fmla="*/ 43 w 85"/>
                <a:gd name="T3" fmla="*/ 86 h 86"/>
                <a:gd name="T4" fmla="*/ 34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4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3 w 85"/>
                <a:gd name="T51" fmla="*/ 26 h 86"/>
                <a:gd name="T52" fmla="*/ 84 w 85"/>
                <a:gd name="T53" fmla="*/ 34 h 86"/>
                <a:gd name="T54" fmla="*/ 85 w 85"/>
                <a:gd name="T55" fmla="*/ 44 h 86"/>
                <a:gd name="T56" fmla="*/ 85 w 85"/>
                <a:gd name="T57" fmla="*/ 44 h 86"/>
                <a:gd name="T58" fmla="*/ 84 w 85"/>
                <a:gd name="T59" fmla="*/ 52 h 86"/>
                <a:gd name="T60" fmla="*/ 83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3" y="26"/>
                  </a:lnTo>
                  <a:lnTo>
                    <a:pt x="84" y="34"/>
                  </a:lnTo>
                  <a:lnTo>
                    <a:pt x="85" y="44"/>
                  </a:lnTo>
                  <a:lnTo>
                    <a:pt x="85" y="44"/>
                  </a:lnTo>
                  <a:lnTo>
                    <a:pt x="84" y="52"/>
                  </a:lnTo>
                  <a:lnTo>
                    <a:pt x="83" y="60"/>
                  </a:lnTo>
                  <a:lnTo>
                    <a:pt x="78" y="67"/>
                  </a:lnTo>
                  <a:lnTo>
                    <a:pt x="73" y="74"/>
                  </a:lnTo>
                  <a:lnTo>
                    <a:pt x="66" y="78"/>
                  </a:lnTo>
                  <a:lnTo>
                    <a:pt x="59" y="82"/>
                  </a:lnTo>
                  <a:lnTo>
                    <a:pt x="51"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0"/>
            <p:cNvSpPr>
              <a:spLocks/>
            </p:cNvSpPr>
            <p:nvPr userDrawn="1"/>
          </p:nvSpPr>
          <p:spPr bwMode="auto">
            <a:xfrm>
              <a:off x="3536" y="835"/>
              <a:ext cx="43" cy="42"/>
            </a:xfrm>
            <a:custGeom>
              <a:avLst/>
              <a:gdLst>
                <a:gd name="T0" fmla="*/ 43 w 85"/>
                <a:gd name="T1" fmla="*/ 86 h 86"/>
                <a:gd name="T2" fmla="*/ 43 w 85"/>
                <a:gd name="T3" fmla="*/ 86 h 86"/>
                <a:gd name="T4" fmla="*/ 33 w 85"/>
                <a:gd name="T5" fmla="*/ 86 h 86"/>
                <a:gd name="T6" fmla="*/ 26 w 85"/>
                <a:gd name="T7" fmla="*/ 83 h 86"/>
                <a:gd name="T8" fmla="*/ 18 w 85"/>
                <a:gd name="T9" fmla="*/ 79 h 86"/>
                <a:gd name="T10" fmla="*/ 12 w 85"/>
                <a:gd name="T11" fmla="*/ 73 h 86"/>
                <a:gd name="T12" fmla="*/ 7 w 85"/>
                <a:gd name="T13" fmla="*/ 66 h 86"/>
                <a:gd name="T14" fmla="*/ 3 w 85"/>
                <a:gd name="T15" fmla="*/ 59 h 86"/>
                <a:gd name="T16" fmla="*/ 0 w 85"/>
                <a:gd name="T17" fmla="*/ 51 h 86"/>
                <a:gd name="T18" fmla="*/ 0 w 85"/>
                <a:gd name="T19" fmla="*/ 43 h 86"/>
                <a:gd name="T20" fmla="*/ 0 w 85"/>
                <a:gd name="T21" fmla="*/ 43 h 86"/>
                <a:gd name="T22" fmla="*/ 0 w 85"/>
                <a:gd name="T23" fmla="*/ 35 h 86"/>
                <a:gd name="T24" fmla="*/ 3 w 85"/>
                <a:gd name="T25" fmla="*/ 26 h 86"/>
                <a:gd name="T26" fmla="*/ 7 w 85"/>
                <a:gd name="T27" fmla="*/ 20 h 86"/>
                <a:gd name="T28" fmla="*/ 12 w 85"/>
                <a:gd name="T29" fmla="*/ 13 h 86"/>
                <a:gd name="T30" fmla="*/ 18 w 85"/>
                <a:gd name="T31" fmla="*/ 7 h 86"/>
                <a:gd name="T32" fmla="*/ 26 w 85"/>
                <a:gd name="T33" fmla="*/ 3 h 86"/>
                <a:gd name="T34" fmla="*/ 33 w 85"/>
                <a:gd name="T35" fmla="*/ 0 h 86"/>
                <a:gd name="T36" fmla="*/ 43 w 85"/>
                <a:gd name="T37" fmla="*/ 0 h 86"/>
                <a:gd name="T38" fmla="*/ 43 w 85"/>
                <a:gd name="T39" fmla="*/ 0 h 86"/>
                <a:gd name="T40" fmla="*/ 51 w 85"/>
                <a:gd name="T41" fmla="*/ 0 h 86"/>
                <a:gd name="T42" fmla="*/ 59 w 85"/>
                <a:gd name="T43" fmla="*/ 3 h 86"/>
                <a:gd name="T44" fmla="*/ 66 w 85"/>
                <a:gd name="T45" fmla="*/ 7 h 86"/>
                <a:gd name="T46" fmla="*/ 73 w 85"/>
                <a:gd name="T47" fmla="*/ 13 h 86"/>
                <a:gd name="T48" fmla="*/ 78 w 85"/>
                <a:gd name="T49" fmla="*/ 20 h 86"/>
                <a:gd name="T50" fmla="*/ 81 w 85"/>
                <a:gd name="T51" fmla="*/ 26 h 86"/>
                <a:gd name="T52" fmla="*/ 84 w 85"/>
                <a:gd name="T53" fmla="*/ 35 h 86"/>
                <a:gd name="T54" fmla="*/ 85 w 85"/>
                <a:gd name="T55" fmla="*/ 43 h 86"/>
                <a:gd name="T56" fmla="*/ 85 w 85"/>
                <a:gd name="T57" fmla="*/ 43 h 86"/>
                <a:gd name="T58" fmla="*/ 84 w 85"/>
                <a:gd name="T59" fmla="*/ 51 h 86"/>
                <a:gd name="T60" fmla="*/ 81 w 85"/>
                <a:gd name="T61" fmla="*/ 59 h 86"/>
                <a:gd name="T62" fmla="*/ 78 w 85"/>
                <a:gd name="T63" fmla="*/ 66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6"/>
                  </a:lnTo>
                  <a:lnTo>
                    <a:pt x="26" y="83"/>
                  </a:lnTo>
                  <a:lnTo>
                    <a:pt x="18" y="79"/>
                  </a:lnTo>
                  <a:lnTo>
                    <a:pt x="12" y="73"/>
                  </a:lnTo>
                  <a:lnTo>
                    <a:pt x="7" y="66"/>
                  </a:lnTo>
                  <a:lnTo>
                    <a:pt x="3" y="59"/>
                  </a:lnTo>
                  <a:lnTo>
                    <a:pt x="0" y="51"/>
                  </a:lnTo>
                  <a:lnTo>
                    <a:pt x="0" y="43"/>
                  </a:lnTo>
                  <a:lnTo>
                    <a:pt x="0" y="43"/>
                  </a:lnTo>
                  <a:lnTo>
                    <a:pt x="0" y="35"/>
                  </a:lnTo>
                  <a:lnTo>
                    <a:pt x="3" y="26"/>
                  </a:lnTo>
                  <a:lnTo>
                    <a:pt x="7" y="20"/>
                  </a:lnTo>
                  <a:lnTo>
                    <a:pt x="12" y="13"/>
                  </a:lnTo>
                  <a:lnTo>
                    <a:pt x="18" y="7"/>
                  </a:lnTo>
                  <a:lnTo>
                    <a:pt x="26" y="3"/>
                  </a:lnTo>
                  <a:lnTo>
                    <a:pt x="33" y="0"/>
                  </a:lnTo>
                  <a:lnTo>
                    <a:pt x="43" y="0"/>
                  </a:lnTo>
                  <a:lnTo>
                    <a:pt x="43" y="0"/>
                  </a:lnTo>
                  <a:lnTo>
                    <a:pt x="51" y="0"/>
                  </a:lnTo>
                  <a:lnTo>
                    <a:pt x="59" y="3"/>
                  </a:lnTo>
                  <a:lnTo>
                    <a:pt x="66" y="7"/>
                  </a:lnTo>
                  <a:lnTo>
                    <a:pt x="73" y="13"/>
                  </a:lnTo>
                  <a:lnTo>
                    <a:pt x="78" y="20"/>
                  </a:lnTo>
                  <a:lnTo>
                    <a:pt x="81" y="26"/>
                  </a:lnTo>
                  <a:lnTo>
                    <a:pt x="84" y="35"/>
                  </a:lnTo>
                  <a:lnTo>
                    <a:pt x="85" y="43"/>
                  </a:lnTo>
                  <a:lnTo>
                    <a:pt x="85" y="43"/>
                  </a:lnTo>
                  <a:lnTo>
                    <a:pt x="84" y="51"/>
                  </a:lnTo>
                  <a:lnTo>
                    <a:pt x="81" y="59"/>
                  </a:lnTo>
                  <a:lnTo>
                    <a:pt x="78" y="66"/>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1"/>
            <p:cNvSpPr>
              <a:spLocks/>
            </p:cNvSpPr>
            <p:nvPr userDrawn="1"/>
          </p:nvSpPr>
          <p:spPr bwMode="auto">
            <a:xfrm>
              <a:off x="3536" y="891"/>
              <a:ext cx="43" cy="43"/>
            </a:xfrm>
            <a:custGeom>
              <a:avLst/>
              <a:gdLst>
                <a:gd name="T0" fmla="*/ 43 w 85"/>
                <a:gd name="T1" fmla="*/ 85 h 85"/>
                <a:gd name="T2" fmla="*/ 43 w 85"/>
                <a:gd name="T3" fmla="*/ 85 h 85"/>
                <a:gd name="T4" fmla="*/ 33 w 85"/>
                <a:gd name="T5" fmla="*/ 85 h 85"/>
                <a:gd name="T6" fmla="*/ 26 w 85"/>
                <a:gd name="T7" fmla="*/ 83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3 h 85"/>
                <a:gd name="T34" fmla="*/ 33 w 85"/>
                <a:gd name="T35" fmla="*/ 1 h 85"/>
                <a:gd name="T36" fmla="*/ 43 w 85"/>
                <a:gd name="T37" fmla="*/ 0 h 85"/>
                <a:gd name="T38" fmla="*/ 43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1 w 85"/>
                <a:gd name="T51" fmla="*/ 26 h 85"/>
                <a:gd name="T52" fmla="*/ 84 w 85"/>
                <a:gd name="T53" fmla="*/ 34 h 85"/>
                <a:gd name="T54" fmla="*/ 85 w 85"/>
                <a:gd name="T55" fmla="*/ 43 h 85"/>
                <a:gd name="T56" fmla="*/ 85 w 85"/>
                <a:gd name="T57" fmla="*/ 43 h 85"/>
                <a:gd name="T58" fmla="*/ 84 w 85"/>
                <a:gd name="T59" fmla="*/ 51 h 85"/>
                <a:gd name="T60" fmla="*/ 81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3" y="85"/>
                  </a:lnTo>
                  <a:lnTo>
                    <a:pt x="26" y="83"/>
                  </a:lnTo>
                  <a:lnTo>
                    <a:pt x="18" y="78"/>
                  </a:lnTo>
                  <a:lnTo>
                    <a:pt x="12" y="73"/>
                  </a:lnTo>
                  <a:lnTo>
                    <a:pt x="7" y="67"/>
                  </a:lnTo>
                  <a:lnTo>
                    <a:pt x="3" y="59"/>
                  </a:lnTo>
                  <a:lnTo>
                    <a:pt x="0" y="51"/>
                  </a:lnTo>
                  <a:lnTo>
                    <a:pt x="0" y="43"/>
                  </a:lnTo>
                  <a:lnTo>
                    <a:pt x="0" y="43"/>
                  </a:lnTo>
                  <a:lnTo>
                    <a:pt x="0" y="34"/>
                  </a:lnTo>
                  <a:lnTo>
                    <a:pt x="3" y="26"/>
                  </a:lnTo>
                  <a:lnTo>
                    <a:pt x="7" y="19"/>
                  </a:lnTo>
                  <a:lnTo>
                    <a:pt x="12" y="12"/>
                  </a:lnTo>
                  <a:lnTo>
                    <a:pt x="18" y="7"/>
                  </a:lnTo>
                  <a:lnTo>
                    <a:pt x="26" y="3"/>
                  </a:lnTo>
                  <a:lnTo>
                    <a:pt x="33" y="1"/>
                  </a:lnTo>
                  <a:lnTo>
                    <a:pt x="43" y="0"/>
                  </a:lnTo>
                  <a:lnTo>
                    <a:pt x="43" y="0"/>
                  </a:lnTo>
                  <a:lnTo>
                    <a:pt x="51" y="1"/>
                  </a:lnTo>
                  <a:lnTo>
                    <a:pt x="59" y="3"/>
                  </a:lnTo>
                  <a:lnTo>
                    <a:pt x="66" y="7"/>
                  </a:lnTo>
                  <a:lnTo>
                    <a:pt x="73" y="12"/>
                  </a:lnTo>
                  <a:lnTo>
                    <a:pt x="78" y="19"/>
                  </a:lnTo>
                  <a:lnTo>
                    <a:pt x="81" y="26"/>
                  </a:lnTo>
                  <a:lnTo>
                    <a:pt x="84" y="34"/>
                  </a:lnTo>
                  <a:lnTo>
                    <a:pt x="85" y="43"/>
                  </a:lnTo>
                  <a:lnTo>
                    <a:pt x="85" y="43"/>
                  </a:lnTo>
                  <a:lnTo>
                    <a:pt x="84" y="51"/>
                  </a:lnTo>
                  <a:lnTo>
                    <a:pt x="81" y="59"/>
                  </a:lnTo>
                  <a:lnTo>
                    <a:pt x="78" y="67"/>
                  </a:lnTo>
                  <a:lnTo>
                    <a:pt x="73" y="73"/>
                  </a:lnTo>
                  <a:lnTo>
                    <a:pt x="66" y="78"/>
                  </a:lnTo>
                  <a:lnTo>
                    <a:pt x="59" y="83"/>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2"/>
            <p:cNvSpPr>
              <a:spLocks/>
            </p:cNvSpPr>
            <p:nvPr userDrawn="1"/>
          </p:nvSpPr>
          <p:spPr bwMode="auto">
            <a:xfrm>
              <a:off x="3536" y="947"/>
              <a:ext cx="43" cy="43"/>
            </a:xfrm>
            <a:custGeom>
              <a:avLst/>
              <a:gdLst>
                <a:gd name="T0" fmla="*/ 43 w 85"/>
                <a:gd name="T1" fmla="*/ 85 h 85"/>
                <a:gd name="T2" fmla="*/ 43 w 85"/>
                <a:gd name="T3" fmla="*/ 85 h 85"/>
                <a:gd name="T4" fmla="*/ 33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3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1 w 85"/>
                <a:gd name="T51" fmla="*/ 26 h 85"/>
                <a:gd name="T52" fmla="*/ 84 w 85"/>
                <a:gd name="T53" fmla="*/ 34 h 85"/>
                <a:gd name="T54" fmla="*/ 85 w 85"/>
                <a:gd name="T55" fmla="*/ 42 h 85"/>
                <a:gd name="T56" fmla="*/ 85 w 85"/>
                <a:gd name="T57" fmla="*/ 42 h 85"/>
                <a:gd name="T58" fmla="*/ 84 w 85"/>
                <a:gd name="T59" fmla="*/ 51 h 85"/>
                <a:gd name="T60" fmla="*/ 81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3"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3" y="1"/>
                  </a:lnTo>
                  <a:lnTo>
                    <a:pt x="43" y="0"/>
                  </a:lnTo>
                  <a:lnTo>
                    <a:pt x="43" y="0"/>
                  </a:lnTo>
                  <a:lnTo>
                    <a:pt x="51" y="1"/>
                  </a:lnTo>
                  <a:lnTo>
                    <a:pt x="59" y="2"/>
                  </a:lnTo>
                  <a:lnTo>
                    <a:pt x="66" y="7"/>
                  </a:lnTo>
                  <a:lnTo>
                    <a:pt x="73" y="12"/>
                  </a:lnTo>
                  <a:lnTo>
                    <a:pt x="78" y="19"/>
                  </a:lnTo>
                  <a:lnTo>
                    <a:pt x="81" y="26"/>
                  </a:lnTo>
                  <a:lnTo>
                    <a:pt x="84" y="34"/>
                  </a:lnTo>
                  <a:lnTo>
                    <a:pt x="85" y="42"/>
                  </a:lnTo>
                  <a:lnTo>
                    <a:pt x="85" y="42"/>
                  </a:lnTo>
                  <a:lnTo>
                    <a:pt x="84" y="51"/>
                  </a:lnTo>
                  <a:lnTo>
                    <a:pt x="81" y="59"/>
                  </a:lnTo>
                  <a:lnTo>
                    <a:pt x="78" y="67"/>
                  </a:lnTo>
                  <a:lnTo>
                    <a:pt x="73" y="73"/>
                  </a:lnTo>
                  <a:lnTo>
                    <a:pt x="66" y="78"/>
                  </a:lnTo>
                  <a:lnTo>
                    <a:pt x="59" y="82"/>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3"/>
            <p:cNvSpPr>
              <a:spLocks/>
            </p:cNvSpPr>
            <p:nvPr userDrawn="1"/>
          </p:nvSpPr>
          <p:spPr bwMode="auto">
            <a:xfrm>
              <a:off x="3536" y="1004"/>
              <a:ext cx="43" cy="42"/>
            </a:xfrm>
            <a:custGeom>
              <a:avLst/>
              <a:gdLst>
                <a:gd name="T0" fmla="*/ 43 w 85"/>
                <a:gd name="T1" fmla="*/ 86 h 86"/>
                <a:gd name="T2" fmla="*/ 43 w 85"/>
                <a:gd name="T3" fmla="*/ 86 h 86"/>
                <a:gd name="T4" fmla="*/ 33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3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1 w 85"/>
                <a:gd name="T51" fmla="*/ 27 h 86"/>
                <a:gd name="T52" fmla="*/ 84 w 85"/>
                <a:gd name="T53" fmla="*/ 35 h 86"/>
                <a:gd name="T54" fmla="*/ 85 w 85"/>
                <a:gd name="T55" fmla="*/ 43 h 86"/>
                <a:gd name="T56" fmla="*/ 85 w 85"/>
                <a:gd name="T57" fmla="*/ 43 h 86"/>
                <a:gd name="T58" fmla="*/ 84 w 85"/>
                <a:gd name="T59" fmla="*/ 53 h 86"/>
                <a:gd name="T60" fmla="*/ 81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3" y="2"/>
                  </a:lnTo>
                  <a:lnTo>
                    <a:pt x="43" y="0"/>
                  </a:lnTo>
                  <a:lnTo>
                    <a:pt x="43" y="0"/>
                  </a:lnTo>
                  <a:lnTo>
                    <a:pt x="51" y="2"/>
                  </a:lnTo>
                  <a:lnTo>
                    <a:pt x="59" y="5"/>
                  </a:lnTo>
                  <a:lnTo>
                    <a:pt x="66" y="7"/>
                  </a:lnTo>
                  <a:lnTo>
                    <a:pt x="73" y="13"/>
                  </a:lnTo>
                  <a:lnTo>
                    <a:pt x="78" y="20"/>
                  </a:lnTo>
                  <a:lnTo>
                    <a:pt x="81" y="27"/>
                  </a:lnTo>
                  <a:lnTo>
                    <a:pt x="84" y="35"/>
                  </a:lnTo>
                  <a:lnTo>
                    <a:pt x="85" y="43"/>
                  </a:lnTo>
                  <a:lnTo>
                    <a:pt x="85" y="43"/>
                  </a:lnTo>
                  <a:lnTo>
                    <a:pt x="84" y="53"/>
                  </a:lnTo>
                  <a:lnTo>
                    <a:pt x="81" y="59"/>
                  </a:lnTo>
                  <a:lnTo>
                    <a:pt x="78" y="68"/>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4"/>
            <p:cNvSpPr>
              <a:spLocks/>
            </p:cNvSpPr>
            <p:nvPr userDrawn="1"/>
          </p:nvSpPr>
          <p:spPr bwMode="auto">
            <a:xfrm>
              <a:off x="3536" y="1060"/>
              <a:ext cx="43" cy="43"/>
            </a:xfrm>
            <a:custGeom>
              <a:avLst/>
              <a:gdLst>
                <a:gd name="T0" fmla="*/ 43 w 85"/>
                <a:gd name="T1" fmla="*/ 87 h 87"/>
                <a:gd name="T2" fmla="*/ 43 w 85"/>
                <a:gd name="T3" fmla="*/ 87 h 87"/>
                <a:gd name="T4" fmla="*/ 33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3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1 w 85"/>
                <a:gd name="T51" fmla="*/ 26 h 87"/>
                <a:gd name="T52" fmla="*/ 84 w 85"/>
                <a:gd name="T53" fmla="*/ 34 h 87"/>
                <a:gd name="T54" fmla="*/ 85 w 85"/>
                <a:gd name="T55" fmla="*/ 43 h 87"/>
                <a:gd name="T56" fmla="*/ 85 w 85"/>
                <a:gd name="T57" fmla="*/ 43 h 87"/>
                <a:gd name="T58" fmla="*/ 84 w 85"/>
                <a:gd name="T59" fmla="*/ 52 h 87"/>
                <a:gd name="T60" fmla="*/ 81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3"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3" y="1"/>
                  </a:lnTo>
                  <a:lnTo>
                    <a:pt x="43" y="0"/>
                  </a:lnTo>
                  <a:lnTo>
                    <a:pt x="43" y="0"/>
                  </a:lnTo>
                  <a:lnTo>
                    <a:pt x="51" y="1"/>
                  </a:lnTo>
                  <a:lnTo>
                    <a:pt x="59" y="4"/>
                  </a:lnTo>
                  <a:lnTo>
                    <a:pt x="66" y="8"/>
                  </a:lnTo>
                  <a:lnTo>
                    <a:pt x="73" y="12"/>
                  </a:lnTo>
                  <a:lnTo>
                    <a:pt x="78" y="19"/>
                  </a:lnTo>
                  <a:lnTo>
                    <a:pt x="81" y="26"/>
                  </a:lnTo>
                  <a:lnTo>
                    <a:pt x="84" y="34"/>
                  </a:lnTo>
                  <a:lnTo>
                    <a:pt x="85" y="43"/>
                  </a:lnTo>
                  <a:lnTo>
                    <a:pt x="85" y="43"/>
                  </a:lnTo>
                  <a:lnTo>
                    <a:pt x="84" y="52"/>
                  </a:lnTo>
                  <a:lnTo>
                    <a:pt x="81" y="61"/>
                  </a:lnTo>
                  <a:lnTo>
                    <a:pt x="78" y="67"/>
                  </a:lnTo>
                  <a:lnTo>
                    <a:pt x="73" y="73"/>
                  </a:lnTo>
                  <a:lnTo>
                    <a:pt x="66" y="78"/>
                  </a:lnTo>
                  <a:lnTo>
                    <a:pt x="59" y="83"/>
                  </a:lnTo>
                  <a:lnTo>
                    <a:pt x="51" y="85"/>
                  </a:lnTo>
                  <a:lnTo>
                    <a:pt x="43" y="87"/>
                  </a:lnTo>
                  <a:lnTo>
                    <a:pt x="43"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5"/>
            <p:cNvSpPr>
              <a:spLocks/>
            </p:cNvSpPr>
            <p:nvPr userDrawn="1"/>
          </p:nvSpPr>
          <p:spPr bwMode="auto">
            <a:xfrm>
              <a:off x="3536" y="1116"/>
              <a:ext cx="43" cy="44"/>
            </a:xfrm>
            <a:custGeom>
              <a:avLst/>
              <a:gdLst>
                <a:gd name="T0" fmla="*/ 43 w 85"/>
                <a:gd name="T1" fmla="*/ 86 h 86"/>
                <a:gd name="T2" fmla="*/ 43 w 85"/>
                <a:gd name="T3" fmla="*/ 86 h 86"/>
                <a:gd name="T4" fmla="*/ 33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3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1 w 85"/>
                <a:gd name="T51" fmla="*/ 26 h 86"/>
                <a:gd name="T52" fmla="*/ 84 w 85"/>
                <a:gd name="T53" fmla="*/ 34 h 86"/>
                <a:gd name="T54" fmla="*/ 85 w 85"/>
                <a:gd name="T55" fmla="*/ 44 h 86"/>
                <a:gd name="T56" fmla="*/ 85 w 85"/>
                <a:gd name="T57" fmla="*/ 44 h 86"/>
                <a:gd name="T58" fmla="*/ 84 w 85"/>
                <a:gd name="T59" fmla="*/ 52 h 86"/>
                <a:gd name="T60" fmla="*/ 81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3" y="1"/>
                  </a:lnTo>
                  <a:lnTo>
                    <a:pt x="43" y="0"/>
                  </a:lnTo>
                  <a:lnTo>
                    <a:pt x="43" y="0"/>
                  </a:lnTo>
                  <a:lnTo>
                    <a:pt x="51" y="1"/>
                  </a:lnTo>
                  <a:lnTo>
                    <a:pt x="59" y="4"/>
                  </a:lnTo>
                  <a:lnTo>
                    <a:pt x="66" y="8"/>
                  </a:lnTo>
                  <a:lnTo>
                    <a:pt x="73" y="12"/>
                  </a:lnTo>
                  <a:lnTo>
                    <a:pt x="78" y="19"/>
                  </a:lnTo>
                  <a:lnTo>
                    <a:pt x="81" y="26"/>
                  </a:lnTo>
                  <a:lnTo>
                    <a:pt x="84" y="34"/>
                  </a:lnTo>
                  <a:lnTo>
                    <a:pt x="85" y="44"/>
                  </a:lnTo>
                  <a:lnTo>
                    <a:pt x="85" y="44"/>
                  </a:lnTo>
                  <a:lnTo>
                    <a:pt x="84" y="52"/>
                  </a:lnTo>
                  <a:lnTo>
                    <a:pt x="81" y="60"/>
                  </a:lnTo>
                  <a:lnTo>
                    <a:pt x="78" y="67"/>
                  </a:lnTo>
                  <a:lnTo>
                    <a:pt x="73" y="74"/>
                  </a:lnTo>
                  <a:lnTo>
                    <a:pt x="66" y="78"/>
                  </a:lnTo>
                  <a:lnTo>
                    <a:pt x="59" y="82"/>
                  </a:lnTo>
                  <a:lnTo>
                    <a:pt x="51"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6"/>
            <p:cNvSpPr>
              <a:spLocks/>
            </p:cNvSpPr>
            <p:nvPr userDrawn="1"/>
          </p:nvSpPr>
          <p:spPr bwMode="auto">
            <a:xfrm>
              <a:off x="3762" y="947"/>
              <a:ext cx="43" cy="43"/>
            </a:xfrm>
            <a:custGeom>
              <a:avLst/>
              <a:gdLst>
                <a:gd name="T0" fmla="*/ 42 w 85"/>
                <a:gd name="T1" fmla="*/ 85 h 85"/>
                <a:gd name="T2" fmla="*/ 42 w 85"/>
                <a:gd name="T3" fmla="*/ 85 h 85"/>
                <a:gd name="T4" fmla="*/ 34 w 85"/>
                <a:gd name="T5" fmla="*/ 85 h 85"/>
                <a:gd name="T6" fmla="*/ 26 w 85"/>
                <a:gd name="T7" fmla="*/ 82 h 85"/>
                <a:gd name="T8" fmla="*/ 19 w 85"/>
                <a:gd name="T9" fmla="*/ 78 h 85"/>
                <a:gd name="T10" fmla="*/ 12 w 85"/>
                <a:gd name="T11" fmla="*/ 73 h 85"/>
                <a:gd name="T12" fmla="*/ 7 w 85"/>
                <a:gd name="T13" fmla="*/ 67 h 85"/>
                <a:gd name="T14" fmla="*/ 2 w 85"/>
                <a:gd name="T15" fmla="*/ 59 h 85"/>
                <a:gd name="T16" fmla="*/ 1 w 85"/>
                <a:gd name="T17" fmla="*/ 51 h 85"/>
                <a:gd name="T18" fmla="*/ 0 w 85"/>
                <a:gd name="T19" fmla="*/ 42 h 85"/>
                <a:gd name="T20" fmla="*/ 0 w 85"/>
                <a:gd name="T21" fmla="*/ 42 h 85"/>
                <a:gd name="T22" fmla="*/ 1 w 85"/>
                <a:gd name="T23" fmla="*/ 34 h 85"/>
                <a:gd name="T24" fmla="*/ 2 w 85"/>
                <a:gd name="T25" fmla="*/ 26 h 85"/>
                <a:gd name="T26" fmla="*/ 7 w 85"/>
                <a:gd name="T27" fmla="*/ 19 h 85"/>
                <a:gd name="T28" fmla="*/ 12 w 85"/>
                <a:gd name="T29" fmla="*/ 12 h 85"/>
                <a:gd name="T30" fmla="*/ 19 w 85"/>
                <a:gd name="T31" fmla="*/ 7 h 85"/>
                <a:gd name="T32" fmla="*/ 26 w 85"/>
                <a:gd name="T33" fmla="*/ 2 h 85"/>
                <a:gd name="T34" fmla="*/ 34 w 85"/>
                <a:gd name="T35" fmla="*/ 1 h 85"/>
                <a:gd name="T36" fmla="*/ 42 w 85"/>
                <a:gd name="T37" fmla="*/ 0 h 85"/>
                <a:gd name="T38" fmla="*/ 42 w 85"/>
                <a:gd name="T39" fmla="*/ 0 h 85"/>
                <a:gd name="T40" fmla="*/ 51 w 85"/>
                <a:gd name="T41" fmla="*/ 1 h 85"/>
                <a:gd name="T42" fmla="*/ 59 w 85"/>
                <a:gd name="T43" fmla="*/ 2 h 85"/>
                <a:gd name="T44" fmla="*/ 67 w 85"/>
                <a:gd name="T45" fmla="*/ 7 h 85"/>
                <a:gd name="T46" fmla="*/ 73 w 85"/>
                <a:gd name="T47" fmla="*/ 12 h 85"/>
                <a:gd name="T48" fmla="*/ 78 w 85"/>
                <a:gd name="T49" fmla="*/ 19 h 85"/>
                <a:gd name="T50" fmla="*/ 82 w 85"/>
                <a:gd name="T51" fmla="*/ 26 h 85"/>
                <a:gd name="T52" fmla="*/ 85 w 85"/>
                <a:gd name="T53" fmla="*/ 34 h 85"/>
                <a:gd name="T54" fmla="*/ 85 w 85"/>
                <a:gd name="T55" fmla="*/ 42 h 85"/>
                <a:gd name="T56" fmla="*/ 85 w 85"/>
                <a:gd name="T57" fmla="*/ 42 h 85"/>
                <a:gd name="T58" fmla="*/ 85 w 85"/>
                <a:gd name="T59" fmla="*/ 51 h 85"/>
                <a:gd name="T60" fmla="*/ 82 w 85"/>
                <a:gd name="T61" fmla="*/ 59 h 85"/>
                <a:gd name="T62" fmla="*/ 78 w 85"/>
                <a:gd name="T63" fmla="*/ 67 h 85"/>
                <a:gd name="T64" fmla="*/ 73 w 85"/>
                <a:gd name="T65" fmla="*/ 73 h 85"/>
                <a:gd name="T66" fmla="*/ 67 w 85"/>
                <a:gd name="T67" fmla="*/ 78 h 85"/>
                <a:gd name="T68" fmla="*/ 59 w 85"/>
                <a:gd name="T69" fmla="*/ 82 h 85"/>
                <a:gd name="T70" fmla="*/ 51 w 85"/>
                <a:gd name="T71" fmla="*/ 85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5"/>
                  </a:lnTo>
                  <a:lnTo>
                    <a:pt x="26" y="82"/>
                  </a:lnTo>
                  <a:lnTo>
                    <a:pt x="19" y="78"/>
                  </a:lnTo>
                  <a:lnTo>
                    <a:pt x="12" y="73"/>
                  </a:lnTo>
                  <a:lnTo>
                    <a:pt x="7" y="67"/>
                  </a:lnTo>
                  <a:lnTo>
                    <a:pt x="2" y="59"/>
                  </a:lnTo>
                  <a:lnTo>
                    <a:pt x="1" y="51"/>
                  </a:lnTo>
                  <a:lnTo>
                    <a:pt x="0" y="42"/>
                  </a:lnTo>
                  <a:lnTo>
                    <a:pt x="0" y="42"/>
                  </a:lnTo>
                  <a:lnTo>
                    <a:pt x="1" y="34"/>
                  </a:lnTo>
                  <a:lnTo>
                    <a:pt x="2" y="26"/>
                  </a:lnTo>
                  <a:lnTo>
                    <a:pt x="7" y="19"/>
                  </a:lnTo>
                  <a:lnTo>
                    <a:pt x="12" y="12"/>
                  </a:lnTo>
                  <a:lnTo>
                    <a:pt x="19" y="7"/>
                  </a:lnTo>
                  <a:lnTo>
                    <a:pt x="26" y="2"/>
                  </a:lnTo>
                  <a:lnTo>
                    <a:pt x="34" y="1"/>
                  </a:lnTo>
                  <a:lnTo>
                    <a:pt x="42" y="0"/>
                  </a:lnTo>
                  <a:lnTo>
                    <a:pt x="42" y="0"/>
                  </a:lnTo>
                  <a:lnTo>
                    <a:pt x="51" y="1"/>
                  </a:lnTo>
                  <a:lnTo>
                    <a:pt x="59" y="2"/>
                  </a:lnTo>
                  <a:lnTo>
                    <a:pt x="67" y="7"/>
                  </a:lnTo>
                  <a:lnTo>
                    <a:pt x="73" y="12"/>
                  </a:lnTo>
                  <a:lnTo>
                    <a:pt x="78" y="19"/>
                  </a:lnTo>
                  <a:lnTo>
                    <a:pt x="82" y="26"/>
                  </a:lnTo>
                  <a:lnTo>
                    <a:pt x="85" y="34"/>
                  </a:lnTo>
                  <a:lnTo>
                    <a:pt x="85" y="42"/>
                  </a:lnTo>
                  <a:lnTo>
                    <a:pt x="85" y="42"/>
                  </a:lnTo>
                  <a:lnTo>
                    <a:pt x="85" y="51"/>
                  </a:lnTo>
                  <a:lnTo>
                    <a:pt x="82" y="59"/>
                  </a:lnTo>
                  <a:lnTo>
                    <a:pt x="78" y="67"/>
                  </a:lnTo>
                  <a:lnTo>
                    <a:pt x="73" y="73"/>
                  </a:lnTo>
                  <a:lnTo>
                    <a:pt x="67" y="78"/>
                  </a:lnTo>
                  <a:lnTo>
                    <a:pt x="59" y="82"/>
                  </a:lnTo>
                  <a:lnTo>
                    <a:pt x="51" y="85"/>
                  </a:lnTo>
                  <a:lnTo>
                    <a:pt x="42" y="85"/>
                  </a:lnTo>
                  <a:lnTo>
                    <a:pt x="42"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7"/>
            <p:cNvSpPr>
              <a:spLocks/>
            </p:cNvSpPr>
            <p:nvPr userDrawn="1"/>
          </p:nvSpPr>
          <p:spPr bwMode="auto">
            <a:xfrm>
              <a:off x="3762" y="1004"/>
              <a:ext cx="43" cy="42"/>
            </a:xfrm>
            <a:custGeom>
              <a:avLst/>
              <a:gdLst>
                <a:gd name="T0" fmla="*/ 42 w 85"/>
                <a:gd name="T1" fmla="*/ 86 h 86"/>
                <a:gd name="T2" fmla="*/ 42 w 85"/>
                <a:gd name="T3" fmla="*/ 86 h 86"/>
                <a:gd name="T4" fmla="*/ 34 w 85"/>
                <a:gd name="T5" fmla="*/ 86 h 86"/>
                <a:gd name="T6" fmla="*/ 26 w 85"/>
                <a:gd name="T7" fmla="*/ 83 h 86"/>
                <a:gd name="T8" fmla="*/ 19 w 85"/>
                <a:gd name="T9" fmla="*/ 79 h 86"/>
                <a:gd name="T10" fmla="*/ 12 w 85"/>
                <a:gd name="T11" fmla="*/ 73 h 86"/>
                <a:gd name="T12" fmla="*/ 7 w 85"/>
                <a:gd name="T13" fmla="*/ 68 h 86"/>
                <a:gd name="T14" fmla="*/ 2 w 85"/>
                <a:gd name="T15" fmla="*/ 59 h 86"/>
                <a:gd name="T16" fmla="*/ 1 w 85"/>
                <a:gd name="T17" fmla="*/ 53 h 86"/>
                <a:gd name="T18" fmla="*/ 0 w 85"/>
                <a:gd name="T19" fmla="*/ 43 h 86"/>
                <a:gd name="T20" fmla="*/ 0 w 85"/>
                <a:gd name="T21" fmla="*/ 43 h 86"/>
                <a:gd name="T22" fmla="*/ 1 w 85"/>
                <a:gd name="T23" fmla="*/ 35 h 86"/>
                <a:gd name="T24" fmla="*/ 2 w 85"/>
                <a:gd name="T25" fmla="*/ 27 h 86"/>
                <a:gd name="T26" fmla="*/ 7 w 85"/>
                <a:gd name="T27" fmla="*/ 20 h 86"/>
                <a:gd name="T28" fmla="*/ 12 w 85"/>
                <a:gd name="T29" fmla="*/ 13 h 86"/>
                <a:gd name="T30" fmla="*/ 19 w 85"/>
                <a:gd name="T31" fmla="*/ 7 h 86"/>
                <a:gd name="T32" fmla="*/ 26 w 85"/>
                <a:gd name="T33" fmla="*/ 5 h 86"/>
                <a:gd name="T34" fmla="*/ 34 w 85"/>
                <a:gd name="T35" fmla="*/ 2 h 86"/>
                <a:gd name="T36" fmla="*/ 42 w 85"/>
                <a:gd name="T37" fmla="*/ 0 h 86"/>
                <a:gd name="T38" fmla="*/ 42 w 85"/>
                <a:gd name="T39" fmla="*/ 0 h 86"/>
                <a:gd name="T40" fmla="*/ 51 w 85"/>
                <a:gd name="T41" fmla="*/ 2 h 86"/>
                <a:gd name="T42" fmla="*/ 59 w 85"/>
                <a:gd name="T43" fmla="*/ 5 h 86"/>
                <a:gd name="T44" fmla="*/ 67 w 85"/>
                <a:gd name="T45" fmla="*/ 7 h 86"/>
                <a:gd name="T46" fmla="*/ 73 w 85"/>
                <a:gd name="T47" fmla="*/ 13 h 86"/>
                <a:gd name="T48" fmla="*/ 78 w 85"/>
                <a:gd name="T49" fmla="*/ 20 h 86"/>
                <a:gd name="T50" fmla="*/ 82 w 85"/>
                <a:gd name="T51" fmla="*/ 27 h 86"/>
                <a:gd name="T52" fmla="*/ 85 w 85"/>
                <a:gd name="T53" fmla="*/ 35 h 86"/>
                <a:gd name="T54" fmla="*/ 85 w 85"/>
                <a:gd name="T55" fmla="*/ 43 h 86"/>
                <a:gd name="T56" fmla="*/ 85 w 85"/>
                <a:gd name="T57" fmla="*/ 43 h 86"/>
                <a:gd name="T58" fmla="*/ 85 w 85"/>
                <a:gd name="T59" fmla="*/ 53 h 86"/>
                <a:gd name="T60" fmla="*/ 82 w 85"/>
                <a:gd name="T61" fmla="*/ 59 h 86"/>
                <a:gd name="T62" fmla="*/ 78 w 85"/>
                <a:gd name="T63" fmla="*/ 68 h 86"/>
                <a:gd name="T64" fmla="*/ 73 w 85"/>
                <a:gd name="T65" fmla="*/ 73 h 86"/>
                <a:gd name="T66" fmla="*/ 67 w 85"/>
                <a:gd name="T67" fmla="*/ 79 h 86"/>
                <a:gd name="T68" fmla="*/ 59 w 85"/>
                <a:gd name="T69" fmla="*/ 83 h 86"/>
                <a:gd name="T70" fmla="*/ 51 w 85"/>
                <a:gd name="T71" fmla="*/ 86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6"/>
                  </a:lnTo>
                  <a:lnTo>
                    <a:pt x="26" y="83"/>
                  </a:lnTo>
                  <a:lnTo>
                    <a:pt x="19" y="79"/>
                  </a:lnTo>
                  <a:lnTo>
                    <a:pt x="12" y="73"/>
                  </a:lnTo>
                  <a:lnTo>
                    <a:pt x="7" y="68"/>
                  </a:lnTo>
                  <a:lnTo>
                    <a:pt x="2" y="59"/>
                  </a:lnTo>
                  <a:lnTo>
                    <a:pt x="1" y="53"/>
                  </a:lnTo>
                  <a:lnTo>
                    <a:pt x="0" y="43"/>
                  </a:lnTo>
                  <a:lnTo>
                    <a:pt x="0" y="43"/>
                  </a:lnTo>
                  <a:lnTo>
                    <a:pt x="1" y="35"/>
                  </a:lnTo>
                  <a:lnTo>
                    <a:pt x="2" y="27"/>
                  </a:lnTo>
                  <a:lnTo>
                    <a:pt x="7" y="20"/>
                  </a:lnTo>
                  <a:lnTo>
                    <a:pt x="12" y="13"/>
                  </a:lnTo>
                  <a:lnTo>
                    <a:pt x="19" y="7"/>
                  </a:lnTo>
                  <a:lnTo>
                    <a:pt x="26" y="5"/>
                  </a:lnTo>
                  <a:lnTo>
                    <a:pt x="34" y="2"/>
                  </a:lnTo>
                  <a:lnTo>
                    <a:pt x="42" y="0"/>
                  </a:lnTo>
                  <a:lnTo>
                    <a:pt x="42" y="0"/>
                  </a:lnTo>
                  <a:lnTo>
                    <a:pt x="51" y="2"/>
                  </a:lnTo>
                  <a:lnTo>
                    <a:pt x="59" y="5"/>
                  </a:lnTo>
                  <a:lnTo>
                    <a:pt x="67" y="7"/>
                  </a:lnTo>
                  <a:lnTo>
                    <a:pt x="73" y="13"/>
                  </a:lnTo>
                  <a:lnTo>
                    <a:pt x="78" y="20"/>
                  </a:lnTo>
                  <a:lnTo>
                    <a:pt x="82" y="27"/>
                  </a:lnTo>
                  <a:lnTo>
                    <a:pt x="85" y="35"/>
                  </a:lnTo>
                  <a:lnTo>
                    <a:pt x="85" y="43"/>
                  </a:lnTo>
                  <a:lnTo>
                    <a:pt x="85" y="43"/>
                  </a:lnTo>
                  <a:lnTo>
                    <a:pt x="85" y="53"/>
                  </a:lnTo>
                  <a:lnTo>
                    <a:pt x="82" y="59"/>
                  </a:lnTo>
                  <a:lnTo>
                    <a:pt x="78" y="68"/>
                  </a:lnTo>
                  <a:lnTo>
                    <a:pt x="73" y="73"/>
                  </a:lnTo>
                  <a:lnTo>
                    <a:pt x="67" y="79"/>
                  </a:lnTo>
                  <a:lnTo>
                    <a:pt x="59" y="83"/>
                  </a:lnTo>
                  <a:lnTo>
                    <a:pt x="51" y="86"/>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8"/>
            <p:cNvSpPr>
              <a:spLocks/>
            </p:cNvSpPr>
            <p:nvPr userDrawn="1"/>
          </p:nvSpPr>
          <p:spPr bwMode="auto">
            <a:xfrm>
              <a:off x="3762" y="1060"/>
              <a:ext cx="43" cy="43"/>
            </a:xfrm>
            <a:custGeom>
              <a:avLst/>
              <a:gdLst>
                <a:gd name="T0" fmla="*/ 42 w 85"/>
                <a:gd name="T1" fmla="*/ 87 h 87"/>
                <a:gd name="T2" fmla="*/ 42 w 85"/>
                <a:gd name="T3" fmla="*/ 87 h 87"/>
                <a:gd name="T4" fmla="*/ 34 w 85"/>
                <a:gd name="T5" fmla="*/ 85 h 87"/>
                <a:gd name="T6" fmla="*/ 26 w 85"/>
                <a:gd name="T7" fmla="*/ 83 h 87"/>
                <a:gd name="T8" fmla="*/ 19 w 85"/>
                <a:gd name="T9" fmla="*/ 78 h 87"/>
                <a:gd name="T10" fmla="*/ 12 w 85"/>
                <a:gd name="T11" fmla="*/ 73 h 87"/>
                <a:gd name="T12" fmla="*/ 7 w 85"/>
                <a:gd name="T13" fmla="*/ 67 h 87"/>
                <a:gd name="T14" fmla="*/ 2 w 85"/>
                <a:gd name="T15" fmla="*/ 61 h 87"/>
                <a:gd name="T16" fmla="*/ 1 w 85"/>
                <a:gd name="T17" fmla="*/ 52 h 87"/>
                <a:gd name="T18" fmla="*/ 0 w 85"/>
                <a:gd name="T19" fmla="*/ 43 h 87"/>
                <a:gd name="T20" fmla="*/ 0 w 85"/>
                <a:gd name="T21" fmla="*/ 43 h 87"/>
                <a:gd name="T22" fmla="*/ 1 w 85"/>
                <a:gd name="T23" fmla="*/ 34 h 87"/>
                <a:gd name="T24" fmla="*/ 2 w 85"/>
                <a:gd name="T25" fmla="*/ 26 h 87"/>
                <a:gd name="T26" fmla="*/ 7 w 85"/>
                <a:gd name="T27" fmla="*/ 19 h 87"/>
                <a:gd name="T28" fmla="*/ 12 w 85"/>
                <a:gd name="T29" fmla="*/ 12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7 w 85"/>
                <a:gd name="T45" fmla="*/ 8 h 87"/>
                <a:gd name="T46" fmla="*/ 73 w 85"/>
                <a:gd name="T47" fmla="*/ 12 h 87"/>
                <a:gd name="T48" fmla="*/ 78 w 85"/>
                <a:gd name="T49" fmla="*/ 19 h 87"/>
                <a:gd name="T50" fmla="*/ 82 w 85"/>
                <a:gd name="T51" fmla="*/ 26 h 87"/>
                <a:gd name="T52" fmla="*/ 85 w 85"/>
                <a:gd name="T53" fmla="*/ 34 h 87"/>
                <a:gd name="T54" fmla="*/ 85 w 85"/>
                <a:gd name="T55" fmla="*/ 43 h 87"/>
                <a:gd name="T56" fmla="*/ 85 w 85"/>
                <a:gd name="T57" fmla="*/ 43 h 87"/>
                <a:gd name="T58" fmla="*/ 85 w 85"/>
                <a:gd name="T59" fmla="*/ 52 h 87"/>
                <a:gd name="T60" fmla="*/ 82 w 85"/>
                <a:gd name="T61" fmla="*/ 61 h 87"/>
                <a:gd name="T62" fmla="*/ 78 w 85"/>
                <a:gd name="T63" fmla="*/ 67 h 87"/>
                <a:gd name="T64" fmla="*/ 73 w 85"/>
                <a:gd name="T65" fmla="*/ 73 h 87"/>
                <a:gd name="T66" fmla="*/ 67 w 85"/>
                <a:gd name="T67" fmla="*/ 78 h 87"/>
                <a:gd name="T68" fmla="*/ 59 w 85"/>
                <a:gd name="T69" fmla="*/ 83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3"/>
                  </a:lnTo>
                  <a:lnTo>
                    <a:pt x="19" y="78"/>
                  </a:lnTo>
                  <a:lnTo>
                    <a:pt x="12" y="73"/>
                  </a:lnTo>
                  <a:lnTo>
                    <a:pt x="7" y="67"/>
                  </a:lnTo>
                  <a:lnTo>
                    <a:pt x="2" y="61"/>
                  </a:lnTo>
                  <a:lnTo>
                    <a:pt x="1" y="52"/>
                  </a:lnTo>
                  <a:lnTo>
                    <a:pt x="0" y="43"/>
                  </a:lnTo>
                  <a:lnTo>
                    <a:pt x="0" y="43"/>
                  </a:lnTo>
                  <a:lnTo>
                    <a:pt x="1" y="34"/>
                  </a:lnTo>
                  <a:lnTo>
                    <a:pt x="2" y="26"/>
                  </a:lnTo>
                  <a:lnTo>
                    <a:pt x="7" y="19"/>
                  </a:lnTo>
                  <a:lnTo>
                    <a:pt x="12" y="12"/>
                  </a:lnTo>
                  <a:lnTo>
                    <a:pt x="19" y="8"/>
                  </a:lnTo>
                  <a:lnTo>
                    <a:pt x="26" y="4"/>
                  </a:lnTo>
                  <a:lnTo>
                    <a:pt x="34" y="1"/>
                  </a:lnTo>
                  <a:lnTo>
                    <a:pt x="42" y="0"/>
                  </a:lnTo>
                  <a:lnTo>
                    <a:pt x="42" y="0"/>
                  </a:lnTo>
                  <a:lnTo>
                    <a:pt x="51" y="1"/>
                  </a:lnTo>
                  <a:lnTo>
                    <a:pt x="59" y="4"/>
                  </a:lnTo>
                  <a:lnTo>
                    <a:pt x="67" y="8"/>
                  </a:lnTo>
                  <a:lnTo>
                    <a:pt x="73" y="12"/>
                  </a:lnTo>
                  <a:lnTo>
                    <a:pt x="78" y="19"/>
                  </a:lnTo>
                  <a:lnTo>
                    <a:pt x="82" y="26"/>
                  </a:lnTo>
                  <a:lnTo>
                    <a:pt x="85" y="34"/>
                  </a:lnTo>
                  <a:lnTo>
                    <a:pt x="85" y="43"/>
                  </a:lnTo>
                  <a:lnTo>
                    <a:pt x="85" y="43"/>
                  </a:lnTo>
                  <a:lnTo>
                    <a:pt x="85" y="52"/>
                  </a:lnTo>
                  <a:lnTo>
                    <a:pt x="82" y="61"/>
                  </a:lnTo>
                  <a:lnTo>
                    <a:pt x="78" y="67"/>
                  </a:lnTo>
                  <a:lnTo>
                    <a:pt x="73" y="73"/>
                  </a:lnTo>
                  <a:lnTo>
                    <a:pt x="67" y="78"/>
                  </a:lnTo>
                  <a:lnTo>
                    <a:pt x="59" y="83"/>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9"/>
            <p:cNvSpPr>
              <a:spLocks/>
            </p:cNvSpPr>
            <p:nvPr userDrawn="1"/>
          </p:nvSpPr>
          <p:spPr bwMode="auto">
            <a:xfrm>
              <a:off x="3705" y="665"/>
              <a:ext cx="43" cy="43"/>
            </a:xfrm>
            <a:custGeom>
              <a:avLst/>
              <a:gdLst>
                <a:gd name="T0" fmla="*/ 42 w 85"/>
                <a:gd name="T1" fmla="*/ 87 h 87"/>
                <a:gd name="T2" fmla="*/ 42 w 85"/>
                <a:gd name="T3" fmla="*/ 87 h 87"/>
                <a:gd name="T4" fmla="*/ 34 w 85"/>
                <a:gd name="T5" fmla="*/ 85 h 87"/>
                <a:gd name="T6" fmla="*/ 26 w 85"/>
                <a:gd name="T7" fmla="*/ 82 h 87"/>
                <a:gd name="T8" fmla="*/ 19 w 85"/>
                <a:gd name="T9" fmla="*/ 80 h 87"/>
                <a:gd name="T10" fmla="*/ 12 w 85"/>
                <a:gd name="T11" fmla="*/ 74 h 87"/>
                <a:gd name="T12" fmla="*/ 7 w 85"/>
                <a:gd name="T13" fmla="*/ 67 h 87"/>
                <a:gd name="T14" fmla="*/ 3 w 85"/>
                <a:gd name="T15" fmla="*/ 60 h 87"/>
                <a:gd name="T16" fmla="*/ 0 w 85"/>
                <a:gd name="T17" fmla="*/ 52 h 87"/>
                <a:gd name="T18" fmla="*/ 0 w 85"/>
                <a:gd name="T19" fmla="*/ 44 h 87"/>
                <a:gd name="T20" fmla="*/ 0 w 85"/>
                <a:gd name="T21" fmla="*/ 44 h 87"/>
                <a:gd name="T22" fmla="*/ 0 w 85"/>
                <a:gd name="T23" fmla="*/ 34 h 87"/>
                <a:gd name="T24" fmla="*/ 3 w 85"/>
                <a:gd name="T25" fmla="*/ 27 h 87"/>
                <a:gd name="T26" fmla="*/ 7 w 85"/>
                <a:gd name="T27" fmla="*/ 19 h 87"/>
                <a:gd name="T28" fmla="*/ 12 w 85"/>
                <a:gd name="T29" fmla="*/ 14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6 w 85"/>
                <a:gd name="T45" fmla="*/ 8 h 87"/>
                <a:gd name="T46" fmla="*/ 73 w 85"/>
                <a:gd name="T47" fmla="*/ 14 h 87"/>
                <a:gd name="T48" fmla="*/ 78 w 85"/>
                <a:gd name="T49" fmla="*/ 19 h 87"/>
                <a:gd name="T50" fmla="*/ 82 w 85"/>
                <a:gd name="T51" fmla="*/ 27 h 87"/>
                <a:gd name="T52" fmla="*/ 85 w 85"/>
                <a:gd name="T53" fmla="*/ 34 h 87"/>
                <a:gd name="T54" fmla="*/ 85 w 85"/>
                <a:gd name="T55" fmla="*/ 44 h 87"/>
                <a:gd name="T56" fmla="*/ 85 w 85"/>
                <a:gd name="T57" fmla="*/ 44 h 87"/>
                <a:gd name="T58" fmla="*/ 85 w 85"/>
                <a:gd name="T59" fmla="*/ 52 h 87"/>
                <a:gd name="T60" fmla="*/ 82 w 85"/>
                <a:gd name="T61" fmla="*/ 60 h 87"/>
                <a:gd name="T62" fmla="*/ 78 w 85"/>
                <a:gd name="T63" fmla="*/ 67 h 87"/>
                <a:gd name="T64" fmla="*/ 73 w 85"/>
                <a:gd name="T65" fmla="*/ 74 h 87"/>
                <a:gd name="T66" fmla="*/ 66 w 85"/>
                <a:gd name="T67" fmla="*/ 80 h 87"/>
                <a:gd name="T68" fmla="*/ 59 w 85"/>
                <a:gd name="T69" fmla="*/ 82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2"/>
                  </a:lnTo>
                  <a:lnTo>
                    <a:pt x="19" y="80"/>
                  </a:lnTo>
                  <a:lnTo>
                    <a:pt x="12" y="74"/>
                  </a:lnTo>
                  <a:lnTo>
                    <a:pt x="7" y="67"/>
                  </a:lnTo>
                  <a:lnTo>
                    <a:pt x="3" y="60"/>
                  </a:lnTo>
                  <a:lnTo>
                    <a:pt x="0" y="52"/>
                  </a:lnTo>
                  <a:lnTo>
                    <a:pt x="0" y="44"/>
                  </a:lnTo>
                  <a:lnTo>
                    <a:pt x="0" y="44"/>
                  </a:lnTo>
                  <a:lnTo>
                    <a:pt x="0" y="34"/>
                  </a:lnTo>
                  <a:lnTo>
                    <a:pt x="3" y="27"/>
                  </a:lnTo>
                  <a:lnTo>
                    <a:pt x="7" y="19"/>
                  </a:lnTo>
                  <a:lnTo>
                    <a:pt x="12" y="14"/>
                  </a:lnTo>
                  <a:lnTo>
                    <a:pt x="19" y="8"/>
                  </a:lnTo>
                  <a:lnTo>
                    <a:pt x="26" y="4"/>
                  </a:lnTo>
                  <a:lnTo>
                    <a:pt x="34" y="1"/>
                  </a:lnTo>
                  <a:lnTo>
                    <a:pt x="42" y="0"/>
                  </a:lnTo>
                  <a:lnTo>
                    <a:pt x="42" y="0"/>
                  </a:lnTo>
                  <a:lnTo>
                    <a:pt x="51" y="1"/>
                  </a:lnTo>
                  <a:lnTo>
                    <a:pt x="59" y="4"/>
                  </a:lnTo>
                  <a:lnTo>
                    <a:pt x="66" y="8"/>
                  </a:lnTo>
                  <a:lnTo>
                    <a:pt x="73" y="14"/>
                  </a:lnTo>
                  <a:lnTo>
                    <a:pt x="78" y="19"/>
                  </a:lnTo>
                  <a:lnTo>
                    <a:pt x="82" y="27"/>
                  </a:lnTo>
                  <a:lnTo>
                    <a:pt x="85" y="34"/>
                  </a:lnTo>
                  <a:lnTo>
                    <a:pt x="85" y="44"/>
                  </a:lnTo>
                  <a:lnTo>
                    <a:pt x="85" y="44"/>
                  </a:lnTo>
                  <a:lnTo>
                    <a:pt x="85" y="52"/>
                  </a:lnTo>
                  <a:lnTo>
                    <a:pt x="82" y="60"/>
                  </a:lnTo>
                  <a:lnTo>
                    <a:pt x="78" y="67"/>
                  </a:lnTo>
                  <a:lnTo>
                    <a:pt x="73" y="74"/>
                  </a:lnTo>
                  <a:lnTo>
                    <a:pt x="66" y="80"/>
                  </a:lnTo>
                  <a:lnTo>
                    <a:pt x="59" y="82"/>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0"/>
            <p:cNvSpPr>
              <a:spLocks/>
            </p:cNvSpPr>
            <p:nvPr userDrawn="1"/>
          </p:nvSpPr>
          <p:spPr bwMode="auto">
            <a:xfrm>
              <a:off x="3705" y="947"/>
              <a:ext cx="43" cy="43"/>
            </a:xfrm>
            <a:custGeom>
              <a:avLst/>
              <a:gdLst>
                <a:gd name="T0" fmla="*/ 42 w 85"/>
                <a:gd name="T1" fmla="*/ 85 h 85"/>
                <a:gd name="T2" fmla="*/ 42 w 85"/>
                <a:gd name="T3" fmla="*/ 85 h 85"/>
                <a:gd name="T4" fmla="*/ 34 w 85"/>
                <a:gd name="T5" fmla="*/ 85 h 85"/>
                <a:gd name="T6" fmla="*/ 26 w 85"/>
                <a:gd name="T7" fmla="*/ 82 h 85"/>
                <a:gd name="T8" fmla="*/ 19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9 w 85"/>
                <a:gd name="T31" fmla="*/ 7 h 85"/>
                <a:gd name="T32" fmla="*/ 26 w 85"/>
                <a:gd name="T33" fmla="*/ 2 h 85"/>
                <a:gd name="T34" fmla="*/ 34 w 85"/>
                <a:gd name="T35" fmla="*/ 1 h 85"/>
                <a:gd name="T36" fmla="*/ 42 w 85"/>
                <a:gd name="T37" fmla="*/ 0 h 85"/>
                <a:gd name="T38" fmla="*/ 42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2 w 85"/>
                <a:gd name="T51" fmla="*/ 26 h 85"/>
                <a:gd name="T52" fmla="*/ 85 w 85"/>
                <a:gd name="T53" fmla="*/ 34 h 85"/>
                <a:gd name="T54" fmla="*/ 85 w 85"/>
                <a:gd name="T55" fmla="*/ 42 h 85"/>
                <a:gd name="T56" fmla="*/ 85 w 85"/>
                <a:gd name="T57" fmla="*/ 42 h 85"/>
                <a:gd name="T58" fmla="*/ 85 w 85"/>
                <a:gd name="T59" fmla="*/ 51 h 85"/>
                <a:gd name="T60" fmla="*/ 82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5"/>
                  </a:lnTo>
                  <a:lnTo>
                    <a:pt x="26" y="82"/>
                  </a:lnTo>
                  <a:lnTo>
                    <a:pt x="19" y="78"/>
                  </a:lnTo>
                  <a:lnTo>
                    <a:pt x="12" y="73"/>
                  </a:lnTo>
                  <a:lnTo>
                    <a:pt x="7" y="67"/>
                  </a:lnTo>
                  <a:lnTo>
                    <a:pt x="3" y="59"/>
                  </a:lnTo>
                  <a:lnTo>
                    <a:pt x="0" y="51"/>
                  </a:lnTo>
                  <a:lnTo>
                    <a:pt x="0" y="42"/>
                  </a:lnTo>
                  <a:lnTo>
                    <a:pt x="0" y="42"/>
                  </a:lnTo>
                  <a:lnTo>
                    <a:pt x="0" y="34"/>
                  </a:lnTo>
                  <a:lnTo>
                    <a:pt x="3" y="26"/>
                  </a:lnTo>
                  <a:lnTo>
                    <a:pt x="7" y="19"/>
                  </a:lnTo>
                  <a:lnTo>
                    <a:pt x="12" y="12"/>
                  </a:lnTo>
                  <a:lnTo>
                    <a:pt x="19" y="7"/>
                  </a:lnTo>
                  <a:lnTo>
                    <a:pt x="26" y="2"/>
                  </a:lnTo>
                  <a:lnTo>
                    <a:pt x="34" y="1"/>
                  </a:lnTo>
                  <a:lnTo>
                    <a:pt x="42" y="0"/>
                  </a:lnTo>
                  <a:lnTo>
                    <a:pt x="42" y="0"/>
                  </a:lnTo>
                  <a:lnTo>
                    <a:pt x="51" y="1"/>
                  </a:lnTo>
                  <a:lnTo>
                    <a:pt x="59" y="2"/>
                  </a:lnTo>
                  <a:lnTo>
                    <a:pt x="66" y="7"/>
                  </a:lnTo>
                  <a:lnTo>
                    <a:pt x="73" y="12"/>
                  </a:lnTo>
                  <a:lnTo>
                    <a:pt x="78" y="19"/>
                  </a:lnTo>
                  <a:lnTo>
                    <a:pt x="82" y="26"/>
                  </a:lnTo>
                  <a:lnTo>
                    <a:pt x="85" y="34"/>
                  </a:lnTo>
                  <a:lnTo>
                    <a:pt x="85" y="42"/>
                  </a:lnTo>
                  <a:lnTo>
                    <a:pt x="85" y="42"/>
                  </a:lnTo>
                  <a:lnTo>
                    <a:pt x="85" y="51"/>
                  </a:lnTo>
                  <a:lnTo>
                    <a:pt x="82" y="59"/>
                  </a:lnTo>
                  <a:lnTo>
                    <a:pt x="78" y="67"/>
                  </a:lnTo>
                  <a:lnTo>
                    <a:pt x="73" y="73"/>
                  </a:lnTo>
                  <a:lnTo>
                    <a:pt x="66" y="78"/>
                  </a:lnTo>
                  <a:lnTo>
                    <a:pt x="59" y="82"/>
                  </a:lnTo>
                  <a:lnTo>
                    <a:pt x="51" y="85"/>
                  </a:lnTo>
                  <a:lnTo>
                    <a:pt x="42" y="85"/>
                  </a:lnTo>
                  <a:lnTo>
                    <a:pt x="42"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1"/>
            <p:cNvSpPr>
              <a:spLocks/>
            </p:cNvSpPr>
            <p:nvPr userDrawn="1"/>
          </p:nvSpPr>
          <p:spPr bwMode="auto">
            <a:xfrm>
              <a:off x="3705" y="1004"/>
              <a:ext cx="43" cy="42"/>
            </a:xfrm>
            <a:custGeom>
              <a:avLst/>
              <a:gdLst>
                <a:gd name="T0" fmla="*/ 42 w 85"/>
                <a:gd name="T1" fmla="*/ 86 h 86"/>
                <a:gd name="T2" fmla="*/ 42 w 85"/>
                <a:gd name="T3" fmla="*/ 86 h 86"/>
                <a:gd name="T4" fmla="*/ 34 w 85"/>
                <a:gd name="T5" fmla="*/ 86 h 86"/>
                <a:gd name="T6" fmla="*/ 26 w 85"/>
                <a:gd name="T7" fmla="*/ 83 h 86"/>
                <a:gd name="T8" fmla="*/ 19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9 w 85"/>
                <a:gd name="T31" fmla="*/ 7 h 86"/>
                <a:gd name="T32" fmla="*/ 26 w 85"/>
                <a:gd name="T33" fmla="*/ 5 h 86"/>
                <a:gd name="T34" fmla="*/ 34 w 85"/>
                <a:gd name="T35" fmla="*/ 2 h 86"/>
                <a:gd name="T36" fmla="*/ 42 w 85"/>
                <a:gd name="T37" fmla="*/ 0 h 86"/>
                <a:gd name="T38" fmla="*/ 42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2 w 85"/>
                <a:gd name="T51" fmla="*/ 27 h 86"/>
                <a:gd name="T52" fmla="*/ 85 w 85"/>
                <a:gd name="T53" fmla="*/ 35 h 86"/>
                <a:gd name="T54" fmla="*/ 85 w 85"/>
                <a:gd name="T55" fmla="*/ 43 h 86"/>
                <a:gd name="T56" fmla="*/ 85 w 85"/>
                <a:gd name="T57" fmla="*/ 43 h 86"/>
                <a:gd name="T58" fmla="*/ 85 w 85"/>
                <a:gd name="T59" fmla="*/ 53 h 86"/>
                <a:gd name="T60" fmla="*/ 82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6"/>
                  </a:lnTo>
                  <a:lnTo>
                    <a:pt x="26" y="83"/>
                  </a:lnTo>
                  <a:lnTo>
                    <a:pt x="19" y="79"/>
                  </a:lnTo>
                  <a:lnTo>
                    <a:pt x="12" y="73"/>
                  </a:lnTo>
                  <a:lnTo>
                    <a:pt x="7" y="68"/>
                  </a:lnTo>
                  <a:lnTo>
                    <a:pt x="3" y="59"/>
                  </a:lnTo>
                  <a:lnTo>
                    <a:pt x="0" y="53"/>
                  </a:lnTo>
                  <a:lnTo>
                    <a:pt x="0" y="43"/>
                  </a:lnTo>
                  <a:lnTo>
                    <a:pt x="0" y="43"/>
                  </a:lnTo>
                  <a:lnTo>
                    <a:pt x="0" y="35"/>
                  </a:lnTo>
                  <a:lnTo>
                    <a:pt x="3" y="27"/>
                  </a:lnTo>
                  <a:lnTo>
                    <a:pt x="7" y="20"/>
                  </a:lnTo>
                  <a:lnTo>
                    <a:pt x="12" y="13"/>
                  </a:lnTo>
                  <a:lnTo>
                    <a:pt x="19" y="7"/>
                  </a:lnTo>
                  <a:lnTo>
                    <a:pt x="26" y="5"/>
                  </a:lnTo>
                  <a:lnTo>
                    <a:pt x="34" y="2"/>
                  </a:lnTo>
                  <a:lnTo>
                    <a:pt x="42" y="0"/>
                  </a:lnTo>
                  <a:lnTo>
                    <a:pt x="42" y="0"/>
                  </a:lnTo>
                  <a:lnTo>
                    <a:pt x="51" y="2"/>
                  </a:lnTo>
                  <a:lnTo>
                    <a:pt x="59" y="5"/>
                  </a:lnTo>
                  <a:lnTo>
                    <a:pt x="66" y="7"/>
                  </a:lnTo>
                  <a:lnTo>
                    <a:pt x="73" y="13"/>
                  </a:lnTo>
                  <a:lnTo>
                    <a:pt x="78" y="20"/>
                  </a:lnTo>
                  <a:lnTo>
                    <a:pt x="82" y="27"/>
                  </a:lnTo>
                  <a:lnTo>
                    <a:pt x="85" y="35"/>
                  </a:lnTo>
                  <a:lnTo>
                    <a:pt x="85" y="43"/>
                  </a:lnTo>
                  <a:lnTo>
                    <a:pt x="85" y="43"/>
                  </a:lnTo>
                  <a:lnTo>
                    <a:pt x="85" y="53"/>
                  </a:lnTo>
                  <a:lnTo>
                    <a:pt x="82" y="59"/>
                  </a:lnTo>
                  <a:lnTo>
                    <a:pt x="78" y="68"/>
                  </a:lnTo>
                  <a:lnTo>
                    <a:pt x="73" y="73"/>
                  </a:lnTo>
                  <a:lnTo>
                    <a:pt x="66" y="79"/>
                  </a:lnTo>
                  <a:lnTo>
                    <a:pt x="59" y="83"/>
                  </a:lnTo>
                  <a:lnTo>
                    <a:pt x="51" y="86"/>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2"/>
            <p:cNvSpPr>
              <a:spLocks/>
            </p:cNvSpPr>
            <p:nvPr userDrawn="1"/>
          </p:nvSpPr>
          <p:spPr bwMode="auto">
            <a:xfrm>
              <a:off x="3705" y="1060"/>
              <a:ext cx="43" cy="43"/>
            </a:xfrm>
            <a:custGeom>
              <a:avLst/>
              <a:gdLst>
                <a:gd name="T0" fmla="*/ 42 w 85"/>
                <a:gd name="T1" fmla="*/ 87 h 87"/>
                <a:gd name="T2" fmla="*/ 42 w 85"/>
                <a:gd name="T3" fmla="*/ 87 h 87"/>
                <a:gd name="T4" fmla="*/ 34 w 85"/>
                <a:gd name="T5" fmla="*/ 85 h 87"/>
                <a:gd name="T6" fmla="*/ 26 w 85"/>
                <a:gd name="T7" fmla="*/ 83 h 87"/>
                <a:gd name="T8" fmla="*/ 19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2 w 85"/>
                <a:gd name="T51" fmla="*/ 26 h 87"/>
                <a:gd name="T52" fmla="*/ 85 w 85"/>
                <a:gd name="T53" fmla="*/ 34 h 87"/>
                <a:gd name="T54" fmla="*/ 85 w 85"/>
                <a:gd name="T55" fmla="*/ 43 h 87"/>
                <a:gd name="T56" fmla="*/ 85 w 85"/>
                <a:gd name="T57" fmla="*/ 43 h 87"/>
                <a:gd name="T58" fmla="*/ 85 w 85"/>
                <a:gd name="T59" fmla="*/ 52 h 87"/>
                <a:gd name="T60" fmla="*/ 82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3"/>
                  </a:lnTo>
                  <a:lnTo>
                    <a:pt x="19" y="78"/>
                  </a:lnTo>
                  <a:lnTo>
                    <a:pt x="12" y="73"/>
                  </a:lnTo>
                  <a:lnTo>
                    <a:pt x="7" y="67"/>
                  </a:lnTo>
                  <a:lnTo>
                    <a:pt x="3" y="61"/>
                  </a:lnTo>
                  <a:lnTo>
                    <a:pt x="0" y="52"/>
                  </a:lnTo>
                  <a:lnTo>
                    <a:pt x="0" y="43"/>
                  </a:lnTo>
                  <a:lnTo>
                    <a:pt x="0" y="43"/>
                  </a:lnTo>
                  <a:lnTo>
                    <a:pt x="0" y="34"/>
                  </a:lnTo>
                  <a:lnTo>
                    <a:pt x="3" y="26"/>
                  </a:lnTo>
                  <a:lnTo>
                    <a:pt x="7" y="19"/>
                  </a:lnTo>
                  <a:lnTo>
                    <a:pt x="12" y="12"/>
                  </a:lnTo>
                  <a:lnTo>
                    <a:pt x="19" y="8"/>
                  </a:lnTo>
                  <a:lnTo>
                    <a:pt x="26" y="4"/>
                  </a:lnTo>
                  <a:lnTo>
                    <a:pt x="34" y="1"/>
                  </a:lnTo>
                  <a:lnTo>
                    <a:pt x="42" y="0"/>
                  </a:lnTo>
                  <a:lnTo>
                    <a:pt x="42" y="0"/>
                  </a:lnTo>
                  <a:lnTo>
                    <a:pt x="51" y="1"/>
                  </a:lnTo>
                  <a:lnTo>
                    <a:pt x="59" y="4"/>
                  </a:lnTo>
                  <a:lnTo>
                    <a:pt x="66" y="8"/>
                  </a:lnTo>
                  <a:lnTo>
                    <a:pt x="73" y="12"/>
                  </a:lnTo>
                  <a:lnTo>
                    <a:pt x="78" y="19"/>
                  </a:lnTo>
                  <a:lnTo>
                    <a:pt x="82" y="26"/>
                  </a:lnTo>
                  <a:lnTo>
                    <a:pt x="85" y="34"/>
                  </a:lnTo>
                  <a:lnTo>
                    <a:pt x="85" y="43"/>
                  </a:lnTo>
                  <a:lnTo>
                    <a:pt x="85" y="43"/>
                  </a:lnTo>
                  <a:lnTo>
                    <a:pt x="85" y="52"/>
                  </a:lnTo>
                  <a:lnTo>
                    <a:pt x="82" y="61"/>
                  </a:lnTo>
                  <a:lnTo>
                    <a:pt x="78" y="67"/>
                  </a:lnTo>
                  <a:lnTo>
                    <a:pt x="73" y="73"/>
                  </a:lnTo>
                  <a:lnTo>
                    <a:pt x="66" y="78"/>
                  </a:lnTo>
                  <a:lnTo>
                    <a:pt x="59" y="83"/>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3"/>
            <p:cNvSpPr>
              <a:spLocks/>
            </p:cNvSpPr>
            <p:nvPr userDrawn="1"/>
          </p:nvSpPr>
          <p:spPr bwMode="auto">
            <a:xfrm>
              <a:off x="3705" y="1116"/>
              <a:ext cx="43" cy="44"/>
            </a:xfrm>
            <a:custGeom>
              <a:avLst/>
              <a:gdLst>
                <a:gd name="T0" fmla="*/ 42 w 85"/>
                <a:gd name="T1" fmla="*/ 86 h 86"/>
                <a:gd name="T2" fmla="*/ 42 w 85"/>
                <a:gd name="T3" fmla="*/ 86 h 86"/>
                <a:gd name="T4" fmla="*/ 34 w 85"/>
                <a:gd name="T5" fmla="*/ 85 h 86"/>
                <a:gd name="T6" fmla="*/ 26 w 85"/>
                <a:gd name="T7" fmla="*/ 82 h 86"/>
                <a:gd name="T8" fmla="*/ 19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9 w 85"/>
                <a:gd name="T31" fmla="*/ 8 h 86"/>
                <a:gd name="T32" fmla="*/ 26 w 85"/>
                <a:gd name="T33" fmla="*/ 4 h 86"/>
                <a:gd name="T34" fmla="*/ 34 w 85"/>
                <a:gd name="T35" fmla="*/ 1 h 86"/>
                <a:gd name="T36" fmla="*/ 42 w 85"/>
                <a:gd name="T37" fmla="*/ 0 h 86"/>
                <a:gd name="T38" fmla="*/ 42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2 w 85"/>
                <a:gd name="T51" fmla="*/ 26 h 86"/>
                <a:gd name="T52" fmla="*/ 85 w 85"/>
                <a:gd name="T53" fmla="*/ 34 h 86"/>
                <a:gd name="T54" fmla="*/ 85 w 85"/>
                <a:gd name="T55" fmla="*/ 44 h 86"/>
                <a:gd name="T56" fmla="*/ 85 w 85"/>
                <a:gd name="T57" fmla="*/ 44 h 86"/>
                <a:gd name="T58" fmla="*/ 85 w 85"/>
                <a:gd name="T59" fmla="*/ 52 h 86"/>
                <a:gd name="T60" fmla="*/ 82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5"/>
                  </a:lnTo>
                  <a:lnTo>
                    <a:pt x="26" y="82"/>
                  </a:lnTo>
                  <a:lnTo>
                    <a:pt x="19" y="78"/>
                  </a:lnTo>
                  <a:lnTo>
                    <a:pt x="12" y="74"/>
                  </a:lnTo>
                  <a:lnTo>
                    <a:pt x="7" y="67"/>
                  </a:lnTo>
                  <a:lnTo>
                    <a:pt x="3" y="60"/>
                  </a:lnTo>
                  <a:lnTo>
                    <a:pt x="0" y="52"/>
                  </a:lnTo>
                  <a:lnTo>
                    <a:pt x="0" y="44"/>
                  </a:lnTo>
                  <a:lnTo>
                    <a:pt x="0" y="44"/>
                  </a:lnTo>
                  <a:lnTo>
                    <a:pt x="0" y="34"/>
                  </a:lnTo>
                  <a:lnTo>
                    <a:pt x="3" y="26"/>
                  </a:lnTo>
                  <a:lnTo>
                    <a:pt x="7" y="19"/>
                  </a:lnTo>
                  <a:lnTo>
                    <a:pt x="12" y="12"/>
                  </a:lnTo>
                  <a:lnTo>
                    <a:pt x="19" y="8"/>
                  </a:lnTo>
                  <a:lnTo>
                    <a:pt x="26" y="4"/>
                  </a:lnTo>
                  <a:lnTo>
                    <a:pt x="34" y="1"/>
                  </a:lnTo>
                  <a:lnTo>
                    <a:pt x="42" y="0"/>
                  </a:lnTo>
                  <a:lnTo>
                    <a:pt x="42" y="0"/>
                  </a:lnTo>
                  <a:lnTo>
                    <a:pt x="51" y="1"/>
                  </a:lnTo>
                  <a:lnTo>
                    <a:pt x="59" y="4"/>
                  </a:lnTo>
                  <a:lnTo>
                    <a:pt x="66" y="8"/>
                  </a:lnTo>
                  <a:lnTo>
                    <a:pt x="73" y="12"/>
                  </a:lnTo>
                  <a:lnTo>
                    <a:pt x="78" y="19"/>
                  </a:lnTo>
                  <a:lnTo>
                    <a:pt x="82" y="26"/>
                  </a:lnTo>
                  <a:lnTo>
                    <a:pt x="85" y="34"/>
                  </a:lnTo>
                  <a:lnTo>
                    <a:pt x="85" y="44"/>
                  </a:lnTo>
                  <a:lnTo>
                    <a:pt x="85" y="44"/>
                  </a:lnTo>
                  <a:lnTo>
                    <a:pt x="85" y="52"/>
                  </a:lnTo>
                  <a:lnTo>
                    <a:pt x="82" y="60"/>
                  </a:lnTo>
                  <a:lnTo>
                    <a:pt x="78" y="67"/>
                  </a:lnTo>
                  <a:lnTo>
                    <a:pt x="73" y="74"/>
                  </a:lnTo>
                  <a:lnTo>
                    <a:pt x="66" y="78"/>
                  </a:lnTo>
                  <a:lnTo>
                    <a:pt x="59" y="82"/>
                  </a:lnTo>
                  <a:lnTo>
                    <a:pt x="51" y="85"/>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4"/>
            <p:cNvSpPr>
              <a:spLocks/>
            </p:cNvSpPr>
            <p:nvPr userDrawn="1"/>
          </p:nvSpPr>
          <p:spPr bwMode="auto">
            <a:xfrm>
              <a:off x="3649" y="722"/>
              <a:ext cx="43" cy="43"/>
            </a:xfrm>
            <a:custGeom>
              <a:avLst/>
              <a:gdLst>
                <a:gd name="T0" fmla="*/ 43 w 85"/>
                <a:gd name="T1" fmla="*/ 85 h 85"/>
                <a:gd name="T2" fmla="*/ 43 w 85"/>
                <a:gd name="T3" fmla="*/ 85 h 85"/>
                <a:gd name="T4" fmla="*/ 34 w 85"/>
                <a:gd name="T5" fmla="*/ 84 h 85"/>
                <a:gd name="T6" fmla="*/ 26 w 85"/>
                <a:gd name="T7" fmla="*/ 81 h 85"/>
                <a:gd name="T8" fmla="*/ 18 w 85"/>
                <a:gd name="T9" fmla="*/ 78 h 85"/>
                <a:gd name="T10" fmla="*/ 12 w 85"/>
                <a:gd name="T11" fmla="*/ 73 h 85"/>
                <a:gd name="T12" fmla="*/ 7 w 85"/>
                <a:gd name="T13" fmla="*/ 66 h 85"/>
                <a:gd name="T14" fmla="*/ 3 w 85"/>
                <a:gd name="T15" fmla="*/ 59 h 85"/>
                <a:gd name="T16" fmla="*/ 0 w 85"/>
                <a:gd name="T17" fmla="*/ 51 h 85"/>
                <a:gd name="T18" fmla="*/ 0 w 85"/>
                <a:gd name="T19" fmla="*/ 43 h 85"/>
                <a:gd name="T20" fmla="*/ 0 w 85"/>
                <a:gd name="T21" fmla="*/ 43 h 85"/>
                <a:gd name="T22" fmla="*/ 0 w 85"/>
                <a:gd name="T23" fmla="*/ 33 h 85"/>
                <a:gd name="T24" fmla="*/ 3 w 85"/>
                <a:gd name="T25" fmla="*/ 26 h 85"/>
                <a:gd name="T26" fmla="*/ 7 w 85"/>
                <a:gd name="T27" fmla="*/ 18 h 85"/>
                <a:gd name="T28" fmla="*/ 12 w 85"/>
                <a:gd name="T29" fmla="*/ 12 h 85"/>
                <a:gd name="T30" fmla="*/ 18 w 85"/>
                <a:gd name="T31" fmla="*/ 7 h 85"/>
                <a:gd name="T32" fmla="*/ 26 w 85"/>
                <a:gd name="T33" fmla="*/ 3 h 85"/>
                <a:gd name="T34" fmla="*/ 34 w 85"/>
                <a:gd name="T35" fmla="*/ 0 h 85"/>
                <a:gd name="T36" fmla="*/ 43 w 85"/>
                <a:gd name="T37" fmla="*/ 0 h 85"/>
                <a:gd name="T38" fmla="*/ 43 w 85"/>
                <a:gd name="T39" fmla="*/ 0 h 85"/>
                <a:gd name="T40" fmla="*/ 51 w 85"/>
                <a:gd name="T41" fmla="*/ 0 h 85"/>
                <a:gd name="T42" fmla="*/ 59 w 85"/>
                <a:gd name="T43" fmla="*/ 3 h 85"/>
                <a:gd name="T44" fmla="*/ 66 w 85"/>
                <a:gd name="T45" fmla="*/ 7 h 85"/>
                <a:gd name="T46" fmla="*/ 73 w 85"/>
                <a:gd name="T47" fmla="*/ 12 h 85"/>
                <a:gd name="T48" fmla="*/ 78 w 85"/>
                <a:gd name="T49" fmla="*/ 18 h 85"/>
                <a:gd name="T50" fmla="*/ 82 w 85"/>
                <a:gd name="T51" fmla="*/ 26 h 85"/>
                <a:gd name="T52" fmla="*/ 84 w 85"/>
                <a:gd name="T53" fmla="*/ 33 h 85"/>
                <a:gd name="T54" fmla="*/ 85 w 85"/>
                <a:gd name="T55" fmla="*/ 43 h 85"/>
                <a:gd name="T56" fmla="*/ 85 w 85"/>
                <a:gd name="T57" fmla="*/ 43 h 85"/>
                <a:gd name="T58" fmla="*/ 84 w 85"/>
                <a:gd name="T59" fmla="*/ 51 h 85"/>
                <a:gd name="T60" fmla="*/ 82 w 85"/>
                <a:gd name="T61" fmla="*/ 59 h 85"/>
                <a:gd name="T62" fmla="*/ 78 w 85"/>
                <a:gd name="T63" fmla="*/ 66 h 85"/>
                <a:gd name="T64" fmla="*/ 73 w 85"/>
                <a:gd name="T65" fmla="*/ 73 h 85"/>
                <a:gd name="T66" fmla="*/ 66 w 85"/>
                <a:gd name="T67" fmla="*/ 78 h 85"/>
                <a:gd name="T68" fmla="*/ 59 w 85"/>
                <a:gd name="T69" fmla="*/ 81 h 85"/>
                <a:gd name="T70" fmla="*/ 51 w 85"/>
                <a:gd name="T71" fmla="*/ 84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4"/>
                  </a:lnTo>
                  <a:lnTo>
                    <a:pt x="26" y="81"/>
                  </a:lnTo>
                  <a:lnTo>
                    <a:pt x="18" y="78"/>
                  </a:lnTo>
                  <a:lnTo>
                    <a:pt x="12" y="73"/>
                  </a:lnTo>
                  <a:lnTo>
                    <a:pt x="7" y="66"/>
                  </a:lnTo>
                  <a:lnTo>
                    <a:pt x="3" y="59"/>
                  </a:lnTo>
                  <a:lnTo>
                    <a:pt x="0" y="51"/>
                  </a:lnTo>
                  <a:lnTo>
                    <a:pt x="0" y="43"/>
                  </a:lnTo>
                  <a:lnTo>
                    <a:pt x="0" y="43"/>
                  </a:lnTo>
                  <a:lnTo>
                    <a:pt x="0" y="33"/>
                  </a:lnTo>
                  <a:lnTo>
                    <a:pt x="3" y="26"/>
                  </a:lnTo>
                  <a:lnTo>
                    <a:pt x="7" y="18"/>
                  </a:lnTo>
                  <a:lnTo>
                    <a:pt x="12" y="12"/>
                  </a:lnTo>
                  <a:lnTo>
                    <a:pt x="18" y="7"/>
                  </a:lnTo>
                  <a:lnTo>
                    <a:pt x="26" y="3"/>
                  </a:lnTo>
                  <a:lnTo>
                    <a:pt x="34" y="0"/>
                  </a:lnTo>
                  <a:lnTo>
                    <a:pt x="43" y="0"/>
                  </a:lnTo>
                  <a:lnTo>
                    <a:pt x="43" y="0"/>
                  </a:lnTo>
                  <a:lnTo>
                    <a:pt x="51" y="0"/>
                  </a:lnTo>
                  <a:lnTo>
                    <a:pt x="59" y="3"/>
                  </a:lnTo>
                  <a:lnTo>
                    <a:pt x="66" y="7"/>
                  </a:lnTo>
                  <a:lnTo>
                    <a:pt x="73" y="12"/>
                  </a:lnTo>
                  <a:lnTo>
                    <a:pt x="78" y="18"/>
                  </a:lnTo>
                  <a:lnTo>
                    <a:pt x="82" y="26"/>
                  </a:lnTo>
                  <a:lnTo>
                    <a:pt x="84" y="33"/>
                  </a:lnTo>
                  <a:lnTo>
                    <a:pt x="85" y="43"/>
                  </a:lnTo>
                  <a:lnTo>
                    <a:pt x="85" y="43"/>
                  </a:lnTo>
                  <a:lnTo>
                    <a:pt x="84" y="51"/>
                  </a:lnTo>
                  <a:lnTo>
                    <a:pt x="82" y="59"/>
                  </a:lnTo>
                  <a:lnTo>
                    <a:pt x="78" y="66"/>
                  </a:lnTo>
                  <a:lnTo>
                    <a:pt x="73" y="73"/>
                  </a:lnTo>
                  <a:lnTo>
                    <a:pt x="66" y="78"/>
                  </a:lnTo>
                  <a:lnTo>
                    <a:pt x="59" y="81"/>
                  </a:lnTo>
                  <a:lnTo>
                    <a:pt x="51" y="84"/>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5"/>
            <p:cNvSpPr>
              <a:spLocks/>
            </p:cNvSpPr>
            <p:nvPr userDrawn="1"/>
          </p:nvSpPr>
          <p:spPr bwMode="auto">
            <a:xfrm>
              <a:off x="3649" y="947"/>
              <a:ext cx="43" cy="43"/>
            </a:xfrm>
            <a:custGeom>
              <a:avLst/>
              <a:gdLst>
                <a:gd name="T0" fmla="*/ 43 w 85"/>
                <a:gd name="T1" fmla="*/ 85 h 85"/>
                <a:gd name="T2" fmla="*/ 43 w 85"/>
                <a:gd name="T3" fmla="*/ 85 h 85"/>
                <a:gd name="T4" fmla="*/ 34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4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2 w 85"/>
                <a:gd name="T51" fmla="*/ 26 h 85"/>
                <a:gd name="T52" fmla="*/ 84 w 85"/>
                <a:gd name="T53" fmla="*/ 34 h 85"/>
                <a:gd name="T54" fmla="*/ 85 w 85"/>
                <a:gd name="T55" fmla="*/ 42 h 85"/>
                <a:gd name="T56" fmla="*/ 85 w 85"/>
                <a:gd name="T57" fmla="*/ 42 h 85"/>
                <a:gd name="T58" fmla="*/ 84 w 85"/>
                <a:gd name="T59" fmla="*/ 51 h 85"/>
                <a:gd name="T60" fmla="*/ 82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4" y="1"/>
                  </a:lnTo>
                  <a:lnTo>
                    <a:pt x="43" y="0"/>
                  </a:lnTo>
                  <a:lnTo>
                    <a:pt x="43" y="0"/>
                  </a:lnTo>
                  <a:lnTo>
                    <a:pt x="51" y="1"/>
                  </a:lnTo>
                  <a:lnTo>
                    <a:pt x="59" y="2"/>
                  </a:lnTo>
                  <a:lnTo>
                    <a:pt x="66" y="7"/>
                  </a:lnTo>
                  <a:lnTo>
                    <a:pt x="73" y="12"/>
                  </a:lnTo>
                  <a:lnTo>
                    <a:pt x="78" y="19"/>
                  </a:lnTo>
                  <a:lnTo>
                    <a:pt x="82" y="26"/>
                  </a:lnTo>
                  <a:lnTo>
                    <a:pt x="84" y="34"/>
                  </a:lnTo>
                  <a:lnTo>
                    <a:pt x="85" y="42"/>
                  </a:lnTo>
                  <a:lnTo>
                    <a:pt x="85" y="42"/>
                  </a:lnTo>
                  <a:lnTo>
                    <a:pt x="84" y="51"/>
                  </a:lnTo>
                  <a:lnTo>
                    <a:pt x="82" y="59"/>
                  </a:lnTo>
                  <a:lnTo>
                    <a:pt x="78" y="67"/>
                  </a:lnTo>
                  <a:lnTo>
                    <a:pt x="73" y="73"/>
                  </a:lnTo>
                  <a:lnTo>
                    <a:pt x="66" y="78"/>
                  </a:lnTo>
                  <a:lnTo>
                    <a:pt x="59" y="82"/>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6"/>
            <p:cNvSpPr>
              <a:spLocks/>
            </p:cNvSpPr>
            <p:nvPr userDrawn="1"/>
          </p:nvSpPr>
          <p:spPr bwMode="auto">
            <a:xfrm>
              <a:off x="3649" y="1004"/>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4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2 w 85"/>
                <a:gd name="T51" fmla="*/ 27 h 86"/>
                <a:gd name="T52" fmla="*/ 84 w 85"/>
                <a:gd name="T53" fmla="*/ 35 h 86"/>
                <a:gd name="T54" fmla="*/ 85 w 85"/>
                <a:gd name="T55" fmla="*/ 43 h 86"/>
                <a:gd name="T56" fmla="*/ 85 w 85"/>
                <a:gd name="T57" fmla="*/ 43 h 86"/>
                <a:gd name="T58" fmla="*/ 84 w 85"/>
                <a:gd name="T59" fmla="*/ 53 h 86"/>
                <a:gd name="T60" fmla="*/ 82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4" y="2"/>
                  </a:lnTo>
                  <a:lnTo>
                    <a:pt x="43" y="0"/>
                  </a:lnTo>
                  <a:lnTo>
                    <a:pt x="43" y="0"/>
                  </a:lnTo>
                  <a:lnTo>
                    <a:pt x="51" y="2"/>
                  </a:lnTo>
                  <a:lnTo>
                    <a:pt x="59" y="5"/>
                  </a:lnTo>
                  <a:lnTo>
                    <a:pt x="66" y="7"/>
                  </a:lnTo>
                  <a:lnTo>
                    <a:pt x="73" y="13"/>
                  </a:lnTo>
                  <a:lnTo>
                    <a:pt x="78" y="20"/>
                  </a:lnTo>
                  <a:lnTo>
                    <a:pt x="82" y="27"/>
                  </a:lnTo>
                  <a:lnTo>
                    <a:pt x="84" y="35"/>
                  </a:lnTo>
                  <a:lnTo>
                    <a:pt x="85" y="43"/>
                  </a:lnTo>
                  <a:lnTo>
                    <a:pt x="85" y="43"/>
                  </a:lnTo>
                  <a:lnTo>
                    <a:pt x="84" y="53"/>
                  </a:lnTo>
                  <a:lnTo>
                    <a:pt x="82" y="59"/>
                  </a:lnTo>
                  <a:lnTo>
                    <a:pt x="78" y="68"/>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7"/>
            <p:cNvSpPr>
              <a:spLocks/>
            </p:cNvSpPr>
            <p:nvPr userDrawn="1"/>
          </p:nvSpPr>
          <p:spPr bwMode="auto">
            <a:xfrm>
              <a:off x="3649" y="1060"/>
              <a:ext cx="43" cy="43"/>
            </a:xfrm>
            <a:custGeom>
              <a:avLst/>
              <a:gdLst>
                <a:gd name="T0" fmla="*/ 43 w 85"/>
                <a:gd name="T1" fmla="*/ 87 h 87"/>
                <a:gd name="T2" fmla="*/ 43 w 85"/>
                <a:gd name="T3" fmla="*/ 87 h 87"/>
                <a:gd name="T4" fmla="*/ 34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4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2 w 85"/>
                <a:gd name="T51" fmla="*/ 26 h 87"/>
                <a:gd name="T52" fmla="*/ 84 w 85"/>
                <a:gd name="T53" fmla="*/ 34 h 87"/>
                <a:gd name="T54" fmla="*/ 85 w 85"/>
                <a:gd name="T55" fmla="*/ 43 h 87"/>
                <a:gd name="T56" fmla="*/ 85 w 85"/>
                <a:gd name="T57" fmla="*/ 43 h 87"/>
                <a:gd name="T58" fmla="*/ 84 w 85"/>
                <a:gd name="T59" fmla="*/ 52 h 87"/>
                <a:gd name="T60" fmla="*/ 82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4"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2" y="26"/>
                  </a:lnTo>
                  <a:lnTo>
                    <a:pt x="84" y="34"/>
                  </a:lnTo>
                  <a:lnTo>
                    <a:pt x="85" y="43"/>
                  </a:lnTo>
                  <a:lnTo>
                    <a:pt x="85" y="43"/>
                  </a:lnTo>
                  <a:lnTo>
                    <a:pt x="84" y="52"/>
                  </a:lnTo>
                  <a:lnTo>
                    <a:pt x="82" y="61"/>
                  </a:lnTo>
                  <a:lnTo>
                    <a:pt x="78" y="67"/>
                  </a:lnTo>
                  <a:lnTo>
                    <a:pt x="73" y="73"/>
                  </a:lnTo>
                  <a:lnTo>
                    <a:pt x="66" y="78"/>
                  </a:lnTo>
                  <a:lnTo>
                    <a:pt x="59" y="83"/>
                  </a:lnTo>
                  <a:lnTo>
                    <a:pt x="51" y="85"/>
                  </a:lnTo>
                  <a:lnTo>
                    <a:pt x="43" y="87"/>
                  </a:lnTo>
                  <a:lnTo>
                    <a:pt x="43"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8"/>
            <p:cNvSpPr>
              <a:spLocks/>
            </p:cNvSpPr>
            <p:nvPr userDrawn="1"/>
          </p:nvSpPr>
          <p:spPr bwMode="auto">
            <a:xfrm>
              <a:off x="3649" y="1116"/>
              <a:ext cx="43" cy="44"/>
            </a:xfrm>
            <a:custGeom>
              <a:avLst/>
              <a:gdLst>
                <a:gd name="T0" fmla="*/ 43 w 85"/>
                <a:gd name="T1" fmla="*/ 86 h 86"/>
                <a:gd name="T2" fmla="*/ 43 w 85"/>
                <a:gd name="T3" fmla="*/ 86 h 86"/>
                <a:gd name="T4" fmla="*/ 34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4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2 w 85"/>
                <a:gd name="T51" fmla="*/ 26 h 86"/>
                <a:gd name="T52" fmla="*/ 84 w 85"/>
                <a:gd name="T53" fmla="*/ 34 h 86"/>
                <a:gd name="T54" fmla="*/ 85 w 85"/>
                <a:gd name="T55" fmla="*/ 44 h 86"/>
                <a:gd name="T56" fmla="*/ 85 w 85"/>
                <a:gd name="T57" fmla="*/ 44 h 86"/>
                <a:gd name="T58" fmla="*/ 84 w 85"/>
                <a:gd name="T59" fmla="*/ 52 h 86"/>
                <a:gd name="T60" fmla="*/ 82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2" y="26"/>
                  </a:lnTo>
                  <a:lnTo>
                    <a:pt x="84" y="34"/>
                  </a:lnTo>
                  <a:lnTo>
                    <a:pt x="85" y="44"/>
                  </a:lnTo>
                  <a:lnTo>
                    <a:pt x="85" y="44"/>
                  </a:lnTo>
                  <a:lnTo>
                    <a:pt x="84" y="52"/>
                  </a:lnTo>
                  <a:lnTo>
                    <a:pt x="82" y="60"/>
                  </a:lnTo>
                  <a:lnTo>
                    <a:pt x="78" y="67"/>
                  </a:lnTo>
                  <a:lnTo>
                    <a:pt x="73" y="74"/>
                  </a:lnTo>
                  <a:lnTo>
                    <a:pt x="66" y="78"/>
                  </a:lnTo>
                  <a:lnTo>
                    <a:pt x="59" y="82"/>
                  </a:lnTo>
                  <a:lnTo>
                    <a:pt x="51"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9"/>
            <p:cNvSpPr>
              <a:spLocks/>
            </p:cNvSpPr>
            <p:nvPr userDrawn="1"/>
          </p:nvSpPr>
          <p:spPr bwMode="auto">
            <a:xfrm>
              <a:off x="3592" y="778"/>
              <a:ext cx="43" cy="43"/>
            </a:xfrm>
            <a:custGeom>
              <a:avLst/>
              <a:gdLst>
                <a:gd name="T0" fmla="*/ 43 w 85"/>
                <a:gd name="T1" fmla="*/ 85 h 85"/>
                <a:gd name="T2" fmla="*/ 43 w 85"/>
                <a:gd name="T3" fmla="*/ 85 h 85"/>
                <a:gd name="T4" fmla="*/ 34 w 85"/>
                <a:gd name="T5" fmla="*/ 84 h 85"/>
                <a:gd name="T6" fmla="*/ 26 w 85"/>
                <a:gd name="T7" fmla="*/ 82 h 85"/>
                <a:gd name="T8" fmla="*/ 18 w 85"/>
                <a:gd name="T9" fmla="*/ 78 h 85"/>
                <a:gd name="T10" fmla="*/ 12 w 85"/>
                <a:gd name="T11" fmla="*/ 73 h 85"/>
                <a:gd name="T12" fmla="*/ 7 w 85"/>
                <a:gd name="T13" fmla="*/ 66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8 h 85"/>
                <a:gd name="T28" fmla="*/ 12 w 85"/>
                <a:gd name="T29" fmla="*/ 12 h 85"/>
                <a:gd name="T30" fmla="*/ 18 w 85"/>
                <a:gd name="T31" fmla="*/ 7 h 85"/>
                <a:gd name="T32" fmla="*/ 26 w 85"/>
                <a:gd name="T33" fmla="*/ 2 h 85"/>
                <a:gd name="T34" fmla="*/ 34 w 85"/>
                <a:gd name="T35" fmla="*/ 0 h 85"/>
                <a:gd name="T36" fmla="*/ 43 w 85"/>
                <a:gd name="T37" fmla="*/ 0 h 85"/>
                <a:gd name="T38" fmla="*/ 43 w 85"/>
                <a:gd name="T39" fmla="*/ 0 h 85"/>
                <a:gd name="T40" fmla="*/ 51 w 85"/>
                <a:gd name="T41" fmla="*/ 0 h 85"/>
                <a:gd name="T42" fmla="*/ 59 w 85"/>
                <a:gd name="T43" fmla="*/ 2 h 85"/>
                <a:gd name="T44" fmla="*/ 66 w 85"/>
                <a:gd name="T45" fmla="*/ 7 h 85"/>
                <a:gd name="T46" fmla="*/ 73 w 85"/>
                <a:gd name="T47" fmla="*/ 12 h 85"/>
                <a:gd name="T48" fmla="*/ 78 w 85"/>
                <a:gd name="T49" fmla="*/ 18 h 85"/>
                <a:gd name="T50" fmla="*/ 83 w 85"/>
                <a:gd name="T51" fmla="*/ 26 h 85"/>
                <a:gd name="T52" fmla="*/ 84 w 85"/>
                <a:gd name="T53" fmla="*/ 34 h 85"/>
                <a:gd name="T54" fmla="*/ 85 w 85"/>
                <a:gd name="T55" fmla="*/ 42 h 85"/>
                <a:gd name="T56" fmla="*/ 85 w 85"/>
                <a:gd name="T57" fmla="*/ 42 h 85"/>
                <a:gd name="T58" fmla="*/ 84 w 85"/>
                <a:gd name="T59" fmla="*/ 51 h 85"/>
                <a:gd name="T60" fmla="*/ 83 w 85"/>
                <a:gd name="T61" fmla="*/ 59 h 85"/>
                <a:gd name="T62" fmla="*/ 78 w 85"/>
                <a:gd name="T63" fmla="*/ 66 h 85"/>
                <a:gd name="T64" fmla="*/ 73 w 85"/>
                <a:gd name="T65" fmla="*/ 73 h 85"/>
                <a:gd name="T66" fmla="*/ 66 w 85"/>
                <a:gd name="T67" fmla="*/ 78 h 85"/>
                <a:gd name="T68" fmla="*/ 59 w 85"/>
                <a:gd name="T69" fmla="*/ 82 h 85"/>
                <a:gd name="T70" fmla="*/ 51 w 85"/>
                <a:gd name="T71" fmla="*/ 84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4"/>
                  </a:lnTo>
                  <a:lnTo>
                    <a:pt x="26" y="82"/>
                  </a:lnTo>
                  <a:lnTo>
                    <a:pt x="18" y="78"/>
                  </a:lnTo>
                  <a:lnTo>
                    <a:pt x="12" y="73"/>
                  </a:lnTo>
                  <a:lnTo>
                    <a:pt x="7" y="66"/>
                  </a:lnTo>
                  <a:lnTo>
                    <a:pt x="3" y="59"/>
                  </a:lnTo>
                  <a:lnTo>
                    <a:pt x="0" y="51"/>
                  </a:lnTo>
                  <a:lnTo>
                    <a:pt x="0" y="42"/>
                  </a:lnTo>
                  <a:lnTo>
                    <a:pt x="0" y="42"/>
                  </a:lnTo>
                  <a:lnTo>
                    <a:pt x="0" y="34"/>
                  </a:lnTo>
                  <a:lnTo>
                    <a:pt x="3" y="26"/>
                  </a:lnTo>
                  <a:lnTo>
                    <a:pt x="7" y="18"/>
                  </a:lnTo>
                  <a:lnTo>
                    <a:pt x="12" y="12"/>
                  </a:lnTo>
                  <a:lnTo>
                    <a:pt x="18" y="7"/>
                  </a:lnTo>
                  <a:lnTo>
                    <a:pt x="26" y="2"/>
                  </a:lnTo>
                  <a:lnTo>
                    <a:pt x="34" y="0"/>
                  </a:lnTo>
                  <a:lnTo>
                    <a:pt x="43" y="0"/>
                  </a:lnTo>
                  <a:lnTo>
                    <a:pt x="43" y="0"/>
                  </a:lnTo>
                  <a:lnTo>
                    <a:pt x="51" y="0"/>
                  </a:lnTo>
                  <a:lnTo>
                    <a:pt x="59" y="2"/>
                  </a:lnTo>
                  <a:lnTo>
                    <a:pt x="66" y="7"/>
                  </a:lnTo>
                  <a:lnTo>
                    <a:pt x="73" y="12"/>
                  </a:lnTo>
                  <a:lnTo>
                    <a:pt x="78" y="18"/>
                  </a:lnTo>
                  <a:lnTo>
                    <a:pt x="83" y="26"/>
                  </a:lnTo>
                  <a:lnTo>
                    <a:pt x="84" y="34"/>
                  </a:lnTo>
                  <a:lnTo>
                    <a:pt x="85" y="42"/>
                  </a:lnTo>
                  <a:lnTo>
                    <a:pt x="85" y="42"/>
                  </a:lnTo>
                  <a:lnTo>
                    <a:pt x="84" y="51"/>
                  </a:lnTo>
                  <a:lnTo>
                    <a:pt x="83" y="59"/>
                  </a:lnTo>
                  <a:lnTo>
                    <a:pt x="78" y="66"/>
                  </a:lnTo>
                  <a:lnTo>
                    <a:pt x="73" y="73"/>
                  </a:lnTo>
                  <a:lnTo>
                    <a:pt x="66" y="78"/>
                  </a:lnTo>
                  <a:lnTo>
                    <a:pt x="59" y="82"/>
                  </a:lnTo>
                  <a:lnTo>
                    <a:pt x="51" y="84"/>
                  </a:lnTo>
                  <a:lnTo>
                    <a:pt x="43" y="85"/>
                  </a:lnTo>
                  <a:lnTo>
                    <a:pt x="43" y="85"/>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0"/>
            <p:cNvSpPr>
              <a:spLocks/>
            </p:cNvSpPr>
            <p:nvPr userDrawn="1"/>
          </p:nvSpPr>
          <p:spPr bwMode="auto">
            <a:xfrm>
              <a:off x="3592" y="835"/>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6 h 86"/>
                <a:gd name="T14" fmla="*/ 3 w 85"/>
                <a:gd name="T15" fmla="*/ 59 h 86"/>
                <a:gd name="T16" fmla="*/ 0 w 85"/>
                <a:gd name="T17" fmla="*/ 51 h 86"/>
                <a:gd name="T18" fmla="*/ 0 w 85"/>
                <a:gd name="T19" fmla="*/ 43 h 86"/>
                <a:gd name="T20" fmla="*/ 0 w 85"/>
                <a:gd name="T21" fmla="*/ 43 h 86"/>
                <a:gd name="T22" fmla="*/ 0 w 85"/>
                <a:gd name="T23" fmla="*/ 35 h 86"/>
                <a:gd name="T24" fmla="*/ 3 w 85"/>
                <a:gd name="T25" fmla="*/ 26 h 86"/>
                <a:gd name="T26" fmla="*/ 7 w 85"/>
                <a:gd name="T27" fmla="*/ 20 h 86"/>
                <a:gd name="T28" fmla="*/ 12 w 85"/>
                <a:gd name="T29" fmla="*/ 13 h 86"/>
                <a:gd name="T30" fmla="*/ 18 w 85"/>
                <a:gd name="T31" fmla="*/ 7 h 86"/>
                <a:gd name="T32" fmla="*/ 26 w 85"/>
                <a:gd name="T33" fmla="*/ 3 h 86"/>
                <a:gd name="T34" fmla="*/ 34 w 85"/>
                <a:gd name="T35" fmla="*/ 0 h 86"/>
                <a:gd name="T36" fmla="*/ 43 w 85"/>
                <a:gd name="T37" fmla="*/ 0 h 86"/>
                <a:gd name="T38" fmla="*/ 43 w 85"/>
                <a:gd name="T39" fmla="*/ 0 h 86"/>
                <a:gd name="T40" fmla="*/ 51 w 85"/>
                <a:gd name="T41" fmla="*/ 0 h 86"/>
                <a:gd name="T42" fmla="*/ 59 w 85"/>
                <a:gd name="T43" fmla="*/ 3 h 86"/>
                <a:gd name="T44" fmla="*/ 66 w 85"/>
                <a:gd name="T45" fmla="*/ 7 h 86"/>
                <a:gd name="T46" fmla="*/ 73 w 85"/>
                <a:gd name="T47" fmla="*/ 13 h 86"/>
                <a:gd name="T48" fmla="*/ 78 w 85"/>
                <a:gd name="T49" fmla="*/ 20 h 86"/>
                <a:gd name="T50" fmla="*/ 83 w 85"/>
                <a:gd name="T51" fmla="*/ 26 h 86"/>
                <a:gd name="T52" fmla="*/ 84 w 85"/>
                <a:gd name="T53" fmla="*/ 35 h 86"/>
                <a:gd name="T54" fmla="*/ 85 w 85"/>
                <a:gd name="T55" fmla="*/ 43 h 86"/>
                <a:gd name="T56" fmla="*/ 85 w 85"/>
                <a:gd name="T57" fmla="*/ 43 h 86"/>
                <a:gd name="T58" fmla="*/ 84 w 85"/>
                <a:gd name="T59" fmla="*/ 51 h 86"/>
                <a:gd name="T60" fmla="*/ 83 w 85"/>
                <a:gd name="T61" fmla="*/ 59 h 86"/>
                <a:gd name="T62" fmla="*/ 78 w 85"/>
                <a:gd name="T63" fmla="*/ 66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6"/>
                  </a:lnTo>
                  <a:lnTo>
                    <a:pt x="3" y="59"/>
                  </a:lnTo>
                  <a:lnTo>
                    <a:pt x="0" y="51"/>
                  </a:lnTo>
                  <a:lnTo>
                    <a:pt x="0" y="43"/>
                  </a:lnTo>
                  <a:lnTo>
                    <a:pt x="0" y="43"/>
                  </a:lnTo>
                  <a:lnTo>
                    <a:pt x="0" y="35"/>
                  </a:lnTo>
                  <a:lnTo>
                    <a:pt x="3" y="26"/>
                  </a:lnTo>
                  <a:lnTo>
                    <a:pt x="7" y="20"/>
                  </a:lnTo>
                  <a:lnTo>
                    <a:pt x="12" y="13"/>
                  </a:lnTo>
                  <a:lnTo>
                    <a:pt x="18" y="7"/>
                  </a:lnTo>
                  <a:lnTo>
                    <a:pt x="26" y="3"/>
                  </a:lnTo>
                  <a:lnTo>
                    <a:pt x="34" y="0"/>
                  </a:lnTo>
                  <a:lnTo>
                    <a:pt x="43" y="0"/>
                  </a:lnTo>
                  <a:lnTo>
                    <a:pt x="43" y="0"/>
                  </a:lnTo>
                  <a:lnTo>
                    <a:pt x="51" y="0"/>
                  </a:lnTo>
                  <a:lnTo>
                    <a:pt x="59" y="3"/>
                  </a:lnTo>
                  <a:lnTo>
                    <a:pt x="66" y="7"/>
                  </a:lnTo>
                  <a:lnTo>
                    <a:pt x="73" y="13"/>
                  </a:lnTo>
                  <a:lnTo>
                    <a:pt x="78" y="20"/>
                  </a:lnTo>
                  <a:lnTo>
                    <a:pt x="83" y="26"/>
                  </a:lnTo>
                  <a:lnTo>
                    <a:pt x="84" y="35"/>
                  </a:lnTo>
                  <a:lnTo>
                    <a:pt x="85" y="43"/>
                  </a:lnTo>
                  <a:lnTo>
                    <a:pt x="85" y="43"/>
                  </a:lnTo>
                  <a:lnTo>
                    <a:pt x="84" y="51"/>
                  </a:lnTo>
                  <a:lnTo>
                    <a:pt x="83" y="59"/>
                  </a:lnTo>
                  <a:lnTo>
                    <a:pt x="78" y="66"/>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1"/>
            <p:cNvSpPr>
              <a:spLocks/>
            </p:cNvSpPr>
            <p:nvPr userDrawn="1"/>
          </p:nvSpPr>
          <p:spPr bwMode="auto">
            <a:xfrm>
              <a:off x="3592" y="891"/>
              <a:ext cx="43" cy="43"/>
            </a:xfrm>
            <a:custGeom>
              <a:avLst/>
              <a:gdLst>
                <a:gd name="T0" fmla="*/ 43 w 85"/>
                <a:gd name="T1" fmla="*/ 85 h 85"/>
                <a:gd name="T2" fmla="*/ 43 w 85"/>
                <a:gd name="T3" fmla="*/ 85 h 85"/>
                <a:gd name="T4" fmla="*/ 34 w 85"/>
                <a:gd name="T5" fmla="*/ 85 h 85"/>
                <a:gd name="T6" fmla="*/ 26 w 85"/>
                <a:gd name="T7" fmla="*/ 83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3 h 85"/>
                <a:gd name="T34" fmla="*/ 34 w 85"/>
                <a:gd name="T35" fmla="*/ 1 h 85"/>
                <a:gd name="T36" fmla="*/ 43 w 85"/>
                <a:gd name="T37" fmla="*/ 0 h 85"/>
                <a:gd name="T38" fmla="*/ 43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3 w 85"/>
                <a:gd name="T51" fmla="*/ 26 h 85"/>
                <a:gd name="T52" fmla="*/ 84 w 85"/>
                <a:gd name="T53" fmla="*/ 34 h 85"/>
                <a:gd name="T54" fmla="*/ 85 w 85"/>
                <a:gd name="T55" fmla="*/ 43 h 85"/>
                <a:gd name="T56" fmla="*/ 85 w 85"/>
                <a:gd name="T57" fmla="*/ 43 h 85"/>
                <a:gd name="T58" fmla="*/ 84 w 85"/>
                <a:gd name="T59" fmla="*/ 51 h 85"/>
                <a:gd name="T60" fmla="*/ 83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3"/>
                  </a:lnTo>
                  <a:lnTo>
                    <a:pt x="18" y="78"/>
                  </a:lnTo>
                  <a:lnTo>
                    <a:pt x="12" y="73"/>
                  </a:lnTo>
                  <a:lnTo>
                    <a:pt x="7" y="67"/>
                  </a:lnTo>
                  <a:lnTo>
                    <a:pt x="3" y="59"/>
                  </a:lnTo>
                  <a:lnTo>
                    <a:pt x="0" y="51"/>
                  </a:lnTo>
                  <a:lnTo>
                    <a:pt x="0" y="43"/>
                  </a:lnTo>
                  <a:lnTo>
                    <a:pt x="0" y="43"/>
                  </a:lnTo>
                  <a:lnTo>
                    <a:pt x="0" y="34"/>
                  </a:lnTo>
                  <a:lnTo>
                    <a:pt x="3" y="26"/>
                  </a:lnTo>
                  <a:lnTo>
                    <a:pt x="7" y="19"/>
                  </a:lnTo>
                  <a:lnTo>
                    <a:pt x="12" y="12"/>
                  </a:lnTo>
                  <a:lnTo>
                    <a:pt x="18" y="7"/>
                  </a:lnTo>
                  <a:lnTo>
                    <a:pt x="26" y="3"/>
                  </a:lnTo>
                  <a:lnTo>
                    <a:pt x="34" y="1"/>
                  </a:lnTo>
                  <a:lnTo>
                    <a:pt x="43" y="0"/>
                  </a:lnTo>
                  <a:lnTo>
                    <a:pt x="43" y="0"/>
                  </a:lnTo>
                  <a:lnTo>
                    <a:pt x="51" y="1"/>
                  </a:lnTo>
                  <a:lnTo>
                    <a:pt x="59" y="3"/>
                  </a:lnTo>
                  <a:lnTo>
                    <a:pt x="66" y="7"/>
                  </a:lnTo>
                  <a:lnTo>
                    <a:pt x="73" y="12"/>
                  </a:lnTo>
                  <a:lnTo>
                    <a:pt x="78" y="19"/>
                  </a:lnTo>
                  <a:lnTo>
                    <a:pt x="83" y="26"/>
                  </a:lnTo>
                  <a:lnTo>
                    <a:pt x="84" y="34"/>
                  </a:lnTo>
                  <a:lnTo>
                    <a:pt x="85" y="43"/>
                  </a:lnTo>
                  <a:lnTo>
                    <a:pt x="85" y="43"/>
                  </a:lnTo>
                  <a:lnTo>
                    <a:pt x="84" y="51"/>
                  </a:lnTo>
                  <a:lnTo>
                    <a:pt x="83" y="59"/>
                  </a:lnTo>
                  <a:lnTo>
                    <a:pt x="78" y="67"/>
                  </a:lnTo>
                  <a:lnTo>
                    <a:pt x="73" y="73"/>
                  </a:lnTo>
                  <a:lnTo>
                    <a:pt x="66" y="78"/>
                  </a:lnTo>
                  <a:lnTo>
                    <a:pt x="59" y="83"/>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2"/>
            <p:cNvSpPr>
              <a:spLocks/>
            </p:cNvSpPr>
            <p:nvPr userDrawn="1"/>
          </p:nvSpPr>
          <p:spPr bwMode="auto">
            <a:xfrm>
              <a:off x="3592" y="947"/>
              <a:ext cx="43" cy="43"/>
            </a:xfrm>
            <a:custGeom>
              <a:avLst/>
              <a:gdLst>
                <a:gd name="T0" fmla="*/ 43 w 85"/>
                <a:gd name="T1" fmla="*/ 85 h 85"/>
                <a:gd name="T2" fmla="*/ 43 w 85"/>
                <a:gd name="T3" fmla="*/ 85 h 85"/>
                <a:gd name="T4" fmla="*/ 34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4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3 w 85"/>
                <a:gd name="T51" fmla="*/ 26 h 85"/>
                <a:gd name="T52" fmla="*/ 84 w 85"/>
                <a:gd name="T53" fmla="*/ 34 h 85"/>
                <a:gd name="T54" fmla="*/ 85 w 85"/>
                <a:gd name="T55" fmla="*/ 42 h 85"/>
                <a:gd name="T56" fmla="*/ 85 w 85"/>
                <a:gd name="T57" fmla="*/ 42 h 85"/>
                <a:gd name="T58" fmla="*/ 84 w 85"/>
                <a:gd name="T59" fmla="*/ 51 h 85"/>
                <a:gd name="T60" fmla="*/ 83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4" y="1"/>
                  </a:lnTo>
                  <a:lnTo>
                    <a:pt x="43" y="0"/>
                  </a:lnTo>
                  <a:lnTo>
                    <a:pt x="43" y="0"/>
                  </a:lnTo>
                  <a:lnTo>
                    <a:pt x="51" y="1"/>
                  </a:lnTo>
                  <a:lnTo>
                    <a:pt x="59" y="2"/>
                  </a:lnTo>
                  <a:lnTo>
                    <a:pt x="66" y="7"/>
                  </a:lnTo>
                  <a:lnTo>
                    <a:pt x="73" y="12"/>
                  </a:lnTo>
                  <a:lnTo>
                    <a:pt x="78" y="19"/>
                  </a:lnTo>
                  <a:lnTo>
                    <a:pt x="83" y="26"/>
                  </a:lnTo>
                  <a:lnTo>
                    <a:pt x="84" y="34"/>
                  </a:lnTo>
                  <a:lnTo>
                    <a:pt x="85" y="42"/>
                  </a:lnTo>
                  <a:lnTo>
                    <a:pt x="85" y="42"/>
                  </a:lnTo>
                  <a:lnTo>
                    <a:pt x="84" y="51"/>
                  </a:lnTo>
                  <a:lnTo>
                    <a:pt x="83" y="59"/>
                  </a:lnTo>
                  <a:lnTo>
                    <a:pt x="78" y="67"/>
                  </a:lnTo>
                  <a:lnTo>
                    <a:pt x="73" y="73"/>
                  </a:lnTo>
                  <a:lnTo>
                    <a:pt x="66" y="78"/>
                  </a:lnTo>
                  <a:lnTo>
                    <a:pt x="59" y="82"/>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3"/>
            <p:cNvSpPr>
              <a:spLocks/>
            </p:cNvSpPr>
            <p:nvPr userDrawn="1"/>
          </p:nvSpPr>
          <p:spPr bwMode="auto">
            <a:xfrm>
              <a:off x="3592" y="1004"/>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4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3 w 85"/>
                <a:gd name="T51" fmla="*/ 27 h 86"/>
                <a:gd name="T52" fmla="*/ 84 w 85"/>
                <a:gd name="T53" fmla="*/ 35 h 86"/>
                <a:gd name="T54" fmla="*/ 85 w 85"/>
                <a:gd name="T55" fmla="*/ 43 h 86"/>
                <a:gd name="T56" fmla="*/ 85 w 85"/>
                <a:gd name="T57" fmla="*/ 43 h 86"/>
                <a:gd name="T58" fmla="*/ 84 w 85"/>
                <a:gd name="T59" fmla="*/ 53 h 86"/>
                <a:gd name="T60" fmla="*/ 83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4" y="2"/>
                  </a:lnTo>
                  <a:lnTo>
                    <a:pt x="43" y="0"/>
                  </a:lnTo>
                  <a:lnTo>
                    <a:pt x="43" y="0"/>
                  </a:lnTo>
                  <a:lnTo>
                    <a:pt x="51" y="2"/>
                  </a:lnTo>
                  <a:lnTo>
                    <a:pt x="59" y="5"/>
                  </a:lnTo>
                  <a:lnTo>
                    <a:pt x="66" y="7"/>
                  </a:lnTo>
                  <a:lnTo>
                    <a:pt x="73" y="13"/>
                  </a:lnTo>
                  <a:lnTo>
                    <a:pt x="78" y="20"/>
                  </a:lnTo>
                  <a:lnTo>
                    <a:pt x="83" y="27"/>
                  </a:lnTo>
                  <a:lnTo>
                    <a:pt x="84" y="35"/>
                  </a:lnTo>
                  <a:lnTo>
                    <a:pt x="85" y="43"/>
                  </a:lnTo>
                  <a:lnTo>
                    <a:pt x="85" y="43"/>
                  </a:lnTo>
                  <a:lnTo>
                    <a:pt x="84" y="53"/>
                  </a:lnTo>
                  <a:lnTo>
                    <a:pt x="83" y="59"/>
                  </a:lnTo>
                  <a:lnTo>
                    <a:pt x="78" y="68"/>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4"/>
            <p:cNvSpPr>
              <a:spLocks/>
            </p:cNvSpPr>
            <p:nvPr userDrawn="1"/>
          </p:nvSpPr>
          <p:spPr bwMode="auto">
            <a:xfrm>
              <a:off x="3592" y="1060"/>
              <a:ext cx="43" cy="43"/>
            </a:xfrm>
            <a:custGeom>
              <a:avLst/>
              <a:gdLst>
                <a:gd name="T0" fmla="*/ 43 w 85"/>
                <a:gd name="T1" fmla="*/ 87 h 87"/>
                <a:gd name="T2" fmla="*/ 43 w 85"/>
                <a:gd name="T3" fmla="*/ 87 h 87"/>
                <a:gd name="T4" fmla="*/ 34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4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3 w 85"/>
                <a:gd name="T51" fmla="*/ 26 h 87"/>
                <a:gd name="T52" fmla="*/ 84 w 85"/>
                <a:gd name="T53" fmla="*/ 34 h 87"/>
                <a:gd name="T54" fmla="*/ 85 w 85"/>
                <a:gd name="T55" fmla="*/ 43 h 87"/>
                <a:gd name="T56" fmla="*/ 85 w 85"/>
                <a:gd name="T57" fmla="*/ 43 h 87"/>
                <a:gd name="T58" fmla="*/ 84 w 85"/>
                <a:gd name="T59" fmla="*/ 52 h 87"/>
                <a:gd name="T60" fmla="*/ 83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4"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3" y="26"/>
                  </a:lnTo>
                  <a:lnTo>
                    <a:pt x="84" y="34"/>
                  </a:lnTo>
                  <a:lnTo>
                    <a:pt x="85" y="43"/>
                  </a:lnTo>
                  <a:lnTo>
                    <a:pt x="85" y="43"/>
                  </a:lnTo>
                  <a:lnTo>
                    <a:pt x="84" y="52"/>
                  </a:lnTo>
                  <a:lnTo>
                    <a:pt x="83" y="61"/>
                  </a:lnTo>
                  <a:lnTo>
                    <a:pt x="78" y="67"/>
                  </a:lnTo>
                  <a:lnTo>
                    <a:pt x="73" y="73"/>
                  </a:lnTo>
                  <a:lnTo>
                    <a:pt x="66" y="78"/>
                  </a:lnTo>
                  <a:lnTo>
                    <a:pt x="59" y="83"/>
                  </a:lnTo>
                  <a:lnTo>
                    <a:pt x="51" y="85"/>
                  </a:lnTo>
                  <a:lnTo>
                    <a:pt x="43" y="87"/>
                  </a:lnTo>
                  <a:lnTo>
                    <a:pt x="43"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5"/>
            <p:cNvSpPr>
              <a:spLocks/>
            </p:cNvSpPr>
            <p:nvPr userDrawn="1"/>
          </p:nvSpPr>
          <p:spPr bwMode="auto">
            <a:xfrm>
              <a:off x="3592" y="1116"/>
              <a:ext cx="43" cy="44"/>
            </a:xfrm>
            <a:custGeom>
              <a:avLst/>
              <a:gdLst>
                <a:gd name="T0" fmla="*/ 43 w 85"/>
                <a:gd name="T1" fmla="*/ 86 h 86"/>
                <a:gd name="T2" fmla="*/ 43 w 85"/>
                <a:gd name="T3" fmla="*/ 86 h 86"/>
                <a:gd name="T4" fmla="*/ 34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4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3 w 85"/>
                <a:gd name="T51" fmla="*/ 26 h 86"/>
                <a:gd name="T52" fmla="*/ 84 w 85"/>
                <a:gd name="T53" fmla="*/ 34 h 86"/>
                <a:gd name="T54" fmla="*/ 85 w 85"/>
                <a:gd name="T55" fmla="*/ 44 h 86"/>
                <a:gd name="T56" fmla="*/ 85 w 85"/>
                <a:gd name="T57" fmla="*/ 44 h 86"/>
                <a:gd name="T58" fmla="*/ 84 w 85"/>
                <a:gd name="T59" fmla="*/ 52 h 86"/>
                <a:gd name="T60" fmla="*/ 83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3" y="26"/>
                  </a:lnTo>
                  <a:lnTo>
                    <a:pt x="84" y="34"/>
                  </a:lnTo>
                  <a:lnTo>
                    <a:pt x="85" y="44"/>
                  </a:lnTo>
                  <a:lnTo>
                    <a:pt x="85" y="44"/>
                  </a:lnTo>
                  <a:lnTo>
                    <a:pt x="84" y="52"/>
                  </a:lnTo>
                  <a:lnTo>
                    <a:pt x="83" y="60"/>
                  </a:lnTo>
                  <a:lnTo>
                    <a:pt x="78" y="67"/>
                  </a:lnTo>
                  <a:lnTo>
                    <a:pt x="73" y="74"/>
                  </a:lnTo>
                  <a:lnTo>
                    <a:pt x="66" y="78"/>
                  </a:lnTo>
                  <a:lnTo>
                    <a:pt x="59" y="82"/>
                  </a:lnTo>
                  <a:lnTo>
                    <a:pt x="51"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6"/>
            <p:cNvSpPr>
              <a:spLocks/>
            </p:cNvSpPr>
            <p:nvPr userDrawn="1"/>
          </p:nvSpPr>
          <p:spPr bwMode="auto">
            <a:xfrm>
              <a:off x="3536" y="835"/>
              <a:ext cx="43" cy="42"/>
            </a:xfrm>
            <a:custGeom>
              <a:avLst/>
              <a:gdLst>
                <a:gd name="T0" fmla="*/ 43 w 85"/>
                <a:gd name="T1" fmla="*/ 86 h 86"/>
                <a:gd name="T2" fmla="*/ 43 w 85"/>
                <a:gd name="T3" fmla="*/ 86 h 86"/>
                <a:gd name="T4" fmla="*/ 33 w 85"/>
                <a:gd name="T5" fmla="*/ 86 h 86"/>
                <a:gd name="T6" fmla="*/ 26 w 85"/>
                <a:gd name="T7" fmla="*/ 83 h 86"/>
                <a:gd name="T8" fmla="*/ 18 w 85"/>
                <a:gd name="T9" fmla="*/ 79 h 86"/>
                <a:gd name="T10" fmla="*/ 12 w 85"/>
                <a:gd name="T11" fmla="*/ 73 h 86"/>
                <a:gd name="T12" fmla="*/ 7 w 85"/>
                <a:gd name="T13" fmla="*/ 66 h 86"/>
                <a:gd name="T14" fmla="*/ 3 w 85"/>
                <a:gd name="T15" fmla="*/ 59 h 86"/>
                <a:gd name="T16" fmla="*/ 0 w 85"/>
                <a:gd name="T17" fmla="*/ 51 h 86"/>
                <a:gd name="T18" fmla="*/ 0 w 85"/>
                <a:gd name="T19" fmla="*/ 43 h 86"/>
                <a:gd name="T20" fmla="*/ 0 w 85"/>
                <a:gd name="T21" fmla="*/ 43 h 86"/>
                <a:gd name="T22" fmla="*/ 0 w 85"/>
                <a:gd name="T23" fmla="*/ 35 h 86"/>
                <a:gd name="T24" fmla="*/ 3 w 85"/>
                <a:gd name="T25" fmla="*/ 26 h 86"/>
                <a:gd name="T26" fmla="*/ 7 w 85"/>
                <a:gd name="T27" fmla="*/ 20 h 86"/>
                <a:gd name="T28" fmla="*/ 12 w 85"/>
                <a:gd name="T29" fmla="*/ 13 h 86"/>
                <a:gd name="T30" fmla="*/ 18 w 85"/>
                <a:gd name="T31" fmla="*/ 7 h 86"/>
                <a:gd name="T32" fmla="*/ 26 w 85"/>
                <a:gd name="T33" fmla="*/ 3 h 86"/>
                <a:gd name="T34" fmla="*/ 33 w 85"/>
                <a:gd name="T35" fmla="*/ 0 h 86"/>
                <a:gd name="T36" fmla="*/ 43 w 85"/>
                <a:gd name="T37" fmla="*/ 0 h 86"/>
                <a:gd name="T38" fmla="*/ 43 w 85"/>
                <a:gd name="T39" fmla="*/ 0 h 86"/>
                <a:gd name="T40" fmla="*/ 51 w 85"/>
                <a:gd name="T41" fmla="*/ 0 h 86"/>
                <a:gd name="T42" fmla="*/ 59 w 85"/>
                <a:gd name="T43" fmla="*/ 3 h 86"/>
                <a:gd name="T44" fmla="*/ 66 w 85"/>
                <a:gd name="T45" fmla="*/ 7 h 86"/>
                <a:gd name="T46" fmla="*/ 73 w 85"/>
                <a:gd name="T47" fmla="*/ 13 h 86"/>
                <a:gd name="T48" fmla="*/ 78 w 85"/>
                <a:gd name="T49" fmla="*/ 20 h 86"/>
                <a:gd name="T50" fmla="*/ 81 w 85"/>
                <a:gd name="T51" fmla="*/ 26 h 86"/>
                <a:gd name="T52" fmla="*/ 84 w 85"/>
                <a:gd name="T53" fmla="*/ 35 h 86"/>
                <a:gd name="T54" fmla="*/ 85 w 85"/>
                <a:gd name="T55" fmla="*/ 43 h 86"/>
                <a:gd name="T56" fmla="*/ 85 w 85"/>
                <a:gd name="T57" fmla="*/ 43 h 86"/>
                <a:gd name="T58" fmla="*/ 84 w 85"/>
                <a:gd name="T59" fmla="*/ 51 h 86"/>
                <a:gd name="T60" fmla="*/ 81 w 85"/>
                <a:gd name="T61" fmla="*/ 59 h 86"/>
                <a:gd name="T62" fmla="*/ 78 w 85"/>
                <a:gd name="T63" fmla="*/ 66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6"/>
                  </a:lnTo>
                  <a:lnTo>
                    <a:pt x="26" y="83"/>
                  </a:lnTo>
                  <a:lnTo>
                    <a:pt x="18" y="79"/>
                  </a:lnTo>
                  <a:lnTo>
                    <a:pt x="12" y="73"/>
                  </a:lnTo>
                  <a:lnTo>
                    <a:pt x="7" y="66"/>
                  </a:lnTo>
                  <a:lnTo>
                    <a:pt x="3" y="59"/>
                  </a:lnTo>
                  <a:lnTo>
                    <a:pt x="0" y="51"/>
                  </a:lnTo>
                  <a:lnTo>
                    <a:pt x="0" y="43"/>
                  </a:lnTo>
                  <a:lnTo>
                    <a:pt x="0" y="43"/>
                  </a:lnTo>
                  <a:lnTo>
                    <a:pt x="0" y="35"/>
                  </a:lnTo>
                  <a:lnTo>
                    <a:pt x="3" y="26"/>
                  </a:lnTo>
                  <a:lnTo>
                    <a:pt x="7" y="20"/>
                  </a:lnTo>
                  <a:lnTo>
                    <a:pt x="12" y="13"/>
                  </a:lnTo>
                  <a:lnTo>
                    <a:pt x="18" y="7"/>
                  </a:lnTo>
                  <a:lnTo>
                    <a:pt x="26" y="3"/>
                  </a:lnTo>
                  <a:lnTo>
                    <a:pt x="33" y="0"/>
                  </a:lnTo>
                  <a:lnTo>
                    <a:pt x="43" y="0"/>
                  </a:lnTo>
                  <a:lnTo>
                    <a:pt x="43" y="0"/>
                  </a:lnTo>
                  <a:lnTo>
                    <a:pt x="51" y="0"/>
                  </a:lnTo>
                  <a:lnTo>
                    <a:pt x="59" y="3"/>
                  </a:lnTo>
                  <a:lnTo>
                    <a:pt x="66" y="7"/>
                  </a:lnTo>
                  <a:lnTo>
                    <a:pt x="73" y="13"/>
                  </a:lnTo>
                  <a:lnTo>
                    <a:pt x="78" y="20"/>
                  </a:lnTo>
                  <a:lnTo>
                    <a:pt x="81" y="26"/>
                  </a:lnTo>
                  <a:lnTo>
                    <a:pt x="84" y="35"/>
                  </a:lnTo>
                  <a:lnTo>
                    <a:pt x="85" y="43"/>
                  </a:lnTo>
                  <a:lnTo>
                    <a:pt x="85" y="43"/>
                  </a:lnTo>
                  <a:lnTo>
                    <a:pt x="84" y="51"/>
                  </a:lnTo>
                  <a:lnTo>
                    <a:pt x="81" y="59"/>
                  </a:lnTo>
                  <a:lnTo>
                    <a:pt x="78" y="66"/>
                  </a:lnTo>
                  <a:lnTo>
                    <a:pt x="73" y="73"/>
                  </a:lnTo>
                  <a:lnTo>
                    <a:pt x="66" y="79"/>
                  </a:lnTo>
                  <a:lnTo>
                    <a:pt x="59" y="83"/>
                  </a:lnTo>
                  <a:lnTo>
                    <a:pt x="51" y="86"/>
                  </a:lnTo>
                  <a:lnTo>
                    <a:pt x="43" y="86"/>
                  </a:lnTo>
                  <a:lnTo>
                    <a:pt x="43" y="86"/>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7"/>
            <p:cNvSpPr>
              <a:spLocks/>
            </p:cNvSpPr>
            <p:nvPr userDrawn="1"/>
          </p:nvSpPr>
          <p:spPr bwMode="auto">
            <a:xfrm>
              <a:off x="3536" y="891"/>
              <a:ext cx="43" cy="43"/>
            </a:xfrm>
            <a:custGeom>
              <a:avLst/>
              <a:gdLst>
                <a:gd name="T0" fmla="*/ 43 w 85"/>
                <a:gd name="T1" fmla="*/ 85 h 85"/>
                <a:gd name="T2" fmla="*/ 43 w 85"/>
                <a:gd name="T3" fmla="*/ 85 h 85"/>
                <a:gd name="T4" fmla="*/ 33 w 85"/>
                <a:gd name="T5" fmla="*/ 85 h 85"/>
                <a:gd name="T6" fmla="*/ 26 w 85"/>
                <a:gd name="T7" fmla="*/ 83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3 h 85"/>
                <a:gd name="T34" fmla="*/ 33 w 85"/>
                <a:gd name="T35" fmla="*/ 1 h 85"/>
                <a:gd name="T36" fmla="*/ 43 w 85"/>
                <a:gd name="T37" fmla="*/ 0 h 85"/>
                <a:gd name="T38" fmla="*/ 43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1 w 85"/>
                <a:gd name="T51" fmla="*/ 26 h 85"/>
                <a:gd name="T52" fmla="*/ 84 w 85"/>
                <a:gd name="T53" fmla="*/ 34 h 85"/>
                <a:gd name="T54" fmla="*/ 85 w 85"/>
                <a:gd name="T55" fmla="*/ 43 h 85"/>
                <a:gd name="T56" fmla="*/ 85 w 85"/>
                <a:gd name="T57" fmla="*/ 43 h 85"/>
                <a:gd name="T58" fmla="*/ 84 w 85"/>
                <a:gd name="T59" fmla="*/ 51 h 85"/>
                <a:gd name="T60" fmla="*/ 81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3" y="85"/>
                  </a:lnTo>
                  <a:lnTo>
                    <a:pt x="26" y="83"/>
                  </a:lnTo>
                  <a:lnTo>
                    <a:pt x="18" y="78"/>
                  </a:lnTo>
                  <a:lnTo>
                    <a:pt x="12" y="73"/>
                  </a:lnTo>
                  <a:lnTo>
                    <a:pt x="7" y="67"/>
                  </a:lnTo>
                  <a:lnTo>
                    <a:pt x="3" y="59"/>
                  </a:lnTo>
                  <a:lnTo>
                    <a:pt x="0" y="51"/>
                  </a:lnTo>
                  <a:lnTo>
                    <a:pt x="0" y="43"/>
                  </a:lnTo>
                  <a:lnTo>
                    <a:pt x="0" y="43"/>
                  </a:lnTo>
                  <a:lnTo>
                    <a:pt x="0" y="34"/>
                  </a:lnTo>
                  <a:lnTo>
                    <a:pt x="3" y="26"/>
                  </a:lnTo>
                  <a:lnTo>
                    <a:pt x="7" y="19"/>
                  </a:lnTo>
                  <a:lnTo>
                    <a:pt x="12" y="12"/>
                  </a:lnTo>
                  <a:lnTo>
                    <a:pt x="18" y="7"/>
                  </a:lnTo>
                  <a:lnTo>
                    <a:pt x="26" y="3"/>
                  </a:lnTo>
                  <a:lnTo>
                    <a:pt x="33" y="1"/>
                  </a:lnTo>
                  <a:lnTo>
                    <a:pt x="43" y="0"/>
                  </a:lnTo>
                  <a:lnTo>
                    <a:pt x="43" y="0"/>
                  </a:lnTo>
                  <a:lnTo>
                    <a:pt x="51" y="1"/>
                  </a:lnTo>
                  <a:lnTo>
                    <a:pt x="59" y="3"/>
                  </a:lnTo>
                  <a:lnTo>
                    <a:pt x="66" y="7"/>
                  </a:lnTo>
                  <a:lnTo>
                    <a:pt x="73" y="12"/>
                  </a:lnTo>
                  <a:lnTo>
                    <a:pt x="78" y="19"/>
                  </a:lnTo>
                  <a:lnTo>
                    <a:pt x="81" y="26"/>
                  </a:lnTo>
                  <a:lnTo>
                    <a:pt x="84" y="34"/>
                  </a:lnTo>
                  <a:lnTo>
                    <a:pt x="85" y="43"/>
                  </a:lnTo>
                  <a:lnTo>
                    <a:pt x="85" y="43"/>
                  </a:lnTo>
                  <a:lnTo>
                    <a:pt x="84" y="51"/>
                  </a:lnTo>
                  <a:lnTo>
                    <a:pt x="81" y="59"/>
                  </a:lnTo>
                  <a:lnTo>
                    <a:pt x="78" y="67"/>
                  </a:lnTo>
                  <a:lnTo>
                    <a:pt x="73" y="73"/>
                  </a:lnTo>
                  <a:lnTo>
                    <a:pt x="66" y="78"/>
                  </a:lnTo>
                  <a:lnTo>
                    <a:pt x="59" y="83"/>
                  </a:lnTo>
                  <a:lnTo>
                    <a:pt x="51" y="85"/>
                  </a:lnTo>
                  <a:lnTo>
                    <a:pt x="43" y="85"/>
                  </a:lnTo>
                  <a:lnTo>
                    <a:pt x="43" y="85"/>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8"/>
            <p:cNvSpPr>
              <a:spLocks/>
            </p:cNvSpPr>
            <p:nvPr userDrawn="1"/>
          </p:nvSpPr>
          <p:spPr bwMode="auto">
            <a:xfrm>
              <a:off x="3536" y="947"/>
              <a:ext cx="43" cy="43"/>
            </a:xfrm>
            <a:custGeom>
              <a:avLst/>
              <a:gdLst>
                <a:gd name="T0" fmla="*/ 43 w 85"/>
                <a:gd name="T1" fmla="*/ 85 h 85"/>
                <a:gd name="T2" fmla="*/ 43 w 85"/>
                <a:gd name="T3" fmla="*/ 85 h 85"/>
                <a:gd name="T4" fmla="*/ 33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3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1 w 85"/>
                <a:gd name="T51" fmla="*/ 26 h 85"/>
                <a:gd name="T52" fmla="*/ 84 w 85"/>
                <a:gd name="T53" fmla="*/ 34 h 85"/>
                <a:gd name="T54" fmla="*/ 85 w 85"/>
                <a:gd name="T55" fmla="*/ 42 h 85"/>
                <a:gd name="T56" fmla="*/ 85 w 85"/>
                <a:gd name="T57" fmla="*/ 42 h 85"/>
                <a:gd name="T58" fmla="*/ 84 w 85"/>
                <a:gd name="T59" fmla="*/ 51 h 85"/>
                <a:gd name="T60" fmla="*/ 81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3"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3" y="1"/>
                  </a:lnTo>
                  <a:lnTo>
                    <a:pt x="43" y="0"/>
                  </a:lnTo>
                  <a:lnTo>
                    <a:pt x="43" y="0"/>
                  </a:lnTo>
                  <a:lnTo>
                    <a:pt x="51" y="1"/>
                  </a:lnTo>
                  <a:lnTo>
                    <a:pt x="59" y="2"/>
                  </a:lnTo>
                  <a:lnTo>
                    <a:pt x="66" y="7"/>
                  </a:lnTo>
                  <a:lnTo>
                    <a:pt x="73" y="12"/>
                  </a:lnTo>
                  <a:lnTo>
                    <a:pt x="78" y="19"/>
                  </a:lnTo>
                  <a:lnTo>
                    <a:pt x="81" y="26"/>
                  </a:lnTo>
                  <a:lnTo>
                    <a:pt x="84" y="34"/>
                  </a:lnTo>
                  <a:lnTo>
                    <a:pt x="85" y="42"/>
                  </a:lnTo>
                  <a:lnTo>
                    <a:pt x="85" y="42"/>
                  </a:lnTo>
                  <a:lnTo>
                    <a:pt x="84" y="51"/>
                  </a:lnTo>
                  <a:lnTo>
                    <a:pt x="81" y="59"/>
                  </a:lnTo>
                  <a:lnTo>
                    <a:pt x="78" y="67"/>
                  </a:lnTo>
                  <a:lnTo>
                    <a:pt x="73" y="73"/>
                  </a:lnTo>
                  <a:lnTo>
                    <a:pt x="66" y="78"/>
                  </a:lnTo>
                  <a:lnTo>
                    <a:pt x="59" y="82"/>
                  </a:lnTo>
                  <a:lnTo>
                    <a:pt x="51" y="85"/>
                  </a:lnTo>
                  <a:lnTo>
                    <a:pt x="43" y="85"/>
                  </a:lnTo>
                  <a:lnTo>
                    <a:pt x="43" y="85"/>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9"/>
            <p:cNvSpPr>
              <a:spLocks/>
            </p:cNvSpPr>
            <p:nvPr userDrawn="1"/>
          </p:nvSpPr>
          <p:spPr bwMode="auto">
            <a:xfrm>
              <a:off x="3536" y="1004"/>
              <a:ext cx="43" cy="42"/>
            </a:xfrm>
            <a:custGeom>
              <a:avLst/>
              <a:gdLst>
                <a:gd name="T0" fmla="*/ 43 w 85"/>
                <a:gd name="T1" fmla="*/ 86 h 86"/>
                <a:gd name="T2" fmla="*/ 43 w 85"/>
                <a:gd name="T3" fmla="*/ 86 h 86"/>
                <a:gd name="T4" fmla="*/ 33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3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1 w 85"/>
                <a:gd name="T51" fmla="*/ 27 h 86"/>
                <a:gd name="T52" fmla="*/ 84 w 85"/>
                <a:gd name="T53" fmla="*/ 35 h 86"/>
                <a:gd name="T54" fmla="*/ 85 w 85"/>
                <a:gd name="T55" fmla="*/ 43 h 86"/>
                <a:gd name="T56" fmla="*/ 85 w 85"/>
                <a:gd name="T57" fmla="*/ 43 h 86"/>
                <a:gd name="T58" fmla="*/ 84 w 85"/>
                <a:gd name="T59" fmla="*/ 53 h 86"/>
                <a:gd name="T60" fmla="*/ 81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3" y="2"/>
                  </a:lnTo>
                  <a:lnTo>
                    <a:pt x="43" y="0"/>
                  </a:lnTo>
                  <a:lnTo>
                    <a:pt x="43" y="0"/>
                  </a:lnTo>
                  <a:lnTo>
                    <a:pt x="51" y="2"/>
                  </a:lnTo>
                  <a:lnTo>
                    <a:pt x="59" y="5"/>
                  </a:lnTo>
                  <a:lnTo>
                    <a:pt x="66" y="7"/>
                  </a:lnTo>
                  <a:lnTo>
                    <a:pt x="73" y="13"/>
                  </a:lnTo>
                  <a:lnTo>
                    <a:pt x="78" y="20"/>
                  </a:lnTo>
                  <a:lnTo>
                    <a:pt x="81" y="27"/>
                  </a:lnTo>
                  <a:lnTo>
                    <a:pt x="84" y="35"/>
                  </a:lnTo>
                  <a:lnTo>
                    <a:pt x="85" y="43"/>
                  </a:lnTo>
                  <a:lnTo>
                    <a:pt x="85" y="43"/>
                  </a:lnTo>
                  <a:lnTo>
                    <a:pt x="84" y="53"/>
                  </a:lnTo>
                  <a:lnTo>
                    <a:pt x="81" y="59"/>
                  </a:lnTo>
                  <a:lnTo>
                    <a:pt x="78" y="68"/>
                  </a:lnTo>
                  <a:lnTo>
                    <a:pt x="73" y="73"/>
                  </a:lnTo>
                  <a:lnTo>
                    <a:pt x="66" y="79"/>
                  </a:lnTo>
                  <a:lnTo>
                    <a:pt x="59" y="83"/>
                  </a:lnTo>
                  <a:lnTo>
                    <a:pt x="51" y="86"/>
                  </a:lnTo>
                  <a:lnTo>
                    <a:pt x="43" y="86"/>
                  </a:lnTo>
                  <a:lnTo>
                    <a:pt x="43" y="86"/>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0"/>
            <p:cNvSpPr>
              <a:spLocks/>
            </p:cNvSpPr>
            <p:nvPr userDrawn="1"/>
          </p:nvSpPr>
          <p:spPr bwMode="auto">
            <a:xfrm>
              <a:off x="3536" y="1060"/>
              <a:ext cx="43" cy="43"/>
            </a:xfrm>
            <a:custGeom>
              <a:avLst/>
              <a:gdLst>
                <a:gd name="T0" fmla="*/ 43 w 85"/>
                <a:gd name="T1" fmla="*/ 87 h 87"/>
                <a:gd name="T2" fmla="*/ 43 w 85"/>
                <a:gd name="T3" fmla="*/ 87 h 87"/>
                <a:gd name="T4" fmla="*/ 33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3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1 w 85"/>
                <a:gd name="T51" fmla="*/ 26 h 87"/>
                <a:gd name="T52" fmla="*/ 84 w 85"/>
                <a:gd name="T53" fmla="*/ 34 h 87"/>
                <a:gd name="T54" fmla="*/ 85 w 85"/>
                <a:gd name="T55" fmla="*/ 43 h 87"/>
                <a:gd name="T56" fmla="*/ 85 w 85"/>
                <a:gd name="T57" fmla="*/ 43 h 87"/>
                <a:gd name="T58" fmla="*/ 84 w 85"/>
                <a:gd name="T59" fmla="*/ 52 h 87"/>
                <a:gd name="T60" fmla="*/ 81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3"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3" y="1"/>
                  </a:lnTo>
                  <a:lnTo>
                    <a:pt x="43" y="0"/>
                  </a:lnTo>
                  <a:lnTo>
                    <a:pt x="43" y="0"/>
                  </a:lnTo>
                  <a:lnTo>
                    <a:pt x="51" y="1"/>
                  </a:lnTo>
                  <a:lnTo>
                    <a:pt x="59" y="4"/>
                  </a:lnTo>
                  <a:lnTo>
                    <a:pt x="66" y="8"/>
                  </a:lnTo>
                  <a:lnTo>
                    <a:pt x="73" y="12"/>
                  </a:lnTo>
                  <a:lnTo>
                    <a:pt x="78" y="19"/>
                  </a:lnTo>
                  <a:lnTo>
                    <a:pt x="81" y="26"/>
                  </a:lnTo>
                  <a:lnTo>
                    <a:pt x="84" y="34"/>
                  </a:lnTo>
                  <a:lnTo>
                    <a:pt x="85" y="43"/>
                  </a:lnTo>
                  <a:lnTo>
                    <a:pt x="85" y="43"/>
                  </a:lnTo>
                  <a:lnTo>
                    <a:pt x="84" y="52"/>
                  </a:lnTo>
                  <a:lnTo>
                    <a:pt x="81" y="61"/>
                  </a:lnTo>
                  <a:lnTo>
                    <a:pt x="78" y="67"/>
                  </a:lnTo>
                  <a:lnTo>
                    <a:pt x="73" y="73"/>
                  </a:lnTo>
                  <a:lnTo>
                    <a:pt x="66" y="78"/>
                  </a:lnTo>
                  <a:lnTo>
                    <a:pt x="59" y="83"/>
                  </a:lnTo>
                  <a:lnTo>
                    <a:pt x="51" y="85"/>
                  </a:lnTo>
                  <a:lnTo>
                    <a:pt x="43" y="87"/>
                  </a:lnTo>
                  <a:lnTo>
                    <a:pt x="43" y="87"/>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1"/>
            <p:cNvSpPr>
              <a:spLocks/>
            </p:cNvSpPr>
            <p:nvPr userDrawn="1"/>
          </p:nvSpPr>
          <p:spPr bwMode="auto">
            <a:xfrm>
              <a:off x="3536" y="1116"/>
              <a:ext cx="43" cy="44"/>
            </a:xfrm>
            <a:custGeom>
              <a:avLst/>
              <a:gdLst>
                <a:gd name="T0" fmla="*/ 43 w 85"/>
                <a:gd name="T1" fmla="*/ 86 h 86"/>
                <a:gd name="T2" fmla="*/ 43 w 85"/>
                <a:gd name="T3" fmla="*/ 86 h 86"/>
                <a:gd name="T4" fmla="*/ 33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3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1 w 85"/>
                <a:gd name="T51" fmla="*/ 26 h 86"/>
                <a:gd name="T52" fmla="*/ 84 w 85"/>
                <a:gd name="T53" fmla="*/ 34 h 86"/>
                <a:gd name="T54" fmla="*/ 85 w 85"/>
                <a:gd name="T55" fmla="*/ 44 h 86"/>
                <a:gd name="T56" fmla="*/ 85 w 85"/>
                <a:gd name="T57" fmla="*/ 44 h 86"/>
                <a:gd name="T58" fmla="*/ 84 w 85"/>
                <a:gd name="T59" fmla="*/ 52 h 86"/>
                <a:gd name="T60" fmla="*/ 81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3" y="1"/>
                  </a:lnTo>
                  <a:lnTo>
                    <a:pt x="43" y="0"/>
                  </a:lnTo>
                  <a:lnTo>
                    <a:pt x="43" y="0"/>
                  </a:lnTo>
                  <a:lnTo>
                    <a:pt x="51" y="1"/>
                  </a:lnTo>
                  <a:lnTo>
                    <a:pt x="59" y="4"/>
                  </a:lnTo>
                  <a:lnTo>
                    <a:pt x="66" y="8"/>
                  </a:lnTo>
                  <a:lnTo>
                    <a:pt x="73" y="12"/>
                  </a:lnTo>
                  <a:lnTo>
                    <a:pt x="78" y="19"/>
                  </a:lnTo>
                  <a:lnTo>
                    <a:pt x="81" y="26"/>
                  </a:lnTo>
                  <a:lnTo>
                    <a:pt x="84" y="34"/>
                  </a:lnTo>
                  <a:lnTo>
                    <a:pt x="85" y="44"/>
                  </a:lnTo>
                  <a:lnTo>
                    <a:pt x="85" y="44"/>
                  </a:lnTo>
                  <a:lnTo>
                    <a:pt x="84" y="52"/>
                  </a:lnTo>
                  <a:lnTo>
                    <a:pt x="81" y="60"/>
                  </a:lnTo>
                  <a:lnTo>
                    <a:pt x="78" y="67"/>
                  </a:lnTo>
                  <a:lnTo>
                    <a:pt x="73" y="74"/>
                  </a:lnTo>
                  <a:lnTo>
                    <a:pt x="66" y="78"/>
                  </a:lnTo>
                  <a:lnTo>
                    <a:pt x="59" y="82"/>
                  </a:lnTo>
                  <a:lnTo>
                    <a:pt x="51" y="85"/>
                  </a:lnTo>
                  <a:lnTo>
                    <a:pt x="43" y="86"/>
                  </a:lnTo>
                  <a:lnTo>
                    <a:pt x="43" y="86"/>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2"/>
            <p:cNvSpPr>
              <a:spLocks/>
            </p:cNvSpPr>
            <p:nvPr userDrawn="1"/>
          </p:nvSpPr>
          <p:spPr bwMode="auto">
            <a:xfrm>
              <a:off x="3875" y="1342"/>
              <a:ext cx="43" cy="43"/>
            </a:xfrm>
            <a:custGeom>
              <a:avLst/>
              <a:gdLst>
                <a:gd name="T0" fmla="*/ 42 w 86"/>
                <a:gd name="T1" fmla="*/ 0 h 85"/>
                <a:gd name="T2" fmla="*/ 42 w 86"/>
                <a:gd name="T3" fmla="*/ 0 h 85"/>
                <a:gd name="T4" fmla="*/ 52 w 86"/>
                <a:gd name="T5" fmla="*/ 0 h 85"/>
                <a:gd name="T6" fmla="*/ 59 w 86"/>
                <a:gd name="T7" fmla="*/ 3 h 85"/>
                <a:gd name="T8" fmla="*/ 67 w 86"/>
                <a:gd name="T9" fmla="*/ 7 h 85"/>
                <a:gd name="T10" fmla="*/ 73 w 86"/>
                <a:gd name="T11" fmla="*/ 12 h 85"/>
                <a:gd name="T12" fmla="*/ 78 w 86"/>
                <a:gd name="T13" fmla="*/ 18 h 85"/>
                <a:gd name="T14" fmla="*/ 82 w 86"/>
                <a:gd name="T15" fmla="*/ 26 h 85"/>
                <a:gd name="T16" fmla="*/ 85 w 86"/>
                <a:gd name="T17" fmla="*/ 34 h 85"/>
                <a:gd name="T18" fmla="*/ 86 w 86"/>
                <a:gd name="T19" fmla="*/ 42 h 85"/>
                <a:gd name="T20" fmla="*/ 86 w 86"/>
                <a:gd name="T21" fmla="*/ 42 h 85"/>
                <a:gd name="T22" fmla="*/ 85 w 86"/>
                <a:gd name="T23" fmla="*/ 51 h 85"/>
                <a:gd name="T24" fmla="*/ 82 w 86"/>
                <a:gd name="T25" fmla="*/ 59 h 85"/>
                <a:gd name="T26" fmla="*/ 78 w 86"/>
                <a:gd name="T27" fmla="*/ 66 h 85"/>
                <a:gd name="T28" fmla="*/ 73 w 86"/>
                <a:gd name="T29" fmla="*/ 73 h 85"/>
                <a:gd name="T30" fmla="*/ 67 w 86"/>
                <a:gd name="T31" fmla="*/ 78 h 85"/>
                <a:gd name="T32" fmla="*/ 59 w 86"/>
                <a:gd name="T33" fmla="*/ 82 h 85"/>
                <a:gd name="T34" fmla="*/ 52 w 86"/>
                <a:gd name="T35" fmla="*/ 84 h 85"/>
                <a:gd name="T36" fmla="*/ 42 w 86"/>
                <a:gd name="T37" fmla="*/ 85 h 85"/>
                <a:gd name="T38" fmla="*/ 42 w 86"/>
                <a:gd name="T39" fmla="*/ 85 h 85"/>
                <a:gd name="T40" fmla="*/ 34 w 86"/>
                <a:gd name="T41" fmla="*/ 84 h 85"/>
                <a:gd name="T42" fmla="*/ 26 w 86"/>
                <a:gd name="T43" fmla="*/ 82 h 85"/>
                <a:gd name="T44" fmla="*/ 19 w 86"/>
                <a:gd name="T45" fmla="*/ 78 h 85"/>
                <a:gd name="T46" fmla="*/ 12 w 86"/>
                <a:gd name="T47" fmla="*/ 73 h 85"/>
                <a:gd name="T48" fmla="*/ 6 w 86"/>
                <a:gd name="T49" fmla="*/ 66 h 85"/>
                <a:gd name="T50" fmla="*/ 4 w 86"/>
                <a:gd name="T51" fmla="*/ 59 h 85"/>
                <a:gd name="T52" fmla="*/ 1 w 86"/>
                <a:gd name="T53" fmla="*/ 51 h 85"/>
                <a:gd name="T54" fmla="*/ 0 w 86"/>
                <a:gd name="T55" fmla="*/ 42 h 85"/>
                <a:gd name="T56" fmla="*/ 0 w 86"/>
                <a:gd name="T57" fmla="*/ 42 h 85"/>
                <a:gd name="T58" fmla="*/ 1 w 86"/>
                <a:gd name="T59" fmla="*/ 34 h 85"/>
                <a:gd name="T60" fmla="*/ 4 w 86"/>
                <a:gd name="T61" fmla="*/ 26 h 85"/>
                <a:gd name="T62" fmla="*/ 6 w 86"/>
                <a:gd name="T63" fmla="*/ 18 h 85"/>
                <a:gd name="T64" fmla="*/ 12 w 86"/>
                <a:gd name="T65" fmla="*/ 12 h 85"/>
                <a:gd name="T66" fmla="*/ 19 w 86"/>
                <a:gd name="T67" fmla="*/ 7 h 85"/>
                <a:gd name="T68" fmla="*/ 26 w 86"/>
                <a:gd name="T69" fmla="*/ 3 h 85"/>
                <a:gd name="T70" fmla="*/ 34 w 86"/>
                <a:gd name="T71" fmla="*/ 0 h 85"/>
                <a:gd name="T72" fmla="*/ 42 w 86"/>
                <a:gd name="T73" fmla="*/ 0 h 85"/>
                <a:gd name="T74" fmla="*/ 42 w 86"/>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5">
                  <a:moveTo>
                    <a:pt x="42" y="0"/>
                  </a:moveTo>
                  <a:lnTo>
                    <a:pt x="42" y="0"/>
                  </a:lnTo>
                  <a:lnTo>
                    <a:pt x="52" y="0"/>
                  </a:lnTo>
                  <a:lnTo>
                    <a:pt x="59" y="3"/>
                  </a:lnTo>
                  <a:lnTo>
                    <a:pt x="67" y="7"/>
                  </a:lnTo>
                  <a:lnTo>
                    <a:pt x="73" y="12"/>
                  </a:lnTo>
                  <a:lnTo>
                    <a:pt x="78" y="18"/>
                  </a:lnTo>
                  <a:lnTo>
                    <a:pt x="82" y="26"/>
                  </a:lnTo>
                  <a:lnTo>
                    <a:pt x="85" y="34"/>
                  </a:lnTo>
                  <a:lnTo>
                    <a:pt x="86" y="42"/>
                  </a:lnTo>
                  <a:lnTo>
                    <a:pt x="86" y="42"/>
                  </a:lnTo>
                  <a:lnTo>
                    <a:pt x="85" y="51"/>
                  </a:lnTo>
                  <a:lnTo>
                    <a:pt x="82" y="59"/>
                  </a:lnTo>
                  <a:lnTo>
                    <a:pt x="78" y="66"/>
                  </a:lnTo>
                  <a:lnTo>
                    <a:pt x="73" y="73"/>
                  </a:lnTo>
                  <a:lnTo>
                    <a:pt x="67" y="78"/>
                  </a:lnTo>
                  <a:lnTo>
                    <a:pt x="59" y="82"/>
                  </a:lnTo>
                  <a:lnTo>
                    <a:pt x="52" y="84"/>
                  </a:lnTo>
                  <a:lnTo>
                    <a:pt x="42" y="85"/>
                  </a:lnTo>
                  <a:lnTo>
                    <a:pt x="42" y="85"/>
                  </a:lnTo>
                  <a:lnTo>
                    <a:pt x="34" y="84"/>
                  </a:lnTo>
                  <a:lnTo>
                    <a:pt x="26" y="82"/>
                  </a:lnTo>
                  <a:lnTo>
                    <a:pt x="19" y="78"/>
                  </a:lnTo>
                  <a:lnTo>
                    <a:pt x="12" y="73"/>
                  </a:lnTo>
                  <a:lnTo>
                    <a:pt x="6" y="66"/>
                  </a:lnTo>
                  <a:lnTo>
                    <a:pt x="4" y="59"/>
                  </a:lnTo>
                  <a:lnTo>
                    <a:pt x="1" y="51"/>
                  </a:lnTo>
                  <a:lnTo>
                    <a:pt x="0" y="42"/>
                  </a:lnTo>
                  <a:lnTo>
                    <a:pt x="0" y="42"/>
                  </a:lnTo>
                  <a:lnTo>
                    <a:pt x="1" y="34"/>
                  </a:lnTo>
                  <a:lnTo>
                    <a:pt x="4" y="26"/>
                  </a:lnTo>
                  <a:lnTo>
                    <a:pt x="6" y="18"/>
                  </a:lnTo>
                  <a:lnTo>
                    <a:pt x="12" y="12"/>
                  </a:lnTo>
                  <a:lnTo>
                    <a:pt x="19" y="7"/>
                  </a:lnTo>
                  <a:lnTo>
                    <a:pt x="26" y="3"/>
                  </a:lnTo>
                  <a:lnTo>
                    <a:pt x="34" y="0"/>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3"/>
            <p:cNvSpPr>
              <a:spLocks/>
            </p:cNvSpPr>
            <p:nvPr userDrawn="1"/>
          </p:nvSpPr>
          <p:spPr bwMode="auto">
            <a:xfrm>
              <a:off x="3875" y="1060"/>
              <a:ext cx="43" cy="43"/>
            </a:xfrm>
            <a:custGeom>
              <a:avLst/>
              <a:gdLst>
                <a:gd name="T0" fmla="*/ 42 w 86"/>
                <a:gd name="T1" fmla="*/ 0 h 87"/>
                <a:gd name="T2" fmla="*/ 42 w 86"/>
                <a:gd name="T3" fmla="*/ 0 h 87"/>
                <a:gd name="T4" fmla="*/ 52 w 86"/>
                <a:gd name="T5" fmla="*/ 1 h 87"/>
                <a:gd name="T6" fmla="*/ 59 w 86"/>
                <a:gd name="T7" fmla="*/ 4 h 87"/>
                <a:gd name="T8" fmla="*/ 67 w 86"/>
                <a:gd name="T9" fmla="*/ 8 h 87"/>
                <a:gd name="T10" fmla="*/ 73 w 86"/>
                <a:gd name="T11" fmla="*/ 12 h 87"/>
                <a:gd name="T12" fmla="*/ 78 w 86"/>
                <a:gd name="T13" fmla="*/ 19 h 87"/>
                <a:gd name="T14" fmla="*/ 82 w 86"/>
                <a:gd name="T15" fmla="*/ 26 h 87"/>
                <a:gd name="T16" fmla="*/ 85 w 86"/>
                <a:gd name="T17" fmla="*/ 34 h 87"/>
                <a:gd name="T18" fmla="*/ 86 w 86"/>
                <a:gd name="T19" fmla="*/ 43 h 87"/>
                <a:gd name="T20" fmla="*/ 86 w 86"/>
                <a:gd name="T21" fmla="*/ 43 h 87"/>
                <a:gd name="T22" fmla="*/ 85 w 86"/>
                <a:gd name="T23" fmla="*/ 52 h 87"/>
                <a:gd name="T24" fmla="*/ 82 w 86"/>
                <a:gd name="T25" fmla="*/ 61 h 87"/>
                <a:gd name="T26" fmla="*/ 78 w 86"/>
                <a:gd name="T27" fmla="*/ 67 h 87"/>
                <a:gd name="T28" fmla="*/ 73 w 86"/>
                <a:gd name="T29" fmla="*/ 73 h 87"/>
                <a:gd name="T30" fmla="*/ 67 w 86"/>
                <a:gd name="T31" fmla="*/ 78 h 87"/>
                <a:gd name="T32" fmla="*/ 59 w 86"/>
                <a:gd name="T33" fmla="*/ 83 h 87"/>
                <a:gd name="T34" fmla="*/ 52 w 86"/>
                <a:gd name="T35" fmla="*/ 85 h 87"/>
                <a:gd name="T36" fmla="*/ 42 w 86"/>
                <a:gd name="T37" fmla="*/ 87 h 87"/>
                <a:gd name="T38" fmla="*/ 42 w 86"/>
                <a:gd name="T39" fmla="*/ 87 h 87"/>
                <a:gd name="T40" fmla="*/ 34 w 86"/>
                <a:gd name="T41" fmla="*/ 85 h 87"/>
                <a:gd name="T42" fmla="*/ 26 w 86"/>
                <a:gd name="T43" fmla="*/ 83 h 87"/>
                <a:gd name="T44" fmla="*/ 19 w 86"/>
                <a:gd name="T45" fmla="*/ 78 h 87"/>
                <a:gd name="T46" fmla="*/ 12 w 86"/>
                <a:gd name="T47" fmla="*/ 73 h 87"/>
                <a:gd name="T48" fmla="*/ 6 w 86"/>
                <a:gd name="T49" fmla="*/ 67 h 87"/>
                <a:gd name="T50" fmla="*/ 4 w 86"/>
                <a:gd name="T51" fmla="*/ 61 h 87"/>
                <a:gd name="T52" fmla="*/ 1 w 86"/>
                <a:gd name="T53" fmla="*/ 52 h 87"/>
                <a:gd name="T54" fmla="*/ 0 w 86"/>
                <a:gd name="T55" fmla="*/ 43 h 87"/>
                <a:gd name="T56" fmla="*/ 0 w 86"/>
                <a:gd name="T57" fmla="*/ 43 h 87"/>
                <a:gd name="T58" fmla="*/ 1 w 86"/>
                <a:gd name="T59" fmla="*/ 34 h 87"/>
                <a:gd name="T60" fmla="*/ 4 w 86"/>
                <a:gd name="T61" fmla="*/ 26 h 87"/>
                <a:gd name="T62" fmla="*/ 6 w 86"/>
                <a:gd name="T63" fmla="*/ 19 h 87"/>
                <a:gd name="T64" fmla="*/ 12 w 86"/>
                <a:gd name="T65" fmla="*/ 12 h 87"/>
                <a:gd name="T66" fmla="*/ 19 w 86"/>
                <a:gd name="T67" fmla="*/ 8 h 87"/>
                <a:gd name="T68" fmla="*/ 26 w 86"/>
                <a:gd name="T69" fmla="*/ 4 h 87"/>
                <a:gd name="T70" fmla="*/ 34 w 86"/>
                <a:gd name="T71" fmla="*/ 1 h 87"/>
                <a:gd name="T72" fmla="*/ 42 w 86"/>
                <a:gd name="T73" fmla="*/ 0 h 87"/>
                <a:gd name="T74" fmla="*/ 42 w 86"/>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7">
                  <a:moveTo>
                    <a:pt x="42" y="0"/>
                  </a:moveTo>
                  <a:lnTo>
                    <a:pt x="42" y="0"/>
                  </a:lnTo>
                  <a:lnTo>
                    <a:pt x="52" y="1"/>
                  </a:lnTo>
                  <a:lnTo>
                    <a:pt x="59" y="4"/>
                  </a:lnTo>
                  <a:lnTo>
                    <a:pt x="67" y="8"/>
                  </a:lnTo>
                  <a:lnTo>
                    <a:pt x="73" y="12"/>
                  </a:lnTo>
                  <a:lnTo>
                    <a:pt x="78" y="19"/>
                  </a:lnTo>
                  <a:lnTo>
                    <a:pt x="82" y="26"/>
                  </a:lnTo>
                  <a:lnTo>
                    <a:pt x="85" y="34"/>
                  </a:lnTo>
                  <a:lnTo>
                    <a:pt x="86" y="43"/>
                  </a:lnTo>
                  <a:lnTo>
                    <a:pt x="86" y="43"/>
                  </a:lnTo>
                  <a:lnTo>
                    <a:pt x="85" y="52"/>
                  </a:lnTo>
                  <a:lnTo>
                    <a:pt x="82" y="61"/>
                  </a:lnTo>
                  <a:lnTo>
                    <a:pt x="78" y="67"/>
                  </a:lnTo>
                  <a:lnTo>
                    <a:pt x="73" y="73"/>
                  </a:lnTo>
                  <a:lnTo>
                    <a:pt x="67" y="78"/>
                  </a:lnTo>
                  <a:lnTo>
                    <a:pt x="59" y="83"/>
                  </a:lnTo>
                  <a:lnTo>
                    <a:pt x="52" y="85"/>
                  </a:lnTo>
                  <a:lnTo>
                    <a:pt x="42" y="87"/>
                  </a:lnTo>
                  <a:lnTo>
                    <a:pt x="42" y="87"/>
                  </a:lnTo>
                  <a:lnTo>
                    <a:pt x="34" y="85"/>
                  </a:lnTo>
                  <a:lnTo>
                    <a:pt x="26" y="83"/>
                  </a:lnTo>
                  <a:lnTo>
                    <a:pt x="19" y="78"/>
                  </a:lnTo>
                  <a:lnTo>
                    <a:pt x="12" y="73"/>
                  </a:lnTo>
                  <a:lnTo>
                    <a:pt x="6" y="67"/>
                  </a:lnTo>
                  <a:lnTo>
                    <a:pt x="4" y="61"/>
                  </a:lnTo>
                  <a:lnTo>
                    <a:pt x="1" y="52"/>
                  </a:lnTo>
                  <a:lnTo>
                    <a:pt x="0" y="43"/>
                  </a:lnTo>
                  <a:lnTo>
                    <a:pt x="0" y="43"/>
                  </a:lnTo>
                  <a:lnTo>
                    <a:pt x="1" y="34"/>
                  </a:lnTo>
                  <a:lnTo>
                    <a:pt x="4" y="26"/>
                  </a:lnTo>
                  <a:lnTo>
                    <a:pt x="6" y="19"/>
                  </a:lnTo>
                  <a:lnTo>
                    <a:pt x="12" y="12"/>
                  </a:lnTo>
                  <a:lnTo>
                    <a:pt x="19" y="8"/>
                  </a:lnTo>
                  <a:lnTo>
                    <a:pt x="26" y="4"/>
                  </a:lnTo>
                  <a:lnTo>
                    <a:pt x="34" y="1"/>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4"/>
            <p:cNvSpPr>
              <a:spLocks/>
            </p:cNvSpPr>
            <p:nvPr userDrawn="1"/>
          </p:nvSpPr>
          <p:spPr bwMode="auto">
            <a:xfrm>
              <a:off x="3875" y="1004"/>
              <a:ext cx="43" cy="42"/>
            </a:xfrm>
            <a:custGeom>
              <a:avLst/>
              <a:gdLst>
                <a:gd name="T0" fmla="*/ 42 w 86"/>
                <a:gd name="T1" fmla="*/ 0 h 86"/>
                <a:gd name="T2" fmla="*/ 42 w 86"/>
                <a:gd name="T3" fmla="*/ 0 h 86"/>
                <a:gd name="T4" fmla="*/ 52 w 86"/>
                <a:gd name="T5" fmla="*/ 2 h 86"/>
                <a:gd name="T6" fmla="*/ 59 w 86"/>
                <a:gd name="T7" fmla="*/ 5 h 86"/>
                <a:gd name="T8" fmla="*/ 67 w 86"/>
                <a:gd name="T9" fmla="*/ 7 h 86"/>
                <a:gd name="T10" fmla="*/ 73 w 86"/>
                <a:gd name="T11" fmla="*/ 13 h 86"/>
                <a:gd name="T12" fmla="*/ 78 w 86"/>
                <a:gd name="T13" fmla="*/ 20 h 86"/>
                <a:gd name="T14" fmla="*/ 82 w 86"/>
                <a:gd name="T15" fmla="*/ 27 h 86"/>
                <a:gd name="T16" fmla="*/ 85 w 86"/>
                <a:gd name="T17" fmla="*/ 35 h 86"/>
                <a:gd name="T18" fmla="*/ 86 w 86"/>
                <a:gd name="T19" fmla="*/ 43 h 86"/>
                <a:gd name="T20" fmla="*/ 86 w 86"/>
                <a:gd name="T21" fmla="*/ 43 h 86"/>
                <a:gd name="T22" fmla="*/ 85 w 86"/>
                <a:gd name="T23" fmla="*/ 53 h 86"/>
                <a:gd name="T24" fmla="*/ 82 w 86"/>
                <a:gd name="T25" fmla="*/ 59 h 86"/>
                <a:gd name="T26" fmla="*/ 78 w 86"/>
                <a:gd name="T27" fmla="*/ 68 h 86"/>
                <a:gd name="T28" fmla="*/ 73 w 86"/>
                <a:gd name="T29" fmla="*/ 73 h 86"/>
                <a:gd name="T30" fmla="*/ 67 w 86"/>
                <a:gd name="T31" fmla="*/ 79 h 86"/>
                <a:gd name="T32" fmla="*/ 59 w 86"/>
                <a:gd name="T33" fmla="*/ 83 h 86"/>
                <a:gd name="T34" fmla="*/ 52 w 86"/>
                <a:gd name="T35" fmla="*/ 86 h 86"/>
                <a:gd name="T36" fmla="*/ 42 w 86"/>
                <a:gd name="T37" fmla="*/ 86 h 86"/>
                <a:gd name="T38" fmla="*/ 42 w 86"/>
                <a:gd name="T39" fmla="*/ 86 h 86"/>
                <a:gd name="T40" fmla="*/ 34 w 86"/>
                <a:gd name="T41" fmla="*/ 86 h 86"/>
                <a:gd name="T42" fmla="*/ 26 w 86"/>
                <a:gd name="T43" fmla="*/ 83 h 86"/>
                <a:gd name="T44" fmla="*/ 19 w 86"/>
                <a:gd name="T45" fmla="*/ 79 h 86"/>
                <a:gd name="T46" fmla="*/ 12 w 86"/>
                <a:gd name="T47" fmla="*/ 73 h 86"/>
                <a:gd name="T48" fmla="*/ 6 w 86"/>
                <a:gd name="T49" fmla="*/ 68 h 86"/>
                <a:gd name="T50" fmla="*/ 4 w 86"/>
                <a:gd name="T51" fmla="*/ 59 h 86"/>
                <a:gd name="T52" fmla="*/ 1 w 86"/>
                <a:gd name="T53" fmla="*/ 53 h 86"/>
                <a:gd name="T54" fmla="*/ 0 w 86"/>
                <a:gd name="T55" fmla="*/ 43 h 86"/>
                <a:gd name="T56" fmla="*/ 0 w 86"/>
                <a:gd name="T57" fmla="*/ 43 h 86"/>
                <a:gd name="T58" fmla="*/ 1 w 86"/>
                <a:gd name="T59" fmla="*/ 35 h 86"/>
                <a:gd name="T60" fmla="*/ 4 w 86"/>
                <a:gd name="T61" fmla="*/ 27 h 86"/>
                <a:gd name="T62" fmla="*/ 6 w 86"/>
                <a:gd name="T63" fmla="*/ 20 h 86"/>
                <a:gd name="T64" fmla="*/ 12 w 86"/>
                <a:gd name="T65" fmla="*/ 13 h 86"/>
                <a:gd name="T66" fmla="*/ 19 w 86"/>
                <a:gd name="T67" fmla="*/ 7 h 86"/>
                <a:gd name="T68" fmla="*/ 26 w 86"/>
                <a:gd name="T69" fmla="*/ 5 h 86"/>
                <a:gd name="T70" fmla="*/ 34 w 86"/>
                <a:gd name="T71" fmla="*/ 2 h 86"/>
                <a:gd name="T72" fmla="*/ 42 w 86"/>
                <a:gd name="T73" fmla="*/ 0 h 86"/>
                <a:gd name="T74" fmla="*/ 42 w 86"/>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6">
                  <a:moveTo>
                    <a:pt x="42" y="0"/>
                  </a:moveTo>
                  <a:lnTo>
                    <a:pt x="42" y="0"/>
                  </a:lnTo>
                  <a:lnTo>
                    <a:pt x="52" y="2"/>
                  </a:lnTo>
                  <a:lnTo>
                    <a:pt x="59" y="5"/>
                  </a:lnTo>
                  <a:lnTo>
                    <a:pt x="67" y="7"/>
                  </a:lnTo>
                  <a:lnTo>
                    <a:pt x="73" y="13"/>
                  </a:lnTo>
                  <a:lnTo>
                    <a:pt x="78" y="20"/>
                  </a:lnTo>
                  <a:lnTo>
                    <a:pt x="82" y="27"/>
                  </a:lnTo>
                  <a:lnTo>
                    <a:pt x="85" y="35"/>
                  </a:lnTo>
                  <a:lnTo>
                    <a:pt x="86" y="43"/>
                  </a:lnTo>
                  <a:lnTo>
                    <a:pt x="86" y="43"/>
                  </a:lnTo>
                  <a:lnTo>
                    <a:pt x="85" y="53"/>
                  </a:lnTo>
                  <a:lnTo>
                    <a:pt x="82" y="59"/>
                  </a:lnTo>
                  <a:lnTo>
                    <a:pt x="78" y="68"/>
                  </a:lnTo>
                  <a:lnTo>
                    <a:pt x="73" y="73"/>
                  </a:lnTo>
                  <a:lnTo>
                    <a:pt x="67" y="79"/>
                  </a:lnTo>
                  <a:lnTo>
                    <a:pt x="59" y="83"/>
                  </a:lnTo>
                  <a:lnTo>
                    <a:pt x="52" y="86"/>
                  </a:lnTo>
                  <a:lnTo>
                    <a:pt x="42" y="86"/>
                  </a:lnTo>
                  <a:lnTo>
                    <a:pt x="42" y="86"/>
                  </a:lnTo>
                  <a:lnTo>
                    <a:pt x="34" y="86"/>
                  </a:lnTo>
                  <a:lnTo>
                    <a:pt x="26" y="83"/>
                  </a:lnTo>
                  <a:lnTo>
                    <a:pt x="19" y="79"/>
                  </a:lnTo>
                  <a:lnTo>
                    <a:pt x="12" y="73"/>
                  </a:lnTo>
                  <a:lnTo>
                    <a:pt x="6" y="68"/>
                  </a:lnTo>
                  <a:lnTo>
                    <a:pt x="4" y="59"/>
                  </a:lnTo>
                  <a:lnTo>
                    <a:pt x="1" y="53"/>
                  </a:lnTo>
                  <a:lnTo>
                    <a:pt x="0" y="43"/>
                  </a:lnTo>
                  <a:lnTo>
                    <a:pt x="0" y="43"/>
                  </a:lnTo>
                  <a:lnTo>
                    <a:pt x="1" y="35"/>
                  </a:lnTo>
                  <a:lnTo>
                    <a:pt x="4" y="27"/>
                  </a:lnTo>
                  <a:lnTo>
                    <a:pt x="6" y="20"/>
                  </a:lnTo>
                  <a:lnTo>
                    <a:pt x="12" y="13"/>
                  </a:lnTo>
                  <a:lnTo>
                    <a:pt x="19" y="7"/>
                  </a:lnTo>
                  <a:lnTo>
                    <a:pt x="26" y="5"/>
                  </a:lnTo>
                  <a:lnTo>
                    <a:pt x="34" y="2"/>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5"/>
            <p:cNvSpPr>
              <a:spLocks/>
            </p:cNvSpPr>
            <p:nvPr userDrawn="1"/>
          </p:nvSpPr>
          <p:spPr bwMode="auto">
            <a:xfrm>
              <a:off x="3875" y="947"/>
              <a:ext cx="43" cy="43"/>
            </a:xfrm>
            <a:custGeom>
              <a:avLst/>
              <a:gdLst>
                <a:gd name="T0" fmla="*/ 42 w 86"/>
                <a:gd name="T1" fmla="*/ 0 h 85"/>
                <a:gd name="T2" fmla="*/ 42 w 86"/>
                <a:gd name="T3" fmla="*/ 0 h 85"/>
                <a:gd name="T4" fmla="*/ 52 w 86"/>
                <a:gd name="T5" fmla="*/ 1 h 85"/>
                <a:gd name="T6" fmla="*/ 59 w 86"/>
                <a:gd name="T7" fmla="*/ 2 h 85"/>
                <a:gd name="T8" fmla="*/ 67 w 86"/>
                <a:gd name="T9" fmla="*/ 7 h 85"/>
                <a:gd name="T10" fmla="*/ 73 w 86"/>
                <a:gd name="T11" fmla="*/ 12 h 85"/>
                <a:gd name="T12" fmla="*/ 78 w 86"/>
                <a:gd name="T13" fmla="*/ 19 h 85"/>
                <a:gd name="T14" fmla="*/ 82 w 86"/>
                <a:gd name="T15" fmla="*/ 26 h 85"/>
                <a:gd name="T16" fmla="*/ 85 w 86"/>
                <a:gd name="T17" fmla="*/ 34 h 85"/>
                <a:gd name="T18" fmla="*/ 86 w 86"/>
                <a:gd name="T19" fmla="*/ 42 h 85"/>
                <a:gd name="T20" fmla="*/ 86 w 86"/>
                <a:gd name="T21" fmla="*/ 42 h 85"/>
                <a:gd name="T22" fmla="*/ 85 w 86"/>
                <a:gd name="T23" fmla="*/ 51 h 85"/>
                <a:gd name="T24" fmla="*/ 82 w 86"/>
                <a:gd name="T25" fmla="*/ 59 h 85"/>
                <a:gd name="T26" fmla="*/ 78 w 86"/>
                <a:gd name="T27" fmla="*/ 67 h 85"/>
                <a:gd name="T28" fmla="*/ 73 w 86"/>
                <a:gd name="T29" fmla="*/ 73 h 85"/>
                <a:gd name="T30" fmla="*/ 67 w 86"/>
                <a:gd name="T31" fmla="*/ 78 h 85"/>
                <a:gd name="T32" fmla="*/ 59 w 86"/>
                <a:gd name="T33" fmla="*/ 82 h 85"/>
                <a:gd name="T34" fmla="*/ 52 w 86"/>
                <a:gd name="T35" fmla="*/ 85 h 85"/>
                <a:gd name="T36" fmla="*/ 42 w 86"/>
                <a:gd name="T37" fmla="*/ 85 h 85"/>
                <a:gd name="T38" fmla="*/ 42 w 86"/>
                <a:gd name="T39" fmla="*/ 85 h 85"/>
                <a:gd name="T40" fmla="*/ 34 w 86"/>
                <a:gd name="T41" fmla="*/ 85 h 85"/>
                <a:gd name="T42" fmla="*/ 26 w 86"/>
                <a:gd name="T43" fmla="*/ 82 h 85"/>
                <a:gd name="T44" fmla="*/ 19 w 86"/>
                <a:gd name="T45" fmla="*/ 78 h 85"/>
                <a:gd name="T46" fmla="*/ 12 w 86"/>
                <a:gd name="T47" fmla="*/ 73 h 85"/>
                <a:gd name="T48" fmla="*/ 6 w 86"/>
                <a:gd name="T49" fmla="*/ 67 h 85"/>
                <a:gd name="T50" fmla="*/ 4 w 86"/>
                <a:gd name="T51" fmla="*/ 59 h 85"/>
                <a:gd name="T52" fmla="*/ 1 w 86"/>
                <a:gd name="T53" fmla="*/ 51 h 85"/>
                <a:gd name="T54" fmla="*/ 0 w 86"/>
                <a:gd name="T55" fmla="*/ 42 h 85"/>
                <a:gd name="T56" fmla="*/ 0 w 86"/>
                <a:gd name="T57" fmla="*/ 42 h 85"/>
                <a:gd name="T58" fmla="*/ 1 w 86"/>
                <a:gd name="T59" fmla="*/ 34 h 85"/>
                <a:gd name="T60" fmla="*/ 4 w 86"/>
                <a:gd name="T61" fmla="*/ 26 h 85"/>
                <a:gd name="T62" fmla="*/ 6 w 86"/>
                <a:gd name="T63" fmla="*/ 19 h 85"/>
                <a:gd name="T64" fmla="*/ 12 w 86"/>
                <a:gd name="T65" fmla="*/ 12 h 85"/>
                <a:gd name="T66" fmla="*/ 19 w 86"/>
                <a:gd name="T67" fmla="*/ 7 h 85"/>
                <a:gd name="T68" fmla="*/ 26 w 86"/>
                <a:gd name="T69" fmla="*/ 2 h 85"/>
                <a:gd name="T70" fmla="*/ 34 w 86"/>
                <a:gd name="T71" fmla="*/ 1 h 85"/>
                <a:gd name="T72" fmla="*/ 42 w 86"/>
                <a:gd name="T73" fmla="*/ 0 h 85"/>
                <a:gd name="T74" fmla="*/ 42 w 86"/>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5">
                  <a:moveTo>
                    <a:pt x="42" y="0"/>
                  </a:moveTo>
                  <a:lnTo>
                    <a:pt x="42" y="0"/>
                  </a:lnTo>
                  <a:lnTo>
                    <a:pt x="52" y="1"/>
                  </a:lnTo>
                  <a:lnTo>
                    <a:pt x="59" y="2"/>
                  </a:lnTo>
                  <a:lnTo>
                    <a:pt x="67" y="7"/>
                  </a:lnTo>
                  <a:lnTo>
                    <a:pt x="73" y="12"/>
                  </a:lnTo>
                  <a:lnTo>
                    <a:pt x="78" y="19"/>
                  </a:lnTo>
                  <a:lnTo>
                    <a:pt x="82" y="26"/>
                  </a:lnTo>
                  <a:lnTo>
                    <a:pt x="85" y="34"/>
                  </a:lnTo>
                  <a:lnTo>
                    <a:pt x="86" y="42"/>
                  </a:lnTo>
                  <a:lnTo>
                    <a:pt x="86" y="42"/>
                  </a:lnTo>
                  <a:lnTo>
                    <a:pt x="85" y="51"/>
                  </a:lnTo>
                  <a:lnTo>
                    <a:pt x="82" y="59"/>
                  </a:lnTo>
                  <a:lnTo>
                    <a:pt x="78" y="67"/>
                  </a:lnTo>
                  <a:lnTo>
                    <a:pt x="73" y="73"/>
                  </a:lnTo>
                  <a:lnTo>
                    <a:pt x="67" y="78"/>
                  </a:lnTo>
                  <a:lnTo>
                    <a:pt x="59" y="82"/>
                  </a:lnTo>
                  <a:lnTo>
                    <a:pt x="52" y="85"/>
                  </a:lnTo>
                  <a:lnTo>
                    <a:pt x="42" y="85"/>
                  </a:lnTo>
                  <a:lnTo>
                    <a:pt x="42" y="85"/>
                  </a:lnTo>
                  <a:lnTo>
                    <a:pt x="34" y="85"/>
                  </a:lnTo>
                  <a:lnTo>
                    <a:pt x="26" y="82"/>
                  </a:lnTo>
                  <a:lnTo>
                    <a:pt x="19" y="78"/>
                  </a:lnTo>
                  <a:lnTo>
                    <a:pt x="12" y="73"/>
                  </a:lnTo>
                  <a:lnTo>
                    <a:pt x="6" y="67"/>
                  </a:lnTo>
                  <a:lnTo>
                    <a:pt x="4" y="59"/>
                  </a:lnTo>
                  <a:lnTo>
                    <a:pt x="1" y="51"/>
                  </a:lnTo>
                  <a:lnTo>
                    <a:pt x="0" y="42"/>
                  </a:lnTo>
                  <a:lnTo>
                    <a:pt x="0" y="42"/>
                  </a:lnTo>
                  <a:lnTo>
                    <a:pt x="1" y="34"/>
                  </a:lnTo>
                  <a:lnTo>
                    <a:pt x="4" y="26"/>
                  </a:lnTo>
                  <a:lnTo>
                    <a:pt x="6" y="19"/>
                  </a:lnTo>
                  <a:lnTo>
                    <a:pt x="12" y="12"/>
                  </a:lnTo>
                  <a:lnTo>
                    <a:pt x="19" y="7"/>
                  </a:lnTo>
                  <a:lnTo>
                    <a:pt x="26" y="2"/>
                  </a:lnTo>
                  <a:lnTo>
                    <a:pt x="34" y="1"/>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6"/>
            <p:cNvSpPr>
              <a:spLocks/>
            </p:cNvSpPr>
            <p:nvPr userDrawn="1"/>
          </p:nvSpPr>
          <p:spPr bwMode="auto">
            <a:xfrm>
              <a:off x="3931" y="1342"/>
              <a:ext cx="44" cy="43"/>
            </a:xfrm>
            <a:custGeom>
              <a:avLst/>
              <a:gdLst>
                <a:gd name="T0" fmla="*/ 43 w 87"/>
                <a:gd name="T1" fmla="*/ 0 h 85"/>
                <a:gd name="T2" fmla="*/ 43 w 87"/>
                <a:gd name="T3" fmla="*/ 0 h 85"/>
                <a:gd name="T4" fmla="*/ 53 w 87"/>
                <a:gd name="T5" fmla="*/ 0 h 85"/>
                <a:gd name="T6" fmla="*/ 61 w 87"/>
                <a:gd name="T7" fmla="*/ 3 h 85"/>
                <a:gd name="T8" fmla="*/ 68 w 87"/>
                <a:gd name="T9" fmla="*/ 7 h 85"/>
                <a:gd name="T10" fmla="*/ 73 w 87"/>
                <a:gd name="T11" fmla="*/ 12 h 85"/>
                <a:gd name="T12" fmla="*/ 79 w 87"/>
                <a:gd name="T13" fmla="*/ 18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6 h 85"/>
                <a:gd name="T28" fmla="*/ 73 w 87"/>
                <a:gd name="T29" fmla="*/ 73 h 85"/>
                <a:gd name="T30" fmla="*/ 68 w 87"/>
                <a:gd name="T31" fmla="*/ 78 h 85"/>
                <a:gd name="T32" fmla="*/ 61 w 87"/>
                <a:gd name="T33" fmla="*/ 82 h 85"/>
                <a:gd name="T34" fmla="*/ 53 w 87"/>
                <a:gd name="T35" fmla="*/ 84 h 85"/>
                <a:gd name="T36" fmla="*/ 43 w 87"/>
                <a:gd name="T37" fmla="*/ 85 h 85"/>
                <a:gd name="T38" fmla="*/ 43 w 87"/>
                <a:gd name="T39" fmla="*/ 85 h 85"/>
                <a:gd name="T40" fmla="*/ 35 w 87"/>
                <a:gd name="T41" fmla="*/ 84 h 85"/>
                <a:gd name="T42" fmla="*/ 27 w 87"/>
                <a:gd name="T43" fmla="*/ 82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8 h 85"/>
                <a:gd name="T64" fmla="*/ 13 w 87"/>
                <a:gd name="T65" fmla="*/ 12 h 85"/>
                <a:gd name="T66" fmla="*/ 20 w 87"/>
                <a:gd name="T67" fmla="*/ 7 h 85"/>
                <a:gd name="T68" fmla="*/ 27 w 87"/>
                <a:gd name="T69" fmla="*/ 3 h 85"/>
                <a:gd name="T70" fmla="*/ 35 w 87"/>
                <a:gd name="T71" fmla="*/ 0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0"/>
                  </a:lnTo>
                  <a:lnTo>
                    <a:pt x="61" y="3"/>
                  </a:lnTo>
                  <a:lnTo>
                    <a:pt x="68" y="7"/>
                  </a:lnTo>
                  <a:lnTo>
                    <a:pt x="73" y="12"/>
                  </a:lnTo>
                  <a:lnTo>
                    <a:pt x="79" y="18"/>
                  </a:lnTo>
                  <a:lnTo>
                    <a:pt x="83" y="26"/>
                  </a:lnTo>
                  <a:lnTo>
                    <a:pt x="86" y="34"/>
                  </a:lnTo>
                  <a:lnTo>
                    <a:pt x="87" y="42"/>
                  </a:lnTo>
                  <a:lnTo>
                    <a:pt x="87" y="42"/>
                  </a:lnTo>
                  <a:lnTo>
                    <a:pt x="86" y="51"/>
                  </a:lnTo>
                  <a:lnTo>
                    <a:pt x="83" y="59"/>
                  </a:lnTo>
                  <a:lnTo>
                    <a:pt x="79" y="66"/>
                  </a:lnTo>
                  <a:lnTo>
                    <a:pt x="73" y="73"/>
                  </a:lnTo>
                  <a:lnTo>
                    <a:pt x="68" y="78"/>
                  </a:lnTo>
                  <a:lnTo>
                    <a:pt x="61" y="82"/>
                  </a:lnTo>
                  <a:lnTo>
                    <a:pt x="53" y="84"/>
                  </a:lnTo>
                  <a:lnTo>
                    <a:pt x="43" y="85"/>
                  </a:lnTo>
                  <a:lnTo>
                    <a:pt x="43" y="85"/>
                  </a:lnTo>
                  <a:lnTo>
                    <a:pt x="35" y="84"/>
                  </a:lnTo>
                  <a:lnTo>
                    <a:pt x="27" y="82"/>
                  </a:lnTo>
                  <a:lnTo>
                    <a:pt x="20" y="78"/>
                  </a:lnTo>
                  <a:lnTo>
                    <a:pt x="13" y="73"/>
                  </a:lnTo>
                  <a:lnTo>
                    <a:pt x="9" y="66"/>
                  </a:lnTo>
                  <a:lnTo>
                    <a:pt x="5" y="59"/>
                  </a:lnTo>
                  <a:lnTo>
                    <a:pt x="2" y="51"/>
                  </a:lnTo>
                  <a:lnTo>
                    <a:pt x="0" y="42"/>
                  </a:lnTo>
                  <a:lnTo>
                    <a:pt x="0" y="42"/>
                  </a:lnTo>
                  <a:lnTo>
                    <a:pt x="2" y="34"/>
                  </a:lnTo>
                  <a:lnTo>
                    <a:pt x="5" y="26"/>
                  </a:lnTo>
                  <a:lnTo>
                    <a:pt x="9" y="18"/>
                  </a:lnTo>
                  <a:lnTo>
                    <a:pt x="13" y="12"/>
                  </a:lnTo>
                  <a:lnTo>
                    <a:pt x="20" y="7"/>
                  </a:lnTo>
                  <a:lnTo>
                    <a:pt x="27" y="3"/>
                  </a:lnTo>
                  <a:lnTo>
                    <a:pt x="35" y="0"/>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7"/>
            <p:cNvSpPr>
              <a:spLocks/>
            </p:cNvSpPr>
            <p:nvPr userDrawn="1"/>
          </p:nvSpPr>
          <p:spPr bwMode="auto">
            <a:xfrm>
              <a:off x="3931" y="1286"/>
              <a:ext cx="44" cy="43"/>
            </a:xfrm>
            <a:custGeom>
              <a:avLst/>
              <a:gdLst>
                <a:gd name="T0" fmla="*/ 43 w 87"/>
                <a:gd name="T1" fmla="*/ 0 h 85"/>
                <a:gd name="T2" fmla="*/ 43 w 87"/>
                <a:gd name="T3" fmla="*/ 0 h 85"/>
                <a:gd name="T4" fmla="*/ 53 w 87"/>
                <a:gd name="T5" fmla="*/ 0 h 85"/>
                <a:gd name="T6" fmla="*/ 61 w 87"/>
                <a:gd name="T7" fmla="*/ 3 h 85"/>
                <a:gd name="T8" fmla="*/ 68 w 87"/>
                <a:gd name="T9" fmla="*/ 7 h 85"/>
                <a:gd name="T10" fmla="*/ 73 w 87"/>
                <a:gd name="T11" fmla="*/ 13 h 85"/>
                <a:gd name="T12" fmla="*/ 79 w 87"/>
                <a:gd name="T13" fmla="*/ 18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6 h 85"/>
                <a:gd name="T28" fmla="*/ 73 w 87"/>
                <a:gd name="T29" fmla="*/ 73 h 85"/>
                <a:gd name="T30" fmla="*/ 68 w 87"/>
                <a:gd name="T31" fmla="*/ 78 h 85"/>
                <a:gd name="T32" fmla="*/ 61 w 87"/>
                <a:gd name="T33" fmla="*/ 83 h 85"/>
                <a:gd name="T34" fmla="*/ 53 w 87"/>
                <a:gd name="T35" fmla="*/ 84 h 85"/>
                <a:gd name="T36" fmla="*/ 43 w 87"/>
                <a:gd name="T37" fmla="*/ 85 h 85"/>
                <a:gd name="T38" fmla="*/ 43 w 87"/>
                <a:gd name="T39" fmla="*/ 85 h 85"/>
                <a:gd name="T40" fmla="*/ 35 w 87"/>
                <a:gd name="T41" fmla="*/ 84 h 85"/>
                <a:gd name="T42" fmla="*/ 27 w 87"/>
                <a:gd name="T43" fmla="*/ 83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8 h 85"/>
                <a:gd name="T64" fmla="*/ 13 w 87"/>
                <a:gd name="T65" fmla="*/ 13 h 85"/>
                <a:gd name="T66" fmla="*/ 20 w 87"/>
                <a:gd name="T67" fmla="*/ 7 h 85"/>
                <a:gd name="T68" fmla="*/ 27 w 87"/>
                <a:gd name="T69" fmla="*/ 3 h 85"/>
                <a:gd name="T70" fmla="*/ 35 w 87"/>
                <a:gd name="T71" fmla="*/ 0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0"/>
                  </a:lnTo>
                  <a:lnTo>
                    <a:pt x="61" y="3"/>
                  </a:lnTo>
                  <a:lnTo>
                    <a:pt x="68" y="7"/>
                  </a:lnTo>
                  <a:lnTo>
                    <a:pt x="73" y="13"/>
                  </a:lnTo>
                  <a:lnTo>
                    <a:pt x="79" y="18"/>
                  </a:lnTo>
                  <a:lnTo>
                    <a:pt x="83" y="26"/>
                  </a:lnTo>
                  <a:lnTo>
                    <a:pt x="86" y="34"/>
                  </a:lnTo>
                  <a:lnTo>
                    <a:pt x="87" y="43"/>
                  </a:lnTo>
                  <a:lnTo>
                    <a:pt x="87" y="43"/>
                  </a:lnTo>
                  <a:lnTo>
                    <a:pt x="86" y="51"/>
                  </a:lnTo>
                  <a:lnTo>
                    <a:pt x="83" y="59"/>
                  </a:lnTo>
                  <a:lnTo>
                    <a:pt x="79" y="66"/>
                  </a:lnTo>
                  <a:lnTo>
                    <a:pt x="73" y="73"/>
                  </a:lnTo>
                  <a:lnTo>
                    <a:pt x="68" y="78"/>
                  </a:lnTo>
                  <a:lnTo>
                    <a:pt x="61" y="83"/>
                  </a:lnTo>
                  <a:lnTo>
                    <a:pt x="53" y="84"/>
                  </a:lnTo>
                  <a:lnTo>
                    <a:pt x="43" y="85"/>
                  </a:lnTo>
                  <a:lnTo>
                    <a:pt x="43" y="85"/>
                  </a:lnTo>
                  <a:lnTo>
                    <a:pt x="35" y="84"/>
                  </a:lnTo>
                  <a:lnTo>
                    <a:pt x="27" y="83"/>
                  </a:lnTo>
                  <a:lnTo>
                    <a:pt x="20" y="78"/>
                  </a:lnTo>
                  <a:lnTo>
                    <a:pt x="13" y="73"/>
                  </a:lnTo>
                  <a:lnTo>
                    <a:pt x="9" y="66"/>
                  </a:lnTo>
                  <a:lnTo>
                    <a:pt x="5" y="59"/>
                  </a:lnTo>
                  <a:lnTo>
                    <a:pt x="2" y="51"/>
                  </a:lnTo>
                  <a:lnTo>
                    <a:pt x="0" y="43"/>
                  </a:lnTo>
                  <a:lnTo>
                    <a:pt x="0" y="43"/>
                  </a:lnTo>
                  <a:lnTo>
                    <a:pt x="2" y="34"/>
                  </a:lnTo>
                  <a:lnTo>
                    <a:pt x="5" y="26"/>
                  </a:lnTo>
                  <a:lnTo>
                    <a:pt x="9" y="18"/>
                  </a:lnTo>
                  <a:lnTo>
                    <a:pt x="13" y="13"/>
                  </a:lnTo>
                  <a:lnTo>
                    <a:pt x="20" y="7"/>
                  </a:lnTo>
                  <a:lnTo>
                    <a:pt x="27" y="3"/>
                  </a:lnTo>
                  <a:lnTo>
                    <a:pt x="35" y="0"/>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8"/>
            <p:cNvSpPr>
              <a:spLocks/>
            </p:cNvSpPr>
            <p:nvPr userDrawn="1"/>
          </p:nvSpPr>
          <p:spPr bwMode="auto">
            <a:xfrm>
              <a:off x="3931" y="1060"/>
              <a:ext cx="44" cy="43"/>
            </a:xfrm>
            <a:custGeom>
              <a:avLst/>
              <a:gdLst>
                <a:gd name="T0" fmla="*/ 43 w 87"/>
                <a:gd name="T1" fmla="*/ 0 h 87"/>
                <a:gd name="T2" fmla="*/ 43 w 87"/>
                <a:gd name="T3" fmla="*/ 0 h 87"/>
                <a:gd name="T4" fmla="*/ 53 w 87"/>
                <a:gd name="T5" fmla="*/ 1 h 87"/>
                <a:gd name="T6" fmla="*/ 61 w 87"/>
                <a:gd name="T7" fmla="*/ 4 h 87"/>
                <a:gd name="T8" fmla="*/ 68 w 87"/>
                <a:gd name="T9" fmla="*/ 8 h 87"/>
                <a:gd name="T10" fmla="*/ 73 w 87"/>
                <a:gd name="T11" fmla="*/ 12 h 87"/>
                <a:gd name="T12" fmla="*/ 79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79 w 87"/>
                <a:gd name="T27" fmla="*/ 67 h 87"/>
                <a:gd name="T28" fmla="*/ 73 w 87"/>
                <a:gd name="T29" fmla="*/ 73 h 87"/>
                <a:gd name="T30" fmla="*/ 68 w 87"/>
                <a:gd name="T31" fmla="*/ 78 h 87"/>
                <a:gd name="T32" fmla="*/ 61 w 87"/>
                <a:gd name="T33" fmla="*/ 83 h 87"/>
                <a:gd name="T34" fmla="*/ 53 w 87"/>
                <a:gd name="T35" fmla="*/ 85 h 87"/>
                <a:gd name="T36" fmla="*/ 43 w 87"/>
                <a:gd name="T37" fmla="*/ 87 h 87"/>
                <a:gd name="T38" fmla="*/ 43 w 87"/>
                <a:gd name="T39" fmla="*/ 87 h 87"/>
                <a:gd name="T40" fmla="*/ 35 w 87"/>
                <a:gd name="T41" fmla="*/ 85 h 87"/>
                <a:gd name="T42" fmla="*/ 27 w 87"/>
                <a:gd name="T43" fmla="*/ 83 h 87"/>
                <a:gd name="T44" fmla="*/ 20 w 87"/>
                <a:gd name="T45" fmla="*/ 78 h 87"/>
                <a:gd name="T46" fmla="*/ 13 w 87"/>
                <a:gd name="T47" fmla="*/ 73 h 87"/>
                <a:gd name="T48" fmla="*/ 9 w 87"/>
                <a:gd name="T49" fmla="*/ 67 h 87"/>
                <a:gd name="T50" fmla="*/ 5 w 87"/>
                <a:gd name="T51" fmla="*/ 61 h 87"/>
                <a:gd name="T52" fmla="*/ 2 w 87"/>
                <a:gd name="T53" fmla="*/ 52 h 87"/>
                <a:gd name="T54" fmla="*/ 0 w 87"/>
                <a:gd name="T55" fmla="*/ 43 h 87"/>
                <a:gd name="T56" fmla="*/ 0 w 87"/>
                <a:gd name="T57" fmla="*/ 43 h 87"/>
                <a:gd name="T58" fmla="*/ 2 w 87"/>
                <a:gd name="T59" fmla="*/ 34 h 87"/>
                <a:gd name="T60" fmla="*/ 5 w 87"/>
                <a:gd name="T61" fmla="*/ 26 h 87"/>
                <a:gd name="T62" fmla="*/ 9 w 87"/>
                <a:gd name="T63" fmla="*/ 19 h 87"/>
                <a:gd name="T64" fmla="*/ 13 w 87"/>
                <a:gd name="T65" fmla="*/ 12 h 87"/>
                <a:gd name="T66" fmla="*/ 20 w 87"/>
                <a:gd name="T67" fmla="*/ 8 h 87"/>
                <a:gd name="T68" fmla="*/ 27 w 87"/>
                <a:gd name="T69" fmla="*/ 4 h 87"/>
                <a:gd name="T70" fmla="*/ 35 w 87"/>
                <a:gd name="T71" fmla="*/ 1 h 87"/>
                <a:gd name="T72" fmla="*/ 43 w 87"/>
                <a:gd name="T73" fmla="*/ 0 h 87"/>
                <a:gd name="T74" fmla="*/ 43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3" y="0"/>
                  </a:moveTo>
                  <a:lnTo>
                    <a:pt x="43" y="0"/>
                  </a:lnTo>
                  <a:lnTo>
                    <a:pt x="53" y="1"/>
                  </a:lnTo>
                  <a:lnTo>
                    <a:pt x="61" y="4"/>
                  </a:lnTo>
                  <a:lnTo>
                    <a:pt x="68" y="8"/>
                  </a:lnTo>
                  <a:lnTo>
                    <a:pt x="73" y="12"/>
                  </a:lnTo>
                  <a:lnTo>
                    <a:pt x="79" y="19"/>
                  </a:lnTo>
                  <a:lnTo>
                    <a:pt x="83" y="26"/>
                  </a:lnTo>
                  <a:lnTo>
                    <a:pt x="86" y="34"/>
                  </a:lnTo>
                  <a:lnTo>
                    <a:pt x="87" y="43"/>
                  </a:lnTo>
                  <a:lnTo>
                    <a:pt x="87" y="43"/>
                  </a:lnTo>
                  <a:lnTo>
                    <a:pt x="86" y="52"/>
                  </a:lnTo>
                  <a:lnTo>
                    <a:pt x="83" y="61"/>
                  </a:lnTo>
                  <a:lnTo>
                    <a:pt x="79" y="67"/>
                  </a:lnTo>
                  <a:lnTo>
                    <a:pt x="73" y="73"/>
                  </a:lnTo>
                  <a:lnTo>
                    <a:pt x="68" y="78"/>
                  </a:lnTo>
                  <a:lnTo>
                    <a:pt x="61" y="83"/>
                  </a:lnTo>
                  <a:lnTo>
                    <a:pt x="53" y="85"/>
                  </a:lnTo>
                  <a:lnTo>
                    <a:pt x="43" y="87"/>
                  </a:lnTo>
                  <a:lnTo>
                    <a:pt x="43" y="87"/>
                  </a:lnTo>
                  <a:lnTo>
                    <a:pt x="35" y="85"/>
                  </a:lnTo>
                  <a:lnTo>
                    <a:pt x="27" y="83"/>
                  </a:lnTo>
                  <a:lnTo>
                    <a:pt x="20" y="78"/>
                  </a:lnTo>
                  <a:lnTo>
                    <a:pt x="13" y="73"/>
                  </a:lnTo>
                  <a:lnTo>
                    <a:pt x="9" y="67"/>
                  </a:lnTo>
                  <a:lnTo>
                    <a:pt x="5" y="61"/>
                  </a:lnTo>
                  <a:lnTo>
                    <a:pt x="2" y="52"/>
                  </a:lnTo>
                  <a:lnTo>
                    <a:pt x="0" y="43"/>
                  </a:lnTo>
                  <a:lnTo>
                    <a:pt x="0" y="43"/>
                  </a:lnTo>
                  <a:lnTo>
                    <a:pt x="2" y="34"/>
                  </a:lnTo>
                  <a:lnTo>
                    <a:pt x="5" y="26"/>
                  </a:lnTo>
                  <a:lnTo>
                    <a:pt x="9" y="19"/>
                  </a:lnTo>
                  <a:lnTo>
                    <a:pt x="13" y="12"/>
                  </a:lnTo>
                  <a:lnTo>
                    <a:pt x="20" y="8"/>
                  </a:lnTo>
                  <a:lnTo>
                    <a:pt x="27" y="4"/>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9"/>
            <p:cNvSpPr>
              <a:spLocks/>
            </p:cNvSpPr>
            <p:nvPr userDrawn="1"/>
          </p:nvSpPr>
          <p:spPr bwMode="auto">
            <a:xfrm>
              <a:off x="3931" y="1004"/>
              <a:ext cx="44" cy="42"/>
            </a:xfrm>
            <a:custGeom>
              <a:avLst/>
              <a:gdLst>
                <a:gd name="T0" fmla="*/ 43 w 87"/>
                <a:gd name="T1" fmla="*/ 0 h 86"/>
                <a:gd name="T2" fmla="*/ 43 w 87"/>
                <a:gd name="T3" fmla="*/ 0 h 86"/>
                <a:gd name="T4" fmla="*/ 53 w 87"/>
                <a:gd name="T5" fmla="*/ 2 h 86"/>
                <a:gd name="T6" fmla="*/ 61 w 87"/>
                <a:gd name="T7" fmla="*/ 5 h 86"/>
                <a:gd name="T8" fmla="*/ 68 w 87"/>
                <a:gd name="T9" fmla="*/ 7 h 86"/>
                <a:gd name="T10" fmla="*/ 73 w 87"/>
                <a:gd name="T11" fmla="*/ 13 h 86"/>
                <a:gd name="T12" fmla="*/ 79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79 w 87"/>
                <a:gd name="T27" fmla="*/ 68 h 86"/>
                <a:gd name="T28" fmla="*/ 73 w 87"/>
                <a:gd name="T29" fmla="*/ 73 h 86"/>
                <a:gd name="T30" fmla="*/ 68 w 87"/>
                <a:gd name="T31" fmla="*/ 79 h 86"/>
                <a:gd name="T32" fmla="*/ 61 w 87"/>
                <a:gd name="T33" fmla="*/ 83 h 86"/>
                <a:gd name="T34" fmla="*/ 53 w 87"/>
                <a:gd name="T35" fmla="*/ 86 h 86"/>
                <a:gd name="T36" fmla="*/ 43 w 87"/>
                <a:gd name="T37" fmla="*/ 86 h 86"/>
                <a:gd name="T38" fmla="*/ 43 w 87"/>
                <a:gd name="T39" fmla="*/ 86 h 86"/>
                <a:gd name="T40" fmla="*/ 35 w 87"/>
                <a:gd name="T41" fmla="*/ 86 h 86"/>
                <a:gd name="T42" fmla="*/ 27 w 87"/>
                <a:gd name="T43" fmla="*/ 83 h 86"/>
                <a:gd name="T44" fmla="*/ 20 w 87"/>
                <a:gd name="T45" fmla="*/ 79 h 86"/>
                <a:gd name="T46" fmla="*/ 13 w 87"/>
                <a:gd name="T47" fmla="*/ 73 h 86"/>
                <a:gd name="T48" fmla="*/ 9 w 87"/>
                <a:gd name="T49" fmla="*/ 68 h 86"/>
                <a:gd name="T50" fmla="*/ 5 w 87"/>
                <a:gd name="T51" fmla="*/ 59 h 86"/>
                <a:gd name="T52" fmla="*/ 2 w 87"/>
                <a:gd name="T53" fmla="*/ 53 h 86"/>
                <a:gd name="T54" fmla="*/ 0 w 87"/>
                <a:gd name="T55" fmla="*/ 43 h 86"/>
                <a:gd name="T56" fmla="*/ 0 w 87"/>
                <a:gd name="T57" fmla="*/ 43 h 86"/>
                <a:gd name="T58" fmla="*/ 2 w 87"/>
                <a:gd name="T59" fmla="*/ 35 h 86"/>
                <a:gd name="T60" fmla="*/ 5 w 87"/>
                <a:gd name="T61" fmla="*/ 27 h 86"/>
                <a:gd name="T62" fmla="*/ 9 w 87"/>
                <a:gd name="T63" fmla="*/ 20 h 86"/>
                <a:gd name="T64" fmla="*/ 13 w 87"/>
                <a:gd name="T65" fmla="*/ 13 h 86"/>
                <a:gd name="T66" fmla="*/ 20 w 87"/>
                <a:gd name="T67" fmla="*/ 7 h 86"/>
                <a:gd name="T68" fmla="*/ 27 w 87"/>
                <a:gd name="T69" fmla="*/ 5 h 86"/>
                <a:gd name="T70" fmla="*/ 35 w 87"/>
                <a:gd name="T71" fmla="*/ 2 h 86"/>
                <a:gd name="T72" fmla="*/ 43 w 87"/>
                <a:gd name="T73" fmla="*/ 0 h 86"/>
                <a:gd name="T74" fmla="*/ 43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3" y="0"/>
                  </a:moveTo>
                  <a:lnTo>
                    <a:pt x="43" y="0"/>
                  </a:lnTo>
                  <a:lnTo>
                    <a:pt x="53" y="2"/>
                  </a:lnTo>
                  <a:lnTo>
                    <a:pt x="61" y="5"/>
                  </a:lnTo>
                  <a:lnTo>
                    <a:pt x="68" y="7"/>
                  </a:lnTo>
                  <a:lnTo>
                    <a:pt x="73" y="13"/>
                  </a:lnTo>
                  <a:lnTo>
                    <a:pt x="79" y="20"/>
                  </a:lnTo>
                  <a:lnTo>
                    <a:pt x="83" y="27"/>
                  </a:lnTo>
                  <a:lnTo>
                    <a:pt x="86" y="35"/>
                  </a:lnTo>
                  <a:lnTo>
                    <a:pt x="87" y="43"/>
                  </a:lnTo>
                  <a:lnTo>
                    <a:pt x="87" y="43"/>
                  </a:lnTo>
                  <a:lnTo>
                    <a:pt x="86" y="53"/>
                  </a:lnTo>
                  <a:lnTo>
                    <a:pt x="83" y="59"/>
                  </a:lnTo>
                  <a:lnTo>
                    <a:pt x="79" y="68"/>
                  </a:lnTo>
                  <a:lnTo>
                    <a:pt x="73" y="73"/>
                  </a:lnTo>
                  <a:lnTo>
                    <a:pt x="68" y="79"/>
                  </a:lnTo>
                  <a:lnTo>
                    <a:pt x="61" y="83"/>
                  </a:lnTo>
                  <a:lnTo>
                    <a:pt x="53" y="86"/>
                  </a:lnTo>
                  <a:lnTo>
                    <a:pt x="43" y="86"/>
                  </a:lnTo>
                  <a:lnTo>
                    <a:pt x="43" y="86"/>
                  </a:lnTo>
                  <a:lnTo>
                    <a:pt x="35" y="86"/>
                  </a:lnTo>
                  <a:lnTo>
                    <a:pt x="27" y="83"/>
                  </a:lnTo>
                  <a:lnTo>
                    <a:pt x="20" y="79"/>
                  </a:lnTo>
                  <a:lnTo>
                    <a:pt x="13" y="73"/>
                  </a:lnTo>
                  <a:lnTo>
                    <a:pt x="9" y="68"/>
                  </a:lnTo>
                  <a:lnTo>
                    <a:pt x="5" y="59"/>
                  </a:lnTo>
                  <a:lnTo>
                    <a:pt x="2" y="53"/>
                  </a:lnTo>
                  <a:lnTo>
                    <a:pt x="0" y="43"/>
                  </a:lnTo>
                  <a:lnTo>
                    <a:pt x="0" y="43"/>
                  </a:lnTo>
                  <a:lnTo>
                    <a:pt x="2" y="35"/>
                  </a:lnTo>
                  <a:lnTo>
                    <a:pt x="5" y="27"/>
                  </a:lnTo>
                  <a:lnTo>
                    <a:pt x="9" y="20"/>
                  </a:lnTo>
                  <a:lnTo>
                    <a:pt x="13" y="13"/>
                  </a:lnTo>
                  <a:lnTo>
                    <a:pt x="20" y="7"/>
                  </a:lnTo>
                  <a:lnTo>
                    <a:pt x="27" y="5"/>
                  </a:lnTo>
                  <a:lnTo>
                    <a:pt x="35" y="2"/>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0"/>
            <p:cNvSpPr>
              <a:spLocks/>
            </p:cNvSpPr>
            <p:nvPr userDrawn="1"/>
          </p:nvSpPr>
          <p:spPr bwMode="auto">
            <a:xfrm>
              <a:off x="3931" y="947"/>
              <a:ext cx="44" cy="43"/>
            </a:xfrm>
            <a:custGeom>
              <a:avLst/>
              <a:gdLst>
                <a:gd name="T0" fmla="*/ 43 w 87"/>
                <a:gd name="T1" fmla="*/ 0 h 85"/>
                <a:gd name="T2" fmla="*/ 43 w 87"/>
                <a:gd name="T3" fmla="*/ 0 h 85"/>
                <a:gd name="T4" fmla="*/ 53 w 87"/>
                <a:gd name="T5" fmla="*/ 1 h 85"/>
                <a:gd name="T6" fmla="*/ 61 w 87"/>
                <a:gd name="T7" fmla="*/ 2 h 85"/>
                <a:gd name="T8" fmla="*/ 68 w 87"/>
                <a:gd name="T9" fmla="*/ 7 h 85"/>
                <a:gd name="T10" fmla="*/ 73 w 87"/>
                <a:gd name="T11" fmla="*/ 12 h 85"/>
                <a:gd name="T12" fmla="*/ 79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7 h 85"/>
                <a:gd name="T28" fmla="*/ 73 w 87"/>
                <a:gd name="T29" fmla="*/ 73 h 85"/>
                <a:gd name="T30" fmla="*/ 68 w 87"/>
                <a:gd name="T31" fmla="*/ 78 h 85"/>
                <a:gd name="T32" fmla="*/ 61 w 87"/>
                <a:gd name="T33" fmla="*/ 82 h 85"/>
                <a:gd name="T34" fmla="*/ 53 w 87"/>
                <a:gd name="T35" fmla="*/ 85 h 85"/>
                <a:gd name="T36" fmla="*/ 43 w 87"/>
                <a:gd name="T37" fmla="*/ 85 h 85"/>
                <a:gd name="T38" fmla="*/ 43 w 87"/>
                <a:gd name="T39" fmla="*/ 85 h 85"/>
                <a:gd name="T40" fmla="*/ 35 w 87"/>
                <a:gd name="T41" fmla="*/ 85 h 85"/>
                <a:gd name="T42" fmla="*/ 27 w 87"/>
                <a:gd name="T43" fmla="*/ 82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2 h 85"/>
                <a:gd name="T70" fmla="*/ 35 w 87"/>
                <a:gd name="T71" fmla="*/ 1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1"/>
                  </a:lnTo>
                  <a:lnTo>
                    <a:pt x="61" y="2"/>
                  </a:lnTo>
                  <a:lnTo>
                    <a:pt x="68" y="7"/>
                  </a:lnTo>
                  <a:lnTo>
                    <a:pt x="73" y="12"/>
                  </a:lnTo>
                  <a:lnTo>
                    <a:pt x="79" y="19"/>
                  </a:lnTo>
                  <a:lnTo>
                    <a:pt x="83" y="26"/>
                  </a:lnTo>
                  <a:lnTo>
                    <a:pt x="86" y="34"/>
                  </a:lnTo>
                  <a:lnTo>
                    <a:pt x="87" y="42"/>
                  </a:lnTo>
                  <a:lnTo>
                    <a:pt x="87" y="42"/>
                  </a:lnTo>
                  <a:lnTo>
                    <a:pt x="86" y="51"/>
                  </a:lnTo>
                  <a:lnTo>
                    <a:pt x="83" y="59"/>
                  </a:lnTo>
                  <a:lnTo>
                    <a:pt x="79" y="67"/>
                  </a:lnTo>
                  <a:lnTo>
                    <a:pt x="73" y="73"/>
                  </a:lnTo>
                  <a:lnTo>
                    <a:pt x="68" y="78"/>
                  </a:lnTo>
                  <a:lnTo>
                    <a:pt x="61" y="82"/>
                  </a:lnTo>
                  <a:lnTo>
                    <a:pt x="53" y="85"/>
                  </a:lnTo>
                  <a:lnTo>
                    <a:pt x="43" y="85"/>
                  </a:lnTo>
                  <a:lnTo>
                    <a:pt x="43" y="85"/>
                  </a:lnTo>
                  <a:lnTo>
                    <a:pt x="35" y="85"/>
                  </a:lnTo>
                  <a:lnTo>
                    <a:pt x="27" y="82"/>
                  </a:lnTo>
                  <a:lnTo>
                    <a:pt x="20" y="78"/>
                  </a:lnTo>
                  <a:lnTo>
                    <a:pt x="13" y="73"/>
                  </a:lnTo>
                  <a:lnTo>
                    <a:pt x="9" y="67"/>
                  </a:lnTo>
                  <a:lnTo>
                    <a:pt x="5" y="59"/>
                  </a:lnTo>
                  <a:lnTo>
                    <a:pt x="2" y="51"/>
                  </a:lnTo>
                  <a:lnTo>
                    <a:pt x="0" y="42"/>
                  </a:lnTo>
                  <a:lnTo>
                    <a:pt x="0" y="42"/>
                  </a:lnTo>
                  <a:lnTo>
                    <a:pt x="2" y="34"/>
                  </a:lnTo>
                  <a:lnTo>
                    <a:pt x="5" y="26"/>
                  </a:lnTo>
                  <a:lnTo>
                    <a:pt x="9" y="19"/>
                  </a:lnTo>
                  <a:lnTo>
                    <a:pt x="13" y="12"/>
                  </a:lnTo>
                  <a:lnTo>
                    <a:pt x="20" y="7"/>
                  </a:lnTo>
                  <a:lnTo>
                    <a:pt x="27" y="2"/>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1"/>
            <p:cNvSpPr>
              <a:spLocks/>
            </p:cNvSpPr>
            <p:nvPr userDrawn="1"/>
          </p:nvSpPr>
          <p:spPr bwMode="auto">
            <a:xfrm>
              <a:off x="3931" y="891"/>
              <a:ext cx="44" cy="43"/>
            </a:xfrm>
            <a:custGeom>
              <a:avLst/>
              <a:gdLst>
                <a:gd name="T0" fmla="*/ 43 w 87"/>
                <a:gd name="T1" fmla="*/ 0 h 85"/>
                <a:gd name="T2" fmla="*/ 43 w 87"/>
                <a:gd name="T3" fmla="*/ 0 h 85"/>
                <a:gd name="T4" fmla="*/ 53 w 87"/>
                <a:gd name="T5" fmla="*/ 1 h 85"/>
                <a:gd name="T6" fmla="*/ 61 w 87"/>
                <a:gd name="T7" fmla="*/ 3 h 85"/>
                <a:gd name="T8" fmla="*/ 68 w 87"/>
                <a:gd name="T9" fmla="*/ 7 h 85"/>
                <a:gd name="T10" fmla="*/ 73 w 87"/>
                <a:gd name="T11" fmla="*/ 12 h 85"/>
                <a:gd name="T12" fmla="*/ 79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7 h 85"/>
                <a:gd name="T28" fmla="*/ 73 w 87"/>
                <a:gd name="T29" fmla="*/ 73 h 85"/>
                <a:gd name="T30" fmla="*/ 68 w 87"/>
                <a:gd name="T31" fmla="*/ 78 h 85"/>
                <a:gd name="T32" fmla="*/ 61 w 87"/>
                <a:gd name="T33" fmla="*/ 83 h 85"/>
                <a:gd name="T34" fmla="*/ 53 w 87"/>
                <a:gd name="T35" fmla="*/ 85 h 85"/>
                <a:gd name="T36" fmla="*/ 43 w 87"/>
                <a:gd name="T37" fmla="*/ 85 h 85"/>
                <a:gd name="T38" fmla="*/ 43 w 87"/>
                <a:gd name="T39" fmla="*/ 85 h 85"/>
                <a:gd name="T40" fmla="*/ 35 w 87"/>
                <a:gd name="T41" fmla="*/ 85 h 85"/>
                <a:gd name="T42" fmla="*/ 27 w 87"/>
                <a:gd name="T43" fmla="*/ 83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3 h 85"/>
                <a:gd name="T70" fmla="*/ 35 w 87"/>
                <a:gd name="T71" fmla="*/ 1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1"/>
                  </a:lnTo>
                  <a:lnTo>
                    <a:pt x="61" y="3"/>
                  </a:lnTo>
                  <a:lnTo>
                    <a:pt x="68" y="7"/>
                  </a:lnTo>
                  <a:lnTo>
                    <a:pt x="73" y="12"/>
                  </a:lnTo>
                  <a:lnTo>
                    <a:pt x="79" y="19"/>
                  </a:lnTo>
                  <a:lnTo>
                    <a:pt x="83" y="26"/>
                  </a:lnTo>
                  <a:lnTo>
                    <a:pt x="86" y="34"/>
                  </a:lnTo>
                  <a:lnTo>
                    <a:pt x="87" y="43"/>
                  </a:lnTo>
                  <a:lnTo>
                    <a:pt x="87" y="43"/>
                  </a:lnTo>
                  <a:lnTo>
                    <a:pt x="86" y="51"/>
                  </a:lnTo>
                  <a:lnTo>
                    <a:pt x="83" y="59"/>
                  </a:lnTo>
                  <a:lnTo>
                    <a:pt x="79" y="67"/>
                  </a:lnTo>
                  <a:lnTo>
                    <a:pt x="73" y="73"/>
                  </a:lnTo>
                  <a:lnTo>
                    <a:pt x="68" y="78"/>
                  </a:lnTo>
                  <a:lnTo>
                    <a:pt x="61" y="83"/>
                  </a:lnTo>
                  <a:lnTo>
                    <a:pt x="53" y="85"/>
                  </a:lnTo>
                  <a:lnTo>
                    <a:pt x="43" y="85"/>
                  </a:lnTo>
                  <a:lnTo>
                    <a:pt x="43" y="85"/>
                  </a:lnTo>
                  <a:lnTo>
                    <a:pt x="35" y="85"/>
                  </a:lnTo>
                  <a:lnTo>
                    <a:pt x="27" y="83"/>
                  </a:lnTo>
                  <a:lnTo>
                    <a:pt x="20" y="78"/>
                  </a:lnTo>
                  <a:lnTo>
                    <a:pt x="13" y="73"/>
                  </a:lnTo>
                  <a:lnTo>
                    <a:pt x="9" y="67"/>
                  </a:lnTo>
                  <a:lnTo>
                    <a:pt x="5" y="59"/>
                  </a:lnTo>
                  <a:lnTo>
                    <a:pt x="2" y="51"/>
                  </a:lnTo>
                  <a:lnTo>
                    <a:pt x="0" y="43"/>
                  </a:lnTo>
                  <a:lnTo>
                    <a:pt x="0" y="43"/>
                  </a:lnTo>
                  <a:lnTo>
                    <a:pt x="2" y="34"/>
                  </a:lnTo>
                  <a:lnTo>
                    <a:pt x="5" y="26"/>
                  </a:lnTo>
                  <a:lnTo>
                    <a:pt x="9" y="19"/>
                  </a:lnTo>
                  <a:lnTo>
                    <a:pt x="13" y="12"/>
                  </a:lnTo>
                  <a:lnTo>
                    <a:pt x="20" y="7"/>
                  </a:lnTo>
                  <a:lnTo>
                    <a:pt x="27" y="3"/>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2"/>
            <p:cNvSpPr>
              <a:spLocks/>
            </p:cNvSpPr>
            <p:nvPr userDrawn="1"/>
          </p:nvSpPr>
          <p:spPr bwMode="auto">
            <a:xfrm>
              <a:off x="3988" y="1286"/>
              <a:ext cx="43" cy="43"/>
            </a:xfrm>
            <a:custGeom>
              <a:avLst/>
              <a:gdLst>
                <a:gd name="T0" fmla="*/ 44 w 87"/>
                <a:gd name="T1" fmla="*/ 0 h 85"/>
                <a:gd name="T2" fmla="*/ 44 w 87"/>
                <a:gd name="T3" fmla="*/ 0 h 85"/>
                <a:gd name="T4" fmla="*/ 53 w 87"/>
                <a:gd name="T5" fmla="*/ 0 h 85"/>
                <a:gd name="T6" fmla="*/ 61 w 87"/>
                <a:gd name="T7" fmla="*/ 3 h 85"/>
                <a:gd name="T8" fmla="*/ 68 w 87"/>
                <a:gd name="T9" fmla="*/ 7 h 85"/>
                <a:gd name="T10" fmla="*/ 75 w 87"/>
                <a:gd name="T11" fmla="*/ 13 h 85"/>
                <a:gd name="T12" fmla="*/ 79 w 87"/>
                <a:gd name="T13" fmla="*/ 18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6 h 85"/>
                <a:gd name="T28" fmla="*/ 75 w 87"/>
                <a:gd name="T29" fmla="*/ 73 h 85"/>
                <a:gd name="T30" fmla="*/ 68 w 87"/>
                <a:gd name="T31" fmla="*/ 78 h 85"/>
                <a:gd name="T32" fmla="*/ 61 w 87"/>
                <a:gd name="T33" fmla="*/ 83 h 85"/>
                <a:gd name="T34" fmla="*/ 53 w 87"/>
                <a:gd name="T35" fmla="*/ 84 h 85"/>
                <a:gd name="T36" fmla="*/ 44 w 87"/>
                <a:gd name="T37" fmla="*/ 85 h 85"/>
                <a:gd name="T38" fmla="*/ 44 w 87"/>
                <a:gd name="T39" fmla="*/ 85 h 85"/>
                <a:gd name="T40" fmla="*/ 35 w 87"/>
                <a:gd name="T41" fmla="*/ 84 h 85"/>
                <a:gd name="T42" fmla="*/ 27 w 87"/>
                <a:gd name="T43" fmla="*/ 83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8 h 85"/>
                <a:gd name="T64" fmla="*/ 13 w 87"/>
                <a:gd name="T65" fmla="*/ 13 h 85"/>
                <a:gd name="T66" fmla="*/ 20 w 87"/>
                <a:gd name="T67" fmla="*/ 7 h 85"/>
                <a:gd name="T68" fmla="*/ 27 w 87"/>
                <a:gd name="T69" fmla="*/ 3 h 85"/>
                <a:gd name="T70" fmla="*/ 35 w 87"/>
                <a:gd name="T71" fmla="*/ 0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0"/>
                  </a:lnTo>
                  <a:lnTo>
                    <a:pt x="61" y="3"/>
                  </a:lnTo>
                  <a:lnTo>
                    <a:pt x="68" y="7"/>
                  </a:lnTo>
                  <a:lnTo>
                    <a:pt x="75" y="13"/>
                  </a:lnTo>
                  <a:lnTo>
                    <a:pt x="79" y="18"/>
                  </a:lnTo>
                  <a:lnTo>
                    <a:pt x="83" y="26"/>
                  </a:lnTo>
                  <a:lnTo>
                    <a:pt x="86" y="34"/>
                  </a:lnTo>
                  <a:lnTo>
                    <a:pt x="87" y="43"/>
                  </a:lnTo>
                  <a:lnTo>
                    <a:pt x="87" y="43"/>
                  </a:lnTo>
                  <a:lnTo>
                    <a:pt x="86" y="51"/>
                  </a:lnTo>
                  <a:lnTo>
                    <a:pt x="83" y="59"/>
                  </a:lnTo>
                  <a:lnTo>
                    <a:pt x="79" y="66"/>
                  </a:lnTo>
                  <a:lnTo>
                    <a:pt x="75" y="73"/>
                  </a:lnTo>
                  <a:lnTo>
                    <a:pt x="68" y="78"/>
                  </a:lnTo>
                  <a:lnTo>
                    <a:pt x="61" y="83"/>
                  </a:lnTo>
                  <a:lnTo>
                    <a:pt x="53" y="84"/>
                  </a:lnTo>
                  <a:lnTo>
                    <a:pt x="44" y="85"/>
                  </a:lnTo>
                  <a:lnTo>
                    <a:pt x="44" y="85"/>
                  </a:lnTo>
                  <a:lnTo>
                    <a:pt x="35" y="84"/>
                  </a:lnTo>
                  <a:lnTo>
                    <a:pt x="27" y="83"/>
                  </a:lnTo>
                  <a:lnTo>
                    <a:pt x="20" y="78"/>
                  </a:lnTo>
                  <a:lnTo>
                    <a:pt x="13" y="73"/>
                  </a:lnTo>
                  <a:lnTo>
                    <a:pt x="9" y="66"/>
                  </a:lnTo>
                  <a:lnTo>
                    <a:pt x="5" y="59"/>
                  </a:lnTo>
                  <a:lnTo>
                    <a:pt x="2" y="51"/>
                  </a:lnTo>
                  <a:lnTo>
                    <a:pt x="0" y="43"/>
                  </a:lnTo>
                  <a:lnTo>
                    <a:pt x="0" y="43"/>
                  </a:lnTo>
                  <a:lnTo>
                    <a:pt x="2" y="34"/>
                  </a:lnTo>
                  <a:lnTo>
                    <a:pt x="5" y="26"/>
                  </a:lnTo>
                  <a:lnTo>
                    <a:pt x="9" y="18"/>
                  </a:lnTo>
                  <a:lnTo>
                    <a:pt x="13" y="13"/>
                  </a:lnTo>
                  <a:lnTo>
                    <a:pt x="20" y="7"/>
                  </a:lnTo>
                  <a:lnTo>
                    <a:pt x="27" y="3"/>
                  </a:lnTo>
                  <a:lnTo>
                    <a:pt x="35" y="0"/>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73"/>
            <p:cNvSpPr>
              <a:spLocks/>
            </p:cNvSpPr>
            <p:nvPr userDrawn="1"/>
          </p:nvSpPr>
          <p:spPr bwMode="auto">
            <a:xfrm>
              <a:off x="3988" y="1230"/>
              <a:ext cx="43" cy="42"/>
            </a:xfrm>
            <a:custGeom>
              <a:avLst/>
              <a:gdLst>
                <a:gd name="T0" fmla="*/ 44 w 87"/>
                <a:gd name="T1" fmla="*/ 0 h 86"/>
                <a:gd name="T2" fmla="*/ 44 w 87"/>
                <a:gd name="T3" fmla="*/ 0 h 86"/>
                <a:gd name="T4" fmla="*/ 53 w 87"/>
                <a:gd name="T5" fmla="*/ 0 h 86"/>
                <a:gd name="T6" fmla="*/ 61 w 87"/>
                <a:gd name="T7" fmla="*/ 3 h 86"/>
                <a:gd name="T8" fmla="*/ 68 w 87"/>
                <a:gd name="T9" fmla="*/ 7 h 86"/>
                <a:gd name="T10" fmla="*/ 75 w 87"/>
                <a:gd name="T11" fmla="*/ 13 h 86"/>
                <a:gd name="T12" fmla="*/ 79 w 87"/>
                <a:gd name="T13" fmla="*/ 18 h 86"/>
                <a:gd name="T14" fmla="*/ 83 w 87"/>
                <a:gd name="T15" fmla="*/ 27 h 86"/>
                <a:gd name="T16" fmla="*/ 86 w 87"/>
                <a:gd name="T17" fmla="*/ 33 h 86"/>
                <a:gd name="T18" fmla="*/ 87 w 87"/>
                <a:gd name="T19" fmla="*/ 43 h 86"/>
                <a:gd name="T20" fmla="*/ 87 w 87"/>
                <a:gd name="T21" fmla="*/ 43 h 86"/>
                <a:gd name="T22" fmla="*/ 86 w 87"/>
                <a:gd name="T23" fmla="*/ 51 h 86"/>
                <a:gd name="T24" fmla="*/ 83 w 87"/>
                <a:gd name="T25" fmla="*/ 60 h 86"/>
                <a:gd name="T26" fmla="*/ 79 w 87"/>
                <a:gd name="T27" fmla="*/ 66 h 86"/>
                <a:gd name="T28" fmla="*/ 75 w 87"/>
                <a:gd name="T29" fmla="*/ 73 h 86"/>
                <a:gd name="T30" fmla="*/ 68 w 87"/>
                <a:gd name="T31" fmla="*/ 79 h 86"/>
                <a:gd name="T32" fmla="*/ 61 w 87"/>
                <a:gd name="T33" fmla="*/ 82 h 86"/>
                <a:gd name="T34" fmla="*/ 53 w 87"/>
                <a:gd name="T35" fmla="*/ 84 h 86"/>
                <a:gd name="T36" fmla="*/ 44 w 87"/>
                <a:gd name="T37" fmla="*/ 86 h 86"/>
                <a:gd name="T38" fmla="*/ 44 w 87"/>
                <a:gd name="T39" fmla="*/ 86 h 86"/>
                <a:gd name="T40" fmla="*/ 35 w 87"/>
                <a:gd name="T41" fmla="*/ 84 h 86"/>
                <a:gd name="T42" fmla="*/ 27 w 87"/>
                <a:gd name="T43" fmla="*/ 82 h 86"/>
                <a:gd name="T44" fmla="*/ 20 w 87"/>
                <a:gd name="T45" fmla="*/ 79 h 86"/>
                <a:gd name="T46" fmla="*/ 13 w 87"/>
                <a:gd name="T47" fmla="*/ 73 h 86"/>
                <a:gd name="T48" fmla="*/ 9 w 87"/>
                <a:gd name="T49" fmla="*/ 66 h 86"/>
                <a:gd name="T50" fmla="*/ 5 w 87"/>
                <a:gd name="T51" fmla="*/ 60 h 86"/>
                <a:gd name="T52" fmla="*/ 2 w 87"/>
                <a:gd name="T53" fmla="*/ 51 h 86"/>
                <a:gd name="T54" fmla="*/ 0 w 87"/>
                <a:gd name="T55" fmla="*/ 43 h 86"/>
                <a:gd name="T56" fmla="*/ 0 w 87"/>
                <a:gd name="T57" fmla="*/ 43 h 86"/>
                <a:gd name="T58" fmla="*/ 2 w 87"/>
                <a:gd name="T59" fmla="*/ 33 h 86"/>
                <a:gd name="T60" fmla="*/ 5 w 87"/>
                <a:gd name="T61" fmla="*/ 27 h 86"/>
                <a:gd name="T62" fmla="*/ 9 w 87"/>
                <a:gd name="T63" fmla="*/ 18 h 86"/>
                <a:gd name="T64" fmla="*/ 13 w 87"/>
                <a:gd name="T65" fmla="*/ 13 h 86"/>
                <a:gd name="T66" fmla="*/ 20 w 87"/>
                <a:gd name="T67" fmla="*/ 7 h 86"/>
                <a:gd name="T68" fmla="*/ 27 w 87"/>
                <a:gd name="T69" fmla="*/ 3 h 86"/>
                <a:gd name="T70" fmla="*/ 35 w 87"/>
                <a:gd name="T71" fmla="*/ 0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0"/>
                  </a:lnTo>
                  <a:lnTo>
                    <a:pt x="61" y="3"/>
                  </a:lnTo>
                  <a:lnTo>
                    <a:pt x="68" y="7"/>
                  </a:lnTo>
                  <a:lnTo>
                    <a:pt x="75" y="13"/>
                  </a:lnTo>
                  <a:lnTo>
                    <a:pt x="79" y="18"/>
                  </a:lnTo>
                  <a:lnTo>
                    <a:pt x="83" y="27"/>
                  </a:lnTo>
                  <a:lnTo>
                    <a:pt x="86" y="33"/>
                  </a:lnTo>
                  <a:lnTo>
                    <a:pt x="87" y="43"/>
                  </a:lnTo>
                  <a:lnTo>
                    <a:pt x="87" y="43"/>
                  </a:lnTo>
                  <a:lnTo>
                    <a:pt x="86" y="51"/>
                  </a:lnTo>
                  <a:lnTo>
                    <a:pt x="83" y="60"/>
                  </a:lnTo>
                  <a:lnTo>
                    <a:pt x="79" y="66"/>
                  </a:lnTo>
                  <a:lnTo>
                    <a:pt x="75" y="73"/>
                  </a:lnTo>
                  <a:lnTo>
                    <a:pt x="68" y="79"/>
                  </a:lnTo>
                  <a:lnTo>
                    <a:pt x="61" y="82"/>
                  </a:lnTo>
                  <a:lnTo>
                    <a:pt x="53" y="84"/>
                  </a:lnTo>
                  <a:lnTo>
                    <a:pt x="44" y="86"/>
                  </a:lnTo>
                  <a:lnTo>
                    <a:pt x="44" y="86"/>
                  </a:lnTo>
                  <a:lnTo>
                    <a:pt x="35" y="84"/>
                  </a:lnTo>
                  <a:lnTo>
                    <a:pt x="27" y="82"/>
                  </a:lnTo>
                  <a:lnTo>
                    <a:pt x="20" y="79"/>
                  </a:lnTo>
                  <a:lnTo>
                    <a:pt x="13" y="73"/>
                  </a:lnTo>
                  <a:lnTo>
                    <a:pt x="9" y="66"/>
                  </a:lnTo>
                  <a:lnTo>
                    <a:pt x="5" y="60"/>
                  </a:lnTo>
                  <a:lnTo>
                    <a:pt x="2" y="51"/>
                  </a:lnTo>
                  <a:lnTo>
                    <a:pt x="0" y="43"/>
                  </a:lnTo>
                  <a:lnTo>
                    <a:pt x="0" y="43"/>
                  </a:lnTo>
                  <a:lnTo>
                    <a:pt x="2" y="33"/>
                  </a:lnTo>
                  <a:lnTo>
                    <a:pt x="5" y="27"/>
                  </a:lnTo>
                  <a:lnTo>
                    <a:pt x="9" y="18"/>
                  </a:lnTo>
                  <a:lnTo>
                    <a:pt x="13" y="13"/>
                  </a:lnTo>
                  <a:lnTo>
                    <a:pt x="20" y="7"/>
                  </a:lnTo>
                  <a:lnTo>
                    <a:pt x="27" y="3"/>
                  </a:lnTo>
                  <a:lnTo>
                    <a:pt x="35" y="0"/>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4"/>
            <p:cNvSpPr>
              <a:spLocks/>
            </p:cNvSpPr>
            <p:nvPr userDrawn="1"/>
          </p:nvSpPr>
          <p:spPr bwMode="auto">
            <a:xfrm>
              <a:off x="3988" y="1060"/>
              <a:ext cx="43" cy="43"/>
            </a:xfrm>
            <a:custGeom>
              <a:avLst/>
              <a:gdLst>
                <a:gd name="T0" fmla="*/ 44 w 87"/>
                <a:gd name="T1" fmla="*/ 0 h 87"/>
                <a:gd name="T2" fmla="*/ 44 w 87"/>
                <a:gd name="T3" fmla="*/ 0 h 87"/>
                <a:gd name="T4" fmla="*/ 53 w 87"/>
                <a:gd name="T5" fmla="*/ 1 h 87"/>
                <a:gd name="T6" fmla="*/ 61 w 87"/>
                <a:gd name="T7" fmla="*/ 4 h 87"/>
                <a:gd name="T8" fmla="*/ 68 w 87"/>
                <a:gd name="T9" fmla="*/ 8 h 87"/>
                <a:gd name="T10" fmla="*/ 75 w 87"/>
                <a:gd name="T11" fmla="*/ 12 h 87"/>
                <a:gd name="T12" fmla="*/ 79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79 w 87"/>
                <a:gd name="T27" fmla="*/ 67 h 87"/>
                <a:gd name="T28" fmla="*/ 75 w 87"/>
                <a:gd name="T29" fmla="*/ 73 h 87"/>
                <a:gd name="T30" fmla="*/ 68 w 87"/>
                <a:gd name="T31" fmla="*/ 78 h 87"/>
                <a:gd name="T32" fmla="*/ 61 w 87"/>
                <a:gd name="T33" fmla="*/ 83 h 87"/>
                <a:gd name="T34" fmla="*/ 53 w 87"/>
                <a:gd name="T35" fmla="*/ 85 h 87"/>
                <a:gd name="T36" fmla="*/ 44 w 87"/>
                <a:gd name="T37" fmla="*/ 87 h 87"/>
                <a:gd name="T38" fmla="*/ 44 w 87"/>
                <a:gd name="T39" fmla="*/ 87 h 87"/>
                <a:gd name="T40" fmla="*/ 35 w 87"/>
                <a:gd name="T41" fmla="*/ 85 h 87"/>
                <a:gd name="T42" fmla="*/ 27 w 87"/>
                <a:gd name="T43" fmla="*/ 83 h 87"/>
                <a:gd name="T44" fmla="*/ 20 w 87"/>
                <a:gd name="T45" fmla="*/ 78 h 87"/>
                <a:gd name="T46" fmla="*/ 13 w 87"/>
                <a:gd name="T47" fmla="*/ 73 h 87"/>
                <a:gd name="T48" fmla="*/ 9 w 87"/>
                <a:gd name="T49" fmla="*/ 67 h 87"/>
                <a:gd name="T50" fmla="*/ 5 w 87"/>
                <a:gd name="T51" fmla="*/ 61 h 87"/>
                <a:gd name="T52" fmla="*/ 2 w 87"/>
                <a:gd name="T53" fmla="*/ 52 h 87"/>
                <a:gd name="T54" fmla="*/ 0 w 87"/>
                <a:gd name="T55" fmla="*/ 43 h 87"/>
                <a:gd name="T56" fmla="*/ 0 w 87"/>
                <a:gd name="T57" fmla="*/ 43 h 87"/>
                <a:gd name="T58" fmla="*/ 2 w 87"/>
                <a:gd name="T59" fmla="*/ 34 h 87"/>
                <a:gd name="T60" fmla="*/ 5 w 87"/>
                <a:gd name="T61" fmla="*/ 26 h 87"/>
                <a:gd name="T62" fmla="*/ 9 w 87"/>
                <a:gd name="T63" fmla="*/ 19 h 87"/>
                <a:gd name="T64" fmla="*/ 13 w 87"/>
                <a:gd name="T65" fmla="*/ 12 h 87"/>
                <a:gd name="T66" fmla="*/ 20 w 87"/>
                <a:gd name="T67" fmla="*/ 8 h 87"/>
                <a:gd name="T68" fmla="*/ 27 w 87"/>
                <a:gd name="T69" fmla="*/ 4 h 87"/>
                <a:gd name="T70" fmla="*/ 35 w 87"/>
                <a:gd name="T71" fmla="*/ 1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1"/>
                  </a:lnTo>
                  <a:lnTo>
                    <a:pt x="61" y="4"/>
                  </a:lnTo>
                  <a:lnTo>
                    <a:pt x="68" y="8"/>
                  </a:lnTo>
                  <a:lnTo>
                    <a:pt x="75" y="12"/>
                  </a:lnTo>
                  <a:lnTo>
                    <a:pt x="79" y="19"/>
                  </a:lnTo>
                  <a:lnTo>
                    <a:pt x="83" y="26"/>
                  </a:lnTo>
                  <a:lnTo>
                    <a:pt x="86" y="34"/>
                  </a:lnTo>
                  <a:lnTo>
                    <a:pt x="87" y="43"/>
                  </a:lnTo>
                  <a:lnTo>
                    <a:pt x="87" y="43"/>
                  </a:lnTo>
                  <a:lnTo>
                    <a:pt x="86" y="52"/>
                  </a:lnTo>
                  <a:lnTo>
                    <a:pt x="83" y="61"/>
                  </a:lnTo>
                  <a:lnTo>
                    <a:pt x="79" y="67"/>
                  </a:lnTo>
                  <a:lnTo>
                    <a:pt x="75" y="73"/>
                  </a:lnTo>
                  <a:lnTo>
                    <a:pt x="68" y="78"/>
                  </a:lnTo>
                  <a:lnTo>
                    <a:pt x="61" y="83"/>
                  </a:lnTo>
                  <a:lnTo>
                    <a:pt x="53" y="85"/>
                  </a:lnTo>
                  <a:lnTo>
                    <a:pt x="44" y="87"/>
                  </a:lnTo>
                  <a:lnTo>
                    <a:pt x="44" y="87"/>
                  </a:lnTo>
                  <a:lnTo>
                    <a:pt x="35" y="85"/>
                  </a:lnTo>
                  <a:lnTo>
                    <a:pt x="27" y="83"/>
                  </a:lnTo>
                  <a:lnTo>
                    <a:pt x="20" y="78"/>
                  </a:lnTo>
                  <a:lnTo>
                    <a:pt x="13" y="73"/>
                  </a:lnTo>
                  <a:lnTo>
                    <a:pt x="9" y="67"/>
                  </a:lnTo>
                  <a:lnTo>
                    <a:pt x="5" y="61"/>
                  </a:lnTo>
                  <a:lnTo>
                    <a:pt x="2" y="52"/>
                  </a:lnTo>
                  <a:lnTo>
                    <a:pt x="0" y="43"/>
                  </a:lnTo>
                  <a:lnTo>
                    <a:pt x="0" y="43"/>
                  </a:lnTo>
                  <a:lnTo>
                    <a:pt x="2" y="34"/>
                  </a:lnTo>
                  <a:lnTo>
                    <a:pt x="5" y="26"/>
                  </a:lnTo>
                  <a:lnTo>
                    <a:pt x="9" y="19"/>
                  </a:lnTo>
                  <a:lnTo>
                    <a:pt x="13" y="12"/>
                  </a:lnTo>
                  <a:lnTo>
                    <a:pt x="20" y="8"/>
                  </a:lnTo>
                  <a:lnTo>
                    <a:pt x="27"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75"/>
            <p:cNvSpPr>
              <a:spLocks/>
            </p:cNvSpPr>
            <p:nvPr userDrawn="1"/>
          </p:nvSpPr>
          <p:spPr bwMode="auto">
            <a:xfrm>
              <a:off x="3988" y="1004"/>
              <a:ext cx="43" cy="42"/>
            </a:xfrm>
            <a:custGeom>
              <a:avLst/>
              <a:gdLst>
                <a:gd name="T0" fmla="*/ 44 w 87"/>
                <a:gd name="T1" fmla="*/ 0 h 86"/>
                <a:gd name="T2" fmla="*/ 44 w 87"/>
                <a:gd name="T3" fmla="*/ 0 h 86"/>
                <a:gd name="T4" fmla="*/ 53 w 87"/>
                <a:gd name="T5" fmla="*/ 2 h 86"/>
                <a:gd name="T6" fmla="*/ 61 w 87"/>
                <a:gd name="T7" fmla="*/ 5 h 86"/>
                <a:gd name="T8" fmla="*/ 68 w 87"/>
                <a:gd name="T9" fmla="*/ 7 h 86"/>
                <a:gd name="T10" fmla="*/ 75 w 87"/>
                <a:gd name="T11" fmla="*/ 13 h 86"/>
                <a:gd name="T12" fmla="*/ 79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79 w 87"/>
                <a:gd name="T27" fmla="*/ 68 h 86"/>
                <a:gd name="T28" fmla="*/ 75 w 87"/>
                <a:gd name="T29" fmla="*/ 73 h 86"/>
                <a:gd name="T30" fmla="*/ 68 w 87"/>
                <a:gd name="T31" fmla="*/ 79 h 86"/>
                <a:gd name="T32" fmla="*/ 61 w 87"/>
                <a:gd name="T33" fmla="*/ 83 h 86"/>
                <a:gd name="T34" fmla="*/ 53 w 87"/>
                <a:gd name="T35" fmla="*/ 86 h 86"/>
                <a:gd name="T36" fmla="*/ 44 w 87"/>
                <a:gd name="T37" fmla="*/ 86 h 86"/>
                <a:gd name="T38" fmla="*/ 44 w 87"/>
                <a:gd name="T39" fmla="*/ 86 h 86"/>
                <a:gd name="T40" fmla="*/ 35 w 87"/>
                <a:gd name="T41" fmla="*/ 86 h 86"/>
                <a:gd name="T42" fmla="*/ 27 w 87"/>
                <a:gd name="T43" fmla="*/ 83 h 86"/>
                <a:gd name="T44" fmla="*/ 20 w 87"/>
                <a:gd name="T45" fmla="*/ 79 h 86"/>
                <a:gd name="T46" fmla="*/ 13 w 87"/>
                <a:gd name="T47" fmla="*/ 73 h 86"/>
                <a:gd name="T48" fmla="*/ 9 w 87"/>
                <a:gd name="T49" fmla="*/ 68 h 86"/>
                <a:gd name="T50" fmla="*/ 5 w 87"/>
                <a:gd name="T51" fmla="*/ 59 h 86"/>
                <a:gd name="T52" fmla="*/ 2 w 87"/>
                <a:gd name="T53" fmla="*/ 53 h 86"/>
                <a:gd name="T54" fmla="*/ 0 w 87"/>
                <a:gd name="T55" fmla="*/ 43 h 86"/>
                <a:gd name="T56" fmla="*/ 0 w 87"/>
                <a:gd name="T57" fmla="*/ 43 h 86"/>
                <a:gd name="T58" fmla="*/ 2 w 87"/>
                <a:gd name="T59" fmla="*/ 35 h 86"/>
                <a:gd name="T60" fmla="*/ 5 w 87"/>
                <a:gd name="T61" fmla="*/ 27 h 86"/>
                <a:gd name="T62" fmla="*/ 9 w 87"/>
                <a:gd name="T63" fmla="*/ 20 h 86"/>
                <a:gd name="T64" fmla="*/ 13 w 87"/>
                <a:gd name="T65" fmla="*/ 13 h 86"/>
                <a:gd name="T66" fmla="*/ 20 w 87"/>
                <a:gd name="T67" fmla="*/ 7 h 86"/>
                <a:gd name="T68" fmla="*/ 27 w 87"/>
                <a:gd name="T69" fmla="*/ 5 h 86"/>
                <a:gd name="T70" fmla="*/ 35 w 87"/>
                <a:gd name="T71" fmla="*/ 2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2"/>
                  </a:lnTo>
                  <a:lnTo>
                    <a:pt x="61" y="5"/>
                  </a:lnTo>
                  <a:lnTo>
                    <a:pt x="68" y="7"/>
                  </a:lnTo>
                  <a:lnTo>
                    <a:pt x="75" y="13"/>
                  </a:lnTo>
                  <a:lnTo>
                    <a:pt x="79" y="20"/>
                  </a:lnTo>
                  <a:lnTo>
                    <a:pt x="83" y="27"/>
                  </a:lnTo>
                  <a:lnTo>
                    <a:pt x="86" y="35"/>
                  </a:lnTo>
                  <a:lnTo>
                    <a:pt x="87" y="43"/>
                  </a:lnTo>
                  <a:lnTo>
                    <a:pt x="87" y="43"/>
                  </a:lnTo>
                  <a:lnTo>
                    <a:pt x="86" y="53"/>
                  </a:lnTo>
                  <a:lnTo>
                    <a:pt x="83" y="59"/>
                  </a:lnTo>
                  <a:lnTo>
                    <a:pt x="79" y="68"/>
                  </a:lnTo>
                  <a:lnTo>
                    <a:pt x="75" y="73"/>
                  </a:lnTo>
                  <a:lnTo>
                    <a:pt x="68" y="79"/>
                  </a:lnTo>
                  <a:lnTo>
                    <a:pt x="61" y="83"/>
                  </a:lnTo>
                  <a:lnTo>
                    <a:pt x="53" y="86"/>
                  </a:lnTo>
                  <a:lnTo>
                    <a:pt x="44" y="86"/>
                  </a:lnTo>
                  <a:lnTo>
                    <a:pt x="44" y="86"/>
                  </a:lnTo>
                  <a:lnTo>
                    <a:pt x="35" y="86"/>
                  </a:lnTo>
                  <a:lnTo>
                    <a:pt x="27" y="83"/>
                  </a:lnTo>
                  <a:lnTo>
                    <a:pt x="20" y="79"/>
                  </a:lnTo>
                  <a:lnTo>
                    <a:pt x="13" y="73"/>
                  </a:lnTo>
                  <a:lnTo>
                    <a:pt x="9" y="68"/>
                  </a:lnTo>
                  <a:lnTo>
                    <a:pt x="5" y="59"/>
                  </a:lnTo>
                  <a:lnTo>
                    <a:pt x="2" y="53"/>
                  </a:lnTo>
                  <a:lnTo>
                    <a:pt x="0" y="43"/>
                  </a:lnTo>
                  <a:lnTo>
                    <a:pt x="0" y="43"/>
                  </a:lnTo>
                  <a:lnTo>
                    <a:pt x="2" y="35"/>
                  </a:lnTo>
                  <a:lnTo>
                    <a:pt x="5" y="27"/>
                  </a:lnTo>
                  <a:lnTo>
                    <a:pt x="9" y="20"/>
                  </a:lnTo>
                  <a:lnTo>
                    <a:pt x="13" y="13"/>
                  </a:lnTo>
                  <a:lnTo>
                    <a:pt x="20" y="7"/>
                  </a:lnTo>
                  <a:lnTo>
                    <a:pt x="27"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76"/>
            <p:cNvSpPr>
              <a:spLocks/>
            </p:cNvSpPr>
            <p:nvPr userDrawn="1"/>
          </p:nvSpPr>
          <p:spPr bwMode="auto">
            <a:xfrm>
              <a:off x="3988" y="947"/>
              <a:ext cx="43" cy="43"/>
            </a:xfrm>
            <a:custGeom>
              <a:avLst/>
              <a:gdLst>
                <a:gd name="T0" fmla="*/ 44 w 87"/>
                <a:gd name="T1" fmla="*/ 0 h 85"/>
                <a:gd name="T2" fmla="*/ 44 w 87"/>
                <a:gd name="T3" fmla="*/ 0 h 85"/>
                <a:gd name="T4" fmla="*/ 53 w 87"/>
                <a:gd name="T5" fmla="*/ 1 h 85"/>
                <a:gd name="T6" fmla="*/ 61 w 87"/>
                <a:gd name="T7" fmla="*/ 2 h 85"/>
                <a:gd name="T8" fmla="*/ 68 w 87"/>
                <a:gd name="T9" fmla="*/ 7 h 85"/>
                <a:gd name="T10" fmla="*/ 75 w 87"/>
                <a:gd name="T11" fmla="*/ 12 h 85"/>
                <a:gd name="T12" fmla="*/ 79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7 h 85"/>
                <a:gd name="T28" fmla="*/ 75 w 87"/>
                <a:gd name="T29" fmla="*/ 73 h 85"/>
                <a:gd name="T30" fmla="*/ 68 w 87"/>
                <a:gd name="T31" fmla="*/ 78 h 85"/>
                <a:gd name="T32" fmla="*/ 61 w 87"/>
                <a:gd name="T33" fmla="*/ 82 h 85"/>
                <a:gd name="T34" fmla="*/ 53 w 87"/>
                <a:gd name="T35" fmla="*/ 85 h 85"/>
                <a:gd name="T36" fmla="*/ 44 w 87"/>
                <a:gd name="T37" fmla="*/ 85 h 85"/>
                <a:gd name="T38" fmla="*/ 44 w 87"/>
                <a:gd name="T39" fmla="*/ 85 h 85"/>
                <a:gd name="T40" fmla="*/ 35 w 87"/>
                <a:gd name="T41" fmla="*/ 85 h 85"/>
                <a:gd name="T42" fmla="*/ 27 w 87"/>
                <a:gd name="T43" fmla="*/ 82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2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2"/>
                  </a:lnTo>
                  <a:lnTo>
                    <a:pt x="68" y="7"/>
                  </a:lnTo>
                  <a:lnTo>
                    <a:pt x="75" y="12"/>
                  </a:lnTo>
                  <a:lnTo>
                    <a:pt x="79" y="19"/>
                  </a:lnTo>
                  <a:lnTo>
                    <a:pt x="83" y="26"/>
                  </a:lnTo>
                  <a:lnTo>
                    <a:pt x="86" y="34"/>
                  </a:lnTo>
                  <a:lnTo>
                    <a:pt x="87" y="42"/>
                  </a:lnTo>
                  <a:lnTo>
                    <a:pt x="87" y="42"/>
                  </a:lnTo>
                  <a:lnTo>
                    <a:pt x="86" y="51"/>
                  </a:lnTo>
                  <a:lnTo>
                    <a:pt x="83" y="59"/>
                  </a:lnTo>
                  <a:lnTo>
                    <a:pt x="79" y="67"/>
                  </a:lnTo>
                  <a:lnTo>
                    <a:pt x="75" y="73"/>
                  </a:lnTo>
                  <a:lnTo>
                    <a:pt x="68" y="78"/>
                  </a:lnTo>
                  <a:lnTo>
                    <a:pt x="61" y="82"/>
                  </a:lnTo>
                  <a:lnTo>
                    <a:pt x="53" y="85"/>
                  </a:lnTo>
                  <a:lnTo>
                    <a:pt x="44" y="85"/>
                  </a:lnTo>
                  <a:lnTo>
                    <a:pt x="44" y="85"/>
                  </a:lnTo>
                  <a:lnTo>
                    <a:pt x="35" y="85"/>
                  </a:lnTo>
                  <a:lnTo>
                    <a:pt x="27" y="82"/>
                  </a:lnTo>
                  <a:lnTo>
                    <a:pt x="20" y="78"/>
                  </a:lnTo>
                  <a:lnTo>
                    <a:pt x="13" y="73"/>
                  </a:lnTo>
                  <a:lnTo>
                    <a:pt x="9" y="67"/>
                  </a:lnTo>
                  <a:lnTo>
                    <a:pt x="5" y="59"/>
                  </a:lnTo>
                  <a:lnTo>
                    <a:pt x="2" y="51"/>
                  </a:lnTo>
                  <a:lnTo>
                    <a:pt x="0" y="42"/>
                  </a:lnTo>
                  <a:lnTo>
                    <a:pt x="0" y="42"/>
                  </a:lnTo>
                  <a:lnTo>
                    <a:pt x="2" y="34"/>
                  </a:lnTo>
                  <a:lnTo>
                    <a:pt x="5" y="26"/>
                  </a:lnTo>
                  <a:lnTo>
                    <a:pt x="9" y="19"/>
                  </a:lnTo>
                  <a:lnTo>
                    <a:pt x="13" y="12"/>
                  </a:lnTo>
                  <a:lnTo>
                    <a:pt x="20" y="7"/>
                  </a:lnTo>
                  <a:lnTo>
                    <a:pt x="27" y="2"/>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7"/>
            <p:cNvSpPr>
              <a:spLocks/>
            </p:cNvSpPr>
            <p:nvPr userDrawn="1"/>
          </p:nvSpPr>
          <p:spPr bwMode="auto">
            <a:xfrm>
              <a:off x="3988" y="891"/>
              <a:ext cx="43" cy="43"/>
            </a:xfrm>
            <a:custGeom>
              <a:avLst/>
              <a:gdLst>
                <a:gd name="T0" fmla="*/ 44 w 87"/>
                <a:gd name="T1" fmla="*/ 0 h 85"/>
                <a:gd name="T2" fmla="*/ 44 w 87"/>
                <a:gd name="T3" fmla="*/ 0 h 85"/>
                <a:gd name="T4" fmla="*/ 53 w 87"/>
                <a:gd name="T5" fmla="*/ 1 h 85"/>
                <a:gd name="T6" fmla="*/ 61 w 87"/>
                <a:gd name="T7" fmla="*/ 3 h 85"/>
                <a:gd name="T8" fmla="*/ 68 w 87"/>
                <a:gd name="T9" fmla="*/ 7 h 85"/>
                <a:gd name="T10" fmla="*/ 75 w 87"/>
                <a:gd name="T11" fmla="*/ 12 h 85"/>
                <a:gd name="T12" fmla="*/ 79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7 h 85"/>
                <a:gd name="T28" fmla="*/ 75 w 87"/>
                <a:gd name="T29" fmla="*/ 73 h 85"/>
                <a:gd name="T30" fmla="*/ 68 w 87"/>
                <a:gd name="T31" fmla="*/ 78 h 85"/>
                <a:gd name="T32" fmla="*/ 61 w 87"/>
                <a:gd name="T33" fmla="*/ 83 h 85"/>
                <a:gd name="T34" fmla="*/ 53 w 87"/>
                <a:gd name="T35" fmla="*/ 85 h 85"/>
                <a:gd name="T36" fmla="*/ 44 w 87"/>
                <a:gd name="T37" fmla="*/ 85 h 85"/>
                <a:gd name="T38" fmla="*/ 44 w 87"/>
                <a:gd name="T39" fmla="*/ 85 h 85"/>
                <a:gd name="T40" fmla="*/ 35 w 87"/>
                <a:gd name="T41" fmla="*/ 85 h 85"/>
                <a:gd name="T42" fmla="*/ 27 w 87"/>
                <a:gd name="T43" fmla="*/ 83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3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3"/>
                  </a:lnTo>
                  <a:lnTo>
                    <a:pt x="68" y="7"/>
                  </a:lnTo>
                  <a:lnTo>
                    <a:pt x="75" y="12"/>
                  </a:lnTo>
                  <a:lnTo>
                    <a:pt x="79" y="19"/>
                  </a:lnTo>
                  <a:lnTo>
                    <a:pt x="83" y="26"/>
                  </a:lnTo>
                  <a:lnTo>
                    <a:pt x="86" y="34"/>
                  </a:lnTo>
                  <a:lnTo>
                    <a:pt x="87" y="43"/>
                  </a:lnTo>
                  <a:lnTo>
                    <a:pt x="87" y="43"/>
                  </a:lnTo>
                  <a:lnTo>
                    <a:pt x="86" y="51"/>
                  </a:lnTo>
                  <a:lnTo>
                    <a:pt x="83" y="59"/>
                  </a:lnTo>
                  <a:lnTo>
                    <a:pt x="79" y="67"/>
                  </a:lnTo>
                  <a:lnTo>
                    <a:pt x="75" y="73"/>
                  </a:lnTo>
                  <a:lnTo>
                    <a:pt x="68" y="78"/>
                  </a:lnTo>
                  <a:lnTo>
                    <a:pt x="61" y="83"/>
                  </a:lnTo>
                  <a:lnTo>
                    <a:pt x="53" y="85"/>
                  </a:lnTo>
                  <a:lnTo>
                    <a:pt x="44" y="85"/>
                  </a:lnTo>
                  <a:lnTo>
                    <a:pt x="44" y="85"/>
                  </a:lnTo>
                  <a:lnTo>
                    <a:pt x="35" y="85"/>
                  </a:lnTo>
                  <a:lnTo>
                    <a:pt x="27" y="83"/>
                  </a:lnTo>
                  <a:lnTo>
                    <a:pt x="20" y="78"/>
                  </a:lnTo>
                  <a:lnTo>
                    <a:pt x="13" y="73"/>
                  </a:lnTo>
                  <a:lnTo>
                    <a:pt x="9" y="67"/>
                  </a:lnTo>
                  <a:lnTo>
                    <a:pt x="5" y="59"/>
                  </a:lnTo>
                  <a:lnTo>
                    <a:pt x="2" y="51"/>
                  </a:lnTo>
                  <a:lnTo>
                    <a:pt x="0" y="43"/>
                  </a:lnTo>
                  <a:lnTo>
                    <a:pt x="0" y="43"/>
                  </a:lnTo>
                  <a:lnTo>
                    <a:pt x="2" y="34"/>
                  </a:lnTo>
                  <a:lnTo>
                    <a:pt x="5" y="26"/>
                  </a:lnTo>
                  <a:lnTo>
                    <a:pt x="9" y="19"/>
                  </a:lnTo>
                  <a:lnTo>
                    <a:pt x="13" y="12"/>
                  </a:lnTo>
                  <a:lnTo>
                    <a:pt x="20" y="7"/>
                  </a:lnTo>
                  <a:lnTo>
                    <a:pt x="27" y="3"/>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78"/>
            <p:cNvSpPr>
              <a:spLocks/>
            </p:cNvSpPr>
            <p:nvPr userDrawn="1"/>
          </p:nvSpPr>
          <p:spPr bwMode="auto">
            <a:xfrm>
              <a:off x="4044" y="1230"/>
              <a:ext cx="44" cy="42"/>
            </a:xfrm>
            <a:custGeom>
              <a:avLst/>
              <a:gdLst>
                <a:gd name="T0" fmla="*/ 44 w 87"/>
                <a:gd name="T1" fmla="*/ 0 h 86"/>
                <a:gd name="T2" fmla="*/ 44 w 87"/>
                <a:gd name="T3" fmla="*/ 0 h 86"/>
                <a:gd name="T4" fmla="*/ 53 w 87"/>
                <a:gd name="T5" fmla="*/ 0 h 86"/>
                <a:gd name="T6" fmla="*/ 61 w 87"/>
                <a:gd name="T7" fmla="*/ 3 h 86"/>
                <a:gd name="T8" fmla="*/ 68 w 87"/>
                <a:gd name="T9" fmla="*/ 7 h 86"/>
                <a:gd name="T10" fmla="*/ 75 w 87"/>
                <a:gd name="T11" fmla="*/ 13 h 86"/>
                <a:gd name="T12" fmla="*/ 80 w 87"/>
                <a:gd name="T13" fmla="*/ 18 h 86"/>
                <a:gd name="T14" fmla="*/ 83 w 87"/>
                <a:gd name="T15" fmla="*/ 27 h 86"/>
                <a:gd name="T16" fmla="*/ 86 w 87"/>
                <a:gd name="T17" fmla="*/ 33 h 86"/>
                <a:gd name="T18" fmla="*/ 87 w 87"/>
                <a:gd name="T19" fmla="*/ 43 h 86"/>
                <a:gd name="T20" fmla="*/ 87 w 87"/>
                <a:gd name="T21" fmla="*/ 43 h 86"/>
                <a:gd name="T22" fmla="*/ 86 w 87"/>
                <a:gd name="T23" fmla="*/ 51 h 86"/>
                <a:gd name="T24" fmla="*/ 83 w 87"/>
                <a:gd name="T25" fmla="*/ 60 h 86"/>
                <a:gd name="T26" fmla="*/ 80 w 87"/>
                <a:gd name="T27" fmla="*/ 66 h 86"/>
                <a:gd name="T28" fmla="*/ 75 w 87"/>
                <a:gd name="T29" fmla="*/ 73 h 86"/>
                <a:gd name="T30" fmla="*/ 68 w 87"/>
                <a:gd name="T31" fmla="*/ 79 h 86"/>
                <a:gd name="T32" fmla="*/ 61 w 87"/>
                <a:gd name="T33" fmla="*/ 82 h 86"/>
                <a:gd name="T34" fmla="*/ 53 w 87"/>
                <a:gd name="T35" fmla="*/ 84 h 86"/>
                <a:gd name="T36" fmla="*/ 44 w 87"/>
                <a:gd name="T37" fmla="*/ 86 h 86"/>
                <a:gd name="T38" fmla="*/ 44 w 87"/>
                <a:gd name="T39" fmla="*/ 86 h 86"/>
                <a:gd name="T40" fmla="*/ 35 w 87"/>
                <a:gd name="T41" fmla="*/ 84 h 86"/>
                <a:gd name="T42" fmla="*/ 28 w 87"/>
                <a:gd name="T43" fmla="*/ 82 h 86"/>
                <a:gd name="T44" fmla="*/ 20 w 87"/>
                <a:gd name="T45" fmla="*/ 79 h 86"/>
                <a:gd name="T46" fmla="*/ 14 w 87"/>
                <a:gd name="T47" fmla="*/ 73 h 86"/>
                <a:gd name="T48" fmla="*/ 9 w 87"/>
                <a:gd name="T49" fmla="*/ 66 h 86"/>
                <a:gd name="T50" fmla="*/ 4 w 87"/>
                <a:gd name="T51" fmla="*/ 60 h 86"/>
                <a:gd name="T52" fmla="*/ 2 w 87"/>
                <a:gd name="T53" fmla="*/ 51 h 86"/>
                <a:gd name="T54" fmla="*/ 0 w 87"/>
                <a:gd name="T55" fmla="*/ 43 h 86"/>
                <a:gd name="T56" fmla="*/ 0 w 87"/>
                <a:gd name="T57" fmla="*/ 43 h 86"/>
                <a:gd name="T58" fmla="*/ 2 w 87"/>
                <a:gd name="T59" fmla="*/ 33 h 86"/>
                <a:gd name="T60" fmla="*/ 4 w 87"/>
                <a:gd name="T61" fmla="*/ 27 h 86"/>
                <a:gd name="T62" fmla="*/ 9 w 87"/>
                <a:gd name="T63" fmla="*/ 18 h 86"/>
                <a:gd name="T64" fmla="*/ 14 w 87"/>
                <a:gd name="T65" fmla="*/ 13 h 86"/>
                <a:gd name="T66" fmla="*/ 20 w 87"/>
                <a:gd name="T67" fmla="*/ 7 h 86"/>
                <a:gd name="T68" fmla="*/ 28 w 87"/>
                <a:gd name="T69" fmla="*/ 3 h 86"/>
                <a:gd name="T70" fmla="*/ 35 w 87"/>
                <a:gd name="T71" fmla="*/ 0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0"/>
                  </a:lnTo>
                  <a:lnTo>
                    <a:pt x="61" y="3"/>
                  </a:lnTo>
                  <a:lnTo>
                    <a:pt x="68" y="7"/>
                  </a:lnTo>
                  <a:lnTo>
                    <a:pt x="75" y="13"/>
                  </a:lnTo>
                  <a:lnTo>
                    <a:pt x="80" y="18"/>
                  </a:lnTo>
                  <a:lnTo>
                    <a:pt x="83" y="27"/>
                  </a:lnTo>
                  <a:lnTo>
                    <a:pt x="86" y="33"/>
                  </a:lnTo>
                  <a:lnTo>
                    <a:pt x="87" y="43"/>
                  </a:lnTo>
                  <a:lnTo>
                    <a:pt x="87" y="43"/>
                  </a:lnTo>
                  <a:lnTo>
                    <a:pt x="86" y="51"/>
                  </a:lnTo>
                  <a:lnTo>
                    <a:pt x="83" y="60"/>
                  </a:lnTo>
                  <a:lnTo>
                    <a:pt x="80" y="66"/>
                  </a:lnTo>
                  <a:lnTo>
                    <a:pt x="75" y="73"/>
                  </a:lnTo>
                  <a:lnTo>
                    <a:pt x="68" y="79"/>
                  </a:lnTo>
                  <a:lnTo>
                    <a:pt x="61" y="82"/>
                  </a:lnTo>
                  <a:lnTo>
                    <a:pt x="53" y="84"/>
                  </a:lnTo>
                  <a:lnTo>
                    <a:pt x="44" y="86"/>
                  </a:lnTo>
                  <a:lnTo>
                    <a:pt x="44" y="86"/>
                  </a:lnTo>
                  <a:lnTo>
                    <a:pt x="35" y="84"/>
                  </a:lnTo>
                  <a:lnTo>
                    <a:pt x="28" y="82"/>
                  </a:lnTo>
                  <a:lnTo>
                    <a:pt x="20" y="79"/>
                  </a:lnTo>
                  <a:lnTo>
                    <a:pt x="14" y="73"/>
                  </a:lnTo>
                  <a:lnTo>
                    <a:pt x="9" y="66"/>
                  </a:lnTo>
                  <a:lnTo>
                    <a:pt x="4" y="60"/>
                  </a:lnTo>
                  <a:lnTo>
                    <a:pt x="2" y="51"/>
                  </a:lnTo>
                  <a:lnTo>
                    <a:pt x="0" y="43"/>
                  </a:lnTo>
                  <a:lnTo>
                    <a:pt x="0" y="43"/>
                  </a:lnTo>
                  <a:lnTo>
                    <a:pt x="2" y="33"/>
                  </a:lnTo>
                  <a:lnTo>
                    <a:pt x="4" y="27"/>
                  </a:lnTo>
                  <a:lnTo>
                    <a:pt x="9" y="18"/>
                  </a:lnTo>
                  <a:lnTo>
                    <a:pt x="14" y="13"/>
                  </a:lnTo>
                  <a:lnTo>
                    <a:pt x="20" y="7"/>
                  </a:lnTo>
                  <a:lnTo>
                    <a:pt x="28" y="3"/>
                  </a:lnTo>
                  <a:lnTo>
                    <a:pt x="35" y="0"/>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9"/>
            <p:cNvSpPr>
              <a:spLocks/>
            </p:cNvSpPr>
            <p:nvPr userDrawn="1"/>
          </p:nvSpPr>
          <p:spPr bwMode="auto">
            <a:xfrm>
              <a:off x="4044" y="1173"/>
              <a:ext cx="44" cy="43"/>
            </a:xfrm>
            <a:custGeom>
              <a:avLst/>
              <a:gdLst>
                <a:gd name="T0" fmla="*/ 44 w 87"/>
                <a:gd name="T1" fmla="*/ 0 h 87"/>
                <a:gd name="T2" fmla="*/ 44 w 87"/>
                <a:gd name="T3" fmla="*/ 0 h 87"/>
                <a:gd name="T4" fmla="*/ 53 w 87"/>
                <a:gd name="T5" fmla="*/ 2 h 87"/>
                <a:gd name="T6" fmla="*/ 61 w 87"/>
                <a:gd name="T7" fmla="*/ 5 h 87"/>
                <a:gd name="T8" fmla="*/ 68 w 87"/>
                <a:gd name="T9" fmla="*/ 9 h 87"/>
                <a:gd name="T10" fmla="*/ 75 w 87"/>
                <a:gd name="T11" fmla="*/ 14 h 87"/>
                <a:gd name="T12" fmla="*/ 80 w 87"/>
                <a:gd name="T13" fmla="*/ 20 h 87"/>
                <a:gd name="T14" fmla="*/ 83 w 87"/>
                <a:gd name="T15" fmla="*/ 27 h 87"/>
                <a:gd name="T16" fmla="*/ 86 w 87"/>
                <a:gd name="T17" fmla="*/ 35 h 87"/>
                <a:gd name="T18" fmla="*/ 87 w 87"/>
                <a:gd name="T19" fmla="*/ 44 h 87"/>
                <a:gd name="T20" fmla="*/ 87 w 87"/>
                <a:gd name="T21" fmla="*/ 44 h 87"/>
                <a:gd name="T22" fmla="*/ 86 w 87"/>
                <a:gd name="T23" fmla="*/ 53 h 87"/>
                <a:gd name="T24" fmla="*/ 83 w 87"/>
                <a:gd name="T25" fmla="*/ 61 h 87"/>
                <a:gd name="T26" fmla="*/ 80 w 87"/>
                <a:gd name="T27" fmla="*/ 68 h 87"/>
                <a:gd name="T28" fmla="*/ 75 w 87"/>
                <a:gd name="T29" fmla="*/ 75 h 87"/>
                <a:gd name="T30" fmla="*/ 68 w 87"/>
                <a:gd name="T31" fmla="*/ 79 h 87"/>
                <a:gd name="T32" fmla="*/ 61 w 87"/>
                <a:gd name="T33" fmla="*/ 83 h 87"/>
                <a:gd name="T34" fmla="*/ 53 w 87"/>
                <a:gd name="T35" fmla="*/ 86 h 87"/>
                <a:gd name="T36" fmla="*/ 44 w 87"/>
                <a:gd name="T37" fmla="*/ 87 h 87"/>
                <a:gd name="T38" fmla="*/ 44 w 87"/>
                <a:gd name="T39" fmla="*/ 87 h 87"/>
                <a:gd name="T40" fmla="*/ 35 w 87"/>
                <a:gd name="T41" fmla="*/ 86 h 87"/>
                <a:gd name="T42" fmla="*/ 28 w 87"/>
                <a:gd name="T43" fmla="*/ 83 h 87"/>
                <a:gd name="T44" fmla="*/ 20 w 87"/>
                <a:gd name="T45" fmla="*/ 79 h 87"/>
                <a:gd name="T46" fmla="*/ 14 w 87"/>
                <a:gd name="T47" fmla="*/ 75 h 87"/>
                <a:gd name="T48" fmla="*/ 9 w 87"/>
                <a:gd name="T49" fmla="*/ 68 h 87"/>
                <a:gd name="T50" fmla="*/ 4 w 87"/>
                <a:gd name="T51" fmla="*/ 61 h 87"/>
                <a:gd name="T52" fmla="*/ 2 w 87"/>
                <a:gd name="T53" fmla="*/ 53 h 87"/>
                <a:gd name="T54" fmla="*/ 0 w 87"/>
                <a:gd name="T55" fmla="*/ 44 h 87"/>
                <a:gd name="T56" fmla="*/ 0 w 87"/>
                <a:gd name="T57" fmla="*/ 44 h 87"/>
                <a:gd name="T58" fmla="*/ 2 w 87"/>
                <a:gd name="T59" fmla="*/ 35 h 87"/>
                <a:gd name="T60" fmla="*/ 4 w 87"/>
                <a:gd name="T61" fmla="*/ 27 h 87"/>
                <a:gd name="T62" fmla="*/ 9 w 87"/>
                <a:gd name="T63" fmla="*/ 20 h 87"/>
                <a:gd name="T64" fmla="*/ 14 w 87"/>
                <a:gd name="T65" fmla="*/ 14 h 87"/>
                <a:gd name="T66" fmla="*/ 20 w 87"/>
                <a:gd name="T67" fmla="*/ 9 h 87"/>
                <a:gd name="T68" fmla="*/ 28 w 87"/>
                <a:gd name="T69" fmla="*/ 5 h 87"/>
                <a:gd name="T70" fmla="*/ 35 w 87"/>
                <a:gd name="T71" fmla="*/ 2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2"/>
                  </a:lnTo>
                  <a:lnTo>
                    <a:pt x="61" y="5"/>
                  </a:lnTo>
                  <a:lnTo>
                    <a:pt x="68" y="9"/>
                  </a:lnTo>
                  <a:lnTo>
                    <a:pt x="75" y="14"/>
                  </a:lnTo>
                  <a:lnTo>
                    <a:pt x="80" y="20"/>
                  </a:lnTo>
                  <a:lnTo>
                    <a:pt x="83" y="27"/>
                  </a:lnTo>
                  <a:lnTo>
                    <a:pt x="86" y="35"/>
                  </a:lnTo>
                  <a:lnTo>
                    <a:pt x="87" y="44"/>
                  </a:lnTo>
                  <a:lnTo>
                    <a:pt x="87" y="44"/>
                  </a:lnTo>
                  <a:lnTo>
                    <a:pt x="86" y="53"/>
                  </a:lnTo>
                  <a:lnTo>
                    <a:pt x="83" y="61"/>
                  </a:lnTo>
                  <a:lnTo>
                    <a:pt x="80" y="68"/>
                  </a:lnTo>
                  <a:lnTo>
                    <a:pt x="75" y="75"/>
                  </a:lnTo>
                  <a:lnTo>
                    <a:pt x="68" y="79"/>
                  </a:lnTo>
                  <a:lnTo>
                    <a:pt x="61" y="83"/>
                  </a:lnTo>
                  <a:lnTo>
                    <a:pt x="53" y="86"/>
                  </a:lnTo>
                  <a:lnTo>
                    <a:pt x="44" y="87"/>
                  </a:lnTo>
                  <a:lnTo>
                    <a:pt x="44" y="87"/>
                  </a:lnTo>
                  <a:lnTo>
                    <a:pt x="35" y="86"/>
                  </a:lnTo>
                  <a:lnTo>
                    <a:pt x="28" y="83"/>
                  </a:lnTo>
                  <a:lnTo>
                    <a:pt x="20" y="79"/>
                  </a:lnTo>
                  <a:lnTo>
                    <a:pt x="14" y="75"/>
                  </a:lnTo>
                  <a:lnTo>
                    <a:pt x="9" y="68"/>
                  </a:lnTo>
                  <a:lnTo>
                    <a:pt x="4" y="61"/>
                  </a:lnTo>
                  <a:lnTo>
                    <a:pt x="2" y="53"/>
                  </a:lnTo>
                  <a:lnTo>
                    <a:pt x="0" y="44"/>
                  </a:lnTo>
                  <a:lnTo>
                    <a:pt x="0" y="44"/>
                  </a:lnTo>
                  <a:lnTo>
                    <a:pt x="2" y="35"/>
                  </a:lnTo>
                  <a:lnTo>
                    <a:pt x="4" y="27"/>
                  </a:lnTo>
                  <a:lnTo>
                    <a:pt x="9" y="20"/>
                  </a:lnTo>
                  <a:lnTo>
                    <a:pt x="14" y="14"/>
                  </a:lnTo>
                  <a:lnTo>
                    <a:pt x="20" y="9"/>
                  </a:lnTo>
                  <a:lnTo>
                    <a:pt x="28"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0"/>
            <p:cNvSpPr>
              <a:spLocks/>
            </p:cNvSpPr>
            <p:nvPr userDrawn="1"/>
          </p:nvSpPr>
          <p:spPr bwMode="auto">
            <a:xfrm>
              <a:off x="4044" y="1116"/>
              <a:ext cx="44" cy="44"/>
            </a:xfrm>
            <a:custGeom>
              <a:avLst/>
              <a:gdLst>
                <a:gd name="T0" fmla="*/ 44 w 87"/>
                <a:gd name="T1" fmla="*/ 0 h 86"/>
                <a:gd name="T2" fmla="*/ 44 w 87"/>
                <a:gd name="T3" fmla="*/ 0 h 86"/>
                <a:gd name="T4" fmla="*/ 53 w 87"/>
                <a:gd name="T5" fmla="*/ 1 h 86"/>
                <a:gd name="T6" fmla="*/ 61 w 87"/>
                <a:gd name="T7" fmla="*/ 4 h 86"/>
                <a:gd name="T8" fmla="*/ 68 w 87"/>
                <a:gd name="T9" fmla="*/ 8 h 86"/>
                <a:gd name="T10" fmla="*/ 75 w 87"/>
                <a:gd name="T11" fmla="*/ 12 h 86"/>
                <a:gd name="T12" fmla="*/ 80 w 87"/>
                <a:gd name="T13" fmla="*/ 19 h 86"/>
                <a:gd name="T14" fmla="*/ 83 w 87"/>
                <a:gd name="T15" fmla="*/ 26 h 86"/>
                <a:gd name="T16" fmla="*/ 86 w 87"/>
                <a:gd name="T17" fmla="*/ 34 h 86"/>
                <a:gd name="T18" fmla="*/ 87 w 87"/>
                <a:gd name="T19" fmla="*/ 44 h 86"/>
                <a:gd name="T20" fmla="*/ 87 w 87"/>
                <a:gd name="T21" fmla="*/ 44 h 86"/>
                <a:gd name="T22" fmla="*/ 86 w 87"/>
                <a:gd name="T23" fmla="*/ 52 h 86"/>
                <a:gd name="T24" fmla="*/ 83 w 87"/>
                <a:gd name="T25" fmla="*/ 60 h 86"/>
                <a:gd name="T26" fmla="*/ 80 w 87"/>
                <a:gd name="T27" fmla="*/ 67 h 86"/>
                <a:gd name="T28" fmla="*/ 75 w 87"/>
                <a:gd name="T29" fmla="*/ 74 h 86"/>
                <a:gd name="T30" fmla="*/ 68 w 87"/>
                <a:gd name="T31" fmla="*/ 78 h 86"/>
                <a:gd name="T32" fmla="*/ 61 w 87"/>
                <a:gd name="T33" fmla="*/ 82 h 86"/>
                <a:gd name="T34" fmla="*/ 53 w 87"/>
                <a:gd name="T35" fmla="*/ 85 h 86"/>
                <a:gd name="T36" fmla="*/ 44 w 87"/>
                <a:gd name="T37" fmla="*/ 86 h 86"/>
                <a:gd name="T38" fmla="*/ 44 w 87"/>
                <a:gd name="T39" fmla="*/ 86 h 86"/>
                <a:gd name="T40" fmla="*/ 35 w 87"/>
                <a:gd name="T41" fmla="*/ 85 h 86"/>
                <a:gd name="T42" fmla="*/ 28 w 87"/>
                <a:gd name="T43" fmla="*/ 82 h 86"/>
                <a:gd name="T44" fmla="*/ 20 w 87"/>
                <a:gd name="T45" fmla="*/ 78 h 86"/>
                <a:gd name="T46" fmla="*/ 14 w 87"/>
                <a:gd name="T47" fmla="*/ 74 h 86"/>
                <a:gd name="T48" fmla="*/ 9 w 87"/>
                <a:gd name="T49" fmla="*/ 67 h 86"/>
                <a:gd name="T50" fmla="*/ 4 w 87"/>
                <a:gd name="T51" fmla="*/ 60 h 86"/>
                <a:gd name="T52" fmla="*/ 2 w 87"/>
                <a:gd name="T53" fmla="*/ 52 h 86"/>
                <a:gd name="T54" fmla="*/ 0 w 87"/>
                <a:gd name="T55" fmla="*/ 44 h 86"/>
                <a:gd name="T56" fmla="*/ 0 w 87"/>
                <a:gd name="T57" fmla="*/ 44 h 86"/>
                <a:gd name="T58" fmla="*/ 2 w 87"/>
                <a:gd name="T59" fmla="*/ 34 h 86"/>
                <a:gd name="T60" fmla="*/ 4 w 87"/>
                <a:gd name="T61" fmla="*/ 26 h 86"/>
                <a:gd name="T62" fmla="*/ 9 w 87"/>
                <a:gd name="T63" fmla="*/ 19 h 86"/>
                <a:gd name="T64" fmla="*/ 14 w 87"/>
                <a:gd name="T65" fmla="*/ 12 h 86"/>
                <a:gd name="T66" fmla="*/ 20 w 87"/>
                <a:gd name="T67" fmla="*/ 8 h 86"/>
                <a:gd name="T68" fmla="*/ 28 w 87"/>
                <a:gd name="T69" fmla="*/ 4 h 86"/>
                <a:gd name="T70" fmla="*/ 35 w 87"/>
                <a:gd name="T71" fmla="*/ 1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1"/>
                  </a:lnTo>
                  <a:lnTo>
                    <a:pt x="61" y="4"/>
                  </a:lnTo>
                  <a:lnTo>
                    <a:pt x="68" y="8"/>
                  </a:lnTo>
                  <a:lnTo>
                    <a:pt x="75" y="12"/>
                  </a:lnTo>
                  <a:lnTo>
                    <a:pt x="80" y="19"/>
                  </a:lnTo>
                  <a:lnTo>
                    <a:pt x="83" y="26"/>
                  </a:lnTo>
                  <a:lnTo>
                    <a:pt x="86" y="34"/>
                  </a:lnTo>
                  <a:lnTo>
                    <a:pt x="87" y="44"/>
                  </a:lnTo>
                  <a:lnTo>
                    <a:pt x="87" y="44"/>
                  </a:lnTo>
                  <a:lnTo>
                    <a:pt x="86" y="52"/>
                  </a:lnTo>
                  <a:lnTo>
                    <a:pt x="83" y="60"/>
                  </a:lnTo>
                  <a:lnTo>
                    <a:pt x="80" y="67"/>
                  </a:lnTo>
                  <a:lnTo>
                    <a:pt x="75" y="74"/>
                  </a:lnTo>
                  <a:lnTo>
                    <a:pt x="68" y="78"/>
                  </a:lnTo>
                  <a:lnTo>
                    <a:pt x="61" y="82"/>
                  </a:lnTo>
                  <a:lnTo>
                    <a:pt x="53" y="85"/>
                  </a:lnTo>
                  <a:lnTo>
                    <a:pt x="44" y="86"/>
                  </a:lnTo>
                  <a:lnTo>
                    <a:pt x="44" y="86"/>
                  </a:lnTo>
                  <a:lnTo>
                    <a:pt x="35" y="85"/>
                  </a:lnTo>
                  <a:lnTo>
                    <a:pt x="28" y="82"/>
                  </a:lnTo>
                  <a:lnTo>
                    <a:pt x="20" y="78"/>
                  </a:lnTo>
                  <a:lnTo>
                    <a:pt x="14" y="74"/>
                  </a:lnTo>
                  <a:lnTo>
                    <a:pt x="9" y="67"/>
                  </a:lnTo>
                  <a:lnTo>
                    <a:pt x="4" y="60"/>
                  </a:lnTo>
                  <a:lnTo>
                    <a:pt x="2" y="52"/>
                  </a:lnTo>
                  <a:lnTo>
                    <a:pt x="0" y="44"/>
                  </a:lnTo>
                  <a:lnTo>
                    <a:pt x="0" y="44"/>
                  </a:lnTo>
                  <a:lnTo>
                    <a:pt x="2" y="34"/>
                  </a:lnTo>
                  <a:lnTo>
                    <a:pt x="4" y="26"/>
                  </a:lnTo>
                  <a:lnTo>
                    <a:pt x="9" y="19"/>
                  </a:lnTo>
                  <a:lnTo>
                    <a:pt x="14" y="12"/>
                  </a:lnTo>
                  <a:lnTo>
                    <a:pt x="20" y="8"/>
                  </a:lnTo>
                  <a:lnTo>
                    <a:pt x="28"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1"/>
            <p:cNvSpPr>
              <a:spLocks/>
            </p:cNvSpPr>
            <p:nvPr userDrawn="1"/>
          </p:nvSpPr>
          <p:spPr bwMode="auto">
            <a:xfrm>
              <a:off x="4044" y="1060"/>
              <a:ext cx="44" cy="43"/>
            </a:xfrm>
            <a:custGeom>
              <a:avLst/>
              <a:gdLst>
                <a:gd name="T0" fmla="*/ 44 w 87"/>
                <a:gd name="T1" fmla="*/ 0 h 87"/>
                <a:gd name="T2" fmla="*/ 44 w 87"/>
                <a:gd name="T3" fmla="*/ 0 h 87"/>
                <a:gd name="T4" fmla="*/ 53 w 87"/>
                <a:gd name="T5" fmla="*/ 1 h 87"/>
                <a:gd name="T6" fmla="*/ 61 w 87"/>
                <a:gd name="T7" fmla="*/ 4 h 87"/>
                <a:gd name="T8" fmla="*/ 68 w 87"/>
                <a:gd name="T9" fmla="*/ 8 h 87"/>
                <a:gd name="T10" fmla="*/ 75 w 87"/>
                <a:gd name="T11" fmla="*/ 12 h 87"/>
                <a:gd name="T12" fmla="*/ 80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80 w 87"/>
                <a:gd name="T27" fmla="*/ 67 h 87"/>
                <a:gd name="T28" fmla="*/ 75 w 87"/>
                <a:gd name="T29" fmla="*/ 73 h 87"/>
                <a:gd name="T30" fmla="*/ 68 w 87"/>
                <a:gd name="T31" fmla="*/ 78 h 87"/>
                <a:gd name="T32" fmla="*/ 61 w 87"/>
                <a:gd name="T33" fmla="*/ 83 h 87"/>
                <a:gd name="T34" fmla="*/ 53 w 87"/>
                <a:gd name="T35" fmla="*/ 85 h 87"/>
                <a:gd name="T36" fmla="*/ 44 w 87"/>
                <a:gd name="T37" fmla="*/ 87 h 87"/>
                <a:gd name="T38" fmla="*/ 44 w 87"/>
                <a:gd name="T39" fmla="*/ 87 h 87"/>
                <a:gd name="T40" fmla="*/ 35 w 87"/>
                <a:gd name="T41" fmla="*/ 85 h 87"/>
                <a:gd name="T42" fmla="*/ 28 w 87"/>
                <a:gd name="T43" fmla="*/ 83 h 87"/>
                <a:gd name="T44" fmla="*/ 20 w 87"/>
                <a:gd name="T45" fmla="*/ 78 h 87"/>
                <a:gd name="T46" fmla="*/ 14 w 87"/>
                <a:gd name="T47" fmla="*/ 73 h 87"/>
                <a:gd name="T48" fmla="*/ 9 w 87"/>
                <a:gd name="T49" fmla="*/ 67 h 87"/>
                <a:gd name="T50" fmla="*/ 4 w 87"/>
                <a:gd name="T51" fmla="*/ 61 h 87"/>
                <a:gd name="T52" fmla="*/ 2 w 87"/>
                <a:gd name="T53" fmla="*/ 52 h 87"/>
                <a:gd name="T54" fmla="*/ 0 w 87"/>
                <a:gd name="T55" fmla="*/ 43 h 87"/>
                <a:gd name="T56" fmla="*/ 0 w 87"/>
                <a:gd name="T57" fmla="*/ 43 h 87"/>
                <a:gd name="T58" fmla="*/ 2 w 87"/>
                <a:gd name="T59" fmla="*/ 34 h 87"/>
                <a:gd name="T60" fmla="*/ 4 w 87"/>
                <a:gd name="T61" fmla="*/ 26 h 87"/>
                <a:gd name="T62" fmla="*/ 9 w 87"/>
                <a:gd name="T63" fmla="*/ 19 h 87"/>
                <a:gd name="T64" fmla="*/ 14 w 87"/>
                <a:gd name="T65" fmla="*/ 12 h 87"/>
                <a:gd name="T66" fmla="*/ 20 w 87"/>
                <a:gd name="T67" fmla="*/ 8 h 87"/>
                <a:gd name="T68" fmla="*/ 28 w 87"/>
                <a:gd name="T69" fmla="*/ 4 h 87"/>
                <a:gd name="T70" fmla="*/ 35 w 87"/>
                <a:gd name="T71" fmla="*/ 1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1"/>
                  </a:lnTo>
                  <a:lnTo>
                    <a:pt x="61" y="4"/>
                  </a:lnTo>
                  <a:lnTo>
                    <a:pt x="68" y="8"/>
                  </a:lnTo>
                  <a:lnTo>
                    <a:pt x="75" y="12"/>
                  </a:lnTo>
                  <a:lnTo>
                    <a:pt x="80" y="19"/>
                  </a:lnTo>
                  <a:lnTo>
                    <a:pt x="83" y="26"/>
                  </a:lnTo>
                  <a:lnTo>
                    <a:pt x="86" y="34"/>
                  </a:lnTo>
                  <a:lnTo>
                    <a:pt x="87" y="43"/>
                  </a:lnTo>
                  <a:lnTo>
                    <a:pt x="87" y="43"/>
                  </a:lnTo>
                  <a:lnTo>
                    <a:pt x="86" y="52"/>
                  </a:lnTo>
                  <a:lnTo>
                    <a:pt x="83" y="61"/>
                  </a:lnTo>
                  <a:lnTo>
                    <a:pt x="80" y="67"/>
                  </a:lnTo>
                  <a:lnTo>
                    <a:pt x="75" y="73"/>
                  </a:lnTo>
                  <a:lnTo>
                    <a:pt x="68" y="78"/>
                  </a:lnTo>
                  <a:lnTo>
                    <a:pt x="61" y="83"/>
                  </a:lnTo>
                  <a:lnTo>
                    <a:pt x="53" y="85"/>
                  </a:lnTo>
                  <a:lnTo>
                    <a:pt x="44" y="87"/>
                  </a:lnTo>
                  <a:lnTo>
                    <a:pt x="44" y="87"/>
                  </a:lnTo>
                  <a:lnTo>
                    <a:pt x="35" y="85"/>
                  </a:lnTo>
                  <a:lnTo>
                    <a:pt x="28" y="83"/>
                  </a:lnTo>
                  <a:lnTo>
                    <a:pt x="20" y="78"/>
                  </a:lnTo>
                  <a:lnTo>
                    <a:pt x="14" y="73"/>
                  </a:lnTo>
                  <a:lnTo>
                    <a:pt x="9" y="67"/>
                  </a:lnTo>
                  <a:lnTo>
                    <a:pt x="4" y="61"/>
                  </a:lnTo>
                  <a:lnTo>
                    <a:pt x="2" y="52"/>
                  </a:lnTo>
                  <a:lnTo>
                    <a:pt x="0" y="43"/>
                  </a:lnTo>
                  <a:lnTo>
                    <a:pt x="0" y="43"/>
                  </a:lnTo>
                  <a:lnTo>
                    <a:pt x="2" y="34"/>
                  </a:lnTo>
                  <a:lnTo>
                    <a:pt x="4" y="26"/>
                  </a:lnTo>
                  <a:lnTo>
                    <a:pt x="9" y="19"/>
                  </a:lnTo>
                  <a:lnTo>
                    <a:pt x="14" y="12"/>
                  </a:lnTo>
                  <a:lnTo>
                    <a:pt x="20" y="8"/>
                  </a:lnTo>
                  <a:lnTo>
                    <a:pt x="28"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2"/>
            <p:cNvSpPr>
              <a:spLocks/>
            </p:cNvSpPr>
            <p:nvPr userDrawn="1"/>
          </p:nvSpPr>
          <p:spPr bwMode="auto">
            <a:xfrm>
              <a:off x="4044" y="1004"/>
              <a:ext cx="44" cy="42"/>
            </a:xfrm>
            <a:custGeom>
              <a:avLst/>
              <a:gdLst>
                <a:gd name="T0" fmla="*/ 44 w 87"/>
                <a:gd name="T1" fmla="*/ 0 h 86"/>
                <a:gd name="T2" fmla="*/ 44 w 87"/>
                <a:gd name="T3" fmla="*/ 0 h 86"/>
                <a:gd name="T4" fmla="*/ 53 w 87"/>
                <a:gd name="T5" fmla="*/ 2 h 86"/>
                <a:gd name="T6" fmla="*/ 61 w 87"/>
                <a:gd name="T7" fmla="*/ 5 h 86"/>
                <a:gd name="T8" fmla="*/ 68 w 87"/>
                <a:gd name="T9" fmla="*/ 7 h 86"/>
                <a:gd name="T10" fmla="*/ 75 w 87"/>
                <a:gd name="T11" fmla="*/ 13 h 86"/>
                <a:gd name="T12" fmla="*/ 80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80 w 87"/>
                <a:gd name="T27" fmla="*/ 68 h 86"/>
                <a:gd name="T28" fmla="*/ 75 w 87"/>
                <a:gd name="T29" fmla="*/ 73 h 86"/>
                <a:gd name="T30" fmla="*/ 68 w 87"/>
                <a:gd name="T31" fmla="*/ 79 h 86"/>
                <a:gd name="T32" fmla="*/ 61 w 87"/>
                <a:gd name="T33" fmla="*/ 83 h 86"/>
                <a:gd name="T34" fmla="*/ 53 w 87"/>
                <a:gd name="T35" fmla="*/ 86 h 86"/>
                <a:gd name="T36" fmla="*/ 44 w 87"/>
                <a:gd name="T37" fmla="*/ 86 h 86"/>
                <a:gd name="T38" fmla="*/ 44 w 87"/>
                <a:gd name="T39" fmla="*/ 86 h 86"/>
                <a:gd name="T40" fmla="*/ 35 w 87"/>
                <a:gd name="T41" fmla="*/ 86 h 86"/>
                <a:gd name="T42" fmla="*/ 28 w 87"/>
                <a:gd name="T43" fmla="*/ 83 h 86"/>
                <a:gd name="T44" fmla="*/ 20 w 87"/>
                <a:gd name="T45" fmla="*/ 79 h 86"/>
                <a:gd name="T46" fmla="*/ 14 w 87"/>
                <a:gd name="T47" fmla="*/ 73 h 86"/>
                <a:gd name="T48" fmla="*/ 9 w 87"/>
                <a:gd name="T49" fmla="*/ 68 h 86"/>
                <a:gd name="T50" fmla="*/ 4 w 87"/>
                <a:gd name="T51" fmla="*/ 59 h 86"/>
                <a:gd name="T52" fmla="*/ 2 w 87"/>
                <a:gd name="T53" fmla="*/ 53 h 86"/>
                <a:gd name="T54" fmla="*/ 0 w 87"/>
                <a:gd name="T55" fmla="*/ 43 h 86"/>
                <a:gd name="T56" fmla="*/ 0 w 87"/>
                <a:gd name="T57" fmla="*/ 43 h 86"/>
                <a:gd name="T58" fmla="*/ 2 w 87"/>
                <a:gd name="T59" fmla="*/ 35 h 86"/>
                <a:gd name="T60" fmla="*/ 4 w 87"/>
                <a:gd name="T61" fmla="*/ 27 h 86"/>
                <a:gd name="T62" fmla="*/ 9 w 87"/>
                <a:gd name="T63" fmla="*/ 20 h 86"/>
                <a:gd name="T64" fmla="*/ 14 w 87"/>
                <a:gd name="T65" fmla="*/ 13 h 86"/>
                <a:gd name="T66" fmla="*/ 20 w 87"/>
                <a:gd name="T67" fmla="*/ 7 h 86"/>
                <a:gd name="T68" fmla="*/ 28 w 87"/>
                <a:gd name="T69" fmla="*/ 5 h 86"/>
                <a:gd name="T70" fmla="*/ 35 w 87"/>
                <a:gd name="T71" fmla="*/ 2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2"/>
                  </a:lnTo>
                  <a:lnTo>
                    <a:pt x="61" y="5"/>
                  </a:lnTo>
                  <a:lnTo>
                    <a:pt x="68" y="7"/>
                  </a:lnTo>
                  <a:lnTo>
                    <a:pt x="75" y="13"/>
                  </a:lnTo>
                  <a:lnTo>
                    <a:pt x="80" y="20"/>
                  </a:lnTo>
                  <a:lnTo>
                    <a:pt x="83" y="27"/>
                  </a:lnTo>
                  <a:lnTo>
                    <a:pt x="86" y="35"/>
                  </a:lnTo>
                  <a:lnTo>
                    <a:pt x="87" y="43"/>
                  </a:lnTo>
                  <a:lnTo>
                    <a:pt x="87" y="43"/>
                  </a:lnTo>
                  <a:lnTo>
                    <a:pt x="86" y="53"/>
                  </a:lnTo>
                  <a:lnTo>
                    <a:pt x="83" y="59"/>
                  </a:lnTo>
                  <a:lnTo>
                    <a:pt x="80" y="68"/>
                  </a:lnTo>
                  <a:lnTo>
                    <a:pt x="75" y="73"/>
                  </a:lnTo>
                  <a:lnTo>
                    <a:pt x="68" y="79"/>
                  </a:lnTo>
                  <a:lnTo>
                    <a:pt x="61" y="83"/>
                  </a:lnTo>
                  <a:lnTo>
                    <a:pt x="53" y="86"/>
                  </a:lnTo>
                  <a:lnTo>
                    <a:pt x="44" y="86"/>
                  </a:lnTo>
                  <a:lnTo>
                    <a:pt x="44" y="86"/>
                  </a:lnTo>
                  <a:lnTo>
                    <a:pt x="35" y="86"/>
                  </a:lnTo>
                  <a:lnTo>
                    <a:pt x="28" y="83"/>
                  </a:lnTo>
                  <a:lnTo>
                    <a:pt x="20" y="79"/>
                  </a:lnTo>
                  <a:lnTo>
                    <a:pt x="14" y="73"/>
                  </a:lnTo>
                  <a:lnTo>
                    <a:pt x="9" y="68"/>
                  </a:lnTo>
                  <a:lnTo>
                    <a:pt x="4" y="59"/>
                  </a:lnTo>
                  <a:lnTo>
                    <a:pt x="2" y="53"/>
                  </a:lnTo>
                  <a:lnTo>
                    <a:pt x="0" y="43"/>
                  </a:lnTo>
                  <a:lnTo>
                    <a:pt x="0" y="43"/>
                  </a:lnTo>
                  <a:lnTo>
                    <a:pt x="2" y="35"/>
                  </a:lnTo>
                  <a:lnTo>
                    <a:pt x="4" y="27"/>
                  </a:lnTo>
                  <a:lnTo>
                    <a:pt x="9" y="20"/>
                  </a:lnTo>
                  <a:lnTo>
                    <a:pt x="14" y="13"/>
                  </a:lnTo>
                  <a:lnTo>
                    <a:pt x="20" y="7"/>
                  </a:lnTo>
                  <a:lnTo>
                    <a:pt x="28"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3"/>
            <p:cNvSpPr>
              <a:spLocks/>
            </p:cNvSpPr>
            <p:nvPr userDrawn="1"/>
          </p:nvSpPr>
          <p:spPr bwMode="auto">
            <a:xfrm>
              <a:off x="4044" y="947"/>
              <a:ext cx="44" cy="43"/>
            </a:xfrm>
            <a:custGeom>
              <a:avLst/>
              <a:gdLst>
                <a:gd name="T0" fmla="*/ 44 w 87"/>
                <a:gd name="T1" fmla="*/ 0 h 85"/>
                <a:gd name="T2" fmla="*/ 44 w 87"/>
                <a:gd name="T3" fmla="*/ 0 h 85"/>
                <a:gd name="T4" fmla="*/ 53 w 87"/>
                <a:gd name="T5" fmla="*/ 1 h 85"/>
                <a:gd name="T6" fmla="*/ 61 w 87"/>
                <a:gd name="T7" fmla="*/ 2 h 85"/>
                <a:gd name="T8" fmla="*/ 68 w 87"/>
                <a:gd name="T9" fmla="*/ 7 h 85"/>
                <a:gd name="T10" fmla="*/ 75 w 87"/>
                <a:gd name="T11" fmla="*/ 12 h 85"/>
                <a:gd name="T12" fmla="*/ 80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80 w 87"/>
                <a:gd name="T27" fmla="*/ 67 h 85"/>
                <a:gd name="T28" fmla="*/ 75 w 87"/>
                <a:gd name="T29" fmla="*/ 73 h 85"/>
                <a:gd name="T30" fmla="*/ 68 w 87"/>
                <a:gd name="T31" fmla="*/ 78 h 85"/>
                <a:gd name="T32" fmla="*/ 61 w 87"/>
                <a:gd name="T33" fmla="*/ 82 h 85"/>
                <a:gd name="T34" fmla="*/ 53 w 87"/>
                <a:gd name="T35" fmla="*/ 85 h 85"/>
                <a:gd name="T36" fmla="*/ 44 w 87"/>
                <a:gd name="T37" fmla="*/ 85 h 85"/>
                <a:gd name="T38" fmla="*/ 44 w 87"/>
                <a:gd name="T39" fmla="*/ 85 h 85"/>
                <a:gd name="T40" fmla="*/ 35 w 87"/>
                <a:gd name="T41" fmla="*/ 85 h 85"/>
                <a:gd name="T42" fmla="*/ 28 w 87"/>
                <a:gd name="T43" fmla="*/ 82 h 85"/>
                <a:gd name="T44" fmla="*/ 20 w 87"/>
                <a:gd name="T45" fmla="*/ 78 h 85"/>
                <a:gd name="T46" fmla="*/ 14 w 87"/>
                <a:gd name="T47" fmla="*/ 73 h 85"/>
                <a:gd name="T48" fmla="*/ 9 w 87"/>
                <a:gd name="T49" fmla="*/ 67 h 85"/>
                <a:gd name="T50" fmla="*/ 4 w 87"/>
                <a:gd name="T51" fmla="*/ 59 h 85"/>
                <a:gd name="T52" fmla="*/ 2 w 87"/>
                <a:gd name="T53" fmla="*/ 51 h 85"/>
                <a:gd name="T54" fmla="*/ 0 w 87"/>
                <a:gd name="T55" fmla="*/ 42 h 85"/>
                <a:gd name="T56" fmla="*/ 0 w 87"/>
                <a:gd name="T57" fmla="*/ 42 h 85"/>
                <a:gd name="T58" fmla="*/ 2 w 87"/>
                <a:gd name="T59" fmla="*/ 34 h 85"/>
                <a:gd name="T60" fmla="*/ 4 w 87"/>
                <a:gd name="T61" fmla="*/ 26 h 85"/>
                <a:gd name="T62" fmla="*/ 9 w 87"/>
                <a:gd name="T63" fmla="*/ 19 h 85"/>
                <a:gd name="T64" fmla="*/ 14 w 87"/>
                <a:gd name="T65" fmla="*/ 12 h 85"/>
                <a:gd name="T66" fmla="*/ 20 w 87"/>
                <a:gd name="T67" fmla="*/ 7 h 85"/>
                <a:gd name="T68" fmla="*/ 28 w 87"/>
                <a:gd name="T69" fmla="*/ 2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2"/>
                  </a:lnTo>
                  <a:lnTo>
                    <a:pt x="68" y="7"/>
                  </a:lnTo>
                  <a:lnTo>
                    <a:pt x="75" y="12"/>
                  </a:lnTo>
                  <a:lnTo>
                    <a:pt x="80" y="19"/>
                  </a:lnTo>
                  <a:lnTo>
                    <a:pt x="83" y="26"/>
                  </a:lnTo>
                  <a:lnTo>
                    <a:pt x="86" y="34"/>
                  </a:lnTo>
                  <a:lnTo>
                    <a:pt x="87" y="42"/>
                  </a:lnTo>
                  <a:lnTo>
                    <a:pt x="87" y="42"/>
                  </a:lnTo>
                  <a:lnTo>
                    <a:pt x="86" y="51"/>
                  </a:lnTo>
                  <a:lnTo>
                    <a:pt x="83" y="59"/>
                  </a:lnTo>
                  <a:lnTo>
                    <a:pt x="80" y="67"/>
                  </a:lnTo>
                  <a:lnTo>
                    <a:pt x="75" y="73"/>
                  </a:lnTo>
                  <a:lnTo>
                    <a:pt x="68" y="78"/>
                  </a:lnTo>
                  <a:lnTo>
                    <a:pt x="61" y="82"/>
                  </a:lnTo>
                  <a:lnTo>
                    <a:pt x="53" y="85"/>
                  </a:lnTo>
                  <a:lnTo>
                    <a:pt x="44" y="85"/>
                  </a:lnTo>
                  <a:lnTo>
                    <a:pt x="44" y="85"/>
                  </a:lnTo>
                  <a:lnTo>
                    <a:pt x="35" y="85"/>
                  </a:lnTo>
                  <a:lnTo>
                    <a:pt x="28" y="82"/>
                  </a:lnTo>
                  <a:lnTo>
                    <a:pt x="20" y="78"/>
                  </a:lnTo>
                  <a:lnTo>
                    <a:pt x="14" y="73"/>
                  </a:lnTo>
                  <a:lnTo>
                    <a:pt x="9" y="67"/>
                  </a:lnTo>
                  <a:lnTo>
                    <a:pt x="4" y="59"/>
                  </a:lnTo>
                  <a:lnTo>
                    <a:pt x="2" y="51"/>
                  </a:lnTo>
                  <a:lnTo>
                    <a:pt x="0" y="42"/>
                  </a:lnTo>
                  <a:lnTo>
                    <a:pt x="0" y="42"/>
                  </a:lnTo>
                  <a:lnTo>
                    <a:pt x="2" y="34"/>
                  </a:lnTo>
                  <a:lnTo>
                    <a:pt x="4" y="26"/>
                  </a:lnTo>
                  <a:lnTo>
                    <a:pt x="9" y="19"/>
                  </a:lnTo>
                  <a:lnTo>
                    <a:pt x="14" y="12"/>
                  </a:lnTo>
                  <a:lnTo>
                    <a:pt x="20" y="7"/>
                  </a:lnTo>
                  <a:lnTo>
                    <a:pt x="28" y="2"/>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4"/>
            <p:cNvSpPr>
              <a:spLocks/>
            </p:cNvSpPr>
            <p:nvPr userDrawn="1"/>
          </p:nvSpPr>
          <p:spPr bwMode="auto">
            <a:xfrm>
              <a:off x="4044" y="891"/>
              <a:ext cx="44" cy="43"/>
            </a:xfrm>
            <a:custGeom>
              <a:avLst/>
              <a:gdLst>
                <a:gd name="T0" fmla="*/ 44 w 87"/>
                <a:gd name="T1" fmla="*/ 0 h 85"/>
                <a:gd name="T2" fmla="*/ 44 w 87"/>
                <a:gd name="T3" fmla="*/ 0 h 85"/>
                <a:gd name="T4" fmla="*/ 53 w 87"/>
                <a:gd name="T5" fmla="*/ 1 h 85"/>
                <a:gd name="T6" fmla="*/ 61 w 87"/>
                <a:gd name="T7" fmla="*/ 3 h 85"/>
                <a:gd name="T8" fmla="*/ 68 w 87"/>
                <a:gd name="T9" fmla="*/ 7 h 85"/>
                <a:gd name="T10" fmla="*/ 75 w 87"/>
                <a:gd name="T11" fmla="*/ 12 h 85"/>
                <a:gd name="T12" fmla="*/ 80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80 w 87"/>
                <a:gd name="T27" fmla="*/ 67 h 85"/>
                <a:gd name="T28" fmla="*/ 75 w 87"/>
                <a:gd name="T29" fmla="*/ 73 h 85"/>
                <a:gd name="T30" fmla="*/ 68 w 87"/>
                <a:gd name="T31" fmla="*/ 78 h 85"/>
                <a:gd name="T32" fmla="*/ 61 w 87"/>
                <a:gd name="T33" fmla="*/ 83 h 85"/>
                <a:gd name="T34" fmla="*/ 53 w 87"/>
                <a:gd name="T35" fmla="*/ 85 h 85"/>
                <a:gd name="T36" fmla="*/ 44 w 87"/>
                <a:gd name="T37" fmla="*/ 85 h 85"/>
                <a:gd name="T38" fmla="*/ 44 w 87"/>
                <a:gd name="T39" fmla="*/ 85 h 85"/>
                <a:gd name="T40" fmla="*/ 35 w 87"/>
                <a:gd name="T41" fmla="*/ 85 h 85"/>
                <a:gd name="T42" fmla="*/ 28 w 87"/>
                <a:gd name="T43" fmla="*/ 83 h 85"/>
                <a:gd name="T44" fmla="*/ 20 w 87"/>
                <a:gd name="T45" fmla="*/ 78 h 85"/>
                <a:gd name="T46" fmla="*/ 14 w 87"/>
                <a:gd name="T47" fmla="*/ 73 h 85"/>
                <a:gd name="T48" fmla="*/ 9 w 87"/>
                <a:gd name="T49" fmla="*/ 67 h 85"/>
                <a:gd name="T50" fmla="*/ 4 w 87"/>
                <a:gd name="T51" fmla="*/ 59 h 85"/>
                <a:gd name="T52" fmla="*/ 2 w 87"/>
                <a:gd name="T53" fmla="*/ 51 h 85"/>
                <a:gd name="T54" fmla="*/ 0 w 87"/>
                <a:gd name="T55" fmla="*/ 43 h 85"/>
                <a:gd name="T56" fmla="*/ 0 w 87"/>
                <a:gd name="T57" fmla="*/ 43 h 85"/>
                <a:gd name="T58" fmla="*/ 2 w 87"/>
                <a:gd name="T59" fmla="*/ 34 h 85"/>
                <a:gd name="T60" fmla="*/ 4 w 87"/>
                <a:gd name="T61" fmla="*/ 26 h 85"/>
                <a:gd name="T62" fmla="*/ 9 w 87"/>
                <a:gd name="T63" fmla="*/ 19 h 85"/>
                <a:gd name="T64" fmla="*/ 14 w 87"/>
                <a:gd name="T65" fmla="*/ 12 h 85"/>
                <a:gd name="T66" fmla="*/ 20 w 87"/>
                <a:gd name="T67" fmla="*/ 7 h 85"/>
                <a:gd name="T68" fmla="*/ 28 w 87"/>
                <a:gd name="T69" fmla="*/ 3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3"/>
                  </a:lnTo>
                  <a:lnTo>
                    <a:pt x="68" y="7"/>
                  </a:lnTo>
                  <a:lnTo>
                    <a:pt x="75" y="12"/>
                  </a:lnTo>
                  <a:lnTo>
                    <a:pt x="80" y="19"/>
                  </a:lnTo>
                  <a:lnTo>
                    <a:pt x="83" y="26"/>
                  </a:lnTo>
                  <a:lnTo>
                    <a:pt x="86" y="34"/>
                  </a:lnTo>
                  <a:lnTo>
                    <a:pt x="87" y="43"/>
                  </a:lnTo>
                  <a:lnTo>
                    <a:pt x="87" y="43"/>
                  </a:lnTo>
                  <a:lnTo>
                    <a:pt x="86" y="51"/>
                  </a:lnTo>
                  <a:lnTo>
                    <a:pt x="83" y="59"/>
                  </a:lnTo>
                  <a:lnTo>
                    <a:pt x="80" y="67"/>
                  </a:lnTo>
                  <a:lnTo>
                    <a:pt x="75" y="73"/>
                  </a:lnTo>
                  <a:lnTo>
                    <a:pt x="68" y="78"/>
                  </a:lnTo>
                  <a:lnTo>
                    <a:pt x="61" y="83"/>
                  </a:lnTo>
                  <a:lnTo>
                    <a:pt x="53" y="85"/>
                  </a:lnTo>
                  <a:lnTo>
                    <a:pt x="44" y="85"/>
                  </a:lnTo>
                  <a:lnTo>
                    <a:pt x="44" y="85"/>
                  </a:lnTo>
                  <a:lnTo>
                    <a:pt x="35" y="85"/>
                  </a:lnTo>
                  <a:lnTo>
                    <a:pt x="28" y="83"/>
                  </a:lnTo>
                  <a:lnTo>
                    <a:pt x="20" y="78"/>
                  </a:lnTo>
                  <a:lnTo>
                    <a:pt x="14" y="73"/>
                  </a:lnTo>
                  <a:lnTo>
                    <a:pt x="9" y="67"/>
                  </a:lnTo>
                  <a:lnTo>
                    <a:pt x="4" y="59"/>
                  </a:lnTo>
                  <a:lnTo>
                    <a:pt x="2" y="51"/>
                  </a:lnTo>
                  <a:lnTo>
                    <a:pt x="0" y="43"/>
                  </a:lnTo>
                  <a:lnTo>
                    <a:pt x="0" y="43"/>
                  </a:lnTo>
                  <a:lnTo>
                    <a:pt x="2" y="34"/>
                  </a:lnTo>
                  <a:lnTo>
                    <a:pt x="4" y="26"/>
                  </a:lnTo>
                  <a:lnTo>
                    <a:pt x="9" y="19"/>
                  </a:lnTo>
                  <a:lnTo>
                    <a:pt x="14" y="12"/>
                  </a:lnTo>
                  <a:lnTo>
                    <a:pt x="20" y="7"/>
                  </a:lnTo>
                  <a:lnTo>
                    <a:pt x="28" y="3"/>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85"/>
            <p:cNvSpPr>
              <a:spLocks/>
            </p:cNvSpPr>
            <p:nvPr userDrawn="1"/>
          </p:nvSpPr>
          <p:spPr bwMode="auto">
            <a:xfrm>
              <a:off x="3875" y="1342"/>
              <a:ext cx="43" cy="43"/>
            </a:xfrm>
            <a:custGeom>
              <a:avLst/>
              <a:gdLst>
                <a:gd name="T0" fmla="*/ 42 w 86"/>
                <a:gd name="T1" fmla="*/ 0 h 85"/>
                <a:gd name="T2" fmla="*/ 42 w 86"/>
                <a:gd name="T3" fmla="*/ 0 h 85"/>
                <a:gd name="T4" fmla="*/ 52 w 86"/>
                <a:gd name="T5" fmla="*/ 0 h 85"/>
                <a:gd name="T6" fmla="*/ 59 w 86"/>
                <a:gd name="T7" fmla="*/ 3 h 85"/>
                <a:gd name="T8" fmla="*/ 67 w 86"/>
                <a:gd name="T9" fmla="*/ 7 h 85"/>
                <a:gd name="T10" fmla="*/ 73 w 86"/>
                <a:gd name="T11" fmla="*/ 12 h 85"/>
                <a:gd name="T12" fmla="*/ 78 w 86"/>
                <a:gd name="T13" fmla="*/ 18 h 85"/>
                <a:gd name="T14" fmla="*/ 82 w 86"/>
                <a:gd name="T15" fmla="*/ 26 h 85"/>
                <a:gd name="T16" fmla="*/ 85 w 86"/>
                <a:gd name="T17" fmla="*/ 34 h 85"/>
                <a:gd name="T18" fmla="*/ 86 w 86"/>
                <a:gd name="T19" fmla="*/ 42 h 85"/>
                <a:gd name="T20" fmla="*/ 86 w 86"/>
                <a:gd name="T21" fmla="*/ 42 h 85"/>
                <a:gd name="T22" fmla="*/ 85 w 86"/>
                <a:gd name="T23" fmla="*/ 51 h 85"/>
                <a:gd name="T24" fmla="*/ 82 w 86"/>
                <a:gd name="T25" fmla="*/ 59 h 85"/>
                <a:gd name="T26" fmla="*/ 78 w 86"/>
                <a:gd name="T27" fmla="*/ 66 h 85"/>
                <a:gd name="T28" fmla="*/ 73 w 86"/>
                <a:gd name="T29" fmla="*/ 73 h 85"/>
                <a:gd name="T30" fmla="*/ 67 w 86"/>
                <a:gd name="T31" fmla="*/ 78 h 85"/>
                <a:gd name="T32" fmla="*/ 59 w 86"/>
                <a:gd name="T33" fmla="*/ 82 h 85"/>
                <a:gd name="T34" fmla="*/ 52 w 86"/>
                <a:gd name="T35" fmla="*/ 84 h 85"/>
                <a:gd name="T36" fmla="*/ 42 w 86"/>
                <a:gd name="T37" fmla="*/ 85 h 85"/>
                <a:gd name="T38" fmla="*/ 42 w 86"/>
                <a:gd name="T39" fmla="*/ 85 h 85"/>
                <a:gd name="T40" fmla="*/ 34 w 86"/>
                <a:gd name="T41" fmla="*/ 84 h 85"/>
                <a:gd name="T42" fmla="*/ 26 w 86"/>
                <a:gd name="T43" fmla="*/ 82 h 85"/>
                <a:gd name="T44" fmla="*/ 19 w 86"/>
                <a:gd name="T45" fmla="*/ 78 h 85"/>
                <a:gd name="T46" fmla="*/ 12 w 86"/>
                <a:gd name="T47" fmla="*/ 73 h 85"/>
                <a:gd name="T48" fmla="*/ 6 w 86"/>
                <a:gd name="T49" fmla="*/ 66 h 85"/>
                <a:gd name="T50" fmla="*/ 4 w 86"/>
                <a:gd name="T51" fmla="*/ 59 h 85"/>
                <a:gd name="T52" fmla="*/ 1 w 86"/>
                <a:gd name="T53" fmla="*/ 51 h 85"/>
                <a:gd name="T54" fmla="*/ 0 w 86"/>
                <a:gd name="T55" fmla="*/ 42 h 85"/>
                <a:gd name="T56" fmla="*/ 0 w 86"/>
                <a:gd name="T57" fmla="*/ 42 h 85"/>
                <a:gd name="T58" fmla="*/ 1 w 86"/>
                <a:gd name="T59" fmla="*/ 34 h 85"/>
                <a:gd name="T60" fmla="*/ 4 w 86"/>
                <a:gd name="T61" fmla="*/ 26 h 85"/>
                <a:gd name="T62" fmla="*/ 6 w 86"/>
                <a:gd name="T63" fmla="*/ 18 h 85"/>
                <a:gd name="T64" fmla="*/ 12 w 86"/>
                <a:gd name="T65" fmla="*/ 12 h 85"/>
                <a:gd name="T66" fmla="*/ 19 w 86"/>
                <a:gd name="T67" fmla="*/ 7 h 85"/>
                <a:gd name="T68" fmla="*/ 26 w 86"/>
                <a:gd name="T69" fmla="*/ 3 h 85"/>
                <a:gd name="T70" fmla="*/ 34 w 86"/>
                <a:gd name="T71" fmla="*/ 0 h 85"/>
                <a:gd name="T72" fmla="*/ 42 w 86"/>
                <a:gd name="T73" fmla="*/ 0 h 85"/>
                <a:gd name="T74" fmla="*/ 42 w 86"/>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5">
                  <a:moveTo>
                    <a:pt x="42" y="0"/>
                  </a:moveTo>
                  <a:lnTo>
                    <a:pt x="42" y="0"/>
                  </a:lnTo>
                  <a:lnTo>
                    <a:pt x="52" y="0"/>
                  </a:lnTo>
                  <a:lnTo>
                    <a:pt x="59" y="3"/>
                  </a:lnTo>
                  <a:lnTo>
                    <a:pt x="67" y="7"/>
                  </a:lnTo>
                  <a:lnTo>
                    <a:pt x="73" y="12"/>
                  </a:lnTo>
                  <a:lnTo>
                    <a:pt x="78" y="18"/>
                  </a:lnTo>
                  <a:lnTo>
                    <a:pt x="82" y="26"/>
                  </a:lnTo>
                  <a:lnTo>
                    <a:pt x="85" y="34"/>
                  </a:lnTo>
                  <a:lnTo>
                    <a:pt x="86" y="42"/>
                  </a:lnTo>
                  <a:lnTo>
                    <a:pt x="86" y="42"/>
                  </a:lnTo>
                  <a:lnTo>
                    <a:pt x="85" y="51"/>
                  </a:lnTo>
                  <a:lnTo>
                    <a:pt x="82" y="59"/>
                  </a:lnTo>
                  <a:lnTo>
                    <a:pt x="78" y="66"/>
                  </a:lnTo>
                  <a:lnTo>
                    <a:pt x="73" y="73"/>
                  </a:lnTo>
                  <a:lnTo>
                    <a:pt x="67" y="78"/>
                  </a:lnTo>
                  <a:lnTo>
                    <a:pt x="59" y="82"/>
                  </a:lnTo>
                  <a:lnTo>
                    <a:pt x="52" y="84"/>
                  </a:lnTo>
                  <a:lnTo>
                    <a:pt x="42" y="85"/>
                  </a:lnTo>
                  <a:lnTo>
                    <a:pt x="42" y="85"/>
                  </a:lnTo>
                  <a:lnTo>
                    <a:pt x="34" y="84"/>
                  </a:lnTo>
                  <a:lnTo>
                    <a:pt x="26" y="82"/>
                  </a:lnTo>
                  <a:lnTo>
                    <a:pt x="19" y="78"/>
                  </a:lnTo>
                  <a:lnTo>
                    <a:pt x="12" y="73"/>
                  </a:lnTo>
                  <a:lnTo>
                    <a:pt x="6" y="66"/>
                  </a:lnTo>
                  <a:lnTo>
                    <a:pt x="4" y="59"/>
                  </a:lnTo>
                  <a:lnTo>
                    <a:pt x="1" y="51"/>
                  </a:lnTo>
                  <a:lnTo>
                    <a:pt x="0" y="42"/>
                  </a:lnTo>
                  <a:lnTo>
                    <a:pt x="0" y="42"/>
                  </a:lnTo>
                  <a:lnTo>
                    <a:pt x="1" y="34"/>
                  </a:lnTo>
                  <a:lnTo>
                    <a:pt x="4" y="26"/>
                  </a:lnTo>
                  <a:lnTo>
                    <a:pt x="6" y="18"/>
                  </a:lnTo>
                  <a:lnTo>
                    <a:pt x="12" y="12"/>
                  </a:lnTo>
                  <a:lnTo>
                    <a:pt x="19" y="7"/>
                  </a:lnTo>
                  <a:lnTo>
                    <a:pt x="26" y="3"/>
                  </a:lnTo>
                  <a:lnTo>
                    <a:pt x="34" y="0"/>
                  </a:lnTo>
                  <a:lnTo>
                    <a:pt x="42" y="0"/>
                  </a:lnTo>
                  <a:lnTo>
                    <a:pt x="42" y="0"/>
                  </a:lnTo>
                  <a:close/>
                </a:path>
              </a:pathLst>
            </a:custGeom>
            <a:solidFill>
              <a:srgbClr val="8ED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6"/>
            <p:cNvSpPr>
              <a:spLocks/>
            </p:cNvSpPr>
            <p:nvPr userDrawn="1"/>
          </p:nvSpPr>
          <p:spPr bwMode="auto">
            <a:xfrm>
              <a:off x="3875" y="1060"/>
              <a:ext cx="43" cy="43"/>
            </a:xfrm>
            <a:custGeom>
              <a:avLst/>
              <a:gdLst>
                <a:gd name="T0" fmla="*/ 42 w 86"/>
                <a:gd name="T1" fmla="*/ 0 h 87"/>
                <a:gd name="T2" fmla="*/ 42 w 86"/>
                <a:gd name="T3" fmla="*/ 0 h 87"/>
                <a:gd name="T4" fmla="*/ 52 w 86"/>
                <a:gd name="T5" fmla="*/ 1 h 87"/>
                <a:gd name="T6" fmla="*/ 59 w 86"/>
                <a:gd name="T7" fmla="*/ 4 h 87"/>
                <a:gd name="T8" fmla="*/ 67 w 86"/>
                <a:gd name="T9" fmla="*/ 8 h 87"/>
                <a:gd name="T10" fmla="*/ 73 w 86"/>
                <a:gd name="T11" fmla="*/ 12 h 87"/>
                <a:gd name="T12" fmla="*/ 78 w 86"/>
                <a:gd name="T13" fmla="*/ 19 h 87"/>
                <a:gd name="T14" fmla="*/ 82 w 86"/>
                <a:gd name="T15" fmla="*/ 26 h 87"/>
                <a:gd name="T16" fmla="*/ 85 w 86"/>
                <a:gd name="T17" fmla="*/ 34 h 87"/>
                <a:gd name="T18" fmla="*/ 86 w 86"/>
                <a:gd name="T19" fmla="*/ 43 h 87"/>
                <a:gd name="T20" fmla="*/ 86 w 86"/>
                <a:gd name="T21" fmla="*/ 43 h 87"/>
                <a:gd name="T22" fmla="*/ 85 w 86"/>
                <a:gd name="T23" fmla="*/ 52 h 87"/>
                <a:gd name="T24" fmla="*/ 82 w 86"/>
                <a:gd name="T25" fmla="*/ 61 h 87"/>
                <a:gd name="T26" fmla="*/ 78 w 86"/>
                <a:gd name="T27" fmla="*/ 67 h 87"/>
                <a:gd name="T28" fmla="*/ 73 w 86"/>
                <a:gd name="T29" fmla="*/ 73 h 87"/>
                <a:gd name="T30" fmla="*/ 67 w 86"/>
                <a:gd name="T31" fmla="*/ 78 h 87"/>
                <a:gd name="T32" fmla="*/ 59 w 86"/>
                <a:gd name="T33" fmla="*/ 83 h 87"/>
                <a:gd name="T34" fmla="*/ 52 w 86"/>
                <a:gd name="T35" fmla="*/ 85 h 87"/>
                <a:gd name="T36" fmla="*/ 42 w 86"/>
                <a:gd name="T37" fmla="*/ 87 h 87"/>
                <a:gd name="T38" fmla="*/ 42 w 86"/>
                <a:gd name="T39" fmla="*/ 87 h 87"/>
                <a:gd name="T40" fmla="*/ 34 w 86"/>
                <a:gd name="T41" fmla="*/ 85 h 87"/>
                <a:gd name="T42" fmla="*/ 26 w 86"/>
                <a:gd name="T43" fmla="*/ 83 h 87"/>
                <a:gd name="T44" fmla="*/ 19 w 86"/>
                <a:gd name="T45" fmla="*/ 78 h 87"/>
                <a:gd name="T46" fmla="*/ 12 w 86"/>
                <a:gd name="T47" fmla="*/ 73 h 87"/>
                <a:gd name="T48" fmla="*/ 6 w 86"/>
                <a:gd name="T49" fmla="*/ 67 h 87"/>
                <a:gd name="T50" fmla="*/ 4 w 86"/>
                <a:gd name="T51" fmla="*/ 61 h 87"/>
                <a:gd name="T52" fmla="*/ 1 w 86"/>
                <a:gd name="T53" fmla="*/ 52 h 87"/>
                <a:gd name="T54" fmla="*/ 0 w 86"/>
                <a:gd name="T55" fmla="*/ 43 h 87"/>
                <a:gd name="T56" fmla="*/ 0 w 86"/>
                <a:gd name="T57" fmla="*/ 43 h 87"/>
                <a:gd name="T58" fmla="*/ 1 w 86"/>
                <a:gd name="T59" fmla="*/ 34 h 87"/>
                <a:gd name="T60" fmla="*/ 4 w 86"/>
                <a:gd name="T61" fmla="*/ 26 h 87"/>
                <a:gd name="T62" fmla="*/ 6 w 86"/>
                <a:gd name="T63" fmla="*/ 19 h 87"/>
                <a:gd name="T64" fmla="*/ 12 w 86"/>
                <a:gd name="T65" fmla="*/ 12 h 87"/>
                <a:gd name="T66" fmla="*/ 19 w 86"/>
                <a:gd name="T67" fmla="*/ 8 h 87"/>
                <a:gd name="T68" fmla="*/ 26 w 86"/>
                <a:gd name="T69" fmla="*/ 4 h 87"/>
                <a:gd name="T70" fmla="*/ 34 w 86"/>
                <a:gd name="T71" fmla="*/ 1 h 87"/>
                <a:gd name="T72" fmla="*/ 42 w 86"/>
                <a:gd name="T73" fmla="*/ 0 h 87"/>
                <a:gd name="T74" fmla="*/ 42 w 86"/>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7">
                  <a:moveTo>
                    <a:pt x="42" y="0"/>
                  </a:moveTo>
                  <a:lnTo>
                    <a:pt x="42" y="0"/>
                  </a:lnTo>
                  <a:lnTo>
                    <a:pt x="52" y="1"/>
                  </a:lnTo>
                  <a:lnTo>
                    <a:pt x="59" y="4"/>
                  </a:lnTo>
                  <a:lnTo>
                    <a:pt x="67" y="8"/>
                  </a:lnTo>
                  <a:lnTo>
                    <a:pt x="73" y="12"/>
                  </a:lnTo>
                  <a:lnTo>
                    <a:pt x="78" y="19"/>
                  </a:lnTo>
                  <a:lnTo>
                    <a:pt x="82" y="26"/>
                  </a:lnTo>
                  <a:lnTo>
                    <a:pt x="85" y="34"/>
                  </a:lnTo>
                  <a:lnTo>
                    <a:pt x="86" y="43"/>
                  </a:lnTo>
                  <a:lnTo>
                    <a:pt x="86" y="43"/>
                  </a:lnTo>
                  <a:lnTo>
                    <a:pt x="85" y="52"/>
                  </a:lnTo>
                  <a:lnTo>
                    <a:pt x="82" y="61"/>
                  </a:lnTo>
                  <a:lnTo>
                    <a:pt x="78" y="67"/>
                  </a:lnTo>
                  <a:lnTo>
                    <a:pt x="73" y="73"/>
                  </a:lnTo>
                  <a:lnTo>
                    <a:pt x="67" y="78"/>
                  </a:lnTo>
                  <a:lnTo>
                    <a:pt x="59" y="83"/>
                  </a:lnTo>
                  <a:lnTo>
                    <a:pt x="52" y="85"/>
                  </a:lnTo>
                  <a:lnTo>
                    <a:pt x="42" y="87"/>
                  </a:lnTo>
                  <a:lnTo>
                    <a:pt x="42" y="87"/>
                  </a:lnTo>
                  <a:lnTo>
                    <a:pt x="34" y="85"/>
                  </a:lnTo>
                  <a:lnTo>
                    <a:pt x="26" y="83"/>
                  </a:lnTo>
                  <a:lnTo>
                    <a:pt x="19" y="78"/>
                  </a:lnTo>
                  <a:lnTo>
                    <a:pt x="12" y="73"/>
                  </a:lnTo>
                  <a:lnTo>
                    <a:pt x="6" y="67"/>
                  </a:lnTo>
                  <a:lnTo>
                    <a:pt x="4" y="61"/>
                  </a:lnTo>
                  <a:lnTo>
                    <a:pt x="1" y="52"/>
                  </a:lnTo>
                  <a:lnTo>
                    <a:pt x="0" y="43"/>
                  </a:lnTo>
                  <a:lnTo>
                    <a:pt x="0" y="43"/>
                  </a:lnTo>
                  <a:lnTo>
                    <a:pt x="1" y="34"/>
                  </a:lnTo>
                  <a:lnTo>
                    <a:pt x="4" y="26"/>
                  </a:lnTo>
                  <a:lnTo>
                    <a:pt x="6" y="19"/>
                  </a:lnTo>
                  <a:lnTo>
                    <a:pt x="12" y="12"/>
                  </a:lnTo>
                  <a:lnTo>
                    <a:pt x="19" y="8"/>
                  </a:lnTo>
                  <a:lnTo>
                    <a:pt x="26" y="4"/>
                  </a:lnTo>
                  <a:lnTo>
                    <a:pt x="34" y="1"/>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87"/>
            <p:cNvSpPr>
              <a:spLocks/>
            </p:cNvSpPr>
            <p:nvPr userDrawn="1"/>
          </p:nvSpPr>
          <p:spPr bwMode="auto">
            <a:xfrm>
              <a:off x="3875" y="1004"/>
              <a:ext cx="43" cy="42"/>
            </a:xfrm>
            <a:custGeom>
              <a:avLst/>
              <a:gdLst>
                <a:gd name="T0" fmla="*/ 42 w 86"/>
                <a:gd name="T1" fmla="*/ 0 h 86"/>
                <a:gd name="T2" fmla="*/ 42 w 86"/>
                <a:gd name="T3" fmla="*/ 0 h 86"/>
                <a:gd name="T4" fmla="*/ 52 w 86"/>
                <a:gd name="T5" fmla="*/ 2 h 86"/>
                <a:gd name="T6" fmla="*/ 59 w 86"/>
                <a:gd name="T7" fmla="*/ 5 h 86"/>
                <a:gd name="T8" fmla="*/ 67 w 86"/>
                <a:gd name="T9" fmla="*/ 7 h 86"/>
                <a:gd name="T10" fmla="*/ 73 w 86"/>
                <a:gd name="T11" fmla="*/ 13 h 86"/>
                <a:gd name="T12" fmla="*/ 78 w 86"/>
                <a:gd name="T13" fmla="*/ 20 h 86"/>
                <a:gd name="T14" fmla="*/ 82 w 86"/>
                <a:gd name="T15" fmla="*/ 27 h 86"/>
                <a:gd name="T16" fmla="*/ 85 w 86"/>
                <a:gd name="T17" fmla="*/ 35 h 86"/>
                <a:gd name="T18" fmla="*/ 86 w 86"/>
                <a:gd name="T19" fmla="*/ 43 h 86"/>
                <a:gd name="T20" fmla="*/ 86 w 86"/>
                <a:gd name="T21" fmla="*/ 43 h 86"/>
                <a:gd name="T22" fmla="*/ 85 w 86"/>
                <a:gd name="T23" fmla="*/ 53 h 86"/>
                <a:gd name="T24" fmla="*/ 82 w 86"/>
                <a:gd name="T25" fmla="*/ 59 h 86"/>
                <a:gd name="T26" fmla="*/ 78 w 86"/>
                <a:gd name="T27" fmla="*/ 68 h 86"/>
                <a:gd name="T28" fmla="*/ 73 w 86"/>
                <a:gd name="T29" fmla="*/ 73 h 86"/>
                <a:gd name="T30" fmla="*/ 67 w 86"/>
                <a:gd name="T31" fmla="*/ 79 h 86"/>
                <a:gd name="T32" fmla="*/ 59 w 86"/>
                <a:gd name="T33" fmla="*/ 83 h 86"/>
                <a:gd name="T34" fmla="*/ 52 w 86"/>
                <a:gd name="T35" fmla="*/ 86 h 86"/>
                <a:gd name="T36" fmla="*/ 42 w 86"/>
                <a:gd name="T37" fmla="*/ 86 h 86"/>
                <a:gd name="T38" fmla="*/ 42 w 86"/>
                <a:gd name="T39" fmla="*/ 86 h 86"/>
                <a:gd name="T40" fmla="*/ 34 w 86"/>
                <a:gd name="T41" fmla="*/ 86 h 86"/>
                <a:gd name="T42" fmla="*/ 26 w 86"/>
                <a:gd name="T43" fmla="*/ 83 h 86"/>
                <a:gd name="T44" fmla="*/ 19 w 86"/>
                <a:gd name="T45" fmla="*/ 79 h 86"/>
                <a:gd name="T46" fmla="*/ 12 w 86"/>
                <a:gd name="T47" fmla="*/ 73 h 86"/>
                <a:gd name="T48" fmla="*/ 6 w 86"/>
                <a:gd name="T49" fmla="*/ 68 h 86"/>
                <a:gd name="T50" fmla="*/ 4 w 86"/>
                <a:gd name="T51" fmla="*/ 59 h 86"/>
                <a:gd name="T52" fmla="*/ 1 w 86"/>
                <a:gd name="T53" fmla="*/ 53 h 86"/>
                <a:gd name="T54" fmla="*/ 0 w 86"/>
                <a:gd name="T55" fmla="*/ 43 h 86"/>
                <a:gd name="T56" fmla="*/ 0 w 86"/>
                <a:gd name="T57" fmla="*/ 43 h 86"/>
                <a:gd name="T58" fmla="*/ 1 w 86"/>
                <a:gd name="T59" fmla="*/ 35 h 86"/>
                <a:gd name="T60" fmla="*/ 4 w 86"/>
                <a:gd name="T61" fmla="*/ 27 h 86"/>
                <a:gd name="T62" fmla="*/ 6 w 86"/>
                <a:gd name="T63" fmla="*/ 20 h 86"/>
                <a:gd name="T64" fmla="*/ 12 w 86"/>
                <a:gd name="T65" fmla="*/ 13 h 86"/>
                <a:gd name="T66" fmla="*/ 19 w 86"/>
                <a:gd name="T67" fmla="*/ 7 h 86"/>
                <a:gd name="T68" fmla="*/ 26 w 86"/>
                <a:gd name="T69" fmla="*/ 5 h 86"/>
                <a:gd name="T70" fmla="*/ 34 w 86"/>
                <a:gd name="T71" fmla="*/ 2 h 86"/>
                <a:gd name="T72" fmla="*/ 42 w 86"/>
                <a:gd name="T73" fmla="*/ 0 h 86"/>
                <a:gd name="T74" fmla="*/ 42 w 86"/>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6">
                  <a:moveTo>
                    <a:pt x="42" y="0"/>
                  </a:moveTo>
                  <a:lnTo>
                    <a:pt x="42" y="0"/>
                  </a:lnTo>
                  <a:lnTo>
                    <a:pt x="52" y="2"/>
                  </a:lnTo>
                  <a:lnTo>
                    <a:pt x="59" y="5"/>
                  </a:lnTo>
                  <a:lnTo>
                    <a:pt x="67" y="7"/>
                  </a:lnTo>
                  <a:lnTo>
                    <a:pt x="73" y="13"/>
                  </a:lnTo>
                  <a:lnTo>
                    <a:pt x="78" y="20"/>
                  </a:lnTo>
                  <a:lnTo>
                    <a:pt x="82" y="27"/>
                  </a:lnTo>
                  <a:lnTo>
                    <a:pt x="85" y="35"/>
                  </a:lnTo>
                  <a:lnTo>
                    <a:pt x="86" y="43"/>
                  </a:lnTo>
                  <a:lnTo>
                    <a:pt x="86" y="43"/>
                  </a:lnTo>
                  <a:lnTo>
                    <a:pt x="85" y="53"/>
                  </a:lnTo>
                  <a:lnTo>
                    <a:pt x="82" y="59"/>
                  </a:lnTo>
                  <a:lnTo>
                    <a:pt x="78" y="68"/>
                  </a:lnTo>
                  <a:lnTo>
                    <a:pt x="73" y="73"/>
                  </a:lnTo>
                  <a:lnTo>
                    <a:pt x="67" y="79"/>
                  </a:lnTo>
                  <a:lnTo>
                    <a:pt x="59" y="83"/>
                  </a:lnTo>
                  <a:lnTo>
                    <a:pt x="52" y="86"/>
                  </a:lnTo>
                  <a:lnTo>
                    <a:pt x="42" y="86"/>
                  </a:lnTo>
                  <a:lnTo>
                    <a:pt x="42" y="86"/>
                  </a:lnTo>
                  <a:lnTo>
                    <a:pt x="34" y="86"/>
                  </a:lnTo>
                  <a:lnTo>
                    <a:pt x="26" y="83"/>
                  </a:lnTo>
                  <a:lnTo>
                    <a:pt x="19" y="79"/>
                  </a:lnTo>
                  <a:lnTo>
                    <a:pt x="12" y="73"/>
                  </a:lnTo>
                  <a:lnTo>
                    <a:pt x="6" y="68"/>
                  </a:lnTo>
                  <a:lnTo>
                    <a:pt x="4" y="59"/>
                  </a:lnTo>
                  <a:lnTo>
                    <a:pt x="1" y="53"/>
                  </a:lnTo>
                  <a:lnTo>
                    <a:pt x="0" y="43"/>
                  </a:lnTo>
                  <a:lnTo>
                    <a:pt x="0" y="43"/>
                  </a:lnTo>
                  <a:lnTo>
                    <a:pt x="1" y="35"/>
                  </a:lnTo>
                  <a:lnTo>
                    <a:pt x="4" y="27"/>
                  </a:lnTo>
                  <a:lnTo>
                    <a:pt x="6" y="20"/>
                  </a:lnTo>
                  <a:lnTo>
                    <a:pt x="12" y="13"/>
                  </a:lnTo>
                  <a:lnTo>
                    <a:pt x="19" y="7"/>
                  </a:lnTo>
                  <a:lnTo>
                    <a:pt x="26" y="5"/>
                  </a:lnTo>
                  <a:lnTo>
                    <a:pt x="34" y="2"/>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88"/>
            <p:cNvSpPr>
              <a:spLocks/>
            </p:cNvSpPr>
            <p:nvPr userDrawn="1"/>
          </p:nvSpPr>
          <p:spPr bwMode="auto">
            <a:xfrm>
              <a:off x="3875" y="947"/>
              <a:ext cx="43" cy="43"/>
            </a:xfrm>
            <a:custGeom>
              <a:avLst/>
              <a:gdLst>
                <a:gd name="T0" fmla="*/ 42 w 86"/>
                <a:gd name="T1" fmla="*/ 0 h 85"/>
                <a:gd name="T2" fmla="*/ 42 w 86"/>
                <a:gd name="T3" fmla="*/ 0 h 85"/>
                <a:gd name="T4" fmla="*/ 52 w 86"/>
                <a:gd name="T5" fmla="*/ 1 h 85"/>
                <a:gd name="T6" fmla="*/ 59 w 86"/>
                <a:gd name="T7" fmla="*/ 2 h 85"/>
                <a:gd name="T8" fmla="*/ 67 w 86"/>
                <a:gd name="T9" fmla="*/ 7 h 85"/>
                <a:gd name="T10" fmla="*/ 73 w 86"/>
                <a:gd name="T11" fmla="*/ 12 h 85"/>
                <a:gd name="T12" fmla="*/ 78 w 86"/>
                <a:gd name="T13" fmla="*/ 19 h 85"/>
                <a:gd name="T14" fmla="*/ 82 w 86"/>
                <a:gd name="T15" fmla="*/ 26 h 85"/>
                <a:gd name="T16" fmla="*/ 85 w 86"/>
                <a:gd name="T17" fmla="*/ 34 h 85"/>
                <a:gd name="T18" fmla="*/ 86 w 86"/>
                <a:gd name="T19" fmla="*/ 42 h 85"/>
                <a:gd name="T20" fmla="*/ 86 w 86"/>
                <a:gd name="T21" fmla="*/ 42 h 85"/>
                <a:gd name="T22" fmla="*/ 85 w 86"/>
                <a:gd name="T23" fmla="*/ 51 h 85"/>
                <a:gd name="T24" fmla="*/ 82 w 86"/>
                <a:gd name="T25" fmla="*/ 59 h 85"/>
                <a:gd name="T26" fmla="*/ 78 w 86"/>
                <a:gd name="T27" fmla="*/ 67 h 85"/>
                <a:gd name="T28" fmla="*/ 73 w 86"/>
                <a:gd name="T29" fmla="*/ 73 h 85"/>
                <a:gd name="T30" fmla="*/ 67 w 86"/>
                <a:gd name="T31" fmla="*/ 78 h 85"/>
                <a:gd name="T32" fmla="*/ 59 w 86"/>
                <a:gd name="T33" fmla="*/ 82 h 85"/>
                <a:gd name="T34" fmla="*/ 52 w 86"/>
                <a:gd name="T35" fmla="*/ 85 h 85"/>
                <a:gd name="T36" fmla="*/ 42 w 86"/>
                <a:gd name="T37" fmla="*/ 85 h 85"/>
                <a:gd name="T38" fmla="*/ 42 w 86"/>
                <a:gd name="T39" fmla="*/ 85 h 85"/>
                <a:gd name="T40" fmla="*/ 34 w 86"/>
                <a:gd name="T41" fmla="*/ 85 h 85"/>
                <a:gd name="T42" fmla="*/ 26 w 86"/>
                <a:gd name="T43" fmla="*/ 82 h 85"/>
                <a:gd name="T44" fmla="*/ 19 w 86"/>
                <a:gd name="T45" fmla="*/ 78 h 85"/>
                <a:gd name="T46" fmla="*/ 12 w 86"/>
                <a:gd name="T47" fmla="*/ 73 h 85"/>
                <a:gd name="T48" fmla="*/ 6 w 86"/>
                <a:gd name="T49" fmla="*/ 67 h 85"/>
                <a:gd name="T50" fmla="*/ 4 w 86"/>
                <a:gd name="T51" fmla="*/ 59 h 85"/>
                <a:gd name="T52" fmla="*/ 1 w 86"/>
                <a:gd name="T53" fmla="*/ 51 h 85"/>
                <a:gd name="T54" fmla="*/ 0 w 86"/>
                <a:gd name="T55" fmla="*/ 42 h 85"/>
                <a:gd name="T56" fmla="*/ 0 w 86"/>
                <a:gd name="T57" fmla="*/ 42 h 85"/>
                <a:gd name="T58" fmla="*/ 1 w 86"/>
                <a:gd name="T59" fmla="*/ 34 h 85"/>
                <a:gd name="T60" fmla="*/ 4 w 86"/>
                <a:gd name="T61" fmla="*/ 26 h 85"/>
                <a:gd name="T62" fmla="*/ 6 w 86"/>
                <a:gd name="T63" fmla="*/ 19 h 85"/>
                <a:gd name="T64" fmla="*/ 12 w 86"/>
                <a:gd name="T65" fmla="*/ 12 h 85"/>
                <a:gd name="T66" fmla="*/ 19 w 86"/>
                <a:gd name="T67" fmla="*/ 7 h 85"/>
                <a:gd name="T68" fmla="*/ 26 w 86"/>
                <a:gd name="T69" fmla="*/ 2 h 85"/>
                <a:gd name="T70" fmla="*/ 34 w 86"/>
                <a:gd name="T71" fmla="*/ 1 h 85"/>
                <a:gd name="T72" fmla="*/ 42 w 86"/>
                <a:gd name="T73" fmla="*/ 0 h 85"/>
                <a:gd name="T74" fmla="*/ 42 w 86"/>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5">
                  <a:moveTo>
                    <a:pt x="42" y="0"/>
                  </a:moveTo>
                  <a:lnTo>
                    <a:pt x="42" y="0"/>
                  </a:lnTo>
                  <a:lnTo>
                    <a:pt x="52" y="1"/>
                  </a:lnTo>
                  <a:lnTo>
                    <a:pt x="59" y="2"/>
                  </a:lnTo>
                  <a:lnTo>
                    <a:pt x="67" y="7"/>
                  </a:lnTo>
                  <a:lnTo>
                    <a:pt x="73" y="12"/>
                  </a:lnTo>
                  <a:lnTo>
                    <a:pt x="78" y="19"/>
                  </a:lnTo>
                  <a:lnTo>
                    <a:pt x="82" y="26"/>
                  </a:lnTo>
                  <a:lnTo>
                    <a:pt x="85" y="34"/>
                  </a:lnTo>
                  <a:lnTo>
                    <a:pt x="86" y="42"/>
                  </a:lnTo>
                  <a:lnTo>
                    <a:pt x="86" y="42"/>
                  </a:lnTo>
                  <a:lnTo>
                    <a:pt x="85" y="51"/>
                  </a:lnTo>
                  <a:lnTo>
                    <a:pt x="82" y="59"/>
                  </a:lnTo>
                  <a:lnTo>
                    <a:pt x="78" y="67"/>
                  </a:lnTo>
                  <a:lnTo>
                    <a:pt x="73" y="73"/>
                  </a:lnTo>
                  <a:lnTo>
                    <a:pt x="67" y="78"/>
                  </a:lnTo>
                  <a:lnTo>
                    <a:pt x="59" y="82"/>
                  </a:lnTo>
                  <a:lnTo>
                    <a:pt x="52" y="85"/>
                  </a:lnTo>
                  <a:lnTo>
                    <a:pt x="42" y="85"/>
                  </a:lnTo>
                  <a:lnTo>
                    <a:pt x="42" y="85"/>
                  </a:lnTo>
                  <a:lnTo>
                    <a:pt x="34" y="85"/>
                  </a:lnTo>
                  <a:lnTo>
                    <a:pt x="26" y="82"/>
                  </a:lnTo>
                  <a:lnTo>
                    <a:pt x="19" y="78"/>
                  </a:lnTo>
                  <a:lnTo>
                    <a:pt x="12" y="73"/>
                  </a:lnTo>
                  <a:lnTo>
                    <a:pt x="6" y="67"/>
                  </a:lnTo>
                  <a:lnTo>
                    <a:pt x="4" y="59"/>
                  </a:lnTo>
                  <a:lnTo>
                    <a:pt x="1" y="51"/>
                  </a:lnTo>
                  <a:lnTo>
                    <a:pt x="0" y="42"/>
                  </a:lnTo>
                  <a:lnTo>
                    <a:pt x="0" y="42"/>
                  </a:lnTo>
                  <a:lnTo>
                    <a:pt x="1" y="34"/>
                  </a:lnTo>
                  <a:lnTo>
                    <a:pt x="4" y="26"/>
                  </a:lnTo>
                  <a:lnTo>
                    <a:pt x="6" y="19"/>
                  </a:lnTo>
                  <a:lnTo>
                    <a:pt x="12" y="12"/>
                  </a:lnTo>
                  <a:lnTo>
                    <a:pt x="19" y="7"/>
                  </a:lnTo>
                  <a:lnTo>
                    <a:pt x="26" y="2"/>
                  </a:lnTo>
                  <a:lnTo>
                    <a:pt x="34" y="1"/>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89"/>
            <p:cNvSpPr>
              <a:spLocks/>
            </p:cNvSpPr>
            <p:nvPr userDrawn="1"/>
          </p:nvSpPr>
          <p:spPr bwMode="auto">
            <a:xfrm>
              <a:off x="3931" y="1342"/>
              <a:ext cx="44" cy="43"/>
            </a:xfrm>
            <a:custGeom>
              <a:avLst/>
              <a:gdLst>
                <a:gd name="T0" fmla="*/ 43 w 87"/>
                <a:gd name="T1" fmla="*/ 0 h 85"/>
                <a:gd name="T2" fmla="*/ 43 w 87"/>
                <a:gd name="T3" fmla="*/ 0 h 85"/>
                <a:gd name="T4" fmla="*/ 53 w 87"/>
                <a:gd name="T5" fmla="*/ 0 h 85"/>
                <a:gd name="T6" fmla="*/ 61 w 87"/>
                <a:gd name="T7" fmla="*/ 3 h 85"/>
                <a:gd name="T8" fmla="*/ 68 w 87"/>
                <a:gd name="T9" fmla="*/ 7 h 85"/>
                <a:gd name="T10" fmla="*/ 73 w 87"/>
                <a:gd name="T11" fmla="*/ 12 h 85"/>
                <a:gd name="T12" fmla="*/ 79 w 87"/>
                <a:gd name="T13" fmla="*/ 18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6 h 85"/>
                <a:gd name="T28" fmla="*/ 73 w 87"/>
                <a:gd name="T29" fmla="*/ 73 h 85"/>
                <a:gd name="T30" fmla="*/ 68 w 87"/>
                <a:gd name="T31" fmla="*/ 78 h 85"/>
                <a:gd name="T32" fmla="*/ 61 w 87"/>
                <a:gd name="T33" fmla="*/ 82 h 85"/>
                <a:gd name="T34" fmla="*/ 53 w 87"/>
                <a:gd name="T35" fmla="*/ 84 h 85"/>
                <a:gd name="T36" fmla="*/ 43 w 87"/>
                <a:gd name="T37" fmla="*/ 85 h 85"/>
                <a:gd name="T38" fmla="*/ 43 w 87"/>
                <a:gd name="T39" fmla="*/ 85 h 85"/>
                <a:gd name="T40" fmla="*/ 35 w 87"/>
                <a:gd name="T41" fmla="*/ 84 h 85"/>
                <a:gd name="T42" fmla="*/ 27 w 87"/>
                <a:gd name="T43" fmla="*/ 82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8 h 85"/>
                <a:gd name="T64" fmla="*/ 13 w 87"/>
                <a:gd name="T65" fmla="*/ 12 h 85"/>
                <a:gd name="T66" fmla="*/ 20 w 87"/>
                <a:gd name="T67" fmla="*/ 7 h 85"/>
                <a:gd name="T68" fmla="*/ 27 w 87"/>
                <a:gd name="T69" fmla="*/ 3 h 85"/>
                <a:gd name="T70" fmla="*/ 35 w 87"/>
                <a:gd name="T71" fmla="*/ 0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0"/>
                  </a:lnTo>
                  <a:lnTo>
                    <a:pt x="61" y="3"/>
                  </a:lnTo>
                  <a:lnTo>
                    <a:pt x="68" y="7"/>
                  </a:lnTo>
                  <a:lnTo>
                    <a:pt x="73" y="12"/>
                  </a:lnTo>
                  <a:lnTo>
                    <a:pt x="79" y="18"/>
                  </a:lnTo>
                  <a:lnTo>
                    <a:pt x="83" y="26"/>
                  </a:lnTo>
                  <a:lnTo>
                    <a:pt x="86" y="34"/>
                  </a:lnTo>
                  <a:lnTo>
                    <a:pt x="87" y="42"/>
                  </a:lnTo>
                  <a:lnTo>
                    <a:pt x="87" y="42"/>
                  </a:lnTo>
                  <a:lnTo>
                    <a:pt x="86" y="51"/>
                  </a:lnTo>
                  <a:lnTo>
                    <a:pt x="83" y="59"/>
                  </a:lnTo>
                  <a:lnTo>
                    <a:pt x="79" y="66"/>
                  </a:lnTo>
                  <a:lnTo>
                    <a:pt x="73" y="73"/>
                  </a:lnTo>
                  <a:lnTo>
                    <a:pt x="68" y="78"/>
                  </a:lnTo>
                  <a:lnTo>
                    <a:pt x="61" y="82"/>
                  </a:lnTo>
                  <a:lnTo>
                    <a:pt x="53" y="84"/>
                  </a:lnTo>
                  <a:lnTo>
                    <a:pt x="43" y="85"/>
                  </a:lnTo>
                  <a:lnTo>
                    <a:pt x="43" y="85"/>
                  </a:lnTo>
                  <a:lnTo>
                    <a:pt x="35" y="84"/>
                  </a:lnTo>
                  <a:lnTo>
                    <a:pt x="27" y="82"/>
                  </a:lnTo>
                  <a:lnTo>
                    <a:pt x="20" y="78"/>
                  </a:lnTo>
                  <a:lnTo>
                    <a:pt x="13" y="73"/>
                  </a:lnTo>
                  <a:lnTo>
                    <a:pt x="9" y="66"/>
                  </a:lnTo>
                  <a:lnTo>
                    <a:pt x="5" y="59"/>
                  </a:lnTo>
                  <a:lnTo>
                    <a:pt x="2" y="51"/>
                  </a:lnTo>
                  <a:lnTo>
                    <a:pt x="0" y="42"/>
                  </a:lnTo>
                  <a:lnTo>
                    <a:pt x="0" y="42"/>
                  </a:lnTo>
                  <a:lnTo>
                    <a:pt x="2" y="34"/>
                  </a:lnTo>
                  <a:lnTo>
                    <a:pt x="5" y="26"/>
                  </a:lnTo>
                  <a:lnTo>
                    <a:pt x="9" y="18"/>
                  </a:lnTo>
                  <a:lnTo>
                    <a:pt x="13" y="12"/>
                  </a:lnTo>
                  <a:lnTo>
                    <a:pt x="20" y="7"/>
                  </a:lnTo>
                  <a:lnTo>
                    <a:pt x="27" y="3"/>
                  </a:lnTo>
                  <a:lnTo>
                    <a:pt x="35" y="0"/>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0"/>
            <p:cNvSpPr>
              <a:spLocks/>
            </p:cNvSpPr>
            <p:nvPr userDrawn="1"/>
          </p:nvSpPr>
          <p:spPr bwMode="auto">
            <a:xfrm>
              <a:off x="3931" y="1286"/>
              <a:ext cx="44" cy="43"/>
            </a:xfrm>
            <a:custGeom>
              <a:avLst/>
              <a:gdLst>
                <a:gd name="T0" fmla="*/ 43 w 87"/>
                <a:gd name="T1" fmla="*/ 0 h 85"/>
                <a:gd name="T2" fmla="*/ 43 w 87"/>
                <a:gd name="T3" fmla="*/ 0 h 85"/>
                <a:gd name="T4" fmla="*/ 53 w 87"/>
                <a:gd name="T5" fmla="*/ 0 h 85"/>
                <a:gd name="T6" fmla="*/ 61 w 87"/>
                <a:gd name="T7" fmla="*/ 3 h 85"/>
                <a:gd name="T8" fmla="*/ 68 w 87"/>
                <a:gd name="T9" fmla="*/ 7 h 85"/>
                <a:gd name="T10" fmla="*/ 73 w 87"/>
                <a:gd name="T11" fmla="*/ 13 h 85"/>
                <a:gd name="T12" fmla="*/ 79 w 87"/>
                <a:gd name="T13" fmla="*/ 18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6 h 85"/>
                <a:gd name="T28" fmla="*/ 73 w 87"/>
                <a:gd name="T29" fmla="*/ 73 h 85"/>
                <a:gd name="T30" fmla="*/ 68 w 87"/>
                <a:gd name="T31" fmla="*/ 78 h 85"/>
                <a:gd name="T32" fmla="*/ 61 w 87"/>
                <a:gd name="T33" fmla="*/ 83 h 85"/>
                <a:gd name="T34" fmla="*/ 53 w 87"/>
                <a:gd name="T35" fmla="*/ 84 h 85"/>
                <a:gd name="T36" fmla="*/ 43 w 87"/>
                <a:gd name="T37" fmla="*/ 85 h 85"/>
                <a:gd name="T38" fmla="*/ 43 w 87"/>
                <a:gd name="T39" fmla="*/ 85 h 85"/>
                <a:gd name="T40" fmla="*/ 35 w 87"/>
                <a:gd name="T41" fmla="*/ 84 h 85"/>
                <a:gd name="T42" fmla="*/ 27 w 87"/>
                <a:gd name="T43" fmla="*/ 83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8 h 85"/>
                <a:gd name="T64" fmla="*/ 13 w 87"/>
                <a:gd name="T65" fmla="*/ 13 h 85"/>
                <a:gd name="T66" fmla="*/ 20 w 87"/>
                <a:gd name="T67" fmla="*/ 7 h 85"/>
                <a:gd name="T68" fmla="*/ 27 w 87"/>
                <a:gd name="T69" fmla="*/ 3 h 85"/>
                <a:gd name="T70" fmla="*/ 35 w 87"/>
                <a:gd name="T71" fmla="*/ 0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0"/>
                  </a:lnTo>
                  <a:lnTo>
                    <a:pt x="61" y="3"/>
                  </a:lnTo>
                  <a:lnTo>
                    <a:pt x="68" y="7"/>
                  </a:lnTo>
                  <a:lnTo>
                    <a:pt x="73" y="13"/>
                  </a:lnTo>
                  <a:lnTo>
                    <a:pt x="79" y="18"/>
                  </a:lnTo>
                  <a:lnTo>
                    <a:pt x="83" y="26"/>
                  </a:lnTo>
                  <a:lnTo>
                    <a:pt x="86" y="34"/>
                  </a:lnTo>
                  <a:lnTo>
                    <a:pt x="87" y="43"/>
                  </a:lnTo>
                  <a:lnTo>
                    <a:pt x="87" y="43"/>
                  </a:lnTo>
                  <a:lnTo>
                    <a:pt x="86" y="51"/>
                  </a:lnTo>
                  <a:lnTo>
                    <a:pt x="83" y="59"/>
                  </a:lnTo>
                  <a:lnTo>
                    <a:pt x="79" y="66"/>
                  </a:lnTo>
                  <a:lnTo>
                    <a:pt x="73" y="73"/>
                  </a:lnTo>
                  <a:lnTo>
                    <a:pt x="68" y="78"/>
                  </a:lnTo>
                  <a:lnTo>
                    <a:pt x="61" y="83"/>
                  </a:lnTo>
                  <a:lnTo>
                    <a:pt x="53" y="84"/>
                  </a:lnTo>
                  <a:lnTo>
                    <a:pt x="43" y="85"/>
                  </a:lnTo>
                  <a:lnTo>
                    <a:pt x="43" y="85"/>
                  </a:lnTo>
                  <a:lnTo>
                    <a:pt x="35" y="84"/>
                  </a:lnTo>
                  <a:lnTo>
                    <a:pt x="27" y="83"/>
                  </a:lnTo>
                  <a:lnTo>
                    <a:pt x="20" y="78"/>
                  </a:lnTo>
                  <a:lnTo>
                    <a:pt x="13" y="73"/>
                  </a:lnTo>
                  <a:lnTo>
                    <a:pt x="9" y="66"/>
                  </a:lnTo>
                  <a:lnTo>
                    <a:pt x="5" y="59"/>
                  </a:lnTo>
                  <a:lnTo>
                    <a:pt x="2" y="51"/>
                  </a:lnTo>
                  <a:lnTo>
                    <a:pt x="0" y="43"/>
                  </a:lnTo>
                  <a:lnTo>
                    <a:pt x="0" y="43"/>
                  </a:lnTo>
                  <a:lnTo>
                    <a:pt x="2" y="34"/>
                  </a:lnTo>
                  <a:lnTo>
                    <a:pt x="5" y="26"/>
                  </a:lnTo>
                  <a:lnTo>
                    <a:pt x="9" y="18"/>
                  </a:lnTo>
                  <a:lnTo>
                    <a:pt x="13" y="13"/>
                  </a:lnTo>
                  <a:lnTo>
                    <a:pt x="20" y="7"/>
                  </a:lnTo>
                  <a:lnTo>
                    <a:pt x="27" y="3"/>
                  </a:lnTo>
                  <a:lnTo>
                    <a:pt x="35" y="0"/>
                  </a:lnTo>
                  <a:lnTo>
                    <a:pt x="43" y="0"/>
                  </a:lnTo>
                  <a:lnTo>
                    <a:pt x="43" y="0"/>
                  </a:lnTo>
                  <a:close/>
                </a:path>
              </a:pathLst>
            </a:custGeom>
            <a:solidFill>
              <a:srgbClr val="8ED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1"/>
            <p:cNvSpPr>
              <a:spLocks/>
            </p:cNvSpPr>
            <p:nvPr userDrawn="1"/>
          </p:nvSpPr>
          <p:spPr bwMode="auto">
            <a:xfrm>
              <a:off x="3931" y="1060"/>
              <a:ext cx="44" cy="43"/>
            </a:xfrm>
            <a:custGeom>
              <a:avLst/>
              <a:gdLst>
                <a:gd name="T0" fmla="*/ 43 w 87"/>
                <a:gd name="T1" fmla="*/ 0 h 87"/>
                <a:gd name="T2" fmla="*/ 43 w 87"/>
                <a:gd name="T3" fmla="*/ 0 h 87"/>
                <a:gd name="T4" fmla="*/ 53 w 87"/>
                <a:gd name="T5" fmla="*/ 1 h 87"/>
                <a:gd name="T6" fmla="*/ 61 w 87"/>
                <a:gd name="T7" fmla="*/ 4 h 87"/>
                <a:gd name="T8" fmla="*/ 68 w 87"/>
                <a:gd name="T9" fmla="*/ 8 h 87"/>
                <a:gd name="T10" fmla="*/ 73 w 87"/>
                <a:gd name="T11" fmla="*/ 12 h 87"/>
                <a:gd name="T12" fmla="*/ 79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79 w 87"/>
                <a:gd name="T27" fmla="*/ 67 h 87"/>
                <a:gd name="T28" fmla="*/ 73 w 87"/>
                <a:gd name="T29" fmla="*/ 73 h 87"/>
                <a:gd name="T30" fmla="*/ 68 w 87"/>
                <a:gd name="T31" fmla="*/ 78 h 87"/>
                <a:gd name="T32" fmla="*/ 61 w 87"/>
                <a:gd name="T33" fmla="*/ 83 h 87"/>
                <a:gd name="T34" fmla="*/ 53 w 87"/>
                <a:gd name="T35" fmla="*/ 85 h 87"/>
                <a:gd name="T36" fmla="*/ 43 w 87"/>
                <a:gd name="T37" fmla="*/ 87 h 87"/>
                <a:gd name="T38" fmla="*/ 43 w 87"/>
                <a:gd name="T39" fmla="*/ 87 h 87"/>
                <a:gd name="T40" fmla="*/ 35 w 87"/>
                <a:gd name="T41" fmla="*/ 85 h 87"/>
                <a:gd name="T42" fmla="*/ 27 w 87"/>
                <a:gd name="T43" fmla="*/ 83 h 87"/>
                <a:gd name="T44" fmla="*/ 20 w 87"/>
                <a:gd name="T45" fmla="*/ 78 h 87"/>
                <a:gd name="T46" fmla="*/ 13 w 87"/>
                <a:gd name="T47" fmla="*/ 73 h 87"/>
                <a:gd name="T48" fmla="*/ 9 w 87"/>
                <a:gd name="T49" fmla="*/ 67 h 87"/>
                <a:gd name="T50" fmla="*/ 5 w 87"/>
                <a:gd name="T51" fmla="*/ 61 h 87"/>
                <a:gd name="T52" fmla="*/ 2 w 87"/>
                <a:gd name="T53" fmla="*/ 52 h 87"/>
                <a:gd name="T54" fmla="*/ 0 w 87"/>
                <a:gd name="T55" fmla="*/ 43 h 87"/>
                <a:gd name="T56" fmla="*/ 0 w 87"/>
                <a:gd name="T57" fmla="*/ 43 h 87"/>
                <a:gd name="T58" fmla="*/ 2 w 87"/>
                <a:gd name="T59" fmla="*/ 34 h 87"/>
                <a:gd name="T60" fmla="*/ 5 w 87"/>
                <a:gd name="T61" fmla="*/ 26 h 87"/>
                <a:gd name="T62" fmla="*/ 9 w 87"/>
                <a:gd name="T63" fmla="*/ 19 h 87"/>
                <a:gd name="T64" fmla="*/ 13 w 87"/>
                <a:gd name="T65" fmla="*/ 12 h 87"/>
                <a:gd name="T66" fmla="*/ 20 w 87"/>
                <a:gd name="T67" fmla="*/ 8 h 87"/>
                <a:gd name="T68" fmla="*/ 27 w 87"/>
                <a:gd name="T69" fmla="*/ 4 h 87"/>
                <a:gd name="T70" fmla="*/ 35 w 87"/>
                <a:gd name="T71" fmla="*/ 1 h 87"/>
                <a:gd name="T72" fmla="*/ 43 w 87"/>
                <a:gd name="T73" fmla="*/ 0 h 87"/>
                <a:gd name="T74" fmla="*/ 43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3" y="0"/>
                  </a:moveTo>
                  <a:lnTo>
                    <a:pt x="43" y="0"/>
                  </a:lnTo>
                  <a:lnTo>
                    <a:pt x="53" y="1"/>
                  </a:lnTo>
                  <a:lnTo>
                    <a:pt x="61" y="4"/>
                  </a:lnTo>
                  <a:lnTo>
                    <a:pt x="68" y="8"/>
                  </a:lnTo>
                  <a:lnTo>
                    <a:pt x="73" y="12"/>
                  </a:lnTo>
                  <a:lnTo>
                    <a:pt x="79" y="19"/>
                  </a:lnTo>
                  <a:lnTo>
                    <a:pt x="83" y="26"/>
                  </a:lnTo>
                  <a:lnTo>
                    <a:pt x="86" y="34"/>
                  </a:lnTo>
                  <a:lnTo>
                    <a:pt x="87" y="43"/>
                  </a:lnTo>
                  <a:lnTo>
                    <a:pt x="87" y="43"/>
                  </a:lnTo>
                  <a:lnTo>
                    <a:pt x="86" y="52"/>
                  </a:lnTo>
                  <a:lnTo>
                    <a:pt x="83" y="61"/>
                  </a:lnTo>
                  <a:lnTo>
                    <a:pt x="79" y="67"/>
                  </a:lnTo>
                  <a:lnTo>
                    <a:pt x="73" y="73"/>
                  </a:lnTo>
                  <a:lnTo>
                    <a:pt x="68" y="78"/>
                  </a:lnTo>
                  <a:lnTo>
                    <a:pt x="61" y="83"/>
                  </a:lnTo>
                  <a:lnTo>
                    <a:pt x="53" y="85"/>
                  </a:lnTo>
                  <a:lnTo>
                    <a:pt x="43" y="87"/>
                  </a:lnTo>
                  <a:lnTo>
                    <a:pt x="43" y="87"/>
                  </a:lnTo>
                  <a:lnTo>
                    <a:pt x="35" y="85"/>
                  </a:lnTo>
                  <a:lnTo>
                    <a:pt x="27" y="83"/>
                  </a:lnTo>
                  <a:lnTo>
                    <a:pt x="20" y="78"/>
                  </a:lnTo>
                  <a:lnTo>
                    <a:pt x="13" y="73"/>
                  </a:lnTo>
                  <a:lnTo>
                    <a:pt x="9" y="67"/>
                  </a:lnTo>
                  <a:lnTo>
                    <a:pt x="5" y="61"/>
                  </a:lnTo>
                  <a:lnTo>
                    <a:pt x="2" y="52"/>
                  </a:lnTo>
                  <a:lnTo>
                    <a:pt x="0" y="43"/>
                  </a:lnTo>
                  <a:lnTo>
                    <a:pt x="0" y="43"/>
                  </a:lnTo>
                  <a:lnTo>
                    <a:pt x="2" y="34"/>
                  </a:lnTo>
                  <a:lnTo>
                    <a:pt x="5" y="26"/>
                  </a:lnTo>
                  <a:lnTo>
                    <a:pt x="9" y="19"/>
                  </a:lnTo>
                  <a:lnTo>
                    <a:pt x="13" y="12"/>
                  </a:lnTo>
                  <a:lnTo>
                    <a:pt x="20" y="8"/>
                  </a:lnTo>
                  <a:lnTo>
                    <a:pt x="27" y="4"/>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2"/>
            <p:cNvSpPr>
              <a:spLocks/>
            </p:cNvSpPr>
            <p:nvPr userDrawn="1"/>
          </p:nvSpPr>
          <p:spPr bwMode="auto">
            <a:xfrm>
              <a:off x="3931" y="1004"/>
              <a:ext cx="44" cy="42"/>
            </a:xfrm>
            <a:custGeom>
              <a:avLst/>
              <a:gdLst>
                <a:gd name="T0" fmla="*/ 43 w 87"/>
                <a:gd name="T1" fmla="*/ 0 h 86"/>
                <a:gd name="T2" fmla="*/ 43 w 87"/>
                <a:gd name="T3" fmla="*/ 0 h 86"/>
                <a:gd name="T4" fmla="*/ 53 w 87"/>
                <a:gd name="T5" fmla="*/ 2 h 86"/>
                <a:gd name="T6" fmla="*/ 61 w 87"/>
                <a:gd name="T7" fmla="*/ 5 h 86"/>
                <a:gd name="T8" fmla="*/ 68 w 87"/>
                <a:gd name="T9" fmla="*/ 7 h 86"/>
                <a:gd name="T10" fmla="*/ 73 w 87"/>
                <a:gd name="T11" fmla="*/ 13 h 86"/>
                <a:gd name="T12" fmla="*/ 79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79 w 87"/>
                <a:gd name="T27" fmla="*/ 68 h 86"/>
                <a:gd name="T28" fmla="*/ 73 w 87"/>
                <a:gd name="T29" fmla="*/ 73 h 86"/>
                <a:gd name="T30" fmla="*/ 68 w 87"/>
                <a:gd name="T31" fmla="*/ 79 h 86"/>
                <a:gd name="T32" fmla="*/ 61 w 87"/>
                <a:gd name="T33" fmla="*/ 83 h 86"/>
                <a:gd name="T34" fmla="*/ 53 w 87"/>
                <a:gd name="T35" fmla="*/ 86 h 86"/>
                <a:gd name="T36" fmla="*/ 43 w 87"/>
                <a:gd name="T37" fmla="*/ 86 h 86"/>
                <a:gd name="T38" fmla="*/ 43 w 87"/>
                <a:gd name="T39" fmla="*/ 86 h 86"/>
                <a:gd name="T40" fmla="*/ 35 w 87"/>
                <a:gd name="T41" fmla="*/ 86 h 86"/>
                <a:gd name="T42" fmla="*/ 27 w 87"/>
                <a:gd name="T43" fmla="*/ 83 h 86"/>
                <a:gd name="T44" fmla="*/ 20 w 87"/>
                <a:gd name="T45" fmla="*/ 79 h 86"/>
                <a:gd name="T46" fmla="*/ 13 w 87"/>
                <a:gd name="T47" fmla="*/ 73 h 86"/>
                <a:gd name="T48" fmla="*/ 9 w 87"/>
                <a:gd name="T49" fmla="*/ 68 h 86"/>
                <a:gd name="T50" fmla="*/ 5 w 87"/>
                <a:gd name="T51" fmla="*/ 59 h 86"/>
                <a:gd name="T52" fmla="*/ 2 w 87"/>
                <a:gd name="T53" fmla="*/ 53 h 86"/>
                <a:gd name="T54" fmla="*/ 0 w 87"/>
                <a:gd name="T55" fmla="*/ 43 h 86"/>
                <a:gd name="T56" fmla="*/ 0 w 87"/>
                <a:gd name="T57" fmla="*/ 43 h 86"/>
                <a:gd name="T58" fmla="*/ 2 w 87"/>
                <a:gd name="T59" fmla="*/ 35 h 86"/>
                <a:gd name="T60" fmla="*/ 5 w 87"/>
                <a:gd name="T61" fmla="*/ 27 h 86"/>
                <a:gd name="T62" fmla="*/ 9 w 87"/>
                <a:gd name="T63" fmla="*/ 20 h 86"/>
                <a:gd name="T64" fmla="*/ 13 w 87"/>
                <a:gd name="T65" fmla="*/ 13 h 86"/>
                <a:gd name="T66" fmla="*/ 20 w 87"/>
                <a:gd name="T67" fmla="*/ 7 h 86"/>
                <a:gd name="T68" fmla="*/ 27 w 87"/>
                <a:gd name="T69" fmla="*/ 5 h 86"/>
                <a:gd name="T70" fmla="*/ 35 w 87"/>
                <a:gd name="T71" fmla="*/ 2 h 86"/>
                <a:gd name="T72" fmla="*/ 43 w 87"/>
                <a:gd name="T73" fmla="*/ 0 h 86"/>
                <a:gd name="T74" fmla="*/ 43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3" y="0"/>
                  </a:moveTo>
                  <a:lnTo>
                    <a:pt x="43" y="0"/>
                  </a:lnTo>
                  <a:lnTo>
                    <a:pt x="53" y="2"/>
                  </a:lnTo>
                  <a:lnTo>
                    <a:pt x="61" y="5"/>
                  </a:lnTo>
                  <a:lnTo>
                    <a:pt x="68" y="7"/>
                  </a:lnTo>
                  <a:lnTo>
                    <a:pt x="73" y="13"/>
                  </a:lnTo>
                  <a:lnTo>
                    <a:pt x="79" y="20"/>
                  </a:lnTo>
                  <a:lnTo>
                    <a:pt x="83" y="27"/>
                  </a:lnTo>
                  <a:lnTo>
                    <a:pt x="86" y="35"/>
                  </a:lnTo>
                  <a:lnTo>
                    <a:pt x="87" y="43"/>
                  </a:lnTo>
                  <a:lnTo>
                    <a:pt x="87" y="43"/>
                  </a:lnTo>
                  <a:lnTo>
                    <a:pt x="86" y="53"/>
                  </a:lnTo>
                  <a:lnTo>
                    <a:pt x="83" y="59"/>
                  </a:lnTo>
                  <a:lnTo>
                    <a:pt x="79" y="68"/>
                  </a:lnTo>
                  <a:lnTo>
                    <a:pt x="73" y="73"/>
                  </a:lnTo>
                  <a:lnTo>
                    <a:pt x="68" y="79"/>
                  </a:lnTo>
                  <a:lnTo>
                    <a:pt x="61" y="83"/>
                  </a:lnTo>
                  <a:lnTo>
                    <a:pt x="53" y="86"/>
                  </a:lnTo>
                  <a:lnTo>
                    <a:pt x="43" y="86"/>
                  </a:lnTo>
                  <a:lnTo>
                    <a:pt x="43" y="86"/>
                  </a:lnTo>
                  <a:lnTo>
                    <a:pt x="35" y="86"/>
                  </a:lnTo>
                  <a:lnTo>
                    <a:pt x="27" y="83"/>
                  </a:lnTo>
                  <a:lnTo>
                    <a:pt x="20" y="79"/>
                  </a:lnTo>
                  <a:lnTo>
                    <a:pt x="13" y="73"/>
                  </a:lnTo>
                  <a:lnTo>
                    <a:pt x="9" y="68"/>
                  </a:lnTo>
                  <a:lnTo>
                    <a:pt x="5" y="59"/>
                  </a:lnTo>
                  <a:lnTo>
                    <a:pt x="2" y="53"/>
                  </a:lnTo>
                  <a:lnTo>
                    <a:pt x="0" y="43"/>
                  </a:lnTo>
                  <a:lnTo>
                    <a:pt x="0" y="43"/>
                  </a:lnTo>
                  <a:lnTo>
                    <a:pt x="2" y="35"/>
                  </a:lnTo>
                  <a:lnTo>
                    <a:pt x="5" y="27"/>
                  </a:lnTo>
                  <a:lnTo>
                    <a:pt x="9" y="20"/>
                  </a:lnTo>
                  <a:lnTo>
                    <a:pt x="13" y="13"/>
                  </a:lnTo>
                  <a:lnTo>
                    <a:pt x="20" y="7"/>
                  </a:lnTo>
                  <a:lnTo>
                    <a:pt x="27" y="5"/>
                  </a:lnTo>
                  <a:lnTo>
                    <a:pt x="35" y="2"/>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3"/>
            <p:cNvSpPr>
              <a:spLocks/>
            </p:cNvSpPr>
            <p:nvPr userDrawn="1"/>
          </p:nvSpPr>
          <p:spPr bwMode="auto">
            <a:xfrm>
              <a:off x="3931" y="947"/>
              <a:ext cx="44" cy="43"/>
            </a:xfrm>
            <a:custGeom>
              <a:avLst/>
              <a:gdLst>
                <a:gd name="T0" fmla="*/ 43 w 87"/>
                <a:gd name="T1" fmla="*/ 0 h 85"/>
                <a:gd name="T2" fmla="*/ 43 w 87"/>
                <a:gd name="T3" fmla="*/ 0 h 85"/>
                <a:gd name="T4" fmla="*/ 53 w 87"/>
                <a:gd name="T5" fmla="*/ 1 h 85"/>
                <a:gd name="T6" fmla="*/ 61 w 87"/>
                <a:gd name="T7" fmla="*/ 2 h 85"/>
                <a:gd name="T8" fmla="*/ 68 w 87"/>
                <a:gd name="T9" fmla="*/ 7 h 85"/>
                <a:gd name="T10" fmla="*/ 73 w 87"/>
                <a:gd name="T11" fmla="*/ 12 h 85"/>
                <a:gd name="T12" fmla="*/ 79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7 h 85"/>
                <a:gd name="T28" fmla="*/ 73 w 87"/>
                <a:gd name="T29" fmla="*/ 73 h 85"/>
                <a:gd name="T30" fmla="*/ 68 w 87"/>
                <a:gd name="T31" fmla="*/ 78 h 85"/>
                <a:gd name="T32" fmla="*/ 61 w 87"/>
                <a:gd name="T33" fmla="*/ 82 h 85"/>
                <a:gd name="T34" fmla="*/ 53 w 87"/>
                <a:gd name="T35" fmla="*/ 85 h 85"/>
                <a:gd name="T36" fmla="*/ 43 w 87"/>
                <a:gd name="T37" fmla="*/ 85 h 85"/>
                <a:gd name="T38" fmla="*/ 43 w 87"/>
                <a:gd name="T39" fmla="*/ 85 h 85"/>
                <a:gd name="T40" fmla="*/ 35 w 87"/>
                <a:gd name="T41" fmla="*/ 85 h 85"/>
                <a:gd name="T42" fmla="*/ 27 w 87"/>
                <a:gd name="T43" fmla="*/ 82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2 h 85"/>
                <a:gd name="T70" fmla="*/ 35 w 87"/>
                <a:gd name="T71" fmla="*/ 1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1"/>
                  </a:lnTo>
                  <a:lnTo>
                    <a:pt x="61" y="2"/>
                  </a:lnTo>
                  <a:lnTo>
                    <a:pt x="68" y="7"/>
                  </a:lnTo>
                  <a:lnTo>
                    <a:pt x="73" y="12"/>
                  </a:lnTo>
                  <a:lnTo>
                    <a:pt x="79" y="19"/>
                  </a:lnTo>
                  <a:lnTo>
                    <a:pt x="83" y="26"/>
                  </a:lnTo>
                  <a:lnTo>
                    <a:pt x="86" y="34"/>
                  </a:lnTo>
                  <a:lnTo>
                    <a:pt x="87" y="42"/>
                  </a:lnTo>
                  <a:lnTo>
                    <a:pt x="87" y="42"/>
                  </a:lnTo>
                  <a:lnTo>
                    <a:pt x="86" y="51"/>
                  </a:lnTo>
                  <a:lnTo>
                    <a:pt x="83" y="59"/>
                  </a:lnTo>
                  <a:lnTo>
                    <a:pt x="79" y="67"/>
                  </a:lnTo>
                  <a:lnTo>
                    <a:pt x="73" y="73"/>
                  </a:lnTo>
                  <a:lnTo>
                    <a:pt x="68" y="78"/>
                  </a:lnTo>
                  <a:lnTo>
                    <a:pt x="61" y="82"/>
                  </a:lnTo>
                  <a:lnTo>
                    <a:pt x="53" y="85"/>
                  </a:lnTo>
                  <a:lnTo>
                    <a:pt x="43" y="85"/>
                  </a:lnTo>
                  <a:lnTo>
                    <a:pt x="43" y="85"/>
                  </a:lnTo>
                  <a:lnTo>
                    <a:pt x="35" y="85"/>
                  </a:lnTo>
                  <a:lnTo>
                    <a:pt x="27" y="82"/>
                  </a:lnTo>
                  <a:lnTo>
                    <a:pt x="20" y="78"/>
                  </a:lnTo>
                  <a:lnTo>
                    <a:pt x="13" y="73"/>
                  </a:lnTo>
                  <a:lnTo>
                    <a:pt x="9" y="67"/>
                  </a:lnTo>
                  <a:lnTo>
                    <a:pt x="5" y="59"/>
                  </a:lnTo>
                  <a:lnTo>
                    <a:pt x="2" y="51"/>
                  </a:lnTo>
                  <a:lnTo>
                    <a:pt x="0" y="42"/>
                  </a:lnTo>
                  <a:lnTo>
                    <a:pt x="0" y="42"/>
                  </a:lnTo>
                  <a:lnTo>
                    <a:pt x="2" y="34"/>
                  </a:lnTo>
                  <a:lnTo>
                    <a:pt x="5" y="26"/>
                  </a:lnTo>
                  <a:lnTo>
                    <a:pt x="9" y="19"/>
                  </a:lnTo>
                  <a:lnTo>
                    <a:pt x="13" y="12"/>
                  </a:lnTo>
                  <a:lnTo>
                    <a:pt x="20" y="7"/>
                  </a:lnTo>
                  <a:lnTo>
                    <a:pt x="27" y="2"/>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4"/>
            <p:cNvSpPr>
              <a:spLocks/>
            </p:cNvSpPr>
            <p:nvPr userDrawn="1"/>
          </p:nvSpPr>
          <p:spPr bwMode="auto">
            <a:xfrm>
              <a:off x="3931" y="891"/>
              <a:ext cx="44" cy="43"/>
            </a:xfrm>
            <a:custGeom>
              <a:avLst/>
              <a:gdLst>
                <a:gd name="T0" fmla="*/ 43 w 87"/>
                <a:gd name="T1" fmla="*/ 0 h 85"/>
                <a:gd name="T2" fmla="*/ 43 w 87"/>
                <a:gd name="T3" fmla="*/ 0 h 85"/>
                <a:gd name="T4" fmla="*/ 53 w 87"/>
                <a:gd name="T5" fmla="*/ 1 h 85"/>
                <a:gd name="T6" fmla="*/ 61 w 87"/>
                <a:gd name="T7" fmla="*/ 3 h 85"/>
                <a:gd name="T8" fmla="*/ 68 w 87"/>
                <a:gd name="T9" fmla="*/ 7 h 85"/>
                <a:gd name="T10" fmla="*/ 73 w 87"/>
                <a:gd name="T11" fmla="*/ 12 h 85"/>
                <a:gd name="T12" fmla="*/ 79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7 h 85"/>
                <a:gd name="T28" fmla="*/ 73 w 87"/>
                <a:gd name="T29" fmla="*/ 73 h 85"/>
                <a:gd name="T30" fmla="*/ 68 w 87"/>
                <a:gd name="T31" fmla="*/ 78 h 85"/>
                <a:gd name="T32" fmla="*/ 61 w 87"/>
                <a:gd name="T33" fmla="*/ 83 h 85"/>
                <a:gd name="T34" fmla="*/ 53 w 87"/>
                <a:gd name="T35" fmla="*/ 85 h 85"/>
                <a:gd name="T36" fmla="*/ 43 w 87"/>
                <a:gd name="T37" fmla="*/ 85 h 85"/>
                <a:gd name="T38" fmla="*/ 43 w 87"/>
                <a:gd name="T39" fmla="*/ 85 h 85"/>
                <a:gd name="T40" fmla="*/ 35 w 87"/>
                <a:gd name="T41" fmla="*/ 85 h 85"/>
                <a:gd name="T42" fmla="*/ 27 w 87"/>
                <a:gd name="T43" fmla="*/ 83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3 h 85"/>
                <a:gd name="T70" fmla="*/ 35 w 87"/>
                <a:gd name="T71" fmla="*/ 1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1"/>
                  </a:lnTo>
                  <a:lnTo>
                    <a:pt x="61" y="3"/>
                  </a:lnTo>
                  <a:lnTo>
                    <a:pt x="68" y="7"/>
                  </a:lnTo>
                  <a:lnTo>
                    <a:pt x="73" y="12"/>
                  </a:lnTo>
                  <a:lnTo>
                    <a:pt x="79" y="19"/>
                  </a:lnTo>
                  <a:lnTo>
                    <a:pt x="83" y="26"/>
                  </a:lnTo>
                  <a:lnTo>
                    <a:pt x="86" y="34"/>
                  </a:lnTo>
                  <a:lnTo>
                    <a:pt x="87" y="43"/>
                  </a:lnTo>
                  <a:lnTo>
                    <a:pt x="87" y="43"/>
                  </a:lnTo>
                  <a:lnTo>
                    <a:pt x="86" y="51"/>
                  </a:lnTo>
                  <a:lnTo>
                    <a:pt x="83" y="59"/>
                  </a:lnTo>
                  <a:lnTo>
                    <a:pt x="79" y="67"/>
                  </a:lnTo>
                  <a:lnTo>
                    <a:pt x="73" y="73"/>
                  </a:lnTo>
                  <a:lnTo>
                    <a:pt x="68" y="78"/>
                  </a:lnTo>
                  <a:lnTo>
                    <a:pt x="61" y="83"/>
                  </a:lnTo>
                  <a:lnTo>
                    <a:pt x="53" y="85"/>
                  </a:lnTo>
                  <a:lnTo>
                    <a:pt x="43" y="85"/>
                  </a:lnTo>
                  <a:lnTo>
                    <a:pt x="43" y="85"/>
                  </a:lnTo>
                  <a:lnTo>
                    <a:pt x="35" y="85"/>
                  </a:lnTo>
                  <a:lnTo>
                    <a:pt x="27" y="83"/>
                  </a:lnTo>
                  <a:lnTo>
                    <a:pt x="20" y="78"/>
                  </a:lnTo>
                  <a:lnTo>
                    <a:pt x="13" y="73"/>
                  </a:lnTo>
                  <a:lnTo>
                    <a:pt x="9" y="67"/>
                  </a:lnTo>
                  <a:lnTo>
                    <a:pt x="5" y="59"/>
                  </a:lnTo>
                  <a:lnTo>
                    <a:pt x="2" y="51"/>
                  </a:lnTo>
                  <a:lnTo>
                    <a:pt x="0" y="43"/>
                  </a:lnTo>
                  <a:lnTo>
                    <a:pt x="0" y="43"/>
                  </a:lnTo>
                  <a:lnTo>
                    <a:pt x="2" y="34"/>
                  </a:lnTo>
                  <a:lnTo>
                    <a:pt x="5" y="26"/>
                  </a:lnTo>
                  <a:lnTo>
                    <a:pt x="9" y="19"/>
                  </a:lnTo>
                  <a:lnTo>
                    <a:pt x="13" y="12"/>
                  </a:lnTo>
                  <a:lnTo>
                    <a:pt x="20" y="7"/>
                  </a:lnTo>
                  <a:lnTo>
                    <a:pt x="27" y="3"/>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5"/>
            <p:cNvSpPr>
              <a:spLocks/>
            </p:cNvSpPr>
            <p:nvPr userDrawn="1"/>
          </p:nvSpPr>
          <p:spPr bwMode="auto">
            <a:xfrm>
              <a:off x="3988" y="1286"/>
              <a:ext cx="43" cy="43"/>
            </a:xfrm>
            <a:custGeom>
              <a:avLst/>
              <a:gdLst>
                <a:gd name="T0" fmla="*/ 44 w 87"/>
                <a:gd name="T1" fmla="*/ 0 h 85"/>
                <a:gd name="T2" fmla="*/ 44 w 87"/>
                <a:gd name="T3" fmla="*/ 0 h 85"/>
                <a:gd name="T4" fmla="*/ 53 w 87"/>
                <a:gd name="T5" fmla="*/ 0 h 85"/>
                <a:gd name="T6" fmla="*/ 61 w 87"/>
                <a:gd name="T7" fmla="*/ 3 h 85"/>
                <a:gd name="T8" fmla="*/ 68 w 87"/>
                <a:gd name="T9" fmla="*/ 7 h 85"/>
                <a:gd name="T10" fmla="*/ 75 w 87"/>
                <a:gd name="T11" fmla="*/ 13 h 85"/>
                <a:gd name="T12" fmla="*/ 79 w 87"/>
                <a:gd name="T13" fmla="*/ 18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6 h 85"/>
                <a:gd name="T28" fmla="*/ 75 w 87"/>
                <a:gd name="T29" fmla="*/ 73 h 85"/>
                <a:gd name="T30" fmla="*/ 68 w 87"/>
                <a:gd name="T31" fmla="*/ 78 h 85"/>
                <a:gd name="T32" fmla="*/ 61 w 87"/>
                <a:gd name="T33" fmla="*/ 83 h 85"/>
                <a:gd name="T34" fmla="*/ 53 w 87"/>
                <a:gd name="T35" fmla="*/ 84 h 85"/>
                <a:gd name="T36" fmla="*/ 44 w 87"/>
                <a:gd name="T37" fmla="*/ 85 h 85"/>
                <a:gd name="T38" fmla="*/ 44 w 87"/>
                <a:gd name="T39" fmla="*/ 85 h 85"/>
                <a:gd name="T40" fmla="*/ 35 w 87"/>
                <a:gd name="T41" fmla="*/ 84 h 85"/>
                <a:gd name="T42" fmla="*/ 27 w 87"/>
                <a:gd name="T43" fmla="*/ 83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8 h 85"/>
                <a:gd name="T64" fmla="*/ 13 w 87"/>
                <a:gd name="T65" fmla="*/ 13 h 85"/>
                <a:gd name="T66" fmla="*/ 20 w 87"/>
                <a:gd name="T67" fmla="*/ 7 h 85"/>
                <a:gd name="T68" fmla="*/ 27 w 87"/>
                <a:gd name="T69" fmla="*/ 3 h 85"/>
                <a:gd name="T70" fmla="*/ 35 w 87"/>
                <a:gd name="T71" fmla="*/ 0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0"/>
                  </a:lnTo>
                  <a:lnTo>
                    <a:pt x="61" y="3"/>
                  </a:lnTo>
                  <a:lnTo>
                    <a:pt x="68" y="7"/>
                  </a:lnTo>
                  <a:lnTo>
                    <a:pt x="75" y="13"/>
                  </a:lnTo>
                  <a:lnTo>
                    <a:pt x="79" y="18"/>
                  </a:lnTo>
                  <a:lnTo>
                    <a:pt x="83" y="26"/>
                  </a:lnTo>
                  <a:lnTo>
                    <a:pt x="86" y="34"/>
                  </a:lnTo>
                  <a:lnTo>
                    <a:pt x="87" y="43"/>
                  </a:lnTo>
                  <a:lnTo>
                    <a:pt x="87" y="43"/>
                  </a:lnTo>
                  <a:lnTo>
                    <a:pt x="86" y="51"/>
                  </a:lnTo>
                  <a:lnTo>
                    <a:pt x="83" y="59"/>
                  </a:lnTo>
                  <a:lnTo>
                    <a:pt x="79" y="66"/>
                  </a:lnTo>
                  <a:lnTo>
                    <a:pt x="75" y="73"/>
                  </a:lnTo>
                  <a:lnTo>
                    <a:pt x="68" y="78"/>
                  </a:lnTo>
                  <a:lnTo>
                    <a:pt x="61" y="83"/>
                  </a:lnTo>
                  <a:lnTo>
                    <a:pt x="53" y="84"/>
                  </a:lnTo>
                  <a:lnTo>
                    <a:pt x="44" y="85"/>
                  </a:lnTo>
                  <a:lnTo>
                    <a:pt x="44" y="85"/>
                  </a:lnTo>
                  <a:lnTo>
                    <a:pt x="35" y="84"/>
                  </a:lnTo>
                  <a:lnTo>
                    <a:pt x="27" y="83"/>
                  </a:lnTo>
                  <a:lnTo>
                    <a:pt x="20" y="78"/>
                  </a:lnTo>
                  <a:lnTo>
                    <a:pt x="13" y="73"/>
                  </a:lnTo>
                  <a:lnTo>
                    <a:pt x="9" y="66"/>
                  </a:lnTo>
                  <a:lnTo>
                    <a:pt x="5" y="59"/>
                  </a:lnTo>
                  <a:lnTo>
                    <a:pt x="2" y="51"/>
                  </a:lnTo>
                  <a:lnTo>
                    <a:pt x="0" y="43"/>
                  </a:lnTo>
                  <a:lnTo>
                    <a:pt x="0" y="43"/>
                  </a:lnTo>
                  <a:lnTo>
                    <a:pt x="2" y="34"/>
                  </a:lnTo>
                  <a:lnTo>
                    <a:pt x="5" y="26"/>
                  </a:lnTo>
                  <a:lnTo>
                    <a:pt x="9" y="18"/>
                  </a:lnTo>
                  <a:lnTo>
                    <a:pt x="13" y="13"/>
                  </a:lnTo>
                  <a:lnTo>
                    <a:pt x="20" y="7"/>
                  </a:lnTo>
                  <a:lnTo>
                    <a:pt x="27" y="3"/>
                  </a:lnTo>
                  <a:lnTo>
                    <a:pt x="35" y="0"/>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96"/>
            <p:cNvSpPr>
              <a:spLocks/>
            </p:cNvSpPr>
            <p:nvPr userDrawn="1"/>
          </p:nvSpPr>
          <p:spPr bwMode="auto">
            <a:xfrm>
              <a:off x="3988" y="1060"/>
              <a:ext cx="43" cy="43"/>
            </a:xfrm>
            <a:custGeom>
              <a:avLst/>
              <a:gdLst>
                <a:gd name="T0" fmla="*/ 44 w 87"/>
                <a:gd name="T1" fmla="*/ 0 h 87"/>
                <a:gd name="T2" fmla="*/ 44 w 87"/>
                <a:gd name="T3" fmla="*/ 0 h 87"/>
                <a:gd name="T4" fmla="*/ 53 w 87"/>
                <a:gd name="T5" fmla="*/ 1 h 87"/>
                <a:gd name="T6" fmla="*/ 61 w 87"/>
                <a:gd name="T7" fmla="*/ 4 h 87"/>
                <a:gd name="T8" fmla="*/ 68 w 87"/>
                <a:gd name="T9" fmla="*/ 8 h 87"/>
                <a:gd name="T10" fmla="*/ 75 w 87"/>
                <a:gd name="T11" fmla="*/ 12 h 87"/>
                <a:gd name="T12" fmla="*/ 79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79 w 87"/>
                <a:gd name="T27" fmla="*/ 67 h 87"/>
                <a:gd name="T28" fmla="*/ 75 w 87"/>
                <a:gd name="T29" fmla="*/ 73 h 87"/>
                <a:gd name="T30" fmla="*/ 68 w 87"/>
                <a:gd name="T31" fmla="*/ 78 h 87"/>
                <a:gd name="T32" fmla="*/ 61 w 87"/>
                <a:gd name="T33" fmla="*/ 83 h 87"/>
                <a:gd name="T34" fmla="*/ 53 w 87"/>
                <a:gd name="T35" fmla="*/ 85 h 87"/>
                <a:gd name="T36" fmla="*/ 44 w 87"/>
                <a:gd name="T37" fmla="*/ 87 h 87"/>
                <a:gd name="T38" fmla="*/ 44 w 87"/>
                <a:gd name="T39" fmla="*/ 87 h 87"/>
                <a:gd name="T40" fmla="*/ 35 w 87"/>
                <a:gd name="T41" fmla="*/ 85 h 87"/>
                <a:gd name="T42" fmla="*/ 27 w 87"/>
                <a:gd name="T43" fmla="*/ 83 h 87"/>
                <a:gd name="T44" fmla="*/ 20 w 87"/>
                <a:gd name="T45" fmla="*/ 78 h 87"/>
                <a:gd name="T46" fmla="*/ 13 w 87"/>
                <a:gd name="T47" fmla="*/ 73 h 87"/>
                <a:gd name="T48" fmla="*/ 9 w 87"/>
                <a:gd name="T49" fmla="*/ 67 h 87"/>
                <a:gd name="T50" fmla="*/ 5 w 87"/>
                <a:gd name="T51" fmla="*/ 61 h 87"/>
                <a:gd name="T52" fmla="*/ 2 w 87"/>
                <a:gd name="T53" fmla="*/ 52 h 87"/>
                <a:gd name="T54" fmla="*/ 0 w 87"/>
                <a:gd name="T55" fmla="*/ 43 h 87"/>
                <a:gd name="T56" fmla="*/ 0 w 87"/>
                <a:gd name="T57" fmla="*/ 43 h 87"/>
                <a:gd name="T58" fmla="*/ 2 w 87"/>
                <a:gd name="T59" fmla="*/ 34 h 87"/>
                <a:gd name="T60" fmla="*/ 5 w 87"/>
                <a:gd name="T61" fmla="*/ 26 h 87"/>
                <a:gd name="T62" fmla="*/ 9 w 87"/>
                <a:gd name="T63" fmla="*/ 19 h 87"/>
                <a:gd name="T64" fmla="*/ 13 w 87"/>
                <a:gd name="T65" fmla="*/ 12 h 87"/>
                <a:gd name="T66" fmla="*/ 20 w 87"/>
                <a:gd name="T67" fmla="*/ 8 h 87"/>
                <a:gd name="T68" fmla="*/ 27 w 87"/>
                <a:gd name="T69" fmla="*/ 4 h 87"/>
                <a:gd name="T70" fmla="*/ 35 w 87"/>
                <a:gd name="T71" fmla="*/ 1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1"/>
                  </a:lnTo>
                  <a:lnTo>
                    <a:pt x="61" y="4"/>
                  </a:lnTo>
                  <a:lnTo>
                    <a:pt x="68" y="8"/>
                  </a:lnTo>
                  <a:lnTo>
                    <a:pt x="75" y="12"/>
                  </a:lnTo>
                  <a:lnTo>
                    <a:pt x="79" y="19"/>
                  </a:lnTo>
                  <a:lnTo>
                    <a:pt x="83" y="26"/>
                  </a:lnTo>
                  <a:lnTo>
                    <a:pt x="86" y="34"/>
                  </a:lnTo>
                  <a:lnTo>
                    <a:pt x="87" y="43"/>
                  </a:lnTo>
                  <a:lnTo>
                    <a:pt x="87" y="43"/>
                  </a:lnTo>
                  <a:lnTo>
                    <a:pt x="86" y="52"/>
                  </a:lnTo>
                  <a:lnTo>
                    <a:pt x="83" y="61"/>
                  </a:lnTo>
                  <a:lnTo>
                    <a:pt x="79" y="67"/>
                  </a:lnTo>
                  <a:lnTo>
                    <a:pt x="75" y="73"/>
                  </a:lnTo>
                  <a:lnTo>
                    <a:pt x="68" y="78"/>
                  </a:lnTo>
                  <a:lnTo>
                    <a:pt x="61" y="83"/>
                  </a:lnTo>
                  <a:lnTo>
                    <a:pt x="53" y="85"/>
                  </a:lnTo>
                  <a:lnTo>
                    <a:pt x="44" y="87"/>
                  </a:lnTo>
                  <a:lnTo>
                    <a:pt x="44" y="87"/>
                  </a:lnTo>
                  <a:lnTo>
                    <a:pt x="35" y="85"/>
                  </a:lnTo>
                  <a:lnTo>
                    <a:pt x="27" y="83"/>
                  </a:lnTo>
                  <a:lnTo>
                    <a:pt x="20" y="78"/>
                  </a:lnTo>
                  <a:lnTo>
                    <a:pt x="13" y="73"/>
                  </a:lnTo>
                  <a:lnTo>
                    <a:pt x="9" y="67"/>
                  </a:lnTo>
                  <a:lnTo>
                    <a:pt x="5" y="61"/>
                  </a:lnTo>
                  <a:lnTo>
                    <a:pt x="2" y="52"/>
                  </a:lnTo>
                  <a:lnTo>
                    <a:pt x="0" y="43"/>
                  </a:lnTo>
                  <a:lnTo>
                    <a:pt x="0" y="43"/>
                  </a:lnTo>
                  <a:lnTo>
                    <a:pt x="2" y="34"/>
                  </a:lnTo>
                  <a:lnTo>
                    <a:pt x="5" y="26"/>
                  </a:lnTo>
                  <a:lnTo>
                    <a:pt x="9" y="19"/>
                  </a:lnTo>
                  <a:lnTo>
                    <a:pt x="13" y="12"/>
                  </a:lnTo>
                  <a:lnTo>
                    <a:pt x="20" y="8"/>
                  </a:lnTo>
                  <a:lnTo>
                    <a:pt x="27"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97"/>
            <p:cNvSpPr>
              <a:spLocks/>
            </p:cNvSpPr>
            <p:nvPr userDrawn="1"/>
          </p:nvSpPr>
          <p:spPr bwMode="auto">
            <a:xfrm>
              <a:off x="3988" y="1004"/>
              <a:ext cx="43" cy="42"/>
            </a:xfrm>
            <a:custGeom>
              <a:avLst/>
              <a:gdLst>
                <a:gd name="T0" fmla="*/ 44 w 87"/>
                <a:gd name="T1" fmla="*/ 0 h 86"/>
                <a:gd name="T2" fmla="*/ 44 w 87"/>
                <a:gd name="T3" fmla="*/ 0 h 86"/>
                <a:gd name="T4" fmla="*/ 53 w 87"/>
                <a:gd name="T5" fmla="*/ 2 h 86"/>
                <a:gd name="T6" fmla="*/ 61 w 87"/>
                <a:gd name="T7" fmla="*/ 5 h 86"/>
                <a:gd name="T8" fmla="*/ 68 w 87"/>
                <a:gd name="T9" fmla="*/ 7 h 86"/>
                <a:gd name="T10" fmla="*/ 75 w 87"/>
                <a:gd name="T11" fmla="*/ 13 h 86"/>
                <a:gd name="T12" fmla="*/ 79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79 w 87"/>
                <a:gd name="T27" fmla="*/ 68 h 86"/>
                <a:gd name="T28" fmla="*/ 75 w 87"/>
                <a:gd name="T29" fmla="*/ 73 h 86"/>
                <a:gd name="T30" fmla="*/ 68 w 87"/>
                <a:gd name="T31" fmla="*/ 79 h 86"/>
                <a:gd name="T32" fmla="*/ 61 w 87"/>
                <a:gd name="T33" fmla="*/ 83 h 86"/>
                <a:gd name="T34" fmla="*/ 53 w 87"/>
                <a:gd name="T35" fmla="*/ 86 h 86"/>
                <a:gd name="T36" fmla="*/ 44 w 87"/>
                <a:gd name="T37" fmla="*/ 86 h 86"/>
                <a:gd name="T38" fmla="*/ 44 w 87"/>
                <a:gd name="T39" fmla="*/ 86 h 86"/>
                <a:gd name="T40" fmla="*/ 35 w 87"/>
                <a:gd name="T41" fmla="*/ 86 h 86"/>
                <a:gd name="T42" fmla="*/ 27 w 87"/>
                <a:gd name="T43" fmla="*/ 83 h 86"/>
                <a:gd name="T44" fmla="*/ 20 w 87"/>
                <a:gd name="T45" fmla="*/ 79 h 86"/>
                <a:gd name="T46" fmla="*/ 13 w 87"/>
                <a:gd name="T47" fmla="*/ 73 h 86"/>
                <a:gd name="T48" fmla="*/ 9 w 87"/>
                <a:gd name="T49" fmla="*/ 68 h 86"/>
                <a:gd name="T50" fmla="*/ 5 w 87"/>
                <a:gd name="T51" fmla="*/ 59 h 86"/>
                <a:gd name="T52" fmla="*/ 2 w 87"/>
                <a:gd name="T53" fmla="*/ 53 h 86"/>
                <a:gd name="T54" fmla="*/ 0 w 87"/>
                <a:gd name="T55" fmla="*/ 43 h 86"/>
                <a:gd name="T56" fmla="*/ 0 w 87"/>
                <a:gd name="T57" fmla="*/ 43 h 86"/>
                <a:gd name="T58" fmla="*/ 2 w 87"/>
                <a:gd name="T59" fmla="*/ 35 h 86"/>
                <a:gd name="T60" fmla="*/ 5 w 87"/>
                <a:gd name="T61" fmla="*/ 27 h 86"/>
                <a:gd name="T62" fmla="*/ 9 w 87"/>
                <a:gd name="T63" fmla="*/ 20 h 86"/>
                <a:gd name="T64" fmla="*/ 13 w 87"/>
                <a:gd name="T65" fmla="*/ 13 h 86"/>
                <a:gd name="T66" fmla="*/ 20 w 87"/>
                <a:gd name="T67" fmla="*/ 7 h 86"/>
                <a:gd name="T68" fmla="*/ 27 w 87"/>
                <a:gd name="T69" fmla="*/ 5 h 86"/>
                <a:gd name="T70" fmla="*/ 35 w 87"/>
                <a:gd name="T71" fmla="*/ 2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2"/>
                  </a:lnTo>
                  <a:lnTo>
                    <a:pt x="61" y="5"/>
                  </a:lnTo>
                  <a:lnTo>
                    <a:pt x="68" y="7"/>
                  </a:lnTo>
                  <a:lnTo>
                    <a:pt x="75" y="13"/>
                  </a:lnTo>
                  <a:lnTo>
                    <a:pt x="79" y="20"/>
                  </a:lnTo>
                  <a:lnTo>
                    <a:pt x="83" y="27"/>
                  </a:lnTo>
                  <a:lnTo>
                    <a:pt x="86" y="35"/>
                  </a:lnTo>
                  <a:lnTo>
                    <a:pt x="87" y="43"/>
                  </a:lnTo>
                  <a:lnTo>
                    <a:pt x="87" y="43"/>
                  </a:lnTo>
                  <a:lnTo>
                    <a:pt x="86" y="53"/>
                  </a:lnTo>
                  <a:lnTo>
                    <a:pt x="83" y="59"/>
                  </a:lnTo>
                  <a:lnTo>
                    <a:pt x="79" y="68"/>
                  </a:lnTo>
                  <a:lnTo>
                    <a:pt x="75" y="73"/>
                  </a:lnTo>
                  <a:lnTo>
                    <a:pt x="68" y="79"/>
                  </a:lnTo>
                  <a:lnTo>
                    <a:pt x="61" y="83"/>
                  </a:lnTo>
                  <a:lnTo>
                    <a:pt x="53" y="86"/>
                  </a:lnTo>
                  <a:lnTo>
                    <a:pt x="44" y="86"/>
                  </a:lnTo>
                  <a:lnTo>
                    <a:pt x="44" y="86"/>
                  </a:lnTo>
                  <a:lnTo>
                    <a:pt x="35" y="86"/>
                  </a:lnTo>
                  <a:lnTo>
                    <a:pt x="27" y="83"/>
                  </a:lnTo>
                  <a:lnTo>
                    <a:pt x="20" y="79"/>
                  </a:lnTo>
                  <a:lnTo>
                    <a:pt x="13" y="73"/>
                  </a:lnTo>
                  <a:lnTo>
                    <a:pt x="9" y="68"/>
                  </a:lnTo>
                  <a:lnTo>
                    <a:pt x="5" y="59"/>
                  </a:lnTo>
                  <a:lnTo>
                    <a:pt x="2" y="53"/>
                  </a:lnTo>
                  <a:lnTo>
                    <a:pt x="0" y="43"/>
                  </a:lnTo>
                  <a:lnTo>
                    <a:pt x="0" y="43"/>
                  </a:lnTo>
                  <a:lnTo>
                    <a:pt x="2" y="35"/>
                  </a:lnTo>
                  <a:lnTo>
                    <a:pt x="5" y="27"/>
                  </a:lnTo>
                  <a:lnTo>
                    <a:pt x="9" y="20"/>
                  </a:lnTo>
                  <a:lnTo>
                    <a:pt x="13" y="13"/>
                  </a:lnTo>
                  <a:lnTo>
                    <a:pt x="20" y="7"/>
                  </a:lnTo>
                  <a:lnTo>
                    <a:pt x="27"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98"/>
            <p:cNvSpPr>
              <a:spLocks/>
            </p:cNvSpPr>
            <p:nvPr userDrawn="1"/>
          </p:nvSpPr>
          <p:spPr bwMode="auto">
            <a:xfrm>
              <a:off x="3988" y="947"/>
              <a:ext cx="43" cy="43"/>
            </a:xfrm>
            <a:custGeom>
              <a:avLst/>
              <a:gdLst>
                <a:gd name="T0" fmla="*/ 44 w 87"/>
                <a:gd name="T1" fmla="*/ 0 h 85"/>
                <a:gd name="T2" fmla="*/ 44 w 87"/>
                <a:gd name="T3" fmla="*/ 0 h 85"/>
                <a:gd name="T4" fmla="*/ 53 w 87"/>
                <a:gd name="T5" fmla="*/ 1 h 85"/>
                <a:gd name="T6" fmla="*/ 61 w 87"/>
                <a:gd name="T7" fmla="*/ 2 h 85"/>
                <a:gd name="T8" fmla="*/ 68 w 87"/>
                <a:gd name="T9" fmla="*/ 7 h 85"/>
                <a:gd name="T10" fmla="*/ 75 w 87"/>
                <a:gd name="T11" fmla="*/ 12 h 85"/>
                <a:gd name="T12" fmla="*/ 79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7 h 85"/>
                <a:gd name="T28" fmla="*/ 75 w 87"/>
                <a:gd name="T29" fmla="*/ 73 h 85"/>
                <a:gd name="T30" fmla="*/ 68 w 87"/>
                <a:gd name="T31" fmla="*/ 78 h 85"/>
                <a:gd name="T32" fmla="*/ 61 w 87"/>
                <a:gd name="T33" fmla="*/ 82 h 85"/>
                <a:gd name="T34" fmla="*/ 53 w 87"/>
                <a:gd name="T35" fmla="*/ 85 h 85"/>
                <a:gd name="T36" fmla="*/ 44 w 87"/>
                <a:gd name="T37" fmla="*/ 85 h 85"/>
                <a:gd name="T38" fmla="*/ 44 w 87"/>
                <a:gd name="T39" fmla="*/ 85 h 85"/>
                <a:gd name="T40" fmla="*/ 35 w 87"/>
                <a:gd name="T41" fmla="*/ 85 h 85"/>
                <a:gd name="T42" fmla="*/ 27 w 87"/>
                <a:gd name="T43" fmla="*/ 82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2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2"/>
                  </a:lnTo>
                  <a:lnTo>
                    <a:pt x="68" y="7"/>
                  </a:lnTo>
                  <a:lnTo>
                    <a:pt x="75" y="12"/>
                  </a:lnTo>
                  <a:lnTo>
                    <a:pt x="79" y="19"/>
                  </a:lnTo>
                  <a:lnTo>
                    <a:pt x="83" y="26"/>
                  </a:lnTo>
                  <a:lnTo>
                    <a:pt x="86" y="34"/>
                  </a:lnTo>
                  <a:lnTo>
                    <a:pt x="87" y="42"/>
                  </a:lnTo>
                  <a:lnTo>
                    <a:pt x="87" y="42"/>
                  </a:lnTo>
                  <a:lnTo>
                    <a:pt x="86" y="51"/>
                  </a:lnTo>
                  <a:lnTo>
                    <a:pt x="83" y="59"/>
                  </a:lnTo>
                  <a:lnTo>
                    <a:pt x="79" y="67"/>
                  </a:lnTo>
                  <a:lnTo>
                    <a:pt x="75" y="73"/>
                  </a:lnTo>
                  <a:lnTo>
                    <a:pt x="68" y="78"/>
                  </a:lnTo>
                  <a:lnTo>
                    <a:pt x="61" y="82"/>
                  </a:lnTo>
                  <a:lnTo>
                    <a:pt x="53" y="85"/>
                  </a:lnTo>
                  <a:lnTo>
                    <a:pt x="44" y="85"/>
                  </a:lnTo>
                  <a:lnTo>
                    <a:pt x="44" y="85"/>
                  </a:lnTo>
                  <a:lnTo>
                    <a:pt x="35" y="85"/>
                  </a:lnTo>
                  <a:lnTo>
                    <a:pt x="27" y="82"/>
                  </a:lnTo>
                  <a:lnTo>
                    <a:pt x="20" y="78"/>
                  </a:lnTo>
                  <a:lnTo>
                    <a:pt x="13" y="73"/>
                  </a:lnTo>
                  <a:lnTo>
                    <a:pt x="9" y="67"/>
                  </a:lnTo>
                  <a:lnTo>
                    <a:pt x="5" y="59"/>
                  </a:lnTo>
                  <a:lnTo>
                    <a:pt x="2" y="51"/>
                  </a:lnTo>
                  <a:lnTo>
                    <a:pt x="0" y="42"/>
                  </a:lnTo>
                  <a:lnTo>
                    <a:pt x="0" y="42"/>
                  </a:lnTo>
                  <a:lnTo>
                    <a:pt x="2" y="34"/>
                  </a:lnTo>
                  <a:lnTo>
                    <a:pt x="5" y="26"/>
                  </a:lnTo>
                  <a:lnTo>
                    <a:pt x="9" y="19"/>
                  </a:lnTo>
                  <a:lnTo>
                    <a:pt x="13" y="12"/>
                  </a:lnTo>
                  <a:lnTo>
                    <a:pt x="20" y="7"/>
                  </a:lnTo>
                  <a:lnTo>
                    <a:pt x="27" y="2"/>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99"/>
            <p:cNvSpPr>
              <a:spLocks/>
            </p:cNvSpPr>
            <p:nvPr userDrawn="1"/>
          </p:nvSpPr>
          <p:spPr bwMode="auto">
            <a:xfrm>
              <a:off x="3988" y="891"/>
              <a:ext cx="43" cy="43"/>
            </a:xfrm>
            <a:custGeom>
              <a:avLst/>
              <a:gdLst>
                <a:gd name="T0" fmla="*/ 44 w 87"/>
                <a:gd name="T1" fmla="*/ 0 h 85"/>
                <a:gd name="T2" fmla="*/ 44 w 87"/>
                <a:gd name="T3" fmla="*/ 0 h 85"/>
                <a:gd name="T4" fmla="*/ 53 w 87"/>
                <a:gd name="T5" fmla="*/ 1 h 85"/>
                <a:gd name="T6" fmla="*/ 61 w 87"/>
                <a:gd name="T7" fmla="*/ 3 h 85"/>
                <a:gd name="T8" fmla="*/ 68 w 87"/>
                <a:gd name="T9" fmla="*/ 7 h 85"/>
                <a:gd name="T10" fmla="*/ 75 w 87"/>
                <a:gd name="T11" fmla="*/ 12 h 85"/>
                <a:gd name="T12" fmla="*/ 79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7 h 85"/>
                <a:gd name="T28" fmla="*/ 75 w 87"/>
                <a:gd name="T29" fmla="*/ 73 h 85"/>
                <a:gd name="T30" fmla="*/ 68 w 87"/>
                <a:gd name="T31" fmla="*/ 78 h 85"/>
                <a:gd name="T32" fmla="*/ 61 w 87"/>
                <a:gd name="T33" fmla="*/ 83 h 85"/>
                <a:gd name="T34" fmla="*/ 53 w 87"/>
                <a:gd name="T35" fmla="*/ 85 h 85"/>
                <a:gd name="T36" fmla="*/ 44 w 87"/>
                <a:gd name="T37" fmla="*/ 85 h 85"/>
                <a:gd name="T38" fmla="*/ 44 w 87"/>
                <a:gd name="T39" fmla="*/ 85 h 85"/>
                <a:gd name="T40" fmla="*/ 35 w 87"/>
                <a:gd name="T41" fmla="*/ 85 h 85"/>
                <a:gd name="T42" fmla="*/ 27 w 87"/>
                <a:gd name="T43" fmla="*/ 83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3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3"/>
                  </a:lnTo>
                  <a:lnTo>
                    <a:pt x="68" y="7"/>
                  </a:lnTo>
                  <a:lnTo>
                    <a:pt x="75" y="12"/>
                  </a:lnTo>
                  <a:lnTo>
                    <a:pt x="79" y="19"/>
                  </a:lnTo>
                  <a:lnTo>
                    <a:pt x="83" y="26"/>
                  </a:lnTo>
                  <a:lnTo>
                    <a:pt x="86" y="34"/>
                  </a:lnTo>
                  <a:lnTo>
                    <a:pt x="87" y="43"/>
                  </a:lnTo>
                  <a:lnTo>
                    <a:pt x="87" y="43"/>
                  </a:lnTo>
                  <a:lnTo>
                    <a:pt x="86" y="51"/>
                  </a:lnTo>
                  <a:lnTo>
                    <a:pt x="83" y="59"/>
                  </a:lnTo>
                  <a:lnTo>
                    <a:pt x="79" y="67"/>
                  </a:lnTo>
                  <a:lnTo>
                    <a:pt x="75" y="73"/>
                  </a:lnTo>
                  <a:lnTo>
                    <a:pt x="68" y="78"/>
                  </a:lnTo>
                  <a:lnTo>
                    <a:pt x="61" y="83"/>
                  </a:lnTo>
                  <a:lnTo>
                    <a:pt x="53" y="85"/>
                  </a:lnTo>
                  <a:lnTo>
                    <a:pt x="44" y="85"/>
                  </a:lnTo>
                  <a:lnTo>
                    <a:pt x="44" y="85"/>
                  </a:lnTo>
                  <a:lnTo>
                    <a:pt x="35" y="85"/>
                  </a:lnTo>
                  <a:lnTo>
                    <a:pt x="27" y="83"/>
                  </a:lnTo>
                  <a:lnTo>
                    <a:pt x="20" y="78"/>
                  </a:lnTo>
                  <a:lnTo>
                    <a:pt x="13" y="73"/>
                  </a:lnTo>
                  <a:lnTo>
                    <a:pt x="9" y="67"/>
                  </a:lnTo>
                  <a:lnTo>
                    <a:pt x="5" y="59"/>
                  </a:lnTo>
                  <a:lnTo>
                    <a:pt x="2" y="51"/>
                  </a:lnTo>
                  <a:lnTo>
                    <a:pt x="0" y="43"/>
                  </a:lnTo>
                  <a:lnTo>
                    <a:pt x="0" y="43"/>
                  </a:lnTo>
                  <a:lnTo>
                    <a:pt x="2" y="34"/>
                  </a:lnTo>
                  <a:lnTo>
                    <a:pt x="5" y="26"/>
                  </a:lnTo>
                  <a:lnTo>
                    <a:pt x="9" y="19"/>
                  </a:lnTo>
                  <a:lnTo>
                    <a:pt x="13" y="12"/>
                  </a:lnTo>
                  <a:lnTo>
                    <a:pt x="20" y="7"/>
                  </a:lnTo>
                  <a:lnTo>
                    <a:pt x="27" y="3"/>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0"/>
            <p:cNvSpPr>
              <a:spLocks/>
            </p:cNvSpPr>
            <p:nvPr userDrawn="1"/>
          </p:nvSpPr>
          <p:spPr bwMode="auto">
            <a:xfrm>
              <a:off x="4044" y="1230"/>
              <a:ext cx="44" cy="42"/>
            </a:xfrm>
            <a:custGeom>
              <a:avLst/>
              <a:gdLst>
                <a:gd name="T0" fmla="*/ 44 w 87"/>
                <a:gd name="T1" fmla="*/ 0 h 86"/>
                <a:gd name="T2" fmla="*/ 44 w 87"/>
                <a:gd name="T3" fmla="*/ 0 h 86"/>
                <a:gd name="T4" fmla="*/ 53 w 87"/>
                <a:gd name="T5" fmla="*/ 0 h 86"/>
                <a:gd name="T6" fmla="*/ 61 w 87"/>
                <a:gd name="T7" fmla="*/ 3 h 86"/>
                <a:gd name="T8" fmla="*/ 68 w 87"/>
                <a:gd name="T9" fmla="*/ 7 h 86"/>
                <a:gd name="T10" fmla="*/ 75 w 87"/>
                <a:gd name="T11" fmla="*/ 13 h 86"/>
                <a:gd name="T12" fmla="*/ 80 w 87"/>
                <a:gd name="T13" fmla="*/ 18 h 86"/>
                <a:gd name="T14" fmla="*/ 83 w 87"/>
                <a:gd name="T15" fmla="*/ 27 h 86"/>
                <a:gd name="T16" fmla="*/ 86 w 87"/>
                <a:gd name="T17" fmla="*/ 33 h 86"/>
                <a:gd name="T18" fmla="*/ 87 w 87"/>
                <a:gd name="T19" fmla="*/ 43 h 86"/>
                <a:gd name="T20" fmla="*/ 87 w 87"/>
                <a:gd name="T21" fmla="*/ 43 h 86"/>
                <a:gd name="T22" fmla="*/ 86 w 87"/>
                <a:gd name="T23" fmla="*/ 51 h 86"/>
                <a:gd name="T24" fmla="*/ 83 w 87"/>
                <a:gd name="T25" fmla="*/ 60 h 86"/>
                <a:gd name="T26" fmla="*/ 80 w 87"/>
                <a:gd name="T27" fmla="*/ 66 h 86"/>
                <a:gd name="T28" fmla="*/ 75 w 87"/>
                <a:gd name="T29" fmla="*/ 73 h 86"/>
                <a:gd name="T30" fmla="*/ 68 w 87"/>
                <a:gd name="T31" fmla="*/ 79 h 86"/>
                <a:gd name="T32" fmla="*/ 61 w 87"/>
                <a:gd name="T33" fmla="*/ 82 h 86"/>
                <a:gd name="T34" fmla="*/ 53 w 87"/>
                <a:gd name="T35" fmla="*/ 84 h 86"/>
                <a:gd name="T36" fmla="*/ 44 w 87"/>
                <a:gd name="T37" fmla="*/ 86 h 86"/>
                <a:gd name="T38" fmla="*/ 44 w 87"/>
                <a:gd name="T39" fmla="*/ 86 h 86"/>
                <a:gd name="T40" fmla="*/ 35 w 87"/>
                <a:gd name="T41" fmla="*/ 84 h 86"/>
                <a:gd name="T42" fmla="*/ 28 w 87"/>
                <a:gd name="T43" fmla="*/ 82 h 86"/>
                <a:gd name="T44" fmla="*/ 20 w 87"/>
                <a:gd name="T45" fmla="*/ 79 h 86"/>
                <a:gd name="T46" fmla="*/ 14 w 87"/>
                <a:gd name="T47" fmla="*/ 73 h 86"/>
                <a:gd name="T48" fmla="*/ 9 w 87"/>
                <a:gd name="T49" fmla="*/ 66 h 86"/>
                <a:gd name="T50" fmla="*/ 4 w 87"/>
                <a:gd name="T51" fmla="*/ 60 h 86"/>
                <a:gd name="T52" fmla="*/ 2 w 87"/>
                <a:gd name="T53" fmla="*/ 51 h 86"/>
                <a:gd name="T54" fmla="*/ 0 w 87"/>
                <a:gd name="T55" fmla="*/ 43 h 86"/>
                <a:gd name="T56" fmla="*/ 0 w 87"/>
                <a:gd name="T57" fmla="*/ 43 h 86"/>
                <a:gd name="T58" fmla="*/ 2 w 87"/>
                <a:gd name="T59" fmla="*/ 33 h 86"/>
                <a:gd name="T60" fmla="*/ 4 w 87"/>
                <a:gd name="T61" fmla="*/ 27 h 86"/>
                <a:gd name="T62" fmla="*/ 9 w 87"/>
                <a:gd name="T63" fmla="*/ 18 h 86"/>
                <a:gd name="T64" fmla="*/ 14 w 87"/>
                <a:gd name="T65" fmla="*/ 13 h 86"/>
                <a:gd name="T66" fmla="*/ 20 w 87"/>
                <a:gd name="T67" fmla="*/ 7 h 86"/>
                <a:gd name="T68" fmla="*/ 28 w 87"/>
                <a:gd name="T69" fmla="*/ 3 h 86"/>
                <a:gd name="T70" fmla="*/ 35 w 87"/>
                <a:gd name="T71" fmla="*/ 0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0"/>
                  </a:lnTo>
                  <a:lnTo>
                    <a:pt x="61" y="3"/>
                  </a:lnTo>
                  <a:lnTo>
                    <a:pt x="68" y="7"/>
                  </a:lnTo>
                  <a:lnTo>
                    <a:pt x="75" y="13"/>
                  </a:lnTo>
                  <a:lnTo>
                    <a:pt x="80" y="18"/>
                  </a:lnTo>
                  <a:lnTo>
                    <a:pt x="83" y="27"/>
                  </a:lnTo>
                  <a:lnTo>
                    <a:pt x="86" y="33"/>
                  </a:lnTo>
                  <a:lnTo>
                    <a:pt x="87" y="43"/>
                  </a:lnTo>
                  <a:lnTo>
                    <a:pt x="87" y="43"/>
                  </a:lnTo>
                  <a:lnTo>
                    <a:pt x="86" y="51"/>
                  </a:lnTo>
                  <a:lnTo>
                    <a:pt x="83" y="60"/>
                  </a:lnTo>
                  <a:lnTo>
                    <a:pt x="80" y="66"/>
                  </a:lnTo>
                  <a:lnTo>
                    <a:pt x="75" y="73"/>
                  </a:lnTo>
                  <a:lnTo>
                    <a:pt x="68" y="79"/>
                  </a:lnTo>
                  <a:lnTo>
                    <a:pt x="61" y="82"/>
                  </a:lnTo>
                  <a:lnTo>
                    <a:pt x="53" y="84"/>
                  </a:lnTo>
                  <a:lnTo>
                    <a:pt x="44" y="86"/>
                  </a:lnTo>
                  <a:lnTo>
                    <a:pt x="44" y="86"/>
                  </a:lnTo>
                  <a:lnTo>
                    <a:pt x="35" y="84"/>
                  </a:lnTo>
                  <a:lnTo>
                    <a:pt x="28" y="82"/>
                  </a:lnTo>
                  <a:lnTo>
                    <a:pt x="20" y="79"/>
                  </a:lnTo>
                  <a:lnTo>
                    <a:pt x="14" y="73"/>
                  </a:lnTo>
                  <a:lnTo>
                    <a:pt x="9" y="66"/>
                  </a:lnTo>
                  <a:lnTo>
                    <a:pt x="4" y="60"/>
                  </a:lnTo>
                  <a:lnTo>
                    <a:pt x="2" y="51"/>
                  </a:lnTo>
                  <a:lnTo>
                    <a:pt x="0" y="43"/>
                  </a:lnTo>
                  <a:lnTo>
                    <a:pt x="0" y="43"/>
                  </a:lnTo>
                  <a:lnTo>
                    <a:pt x="2" y="33"/>
                  </a:lnTo>
                  <a:lnTo>
                    <a:pt x="4" y="27"/>
                  </a:lnTo>
                  <a:lnTo>
                    <a:pt x="9" y="18"/>
                  </a:lnTo>
                  <a:lnTo>
                    <a:pt x="14" y="13"/>
                  </a:lnTo>
                  <a:lnTo>
                    <a:pt x="20" y="7"/>
                  </a:lnTo>
                  <a:lnTo>
                    <a:pt x="28" y="3"/>
                  </a:lnTo>
                  <a:lnTo>
                    <a:pt x="35" y="0"/>
                  </a:lnTo>
                  <a:lnTo>
                    <a:pt x="44" y="0"/>
                  </a:lnTo>
                  <a:lnTo>
                    <a:pt x="44"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1"/>
            <p:cNvSpPr>
              <a:spLocks/>
            </p:cNvSpPr>
            <p:nvPr userDrawn="1"/>
          </p:nvSpPr>
          <p:spPr bwMode="auto">
            <a:xfrm>
              <a:off x="4044" y="1173"/>
              <a:ext cx="44" cy="43"/>
            </a:xfrm>
            <a:custGeom>
              <a:avLst/>
              <a:gdLst>
                <a:gd name="T0" fmla="*/ 44 w 87"/>
                <a:gd name="T1" fmla="*/ 0 h 87"/>
                <a:gd name="T2" fmla="*/ 44 w 87"/>
                <a:gd name="T3" fmla="*/ 0 h 87"/>
                <a:gd name="T4" fmla="*/ 53 w 87"/>
                <a:gd name="T5" fmla="*/ 2 h 87"/>
                <a:gd name="T6" fmla="*/ 61 w 87"/>
                <a:gd name="T7" fmla="*/ 5 h 87"/>
                <a:gd name="T8" fmla="*/ 68 w 87"/>
                <a:gd name="T9" fmla="*/ 9 h 87"/>
                <a:gd name="T10" fmla="*/ 75 w 87"/>
                <a:gd name="T11" fmla="*/ 14 h 87"/>
                <a:gd name="T12" fmla="*/ 80 w 87"/>
                <a:gd name="T13" fmla="*/ 20 h 87"/>
                <a:gd name="T14" fmla="*/ 83 w 87"/>
                <a:gd name="T15" fmla="*/ 27 h 87"/>
                <a:gd name="T16" fmla="*/ 86 w 87"/>
                <a:gd name="T17" fmla="*/ 35 h 87"/>
                <a:gd name="T18" fmla="*/ 87 w 87"/>
                <a:gd name="T19" fmla="*/ 44 h 87"/>
                <a:gd name="T20" fmla="*/ 87 w 87"/>
                <a:gd name="T21" fmla="*/ 44 h 87"/>
                <a:gd name="T22" fmla="*/ 86 w 87"/>
                <a:gd name="T23" fmla="*/ 53 h 87"/>
                <a:gd name="T24" fmla="*/ 83 w 87"/>
                <a:gd name="T25" fmla="*/ 61 h 87"/>
                <a:gd name="T26" fmla="*/ 80 w 87"/>
                <a:gd name="T27" fmla="*/ 68 h 87"/>
                <a:gd name="T28" fmla="*/ 75 w 87"/>
                <a:gd name="T29" fmla="*/ 75 h 87"/>
                <a:gd name="T30" fmla="*/ 68 w 87"/>
                <a:gd name="T31" fmla="*/ 79 h 87"/>
                <a:gd name="T32" fmla="*/ 61 w 87"/>
                <a:gd name="T33" fmla="*/ 83 h 87"/>
                <a:gd name="T34" fmla="*/ 53 w 87"/>
                <a:gd name="T35" fmla="*/ 86 h 87"/>
                <a:gd name="T36" fmla="*/ 44 w 87"/>
                <a:gd name="T37" fmla="*/ 87 h 87"/>
                <a:gd name="T38" fmla="*/ 44 w 87"/>
                <a:gd name="T39" fmla="*/ 87 h 87"/>
                <a:gd name="T40" fmla="*/ 35 w 87"/>
                <a:gd name="T41" fmla="*/ 86 h 87"/>
                <a:gd name="T42" fmla="*/ 28 w 87"/>
                <a:gd name="T43" fmla="*/ 83 h 87"/>
                <a:gd name="T44" fmla="*/ 20 w 87"/>
                <a:gd name="T45" fmla="*/ 79 h 87"/>
                <a:gd name="T46" fmla="*/ 14 w 87"/>
                <a:gd name="T47" fmla="*/ 75 h 87"/>
                <a:gd name="T48" fmla="*/ 9 w 87"/>
                <a:gd name="T49" fmla="*/ 68 h 87"/>
                <a:gd name="T50" fmla="*/ 4 w 87"/>
                <a:gd name="T51" fmla="*/ 61 h 87"/>
                <a:gd name="T52" fmla="*/ 2 w 87"/>
                <a:gd name="T53" fmla="*/ 53 h 87"/>
                <a:gd name="T54" fmla="*/ 0 w 87"/>
                <a:gd name="T55" fmla="*/ 44 h 87"/>
                <a:gd name="T56" fmla="*/ 0 w 87"/>
                <a:gd name="T57" fmla="*/ 44 h 87"/>
                <a:gd name="T58" fmla="*/ 2 w 87"/>
                <a:gd name="T59" fmla="*/ 35 h 87"/>
                <a:gd name="T60" fmla="*/ 4 w 87"/>
                <a:gd name="T61" fmla="*/ 27 h 87"/>
                <a:gd name="T62" fmla="*/ 9 w 87"/>
                <a:gd name="T63" fmla="*/ 20 h 87"/>
                <a:gd name="T64" fmla="*/ 14 w 87"/>
                <a:gd name="T65" fmla="*/ 14 h 87"/>
                <a:gd name="T66" fmla="*/ 20 w 87"/>
                <a:gd name="T67" fmla="*/ 9 h 87"/>
                <a:gd name="T68" fmla="*/ 28 w 87"/>
                <a:gd name="T69" fmla="*/ 5 h 87"/>
                <a:gd name="T70" fmla="*/ 35 w 87"/>
                <a:gd name="T71" fmla="*/ 2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2"/>
                  </a:lnTo>
                  <a:lnTo>
                    <a:pt x="61" y="5"/>
                  </a:lnTo>
                  <a:lnTo>
                    <a:pt x="68" y="9"/>
                  </a:lnTo>
                  <a:lnTo>
                    <a:pt x="75" y="14"/>
                  </a:lnTo>
                  <a:lnTo>
                    <a:pt x="80" y="20"/>
                  </a:lnTo>
                  <a:lnTo>
                    <a:pt x="83" y="27"/>
                  </a:lnTo>
                  <a:lnTo>
                    <a:pt x="86" y="35"/>
                  </a:lnTo>
                  <a:lnTo>
                    <a:pt x="87" y="44"/>
                  </a:lnTo>
                  <a:lnTo>
                    <a:pt x="87" y="44"/>
                  </a:lnTo>
                  <a:lnTo>
                    <a:pt x="86" y="53"/>
                  </a:lnTo>
                  <a:lnTo>
                    <a:pt x="83" y="61"/>
                  </a:lnTo>
                  <a:lnTo>
                    <a:pt x="80" y="68"/>
                  </a:lnTo>
                  <a:lnTo>
                    <a:pt x="75" y="75"/>
                  </a:lnTo>
                  <a:lnTo>
                    <a:pt x="68" y="79"/>
                  </a:lnTo>
                  <a:lnTo>
                    <a:pt x="61" y="83"/>
                  </a:lnTo>
                  <a:lnTo>
                    <a:pt x="53" y="86"/>
                  </a:lnTo>
                  <a:lnTo>
                    <a:pt x="44" y="87"/>
                  </a:lnTo>
                  <a:lnTo>
                    <a:pt x="44" y="87"/>
                  </a:lnTo>
                  <a:lnTo>
                    <a:pt x="35" y="86"/>
                  </a:lnTo>
                  <a:lnTo>
                    <a:pt x="28" y="83"/>
                  </a:lnTo>
                  <a:lnTo>
                    <a:pt x="20" y="79"/>
                  </a:lnTo>
                  <a:lnTo>
                    <a:pt x="14" y="75"/>
                  </a:lnTo>
                  <a:lnTo>
                    <a:pt x="9" y="68"/>
                  </a:lnTo>
                  <a:lnTo>
                    <a:pt x="4" y="61"/>
                  </a:lnTo>
                  <a:lnTo>
                    <a:pt x="2" y="53"/>
                  </a:lnTo>
                  <a:lnTo>
                    <a:pt x="0" y="44"/>
                  </a:lnTo>
                  <a:lnTo>
                    <a:pt x="0" y="44"/>
                  </a:lnTo>
                  <a:lnTo>
                    <a:pt x="2" y="35"/>
                  </a:lnTo>
                  <a:lnTo>
                    <a:pt x="4" y="27"/>
                  </a:lnTo>
                  <a:lnTo>
                    <a:pt x="9" y="20"/>
                  </a:lnTo>
                  <a:lnTo>
                    <a:pt x="14" y="14"/>
                  </a:lnTo>
                  <a:lnTo>
                    <a:pt x="20" y="9"/>
                  </a:lnTo>
                  <a:lnTo>
                    <a:pt x="28"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2"/>
            <p:cNvSpPr>
              <a:spLocks/>
            </p:cNvSpPr>
            <p:nvPr userDrawn="1"/>
          </p:nvSpPr>
          <p:spPr bwMode="auto">
            <a:xfrm>
              <a:off x="4044" y="1116"/>
              <a:ext cx="44" cy="44"/>
            </a:xfrm>
            <a:custGeom>
              <a:avLst/>
              <a:gdLst>
                <a:gd name="T0" fmla="*/ 44 w 87"/>
                <a:gd name="T1" fmla="*/ 0 h 86"/>
                <a:gd name="T2" fmla="*/ 44 w 87"/>
                <a:gd name="T3" fmla="*/ 0 h 86"/>
                <a:gd name="T4" fmla="*/ 53 w 87"/>
                <a:gd name="T5" fmla="*/ 1 h 86"/>
                <a:gd name="T6" fmla="*/ 61 w 87"/>
                <a:gd name="T7" fmla="*/ 4 h 86"/>
                <a:gd name="T8" fmla="*/ 68 w 87"/>
                <a:gd name="T9" fmla="*/ 8 h 86"/>
                <a:gd name="T10" fmla="*/ 75 w 87"/>
                <a:gd name="T11" fmla="*/ 12 h 86"/>
                <a:gd name="T12" fmla="*/ 80 w 87"/>
                <a:gd name="T13" fmla="*/ 19 h 86"/>
                <a:gd name="T14" fmla="*/ 83 w 87"/>
                <a:gd name="T15" fmla="*/ 26 h 86"/>
                <a:gd name="T16" fmla="*/ 86 w 87"/>
                <a:gd name="T17" fmla="*/ 34 h 86"/>
                <a:gd name="T18" fmla="*/ 87 w 87"/>
                <a:gd name="T19" fmla="*/ 44 h 86"/>
                <a:gd name="T20" fmla="*/ 87 w 87"/>
                <a:gd name="T21" fmla="*/ 44 h 86"/>
                <a:gd name="T22" fmla="*/ 86 w 87"/>
                <a:gd name="T23" fmla="*/ 52 h 86"/>
                <a:gd name="T24" fmla="*/ 83 w 87"/>
                <a:gd name="T25" fmla="*/ 60 h 86"/>
                <a:gd name="T26" fmla="*/ 80 w 87"/>
                <a:gd name="T27" fmla="*/ 67 h 86"/>
                <a:gd name="T28" fmla="*/ 75 w 87"/>
                <a:gd name="T29" fmla="*/ 74 h 86"/>
                <a:gd name="T30" fmla="*/ 68 w 87"/>
                <a:gd name="T31" fmla="*/ 78 h 86"/>
                <a:gd name="T32" fmla="*/ 61 w 87"/>
                <a:gd name="T33" fmla="*/ 82 h 86"/>
                <a:gd name="T34" fmla="*/ 53 w 87"/>
                <a:gd name="T35" fmla="*/ 85 h 86"/>
                <a:gd name="T36" fmla="*/ 44 w 87"/>
                <a:gd name="T37" fmla="*/ 86 h 86"/>
                <a:gd name="T38" fmla="*/ 44 w 87"/>
                <a:gd name="T39" fmla="*/ 86 h 86"/>
                <a:gd name="T40" fmla="*/ 35 w 87"/>
                <a:gd name="T41" fmla="*/ 85 h 86"/>
                <a:gd name="T42" fmla="*/ 28 w 87"/>
                <a:gd name="T43" fmla="*/ 82 h 86"/>
                <a:gd name="T44" fmla="*/ 20 w 87"/>
                <a:gd name="T45" fmla="*/ 78 h 86"/>
                <a:gd name="T46" fmla="*/ 14 w 87"/>
                <a:gd name="T47" fmla="*/ 74 h 86"/>
                <a:gd name="T48" fmla="*/ 9 w 87"/>
                <a:gd name="T49" fmla="*/ 67 h 86"/>
                <a:gd name="T50" fmla="*/ 4 w 87"/>
                <a:gd name="T51" fmla="*/ 60 h 86"/>
                <a:gd name="T52" fmla="*/ 2 w 87"/>
                <a:gd name="T53" fmla="*/ 52 h 86"/>
                <a:gd name="T54" fmla="*/ 0 w 87"/>
                <a:gd name="T55" fmla="*/ 44 h 86"/>
                <a:gd name="T56" fmla="*/ 0 w 87"/>
                <a:gd name="T57" fmla="*/ 44 h 86"/>
                <a:gd name="T58" fmla="*/ 2 w 87"/>
                <a:gd name="T59" fmla="*/ 34 h 86"/>
                <a:gd name="T60" fmla="*/ 4 w 87"/>
                <a:gd name="T61" fmla="*/ 26 h 86"/>
                <a:gd name="T62" fmla="*/ 9 w 87"/>
                <a:gd name="T63" fmla="*/ 19 h 86"/>
                <a:gd name="T64" fmla="*/ 14 w 87"/>
                <a:gd name="T65" fmla="*/ 12 h 86"/>
                <a:gd name="T66" fmla="*/ 20 w 87"/>
                <a:gd name="T67" fmla="*/ 8 h 86"/>
                <a:gd name="T68" fmla="*/ 28 w 87"/>
                <a:gd name="T69" fmla="*/ 4 h 86"/>
                <a:gd name="T70" fmla="*/ 35 w 87"/>
                <a:gd name="T71" fmla="*/ 1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1"/>
                  </a:lnTo>
                  <a:lnTo>
                    <a:pt x="61" y="4"/>
                  </a:lnTo>
                  <a:lnTo>
                    <a:pt x="68" y="8"/>
                  </a:lnTo>
                  <a:lnTo>
                    <a:pt x="75" y="12"/>
                  </a:lnTo>
                  <a:lnTo>
                    <a:pt x="80" y="19"/>
                  </a:lnTo>
                  <a:lnTo>
                    <a:pt x="83" y="26"/>
                  </a:lnTo>
                  <a:lnTo>
                    <a:pt x="86" y="34"/>
                  </a:lnTo>
                  <a:lnTo>
                    <a:pt x="87" y="44"/>
                  </a:lnTo>
                  <a:lnTo>
                    <a:pt x="87" y="44"/>
                  </a:lnTo>
                  <a:lnTo>
                    <a:pt x="86" y="52"/>
                  </a:lnTo>
                  <a:lnTo>
                    <a:pt x="83" y="60"/>
                  </a:lnTo>
                  <a:lnTo>
                    <a:pt x="80" y="67"/>
                  </a:lnTo>
                  <a:lnTo>
                    <a:pt x="75" y="74"/>
                  </a:lnTo>
                  <a:lnTo>
                    <a:pt x="68" y="78"/>
                  </a:lnTo>
                  <a:lnTo>
                    <a:pt x="61" y="82"/>
                  </a:lnTo>
                  <a:lnTo>
                    <a:pt x="53" y="85"/>
                  </a:lnTo>
                  <a:lnTo>
                    <a:pt x="44" y="86"/>
                  </a:lnTo>
                  <a:lnTo>
                    <a:pt x="44" y="86"/>
                  </a:lnTo>
                  <a:lnTo>
                    <a:pt x="35" y="85"/>
                  </a:lnTo>
                  <a:lnTo>
                    <a:pt x="28" y="82"/>
                  </a:lnTo>
                  <a:lnTo>
                    <a:pt x="20" y="78"/>
                  </a:lnTo>
                  <a:lnTo>
                    <a:pt x="14" y="74"/>
                  </a:lnTo>
                  <a:lnTo>
                    <a:pt x="9" y="67"/>
                  </a:lnTo>
                  <a:lnTo>
                    <a:pt x="4" y="60"/>
                  </a:lnTo>
                  <a:lnTo>
                    <a:pt x="2" y="52"/>
                  </a:lnTo>
                  <a:lnTo>
                    <a:pt x="0" y="44"/>
                  </a:lnTo>
                  <a:lnTo>
                    <a:pt x="0" y="44"/>
                  </a:lnTo>
                  <a:lnTo>
                    <a:pt x="2" y="34"/>
                  </a:lnTo>
                  <a:lnTo>
                    <a:pt x="4" y="26"/>
                  </a:lnTo>
                  <a:lnTo>
                    <a:pt x="9" y="19"/>
                  </a:lnTo>
                  <a:lnTo>
                    <a:pt x="14" y="12"/>
                  </a:lnTo>
                  <a:lnTo>
                    <a:pt x="20" y="8"/>
                  </a:lnTo>
                  <a:lnTo>
                    <a:pt x="28"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3"/>
            <p:cNvSpPr>
              <a:spLocks/>
            </p:cNvSpPr>
            <p:nvPr userDrawn="1"/>
          </p:nvSpPr>
          <p:spPr bwMode="auto">
            <a:xfrm>
              <a:off x="4044" y="1060"/>
              <a:ext cx="44" cy="43"/>
            </a:xfrm>
            <a:custGeom>
              <a:avLst/>
              <a:gdLst>
                <a:gd name="T0" fmla="*/ 44 w 87"/>
                <a:gd name="T1" fmla="*/ 0 h 87"/>
                <a:gd name="T2" fmla="*/ 44 w 87"/>
                <a:gd name="T3" fmla="*/ 0 h 87"/>
                <a:gd name="T4" fmla="*/ 53 w 87"/>
                <a:gd name="T5" fmla="*/ 1 h 87"/>
                <a:gd name="T6" fmla="*/ 61 w 87"/>
                <a:gd name="T7" fmla="*/ 4 h 87"/>
                <a:gd name="T8" fmla="*/ 68 w 87"/>
                <a:gd name="T9" fmla="*/ 8 h 87"/>
                <a:gd name="T10" fmla="*/ 75 w 87"/>
                <a:gd name="T11" fmla="*/ 12 h 87"/>
                <a:gd name="T12" fmla="*/ 80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80 w 87"/>
                <a:gd name="T27" fmla="*/ 67 h 87"/>
                <a:gd name="T28" fmla="*/ 75 w 87"/>
                <a:gd name="T29" fmla="*/ 73 h 87"/>
                <a:gd name="T30" fmla="*/ 68 w 87"/>
                <a:gd name="T31" fmla="*/ 78 h 87"/>
                <a:gd name="T32" fmla="*/ 61 w 87"/>
                <a:gd name="T33" fmla="*/ 83 h 87"/>
                <a:gd name="T34" fmla="*/ 53 w 87"/>
                <a:gd name="T35" fmla="*/ 85 h 87"/>
                <a:gd name="T36" fmla="*/ 44 w 87"/>
                <a:gd name="T37" fmla="*/ 87 h 87"/>
                <a:gd name="T38" fmla="*/ 44 w 87"/>
                <a:gd name="T39" fmla="*/ 87 h 87"/>
                <a:gd name="T40" fmla="*/ 35 w 87"/>
                <a:gd name="T41" fmla="*/ 85 h 87"/>
                <a:gd name="T42" fmla="*/ 28 w 87"/>
                <a:gd name="T43" fmla="*/ 83 h 87"/>
                <a:gd name="T44" fmla="*/ 20 w 87"/>
                <a:gd name="T45" fmla="*/ 78 h 87"/>
                <a:gd name="T46" fmla="*/ 14 w 87"/>
                <a:gd name="T47" fmla="*/ 73 h 87"/>
                <a:gd name="T48" fmla="*/ 9 w 87"/>
                <a:gd name="T49" fmla="*/ 67 h 87"/>
                <a:gd name="T50" fmla="*/ 4 w 87"/>
                <a:gd name="T51" fmla="*/ 61 h 87"/>
                <a:gd name="T52" fmla="*/ 2 w 87"/>
                <a:gd name="T53" fmla="*/ 52 h 87"/>
                <a:gd name="T54" fmla="*/ 0 w 87"/>
                <a:gd name="T55" fmla="*/ 43 h 87"/>
                <a:gd name="T56" fmla="*/ 0 w 87"/>
                <a:gd name="T57" fmla="*/ 43 h 87"/>
                <a:gd name="T58" fmla="*/ 2 w 87"/>
                <a:gd name="T59" fmla="*/ 34 h 87"/>
                <a:gd name="T60" fmla="*/ 4 w 87"/>
                <a:gd name="T61" fmla="*/ 26 h 87"/>
                <a:gd name="T62" fmla="*/ 9 w 87"/>
                <a:gd name="T63" fmla="*/ 19 h 87"/>
                <a:gd name="T64" fmla="*/ 14 w 87"/>
                <a:gd name="T65" fmla="*/ 12 h 87"/>
                <a:gd name="T66" fmla="*/ 20 w 87"/>
                <a:gd name="T67" fmla="*/ 8 h 87"/>
                <a:gd name="T68" fmla="*/ 28 w 87"/>
                <a:gd name="T69" fmla="*/ 4 h 87"/>
                <a:gd name="T70" fmla="*/ 35 w 87"/>
                <a:gd name="T71" fmla="*/ 1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1"/>
                  </a:lnTo>
                  <a:lnTo>
                    <a:pt x="61" y="4"/>
                  </a:lnTo>
                  <a:lnTo>
                    <a:pt x="68" y="8"/>
                  </a:lnTo>
                  <a:lnTo>
                    <a:pt x="75" y="12"/>
                  </a:lnTo>
                  <a:lnTo>
                    <a:pt x="80" y="19"/>
                  </a:lnTo>
                  <a:lnTo>
                    <a:pt x="83" y="26"/>
                  </a:lnTo>
                  <a:lnTo>
                    <a:pt x="86" y="34"/>
                  </a:lnTo>
                  <a:lnTo>
                    <a:pt x="87" y="43"/>
                  </a:lnTo>
                  <a:lnTo>
                    <a:pt x="87" y="43"/>
                  </a:lnTo>
                  <a:lnTo>
                    <a:pt x="86" y="52"/>
                  </a:lnTo>
                  <a:lnTo>
                    <a:pt x="83" y="61"/>
                  </a:lnTo>
                  <a:lnTo>
                    <a:pt x="80" y="67"/>
                  </a:lnTo>
                  <a:lnTo>
                    <a:pt x="75" y="73"/>
                  </a:lnTo>
                  <a:lnTo>
                    <a:pt x="68" y="78"/>
                  </a:lnTo>
                  <a:lnTo>
                    <a:pt x="61" y="83"/>
                  </a:lnTo>
                  <a:lnTo>
                    <a:pt x="53" y="85"/>
                  </a:lnTo>
                  <a:lnTo>
                    <a:pt x="44" y="87"/>
                  </a:lnTo>
                  <a:lnTo>
                    <a:pt x="44" y="87"/>
                  </a:lnTo>
                  <a:lnTo>
                    <a:pt x="35" y="85"/>
                  </a:lnTo>
                  <a:lnTo>
                    <a:pt x="28" y="83"/>
                  </a:lnTo>
                  <a:lnTo>
                    <a:pt x="20" y="78"/>
                  </a:lnTo>
                  <a:lnTo>
                    <a:pt x="14" y="73"/>
                  </a:lnTo>
                  <a:lnTo>
                    <a:pt x="9" y="67"/>
                  </a:lnTo>
                  <a:lnTo>
                    <a:pt x="4" y="61"/>
                  </a:lnTo>
                  <a:lnTo>
                    <a:pt x="2" y="52"/>
                  </a:lnTo>
                  <a:lnTo>
                    <a:pt x="0" y="43"/>
                  </a:lnTo>
                  <a:lnTo>
                    <a:pt x="0" y="43"/>
                  </a:lnTo>
                  <a:lnTo>
                    <a:pt x="2" y="34"/>
                  </a:lnTo>
                  <a:lnTo>
                    <a:pt x="4" y="26"/>
                  </a:lnTo>
                  <a:lnTo>
                    <a:pt x="9" y="19"/>
                  </a:lnTo>
                  <a:lnTo>
                    <a:pt x="14" y="12"/>
                  </a:lnTo>
                  <a:lnTo>
                    <a:pt x="20" y="8"/>
                  </a:lnTo>
                  <a:lnTo>
                    <a:pt x="28"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4"/>
            <p:cNvSpPr>
              <a:spLocks/>
            </p:cNvSpPr>
            <p:nvPr userDrawn="1"/>
          </p:nvSpPr>
          <p:spPr bwMode="auto">
            <a:xfrm>
              <a:off x="4044" y="1004"/>
              <a:ext cx="44" cy="42"/>
            </a:xfrm>
            <a:custGeom>
              <a:avLst/>
              <a:gdLst>
                <a:gd name="T0" fmla="*/ 44 w 87"/>
                <a:gd name="T1" fmla="*/ 0 h 86"/>
                <a:gd name="T2" fmla="*/ 44 w 87"/>
                <a:gd name="T3" fmla="*/ 0 h 86"/>
                <a:gd name="T4" fmla="*/ 53 w 87"/>
                <a:gd name="T5" fmla="*/ 2 h 86"/>
                <a:gd name="T6" fmla="*/ 61 w 87"/>
                <a:gd name="T7" fmla="*/ 5 h 86"/>
                <a:gd name="T8" fmla="*/ 68 w 87"/>
                <a:gd name="T9" fmla="*/ 7 h 86"/>
                <a:gd name="T10" fmla="*/ 75 w 87"/>
                <a:gd name="T11" fmla="*/ 13 h 86"/>
                <a:gd name="T12" fmla="*/ 80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80 w 87"/>
                <a:gd name="T27" fmla="*/ 68 h 86"/>
                <a:gd name="T28" fmla="*/ 75 w 87"/>
                <a:gd name="T29" fmla="*/ 73 h 86"/>
                <a:gd name="T30" fmla="*/ 68 w 87"/>
                <a:gd name="T31" fmla="*/ 79 h 86"/>
                <a:gd name="T32" fmla="*/ 61 w 87"/>
                <a:gd name="T33" fmla="*/ 83 h 86"/>
                <a:gd name="T34" fmla="*/ 53 w 87"/>
                <a:gd name="T35" fmla="*/ 86 h 86"/>
                <a:gd name="T36" fmla="*/ 44 w 87"/>
                <a:gd name="T37" fmla="*/ 86 h 86"/>
                <a:gd name="T38" fmla="*/ 44 w 87"/>
                <a:gd name="T39" fmla="*/ 86 h 86"/>
                <a:gd name="T40" fmla="*/ 35 w 87"/>
                <a:gd name="T41" fmla="*/ 86 h 86"/>
                <a:gd name="T42" fmla="*/ 28 w 87"/>
                <a:gd name="T43" fmla="*/ 83 h 86"/>
                <a:gd name="T44" fmla="*/ 20 w 87"/>
                <a:gd name="T45" fmla="*/ 79 h 86"/>
                <a:gd name="T46" fmla="*/ 14 w 87"/>
                <a:gd name="T47" fmla="*/ 73 h 86"/>
                <a:gd name="T48" fmla="*/ 9 w 87"/>
                <a:gd name="T49" fmla="*/ 68 h 86"/>
                <a:gd name="T50" fmla="*/ 4 w 87"/>
                <a:gd name="T51" fmla="*/ 59 h 86"/>
                <a:gd name="T52" fmla="*/ 2 w 87"/>
                <a:gd name="T53" fmla="*/ 53 h 86"/>
                <a:gd name="T54" fmla="*/ 0 w 87"/>
                <a:gd name="T55" fmla="*/ 43 h 86"/>
                <a:gd name="T56" fmla="*/ 0 w 87"/>
                <a:gd name="T57" fmla="*/ 43 h 86"/>
                <a:gd name="T58" fmla="*/ 2 w 87"/>
                <a:gd name="T59" fmla="*/ 35 h 86"/>
                <a:gd name="T60" fmla="*/ 4 w 87"/>
                <a:gd name="T61" fmla="*/ 27 h 86"/>
                <a:gd name="T62" fmla="*/ 9 w 87"/>
                <a:gd name="T63" fmla="*/ 20 h 86"/>
                <a:gd name="T64" fmla="*/ 14 w 87"/>
                <a:gd name="T65" fmla="*/ 13 h 86"/>
                <a:gd name="T66" fmla="*/ 20 w 87"/>
                <a:gd name="T67" fmla="*/ 7 h 86"/>
                <a:gd name="T68" fmla="*/ 28 w 87"/>
                <a:gd name="T69" fmla="*/ 5 h 86"/>
                <a:gd name="T70" fmla="*/ 35 w 87"/>
                <a:gd name="T71" fmla="*/ 2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2"/>
                  </a:lnTo>
                  <a:lnTo>
                    <a:pt x="61" y="5"/>
                  </a:lnTo>
                  <a:lnTo>
                    <a:pt x="68" y="7"/>
                  </a:lnTo>
                  <a:lnTo>
                    <a:pt x="75" y="13"/>
                  </a:lnTo>
                  <a:lnTo>
                    <a:pt x="80" y="20"/>
                  </a:lnTo>
                  <a:lnTo>
                    <a:pt x="83" y="27"/>
                  </a:lnTo>
                  <a:lnTo>
                    <a:pt x="86" y="35"/>
                  </a:lnTo>
                  <a:lnTo>
                    <a:pt x="87" y="43"/>
                  </a:lnTo>
                  <a:lnTo>
                    <a:pt x="87" y="43"/>
                  </a:lnTo>
                  <a:lnTo>
                    <a:pt x="86" y="53"/>
                  </a:lnTo>
                  <a:lnTo>
                    <a:pt x="83" y="59"/>
                  </a:lnTo>
                  <a:lnTo>
                    <a:pt x="80" y="68"/>
                  </a:lnTo>
                  <a:lnTo>
                    <a:pt x="75" y="73"/>
                  </a:lnTo>
                  <a:lnTo>
                    <a:pt x="68" y="79"/>
                  </a:lnTo>
                  <a:lnTo>
                    <a:pt x="61" y="83"/>
                  </a:lnTo>
                  <a:lnTo>
                    <a:pt x="53" y="86"/>
                  </a:lnTo>
                  <a:lnTo>
                    <a:pt x="44" y="86"/>
                  </a:lnTo>
                  <a:lnTo>
                    <a:pt x="44" y="86"/>
                  </a:lnTo>
                  <a:lnTo>
                    <a:pt x="35" y="86"/>
                  </a:lnTo>
                  <a:lnTo>
                    <a:pt x="28" y="83"/>
                  </a:lnTo>
                  <a:lnTo>
                    <a:pt x="20" y="79"/>
                  </a:lnTo>
                  <a:lnTo>
                    <a:pt x="14" y="73"/>
                  </a:lnTo>
                  <a:lnTo>
                    <a:pt x="9" y="68"/>
                  </a:lnTo>
                  <a:lnTo>
                    <a:pt x="4" y="59"/>
                  </a:lnTo>
                  <a:lnTo>
                    <a:pt x="2" y="53"/>
                  </a:lnTo>
                  <a:lnTo>
                    <a:pt x="0" y="43"/>
                  </a:lnTo>
                  <a:lnTo>
                    <a:pt x="0" y="43"/>
                  </a:lnTo>
                  <a:lnTo>
                    <a:pt x="2" y="35"/>
                  </a:lnTo>
                  <a:lnTo>
                    <a:pt x="4" y="27"/>
                  </a:lnTo>
                  <a:lnTo>
                    <a:pt x="9" y="20"/>
                  </a:lnTo>
                  <a:lnTo>
                    <a:pt x="14" y="13"/>
                  </a:lnTo>
                  <a:lnTo>
                    <a:pt x="20" y="7"/>
                  </a:lnTo>
                  <a:lnTo>
                    <a:pt x="28"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05"/>
            <p:cNvSpPr>
              <a:spLocks/>
            </p:cNvSpPr>
            <p:nvPr userDrawn="1"/>
          </p:nvSpPr>
          <p:spPr bwMode="auto">
            <a:xfrm>
              <a:off x="4044" y="947"/>
              <a:ext cx="44" cy="43"/>
            </a:xfrm>
            <a:custGeom>
              <a:avLst/>
              <a:gdLst>
                <a:gd name="T0" fmla="*/ 44 w 87"/>
                <a:gd name="T1" fmla="*/ 0 h 85"/>
                <a:gd name="T2" fmla="*/ 44 w 87"/>
                <a:gd name="T3" fmla="*/ 0 h 85"/>
                <a:gd name="T4" fmla="*/ 53 w 87"/>
                <a:gd name="T5" fmla="*/ 1 h 85"/>
                <a:gd name="T6" fmla="*/ 61 w 87"/>
                <a:gd name="T7" fmla="*/ 2 h 85"/>
                <a:gd name="T8" fmla="*/ 68 w 87"/>
                <a:gd name="T9" fmla="*/ 7 h 85"/>
                <a:gd name="T10" fmla="*/ 75 w 87"/>
                <a:gd name="T11" fmla="*/ 12 h 85"/>
                <a:gd name="T12" fmla="*/ 80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80 w 87"/>
                <a:gd name="T27" fmla="*/ 67 h 85"/>
                <a:gd name="T28" fmla="*/ 75 w 87"/>
                <a:gd name="T29" fmla="*/ 73 h 85"/>
                <a:gd name="T30" fmla="*/ 68 w 87"/>
                <a:gd name="T31" fmla="*/ 78 h 85"/>
                <a:gd name="T32" fmla="*/ 61 w 87"/>
                <a:gd name="T33" fmla="*/ 82 h 85"/>
                <a:gd name="T34" fmla="*/ 53 w 87"/>
                <a:gd name="T35" fmla="*/ 85 h 85"/>
                <a:gd name="T36" fmla="*/ 44 w 87"/>
                <a:gd name="T37" fmla="*/ 85 h 85"/>
                <a:gd name="T38" fmla="*/ 44 w 87"/>
                <a:gd name="T39" fmla="*/ 85 h 85"/>
                <a:gd name="T40" fmla="*/ 35 w 87"/>
                <a:gd name="T41" fmla="*/ 85 h 85"/>
                <a:gd name="T42" fmla="*/ 28 w 87"/>
                <a:gd name="T43" fmla="*/ 82 h 85"/>
                <a:gd name="T44" fmla="*/ 20 w 87"/>
                <a:gd name="T45" fmla="*/ 78 h 85"/>
                <a:gd name="T46" fmla="*/ 14 w 87"/>
                <a:gd name="T47" fmla="*/ 73 h 85"/>
                <a:gd name="T48" fmla="*/ 9 w 87"/>
                <a:gd name="T49" fmla="*/ 67 h 85"/>
                <a:gd name="T50" fmla="*/ 4 w 87"/>
                <a:gd name="T51" fmla="*/ 59 h 85"/>
                <a:gd name="T52" fmla="*/ 2 w 87"/>
                <a:gd name="T53" fmla="*/ 51 h 85"/>
                <a:gd name="T54" fmla="*/ 0 w 87"/>
                <a:gd name="T55" fmla="*/ 42 h 85"/>
                <a:gd name="T56" fmla="*/ 0 w 87"/>
                <a:gd name="T57" fmla="*/ 42 h 85"/>
                <a:gd name="T58" fmla="*/ 2 w 87"/>
                <a:gd name="T59" fmla="*/ 34 h 85"/>
                <a:gd name="T60" fmla="*/ 4 w 87"/>
                <a:gd name="T61" fmla="*/ 26 h 85"/>
                <a:gd name="T62" fmla="*/ 9 w 87"/>
                <a:gd name="T63" fmla="*/ 19 h 85"/>
                <a:gd name="T64" fmla="*/ 14 w 87"/>
                <a:gd name="T65" fmla="*/ 12 h 85"/>
                <a:gd name="T66" fmla="*/ 20 w 87"/>
                <a:gd name="T67" fmla="*/ 7 h 85"/>
                <a:gd name="T68" fmla="*/ 28 w 87"/>
                <a:gd name="T69" fmla="*/ 2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2"/>
                  </a:lnTo>
                  <a:lnTo>
                    <a:pt x="68" y="7"/>
                  </a:lnTo>
                  <a:lnTo>
                    <a:pt x="75" y="12"/>
                  </a:lnTo>
                  <a:lnTo>
                    <a:pt x="80" y="19"/>
                  </a:lnTo>
                  <a:lnTo>
                    <a:pt x="83" y="26"/>
                  </a:lnTo>
                  <a:lnTo>
                    <a:pt x="86" y="34"/>
                  </a:lnTo>
                  <a:lnTo>
                    <a:pt x="87" y="42"/>
                  </a:lnTo>
                  <a:lnTo>
                    <a:pt x="87" y="42"/>
                  </a:lnTo>
                  <a:lnTo>
                    <a:pt x="86" y="51"/>
                  </a:lnTo>
                  <a:lnTo>
                    <a:pt x="83" y="59"/>
                  </a:lnTo>
                  <a:lnTo>
                    <a:pt x="80" y="67"/>
                  </a:lnTo>
                  <a:lnTo>
                    <a:pt x="75" y="73"/>
                  </a:lnTo>
                  <a:lnTo>
                    <a:pt x="68" y="78"/>
                  </a:lnTo>
                  <a:lnTo>
                    <a:pt x="61" y="82"/>
                  </a:lnTo>
                  <a:lnTo>
                    <a:pt x="53" y="85"/>
                  </a:lnTo>
                  <a:lnTo>
                    <a:pt x="44" y="85"/>
                  </a:lnTo>
                  <a:lnTo>
                    <a:pt x="44" y="85"/>
                  </a:lnTo>
                  <a:lnTo>
                    <a:pt x="35" y="85"/>
                  </a:lnTo>
                  <a:lnTo>
                    <a:pt x="28" y="82"/>
                  </a:lnTo>
                  <a:lnTo>
                    <a:pt x="20" y="78"/>
                  </a:lnTo>
                  <a:lnTo>
                    <a:pt x="14" y="73"/>
                  </a:lnTo>
                  <a:lnTo>
                    <a:pt x="9" y="67"/>
                  </a:lnTo>
                  <a:lnTo>
                    <a:pt x="4" y="59"/>
                  </a:lnTo>
                  <a:lnTo>
                    <a:pt x="2" y="51"/>
                  </a:lnTo>
                  <a:lnTo>
                    <a:pt x="0" y="42"/>
                  </a:lnTo>
                  <a:lnTo>
                    <a:pt x="0" y="42"/>
                  </a:lnTo>
                  <a:lnTo>
                    <a:pt x="2" y="34"/>
                  </a:lnTo>
                  <a:lnTo>
                    <a:pt x="4" y="26"/>
                  </a:lnTo>
                  <a:lnTo>
                    <a:pt x="9" y="19"/>
                  </a:lnTo>
                  <a:lnTo>
                    <a:pt x="14" y="12"/>
                  </a:lnTo>
                  <a:lnTo>
                    <a:pt x="20" y="7"/>
                  </a:lnTo>
                  <a:lnTo>
                    <a:pt x="28" y="2"/>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06"/>
            <p:cNvSpPr>
              <a:spLocks/>
            </p:cNvSpPr>
            <p:nvPr userDrawn="1"/>
          </p:nvSpPr>
          <p:spPr bwMode="auto">
            <a:xfrm>
              <a:off x="4044" y="891"/>
              <a:ext cx="44" cy="43"/>
            </a:xfrm>
            <a:custGeom>
              <a:avLst/>
              <a:gdLst>
                <a:gd name="T0" fmla="*/ 44 w 87"/>
                <a:gd name="T1" fmla="*/ 0 h 85"/>
                <a:gd name="T2" fmla="*/ 44 w 87"/>
                <a:gd name="T3" fmla="*/ 0 h 85"/>
                <a:gd name="T4" fmla="*/ 53 w 87"/>
                <a:gd name="T5" fmla="*/ 1 h 85"/>
                <a:gd name="T6" fmla="*/ 61 w 87"/>
                <a:gd name="T7" fmla="*/ 3 h 85"/>
                <a:gd name="T8" fmla="*/ 68 w 87"/>
                <a:gd name="T9" fmla="*/ 7 h 85"/>
                <a:gd name="T10" fmla="*/ 75 w 87"/>
                <a:gd name="T11" fmla="*/ 12 h 85"/>
                <a:gd name="T12" fmla="*/ 80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80 w 87"/>
                <a:gd name="T27" fmla="*/ 67 h 85"/>
                <a:gd name="T28" fmla="*/ 75 w 87"/>
                <a:gd name="T29" fmla="*/ 73 h 85"/>
                <a:gd name="T30" fmla="*/ 68 w 87"/>
                <a:gd name="T31" fmla="*/ 78 h 85"/>
                <a:gd name="T32" fmla="*/ 61 w 87"/>
                <a:gd name="T33" fmla="*/ 83 h 85"/>
                <a:gd name="T34" fmla="*/ 53 w 87"/>
                <a:gd name="T35" fmla="*/ 85 h 85"/>
                <a:gd name="T36" fmla="*/ 44 w 87"/>
                <a:gd name="T37" fmla="*/ 85 h 85"/>
                <a:gd name="T38" fmla="*/ 44 w 87"/>
                <a:gd name="T39" fmla="*/ 85 h 85"/>
                <a:gd name="T40" fmla="*/ 35 w 87"/>
                <a:gd name="T41" fmla="*/ 85 h 85"/>
                <a:gd name="T42" fmla="*/ 28 w 87"/>
                <a:gd name="T43" fmla="*/ 83 h 85"/>
                <a:gd name="T44" fmla="*/ 20 w 87"/>
                <a:gd name="T45" fmla="*/ 78 h 85"/>
                <a:gd name="T46" fmla="*/ 14 w 87"/>
                <a:gd name="T47" fmla="*/ 73 h 85"/>
                <a:gd name="T48" fmla="*/ 9 w 87"/>
                <a:gd name="T49" fmla="*/ 67 h 85"/>
                <a:gd name="T50" fmla="*/ 4 w 87"/>
                <a:gd name="T51" fmla="*/ 59 h 85"/>
                <a:gd name="T52" fmla="*/ 2 w 87"/>
                <a:gd name="T53" fmla="*/ 51 h 85"/>
                <a:gd name="T54" fmla="*/ 0 w 87"/>
                <a:gd name="T55" fmla="*/ 43 h 85"/>
                <a:gd name="T56" fmla="*/ 0 w 87"/>
                <a:gd name="T57" fmla="*/ 43 h 85"/>
                <a:gd name="T58" fmla="*/ 2 w 87"/>
                <a:gd name="T59" fmla="*/ 34 h 85"/>
                <a:gd name="T60" fmla="*/ 4 w 87"/>
                <a:gd name="T61" fmla="*/ 26 h 85"/>
                <a:gd name="T62" fmla="*/ 9 w 87"/>
                <a:gd name="T63" fmla="*/ 19 h 85"/>
                <a:gd name="T64" fmla="*/ 14 w 87"/>
                <a:gd name="T65" fmla="*/ 12 h 85"/>
                <a:gd name="T66" fmla="*/ 20 w 87"/>
                <a:gd name="T67" fmla="*/ 7 h 85"/>
                <a:gd name="T68" fmla="*/ 28 w 87"/>
                <a:gd name="T69" fmla="*/ 3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3"/>
                  </a:lnTo>
                  <a:lnTo>
                    <a:pt x="68" y="7"/>
                  </a:lnTo>
                  <a:lnTo>
                    <a:pt x="75" y="12"/>
                  </a:lnTo>
                  <a:lnTo>
                    <a:pt x="80" y="19"/>
                  </a:lnTo>
                  <a:lnTo>
                    <a:pt x="83" y="26"/>
                  </a:lnTo>
                  <a:lnTo>
                    <a:pt x="86" y="34"/>
                  </a:lnTo>
                  <a:lnTo>
                    <a:pt x="87" y="43"/>
                  </a:lnTo>
                  <a:lnTo>
                    <a:pt x="87" y="43"/>
                  </a:lnTo>
                  <a:lnTo>
                    <a:pt x="86" y="51"/>
                  </a:lnTo>
                  <a:lnTo>
                    <a:pt x="83" y="59"/>
                  </a:lnTo>
                  <a:lnTo>
                    <a:pt x="80" y="67"/>
                  </a:lnTo>
                  <a:lnTo>
                    <a:pt x="75" y="73"/>
                  </a:lnTo>
                  <a:lnTo>
                    <a:pt x="68" y="78"/>
                  </a:lnTo>
                  <a:lnTo>
                    <a:pt x="61" y="83"/>
                  </a:lnTo>
                  <a:lnTo>
                    <a:pt x="53" y="85"/>
                  </a:lnTo>
                  <a:lnTo>
                    <a:pt x="44" y="85"/>
                  </a:lnTo>
                  <a:lnTo>
                    <a:pt x="44" y="85"/>
                  </a:lnTo>
                  <a:lnTo>
                    <a:pt x="35" y="85"/>
                  </a:lnTo>
                  <a:lnTo>
                    <a:pt x="28" y="83"/>
                  </a:lnTo>
                  <a:lnTo>
                    <a:pt x="20" y="78"/>
                  </a:lnTo>
                  <a:lnTo>
                    <a:pt x="14" y="73"/>
                  </a:lnTo>
                  <a:lnTo>
                    <a:pt x="9" y="67"/>
                  </a:lnTo>
                  <a:lnTo>
                    <a:pt x="4" y="59"/>
                  </a:lnTo>
                  <a:lnTo>
                    <a:pt x="2" y="51"/>
                  </a:lnTo>
                  <a:lnTo>
                    <a:pt x="0" y="43"/>
                  </a:lnTo>
                  <a:lnTo>
                    <a:pt x="0" y="43"/>
                  </a:lnTo>
                  <a:lnTo>
                    <a:pt x="2" y="34"/>
                  </a:lnTo>
                  <a:lnTo>
                    <a:pt x="4" y="26"/>
                  </a:lnTo>
                  <a:lnTo>
                    <a:pt x="9" y="19"/>
                  </a:lnTo>
                  <a:lnTo>
                    <a:pt x="14" y="12"/>
                  </a:lnTo>
                  <a:lnTo>
                    <a:pt x="20" y="7"/>
                  </a:lnTo>
                  <a:lnTo>
                    <a:pt x="28" y="3"/>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07"/>
            <p:cNvSpPr>
              <a:spLocks/>
            </p:cNvSpPr>
            <p:nvPr userDrawn="1"/>
          </p:nvSpPr>
          <p:spPr bwMode="auto">
            <a:xfrm>
              <a:off x="4101" y="1173"/>
              <a:ext cx="43" cy="43"/>
            </a:xfrm>
            <a:custGeom>
              <a:avLst/>
              <a:gdLst>
                <a:gd name="T0" fmla="*/ 42 w 85"/>
                <a:gd name="T1" fmla="*/ 0 h 87"/>
                <a:gd name="T2" fmla="*/ 42 w 85"/>
                <a:gd name="T3" fmla="*/ 0 h 87"/>
                <a:gd name="T4" fmla="*/ 51 w 85"/>
                <a:gd name="T5" fmla="*/ 2 h 87"/>
                <a:gd name="T6" fmla="*/ 59 w 85"/>
                <a:gd name="T7" fmla="*/ 5 h 87"/>
                <a:gd name="T8" fmla="*/ 66 w 85"/>
                <a:gd name="T9" fmla="*/ 9 h 87"/>
                <a:gd name="T10" fmla="*/ 73 w 85"/>
                <a:gd name="T11" fmla="*/ 14 h 87"/>
                <a:gd name="T12" fmla="*/ 78 w 85"/>
                <a:gd name="T13" fmla="*/ 20 h 87"/>
                <a:gd name="T14" fmla="*/ 81 w 85"/>
                <a:gd name="T15" fmla="*/ 27 h 87"/>
                <a:gd name="T16" fmla="*/ 84 w 85"/>
                <a:gd name="T17" fmla="*/ 35 h 87"/>
                <a:gd name="T18" fmla="*/ 85 w 85"/>
                <a:gd name="T19" fmla="*/ 44 h 87"/>
                <a:gd name="T20" fmla="*/ 85 w 85"/>
                <a:gd name="T21" fmla="*/ 44 h 87"/>
                <a:gd name="T22" fmla="*/ 84 w 85"/>
                <a:gd name="T23" fmla="*/ 53 h 87"/>
                <a:gd name="T24" fmla="*/ 81 w 85"/>
                <a:gd name="T25" fmla="*/ 61 h 87"/>
                <a:gd name="T26" fmla="*/ 78 w 85"/>
                <a:gd name="T27" fmla="*/ 68 h 87"/>
                <a:gd name="T28" fmla="*/ 73 w 85"/>
                <a:gd name="T29" fmla="*/ 75 h 87"/>
                <a:gd name="T30" fmla="*/ 66 w 85"/>
                <a:gd name="T31" fmla="*/ 79 h 87"/>
                <a:gd name="T32" fmla="*/ 59 w 85"/>
                <a:gd name="T33" fmla="*/ 83 h 87"/>
                <a:gd name="T34" fmla="*/ 51 w 85"/>
                <a:gd name="T35" fmla="*/ 86 h 87"/>
                <a:gd name="T36" fmla="*/ 42 w 85"/>
                <a:gd name="T37" fmla="*/ 87 h 87"/>
                <a:gd name="T38" fmla="*/ 42 w 85"/>
                <a:gd name="T39" fmla="*/ 87 h 87"/>
                <a:gd name="T40" fmla="*/ 33 w 85"/>
                <a:gd name="T41" fmla="*/ 86 h 87"/>
                <a:gd name="T42" fmla="*/ 26 w 85"/>
                <a:gd name="T43" fmla="*/ 83 h 87"/>
                <a:gd name="T44" fmla="*/ 18 w 85"/>
                <a:gd name="T45" fmla="*/ 79 h 87"/>
                <a:gd name="T46" fmla="*/ 12 w 85"/>
                <a:gd name="T47" fmla="*/ 75 h 87"/>
                <a:gd name="T48" fmla="*/ 7 w 85"/>
                <a:gd name="T49" fmla="*/ 68 h 87"/>
                <a:gd name="T50" fmla="*/ 2 w 85"/>
                <a:gd name="T51" fmla="*/ 61 h 87"/>
                <a:gd name="T52" fmla="*/ 0 w 85"/>
                <a:gd name="T53" fmla="*/ 53 h 87"/>
                <a:gd name="T54" fmla="*/ 0 w 85"/>
                <a:gd name="T55" fmla="*/ 44 h 87"/>
                <a:gd name="T56" fmla="*/ 0 w 85"/>
                <a:gd name="T57" fmla="*/ 44 h 87"/>
                <a:gd name="T58" fmla="*/ 0 w 85"/>
                <a:gd name="T59" fmla="*/ 35 h 87"/>
                <a:gd name="T60" fmla="*/ 2 w 85"/>
                <a:gd name="T61" fmla="*/ 27 h 87"/>
                <a:gd name="T62" fmla="*/ 7 w 85"/>
                <a:gd name="T63" fmla="*/ 20 h 87"/>
                <a:gd name="T64" fmla="*/ 12 w 85"/>
                <a:gd name="T65" fmla="*/ 14 h 87"/>
                <a:gd name="T66" fmla="*/ 18 w 85"/>
                <a:gd name="T67" fmla="*/ 9 h 87"/>
                <a:gd name="T68" fmla="*/ 26 w 85"/>
                <a:gd name="T69" fmla="*/ 5 h 87"/>
                <a:gd name="T70" fmla="*/ 33 w 85"/>
                <a:gd name="T71" fmla="*/ 2 h 87"/>
                <a:gd name="T72" fmla="*/ 42 w 85"/>
                <a:gd name="T73" fmla="*/ 0 h 87"/>
                <a:gd name="T74" fmla="*/ 42 w 85"/>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0"/>
                  </a:moveTo>
                  <a:lnTo>
                    <a:pt x="42" y="0"/>
                  </a:lnTo>
                  <a:lnTo>
                    <a:pt x="51" y="2"/>
                  </a:lnTo>
                  <a:lnTo>
                    <a:pt x="59" y="5"/>
                  </a:lnTo>
                  <a:lnTo>
                    <a:pt x="66" y="9"/>
                  </a:lnTo>
                  <a:lnTo>
                    <a:pt x="73" y="14"/>
                  </a:lnTo>
                  <a:lnTo>
                    <a:pt x="78" y="20"/>
                  </a:lnTo>
                  <a:lnTo>
                    <a:pt x="81" y="27"/>
                  </a:lnTo>
                  <a:lnTo>
                    <a:pt x="84" y="35"/>
                  </a:lnTo>
                  <a:lnTo>
                    <a:pt x="85" y="44"/>
                  </a:lnTo>
                  <a:lnTo>
                    <a:pt x="85" y="44"/>
                  </a:lnTo>
                  <a:lnTo>
                    <a:pt x="84" y="53"/>
                  </a:lnTo>
                  <a:lnTo>
                    <a:pt x="81" y="61"/>
                  </a:lnTo>
                  <a:lnTo>
                    <a:pt x="78" y="68"/>
                  </a:lnTo>
                  <a:lnTo>
                    <a:pt x="73" y="75"/>
                  </a:lnTo>
                  <a:lnTo>
                    <a:pt x="66" y="79"/>
                  </a:lnTo>
                  <a:lnTo>
                    <a:pt x="59" y="83"/>
                  </a:lnTo>
                  <a:lnTo>
                    <a:pt x="51" y="86"/>
                  </a:lnTo>
                  <a:lnTo>
                    <a:pt x="42" y="87"/>
                  </a:lnTo>
                  <a:lnTo>
                    <a:pt x="42" y="87"/>
                  </a:lnTo>
                  <a:lnTo>
                    <a:pt x="33" y="86"/>
                  </a:lnTo>
                  <a:lnTo>
                    <a:pt x="26" y="83"/>
                  </a:lnTo>
                  <a:lnTo>
                    <a:pt x="18" y="79"/>
                  </a:lnTo>
                  <a:lnTo>
                    <a:pt x="12" y="75"/>
                  </a:lnTo>
                  <a:lnTo>
                    <a:pt x="7" y="68"/>
                  </a:lnTo>
                  <a:lnTo>
                    <a:pt x="2" y="61"/>
                  </a:lnTo>
                  <a:lnTo>
                    <a:pt x="0" y="53"/>
                  </a:lnTo>
                  <a:lnTo>
                    <a:pt x="0" y="44"/>
                  </a:lnTo>
                  <a:lnTo>
                    <a:pt x="0" y="44"/>
                  </a:lnTo>
                  <a:lnTo>
                    <a:pt x="0" y="35"/>
                  </a:lnTo>
                  <a:lnTo>
                    <a:pt x="2" y="27"/>
                  </a:lnTo>
                  <a:lnTo>
                    <a:pt x="7" y="20"/>
                  </a:lnTo>
                  <a:lnTo>
                    <a:pt x="12" y="14"/>
                  </a:lnTo>
                  <a:lnTo>
                    <a:pt x="18" y="9"/>
                  </a:lnTo>
                  <a:lnTo>
                    <a:pt x="26" y="5"/>
                  </a:lnTo>
                  <a:lnTo>
                    <a:pt x="33" y="2"/>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08"/>
            <p:cNvSpPr>
              <a:spLocks/>
            </p:cNvSpPr>
            <p:nvPr userDrawn="1"/>
          </p:nvSpPr>
          <p:spPr bwMode="auto">
            <a:xfrm>
              <a:off x="4101" y="1116"/>
              <a:ext cx="43" cy="44"/>
            </a:xfrm>
            <a:custGeom>
              <a:avLst/>
              <a:gdLst>
                <a:gd name="T0" fmla="*/ 42 w 85"/>
                <a:gd name="T1" fmla="*/ 0 h 86"/>
                <a:gd name="T2" fmla="*/ 42 w 85"/>
                <a:gd name="T3" fmla="*/ 0 h 86"/>
                <a:gd name="T4" fmla="*/ 51 w 85"/>
                <a:gd name="T5" fmla="*/ 1 h 86"/>
                <a:gd name="T6" fmla="*/ 59 w 85"/>
                <a:gd name="T7" fmla="*/ 4 h 86"/>
                <a:gd name="T8" fmla="*/ 66 w 85"/>
                <a:gd name="T9" fmla="*/ 8 h 86"/>
                <a:gd name="T10" fmla="*/ 73 w 85"/>
                <a:gd name="T11" fmla="*/ 12 h 86"/>
                <a:gd name="T12" fmla="*/ 78 w 85"/>
                <a:gd name="T13" fmla="*/ 19 h 86"/>
                <a:gd name="T14" fmla="*/ 81 w 85"/>
                <a:gd name="T15" fmla="*/ 26 h 86"/>
                <a:gd name="T16" fmla="*/ 84 w 85"/>
                <a:gd name="T17" fmla="*/ 34 h 86"/>
                <a:gd name="T18" fmla="*/ 85 w 85"/>
                <a:gd name="T19" fmla="*/ 44 h 86"/>
                <a:gd name="T20" fmla="*/ 85 w 85"/>
                <a:gd name="T21" fmla="*/ 44 h 86"/>
                <a:gd name="T22" fmla="*/ 84 w 85"/>
                <a:gd name="T23" fmla="*/ 52 h 86"/>
                <a:gd name="T24" fmla="*/ 81 w 85"/>
                <a:gd name="T25" fmla="*/ 60 h 86"/>
                <a:gd name="T26" fmla="*/ 78 w 85"/>
                <a:gd name="T27" fmla="*/ 67 h 86"/>
                <a:gd name="T28" fmla="*/ 73 w 85"/>
                <a:gd name="T29" fmla="*/ 74 h 86"/>
                <a:gd name="T30" fmla="*/ 66 w 85"/>
                <a:gd name="T31" fmla="*/ 78 h 86"/>
                <a:gd name="T32" fmla="*/ 59 w 85"/>
                <a:gd name="T33" fmla="*/ 82 h 86"/>
                <a:gd name="T34" fmla="*/ 51 w 85"/>
                <a:gd name="T35" fmla="*/ 85 h 86"/>
                <a:gd name="T36" fmla="*/ 42 w 85"/>
                <a:gd name="T37" fmla="*/ 86 h 86"/>
                <a:gd name="T38" fmla="*/ 42 w 85"/>
                <a:gd name="T39" fmla="*/ 86 h 86"/>
                <a:gd name="T40" fmla="*/ 33 w 85"/>
                <a:gd name="T41" fmla="*/ 85 h 86"/>
                <a:gd name="T42" fmla="*/ 26 w 85"/>
                <a:gd name="T43" fmla="*/ 82 h 86"/>
                <a:gd name="T44" fmla="*/ 18 w 85"/>
                <a:gd name="T45" fmla="*/ 78 h 86"/>
                <a:gd name="T46" fmla="*/ 12 w 85"/>
                <a:gd name="T47" fmla="*/ 74 h 86"/>
                <a:gd name="T48" fmla="*/ 7 w 85"/>
                <a:gd name="T49" fmla="*/ 67 h 86"/>
                <a:gd name="T50" fmla="*/ 2 w 85"/>
                <a:gd name="T51" fmla="*/ 60 h 86"/>
                <a:gd name="T52" fmla="*/ 0 w 85"/>
                <a:gd name="T53" fmla="*/ 52 h 86"/>
                <a:gd name="T54" fmla="*/ 0 w 85"/>
                <a:gd name="T55" fmla="*/ 44 h 86"/>
                <a:gd name="T56" fmla="*/ 0 w 85"/>
                <a:gd name="T57" fmla="*/ 44 h 86"/>
                <a:gd name="T58" fmla="*/ 0 w 85"/>
                <a:gd name="T59" fmla="*/ 34 h 86"/>
                <a:gd name="T60" fmla="*/ 2 w 85"/>
                <a:gd name="T61" fmla="*/ 26 h 86"/>
                <a:gd name="T62" fmla="*/ 7 w 85"/>
                <a:gd name="T63" fmla="*/ 19 h 86"/>
                <a:gd name="T64" fmla="*/ 12 w 85"/>
                <a:gd name="T65" fmla="*/ 12 h 86"/>
                <a:gd name="T66" fmla="*/ 18 w 85"/>
                <a:gd name="T67" fmla="*/ 8 h 86"/>
                <a:gd name="T68" fmla="*/ 26 w 85"/>
                <a:gd name="T69" fmla="*/ 4 h 86"/>
                <a:gd name="T70" fmla="*/ 33 w 85"/>
                <a:gd name="T71" fmla="*/ 1 h 86"/>
                <a:gd name="T72" fmla="*/ 42 w 85"/>
                <a:gd name="T73" fmla="*/ 0 h 86"/>
                <a:gd name="T74" fmla="*/ 42 w 85"/>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0"/>
                  </a:moveTo>
                  <a:lnTo>
                    <a:pt x="42" y="0"/>
                  </a:lnTo>
                  <a:lnTo>
                    <a:pt x="51" y="1"/>
                  </a:lnTo>
                  <a:lnTo>
                    <a:pt x="59" y="4"/>
                  </a:lnTo>
                  <a:lnTo>
                    <a:pt x="66" y="8"/>
                  </a:lnTo>
                  <a:lnTo>
                    <a:pt x="73" y="12"/>
                  </a:lnTo>
                  <a:lnTo>
                    <a:pt x="78" y="19"/>
                  </a:lnTo>
                  <a:lnTo>
                    <a:pt x="81" y="26"/>
                  </a:lnTo>
                  <a:lnTo>
                    <a:pt x="84" y="34"/>
                  </a:lnTo>
                  <a:lnTo>
                    <a:pt x="85" y="44"/>
                  </a:lnTo>
                  <a:lnTo>
                    <a:pt x="85" y="44"/>
                  </a:lnTo>
                  <a:lnTo>
                    <a:pt x="84" y="52"/>
                  </a:lnTo>
                  <a:lnTo>
                    <a:pt x="81" y="60"/>
                  </a:lnTo>
                  <a:lnTo>
                    <a:pt x="78" y="67"/>
                  </a:lnTo>
                  <a:lnTo>
                    <a:pt x="73" y="74"/>
                  </a:lnTo>
                  <a:lnTo>
                    <a:pt x="66" y="78"/>
                  </a:lnTo>
                  <a:lnTo>
                    <a:pt x="59" y="82"/>
                  </a:lnTo>
                  <a:lnTo>
                    <a:pt x="51" y="85"/>
                  </a:lnTo>
                  <a:lnTo>
                    <a:pt x="42" y="86"/>
                  </a:lnTo>
                  <a:lnTo>
                    <a:pt x="42" y="86"/>
                  </a:lnTo>
                  <a:lnTo>
                    <a:pt x="33" y="85"/>
                  </a:lnTo>
                  <a:lnTo>
                    <a:pt x="26" y="82"/>
                  </a:lnTo>
                  <a:lnTo>
                    <a:pt x="18" y="78"/>
                  </a:lnTo>
                  <a:lnTo>
                    <a:pt x="12" y="74"/>
                  </a:lnTo>
                  <a:lnTo>
                    <a:pt x="7" y="67"/>
                  </a:lnTo>
                  <a:lnTo>
                    <a:pt x="2" y="60"/>
                  </a:lnTo>
                  <a:lnTo>
                    <a:pt x="0" y="52"/>
                  </a:lnTo>
                  <a:lnTo>
                    <a:pt x="0" y="44"/>
                  </a:lnTo>
                  <a:lnTo>
                    <a:pt x="0" y="44"/>
                  </a:lnTo>
                  <a:lnTo>
                    <a:pt x="0" y="34"/>
                  </a:lnTo>
                  <a:lnTo>
                    <a:pt x="2" y="26"/>
                  </a:lnTo>
                  <a:lnTo>
                    <a:pt x="7" y="19"/>
                  </a:lnTo>
                  <a:lnTo>
                    <a:pt x="12" y="12"/>
                  </a:lnTo>
                  <a:lnTo>
                    <a:pt x="18" y="8"/>
                  </a:lnTo>
                  <a:lnTo>
                    <a:pt x="26" y="4"/>
                  </a:lnTo>
                  <a:lnTo>
                    <a:pt x="33" y="1"/>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09"/>
            <p:cNvSpPr>
              <a:spLocks/>
            </p:cNvSpPr>
            <p:nvPr userDrawn="1"/>
          </p:nvSpPr>
          <p:spPr bwMode="auto">
            <a:xfrm>
              <a:off x="4101" y="1060"/>
              <a:ext cx="43" cy="43"/>
            </a:xfrm>
            <a:custGeom>
              <a:avLst/>
              <a:gdLst>
                <a:gd name="T0" fmla="*/ 42 w 85"/>
                <a:gd name="T1" fmla="*/ 0 h 87"/>
                <a:gd name="T2" fmla="*/ 42 w 85"/>
                <a:gd name="T3" fmla="*/ 0 h 87"/>
                <a:gd name="T4" fmla="*/ 51 w 85"/>
                <a:gd name="T5" fmla="*/ 1 h 87"/>
                <a:gd name="T6" fmla="*/ 59 w 85"/>
                <a:gd name="T7" fmla="*/ 4 h 87"/>
                <a:gd name="T8" fmla="*/ 66 w 85"/>
                <a:gd name="T9" fmla="*/ 8 h 87"/>
                <a:gd name="T10" fmla="*/ 73 w 85"/>
                <a:gd name="T11" fmla="*/ 12 h 87"/>
                <a:gd name="T12" fmla="*/ 78 w 85"/>
                <a:gd name="T13" fmla="*/ 19 h 87"/>
                <a:gd name="T14" fmla="*/ 81 w 85"/>
                <a:gd name="T15" fmla="*/ 26 h 87"/>
                <a:gd name="T16" fmla="*/ 84 w 85"/>
                <a:gd name="T17" fmla="*/ 34 h 87"/>
                <a:gd name="T18" fmla="*/ 85 w 85"/>
                <a:gd name="T19" fmla="*/ 43 h 87"/>
                <a:gd name="T20" fmla="*/ 85 w 85"/>
                <a:gd name="T21" fmla="*/ 43 h 87"/>
                <a:gd name="T22" fmla="*/ 84 w 85"/>
                <a:gd name="T23" fmla="*/ 52 h 87"/>
                <a:gd name="T24" fmla="*/ 81 w 85"/>
                <a:gd name="T25" fmla="*/ 61 h 87"/>
                <a:gd name="T26" fmla="*/ 78 w 85"/>
                <a:gd name="T27" fmla="*/ 67 h 87"/>
                <a:gd name="T28" fmla="*/ 73 w 85"/>
                <a:gd name="T29" fmla="*/ 73 h 87"/>
                <a:gd name="T30" fmla="*/ 66 w 85"/>
                <a:gd name="T31" fmla="*/ 78 h 87"/>
                <a:gd name="T32" fmla="*/ 59 w 85"/>
                <a:gd name="T33" fmla="*/ 83 h 87"/>
                <a:gd name="T34" fmla="*/ 51 w 85"/>
                <a:gd name="T35" fmla="*/ 85 h 87"/>
                <a:gd name="T36" fmla="*/ 42 w 85"/>
                <a:gd name="T37" fmla="*/ 87 h 87"/>
                <a:gd name="T38" fmla="*/ 42 w 85"/>
                <a:gd name="T39" fmla="*/ 87 h 87"/>
                <a:gd name="T40" fmla="*/ 33 w 85"/>
                <a:gd name="T41" fmla="*/ 85 h 87"/>
                <a:gd name="T42" fmla="*/ 26 w 85"/>
                <a:gd name="T43" fmla="*/ 83 h 87"/>
                <a:gd name="T44" fmla="*/ 18 w 85"/>
                <a:gd name="T45" fmla="*/ 78 h 87"/>
                <a:gd name="T46" fmla="*/ 12 w 85"/>
                <a:gd name="T47" fmla="*/ 73 h 87"/>
                <a:gd name="T48" fmla="*/ 7 w 85"/>
                <a:gd name="T49" fmla="*/ 67 h 87"/>
                <a:gd name="T50" fmla="*/ 2 w 85"/>
                <a:gd name="T51" fmla="*/ 61 h 87"/>
                <a:gd name="T52" fmla="*/ 0 w 85"/>
                <a:gd name="T53" fmla="*/ 52 h 87"/>
                <a:gd name="T54" fmla="*/ 0 w 85"/>
                <a:gd name="T55" fmla="*/ 43 h 87"/>
                <a:gd name="T56" fmla="*/ 0 w 85"/>
                <a:gd name="T57" fmla="*/ 43 h 87"/>
                <a:gd name="T58" fmla="*/ 0 w 85"/>
                <a:gd name="T59" fmla="*/ 34 h 87"/>
                <a:gd name="T60" fmla="*/ 2 w 85"/>
                <a:gd name="T61" fmla="*/ 26 h 87"/>
                <a:gd name="T62" fmla="*/ 7 w 85"/>
                <a:gd name="T63" fmla="*/ 19 h 87"/>
                <a:gd name="T64" fmla="*/ 12 w 85"/>
                <a:gd name="T65" fmla="*/ 12 h 87"/>
                <a:gd name="T66" fmla="*/ 18 w 85"/>
                <a:gd name="T67" fmla="*/ 8 h 87"/>
                <a:gd name="T68" fmla="*/ 26 w 85"/>
                <a:gd name="T69" fmla="*/ 4 h 87"/>
                <a:gd name="T70" fmla="*/ 33 w 85"/>
                <a:gd name="T71" fmla="*/ 1 h 87"/>
                <a:gd name="T72" fmla="*/ 42 w 85"/>
                <a:gd name="T73" fmla="*/ 0 h 87"/>
                <a:gd name="T74" fmla="*/ 42 w 85"/>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0"/>
                  </a:moveTo>
                  <a:lnTo>
                    <a:pt x="42" y="0"/>
                  </a:lnTo>
                  <a:lnTo>
                    <a:pt x="51" y="1"/>
                  </a:lnTo>
                  <a:lnTo>
                    <a:pt x="59" y="4"/>
                  </a:lnTo>
                  <a:lnTo>
                    <a:pt x="66" y="8"/>
                  </a:lnTo>
                  <a:lnTo>
                    <a:pt x="73" y="12"/>
                  </a:lnTo>
                  <a:lnTo>
                    <a:pt x="78" y="19"/>
                  </a:lnTo>
                  <a:lnTo>
                    <a:pt x="81" y="26"/>
                  </a:lnTo>
                  <a:lnTo>
                    <a:pt x="84" y="34"/>
                  </a:lnTo>
                  <a:lnTo>
                    <a:pt x="85" y="43"/>
                  </a:lnTo>
                  <a:lnTo>
                    <a:pt x="85" y="43"/>
                  </a:lnTo>
                  <a:lnTo>
                    <a:pt x="84" y="52"/>
                  </a:lnTo>
                  <a:lnTo>
                    <a:pt x="81" y="61"/>
                  </a:lnTo>
                  <a:lnTo>
                    <a:pt x="78" y="67"/>
                  </a:lnTo>
                  <a:lnTo>
                    <a:pt x="73" y="73"/>
                  </a:lnTo>
                  <a:lnTo>
                    <a:pt x="66" y="78"/>
                  </a:lnTo>
                  <a:lnTo>
                    <a:pt x="59" y="83"/>
                  </a:lnTo>
                  <a:lnTo>
                    <a:pt x="51" y="85"/>
                  </a:lnTo>
                  <a:lnTo>
                    <a:pt x="42" y="87"/>
                  </a:lnTo>
                  <a:lnTo>
                    <a:pt x="42" y="87"/>
                  </a:lnTo>
                  <a:lnTo>
                    <a:pt x="33" y="85"/>
                  </a:lnTo>
                  <a:lnTo>
                    <a:pt x="26" y="83"/>
                  </a:lnTo>
                  <a:lnTo>
                    <a:pt x="18" y="78"/>
                  </a:lnTo>
                  <a:lnTo>
                    <a:pt x="12" y="73"/>
                  </a:lnTo>
                  <a:lnTo>
                    <a:pt x="7" y="67"/>
                  </a:lnTo>
                  <a:lnTo>
                    <a:pt x="2" y="61"/>
                  </a:lnTo>
                  <a:lnTo>
                    <a:pt x="0" y="52"/>
                  </a:lnTo>
                  <a:lnTo>
                    <a:pt x="0" y="43"/>
                  </a:lnTo>
                  <a:lnTo>
                    <a:pt x="0" y="43"/>
                  </a:lnTo>
                  <a:lnTo>
                    <a:pt x="0" y="34"/>
                  </a:lnTo>
                  <a:lnTo>
                    <a:pt x="2" y="26"/>
                  </a:lnTo>
                  <a:lnTo>
                    <a:pt x="7" y="19"/>
                  </a:lnTo>
                  <a:lnTo>
                    <a:pt x="12" y="12"/>
                  </a:lnTo>
                  <a:lnTo>
                    <a:pt x="18" y="8"/>
                  </a:lnTo>
                  <a:lnTo>
                    <a:pt x="26" y="4"/>
                  </a:lnTo>
                  <a:lnTo>
                    <a:pt x="33" y="1"/>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0"/>
            <p:cNvSpPr>
              <a:spLocks/>
            </p:cNvSpPr>
            <p:nvPr userDrawn="1"/>
          </p:nvSpPr>
          <p:spPr bwMode="auto">
            <a:xfrm>
              <a:off x="4101" y="1004"/>
              <a:ext cx="43" cy="42"/>
            </a:xfrm>
            <a:custGeom>
              <a:avLst/>
              <a:gdLst>
                <a:gd name="T0" fmla="*/ 42 w 85"/>
                <a:gd name="T1" fmla="*/ 0 h 86"/>
                <a:gd name="T2" fmla="*/ 42 w 85"/>
                <a:gd name="T3" fmla="*/ 0 h 86"/>
                <a:gd name="T4" fmla="*/ 51 w 85"/>
                <a:gd name="T5" fmla="*/ 2 h 86"/>
                <a:gd name="T6" fmla="*/ 59 w 85"/>
                <a:gd name="T7" fmla="*/ 5 h 86"/>
                <a:gd name="T8" fmla="*/ 66 w 85"/>
                <a:gd name="T9" fmla="*/ 7 h 86"/>
                <a:gd name="T10" fmla="*/ 73 w 85"/>
                <a:gd name="T11" fmla="*/ 13 h 86"/>
                <a:gd name="T12" fmla="*/ 78 w 85"/>
                <a:gd name="T13" fmla="*/ 20 h 86"/>
                <a:gd name="T14" fmla="*/ 81 w 85"/>
                <a:gd name="T15" fmla="*/ 27 h 86"/>
                <a:gd name="T16" fmla="*/ 84 w 85"/>
                <a:gd name="T17" fmla="*/ 35 h 86"/>
                <a:gd name="T18" fmla="*/ 85 w 85"/>
                <a:gd name="T19" fmla="*/ 43 h 86"/>
                <a:gd name="T20" fmla="*/ 85 w 85"/>
                <a:gd name="T21" fmla="*/ 43 h 86"/>
                <a:gd name="T22" fmla="*/ 84 w 85"/>
                <a:gd name="T23" fmla="*/ 53 h 86"/>
                <a:gd name="T24" fmla="*/ 81 w 85"/>
                <a:gd name="T25" fmla="*/ 59 h 86"/>
                <a:gd name="T26" fmla="*/ 78 w 85"/>
                <a:gd name="T27" fmla="*/ 68 h 86"/>
                <a:gd name="T28" fmla="*/ 73 w 85"/>
                <a:gd name="T29" fmla="*/ 73 h 86"/>
                <a:gd name="T30" fmla="*/ 66 w 85"/>
                <a:gd name="T31" fmla="*/ 79 h 86"/>
                <a:gd name="T32" fmla="*/ 59 w 85"/>
                <a:gd name="T33" fmla="*/ 83 h 86"/>
                <a:gd name="T34" fmla="*/ 51 w 85"/>
                <a:gd name="T35" fmla="*/ 86 h 86"/>
                <a:gd name="T36" fmla="*/ 42 w 85"/>
                <a:gd name="T37" fmla="*/ 86 h 86"/>
                <a:gd name="T38" fmla="*/ 42 w 85"/>
                <a:gd name="T39" fmla="*/ 86 h 86"/>
                <a:gd name="T40" fmla="*/ 33 w 85"/>
                <a:gd name="T41" fmla="*/ 86 h 86"/>
                <a:gd name="T42" fmla="*/ 26 w 85"/>
                <a:gd name="T43" fmla="*/ 83 h 86"/>
                <a:gd name="T44" fmla="*/ 18 w 85"/>
                <a:gd name="T45" fmla="*/ 79 h 86"/>
                <a:gd name="T46" fmla="*/ 12 w 85"/>
                <a:gd name="T47" fmla="*/ 73 h 86"/>
                <a:gd name="T48" fmla="*/ 7 w 85"/>
                <a:gd name="T49" fmla="*/ 68 h 86"/>
                <a:gd name="T50" fmla="*/ 2 w 85"/>
                <a:gd name="T51" fmla="*/ 59 h 86"/>
                <a:gd name="T52" fmla="*/ 0 w 85"/>
                <a:gd name="T53" fmla="*/ 53 h 86"/>
                <a:gd name="T54" fmla="*/ 0 w 85"/>
                <a:gd name="T55" fmla="*/ 43 h 86"/>
                <a:gd name="T56" fmla="*/ 0 w 85"/>
                <a:gd name="T57" fmla="*/ 43 h 86"/>
                <a:gd name="T58" fmla="*/ 0 w 85"/>
                <a:gd name="T59" fmla="*/ 35 h 86"/>
                <a:gd name="T60" fmla="*/ 2 w 85"/>
                <a:gd name="T61" fmla="*/ 27 h 86"/>
                <a:gd name="T62" fmla="*/ 7 w 85"/>
                <a:gd name="T63" fmla="*/ 20 h 86"/>
                <a:gd name="T64" fmla="*/ 12 w 85"/>
                <a:gd name="T65" fmla="*/ 13 h 86"/>
                <a:gd name="T66" fmla="*/ 18 w 85"/>
                <a:gd name="T67" fmla="*/ 7 h 86"/>
                <a:gd name="T68" fmla="*/ 26 w 85"/>
                <a:gd name="T69" fmla="*/ 5 h 86"/>
                <a:gd name="T70" fmla="*/ 33 w 85"/>
                <a:gd name="T71" fmla="*/ 2 h 86"/>
                <a:gd name="T72" fmla="*/ 42 w 85"/>
                <a:gd name="T73" fmla="*/ 0 h 86"/>
                <a:gd name="T74" fmla="*/ 42 w 85"/>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0"/>
                  </a:moveTo>
                  <a:lnTo>
                    <a:pt x="42" y="0"/>
                  </a:lnTo>
                  <a:lnTo>
                    <a:pt x="51" y="2"/>
                  </a:lnTo>
                  <a:lnTo>
                    <a:pt x="59" y="5"/>
                  </a:lnTo>
                  <a:lnTo>
                    <a:pt x="66" y="7"/>
                  </a:lnTo>
                  <a:lnTo>
                    <a:pt x="73" y="13"/>
                  </a:lnTo>
                  <a:lnTo>
                    <a:pt x="78" y="20"/>
                  </a:lnTo>
                  <a:lnTo>
                    <a:pt x="81" y="27"/>
                  </a:lnTo>
                  <a:lnTo>
                    <a:pt x="84" y="35"/>
                  </a:lnTo>
                  <a:lnTo>
                    <a:pt x="85" y="43"/>
                  </a:lnTo>
                  <a:lnTo>
                    <a:pt x="85" y="43"/>
                  </a:lnTo>
                  <a:lnTo>
                    <a:pt x="84" y="53"/>
                  </a:lnTo>
                  <a:lnTo>
                    <a:pt x="81" y="59"/>
                  </a:lnTo>
                  <a:lnTo>
                    <a:pt x="78" y="68"/>
                  </a:lnTo>
                  <a:lnTo>
                    <a:pt x="73" y="73"/>
                  </a:lnTo>
                  <a:lnTo>
                    <a:pt x="66" y="79"/>
                  </a:lnTo>
                  <a:lnTo>
                    <a:pt x="59" y="83"/>
                  </a:lnTo>
                  <a:lnTo>
                    <a:pt x="51" y="86"/>
                  </a:lnTo>
                  <a:lnTo>
                    <a:pt x="42" y="86"/>
                  </a:lnTo>
                  <a:lnTo>
                    <a:pt x="42" y="86"/>
                  </a:lnTo>
                  <a:lnTo>
                    <a:pt x="33" y="86"/>
                  </a:lnTo>
                  <a:lnTo>
                    <a:pt x="26" y="83"/>
                  </a:lnTo>
                  <a:lnTo>
                    <a:pt x="18" y="79"/>
                  </a:lnTo>
                  <a:lnTo>
                    <a:pt x="12" y="73"/>
                  </a:lnTo>
                  <a:lnTo>
                    <a:pt x="7" y="68"/>
                  </a:lnTo>
                  <a:lnTo>
                    <a:pt x="2" y="59"/>
                  </a:lnTo>
                  <a:lnTo>
                    <a:pt x="0" y="53"/>
                  </a:lnTo>
                  <a:lnTo>
                    <a:pt x="0" y="43"/>
                  </a:lnTo>
                  <a:lnTo>
                    <a:pt x="0" y="43"/>
                  </a:lnTo>
                  <a:lnTo>
                    <a:pt x="0" y="35"/>
                  </a:lnTo>
                  <a:lnTo>
                    <a:pt x="2" y="27"/>
                  </a:lnTo>
                  <a:lnTo>
                    <a:pt x="7" y="20"/>
                  </a:lnTo>
                  <a:lnTo>
                    <a:pt x="12" y="13"/>
                  </a:lnTo>
                  <a:lnTo>
                    <a:pt x="18" y="7"/>
                  </a:lnTo>
                  <a:lnTo>
                    <a:pt x="26" y="5"/>
                  </a:lnTo>
                  <a:lnTo>
                    <a:pt x="33" y="2"/>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1"/>
            <p:cNvSpPr>
              <a:spLocks/>
            </p:cNvSpPr>
            <p:nvPr userDrawn="1"/>
          </p:nvSpPr>
          <p:spPr bwMode="auto">
            <a:xfrm>
              <a:off x="4101" y="947"/>
              <a:ext cx="43" cy="43"/>
            </a:xfrm>
            <a:custGeom>
              <a:avLst/>
              <a:gdLst>
                <a:gd name="T0" fmla="*/ 42 w 85"/>
                <a:gd name="T1" fmla="*/ 0 h 85"/>
                <a:gd name="T2" fmla="*/ 42 w 85"/>
                <a:gd name="T3" fmla="*/ 0 h 85"/>
                <a:gd name="T4" fmla="*/ 51 w 85"/>
                <a:gd name="T5" fmla="*/ 1 h 85"/>
                <a:gd name="T6" fmla="*/ 59 w 85"/>
                <a:gd name="T7" fmla="*/ 2 h 85"/>
                <a:gd name="T8" fmla="*/ 66 w 85"/>
                <a:gd name="T9" fmla="*/ 7 h 85"/>
                <a:gd name="T10" fmla="*/ 73 w 85"/>
                <a:gd name="T11" fmla="*/ 12 h 85"/>
                <a:gd name="T12" fmla="*/ 78 w 85"/>
                <a:gd name="T13" fmla="*/ 19 h 85"/>
                <a:gd name="T14" fmla="*/ 81 w 85"/>
                <a:gd name="T15" fmla="*/ 26 h 85"/>
                <a:gd name="T16" fmla="*/ 84 w 85"/>
                <a:gd name="T17" fmla="*/ 34 h 85"/>
                <a:gd name="T18" fmla="*/ 85 w 85"/>
                <a:gd name="T19" fmla="*/ 42 h 85"/>
                <a:gd name="T20" fmla="*/ 85 w 85"/>
                <a:gd name="T21" fmla="*/ 42 h 85"/>
                <a:gd name="T22" fmla="*/ 84 w 85"/>
                <a:gd name="T23" fmla="*/ 51 h 85"/>
                <a:gd name="T24" fmla="*/ 81 w 85"/>
                <a:gd name="T25" fmla="*/ 59 h 85"/>
                <a:gd name="T26" fmla="*/ 78 w 85"/>
                <a:gd name="T27" fmla="*/ 67 h 85"/>
                <a:gd name="T28" fmla="*/ 73 w 85"/>
                <a:gd name="T29" fmla="*/ 73 h 85"/>
                <a:gd name="T30" fmla="*/ 66 w 85"/>
                <a:gd name="T31" fmla="*/ 78 h 85"/>
                <a:gd name="T32" fmla="*/ 59 w 85"/>
                <a:gd name="T33" fmla="*/ 82 h 85"/>
                <a:gd name="T34" fmla="*/ 51 w 85"/>
                <a:gd name="T35" fmla="*/ 85 h 85"/>
                <a:gd name="T36" fmla="*/ 42 w 85"/>
                <a:gd name="T37" fmla="*/ 85 h 85"/>
                <a:gd name="T38" fmla="*/ 42 w 85"/>
                <a:gd name="T39" fmla="*/ 85 h 85"/>
                <a:gd name="T40" fmla="*/ 33 w 85"/>
                <a:gd name="T41" fmla="*/ 85 h 85"/>
                <a:gd name="T42" fmla="*/ 26 w 85"/>
                <a:gd name="T43" fmla="*/ 82 h 85"/>
                <a:gd name="T44" fmla="*/ 18 w 85"/>
                <a:gd name="T45" fmla="*/ 78 h 85"/>
                <a:gd name="T46" fmla="*/ 12 w 85"/>
                <a:gd name="T47" fmla="*/ 73 h 85"/>
                <a:gd name="T48" fmla="*/ 7 w 85"/>
                <a:gd name="T49" fmla="*/ 67 h 85"/>
                <a:gd name="T50" fmla="*/ 2 w 85"/>
                <a:gd name="T51" fmla="*/ 59 h 85"/>
                <a:gd name="T52" fmla="*/ 0 w 85"/>
                <a:gd name="T53" fmla="*/ 51 h 85"/>
                <a:gd name="T54" fmla="*/ 0 w 85"/>
                <a:gd name="T55" fmla="*/ 42 h 85"/>
                <a:gd name="T56" fmla="*/ 0 w 85"/>
                <a:gd name="T57" fmla="*/ 42 h 85"/>
                <a:gd name="T58" fmla="*/ 0 w 85"/>
                <a:gd name="T59" fmla="*/ 34 h 85"/>
                <a:gd name="T60" fmla="*/ 2 w 85"/>
                <a:gd name="T61" fmla="*/ 26 h 85"/>
                <a:gd name="T62" fmla="*/ 7 w 85"/>
                <a:gd name="T63" fmla="*/ 19 h 85"/>
                <a:gd name="T64" fmla="*/ 12 w 85"/>
                <a:gd name="T65" fmla="*/ 12 h 85"/>
                <a:gd name="T66" fmla="*/ 18 w 85"/>
                <a:gd name="T67" fmla="*/ 7 h 85"/>
                <a:gd name="T68" fmla="*/ 26 w 85"/>
                <a:gd name="T69" fmla="*/ 2 h 85"/>
                <a:gd name="T70" fmla="*/ 33 w 85"/>
                <a:gd name="T71" fmla="*/ 1 h 85"/>
                <a:gd name="T72" fmla="*/ 42 w 85"/>
                <a:gd name="T73" fmla="*/ 0 h 85"/>
                <a:gd name="T74" fmla="*/ 42 w 85"/>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0"/>
                  </a:moveTo>
                  <a:lnTo>
                    <a:pt x="42" y="0"/>
                  </a:lnTo>
                  <a:lnTo>
                    <a:pt x="51" y="1"/>
                  </a:lnTo>
                  <a:lnTo>
                    <a:pt x="59" y="2"/>
                  </a:lnTo>
                  <a:lnTo>
                    <a:pt x="66" y="7"/>
                  </a:lnTo>
                  <a:lnTo>
                    <a:pt x="73" y="12"/>
                  </a:lnTo>
                  <a:lnTo>
                    <a:pt x="78" y="19"/>
                  </a:lnTo>
                  <a:lnTo>
                    <a:pt x="81" y="26"/>
                  </a:lnTo>
                  <a:lnTo>
                    <a:pt x="84" y="34"/>
                  </a:lnTo>
                  <a:lnTo>
                    <a:pt x="85" y="42"/>
                  </a:lnTo>
                  <a:lnTo>
                    <a:pt x="85" y="42"/>
                  </a:lnTo>
                  <a:lnTo>
                    <a:pt x="84" y="51"/>
                  </a:lnTo>
                  <a:lnTo>
                    <a:pt x="81" y="59"/>
                  </a:lnTo>
                  <a:lnTo>
                    <a:pt x="78" y="67"/>
                  </a:lnTo>
                  <a:lnTo>
                    <a:pt x="73" y="73"/>
                  </a:lnTo>
                  <a:lnTo>
                    <a:pt x="66" y="78"/>
                  </a:lnTo>
                  <a:lnTo>
                    <a:pt x="59" y="82"/>
                  </a:lnTo>
                  <a:lnTo>
                    <a:pt x="51" y="85"/>
                  </a:lnTo>
                  <a:lnTo>
                    <a:pt x="42" y="85"/>
                  </a:lnTo>
                  <a:lnTo>
                    <a:pt x="42" y="85"/>
                  </a:lnTo>
                  <a:lnTo>
                    <a:pt x="33" y="85"/>
                  </a:lnTo>
                  <a:lnTo>
                    <a:pt x="26" y="82"/>
                  </a:lnTo>
                  <a:lnTo>
                    <a:pt x="18" y="78"/>
                  </a:lnTo>
                  <a:lnTo>
                    <a:pt x="12" y="73"/>
                  </a:lnTo>
                  <a:lnTo>
                    <a:pt x="7" y="67"/>
                  </a:lnTo>
                  <a:lnTo>
                    <a:pt x="2" y="59"/>
                  </a:lnTo>
                  <a:lnTo>
                    <a:pt x="0" y="51"/>
                  </a:lnTo>
                  <a:lnTo>
                    <a:pt x="0" y="42"/>
                  </a:lnTo>
                  <a:lnTo>
                    <a:pt x="0" y="42"/>
                  </a:lnTo>
                  <a:lnTo>
                    <a:pt x="0" y="34"/>
                  </a:lnTo>
                  <a:lnTo>
                    <a:pt x="2" y="26"/>
                  </a:lnTo>
                  <a:lnTo>
                    <a:pt x="7" y="19"/>
                  </a:lnTo>
                  <a:lnTo>
                    <a:pt x="12" y="12"/>
                  </a:lnTo>
                  <a:lnTo>
                    <a:pt x="18" y="7"/>
                  </a:lnTo>
                  <a:lnTo>
                    <a:pt x="26" y="2"/>
                  </a:lnTo>
                  <a:lnTo>
                    <a:pt x="33" y="1"/>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2"/>
            <p:cNvSpPr>
              <a:spLocks/>
            </p:cNvSpPr>
            <p:nvPr userDrawn="1"/>
          </p:nvSpPr>
          <p:spPr bwMode="auto">
            <a:xfrm>
              <a:off x="4101" y="891"/>
              <a:ext cx="43" cy="43"/>
            </a:xfrm>
            <a:custGeom>
              <a:avLst/>
              <a:gdLst>
                <a:gd name="T0" fmla="*/ 42 w 85"/>
                <a:gd name="T1" fmla="*/ 0 h 85"/>
                <a:gd name="T2" fmla="*/ 42 w 85"/>
                <a:gd name="T3" fmla="*/ 0 h 85"/>
                <a:gd name="T4" fmla="*/ 51 w 85"/>
                <a:gd name="T5" fmla="*/ 1 h 85"/>
                <a:gd name="T6" fmla="*/ 59 w 85"/>
                <a:gd name="T7" fmla="*/ 3 h 85"/>
                <a:gd name="T8" fmla="*/ 66 w 85"/>
                <a:gd name="T9" fmla="*/ 7 h 85"/>
                <a:gd name="T10" fmla="*/ 73 w 85"/>
                <a:gd name="T11" fmla="*/ 12 h 85"/>
                <a:gd name="T12" fmla="*/ 78 w 85"/>
                <a:gd name="T13" fmla="*/ 19 h 85"/>
                <a:gd name="T14" fmla="*/ 81 w 85"/>
                <a:gd name="T15" fmla="*/ 26 h 85"/>
                <a:gd name="T16" fmla="*/ 84 w 85"/>
                <a:gd name="T17" fmla="*/ 34 h 85"/>
                <a:gd name="T18" fmla="*/ 85 w 85"/>
                <a:gd name="T19" fmla="*/ 43 h 85"/>
                <a:gd name="T20" fmla="*/ 85 w 85"/>
                <a:gd name="T21" fmla="*/ 43 h 85"/>
                <a:gd name="T22" fmla="*/ 84 w 85"/>
                <a:gd name="T23" fmla="*/ 51 h 85"/>
                <a:gd name="T24" fmla="*/ 81 w 85"/>
                <a:gd name="T25" fmla="*/ 59 h 85"/>
                <a:gd name="T26" fmla="*/ 78 w 85"/>
                <a:gd name="T27" fmla="*/ 67 h 85"/>
                <a:gd name="T28" fmla="*/ 73 w 85"/>
                <a:gd name="T29" fmla="*/ 73 h 85"/>
                <a:gd name="T30" fmla="*/ 66 w 85"/>
                <a:gd name="T31" fmla="*/ 78 h 85"/>
                <a:gd name="T32" fmla="*/ 59 w 85"/>
                <a:gd name="T33" fmla="*/ 83 h 85"/>
                <a:gd name="T34" fmla="*/ 51 w 85"/>
                <a:gd name="T35" fmla="*/ 85 h 85"/>
                <a:gd name="T36" fmla="*/ 42 w 85"/>
                <a:gd name="T37" fmla="*/ 85 h 85"/>
                <a:gd name="T38" fmla="*/ 42 w 85"/>
                <a:gd name="T39" fmla="*/ 85 h 85"/>
                <a:gd name="T40" fmla="*/ 33 w 85"/>
                <a:gd name="T41" fmla="*/ 85 h 85"/>
                <a:gd name="T42" fmla="*/ 26 w 85"/>
                <a:gd name="T43" fmla="*/ 83 h 85"/>
                <a:gd name="T44" fmla="*/ 18 w 85"/>
                <a:gd name="T45" fmla="*/ 78 h 85"/>
                <a:gd name="T46" fmla="*/ 12 w 85"/>
                <a:gd name="T47" fmla="*/ 73 h 85"/>
                <a:gd name="T48" fmla="*/ 7 w 85"/>
                <a:gd name="T49" fmla="*/ 67 h 85"/>
                <a:gd name="T50" fmla="*/ 2 w 85"/>
                <a:gd name="T51" fmla="*/ 59 h 85"/>
                <a:gd name="T52" fmla="*/ 0 w 85"/>
                <a:gd name="T53" fmla="*/ 51 h 85"/>
                <a:gd name="T54" fmla="*/ 0 w 85"/>
                <a:gd name="T55" fmla="*/ 43 h 85"/>
                <a:gd name="T56" fmla="*/ 0 w 85"/>
                <a:gd name="T57" fmla="*/ 43 h 85"/>
                <a:gd name="T58" fmla="*/ 0 w 85"/>
                <a:gd name="T59" fmla="*/ 34 h 85"/>
                <a:gd name="T60" fmla="*/ 2 w 85"/>
                <a:gd name="T61" fmla="*/ 26 h 85"/>
                <a:gd name="T62" fmla="*/ 7 w 85"/>
                <a:gd name="T63" fmla="*/ 19 h 85"/>
                <a:gd name="T64" fmla="*/ 12 w 85"/>
                <a:gd name="T65" fmla="*/ 12 h 85"/>
                <a:gd name="T66" fmla="*/ 18 w 85"/>
                <a:gd name="T67" fmla="*/ 7 h 85"/>
                <a:gd name="T68" fmla="*/ 26 w 85"/>
                <a:gd name="T69" fmla="*/ 3 h 85"/>
                <a:gd name="T70" fmla="*/ 33 w 85"/>
                <a:gd name="T71" fmla="*/ 1 h 85"/>
                <a:gd name="T72" fmla="*/ 42 w 85"/>
                <a:gd name="T73" fmla="*/ 0 h 85"/>
                <a:gd name="T74" fmla="*/ 42 w 85"/>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0"/>
                  </a:moveTo>
                  <a:lnTo>
                    <a:pt x="42" y="0"/>
                  </a:lnTo>
                  <a:lnTo>
                    <a:pt x="51" y="1"/>
                  </a:lnTo>
                  <a:lnTo>
                    <a:pt x="59" y="3"/>
                  </a:lnTo>
                  <a:lnTo>
                    <a:pt x="66" y="7"/>
                  </a:lnTo>
                  <a:lnTo>
                    <a:pt x="73" y="12"/>
                  </a:lnTo>
                  <a:lnTo>
                    <a:pt x="78" y="19"/>
                  </a:lnTo>
                  <a:lnTo>
                    <a:pt x="81" y="26"/>
                  </a:lnTo>
                  <a:lnTo>
                    <a:pt x="84" y="34"/>
                  </a:lnTo>
                  <a:lnTo>
                    <a:pt x="85" y="43"/>
                  </a:lnTo>
                  <a:lnTo>
                    <a:pt x="85" y="43"/>
                  </a:lnTo>
                  <a:lnTo>
                    <a:pt x="84" y="51"/>
                  </a:lnTo>
                  <a:lnTo>
                    <a:pt x="81" y="59"/>
                  </a:lnTo>
                  <a:lnTo>
                    <a:pt x="78" y="67"/>
                  </a:lnTo>
                  <a:lnTo>
                    <a:pt x="73" y="73"/>
                  </a:lnTo>
                  <a:lnTo>
                    <a:pt x="66" y="78"/>
                  </a:lnTo>
                  <a:lnTo>
                    <a:pt x="59" y="83"/>
                  </a:lnTo>
                  <a:lnTo>
                    <a:pt x="51" y="85"/>
                  </a:lnTo>
                  <a:lnTo>
                    <a:pt x="42" y="85"/>
                  </a:lnTo>
                  <a:lnTo>
                    <a:pt x="42" y="85"/>
                  </a:lnTo>
                  <a:lnTo>
                    <a:pt x="33" y="85"/>
                  </a:lnTo>
                  <a:lnTo>
                    <a:pt x="26" y="83"/>
                  </a:lnTo>
                  <a:lnTo>
                    <a:pt x="18" y="78"/>
                  </a:lnTo>
                  <a:lnTo>
                    <a:pt x="12" y="73"/>
                  </a:lnTo>
                  <a:lnTo>
                    <a:pt x="7" y="67"/>
                  </a:lnTo>
                  <a:lnTo>
                    <a:pt x="2" y="59"/>
                  </a:lnTo>
                  <a:lnTo>
                    <a:pt x="0" y="51"/>
                  </a:lnTo>
                  <a:lnTo>
                    <a:pt x="0" y="43"/>
                  </a:lnTo>
                  <a:lnTo>
                    <a:pt x="0" y="43"/>
                  </a:lnTo>
                  <a:lnTo>
                    <a:pt x="0" y="34"/>
                  </a:lnTo>
                  <a:lnTo>
                    <a:pt x="2" y="26"/>
                  </a:lnTo>
                  <a:lnTo>
                    <a:pt x="7" y="19"/>
                  </a:lnTo>
                  <a:lnTo>
                    <a:pt x="12" y="12"/>
                  </a:lnTo>
                  <a:lnTo>
                    <a:pt x="18" y="7"/>
                  </a:lnTo>
                  <a:lnTo>
                    <a:pt x="26" y="3"/>
                  </a:lnTo>
                  <a:lnTo>
                    <a:pt x="33" y="1"/>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3"/>
            <p:cNvSpPr>
              <a:spLocks/>
            </p:cNvSpPr>
            <p:nvPr userDrawn="1"/>
          </p:nvSpPr>
          <p:spPr bwMode="auto">
            <a:xfrm>
              <a:off x="3762" y="665"/>
              <a:ext cx="43" cy="43"/>
            </a:xfrm>
            <a:custGeom>
              <a:avLst/>
              <a:gdLst>
                <a:gd name="T0" fmla="*/ 42 w 85"/>
                <a:gd name="T1" fmla="*/ 87 h 87"/>
                <a:gd name="T2" fmla="*/ 42 w 85"/>
                <a:gd name="T3" fmla="*/ 87 h 87"/>
                <a:gd name="T4" fmla="*/ 34 w 85"/>
                <a:gd name="T5" fmla="*/ 85 h 87"/>
                <a:gd name="T6" fmla="*/ 26 w 85"/>
                <a:gd name="T7" fmla="*/ 82 h 87"/>
                <a:gd name="T8" fmla="*/ 19 w 85"/>
                <a:gd name="T9" fmla="*/ 80 h 87"/>
                <a:gd name="T10" fmla="*/ 12 w 85"/>
                <a:gd name="T11" fmla="*/ 74 h 87"/>
                <a:gd name="T12" fmla="*/ 7 w 85"/>
                <a:gd name="T13" fmla="*/ 67 h 87"/>
                <a:gd name="T14" fmla="*/ 2 w 85"/>
                <a:gd name="T15" fmla="*/ 60 h 87"/>
                <a:gd name="T16" fmla="*/ 1 w 85"/>
                <a:gd name="T17" fmla="*/ 52 h 87"/>
                <a:gd name="T18" fmla="*/ 0 w 85"/>
                <a:gd name="T19" fmla="*/ 44 h 87"/>
                <a:gd name="T20" fmla="*/ 0 w 85"/>
                <a:gd name="T21" fmla="*/ 44 h 87"/>
                <a:gd name="T22" fmla="*/ 1 w 85"/>
                <a:gd name="T23" fmla="*/ 34 h 87"/>
                <a:gd name="T24" fmla="*/ 2 w 85"/>
                <a:gd name="T25" fmla="*/ 27 h 87"/>
                <a:gd name="T26" fmla="*/ 7 w 85"/>
                <a:gd name="T27" fmla="*/ 19 h 87"/>
                <a:gd name="T28" fmla="*/ 12 w 85"/>
                <a:gd name="T29" fmla="*/ 14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7 w 85"/>
                <a:gd name="T45" fmla="*/ 8 h 87"/>
                <a:gd name="T46" fmla="*/ 73 w 85"/>
                <a:gd name="T47" fmla="*/ 14 h 87"/>
                <a:gd name="T48" fmla="*/ 78 w 85"/>
                <a:gd name="T49" fmla="*/ 19 h 87"/>
                <a:gd name="T50" fmla="*/ 82 w 85"/>
                <a:gd name="T51" fmla="*/ 27 h 87"/>
                <a:gd name="T52" fmla="*/ 85 w 85"/>
                <a:gd name="T53" fmla="*/ 34 h 87"/>
                <a:gd name="T54" fmla="*/ 85 w 85"/>
                <a:gd name="T55" fmla="*/ 44 h 87"/>
                <a:gd name="T56" fmla="*/ 85 w 85"/>
                <a:gd name="T57" fmla="*/ 44 h 87"/>
                <a:gd name="T58" fmla="*/ 85 w 85"/>
                <a:gd name="T59" fmla="*/ 52 h 87"/>
                <a:gd name="T60" fmla="*/ 82 w 85"/>
                <a:gd name="T61" fmla="*/ 60 h 87"/>
                <a:gd name="T62" fmla="*/ 78 w 85"/>
                <a:gd name="T63" fmla="*/ 67 h 87"/>
                <a:gd name="T64" fmla="*/ 73 w 85"/>
                <a:gd name="T65" fmla="*/ 74 h 87"/>
                <a:gd name="T66" fmla="*/ 67 w 85"/>
                <a:gd name="T67" fmla="*/ 80 h 87"/>
                <a:gd name="T68" fmla="*/ 59 w 85"/>
                <a:gd name="T69" fmla="*/ 82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2"/>
                  </a:lnTo>
                  <a:lnTo>
                    <a:pt x="19" y="80"/>
                  </a:lnTo>
                  <a:lnTo>
                    <a:pt x="12" y="74"/>
                  </a:lnTo>
                  <a:lnTo>
                    <a:pt x="7" y="67"/>
                  </a:lnTo>
                  <a:lnTo>
                    <a:pt x="2" y="60"/>
                  </a:lnTo>
                  <a:lnTo>
                    <a:pt x="1" y="52"/>
                  </a:lnTo>
                  <a:lnTo>
                    <a:pt x="0" y="44"/>
                  </a:lnTo>
                  <a:lnTo>
                    <a:pt x="0" y="44"/>
                  </a:lnTo>
                  <a:lnTo>
                    <a:pt x="1" y="34"/>
                  </a:lnTo>
                  <a:lnTo>
                    <a:pt x="2" y="27"/>
                  </a:lnTo>
                  <a:lnTo>
                    <a:pt x="7" y="19"/>
                  </a:lnTo>
                  <a:lnTo>
                    <a:pt x="12" y="14"/>
                  </a:lnTo>
                  <a:lnTo>
                    <a:pt x="19" y="8"/>
                  </a:lnTo>
                  <a:lnTo>
                    <a:pt x="26" y="4"/>
                  </a:lnTo>
                  <a:lnTo>
                    <a:pt x="34" y="1"/>
                  </a:lnTo>
                  <a:lnTo>
                    <a:pt x="42" y="0"/>
                  </a:lnTo>
                  <a:lnTo>
                    <a:pt x="42" y="0"/>
                  </a:lnTo>
                  <a:lnTo>
                    <a:pt x="51" y="1"/>
                  </a:lnTo>
                  <a:lnTo>
                    <a:pt x="59" y="4"/>
                  </a:lnTo>
                  <a:lnTo>
                    <a:pt x="67" y="8"/>
                  </a:lnTo>
                  <a:lnTo>
                    <a:pt x="73" y="14"/>
                  </a:lnTo>
                  <a:lnTo>
                    <a:pt x="78" y="19"/>
                  </a:lnTo>
                  <a:lnTo>
                    <a:pt x="82" y="27"/>
                  </a:lnTo>
                  <a:lnTo>
                    <a:pt x="85" y="34"/>
                  </a:lnTo>
                  <a:lnTo>
                    <a:pt x="85" y="44"/>
                  </a:lnTo>
                  <a:lnTo>
                    <a:pt x="85" y="44"/>
                  </a:lnTo>
                  <a:lnTo>
                    <a:pt x="85" y="52"/>
                  </a:lnTo>
                  <a:lnTo>
                    <a:pt x="82" y="60"/>
                  </a:lnTo>
                  <a:lnTo>
                    <a:pt x="78" y="67"/>
                  </a:lnTo>
                  <a:lnTo>
                    <a:pt x="73" y="74"/>
                  </a:lnTo>
                  <a:lnTo>
                    <a:pt x="67" y="80"/>
                  </a:lnTo>
                  <a:lnTo>
                    <a:pt x="59" y="82"/>
                  </a:lnTo>
                  <a:lnTo>
                    <a:pt x="51" y="85"/>
                  </a:lnTo>
                  <a:lnTo>
                    <a:pt x="42" y="87"/>
                  </a:lnTo>
                  <a:lnTo>
                    <a:pt x="42" y="87"/>
                  </a:lnTo>
                  <a:close/>
                </a:path>
              </a:pathLst>
            </a:custGeom>
            <a:solidFill>
              <a:srgbClr val="8ED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4"/>
            <p:cNvSpPr>
              <a:spLocks/>
            </p:cNvSpPr>
            <p:nvPr userDrawn="1"/>
          </p:nvSpPr>
          <p:spPr bwMode="auto">
            <a:xfrm>
              <a:off x="3705" y="722"/>
              <a:ext cx="43" cy="43"/>
            </a:xfrm>
            <a:custGeom>
              <a:avLst/>
              <a:gdLst>
                <a:gd name="T0" fmla="*/ 42 w 85"/>
                <a:gd name="T1" fmla="*/ 85 h 85"/>
                <a:gd name="T2" fmla="*/ 42 w 85"/>
                <a:gd name="T3" fmla="*/ 85 h 85"/>
                <a:gd name="T4" fmla="*/ 34 w 85"/>
                <a:gd name="T5" fmla="*/ 84 h 85"/>
                <a:gd name="T6" fmla="*/ 26 w 85"/>
                <a:gd name="T7" fmla="*/ 81 h 85"/>
                <a:gd name="T8" fmla="*/ 19 w 85"/>
                <a:gd name="T9" fmla="*/ 78 h 85"/>
                <a:gd name="T10" fmla="*/ 12 w 85"/>
                <a:gd name="T11" fmla="*/ 73 h 85"/>
                <a:gd name="T12" fmla="*/ 7 w 85"/>
                <a:gd name="T13" fmla="*/ 66 h 85"/>
                <a:gd name="T14" fmla="*/ 3 w 85"/>
                <a:gd name="T15" fmla="*/ 59 h 85"/>
                <a:gd name="T16" fmla="*/ 0 w 85"/>
                <a:gd name="T17" fmla="*/ 51 h 85"/>
                <a:gd name="T18" fmla="*/ 0 w 85"/>
                <a:gd name="T19" fmla="*/ 43 h 85"/>
                <a:gd name="T20" fmla="*/ 0 w 85"/>
                <a:gd name="T21" fmla="*/ 43 h 85"/>
                <a:gd name="T22" fmla="*/ 0 w 85"/>
                <a:gd name="T23" fmla="*/ 33 h 85"/>
                <a:gd name="T24" fmla="*/ 3 w 85"/>
                <a:gd name="T25" fmla="*/ 26 h 85"/>
                <a:gd name="T26" fmla="*/ 7 w 85"/>
                <a:gd name="T27" fmla="*/ 18 h 85"/>
                <a:gd name="T28" fmla="*/ 12 w 85"/>
                <a:gd name="T29" fmla="*/ 12 h 85"/>
                <a:gd name="T30" fmla="*/ 19 w 85"/>
                <a:gd name="T31" fmla="*/ 7 h 85"/>
                <a:gd name="T32" fmla="*/ 26 w 85"/>
                <a:gd name="T33" fmla="*/ 3 h 85"/>
                <a:gd name="T34" fmla="*/ 34 w 85"/>
                <a:gd name="T35" fmla="*/ 0 h 85"/>
                <a:gd name="T36" fmla="*/ 42 w 85"/>
                <a:gd name="T37" fmla="*/ 0 h 85"/>
                <a:gd name="T38" fmla="*/ 42 w 85"/>
                <a:gd name="T39" fmla="*/ 0 h 85"/>
                <a:gd name="T40" fmla="*/ 51 w 85"/>
                <a:gd name="T41" fmla="*/ 0 h 85"/>
                <a:gd name="T42" fmla="*/ 59 w 85"/>
                <a:gd name="T43" fmla="*/ 3 h 85"/>
                <a:gd name="T44" fmla="*/ 66 w 85"/>
                <a:gd name="T45" fmla="*/ 7 h 85"/>
                <a:gd name="T46" fmla="*/ 73 w 85"/>
                <a:gd name="T47" fmla="*/ 12 h 85"/>
                <a:gd name="T48" fmla="*/ 78 w 85"/>
                <a:gd name="T49" fmla="*/ 18 h 85"/>
                <a:gd name="T50" fmla="*/ 82 w 85"/>
                <a:gd name="T51" fmla="*/ 26 h 85"/>
                <a:gd name="T52" fmla="*/ 85 w 85"/>
                <a:gd name="T53" fmla="*/ 33 h 85"/>
                <a:gd name="T54" fmla="*/ 85 w 85"/>
                <a:gd name="T55" fmla="*/ 43 h 85"/>
                <a:gd name="T56" fmla="*/ 85 w 85"/>
                <a:gd name="T57" fmla="*/ 43 h 85"/>
                <a:gd name="T58" fmla="*/ 85 w 85"/>
                <a:gd name="T59" fmla="*/ 51 h 85"/>
                <a:gd name="T60" fmla="*/ 82 w 85"/>
                <a:gd name="T61" fmla="*/ 59 h 85"/>
                <a:gd name="T62" fmla="*/ 78 w 85"/>
                <a:gd name="T63" fmla="*/ 66 h 85"/>
                <a:gd name="T64" fmla="*/ 73 w 85"/>
                <a:gd name="T65" fmla="*/ 73 h 85"/>
                <a:gd name="T66" fmla="*/ 66 w 85"/>
                <a:gd name="T67" fmla="*/ 78 h 85"/>
                <a:gd name="T68" fmla="*/ 59 w 85"/>
                <a:gd name="T69" fmla="*/ 81 h 85"/>
                <a:gd name="T70" fmla="*/ 51 w 85"/>
                <a:gd name="T71" fmla="*/ 84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4"/>
                  </a:lnTo>
                  <a:lnTo>
                    <a:pt x="26" y="81"/>
                  </a:lnTo>
                  <a:lnTo>
                    <a:pt x="19" y="78"/>
                  </a:lnTo>
                  <a:lnTo>
                    <a:pt x="12" y="73"/>
                  </a:lnTo>
                  <a:lnTo>
                    <a:pt x="7" y="66"/>
                  </a:lnTo>
                  <a:lnTo>
                    <a:pt x="3" y="59"/>
                  </a:lnTo>
                  <a:lnTo>
                    <a:pt x="0" y="51"/>
                  </a:lnTo>
                  <a:lnTo>
                    <a:pt x="0" y="43"/>
                  </a:lnTo>
                  <a:lnTo>
                    <a:pt x="0" y="43"/>
                  </a:lnTo>
                  <a:lnTo>
                    <a:pt x="0" y="33"/>
                  </a:lnTo>
                  <a:lnTo>
                    <a:pt x="3" y="26"/>
                  </a:lnTo>
                  <a:lnTo>
                    <a:pt x="7" y="18"/>
                  </a:lnTo>
                  <a:lnTo>
                    <a:pt x="12" y="12"/>
                  </a:lnTo>
                  <a:lnTo>
                    <a:pt x="19" y="7"/>
                  </a:lnTo>
                  <a:lnTo>
                    <a:pt x="26" y="3"/>
                  </a:lnTo>
                  <a:lnTo>
                    <a:pt x="34" y="0"/>
                  </a:lnTo>
                  <a:lnTo>
                    <a:pt x="42" y="0"/>
                  </a:lnTo>
                  <a:lnTo>
                    <a:pt x="42" y="0"/>
                  </a:lnTo>
                  <a:lnTo>
                    <a:pt x="51" y="0"/>
                  </a:lnTo>
                  <a:lnTo>
                    <a:pt x="59" y="3"/>
                  </a:lnTo>
                  <a:lnTo>
                    <a:pt x="66" y="7"/>
                  </a:lnTo>
                  <a:lnTo>
                    <a:pt x="73" y="12"/>
                  </a:lnTo>
                  <a:lnTo>
                    <a:pt x="78" y="18"/>
                  </a:lnTo>
                  <a:lnTo>
                    <a:pt x="82" y="26"/>
                  </a:lnTo>
                  <a:lnTo>
                    <a:pt x="85" y="33"/>
                  </a:lnTo>
                  <a:lnTo>
                    <a:pt x="85" y="43"/>
                  </a:lnTo>
                  <a:lnTo>
                    <a:pt x="85" y="43"/>
                  </a:lnTo>
                  <a:lnTo>
                    <a:pt x="85" y="51"/>
                  </a:lnTo>
                  <a:lnTo>
                    <a:pt x="82" y="59"/>
                  </a:lnTo>
                  <a:lnTo>
                    <a:pt x="78" y="66"/>
                  </a:lnTo>
                  <a:lnTo>
                    <a:pt x="73" y="73"/>
                  </a:lnTo>
                  <a:lnTo>
                    <a:pt x="66" y="78"/>
                  </a:lnTo>
                  <a:lnTo>
                    <a:pt x="59" y="81"/>
                  </a:lnTo>
                  <a:lnTo>
                    <a:pt x="51" y="84"/>
                  </a:lnTo>
                  <a:lnTo>
                    <a:pt x="42" y="85"/>
                  </a:lnTo>
                  <a:lnTo>
                    <a:pt x="42" y="85"/>
                  </a:lnTo>
                  <a:close/>
                </a:path>
              </a:pathLst>
            </a:custGeom>
            <a:solidFill>
              <a:srgbClr val="8ED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1" name="Group 120"/>
          <p:cNvGrpSpPr/>
          <p:nvPr userDrawn="1"/>
        </p:nvGrpSpPr>
        <p:grpSpPr>
          <a:xfrm>
            <a:off x="177800" y="5295507"/>
            <a:ext cx="11847413" cy="1418438"/>
            <a:chOff x="0" y="5409807"/>
            <a:chExt cx="11847413" cy="1418438"/>
          </a:xfrm>
        </p:grpSpPr>
        <p:sp>
          <p:nvSpPr>
            <p:cNvPr id="122" name="Oval 121"/>
            <p:cNvSpPr/>
            <p:nvPr/>
          </p:nvSpPr>
          <p:spPr>
            <a:xfrm rot="5400000">
              <a:off x="0"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5400000">
              <a:off x="596266"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5400000">
              <a:off x="893538"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5400000">
              <a:off x="1188586"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5400000">
              <a:off x="118858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5400000">
              <a:off x="1188586"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rot="5400000">
              <a:off x="1487036"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5400000">
              <a:off x="148703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5400000">
              <a:off x="1487036"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rot="5400000">
              <a:off x="1785482"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rot="5400000">
              <a:off x="1785482"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5400000">
              <a:off x="1785482" y="660043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5400000">
              <a:off x="2084611"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5400000">
              <a:off x="2383057"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rot="5400000">
              <a:off x="2383057"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5400000">
              <a:off x="2383057"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rot="5400000">
              <a:off x="2383057"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rot="5400000">
              <a:off x="2383057"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rot="5400000">
              <a:off x="2677499"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rot="5400000">
              <a:off x="2677499"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rot="5400000">
              <a:off x="2981320" y="600512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rot="5400000">
              <a:off x="2981320" y="630277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rot="5400000">
              <a:off x="2981320" y="660043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rot="5400000">
              <a:off x="3278592"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rot="5400000">
              <a:off x="3566662" y="570746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rot="5400000">
              <a:off x="3566662" y="630277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rot="5400000">
              <a:off x="3865791"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rot="5400000">
              <a:off x="3865791"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5400000">
              <a:off x="4164237"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rot="5400000">
              <a:off x="4164237"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rot="5400000">
              <a:off x="4458679"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5400000">
              <a:off x="4458679"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5400000">
              <a:off x="4762499"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5400000">
              <a:off x="5059770" y="570746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5400000">
              <a:off x="5059770"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5400000">
              <a:off x="5059770"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5400000">
              <a:off x="5362575"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rot="5400000">
              <a:off x="5362575"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rot="5400000">
              <a:off x="566420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rot="5400000">
              <a:off x="5664201" y="660042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rot="5400000">
              <a:off x="5958841"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userDrawn="1"/>
          </p:nvSpPr>
          <p:spPr>
            <a:xfrm rot="5400000">
              <a:off x="595884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rot="5400000">
              <a:off x="6256113"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5400000">
              <a:off x="6551161"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5400000">
              <a:off x="655116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5400000">
              <a:off x="655116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rot="5400000">
              <a:off x="6849611"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rot="5400000">
              <a:off x="684961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rot="5400000">
              <a:off x="684961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5400000">
              <a:off x="7148057"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rot="5400000">
              <a:off x="7148057"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rot="5400000">
              <a:off x="7148057" y="660043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5400000">
              <a:off x="7447186"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rot="5400000">
              <a:off x="7745632"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rot="5400000">
              <a:off x="7745632"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rot="5400000">
              <a:off x="7745632"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rot="5400000">
              <a:off x="7745632"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rot="5400000">
              <a:off x="7745632"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rot="5400000">
              <a:off x="8040074"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rot="5400000">
              <a:off x="804007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5400000">
              <a:off x="834389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5400000">
              <a:off x="8343894" y="630277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rot="5400000">
              <a:off x="8343894" y="660043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userDrawn="1"/>
          </p:nvSpPr>
          <p:spPr>
            <a:xfrm rot="5400000">
              <a:off x="8641166"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rot="5400000">
              <a:off x="8929236" y="570746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rot="5400000">
              <a:off x="8929236" y="630277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rot="5400000">
              <a:off x="9228366"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rot="5400000">
              <a:off x="9228366"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rot="5400000">
              <a:off x="9526812"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rot="5400000">
              <a:off x="9526812"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rot="5400000">
              <a:off x="9821254"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rot="5400000">
              <a:off x="9821254"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rot="5400000">
              <a:off x="10125074"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rot="5400000">
              <a:off x="10422346" y="570747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rot="5400000">
              <a:off x="10422346" y="630278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rot="5400000">
              <a:off x="10422346" y="660043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rot="5400000">
              <a:off x="10726068"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rot="5400000">
              <a:off x="10726068"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rot="5400000">
              <a:off x="1102769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rot="5400000">
              <a:off x="11322334"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userDrawn="1"/>
          </p:nvSpPr>
          <p:spPr>
            <a:xfrm rot="5400000">
              <a:off x="1132233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rot="5400000">
              <a:off x="1161960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8"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209"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410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439" name="Rectangle 438"/>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6" name="Group 565"/>
          <p:cNvGrpSpPr/>
          <p:nvPr userDrawn="1"/>
        </p:nvGrpSpPr>
        <p:grpSpPr>
          <a:xfrm>
            <a:off x="177800" y="5295507"/>
            <a:ext cx="11847413" cy="1418438"/>
            <a:chOff x="0" y="5409807"/>
            <a:chExt cx="11847413" cy="1418438"/>
          </a:xfrm>
        </p:grpSpPr>
        <p:sp>
          <p:nvSpPr>
            <p:cNvPr id="567" name="Oval 566"/>
            <p:cNvSpPr/>
            <p:nvPr/>
          </p:nvSpPr>
          <p:spPr>
            <a:xfrm rot="5400000">
              <a:off x="0"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p:cNvSpPr/>
            <p:nvPr/>
          </p:nvSpPr>
          <p:spPr>
            <a:xfrm rot="5400000">
              <a:off x="596266"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rot="5400000">
              <a:off x="893538"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p:cNvSpPr/>
            <p:nvPr/>
          </p:nvSpPr>
          <p:spPr>
            <a:xfrm rot="5400000">
              <a:off x="1188586"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p:cNvSpPr/>
            <p:nvPr/>
          </p:nvSpPr>
          <p:spPr>
            <a:xfrm rot="5400000">
              <a:off x="118858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p:cNvSpPr/>
            <p:nvPr/>
          </p:nvSpPr>
          <p:spPr>
            <a:xfrm rot="5400000">
              <a:off x="1188586"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p:cNvSpPr/>
            <p:nvPr/>
          </p:nvSpPr>
          <p:spPr>
            <a:xfrm rot="5400000">
              <a:off x="1487036"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p:cNvSpPr/>
            <p:nvPr/>
          </p:nvSpPr>
          <p:spPr>
            <a:xfrm rot="5400000">
              <a:off x="148703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p:cNvSpPr/>
            <p:nvPr/>
          </p:nvSpPr>
          <p:spPr>
            <a:xfrm rot="5400000">
              <a:off x="1487036"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p:cNvSpPr/>
            <p:nvPr/>
          </p:nvSpPr>
          <p:spPr>
            <a:xfrm rot="5400000">
              <a:off x="1785482"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p:cNvSpPr/>
            <p:nvPr/>
          </p:nvSpPr>
          <p:spPr>
            <a:xfrm rot="5400000">
              <a:off x="1785482"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p:cNvSpPr/>
            <p:nvPr/>
          </p:nvSpPr>
          <p:spPr>
            <a:xfrm rot="5400000">
              <a:off x="1785482" y="660043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p:cNvSpPr/>
            <p:nvPr/>
          </p:nvSpPr>
          <p:spPr>
            <a:xfrm rot="5400000">
              <a:off x="2084611"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p:cNvSpPr/>
            <p:nvPr/>
          </p:nvSpPr>
          <p:spPr>
            <a:xfrm rot="5400000">
              <a:off x="2383057"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p:cNvSpPr/>
            <p:nvPr/>
          </p:nvSpPr>
          <p:spPr>
            <a:xfrm rot="5400000">
              <a:off x="2383057"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p:cNvSpPr/>
            <p:nvPr/>
          </p:nvSpPr>
          <p:spPr>
            <a:xfrm rot="5400000">
              <a:off x="2383057"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p:cNvSpPr/>
            <p:nvPr/>
          </p:nvSpPr>
          <p:spPr>
            <a:xfrm rot="5400000">
              <a:off x="2383057"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p:cNvSpPr/>
            <p:nvPr/>
          </p:nvSpPr>
          <p:spPr>
            <a:xfrm rot="5400000">
              <a:off x="2383057"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p:cNvSpPr/>
            <p:nvPr/>
          </p:nvSpPr>
          <p:spPr>
            <a:xfrm rot="5400000">
              <a:off x="2677499"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p:cNvSpPr/>
            <p:nvPr/>
          </p:nvSpPr>
          <p:spPr>
            <a:xfrm rot="5400000">
              <a:off x="2677499"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p:cNvSpPr/>
            <p:nvPr/>
          </p:nvSpPr>
          <p:spPr>
            <a:xfrm rot="5400000">
              <a:off x="2981320" y="600512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p:cNvSpPr/>
            <p:nvPr/>
          </p:nvSpPr>
          <p:spPr>
            <a:xfrm rot="5400000">
              <a:off x="2981320" y="630277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p:cNvSpPr/>
            <p:nvPr/>
          </p:nvSpPr>
          <p:spPr>
            <a:xfrm rot="5400000">
              <a:off x="2981320" y="660043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p:cNvSpPr/>
            <p:nvPr/>
          </p:nvSpPr>
          <p:spPr>
            <a:xfrm rot="5400000">
              <a:off x="3278592"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p:cNvSpPr/>
            <p:nvPr/>
          </p:nvSpPr>
          <p:spPr>
            <a:xfrm rot="5400000">
              <a:off x="3566662" y="570746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p:cNvSpPr/>
            <p:nvPr/>
          </p:nvSpPr>
          <p:spPr>
            <a:xfrm rot="5400000">
              <a:off x="3566662" y="630277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p:cNvSpPr/>
            <p:nvPr/>
          </p:nvSpPr>
          <p:spPr>
            <a:xfrm rot="5400000">
              <a:off x="3865791"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p:cNvSpPr/>
            <p:nvPr/>
          </p:nvSpPr>
          <p:spPr>
            <a:xfrm rot="5400000">
              <a:off x="3865791"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p:cNvSpPr/>
            <p:nvPr/>
          </p:nvSpPr>
          <p:spPr>
            <a:xfrm rot="5400000">
              <a:off x="4164237"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p:cNvSpPr/>
            <p:nvPr/>
          </p:nvSpPr>
          <p:spPr>
            <a:xfrm rot="5400000">
              <a:off x="4164237"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rot="5400000">
              <a:off x="4458679"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p:nvSpPr>
          <p:spPr>
            <a:xfrm rot="5400000">
              <a:off x="4458679"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p:cNvSpPr/>
            <p:nvPr/>
          </p:nvSpPr>
          <p:spPr>
            <a:xfrm rot="5400000">
              <a:off x="4762499"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p:cNvSpPr/>
            <p:nvPr/>
          </p:nvSpPr>
          <p:spPr>
            <a:xfrm rot="5400000">
              <a:off x="5059770" y="570746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p:cNvSpPr/>
            <p:nvPr/>
          </p:nvSpPr>
          <p:spPr>
            <a:xfrm rot="5400000">
              <a:off x="5059770"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p:cNvSpPr/>
            <p:nvPr/>
          </p:nvSpPr>
          <p:spPr>
            <a:xfrm rot="5400000">
              <a:off x="5059770"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p:cNvSpPr/>
            <p:nvPr/>
          </p:nvSpPr>
          <p:spPr>
            <a:xfrm rot="5400000">
              <a:off x="5362575"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p:cNvSpPr/>
            <p:nvPr/>
          </p:nvSpPr>
          <p:spPr>
            <a:xfrm rot="5400000">
              <a:off x="5362575"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p:cNvSpPr/>
            <p:nvPr/>
          </p:nvSpPr>
          <p:spPr>
            <a:xfrm rot="5400000">
              <a:off x="566420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p:cNvSpPr/>
            <p:nvPr/>
          </p:nvSpPr>
          <p:spPr>
            <a:xfrm rot="5400000">
              <a:off x="5664201" y="660042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p:cNvSpPr/>
            <p:nvPr/>
          </p:nvSpPr>
          <p:spPr>
            <a:xfrm rot="5400000">
              <a:off x="5958841"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p:cNvSpPr/>
            <p:nvPr userDrawn="1"/>
          </p:nvSpPr>
          <p:spPr>
            <a:xfrm rot="5400000">
              <a:off x="595884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p:cNvSpPr/>
            <p:nvPr/>
          </p:nvSpPr>
          <p:spPr>
            <a:xfrm rot="5400000">
              <a:off x="6256113"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p:cNvSpPr/>
            <p:nvPr/>
          </p:nvSpPr>
          <p:spPr>
            <a:xfrm rot="5400000">
              <a:off x="6551161"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p:cNvSpPr/>
            <p:nvPr/>
          </p:nvSpPr>
          <p:spPr>
            <a:xfrm rot="5400000">
              <a:off x="655116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p:cNvSpPr/>
            <p:nvPr/>
          </p:nvSpPr>
          <p:spPr>
            <a:xfrm rot="5400000">
              <a:off x="655116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p:cNvSpPr/>
            <p:nvPr/>
          </p:nvSpPr>
          <p:spPr>
            <a:xfrm rot="5400000">
              <a:off x="6849611"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p:cNvSpPr/>
            <p:nvPr/>
          </p:nvSpPr>
          <p:spPr>
            <a:xfrm rot="5400000">
              <a:off x="684961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p:cNvSpPr/>
            <p:nvPr/>
          </p:nvSpPr>
          <p:spPr>
            <a:xfrm rot="5400000">
              <a:off x="684961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p:cNvSpPr/>
            <p:nvPr/>
          </p:nvSpPr>
          <p:spPr>
            <a:xfrm rot="5400000">
              <a:off x="7148057"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p:cNvSpPr/>
            <p:nvPr/>
          </p:nvSpPr>
          <p:spPr>
            <a:xfrm rot="5400000">
              <a:off x="7148057"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p:cNvSpPr/>
            <p:nvPr/>
          </p:nvSpPr>
          <p:spPr>
            <a:xfrm rot="5400000">
              <a:off x="7148057" y="660043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p:cNvSpPr/>
            <p:nvPr/>
          </p:nvSpPr>
          <p:spPr>
            <a:xfrm rot="5400000">
              <a:off x="7447186"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p:cNvSpPr/>
            <p:nvPr/>
          </p:nvSpPr>
          <p:spPr>
            <a:xfrm rot="5400000">
              <a:off x="7745632"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p:cNvSpPr/>
            <p:nvPr/>
          </p:nvSpPr>
          <p:spPr>
            <a:xfrm rot="5400000">
              <a:off x="7745632"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p:cNvSpPr/>
            <p:nvPr/>
          </p:nvSpPr>
          <p:spPr>
            <a:xfrm rot="5400000">
              <a:off x="7745632"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p:cNvSpPr/>
            <p:nvPr/>
          </p:nvSpPr>
          <p:spPr>
            <a:xfrm rot="5400000">
              <a:off x="7745632"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p:cNvSpPr/>
            <p:nvPr/>
          </p:nvSpPr>
          <p:spPr>
            <a:xfrm rot="5400000">
              <a:off x="7745632"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p:cNvSpPr/>
            <p:nvPr/>
          </p:nvSpPr>
          <p:spPr>
            <a:xfrm rot="5400000">
              <a:off x="8040074"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p:cNvSpPr/>
            <p:nvPr/>
          </p:nvSpPr>
          <p:spPr>
            <a:xfrm rot="5400000">
              <a:off x="804007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p:cNvSpPr/>
            <p:nvPr/>
          </p:nvSpPr>
          <p:spPr>
            <a:xfrm rot="5400000">
              <a:off x="834389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p:cNvSpPr/>
            <p:nvPr/>
          </p:nvSpPr>
          <p:spPr>
            <a:xfrm rot="5400000">
              <a:off x="8343894" y="630277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p:cNvSpPr/>
            <p:nvPr/>
          </p:nvSpPr>
          <p:spPr>
            <a:xfrm rot="5400000">
              <a:off x="8343894" y="660043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p:cNvSpPr/>
            <p:nvPr/>
          </p:nvSpPr>
          <p:spPr>
            <a:xfrm rot="5400000">
              <a:off x="8641166"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p:cNvSpPr/>
            <p:nvPr/>
          </p:nvSpPr>
          <p:spPr>
            <a:xfrm rot="5400000">
              <a:off x="8929236" y="570746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p:cNvSpPr/>
            <p:nvPr/>
          </p:nvSpPr>
          <p:spPr>
            <a:xfrm rot="5400000">
              <a:off x="8929236" y="630277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p:cNvSpPr/>
            <p:nvPr/>
          </p:nvSpPr>
          <p:spPr>
            <a:xfrm rot="5400000">
              <a:off x="9228366"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rot="5400000">
              <a:off x="9228366"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rot="5400000">
              <a:off x="9526812"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rot="5400000">
              <a:off x="9526812"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p:cNvSpPr/>
            <p:nvPr/>
          </p:nvSpPr>
          <p:spPr>
            <a:xfrm rot="5400000">
              <a:off x="9821254"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p:cNvSpPr/>
            <p:nvPr/>
          </p:nvSpPr>
          <p:spPr>
            <a:xfrm rot="5400000">
              <a:off x="9821254"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p:cNvSpPr/>
            <p:nvPr/>
          </p:nvSpPr>
          <p:spPr>
            <a:xfrm rot="5400000">
              <a:off x="10125074"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p:cNvSpPr/>
            <p:nvPr/>
          </p:nvSpPr>
          <p:spPr>
            <a:xfrm rot="5400000">
              <a:off x="10422346" y="570747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p:cNvSpPr/>
            <p:nvPr/>
          </p:nvSpPr>
          <p:spPr>
            <a:xfrm rot="5400000">
              <a:off x="10422346" y="630278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p:cNvSpPr/>
            <p:nvPr/>
          </p:nvSpPr>
          <p:spPr>
            <a:xfrm rot="5400000">
              <a:off x="10422346" y="660043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p:cNvSpPr/>
            <p:nvPr/>
          </p:nvSpPr>
          <p:spPr>
            <a:xfrm rot="5400000">
              <a:off x="10726068"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p:cNvSpPr/>
            <p:nvPr/>
          </p:nvSpPr>
          <p:spPr>
            <a:xfrm rot="5400000">
              <a:off x="10726068"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p:cNvSpPr/>
            <p:nvPr/>
          </p:nvSpPr>
          <p:spPr>
            <a:xfrm rot="5400000">
              <a:off x="1102769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p:cNvSpPr/>
            <p:nvPr/>
          </p:nvSpPr>
          <p:spPr>
            <a:xfrm rot="5400000">
              <a:off x="11322334"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p:cNvSpPr/>
            <p:nvPr userDrawn="1"/>
          </p:nvSpPr>
          <p:spPr>
            <a:xfrm rot="5400000">
              <a:off x="1132233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p:cNvSpPr/>
            <p:nvPr/>
          </p:nvSpPr>
          <p:spPr>
            <a:xfrm rot="5400000">
              <a:off x="1161960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3" name="Tijdelijke aanduiding voor tekst 10">
            <a:extLst>
              <a:ext uri="{FF2B5EF4-FFF2-40B4-BE49-F238E27FC236}">
                <a16:creationId xmlns:a16="http://schemas.microsoft.com/office/drawing/2014/main" id="{0BF1D710-5F93-4654-8D54-CD40B1D335E1}"/>
              </a:ext>
            </a:extLst>
          </p:cNvPr>
          <p:cNvSpPr>
            <a:spLocks noGrp="1"/>
          </p:cNvSpPr>
          <p:nvPr>
            <p:ph type="body" sz="quarter" idx="12" hasCustomPrompt="1"/>
          </p:nvPr>
        </p:nvSpPr>
        <p:spPr>
          <a:xfrm>
            <a:off x="766763" y="4768439"/>
            <a:ext cx="10658474" cy="881063"/>
          </a:xfrm>
          <a:prstGeom prst="rect">
            <a:avLst/>
          </a:prstGeom>
        </p:spPr>
        <p:txBody>
          <a:bodyPr lIns="1828800" tIns="0" rIns="1828800" bIns="0">
            <a:normAutofit/>
          </a:bodyPr>
          <a:lstStyle>
            <a:lvl1pPr marL="0" indent="0" algn="ctr">
              <a:buFontTx/>
              <a:buNone/>
              <a:defRPr sz="2000" b="0" baseline="0">
                <a:solidFill>
                  <a:schemeClr val="accent3"/>
                </a:solidFill>
                <a:latin typeface="Segoe UI Semibold" panose="020B0702040204020203" pitchFamily="34" charset="0"/>
                <a:cs typeface="Segoe UI Semibold" panose="020B0702040204020203" pitchFamily="34" charset="0"/>
              </a:defRPr>
            </a:lvl1pPr>
          </a:lstStyle>
          <a:p>
            <a:pPr lvl="0"/>
            <a:r>
              <a:rPr lang="nl-BE"/>
              <a:t>Click to add a name</a:t>
            </a:r>
            <a:endParaRPr lang="en-BE" dirty="0"/>
          </a:p>
        </p:txBody>
      </p:sp>
      <p:sp>
        <p:nvSpPr>
          <p:cNvPr id="654" name="Tijdelijke aanduiding voor tekst 8">
            <a:extLst>
              <a:ext uri="{FF2B5EF4-FFF2-40B4-BE49-F238E27FC236}">
                <a16:creationId xmlns:a16="http://schemas.microsoft.com/office/drawing/2014/main" id="{7F4BDD94-FB2C-4502-A2BB-86CAD3E59940}"/>
              </a:ext>
            </a:extLst>
          </p:cNvPr>
          <p:cNvSpPr>
            <a:spLocks noGrp="1"/>
          </p:cNvSpPr>
          <p:nvPr>
            <p:ph type="body" sz="quarter" idx="11" hasCustomPrompt="1"/>
          </p:nvPr>
        </p:nvSpPr>
        <p:spPr>
          <a:xfrm>
            <a:off x="766763" y="2324100"/>
            <a:ext cx="10658474" cy="2197100"/>
          </a:xfrm>
          <a:prstGeom prst="rect">
            <a:avLst/>
          </a:prstGeom>
        </p:spPr>
        <p:txBody>
          <a:bodyPr lIns="1371600" tIns="0" rIns="1371600" bIns="0" anchor="ctr" anchorCtr="0">
            <a:noAutofit/>
          </a:bodyPr>
          <a:lstStyle>
            <a:lvl1pPr marL="0" indent="0" algn="ctr">
              <a:spcBef>
                <a:spcPts val="600"/>
              </a:spcBef>
              <a:buFontTx/>
              <a:buNone/>
              <a:defRPr sz="3200">
                <a:solidFill>
                  <a:schemeClr val="bg1"/>
                </a:solidFill>
                <a:latin typeface="Georgia" panose="02040502050405020303" pitchFamily="18" charset="0"/>
                <a:cs typeface="Segoe UI Semibold" panose="020B0702040204020203" pitchFamily="34" charset="0"/>
              </a:defRPr>
            </a:lvl1pPr>
          </a:lstStyle>
          <a:p>
            <a:pPr lvl="0"/>
            <a:r>
              <a:rPr lang="nl-NL"/>
              <a:t>Click to add a quote</a:t>
            </a:r>
            <a:endParaRPr lang="nl-NL" dirty="0"/>
          </a:p>
        </p:txBody>
      </p:sp>
      <p:pic>
        <p:nvPicPr>
          <p:cNvPr id="218" name="Picture 2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8560" y="1055688"/>
            <a:ext cx="972444" cy="1153070"/>
          </a:xfrm>
          <a:prstGeom prst="rect">
            <a:avLst/>
          </a:prstGeom>
        </p:spPr>
      </p:pic>
      <p:sp>
        <p:nvSpPr>
          <p:cNvPr id="99"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00"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userDrawn="1"/>
        </p:nvGrpSpPr>
        <p:grpSpPr bwMode="auto">
          <a:xfrm>
            <a:off x="304800" y="6440488"/>
            <a:ext cx="733425" cy="166687"/>
            <a:chOff x="192" y="4057"/>
            <a:chExt cx="462" cy="105"/>
          </a:xfrm>
        </p:grpSpPr>
        <p:sp>
          <p:nvSpPr>
            <p:cNvPr id="3"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7671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sp>
        <p:nvSpPr>
          <p:cNvPr id="439" name="Rectangle 438"/>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6" name="Group 565"/>
          <p:cNvGrpSpPr/>
          <p:nvPr userDrawn="1"/>
        </p:nvGrpSpPr>
        <p:grpSpPr>
          <a:xfrm>
            <a:off x="344587" y="5301326"/>
            <a:ext cx="11847413" cy="1418438"/>
            <a:chOff x="0" y="5409807"/>
            <a:chExt cx="11847413" cy="1418438"/>
          </a:xfrm>
        </p:grpSpPr>
        <p:sp>
          <p:nvSpPr>
            <p:cNvPr id="567" name="Oval 566"/>
            <p:cNvSpPr/>
            <p:nvPr/>
          </p:nvSpPr>
          <p:spPr>
            <a:xfrm rot="5400000">
              <a:off x="0"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p:cNvSpPr/>
            <p:nvPr/>
          </p:nvSpPr>
          <p:spPr>
            <a:xfrm rot="5400000">
              <a:off x="596266"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rot="5400000">
              <a:off x="893538"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p:cNvSpPr/>
            <p:nvPr/>
          </p:nvSpPr>
          <p:spPr>
            <a:xfrm rot="5400000">
              <a:off x="1188586"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p:cNvSpPr/>
            <p:nvPr/>
          </p:nvSpPr>
          <p:spPr>
            <a:xfrm rot="5400000">
              <a:off x="118858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p:cNvSpPr/>
            <p:nvPr/>
          </p:nvSpPr>
          <p:spPr>
            <a:xfrm rot="5400000">
              <a:off x="1188586"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p:cNvSpPr/>
            <p:nvPr/>
          </p:nvSpPr>
          <p:spPr>
            <a:xfrm rot="5400000">
              <a:off x="1487036"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p:cNvSpPr/>
            <p:nvPr/>
          </p:nvSpPr>
          <p:spPr>
            <a:xfrm rot="5400000">
              <a:off x="148703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p:cNvSpPr/>
            <p:nvPr/>
          </p:nvSpPr>
          <p:spPr>
            <a:xfrm rot="5400000">
              <a:off x="1785482"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p:cNvSpPr/>
            <p:nvPr/>
          </p:nvSpPr>
          <p:spPr>
            <a:xfrm rot="5400000">
              <a:off x="1785482"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p:cNvSpPr/>
            <p:nvPr/>
          </p:nvSpPr>
          <p:spPr>
            <a:xfrm rot="5400000">
              <a:off x="2084611"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p:cNvSpPr/>
            <p:nvPr/>
          </p:nvSpPr>
          <p:spPr>
            <a:xfrm rot="5400000">
              <a:off x="2383057"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p:cNvSpPr/>
            <p:nvPr/>
          </p:nvSpPr>
          <p:spPr>
            <a:xfrm rot="5400000">
              <a:off x="2383057"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p:cNvSpPr/>
            <p:nvPr/>
          </p:nvSpPr>
          <p:spPr>
            <a:xfrm rot="5400000">
              <a:off x="2383057"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p:cNvSpPr/>
            <p:nvPr/>
          </p:nvSpPr>
          <p:spPr>
            <a:xfrm rot="5400000">
              <a:off x="2383057"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p:cNvSpPr/>
            <p:nvPr/>
          </p:nvSpPr>
          <p:spPr>
            <a:xfrm rot="5400000">
              <a:off x="2383057"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p:cNvSpPr/>
            <p:nvPr/>
          </p:nvSpPr>
          <p:spPr>
            <a:xfrm rot="5400000">
              <a:off x="2677499"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p:cNvSpPr/>
            <p:nvPr/>
          </p:nvSpPr>
          <p:spPr>
            <a:xfrm rot="5400000">
              <a:off x="2677499"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p:cNvSpPr/>
            <p:nvPr/>
          </p:nvSpPr>
          <p:spPr>
            <a:xfrm rot="5400000">
              <a:off x="2981320" y="600512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p:cNvSpPr/>
            <p:nvPr/>
          </p:nvSpPr>
          <p:spPr>
            <a:xfrm rot="5400000">
              <a:off x="2981320" y="630277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p:cNvSpPr/>
            <p:nvPr/>
          </p:nvSpPr>
          <p:spPr>
            <a:xfrm rot="5400000">
              <a:off x="2981320" y="660043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p:cNvSpPr/>
            <p:nvPr/>
          </p:nvSpPr>
          <p:spPr>
            <a:xfrm rot="5400000">
              <a:off x="3278592"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p:cNvSpPr/>
            <p:nvPr/>
          </p:nvSpPr>
          <p:spPr>
            <a:xfrm rot="5400000">
              <a:off x="3566662" y="570746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p:cNvSpPr/>
            <p:nvPr/>
          </p:nvSpPr>
          <p:spPr>
            <a:xfrm rot="5400000">
              <a:off x="3566662" y="630277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p:cNvSpPr/>
            <p:nvPr/>
          </p:nvSpPr>
          <p:spPr>
            <a:xfrm rot="5400000">
              <a:off x="3865791"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p:cNvSpPr/>
            <p:nvPr/>
          </p:nvSpPr>
          <p:spPr>
            <a:xfrm rot="5400000">
              <a:off x="3865791"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p:cNvSpPr/>
            <p:nvPr/>
          </p:nvSpPr>
          <p:spPr>
            <a:xfrm rot="5400000">
              <a:off x="4164237"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p:cNvSpPr/>
            <p:nvPr/>
          </p:nvSpPr>
          <p:spPr>
            <a:xfrm rot="5400000">
              <a:off x="4164237"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rot="5400000">
              <a:off x="4458679"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p:nvSpPr>
          <p:spPr>
            <a:xfrm rot="5400000">
              <a:off x="4458679"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p:cNvSpPr/>
            <p:nvPr/>
          </p:nvSpPr>
          <p:spPr>
            <a:xfrm rot="5400000">
              <a:off x="4762499"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p:cNvSpPr/>
            <p:nvPr/>
          </p:nvSpPr>
          <p:spPr>
            <a:xfrm rot="5400000">
              <a:off x="5059770" y="570746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p:cNvSpPr/>
            <p:nvPr/>
          </p:nvSpPr>
          <p:spPr>
            <a:xfrm rot="5400000">
              <a:off x="5059770"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p:cNvSpPr/>
            <p:nvPr/>
          </p:nvSpPr>
          <p:spPr>
            <a:xfrm rot="5400000">
              <a:off x="5059770"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p:cNvSpPr/>
            <p:nvPr/>
          </p:nvSpPr>
          <p:spPr>
            <a:xfrm rot="5400000">
              <a:off x="5362575"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p:cNvSpPr/>
            <p:nvPr/>
          </p:nvSpPr>
          <p:spPr>
            <a:xfrm rot="5400000">
              <a:off x="5362575"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p:cNvSpPr/>
            <p:nvPr/>
          </p:nvSpPr>
          <p:spPr>
            <a:xfrm rot="5400000">
              <a:off x="566420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p:cNvSpPr/>
            <p:nvPr/>
          </p:nvSpPr>
          <p:spPr>
            <a:xfrm rot="5400000">
              <a:off x="5664201" y="660042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p:cNvSpPr/>
            <p:nvPr/>
          </p:nvSpPr>
          <p:spPr>
            <a:xfrm rot="5400000">
              <a:off x="5958841"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p:cNvSpPr/>
            <p:nvPr userDrawn="1"/>
          </p:nvSpPr>
          <p:spPr>
            <a:xfrm rot="5400000">
              <a:off x="595884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p:cNvSpPr/>
            <p:nvPr/>
          </p:nvSpPr>
          <p:spPr>
            <a:xfrm rot="5400000">
              <a:off x="6256113"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p:cNvSpPr/>
            <p:nvPr/>
          </p:nvSpPr>
          <p:spPr>
            <a:xfrm rot="5400000">
              <a:off x="6551161"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p:cNvSpPr/>
            <p:nvPr/>
          </p:nvSpPr>
          <p:spPr>
            <a:xfrm rot="5400000">
              <a:off x="655116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p:cNvSpPr/>
            <p:nvPr/>
          </p:nvSpPr>
          <p:spPr>
            <a:xfrm rot="5400000">
              <a:off x="655116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p:cNvSpPr/>
            <p:nvPr/>
          </p:nvSpPr>
          <p:spPr>
            <a:xfrm rot="5400000">
              <a:off x="6849611"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p:cNvSpPr/>
            <p:nvPr/>
          </p:nvSpPr>
          <p:spPr>
            <a:xfrm rot="5400000">
              <a:off x="684961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p:cNvSpPr/>
            <p:nvPr/>
          </p:nvSpPr>
          <p:spPr>
            <a:xfrm rot="5400000">
              <a:off x="684961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p:cNvSpPr/>
            <p:nvPr/>
          </p:nvSpPr>
          <p:spPr>
            <a:xfrm rot="5400000">
              <a:off x="7148057"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p:cNvSpPr/>
            <p:nvPr/>
          </p:nvSpPr>
          <p:spPr>
            <a:xfrm rot="5400000">
              <a:off x="7148057"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p:cNvSpPr/>
            <p:nvPr/>
          </p:nvSpPr>
          <p:spPr>
            <a:xfrm rot="5400000">
              <a:off x="7148057" y="660043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p:cNvSpPr/>
            <p:nvPr/>
          </p:nvSpPr>
          <p:spPr>
            <a:xfrm rot="5400000">
              <a:off x="7447186"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p:cNvSpPr/>
            <p:nvPr/>
          </p:nvSpPr>
          <p:spPr>
            <a:xfrm rot="5400000">
              <a:off x="7745632"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p:cNvSpPr/>
            <p:nvPr/>
          </p:nvSpPr>
          <p:spPr>
            <a:xfrm rot="5400000">
              <a:off x="7745632"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p:cNvSpPr/>
            <p:nvPr/>
          </p:nvSpPr>
          <p:spPr>
            <a:xfrm rot="5400000">
              <a:off x="7745632"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p:cNvSpPr/>
            <p:nvPr/>
          </p:nvSpPr>
          <p:spPr>
            <a:xfrm rot="5400000">
              <a:off x="7745632"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p:cNvSpPr/>
            <p:nvPr/>
          </p:nvSpPr>
          <p:spPr>
            <a:xfrm rot="5400000">
              <a:off x="7745632"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p:cNvSpPr/>
            <p:nvPr/>
          </p:nvSpPr>
          <p:spPr>
            <a:xfrm rot="5400000">
              <a:off x="8040074"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p:cNvSpPr/>
            <p:nvPr/>
          </p:nvSpPr>
          <p:spPr>
            <a:xfrm rot="5400000">
              <a:off x="804007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p:cNvSpPr/>
            <p:nvPr/>
          </p:nvSpPr>
          <p:spPr>
            <a:xfrm rot="5400000">
              <a:off x="834389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p:cNvSpPr/>
            <p:nvPr/>
          </p:nvSpPr>
          <p:spPr>
            <a:xfrm rot="5400000">
              <a:off x="8343894" y="630277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p:cNvSpPr/>
            <p:nvPr/>
          </p:nvSpPr>
          <p:spPr>
            <a:xfrm rot="5400000">
              <a:off x="8343894" y="660043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p:cNvSpPr/>
            <p:nvPr/>
          </p:nvSpPr>
          <p:spPr>
            <a:xfrm rot="5400000">
              <a:off x="8641166"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p:cNvSpPr/>
            <p:nvPr/>
          </p:nvSpPr>
          <p:spPr>
            <a:xfrm rot="5400000">
              <a:off x="8929236" y="570746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p:cNvSpPr/>
            <p:nvPr/>
          </p:nvSpPr>
          <p:spPr>
            <a:xfrm rot="5400000">
              <a:off x="8929236" y="630277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p:cNvSpPr/>
            <p:nvPr/>
          </p:nvSpPr>
          <p:spPr>
            <a:xfrm rot="5400000">
              <a:off x="9228366"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rot="5400000">
              <a:off x="9228366"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rot="5400000">
              <a:off x="9526812"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rot="5400000">
              <a:off x="9526812"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p:cNvSpPr/>
            <p:nvPr/>
          </p:nvSpPr>
          <p:spPr>
            <a:xfrm rot="5400000">
              <a:off x="9821254"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p:cNvSpPr/>
            <p:nvPr/>
          </p:nvSpPr>
          <p:spPr>
            <a:xfrm rot="5400000">
              <a:off x="9821254"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p:cNvSpPr/>
            <p:nvPr/>
          </p:nvSpPr>
          <p:spPr>
            <a:xfrm rot="5400000">
              <a:off x="10125074"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p:cNvSpPr/>
            <p:nvPr/>
          </p:nvSpPr>
          <p:spPr>
            <a:xfrm rot="5400000">
              <a:off x="10422346" y="570747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p:cNvSpPr/>
            <p:nvPr/>
          </p:nvSpPr>
          <p:spPr>
            <a:xfrm rot="5400000">
              <a:off x="10422346" y="630278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p:cNvSpPr/>
            <p:nvPr/>
          </p:nvSpPr>
          <p:spPr>
            <a:xfrm rot="5400000">
              <a:off x="10422346" y="660043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p:cNvSpPr/>
            <p:nvPr/>
          </p:nvSpPr>
          <p:spPr>
            <a:xfrm rot="5400000">
              <a:off x="10726068"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p:cNvSpPr/>
            <p:nvPr/>
          </p:nvSpPr>
          <p:spPr>
            <a:xfrm rot="5400000">
              <a:off x="10726068"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p:cNvSpPr/>
            <p:nvPr/>
          </p:nvSpPr>
          <p:spPr>
            <a:xfrm rot="5400000">
              <a:off x="1102769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p:cNvSpPr/>
            <p:nvPr/>
          </p:nvSpPr>
          <p:spPr>
            <a:xfrm rot="5400000">
              <a:off x="11322334"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p:cNvSpPr/>
            <p:nvPr userDrawn="1"/>
          </p:nvSpPr>
          <p:spPr>
            <a:xfrm rot="5400000">
              <a:off x="1132233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p:cNvSpPr/>
            <p:nvPr/>
          </p:nvSpPr>
          <p:spPr>
            <a:xfrm rot="5400000">
              <a:off x="1161960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3" name="Tijdelijke aanduiding voor tekst 10">
            <a:extLst>
              <a:ext uri="{FF2B5EF4-FFF2-40B4-BE49-F238E27FC236}">
                <a16:creationId xmlns:a16="http://schemas.microsoft.com/office/drawing/2014/main" id="{0BF1D710-5F93-4654-8D54-CD40B1D335E1}"/>
              </a:ext>
            </a:extLst>
          </p:cNvPr>
          <p:cNvSpPr>
            <a:spLocks noGrp="1"/>
          </p:cNvSpPr>
          <p:nvPr>
            <p:ph type="body" sz="quarter" idx="12" hasCustomPrompt="1"/>
          </p:nvPr>
        </p:nvSpPr>
        <p:spPr>
          <a:xfrm>
            <a:off x="766763" y="4768439"/>
            <a:ext cx="10658474" cy="881063"/>
          </a:xfrm>
          <a:prstGeom prst="rect">
            <a:avLst/>
          </a:prstGeom>
        </p:spPr>
        <p:txBody>
          <a:bodyPr lIns="1828800" tIns="0" rIns="1828800" bIns="0">
            <a:normAutofit/>
          </a:bodyPr>
          <a:lstStyle>
            <a:lvl1pPr marL="0" indent="0" algn="ctr">
              <a:buFontTx/>
              <a:buNone/>
              <a:defRPr sz="2000" b="0" baseline="0">
                <a:solidFill>
                  <a:schemeClr val="accent3"/>
                </a:solidFill>
                <a:latin typeface="Segoe UI Semibold" panose="020B0702040204020203" pitchFamily="34" charset="0"/>
                <a:cs typeface="Segoe UI Semibold" panose="020B0702040204020203" pitchFamily="34" charset="0"/>
              </a:defRPr>
            </a:lvl1pPr>
          </a:lstStyle>
          <a:p>
            <a:pPr lvl="0"/>
            <a:r>
              <a:rPr lang="nl-BE"/>
              <a:t>Click to add a name</a:t>
            </a:r>
            <a:endParaRPr lang="en-BE" dirty="0"/>
          </a:p>
        </p:txBody>
      </p:sp>
      <p:sp>
        <p:nvSpPr>
          <p:cNvPr id="654" name="Tijdelijke aanduiding voor tekst 8">
            <a:extLst>
              <a:ext uri="{FF2B5EF4-FFF2-40B4-BE49-F238E27FC236}">
                <a16:creationId xmlns:a16="http://schemas.microsoft.com/office/drawing/2014/main" id="{7F4BDD94-FB2C-4502-A2BB-86CAD3E59940}"/>
              </a:ext>
            </a:extLst>
          </p:cNvPr>
          <p:cNvSpPr>
            <a:spLocks noGrp="1"/>
          </p:cNvSpPr>
          <p:nvPr>
            <p:ph type="body" sz="quarter" idx="11" hasCustomPrompt="1"/>
          </p:nvPr>
        </p:nvSpPr>
        <p:spPr>
          <a:xfrm>
            <a:off x="766763" y="2324100"/>
            <a:ext cx="10658474" cy="2197100"/>
          </a:xfrm>
          <a:prstGeom prst="rect">
            <a:avLst/>
          </a:prstGeom>
        </p:spPr>
        <p:txBody>
          <a:bodyPr lIns="1371600" tIns="0" rIns="1371600" bIns="0" anchor="ctr" anchorCtr="0">
            <a:noAutofit/>
          </a:bodyPr>
          <a:lstStyle>
            <a:lvl1pPr marL="0" indent="0" algn="ctr">
              <a:spcBef>
                <a:spcPts val="600"/>
              </a:spcBef>
              <a:buFontTx/>
              <a:buNone/>
              <a:defRPr sz="3200">
                <a:solidFill>
                  <a:schemeClr val="bg1"/>
                </a:solidFill>
                <a:latin typeface="Georgia" panose="02040502050405020303" pitchFamily="18" charset="0"/>
                <a:cs typeface="Segoe UI Semibold" panose="020B0702040204020203" pitchFamily="34" charset="0"/>
              </a:defRPr>
            </a:lvl1pPr>
          </a:lstStyle>
          <a:p>
            <a:pPr lvl="0"/>
            <a:r>
              <a:rPr lang="nl-NL"/>
              <a:t>Click to add a quote</a:t>
            </a:r>
            <a:endParaRPr lang="nl-NL" dirty="0"/>
          </a:p>
        </p:txBody>
      </p:sp>
      <p:pic>
        <p:nvPicPr>
          <p:cNvPr id="217" name="Picture 2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8560" y="1055688"/>
            <a:ext cx="972444" cy="1153070"/>
          </a:xfrm>
          <a:prstGeom prst="rect">
            <a:avLst/>
          </a:prstGeom>
        </p:spPr>
      </p:pic>
      <p:sp>
        <p:nvSpPr>
          <p:cNvPr id="9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98"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780824"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0" name="Group 4"/>
          <p:cNvGrpSpPr>
            <a:grpSpLocks noChangeAspect="1"/>
          </p:cNvGrpSpPr>
          <p:nvPr userDrawn="1"/>
        </p:nvGrpSpPr>
        <p:grpSpPr bwMode="auto">
          <a:xfrm>
            <a:off x="304800" y="6440488"/>
            <a:ext cx="733425" cy="166687"/>
            <a:chOff x="192" y="4057"/>
            <a:chExt cx="462" cy="105"/>
          </a:xfrm>
        </p:grpSpPr>
        <p:sp>
          <p:nvSpPr>
            <p:cNvPr id="91"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10111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info 1">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082B9D0C-0783-431C-BFBF-3A3AA871FE82}"/>
              </a:ext>
            </a:extLst>
          </p:cNvPr>
          <p:cNvSpPr>
            <a:spLocks noGrp="1"/>
          </p:cNvSpPr>
          <p:nvPr>
            <p:ph type="pic" sz="quarter" idx="12" hasCustomPrompt="1"/>
          </p:nvPr>
        </p:nvSpPr>
        <p:spPr>
          <a:xfrm>
            <a:off x="0" y="0"/>
            <a:ext cx="12192000" cy="6858000"/>
          </a:xfrm>
          <a:prstGeom prst="rect">
            <a:avLst/>
          </a:prstGeom>
          <a:solidFill>
            <a:schemeClr val="accent5">
              <a:lumMod val="50000"/>
              <a:alpha val="78000"/>
            </a:schemeClr>
          </a:solidFill>
        </p:spPr>
        <p:txBody>
          <a:bodyPr anchor="ctr" anchorCtr="0"/>
          <a:lstStyle>
            <a:lvl1pPr marL="0" indent="0" algn="r">
              <a:buFontTx/>
              <a:buNone/>
              <a:defRPr>
                <a:solidFill>
                  <a:schemeClr val="bg1"/>
                </a:solidFill>
              </a:defRPr>
            </a:lvl1pPr>
          </a:lstStyle>
          <a:p>
            <a:r>
              <a:rPr lang="en-US"/>
              <a:t>&lt;Click to add picture&lt;&lt;&lt;&lt;&lt;&lt;&lt;&lt;&lt;&lt;</a:t>
            </a:r>
            <a:endParaRPr lang="en-BE" dirty="0"/>
          </a:p>
        </p:txBody>
      </p:sp>
      <p:sp>
        <p:nvSpPr>
          <p:cNvPr id="26" name="Tijdelijke aanduiding voor tekst 25">
            <a:extLst>
              <a:ext uri="{FF2B5EF4-FFF2-40B4-BE49-F238E27FC236}">
                <a16:creationId xmlns:a16="http://schemas.microsoft.com/office/drawing/2014/main" id="{6A895D29-FC6A-432A-8385-E2F1D027CD96}"/>
              </a:ext>
            </a:extLst>
          </p:cNvPr>
          <p:cNvSpPr>
            <a:spLocks noGrp="1" noChangeAspect="1"/>
          </p:cNvSpPr>
          <p:nvPr>
            <p:ph type="body" sz="quarter" idx="13" hasCustomPrompt="1"/>
          </p:nvPr>
        </p:nvSpPr>
        <p:spPr>
          <a:xfrm>
            <a:off x="766763" y="800100"/>
            <a:ext cx="5329239" cy="5257800"/>
          </a:xfrm>
          <a:prstGeom prst="rect">
            <a:avLst/>
          </a:prstGeom>
          <a:blipFill dpi="0" rotWithShape="1">
            <a:blip r:embed="rId2">
              <a:alphaModFix amt="50000"/>
            </a:blip>
            <a:srcRect/>
            <a:stretch>
              <a:fillRect/>
            </a:stretch>
          </a:blipFill>
        </p:spPr>
        <p:txBody>
          <a:bodyPr lIns="1005840" tIns="2194560" rIns="182880" bIns="1188720"/>
          <a:lstStyle>
            <a:lvl1pPr marL="0" indent="0">
              <a:buFontTx/>
              <a:buNone/>
              <a:defRPr sz="24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BE"/>
              <a:t> </a:t>
            </a:r>
            <a:endParaRPr lang="en-BE" dirty="0"/>
          </a:p>
        </p:txBody>
      </p:sp>
      <p:sp>
        <p:nvSpPr>
          <p:cNvPr id="253" name="Titel 1">
            <a:extLst>
              <a:ext uri="{FF2B5EF4-FFF2-40B4-BE49-F238E27FC236}">
                <a16:creationId xmlns:a16="http://schemas.microsoft.com/office/drawing/2014/main" id="{F8EDE2AA-5EC7-4E82-852A-FE7B050223C2}"/>
              </a:ext>
            </a:extLst>
          </p:cNvPr>
          <p:cNvSpPr>
            <a:spLocks noGrp="1"/>
          </p:cNvSpPr>
          <p:nvPr>
            <p:ph type="title"/>
          </p:nvPr>
        </p:nvSpPr>
        <p:spPr>
          <a:xfrm>
            <a:off x="1471817" y="1479973"/>
            <a:ext cx="2992891" cy="711201"/>
          </a:xfrm>
          <a:prstGeom prst="rect">
            <a:avLst/>
          </a:prstGeom>
        </p:spPr>
        <p:txBody>
          <a:bodyPr lIns="0" tIns="0" rIns="0" bIns="0">
            <a:normAutofit/>
          </a:bodyPr>
          <a:lstStyle>
            <a:lvl1pPr>
              <a:defRPr lang="en-BE" sz="2800" b="1" kern="1200" dirty="0">
                <a:solidFill>
                  <a:schemeClr val="bg1"/>
                </a:solidFill>
                <a:latin typeface="+mn-lt"/>
                <a:ea typeface="+mn-ea"/>
                <a:cs typeface="+mn-cs"/>
              </a:defRPr>
            </a:lvl1pPr>
          </a:lstStyle>
          <a:p>
            <a:endParaRPr lang="en-BE" dirty="0"/>
          </a:p>
        </p:txBody>
      </p:sp>
      <p:sp>
        <p:nvSpPr>
          <p:cNvPr id="25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1472072" y="2191174"/>
            <a:ext cx="2983043" cy="1086811"/>
          </a:xfrm>
          <a:prstGeom prst="rect">
            <a:avLst/>
          </a:prstGeom>
        </p:spPr>
        <p:txBody>
          <a:bodyPr lIns="0" tIns="0" rIns="0" bIns="91440">
            <a:normAutofit/>
          </a:bodyPr>
          <a:lstStyle>
            <a:lvl1pPr marL="0" indent="0">
              <a:buFontTx/>
              <a:buNone/>
              <a:defRPr lang="nl-NL" sz="2400" kern="1200" dirty="0">
                <a:solidFill>
                  <a:schemeClr val="bg1"/>
                </a:solidFill>
                <a:latin typeface="Georgia" panose="02040502050405020303" pitchFamily="18" charset="0"/>
                <a:ea typeface="+mn-ea"/>
                <a:cs typeface="+mn-cs"/>
              </a:defRPr>
            </a:lvl1pPr>
          </a:lstStyle>
          <a:p>
            <a:pPr lvl="0"/>
            <a:endParaRPr lang="nl-NL" dirty="0"/>
          </a:p>
        </p:txBody>
      </p:sp>
      <p:sp>
        <p:nvSpPr>
          <p:cNvPr id="25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705020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spTree>
    <p:extLst>
      <p:ext uri="{BB962C8B-B14F-4D97-AF65-F5344CB8AC3E}">
        <p14:creationId xmlns:p14="http://schemas.microsoft.com/office/powerpoint/2010/main" val="1326031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info 2">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082B9D0C-0783-431C-BFBF-3A3AA871FE82}"/>
              </a:ext>
            </a:extLst>
          </p:cNvPr>
          <p:cNvSpPr>
            <a:spLocks noGrp="1"/>
          </p:cNvSpPr>
          <p:nvPr>
            <p:ph type="pic" sz="quarter" idx="12" hasCustomPrompt="1"/>
          </p:nvPr>
        </p:nvSpPr>
        <p:spPr>
          <a:xfrm>
            <a:off x="0" y="0"/>
            <a:ext cx="12192000" cy="6858000"/>
          </a:xfrm>
          <a:prstGeom prst="rect">
            <a:avLst/>
          </a:prstGeom>
          <a:solidFill>
            <a:schemeClr val="accent5">
              <a:lumMod val="50000"/>
              <a:alpha val="78000"/>
            </a:schemeClr>
          </a:solidFill>
        </p:spPr>
        <p:txBody>
          <a:bodyPr anchor="ctr" anchorCtr="0"/>
          <a:lstStyle>
            <a:lvl1pPr marL="0" marR="0" indent="0" algn="l" defTabSz="914400" rtl="0" eaLnBrk="1" fontAlgn="auto" latinLnBrk="0" hangingPunct="1">
              <a:lnSpc>
                <a:spcPct val="90000"/>
              </a:lnSpc>
              <a:spcBef>
                <a:spcPts val="1000"/>
              </a:spcBef>
              <a:spcAft>
                <a:spcPts val="0"/>
              </a:spcAft>
              <a:buClr>
                <a:schemeClr val="accent2"/>
              </a:buClr>
              <a:buSzTx/>
              <a:buFontTx/>
              <a:buNone/>
              <a:tabLst/>
              <a:defRPr baseline="0">
                <a:solidFill>
                  <a:schemeClr val="bg1"/>
                </a:solidFill>
              </a:defRPr>
            </a:lvl1pPr>
          </a:lstStyle>
          <a:p>
            <a:r>
              <a:rPr lang="en-US"/>
              <a:t>&gt;&gt;&gt;&gt;&gt;&gt;&gt;&gt;&gt; Click to add picture &gt;</a:t>
            </a:r>
            <a:endParaRPr lang="en-BE" dirty="0"/>
          </a:p>
        </p:txBody>
      </p:sp>
      <p:sp>
        <p:nvSpPr>
          <p:cNvPr id="6" name="Tijdelijke aanduiding voor tekst 25">
            <a:extLst>
              <a:ext uri="{FF2B5EF4-FFF2-40B4-BE49-F238E27FC236}">
                <a16:creationId xmlns:a16="http://schemas.microsoft.com/office/drawing/2014/main" id="{6A895D29-FC6A-432A-8385-E2F1D027CD96}"/>
              </a:ext>
            </a:extLst>
          </p:cNvPr>
          <p:cNvSpPr>
            <a:spLocks noGrp="1" noChangeAspect="1"/>
          </p:cNvSpPr>
          <p:nvPr>
            <p:ph type="body" sz="quarter" idx="13" hasCustomPrompt="1"/>
          </p:nvPr>
        </p:nvSpPr>
        <p:spPr>
          <a:xfrm flipH="1">
            <a:off x="6096000" y="800100"/>
            <a:ext cx="5329238" cy="5257800"/>
          </a:xfrm>
          <a:prstGeom prst="rect">
            <a:avLst/>
          </a:prstGeom>
          <a:blipFill dpi="0" rotWithShape="1">
            <a:blip r:embed="rId2">
              <a:alphaModFix amt="50000"/>
            </a:blip>
            <a:srcRect/>
            <a:stretch>
              <a:fillRect/>
            </a:stretch>
          </a:blipFill>
        </p:spPr>
        <p:txBody>
          <a:bodyPr lIns="1005840" tIns="2194560" rIns="182880" bIns="1188720"/>
          <a:lstStyle>
            <a:lvl1pPr marL="0" indent="0">
              <a:buFontTx/>
              <a:buNone/>
              <a:defRPr sz="24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BE"/>
              <a:t> </a:t>
            </a:r>
            <a:endParaRPr lang="en-BE" dirty="0"/>
          </a:p>
        </p:txBody>
      </p:sp>
      <p:sp>
        <p:nvSpPr>
          <p:cNvPr id="253" name="Titel 1">
            <a:extLst>
              <a:ext uri="{FF2B5EF4-FFF2-40B4-BE49-F238E27FC236}">
                <a16:creationId xmlns:a16="http://schemas.microsoft.com/office/drawing/2014/main" id="{F8EDE2AA-5EC7-4E82-852A-FE7B050223C2}"/>
              </a:ext>
            </a:extLst>
          </p:cNvPr>
          <p:cNvSpPr>
            <a:spLocks noGrp="1"/>
          </p:cNvSpPr>
          <p:nvPr>
            <p:ph type="title"/>
          </p:nvPr>
        </p:nvSpPr>
        <p:spPr>
          <a:xfrm>
            <a:off x="7780020" y="1479973"/>
            <a:ext cx="2992891" cy="711201"/>
          </a:xfrm>
          <a:prstGeom prst="rect">
            <a:avLst/>
          </a:prstGeom>
        </p:spPr>
        <p:txBody>
          <a:bodyPr lIns="0" tIns="0" rIns="0" bIns="0">
            <a:normAutofit/>
          </a:bodyPr>
          <a:lstStyle>
            <a:lvl1pPr>
              <a:defRPr lang="en-BE" sz="2800" b="1" kern="1200" dirty="0">
                <a:solidFill>
                  <a:schemeClr val="bg1"/>
                </a:solidFill>
                <a:latin typeface="+mn-lt"/>
                <a:ea typeface="+mn-ea"/>
                <a:cs typeface="+mn-cs"/>
              </a:defRPr>
            </a:lvl1pPr>
          </a:lstStyle>
          <a:p>
            <a:endParaRPr lang="en-BE" dirty="0"/>
          </a:p>
        </p:txBody>
      </p:sp>
      <p:sp>
        <p:nvSpPr>
          <p:cNvPr id="25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7780275" y="2191174"/>
            <a:ext cx="2983043" cy="1086811"/>
          </a:xfrm>
          <a:prstGeom prst="rect">
            <a:avLst/>
          </a:prstGeom>
        </p:spPr>
        <p:txBody>
          <a:bodyPr lIns="0" tIns="0" rIns="0" bIns="91440">
            <a:normAutofit/>
          </a:bodyPr>
          <a:lstStyle>
            <a:lvl1pPr marL="0" indent="0">
              <a:buFontTx/>
              <a:buNone/>
              <a:defRPr lang="nl-NL" sz="2400" kern="1200" dirty="0">
                <a:solidFill>
                  <a:schemeClr val="bg1"/>
                </a:solidFill>
                <a:latin typeface="Georgia" panose="02040502050405020303" pitchFamily="18" charset="0"/>
                <a:ea typeface="+mn-ea"/>
                <a:cs typeface="+mn-cs"/>
              </a:defRPr>
            </a:lvl1pPr>
          </a:lstStyle>
          <a:p>
            <a:pPr lvl="0"/>
            <a:endParaRPr lang="nl-NL" dirty="0"/>
          </a:p>
        </p:txBody>
      </p:sp>
      <p:sp>
        <p:nvSpPr>
          <p:cNvPr id="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7055229"/>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spTree>
    <p:extLst>
      <p:ext uri="{BB962C8B-B14F-4D97-AF65-F5344CB8AC3E}">
        <p14:creationId xmlns:p14="http://schemas.microsoft.com/office/powerpoint/2010/main" val="188783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info 3">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082B9D0C-0783-431C-BFBF-3A3AA871FE82}"/>
              </a:ext>
            </a:extLst>
          </p:cNvPr>
          <p:cNvSpPr>
            <a:spLocks noGrp="1"/>
          </p:cNvSpPr>
          <p:nvPr>
            <p:ph type="pic" sz="quarter" idx="12" hasCustomPrompt="1"/>
          </p:nvPr>
        </p:nvSpPr>
        <p:spPr>
          <a:xfrm>
            <a:off x="0" y="0"/>
            <a:ext cx="12192000" cy="6858000"/>
          </a:xfrm>
          <a:prstGeom prst="rect">
            <a:avLst/>
          </a:prstGeom>
          <a:solidFill>
            <a:schemeClr val="bg1">
              <a:lumMod val="85000"/>
              <a:alpha val="78000"/>
            </a:schemeClr>
          </a:solidFill>
        </p:spPr>
        <p:txBody>
          <a:bodyPr anchor="ctr" anchorCtr="0"/>
          <a:lstStyle>
            <a:lvl1pPr marL="0" indent="0" algn="r">
              <a:buFontTx/>
              <a:buNone/>
              <a:defRPr>
                <a:solidFill>
                  <a:schemeClr val="tx1"/>
                </a:solidFill>
              </a:defRPr>
            </a:lvl1pPr>
          </a:lstStyle>
          <a:p>
            <a:r>
              <a:rPr lang="en-US"/>
              <a:t>&lt;Click to add picture&lt;&lt;&lt;&lt;&lt;&lt;&lt;&lt;&lt;&lt;</a:t>
            </a:r>
            <a:endParaRPr lang="en-BE" dirty="0"/>
          </a:p>
        </p:txBody>
      </p:sp>
      <p:sp>
        <p:nvSpPr>
          <p:cNvPr id="26" name="Tijdelijke aanduiding voor tekst 25">
            <a:extLst>
              <a:ext uri="{FF2B5EF4-FFF2-40B4-BE49-F238E27FC236}">
                <a16:creationId xmlns:a16="http://schemas.microsoft.com/office/drawing/2014/main" id="{6A895D29-FC6A-432A-8385-E2F1D027CD96}"/>
              </a:ext>
            </a:extLst>
          </p:cNvPr>
          <p:cNvSpPr>
            <a:spLocks noGrp="1" noChangeAspect="1"/>
          </p:cNvSpPr>
          <p:nvPr>
            <p:ph type="body" sz="quarter" idx="13" hasCustomPrompt="1"/>
          </p:nvPr>
        </p:nvSpPr>
        <p:spPr>
          <a:xfrm>
            <a:off x="766763" y="800100"/>
            <a:ext cx="5329239" cy="5257800"/>
          </a:xfrm>
          <a:prstGeom prst="rect">
            <a:avLst/>
          </a:prstGeom>
          <a:blipFill dpi="0" rotWithShape="1">
            <a:blip r:embed="rId2">
              <a:alphaModFix amt="50000"/>
            </a:blip>
            <a:srcRect/>
            <a:stretch>
              <a:fillRect/>
            </a:stretch>
          </a:blipFill>
        </p:spPr>
        <p:txBody>
          <a:bodyPr lIns="1005840" tIns="2194560" rIns="182880" bIns="1188720"/>
          <a:lstStyle>
            <a:lvl1pPr marL="0" indent="0">
              <a:buFontTx/>
              <a:buNone/>
              <a:defRPr sz="24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BE"/>
              <a:t> </a:t>
            </a:r>
            <a:endParaRPr lang="en-BE" dirty="0"/>
          </a:p>
        </p:txBody>
      </p:sp>
      <p:sp>
        <p:nvSpPr>
          <p:cNvPr id="253" name="Titel 1">
            <a:extLst>
              <a:ext uri="{FF2B5EF4-FFF2-40B4-BE49-F238E27FC236}">
                <a16:creationId xmlns:a16="http://schemas.microsoft.com/office/drawing/2014/main" id="{F8EDE2AA-5EC7-4E82-852A-FE7B050223C2}"/>
              </a:ext>
            </a:extLst>
          </p:cNvPr>
          <p:cNvSpPr>
            <a:spLocks noGrp="1"/>
          </p:cNvSpPr>
          <p:nvPr>
            <p:ph type="title"/>
          </p:nvPr>
        </p:nvSpPr>
        <p:spPr>
          <a:xfrm>
            <a:off x="1471817" y="1479973"/>
            <a:ext cx="2992891" cy="711201"/>
          </a:xfrm>
          <a:prstGeom prst="rect">
            <a:avLst/>
          </a:prstGeom>
        </p:spPr>
        <p:txBody>
          <a:bodyPr lIns="0" tIns="0" rIns="0" bIns="0">
            <a:normAutofit/>
          </a:bodyPr>
          <a:lstStyle>
            <a:lvl1pPr>
              <a:defRPr lang="en-BE" sz="2800" b="1" kern="1200" dirty="0">
                <a:solidFill>
                  <a:schemeClr val="accent2"/>
                </a:solidFill>
                <a:latin typeface="+mn-lt"/>
                <a:ea typeface="+mn-ea"/>
                <a:cs typeface="+mn-cs"/>
              </a:defRPr>
            </a:lvl1pPr>
          </a:lstStyle>
          <a:p>
            <a:endParaRPr lang="en-BE" dirty="0"/>
          </a:p>
        </p:txBody>
      </p:sp>
      <p:sp>
        <p:nvSpPr>
          <p:cNvPr id="25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1472072" y="2191174"/>
            <a:ext cx="2983043" cy="1086811"/>
          </a:xfrm>
          <a:prstGeom prst="rect">
            <a:avLst/>
          </a:prstGeom>
        </p:spPr>
        <p:txBody>
          <a:bodyPr lIns="0" tIns="0" rIns="0" bIns="91440">
            <a:normAutofit/>
          </a:bodyPr>
          <a:lstStyle>
            <a:lvl1pPr marL="0" indent="0">
              <a:buFontTx/>
              <a:buNone/>
              <a:defRPr lang="nl-NL" sz="2400" kern="1200" dirty="0">
                <a:solidFill>
                  <a:schemeClr val="accent1"/>
                </a:solidFill>
                <a:latin typeface="Georgia" panose="02040502050405020303" pitchFamily="18" charset="0"/>
                <a:ea typeface="+mn-ea"/>
                <a:cs typeface="+mn-cs"/>
              </a:defRPr>
            </a:lvl1pPr>
          </a:lstStyle>
          <a:p>
            <a:pPr lvl="0"/>
            <a:endParaRPr lang="nl-NL" dirty="0"/>
          </a:p>
        </p:txBody>
      </p:sp>
      <p:sp>
        <p:nvSpPr>
          <p:cNvPr id="25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705020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spTree>
    <p:extLst>
      <p:ext uri="{BB962C8B-B14F-4D97-AF65-F5344CB8AC3E}">
        <p14:creationId xmlns:p14="http://schemas.microsoft.com/office/powerpoint/2010/main" val="1128410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info 4">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082B9D0C-0783-431C-BFBF-3A3AA871FE82}"/>
              </a:ext>
            </a:extLst>
          </p:cNvPr>
          <p:cNvSpPr>
            <a:spLocks noGrp="1"/>
          </p:cNvSpPr>
          <p:nvPr>
            <p:ph type="pic" sz="quarter" idx="12" hasCustomPrompt="1"/>
          </p:nvPr>
        </p:nvSpPr>
        <p:spPr>
          <a:xfrm>
            <a:off x="0" y="0"/>
            <a:ext cx="12192000" cy="6858000"/>
          </a:xfrm>
          <a:prstGeom prst="rect">
            <a:avLst/>
          </a:prstGeom>
          <a:solidFill>
            <a:schemeClr val="bg1">
              <a:lumMod val="85000"/>
              <a:alpha val="78000"/>
            </a:schemeClr>
          </a:solidFill>
        </p:spPr>
        <p:txBody>
          <a:bodyPr anchor="ctr" anchorCtr="0"/>
          <a:lstStyle>
            <a:lvl1pPr marL="0" marR="0" indent="0" algn="l" defTabSz="914400" rtl="0" eaLnBrk="1" fontAlgn="auto" latinLnBrk="0" hangingPunct="1">
              <a:lnSpc>
                <a:spcPct val="90000"/>
              </a:lnSpc>
              <a:spcBef>
                <a:spcPts val="1000"/>
              </a:spcBef>
              <a:spcAft>
                <a:spcPts val="0"/>
              </a:spcAft>
              <a:buClr>
                <a:schemeClr val="accent2"/>
              </a:buClr>
              <a:buSzTx/>
              <a:buFontTx/>
              <a:buNone/>
              <a:tabLst/>
              <a:defRPr baseline="0">
                <a:solidFill>
                  <a:schemeClr val="tx1"/>
                </a:solidFill>
              </a:defRPr>
            </a:lvl1pPr>
          </a:lstStyle>
          <a:p>
            <a:r>
              <a:rPr lang="en-US"/>
              <a:t>&gt;&gt;&gt;&gt;&gt;&gt;&gt;&gt;&gt; Click to add picture &gt;</a:t>
            </a:r>
            <a:endParaRPr lang="en-BE" dirty="0"/>
          </a:p>
        </p:txBody>
      </p:sp>
      <p:sp>
        <p:nvSpPr>
          <p:cNvPr id="6" name="Tijdelijke aanduiding voor tekst 25">
            <a:extLst>
              <a:ext uri="{FF2B5EF4-FFF2-40B4-BE49-F238E27FC236}">
                <a16:creationId xmlns:a16="http://schemas.microsoft.com/office/drawing/2014/main" id="{6A895D29-FC6A-432A-8385-E2F1D027CD96}"/>
              </a:ext>
            </a:extLst>
          </p:cNvPr>
          <p:cNvSpPr>
            <a:spLocks noGrp="1" noChangeAspect="1"/>
          </p:cNvSpPr>
          <p:nvPr>
            <p:ph type="body" sz="quarter" idx="13" hasCustomPrompt="1"/>
          </p:nvPr>
        </p:nvSpPr>
        <p:spPr>
          <a:xfrm flipH="1">
            <a:off x="6096000" y="800100"/>
            <a:ext cx="5329238" cy="5257800"/>
          </a:xfrm>
          <a:prstGeom prst="rect">
            <a:avLst/>
          </a:prstGeom>
          <a:blipFill dpi="0" rotWithShape="1">
            <a:blip r:embed="rId2">
              <a:alphaModFix amt="50000"/>
            </a:blip>
            <a:srcRect/>
            <a:stretch>
              <a:fillRect/>
            </a:stretch>
          </a:blipFill>
        </p:spPr>
        <p:txBody>
          <a:bodyPr lIns="1005840" tIns="2194560" rIns="182880" bIns="1188720"/>
          <a:lstStyle>
            <a:lvl1pPr marL="0" indent="0">
              <a:buFontTx/>
              <a:buNone/>
              <a:defRPr sz="24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BE"/>
              <a:t> </a:t>
            </a:r>
            <a:endParaRPr lang="en-BE" dirty="0"/>
          </a:p>
        </p:txBody>
      </p:sp>
      <p:sp>
        <p:nvSpPr>
          <p:cNvPr id="253" name="Titel 1">
            <a:extLst>
              <a:ext uri="{FF2B5EF4-FFF2-40B4-BE49-F238E27FC236}">
                <a16:creationId xmlns:a16="http://schemas.microsoft.com/office/drawing/2014/main" id="{F8EDE2AA-5EC7-4E82-852A-FE7B050223C2}"/>
              </a:ext>
            </a:extLst>
          </p:cNvPr>
          <p:cNvSpPr>
            <a:spLocks noGrp="1"/>
          </p:cNvSpPr>
          <p:nvPr>
            <p:ph type="title"/>
          </p:nvPr>
        </p:nvSpPr>
        <p:spPr>
          <a:xfrm>
            <a:off x="7780020" y="1479973"/>
            <a:ext cx="2992891" cy="711201"/>
          </a:xfrm>
          <a:prstGeom prst="rect">
            <a:avLst/>
          </a:prstGeom>
        </p:spPr>
        <p:txBody>
          <a:bodyPr lIns="0" tIns="0" rIns="0" bIns="0">
            <a:normAutofit/>
          </a:bodyPr>
          <a:lstStyle>
            <a:lvl1pPr>
              <a:defRPr lang="en-BE" sz="2800" b="1" kern="1200" dirty="0">
                <a:solidFill>
                  <a:schemeClr val="accent2"/>
                </a:solidFill>
                <a:latin typeface="+mn-lt"/>
                <a:ea typeface="+mn-ea"/>
                <a:cs typeface="+mn-cs"/>
              </a:defRPr>
            </a:lvl1pPr>
          </a:lstStyle>
          <a:p>
            <a:endParaRPr lang="en-BE" dirty="0"/>
          </a:p>
        </p:txBody>
      </p:sp>
      <p:sp>
        <p:nvSpPr>
          <p:cNvPr id="25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7780275" y="2191174"/>
            <a:ext cx="2983043" cy="1086811"/>
          </a:xfrm>
          <a:prstGeom prst="rect">
            <a:avLst/>
          </a:prstGeom>
        </p:spPr>
        <p:txBody>
          <a:bodyPr lIns="0" tIns="0" rIns="0" bIns="91440">
            <a:normAutofit/>
          </a:bodyPr>
          <a:lstStyle>
            <a:lvl1pPr marL="0" indent="0">
              <a:buFontTx/>
              <a:buNone/>
              <a:defRPr lang="nl-NL" sz="2400" kern="1200" dirty="0">
                <a:solidFill>
                  <a:schemeClr val="accent1"/>
                </a:solidFill>
                <a:latin typeface="Georgia" panose="02040502050405020303" pitchFamily="18" charset="0"/>
                <a:ea typeface="+mn-ea"/>
                <a:cs typeface="+mn-cs"/>
              </a:defRPr>
            </a:lvl1pPr>
          </a:lstStyle>
          <a:p>
            <a:pPr lvl="0"/>
            <a:endParaRPr lang="nl-NL" dirty="0"/>
          </a:p>
        </p:txBody>
      </p:sp>
      <p:sp>
        <p:nvSpPr>
          <p:cNvPr id="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7055229"/>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spTree>
    <p:extLst>
      <p:ext uri="{BB962C8B-B14F-4D97-AF65-F5344CB8AC3E}">
        <p14:creationId xmlns:p14="http://schemas.microsoft.com/office/powerpoint/2010/main" val="3670917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 &amp; Text 1">
    <p:spTree>
      <p:nvGrpSpPr>
        <p:cNvPr id="1" name=""/>
        <p:cNvGrpSpPr/>
        <p:nvPr/>
      </p:nvGrpSpPr>
      <p:grpSpPr>
        <a:xfrm>
          <a:off x="0" y="0"/>
          <a:ext cx="0" cy="0"/>
          <a:chOff x="0" y="0"/>
          <a:chExt cx="0" cy="0"/>
        </a:xfrm>
      </p:grpSpPr>
      <p:sp>
        <p:nvSpPr>
          <p:cNvPr id="15" name="Tijdelijke aanduiding voor afbeelding 3">
            <a:extLst>
              <a:ext uri="{FF2B5EF4-FFF2-40B4-BE49-F238E27FC236}">
                <a16:creationId xmlns:a16="http://schemas.microsoft.com/office/drawing/2014/main" id="{E2D5FF81-71AA-4A77-BAFA-7D04F841B056}"/>
              </a:ext>
            </a:extLst>
          </p:cNvPr>
          <p:cNvSpPr>
            <a:spLocks noGrp="1"/>
          </p:cNvSpPr>
          <p:nvPr>
            <p:ph type="pic" sz="quarter" idx="15" hasCustomPrompt="1"/>
          </p:nvPr>
        </p:nvSpPr>
        <p:spPr>
          <a:xfrm>
            <a:off x="5067299" y="1905000"/>
            <a:ext cx="2160000" cy="1346400"/>
          </a:xfrm>
          <a:prstGeom prst="rect">
            <a:avLst/>
          </a:prstGeom>
        </p:spPr>
        <p:txBody>
          <a:bodyPr>
            <a:normAutofit/>
          </a:bodyPr>
          <a:lstStyle>
            <a:lvl1pPr marL="0" indent="0" algn="ctr">
              <a:lnSpc>
                <a:spcPct val="100000"/>
              </a:lnSpc>
              <a:spcBef>
                <a:spcPts val="300"/>
              </a:spcBef>
              <a:buFontTx/>
              <a:buNone/>
              <a:defRPr sz="1100">
                <a:solidFill>
                  <a:schemeClr val="tx1"/>
                </a:solidFill>
              </a:defRPr>
            </a:lvl1pPr>
          </a:lstStyle>
          <a:p>
            <a:r>
              <a:rPr lang="en-US"/>
              <a:t>add icon</a:t>
            </a:r>
          </a:p>
        </p:txBody>
      </p:sp>
      <p:sp>
        <p:nvSpPr>
          <p:cNvPr id="16" name="Tijdelijke aanduiding voor tekst 9">
            <a:extLst>
              <a:ext uri="{FF2B5EF4-FFF2-40B4-BE49-F238E27FC236}">
                <a16:creationId xmlns:a16="http://schemas.microsoft.com/office/drawing/2014/main" id="{2F64FA00-F52F-4F8C-9ED0-8C00855A7D4E}"/>
              </a:ext>
            </a:extLst>
          </p:cNvPr>
          <p:cNvSpPr>
            <a:spLocks noGrp="1"/>
          </p:cNvSpPr>
          <p:nvPr>
            <p:ph type="body" sz="quarter" idx="17"/>
          </p:nvPr>
        </p:nvSpPr>
        <p:spPr>
          <a:xfrm>
            <a:off x="766763" y="3647804"/>
            <a:ext cx="10661665" cy="2168795"/>
          </a:xfrm>
          <a:prstGeom prst="rect">
            <a:avLst/>
          </a:prstGeom>
        </p:spPr>
        <p:txBody>
          <a:bodyPr lIns="0" tIns="0" rIns="0" bIns="0" anchor="ctr" anchorCtr="0">
            <a:noAutofit/>
          </a:bodyPr>
          <a:lstStyle>
            <a:lvl1pPr marL="0" indent="0" algn="ctr">
              <a:buFontTx/>
              <a:buNone/>
              <a:defRPr sz="3600">
                <a:solidFill>
                  <a:schemeClr val="accent2"/>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67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 &amp; Text 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9">
            <a:extLst>
              <a:ext uri="{FF2B5EF4-FFF2-40B4-BE49-F238E27FC236}">
                <a16:creationId xmlns:a16="http://schemas.microsoft.com/office/drawing/2014/main" id="{2F64FA00-F52F-4F8C-9ED0-8C00855A7D4E}"/>
              </a:ext>
            </a:extLst>
          </p:cNvPr>
          <p:cNvSpPr>
            <a:spLocks noGrp="1"/>
          </p:cNvSpPr>
          <p:nvPr>
            <p:ph type="body" sz="quarter" idx="17"/>
          </p:nvPr>
        </p:nvSpPr>
        <p:spPr>
          <a:xfrm>
            <a:off x="766763" y="3647804"/>
            <a:ext cx="10661665" cy="2168795"/>
          </a:xfrm>
          <a:prstGeom prst="rect">
            <a:avLst/>
          </a:prstGeom>
        </p:spPr>
        <p:txBody>
          <a:bodyPr lIns="0" tIns="0" rIns="0" bIns="0" anchor="ctr" anchorCtr="0">
            <a:noAutofit/>
          </a:bodyPr>
          <a:lstStyle>
            <a:lvl1pPr marL="0" indent="0" algn="ctr">
              <a:buFontTx/>
              <a:buNone/>
              <a:defRPr sz="3600">
                <a:solidFill>
                  <a:schemeClr val="bg1"/>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17" name="Tijdelijke aanduiding voor afbeelding 3">
            <a:extLst>
              <a:ext uri="{FF2B5EF4-FFF2-40B4-BE49-F238E27FC236}">
                <a16:creationId xmlns:a16="http://schemas.microsoft.com/office/drawing/2014/main" id="{E2D5FF81-71AA-4A77-BAFA-7D04F841B056}"/>
              </a:ext>
            </a:extLst>
          </p:cNvPr>
          <p:cNvSpPr>
            <a:spLocks noGrp="1"/>
          </p:cNvSpPr>
          <p:nvPr>
            <p:ph type="pic" sz="quarter" idx="15" hasCustomPrompt="1"/>
          </p:nvPr>
        </p:nvSpPr>
        <p:spPr>
          <a:xfrm>
            <a:off x="5067299" y="1905000"/>
            <a:ext cx="2160000" cy="1346400"/>
          </a:xfrm>
          <a:prstGeom prst="rect">
            <a:avLst/>
          </a:prstGeom>
        </p:spPr>
        <p:txBody>
          <a:bodyPr>
            <a:normAutofit/>
          </a:bodyPr>
          <a:lstStyle>
            <a:lvl1pPr marL="0" indent="0" algn="ctr">
              <a:lnSpc>
                <a:spcPct val="100000"/>
              </a:lnSpc>
              <a:spcBef>
                <a:spcPts val="300"/>
              </a:spcBef>
              <a:buFontTx/>
              <a:buNone/>
              <a:defRPr sz="1100">
                <a:solidFill>
                  <a:schemeClr val="bg1"/>
                </a:solidFill>
              </a:defRPr>
            </a:lvl1pPr>
          </a:lstStyle>
          <a:p>
            <a:r>
              <a:rPr lang="en-US"/>
              <a:t>add icon</a:t>
            </a:r>
          </a:p>
        </p:txBody>
      </p:sp>
      <p:sp>
        <p:nvSpPr>
          <p:cNvPr id="10"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1"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4"/>
          <p:cNvGrpSpPr>
            <a:grpSpLocks noChangeAspect="1"/>
          </p:cNvGrpSpPr>
          <p:nvPr userDrawn="1"/>
        </p:nvGrpSpPr>
        <p:grpSpPr bwMode="auto">
          <a:xfrm>
            <a:off x="304800" y="6440488"/>
            <a:ext cx="733425" cy="166687"/>
            <a:chOff x="192" y="4057"/>
            <a:chExt cx="462" cy="105"/>
          </a:xfrm>
        </p:grpSpPr>
        <p:sp>
          <p:nvSpPr>
            <p:cNvPr id="12"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84034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 &amp; Text 3">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9">
            <a:extLst>
              <a:ext uri="{FF2B5EF4-FFF2-40B4-BE49-F238E27FC236}">
                <a16:creationId xmlns:a16="http://schemas.microsoft.com/office/drawing/2014/main" id="{2F64FA00-F52F-4F8C-9ED0-8C00855A7D4E}"/>
              </a:ext>
            </a:extLst>
          </p:cNvPr>
          <p:cNvSpPr>
            <a:spLocks noGrp="1"/>
          </p:cNvSpPr>
          <p:nvPr>
            <p:ph type="body" sz="quarter" idx="17"/>
          </p:nvPr>
        </p:nvSpPr>
        <p:spPr>
          <a:xfrm>
            <a:off x="766763" y="3647804"/>
            <a:ext cx="10661665" cy="2168795"/>
          </a:xfrm>
          <a:prstGeom prst="rect">
            <a:avLst/>
          </a:prstGeom>
        </p:spPr>
        <p:txBody>
          <a:bodyPr lIns="0" tIns="0" rIns="0" bIns="0" anchor="ctr" anchorCtr="0">
            <a:noAutofit/>
          </a:bodyPr>
          <a:lstStyle>
            <a:lvl1pPr marL="0" indent="0" algn="ctr">
              <a:buFontTx/>
              <a:buNone/>
              <a:defRPr sz="3600">
                <a:solidFill>
                  <a:schemeClr val="bg1"/>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17" name="Tijdelijke aanduiding voor afbeelding 3">
            <a:extLst>
              <a:ext uri="{FF2B5EF4-FFF2-40B4-BE49-F238E27FC236}">
                <a16:creationId xmlns:a16="http://schemas.microsoft.com/office/drawing/2014/main" id="{E2D5FF81-71AA-4A77-BAFA-7D04F841B056}"/>
              </a:ext>
            </a:extLst>
          </p:cNvPr>
          <p:cNvSpPr>
            <a:spLocks noGrp="1"/>
          </p:cNvSpPr>
          <p:nvPr>
            <p:ph type="pic" sz="quarter" idx="15" hasCustomPrompt="1"/>
          </p:nvPr>
        </p:nvSpPr>
        <p:spPr>
          <a:xfrm>
            <a:off x="5067299" y="1905000"/>
            <a:ext cx="2160000" cy="1346400"/>
          </a:xfrm>
          <a:prstGeom prst="rect">
            <a:avLst/>
          </a:prstGeom>
        </p:spPr>
        <p:txBody>
          <a:bodyPr>
            <a:normAutofit/>
          </a:bodyPr>
          <a:lstStyle>
            <a:lvl1pPr marL="0" indent="0" algn="ctr">
              <a:lnSpc>
                <a:spcPct val="100000"/>
              </a:lnSpc>
              <a:spcBef>
                <a:spcPts val="300"/>
              </a:spcBef>
              <a:buFontTx/>
              <a:buNone/>
              <a:defRPr sz="1100">
                <a:solidFill>
                  <a:schemeClr val="bg1"/>
                </a:solidFill>
              </a:defRPr>
            </a:lvl1pPr>
          </a:lstStyle>
          <a:p>
            <a:r>
              <a:rPr lang="en-US"/>
              <a:t>add icon</a:t>
            </a:r>
          </a:p>
        </p:txBody>
      </p:sp>
      <p:sp>
        <p:nvSpPr>
          <p:cNvPr id="8"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9"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4"/>
          <p:cNvGrpSpPr>
            <a:grpSpLocks noChangeAspect="1"/>
          </p:cNvGrpSpPr>
          <p:nvPr userDrawn="1"/>
        </p:nvGrpSpPr>
        <p:grpSpPr bwMode="auto">
          <a:xfrm>
            <a:off x="304800" y="6440488"/>
            <a:ext cx="733425" cy="166687"/>
            <a:chOff x="192" y="4057"/>
            <a:chExt cx="462" cy="105"/>
          </a:xfrm>
        </p:grpSpPr>
        <p:sp>
          <p:nvSpPr>
            <p:cNvPr id="12"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43234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Slide 3">
    <p:spTree>
      <p:nvGrpSpPr>
        <p:cNvPr id="1" name=""/>
        <p:cNvGrpSpPr/>
        <p:nvPr/>
      </p:nvGrpSpPr>
      <p:grpSpPr>
        <a:xfrm>
          <a:off x="0" y="0"/>
          <a:ext cx="0" cy="0"/>
          <a:chOff x="0" y="0"/>
          <a:chExt cx="0" cy="0"/>
        </a:xfrm>
      </p:grpSpPr>
      <p:sp>
        <p:nvSpPr>
          <p:cNvPr id="2687" name="Title Placeholder 1"/>
          <p:cNvSpPr>
            <a:spLocks noGrp="1"/>
          </p:cNvSpPr>
          <p:nvPr>
            <p:ph type="title"/>
          </p:nvPr>
        </p:nvSpPr>
        <p:spPr>
          <a:xfrm>
            <a:off x="3181350" y="5635663"/>
            <a:ext cx="8362949" cy="602040"/>
          </a:xfrm>
          <a:prstGeom prst="rect">
            <a:avLst/>
          </a:prstGeom>
        </p:spPr>
        <p:txBody>
          <a:bodyPr vert="horz" lIns="91440" tIns="45720" rIns="91440" bIns="45720" rtlCol="0" anchor="t">
            <a:normAutofit/>
          </a:bodyPr>
          <a:lstStyle>
            <a:lvl1pPr algn="r">
              <a:defRPr>
                <a:solidFill>
                  <a:schemeClr val="tx1"/>
                </a:solidFill>
              </a:defRPr>
            </a:lvl1pPr>
          </a:lstStyle>
          <a:p>
            <a:r>
              <a:rPr lang="en-US"/>
              <a:t>Click to edit Master title style</a:t>
            </a:r>
          </a:p>
        </p:txBody>
      </p:sp>
      <p:pic>
        <p:nvPicPr>
          <p:cNvPr id="7" name="Afbeelding 3">
            <a:extLst>
              <a:ext uri="{FF2B5EF4-FFF2-40B4-BE49-F238E27FC236}">
                <a16:creationId xmlns:a16="http://schemas.microsoft.com/office/drawing/2014/main" id="{AA5B3CA4-7383-4A08-AD3F-748BE844E0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011" t="39931" r="6884" b="9611"/>
          <a:stretch/>
        </p:blipFill>
        <p:spPr>
          <a:xfrm>
            <a:off x="754743" y="769256"/>
            <a:ext cx="10711543" cy="4475843"/>
          </a:xfrm>
          <a:prstGeom prst="rect">
            <a:avLst/>
          </a:prstGeom>
        </p:spPr>
      </p:pic>
      <p:sp>
        <p:nvSpPr>
          <p:cNvPr id="8"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3181350" y="5321300"/>
            <a:ext cx="8270421" cy="285787"/>
          </a:xfrm>
          <a:prstGeom prst="rect">
            <a:avLst/>
          </a:prstGeom>
        </p:spPr>
        <p:txBody>
          <a:bodyPr lIns="0" tIns="0" rIns="0" bIns="0" anchor="b" anchorCtr="0"/>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grpSp>
        <p:nvGrpSpPr>
          <p:cNvPr id="2" name="Group 4"/>
          <p:cNvGrpSpPr>
            <a:grpSpLocks noChangeAspect="1"/>
          </p:cNvGrpSpPr>
          <p:nvPr userDrawn="1"/>
        </p:nvGrpSpPr>
        <p:grpSpPr bwMode="auto">
          <a:xfrm>
            <a:off x="752475" y="5310188"/>
            <a:ext cx="2193925" cy="793750"/>
            <a:chOff x="474" y="3345"/>
            <a:chExt cx="1382" cy="500"/>
          </a:xfrm>
        </p:grpSpPr>
        <p:sp>
          <p:nvSpPr>
            <p:cNvPr id="3" name="AutoShape 3"/>
            <p:cNvSpPr>
              <a:spLocks noChangeAspect="1" noChangeArrowheads="1" noTextEdit="1"/>
            </p:cNvSpPr>
            <p:nvPr userDrawn="1"/>
          </p:nvSpPr>
          <p:spPr bwMode="auto">
            <a:xfrm>
              <a:off x="474" y="3345"/>
              <a:ext cx="1382"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474"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474"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userDrawn="1"/>
          </p:nvSpPr>
          <p:spPr bwMode="auto">
            <a:xfrm>
              <a:off x="656"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userDrawn="1"/>
          </p:nvSpPr>
          <p:spPr bwMode="auto">
            <a:xfrm>
              <a:off x="656"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a:off x="950" y="3536"/>
              <a:ext cx="176" cy="123"/>
            </a:xfrm>
            <a:custGeom>
              <a:avLst/>
              <a:gdLst>
                <a:gd name="T0" fmla="*/ 529 w 529"/>
                <a:gd name="T1" fmla="*/ 370 h 370"/>
                <a:gd name="T2" fmla="*/ 203 w 529"/>
                <a:gd name="T3" fmla="*/ 0 h 370"/>
                <a:gd name="T4" fmla="*/ 0 w 529"/>
                <a:gd name="T5" fmla="*/ 0 h 370"/>
                <a:gd name="T6" fmla="*/ 322 w 529"/>
                <a:gd name="T7" fmla="*/ 370 h 370"/>
                <a:gd name="T8" fmla="*/ 529 w 529"/>
                <a:gd name="T9" fmla="*/ 370 h 370"/>
              </a:gdLst>
              <a:ahLst/>
              <a:cxnLst>
                <a:cxn ang="0">
                  <a:pos x="T0" y="T1"/>
                </a:cxn>
                <a:cxn ang="0">
                  <a:pos x="T2" y="T3"/>
                </a:cxn>
                <a:cxn ang="0">
                  <a:pos x="T4" y="T5"/>
                </a:cxn>
                <a:cxn ang="0">
                  <a:pos x="T6" y="T7"/>
                </a:cxn>
                <a:cxn ang="0">
                  <a:pos x="T8" y="T9"/>
                </a:cxn>
              </a:cxnLst>
              <a:rect l="0" t="0" r="r" b="b"/>
              <a:pathLst>
                <a:path w="529" h="370">
                  <a:moveTo>
                    <a:pt x="529" y="370"/>
                  </a:moveTo>
                  <a:lnTo>
                    <a:pt x="203" y="0"/>
                  </a:lnTo>
                  <a:lnTo>
                    <a:pt x="0" y="0"/>
                  </a:lnTo>
                  <a:lnTo>
                    <a:pt x="322" y="370"/>
                  </a:lnTo>
                  <a:lnTo>
                    <a:pt x="529" y="37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userDrawn="1"/>
          </p:nvSpPr>
          <p:spPr bwMode="auto">
            <a:xfrm>
              <a:off x="887" y="3345"/>
              <a:ext cx="50" cy="314"/>
            </a:xfrm>
            <a:custGeom>
              <a:avLst/>
              <a:gdLst>
                <a:gd name="T0" fmla="*/ 0 w 152"/>
                <a:gd name="T1" fmla="*/ 0 h 943"/>
                <a:gd name="T2" fmla="*/ 0 w 152"/>
                <a:gd name="T3" fmla="*/ 943 h 943"/>
                <a:gd name="T4" fmla="*/ 152 w 152"/>
                <a:gd name="T5" fmla="*/ 943 h 943"/>
                <a:gd name="T6" fmla="*/ 152 w 152"/>
                <a:gd name="T7" fmla="*/ 599 h 943"/>
                <a:gd name="T8" fmla="*/ 152 w 152"/>
                <a:gd name="T9" fmla="*/ 600 h 943"/>
                <a:gd name="T10" fmla="*/ 152 w 152"/>
                <a:gd name="T11" fmla="*/ 565 h 943"/>
                <a:gd name="T12" fmla="*/ 152 w 152"/>
                <a:gd name="T13" fmla="*/ 565 h 943"/>
                <a:gd name="T14" fmla="*/ 152 w 152"/>
                <a:gd name="T15" fmla="*/ 0 h 943"/>
                <a:gd name="T16" fmla="*/ 0 w 152"/>
                <a:gd name="T17" fmla="*/ 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943">
                  <a:moveTo>
                    <a:pt x="0" y="0"/>
                  </a:moveTo>
                  <a:lnTo>
                    <a:pt x="0" y="943"/>
                  </a:lnTo>
                  <a:lnTo>
                    <a:pt x="152" y="943"/>
                  </a:lnTo>
                  <a:lnTo>
                    <a:pt x="152" y="599"/>
                  </a:lnTo>
                  <a:lnTo>
                    <a:pt x="152" y="600"/>
                  </a:lnTo>
                  <a:lnTo>
                    <a:pt x="152" y="565"/>
                  </a:lnTo>
                  <a:lnTo>
                    <a:pt x="152" y="565"/>
                  </a:lnTo>
                  <a:lnTo>
                    <a:pt x="152"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userDrawn="1"/>
          </p:nvSpPr>
          <p:spPr bwMode="auto">
            <a:xfrm>
              <a:off x="1196"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userDrawn="1"/>
          </p:nvSpPr>
          <p:spPr bwMode="auto">
            <a:xfrm>
              <a:off x="1196"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noEditPoints="1"/>
            </p:cNvSpPr>
            <p:nvPr userDrawn="1"/>
          </p:nvSpPr>
          <p:spPr bwMode="auto">
            <a:xfrm>
              <a:off x="1405" y="3424"/>
              <a:ext cx="227" cy="236"/>
            </a:xfrm>
            <a:custGeom>
              <a:avLst/>
              <a:gdLst>
                <a:gd name="T0" fmla="*/ 513 w 681"/>
                <a:gd name="T1" fmla="*/ 279 h 709"/>
                <a:gd name="T2" fmla="*/ 500 w 681"/>
                <a:gd name="T3" fmla="*/ 232 h 709"/>
                <a:gd name="T4" fmla="*/ 475 w 681"/>
                <a:gd name="T5" fmla="*/ 194 h 709"/>
                <a:gd name="T6" fmla="*/ 443 w 681"/>
                <a:gd name="T7" fmla="*/ 165 h 709"/>
                <a:gd name="T8" fmla="*/ 403 w 681"/>
                <a:gd name="T9" fmla="*/ 148 h 709"/>
                <a:gd name="T10" fmla="*/ 357 w 681"/>
                <a:gd name="T11" fmla="*/ 139 h 709"/>
                <a:gd name="T12" fmla="*/ 325 w 681"/>
                <a:gd name="T13" fmla="*/ 140 h 709"/>
                <a:gd name="T14" fmla="*/ 282 w 681"/>
                <a:gd name="T15" fmla="*/ 148 h 709"/>
                <a:gd name="T16" fmla="*/ 242 w 681"/>
                <a:gd name="T17" fmla="*/ 167 h 709"/>
                <a:gd name="T18" fmla="*/ 207 w 681"/>
                <a:gd name="T19" fmla="*/ 196 h 709"/>
                <a:gd name="T20" fmla="*/ 180 w 681"/>
                <a:gd name="T21" fmla="*/ 234 h 709"/>
                <a:gd name="T22" fmla="*/ 160 w 681"/>
                <a:gd name="T23" fmla="*/ 279 h 709"/>
                <a:gd name="T24" fmla="*/ 0 w 681"/>
                <a:gd name="T25" fmla="*/ 336 h 709"/>
                <a:gd name="T26" fmla="*/ 7 w 681"/>
                <a:gd name="T27" fmla="*/ 282 h 709"/>
                <a:gd name="T28" fmla="*/ 21 w 681"/>
                <a:gd name="T29" fmla="*/ 230 h 709"/>
                <a:gd name="T30" fmla="*/ 41 w 681"/>
                <a:gd name="T31" fmla="*/ 183 h 709"/>
                <a:gd name="T32" fmla="*/ 68 w 681"/>
                <a:gd name="T33" fmla="*/ 140 h 709"/>
                <a:gd name="T34" fmla="*/ 101 w 681"/>
                <a:gd name="T35" fmla="*/ 102 h 709"/>
                <a:gd name="T36" fmla="*/ 139 w 681"/>
                <a:gd name="T37" fmla="*/ 69 h 709"/>
                <a:gd name="T38" fmla="*/ 181 w 681"/>
                <a:gd name="T39" fmla="*/ 41 h 709"/>
                <a:gd name="T40" fmla="*/ 228 w 681"/>
                <a:gd name="T41" fmla="*/ 21 h 709"/>
                <a:gd name="T42" fmla="*/ 278 w 681"/>
                <a:gd name="T43" fmla="*/ 7 h 709"/>
                <a:gd name="T44" fmla="*/ 333 w 681"/>
                <a:gd name="T45" fmla="*/ 0 h 709"/>
                <a:gd name="T46" fmla="*/ 369 w 681"/>
                <a:gd name="T47" fmla="*/ 0 h 709"/>
                <a:gd name="T48" fmla="*/ 420 w 681"/>
                <a:gd name="T49" fmla="*/ 6 h 709"/>
                <a:gd name="T50" fmla="*/ 467 w 681"/>
                <a:gd name="T51" fmla="*/ 18 h 709"/>
                <a:gd name="T52" fmla="*/ 511 w 681"/>
                <a:gd name="T53" fmla="*/ 38 h 709"/>
                <a:gd name="T54" fmla="*/ 550 w 681"/>
                <a:gd name="T55" fmla="*/ 63 h 709"/>
                <a:gd name="T56" fmla="*/ 584 w 681"/>
                <a:gd name="T57" fmla="*/ 95 h 709"/>
                <a:gd name="T58" fmla="*/ 614 w 681"/>
                <a:gd name="T59" fmla="*/ 132 h 709"/>
                <a:gd name="T60" fmla="*/ 638 w 681"/>
                <a:gd name="T61" fmla="*/ 174 h 709"/>
                <a:gd name="T62" fmla="*/ 658 w 681"/>
                <a:gd name="T63" fmla="*/ 222 h 709"/>
                <a:gd name="T64" fmla="*/ 671 w 681"/>
                <a:gd name="T65" fmla="*/ 276 h 709"/>
                <a:gd name="T66" fmla="*/ 679 w 681"/>
                <a:gd name="T67" fmla="*/ 335 h 709"/>
                <a:gd name="T68" fmla="*/ 157 w 681"/>
                <a:gd name="T69" fmla="*/ 395 h 709"/>
                <a:gd name="T70" fmla="*/ 165 w 681"/>
                <a:gd name="T71" fmla="*/ 431 h 709"/>
                <a:gd name="T72" fmla="*/ 188 w 681"/>
                <a:gd name="T73" fmla="*/ 477 h 709"/>
                <a:gd name="T74" fmla="*/ 222 w 681"/>
                <a:gd name="T75" fmla="*/ 515 h 709"/>
                <a:gd name="T76" fmla="*/ 266 w 681"/>
                <a:gd name="T77" fmla="*/ 541 h 709"/>
                <a:gd name="T78" fmla="*/ 317 w 681"/>
                <a:gd name="T79" fmla="*/ 556 h 709"/>
                <a:gd name="T80" fmla="*/ 354 w 681"/>
                <a:gd name="T81" fmla="*/ 559 h 709"/>
                <a:gd name="T82" fmla="*/ 399 w 681"/>
                <a:gd name="T83" fmla="*/ 556 h 709"/>
                <a:gd name="T84" fmla="*/ 438 w 681"/>
                <a:gd name="T85" fmla="*/ 546 h 709"/>
                <a:gd name="T86" fmla="*/ 482 w 681"/>
                <a:gd name="T87" fmla="*/ 524 h 709"/>
                <a:gd name="T88" fmla="*/ 533 w 681"/>
                <a:gd name="T89" fmla="*/ 481 h 709"/>
                <a:gd name="T90" fmla="*/ 623 w 681"/>
                <a:gd name="T91" fmla="*/ 602 h 709"/>
                <a:gd name="T92" fmla="*/ 583 w 681"/>
                <a:gd name="T93" fmla="*/ 637 h 709"/>
                <a:gd name="T94" fmla="*/ 535 w 681"/>
                <a:gd name="T95" fmla="*/ 667 h 709"/>
                <a:gd name="T96" fmla="*/ 481 w 681"/>
                <a:gd name="T97" fmla="*/ 690 h 709"/>
                <a:gd name="T98" fmla="*/ 420 w 681"/>
                <a:gd name="T99" fmla="*/ 704 h 709"/>
                <a:gd name="T100" fmla="*/ 354 w 681"/>
                <a:gd name="T101" fmla="*/ 709 h 709"/>
                <a:gd name="T102" fmla="*/ 317 w 681"/>
                <a:gd name="T103" fmla="*/ 707 h 709"/>
                <a:gd name="T104" fmla="*/ 264 w 681"/>
                <a:gd name="T105" fmla="*/ 698 h 709"/>
                <a:gd name="T106" fmla="*/ 213 w 681"/>
                <a:gd name="T107" fmla="*/ 682 h 709"/>
                <a:gd name="T108" fmla="*/ 167 w 681"/>
                <a:gd name="T109" fmla="*/ 659 h 709"/>
                <a:gd name="T110" fmla="*/ 126 w 681"/>
                <a:gd name="T111" fmla="*/ 629 h 709"/>
                <a:gd name="T112" fmla="*/ 89 w 681"/>
                <a:gd name="T113" fmla="*/ 595 h 709"/>
                <a:gd name="T114" fmla="*/ 58 w 681"/>
                <a:gd name="T115" fmla="*/ 555 h 709"/>
                <a:gd name="T116" fmla="*/ 33 w 681"/>
                <a:gd name="T117" fmla="*/ 510 h 709"/>
                <a:gd name="T118" fmla="*/ 15 w 681"/>
                <a:gd name="T119" fmla="*/ 462 h 709"/>
                <a:gd name="T120" fmla="*/ 3 w 681"/>
                <a:gd name="T121" fmla="*/ 409 h 709"/>
                <a:gd name="T122" fmla="*/ 0 w 681"/>
                <a:gd name="T123"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709">
                  <a:moveTo>
                    <a:pt x="160" y="279"/>
                  </a:moveTo>
                  <a:lnTo>
                    <a:pt x="513" y="279"/>
                  </a:lnTo>
                  <a:lnTo>
                    <a:pt x="513" y="279"/>
                  </a:lnTo>
                  <a:lnTo>
                    <a:pt x="510" y="262"/>
                  </a:lnTo>
                  <a:lnTo>
                    <a:pt x="505" y="246"/>
                  </a:lnTo>
                  <a:lnTo>
                    <a:pt x="500" y="232"/>
                  </a:lnTo>
                  <a:lnTo>
                    <a:pt x="491" y="218"/>
                  </a:lnTo>
                  <a:lnTo>
                    <a:pt x="483" y="205"/>
                  </a:lnTo>
                  <a:lnTo>
                    <a:pt x="475" y="194"/>
                  </a:lnTo>
                  <a:lnTo>
                    <a:pt x="465" y="183"/>
                  </a:lnTo>
                  <a:lnTo>
                    <a:pt x="455" y="174"/>
                  </a:lnTo>
                  <a:lnTo>
                    <a:pt x="443" y="165"/>
                  </a:lnTo>
                  <a:lnTo>
                    <a:pt x="431" y="158"/>
                  </a:lnTo>
                  <a:lnTo>
                    <a:pt x="417" y="152"/>
                  </a:lnTo>
                  <a:lnTo>
                    <a:pt x="403" y="148"/>
                  </a:lnTo>
                  <a:lnTo>
                    <a:pt x="388" y="143"/>
                  </a:lnTo>
                  <a:lnTo>
                    <a:pt x="373" y="141"/>
                  </a:lnTo>
                  <a:lnTo>
                    <a:pt x="357" y="139"/>
                  </a:lnTo>
                  <a:lnTo>
                    <a:pt x="340" y="139"/>
                  </a:lnTo>
                  <a:lnTo>
                    <a:pt x="340" y="139"/>
                  </a:lnTo>
                  <a:lnTo>
                    <a:pt x="325" y="140"/>
                  </a:lnTo>
                  <a:lnTo>
                    <a:pt x="310" y="141"/>
                  </a:lnTo>
                  <a:lnTo>
                    <a:pt x="296" y="144"/>
                  </a:lnTo>
                  <a:lnTo>
                    <a:pt x="282" y="148"/>
                  </a:lnTo>
                  <a:lnTo>
                    <a:pt x="268" y="154"/>
                  </a:lnTo>
                  <a:lnTo>
                    <a:pt x="254" y="160"/>
                  </a:lnTo>
                  <a:lnTo>
                    <a:pt x="242" y="167"/>
                  </a:lnTo>
                  <a:lnTo>
                    <a:pt x="229" y="177"/>
                  </a:lnTo>
                  <a:lnTo>
                    <a:pt x="218" y="186"/>
                  </a:lnTo>
                  <a:lnTo>
                    <a:pt x="207" y="196"/>
                  </a:lnTo>
                  <a:lnTo>
                    <a:pt x="197" y="207"/>
                  </a:lnTo>
                  <a:lnTo>
                    <a:pt x="188" y="220"/>
                  </a:lnTo>
                  <a:lnTo>
                    <a:pt x="180" y="234"/>
                  </a:lnTo>
                  <a:lnTo>
                    <a:pt x="172" y="248"/>
                  </a:lnTo>
                  <a:lnTo>
                    <a:pt x="166" y="264"/>
                  </a:lnTo>
                  <a:lnTo>
                    <a:pt x="160" y="279"/>
                  </a:lnTo>
                  <a:close/>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userDrawn="1"/>
          </p:nvSpPr>
          <p:spPr bwMode="auto">
            <a:xfrm>
              <a:off x="1458" y="3470"/>
              <a:ext cx="118" cy="47"/>
            </a:xfrm>
            <a:custGeom>
              <a:avLst/>
              <a:gdLst>
                <a:gd name="T0" fmla="*/ 0 w 353"/>
                <a:gd name="T1" fmla="*/ 140 h 140"/>
                <a:gd name="T2" fmla="*/ 353 w 353"/>
                <a:gd name="T3" fmla="*/ 140 h 140"/>
                <a:gd name="T4" fmla="*/ 353 w 353"/>
                <a:gd name="T5" fmla="*/ 140 h 140"/>
                <a:gd name="T6" fmla="*/ 350 w 353"/>
                <a:gd name="T7" fmla="*/ 123 h 140"/>
                <a:gd name="T8" fmla="*/ 345 w 353"/>
                <a:gd name="T9" fmla="*/ 107 h 140"/>
                <a:gd name="T10" fmla="*/ 340 w 353"/>
                <a:gd name="T11" fmla="*/ 93 h 140"/>
                <a:gd name="T12" fmla="*/ 331 w 353"/>
                <a:gd name="T13" fmla="*/ 79 h 140"/>
                <a:gd name="T14" fmla="*/ 323 w 353"/>
                <a:gd name="T15" fmla="*/ 66 h 140"/>
                <a:gd name="T16" fmla="*/ 315 w 353"/>
                <a:gd name="T17" fmla="*/ 55 h 140"/>
                <a:gd name="T18" fmla="*/ 305 w 353"/>
                <a:gd name="T19" fmla="*/ 44 h 140"/>
                <a:gd name="T20" fmla="*/ 295 w 353"/>
                <a:gd name="T21" fmla="*/ 35 h 140"/>
                <a:gd name="T22" fmla="*/ 283 w 353"/>
                <a:gd name="T23" fmla="*/ 26 h 140"/>
                <a:gd name="T24" fmla="*/ 271 w 353"/>
                <a:gd name="T25" fmla="*/ 19 h 140"/>
                <a:gd name="T26" fmla="*/ 257 w 353"/>
                <a:gd name="T27" fmla="*/ 13 h 140"/>
                <a:gd name="T28" fmla="*/ 243 w 353"/>
                <a:gd name="T29" fmla="*/ 9 h 140"/>
                <a:gd name="T30" fmla="*/ 228 w 353"/>
                <a:gd name="T31" fmla="*/ 4 h 140"/>
                <a:gd name="T32" fmla="*/ 213 w 353"/>
                <a:gd name="T33" fmla="*/ 2 h 140"/>
                <a:gd name="T34" fmla="*/ 197 w 353"/>
                <a:gd name="T35" fmla="*/ 0 h 140"/>
                <a:gd name="T36" fmla="*/ 180 w 353"/>
                <a:gd name="T37" fmla="*/ 0 h 140"/>
                <a:gd name="T38" fmla="*/ 180 w 353"/>
                <a:gd name="T39" fmla="*/ 0 h 140"/>
                <a:gd name="T40" fmla="*/ 165 w 353"/>
                <a:gd name="T41" fmla="*/ 1 h 140"/>
                <a:gd name="T42" fmla="*/ 150 w 353"/>
                <a:gd name="T43" fmla="*/ 2 h 140"/>
                <a:gd name="T44" fmla="*/ 136 w 353"/>
                <a:gd name="T45" fmla="*/ 5 h 140"/>
                <a:gd name="T46" fmla="*/ 122 w 353"/>
                <a:gd name="T47" fmla="*/ 9 h 140"/>
                <a:gd name="T48" fmla="*/ 108 w 353"/>
                <a:gd name="T49" fmla="*/ 15 h 140"/>
                <a:gd name="T50" fmla="*/ 94 w 353"/>
                <a:gd name="T51" fmla="*/ 21 h 140"/>
                <a:gd name="T52" fmla="*/ 82 w 353"/>
                <a:gd name="T53" fmla="*/ 28 h 140"/>
                <a:gd name="T54" fmla="*/ 69 w 353"/>
                <a:gd name="T55" fmla="*/ 38 h 140"/>
                <a:gd name="T56" fmla="*/ 58 w 353"/>
                <a:gd name="T57" fmla="*/ 47 h 140"/>
                <a:gd name="T58" fmla="*/ 47 w 353"/>
                <a:gd name="T59" fmla="*/ 57 h 140"/>
                <a:gd name="T60" fmla="*/ 37 w 353"/>
                <a:gd name="T61" fmla="*/ 68 h 140"/>
                <a:gd name="T62" fmla="*/ 28 w 353"/>
                <a:gd name="T63" fmla="*/ 81 h 140"/>
                <a:gd name="T64" fmla="*/ 20 w 353"/>
                <a:gd name="T65" fmla="*/ 95 h 140"/>
                <a:gd name="T66" fmla="*/ 12 w 353"/>
                <a:gd name="T67" fmla="*/ 109 h 140"/>
                <a:gd name="T68" fmla="*/ 6 w 353"/>
                <a:gd name="T69" fmla="*/ 125 h 140"/>
                <a:gd name="T70" fmla="*/ 0 w 353"/>
                <a:gd name="T71"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140">
                  <a:moveTo>
                    <a:pt x="0" y="140"/>
                  </a:moveTo>
                  <a:lnTo>
                    <a:pt x="353" y="140"/>
                  </a:lnTo>
                  <a:lnTo>
                    <a:pt x="353" y="140"/>
                  </a:lnTo>
                  <a:lnTo>
                    <a:pt x="350" y="123"/>
                  </a:lnTo>
                  <a:lnTo>
                    <a:pt x="345" y="107"/>
                  </a:lnTo>
                  <a:lnTo>
                    <a:pt x="340" y="93"/>
                  </a:lnTo>
                  <a:lnTo>
                    <a:pt x="331" y="79"/>
                  </a:lnTo>
                  <a:lnTo>
                    <a:pt x="323" y="66"/>
                  </a:lnTo>
                  <a:lnTo>
                    <a:pt x="315" y="55"/>
                  </a:lnTo>
                  <a:lnTo>
                    <a:pt x="305" y="44"/>
                  </a:lnTo>
                  <a:lnTo>
                    <a:pt x="295" y="35"/>
                  </a:lnTo>
                  <a:lnTo>
                    <a:pt x="283" y="26"/>
                  </a:lnTo>
                  <a:lnTo>
                    <a:pt x="271" y="19"/>
                  </a:lnTo>
                  <a:lnTo>
                    <a:pt x="257" y="13"/>
                  </a:lnTo>
                  <a:lnTo>
                    <a:pt x="243" y="9"/>
                  </a:lnTo>
                  <a:lnTo>
                    <a:pt x="228" y="4"/>
                  </a:lnTo>
                  <a:lnTo>
                    <a:pt x="213" y="2"/>
                  </a:lnTo>
                  <a:lnTo>
                    <a:pt x="197" y="0"/>
                  </a:lnTo>
                  <a:lnTo>
                    <a:pt x="180" y="0"/>
                  </a:lnTo>
                  <a:lnTo>
                    <a:pt x="180" y="0"/>
                  </a:lnTo>
                  <a:lnTo>
                    <a:pt x="165" y="1"/>
                  </a:lnTo>
                  <a:lnTo>
                    <a:pt x="150" y="2"/>
                  </a:lnTo>
                  <a:lnTo>
                    <a:pt x="136" y="5"/>
                  </a:lnTo>
                  <a:lnTo>
                    <a:pt x="122" y="9"/>
                  </a:lnTo>
                  <a:lnTo>
                    <a:pt x="108" y="15"/>
                  </a:lnTo>
                  <a:lnTo>
                    <a:pt x="94" y="21"/>
                  </a:lnTo>
                  <a:lnTo>
                    <a:pt x="82" y="28"/>
                  </a:lnTo>
                  <a:lnTo>
                    <a:pt x="69" y="38"/>
                  </a:lnTo>
                  <a:lnTo>
                    <a:pt x="58" y="47"/>
                  </a:lnTo>
                  <a:lnTo>
                    <a:pt x="47" y="57"/>
                  </a:lnTo>
                  <a:lnTo>
                    <a:pt x="37" y="68"/>
                  </a:lnTo>
                  <a:lnTo>
                    <a:pt x="28" y="81"/>
                  </a:lnTo>
                  <a:lnTo>
                    <a:pt x="20" y="95"/>
                  </a:lnTo>
                  <a:lnTo>
                    <a:pt x="12" y="109"/>
                  </a:lnTo>
                  <a:lnTo>
                    <a:pt x="6" y="125"/>
                  </a:lnTo>
                  <a:lnTo>
                    <a:pt x="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userDrawn="1"/>
          </p:nvSpPr>
          <p:spPr bwMode="auto">
            <a:xfrm>
              <a:off x="1405" y="3424"/>
              <a:ext cx="227" cy="236"/>
            </a:xfrm>
            <a:custGeom>
              <a:avLst/>
              <a:gdLst>
                <a:gd name="T0" fmla="*/ 0 w 681"/>
                <a:gd name="T1" fmla="*/ 336 h 709"/>
                <a:gd name="T2" fmla="*/ 7 w 681"/>
                <a:gd name="T3" fmla="*/ 282 h 709"/>
                <a:gd name="T4" fmla="*/ 21 w 681"/>
                <a:gd name="T5" fmla="*/ 230 h 709"/>
                <a:gd name="T6" fmla="*/ 41 w 681"/>
                <a:gd name="T7" fmla="*/ 183 h 709"/>
                <a:gd name="T8" fmla="*/ 68 w 681"/>
                <a:gd name="T9" fmla="*/ 140 h 709"/>
                <a:gd name="T10" fmla="*/ 101 w 681"/>
                <a:gd name="T11" fmla="*/ 102 h 709"/>
                <a:gd name="T12" fmla="*/ 139 w 681"/>
                <a:gd name="T13" fmla="*/ 69 h 709"/>
                <a:gd name="T14" fmla="*/ 181 w 681"/>
                <a:gd name="T15" fmla="*/ 41 h 709"/>
                <a:gd name="T16" fmla="*/ 228 w 681"/>
                <a:gd name="T17" fmla="*/ 21 h 709"/>
                <a:gd name="T18" fmla="*/ 278 w 681"/>
                <a:gd name="T19" fmla="*/ 7 h 709"/>
                <a:gd name="T20" fmla="*/ 333 w 681"/>
                <a:gd name="T21" fmla="*/ 0 h 709"/>
                <a:gd name="T22" fmla="*/ 369 w 681"/>
                <a:gd name="T23" fmla="*/ 0 h 709"/>
                <a:gd name="T24" fmla="*/ 420 w 681"/>
                <a:gd name="T25" fmla="*/ 6 h 709"/>
                <a:gd name="T26" fmla="*/ 467 w 681"/>
                <a:gd name="T27" fmla="*/ 18 h 709"/>
                <a:gd name="T28" fmla="*/ 511 w 681"/>
                <a:gd name="T29" fmla="*/ 38 h 709"/>
                <a:gd name="T30" fmla="*/ 550 w 681"/>
                <a:gd name="T31" fmla="*/ 63 h 709"/>
                <a:gd name="T32" fmla="*/ 584 w 681"/>
                <a:gd name="T33" fmla="*/ 95 h 709"/>
                <a:gd name="T34" fmla="*/ 614 w 681"/>
                <a:gd name="T35" fmla="*/ 132 h 709"/>
                <a:gd name="T36" fmla="*/ 638 w 681"/>
                <a:gd name="T37" fmla="*/ 174 h 709"/>
                <a:gd name="T38" fmla="*/ 658 w 681"/>
                <a:gd name="T39" fmla="*/ 222 h 709"/>
                <a:gd name="T40" fmla="*/ 671 w 681"/>
                <a:gd name="T41" fmla="*/ 276 h 709"/>
                <a:gd name="T42" fmla="*/ 679 w 681"/>
                <a:gd name="T43" fmla="*/ 335 h 709"/>
                <a:gd name="T44" fmla="*/ 157 w 681"/>
                <a:gd name="T45" fmla="*/ 395 h 709"/>
                <a:gd name="T46" fmla="*/ 165 w 681"/>
                <a:gd name="T47" fmla="*/ 431 h 709"/>
                <a:gd name="T48" fmla="*/ 188 w 681"/>
                <a:gd name="T49" fmla="*/ 477 h 709"/>
                <a:gd name="T50" fmla="*/ 222 w 681"/>
                <a:gd name="T51" fmla="*/ 515 h 709"/>
                <a:gd name="T52" fmla="*/ 266 w 681"/>
                <a:gd name="T53" fmla="*/ 541 h 709"/>
                <a:gd name="T54" fmla="*/ 317 w 681"/>
                <a:gd name="T55" fmla="*/ 556 h 709"/>
                <a:gd name="T56" fmla="*/ 354 w 681"/>
                <a:gd name="T57" fmla="*/ 559 h 709"/>
                <a:gd name="T58" fmla="*/ 399 w 681"/>
                <a:gd name="T59" fmla="*/ 556 h 709"/>
                <a:gd name="T60" fmla="*/ 438 w 681"/>
                <a:gd name="T61" fmla="*/ 546 h 709"/>
                <a:gd name="T62" fmla="*/ 482 w 681"/>
                <a:gd name="T63" fmla="*/ 524 h 709"/>
                <a:gd name="T64" fmla="*/ 533 w 681"/>
                <a:gd name="T65" fmla="*/ 481 h 709"/>
                <a:gd name="T66" fmla="*/ 623 w 681"/>
                <a:gd name="T67" fmla="*/ 602 h 709"/>
                <a:gd name="T68" fmla="*/ 583 w 681"/>
                <a:gd name="T69" fmla="*/ 637 h 709"/>
                <a:gd name="T70" fmla="*/ 535 w 681"/>
                <a:gd name="T71" fmla="*/ 667 h 709"/>
                <a:gd name="T72" fmla="*/ 481 w 681"/>
                <a:gd name="T73" fmla="*/ 690 h 709"/>
                <a:gd name="T74" fmla="*/ 420 w 681"/>
                <a:gd name="T75" fmla="*/ 704 h 709"/>
                <a:gd name="T76" fmla="*/ 354 w 681"/>
                <a:gd name="T77" fmla="*/ 709 h 709"/>
                <a:gd name="T78" fmla="*/ 317 w 681"/>
                <a:gd name="T79" fmla="*/ 707 h 709"/>
                <a:gd name="T80" fmla="*/ 264 w 681"/>
                <a:gd name="T81" fmla="*/ 698 h 709"/>
                <a:gd name="T82" fmla="*/ 213 w 681"/>
                <a:gd name="T83" fmla="*/ 682 h 709"/>
                <a:gd name="T84" fmla="*/ 167 w 681"/>
                <a:gd name="T85" fmla="*/ 659 h 709"/>
                <a:gd name="T86" fmla="*/ 126 w 681"/>
                <a:gd name="T87" fmla="*/ 629 h 709"/>
                <a:gd name="T88" fmla="*/ 89 w 681"/>
                <a:gd name="T89" fmla="*/ 595 h 709"/>
                <a:gd name="T90" fmla="*/ 58 w 681"/>
                <a:gd name="T91" fmla="*/ 555 h 709"/>
                <a:gd name="T92" fmla="*/ 33 w 681"/>
                <a:gd name="T93" fmla="*/ 510 h 709"/>
                <a:gd name="T94" fmla="*/ 15 w 681"/>
                <a:gd name="T95" fmla="*/ 462 h 709"/>
                <a:gd name="T96" fmla="*/ 3 w 681"/>
                <a:gd name="T97" fmla="*/ 409 h 709"/>
                <a:gd name="T98" fmla="*/ 0 w 681"/>
                <a:gd name="T99"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709">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p:cNvSpPr>
            <p:nvPr userDrawn="1"/>
          </p:nvSpPr>
          <p:spPr bwMode="auto">
            <a:xfrm>
              <a:off x="1659" y="3424"/>
              <a:ext cx="197" cy="235"/>
            </a:xfrm>
            <a:custGeom>
              <a:avLst/>
              <a:gdLst>
                <a:gd name="T0" fmla="*/ 431 w 591"/>
                <a:gd name="T1" fmla="*/ 707 h 707"/>
                <a:gd name="T2" fmla="*/ 431 w 591"/>
                <a:gd name="T3" fmla="*/ 296 h 707"/>
                <a:gd name="T4" fmla="*/ 427 w 591"/>
                <a:gd name="T5" fmla="*/ 268 h 707"/>
                <a:gd name="T6" fmla="*/ 419 w 591"/>
                <a:gd name="T7" fmla="*/ 243 h 707"/>
                <a:gd name="T8" fmla="*/ 407 w 591"/>
                <a:gd name="T9" fmla="*/ 220 h 707"/>
                <a:gd name="T10" fmla="*/ 391 w 591"/>
                <a:gd name="T11" fmla="*/ 199 h 707"/>
                <a:gd name="T12" fmla="*/ 371 w 591"/>
                <a:gd name="T13" fmla="*/ 183 h 707"/>
                <a:gd name="T14" fmla="*/ 348 w 591"/>
                <a:gd name="T15" fmla="*/ 171 h 707"/>
                <a:gd name="T16" fmla="*/ 322 w 591"/>
                <a:gd name="T17" fmla="*/ 163 h 707"/>
                <a:gd name="T18" fmla="*/ 295 w 591"/>
                <a:gd name="T19" fmla="*/ 160 h 707"/>
                <a:gd name="T20" fmla="*/ 282 w 591"/>
                <a:gd name="T21" fmla="*/ 160 h 707"/>
                <a:gd name="T22" fmla="*/ 255 w 591"/>
                <a:gd name="T23" fmla="*/ 166 h 707"/>
                <a:gd name="T24" fmla="*/ 230 w 591"/>
                <a:gd name="T25" fmla="*/ 177 h 707"/>
                <a:gd name="T26" fmla="*/ 210 w 591"/>
                <a:gd name="T27" fmla="*/ 191 h 707"/>
                <a:gd name="T28" fmla="*/ 191 w 591"/>
                <a:gd name="T29" fmla="*/ 210 h 707"/>
                <a:gd name="T30" fmla="*/ 176 w 591"/>
                <a:gd name="T31" fmla="*/ 230 h 707"/>
                <a:gd name="T32" fmla="*/ 166 w 591"/>
                <a:gd name="T33" fmla="*/ 256 h 707"/>
                <a:gd name="T34" fmla="*/ 160 w 591"/>
                <a:gd name="T35" fmla="*/ 282 h 707"/>
                <a:gd name="T36" fmla="*/ 160 w 591"/>
                <a:gd name="T37" fmla="*/ 707 h 707"/>
                <a:gd name="T38" fmla="*/ 0 w 591"/>
                <a:gd name="T39" fmla="*/ 296 h 707"/>
                <a:gd name="T40" fmla="*/ 0 w 591"/>
                <a:gd name="T41" fmla="*/ 280 h 707"/>
                <a:gd name="T42" fmla="*/ 3 w 591"/>
                <a:gd name="T43" fmla="*/ 250 h 707"/>
                <a:gd name="T44" fmla="*/ 9 w 591"/>
                <a:gd name="T45" fmla="*/ 221 h 707"/>
                <a:gd name="T46" fmla="*/ 17 w 591"/>
                <a:gd name="T47" fmla="*/ 194 h 707"/>
                <a:gd name="T48" fmla="*/ 29 w 591"/>
                <a:gd name="T49" fmla="*/ 167 h 707"/>
                <a:gd name="T50" fmla="*/ 42 w 591"/>
                <a:gd name="T51" fmla="*/ 142 h 707"/>
                <a:gd name="T52" fmla="*/ 67 w 591"/>
                <a:gd name="T53" fmla="*/ 108 h 707"/>
                <a:gd name="T54" fmla="*/ 108 w 591"/>
                <a:gd name="T55" fmla="*/ 68 h 707"/>
                <a:gd name="T56" fmla="*/ 142 w 591"/>
                <a:gd name="T57" fmla="*/ 42 h 707"/>
                <a:gd name="T58" fmla="*/ 167 w 591"/>
                <a:gd name="T59" fmla="*/ 29 h 707"/>
                <a:gd name="T60" fmla="*/ 193 w 591"/>
                <a:gd name="T61" fmla="*/ 17 h 707"/>
                <a:gd name="T62" fmla="*/ 221 w 591"/>
                <a:gd name="T63" fmla="*/ 9 h 707"/>
                <a:gd name="T64" fmla="*/ 250 w 591"/>
                <a:gd name="T65" fmla="*/ 3 h 707"/>
                <a:gd name="T66" fmla="*/ 279 w 591"/>
                <a:gd name="T67" fmla="*/ 0 h 707"/>
                <a:gd name="T68" fmla="*/ 295 w 591"/>
                <a:gd name="T69" fmla="*/ 0 h 707"/>
                <a:gd name="T70" fmla="*/ 325 w 591"/>
                <a:gd name="T71" fmla="*/ 1 h 707"/>
                <a:gd name="T72" fmla="*/ 355 w 591"/>
                <a:gd name="T73" fmla="*/ 6 h 707"/>
                <a:gd name="T74" fmla="*/ 382 w 591"/>
                <a:gd name="T75" fmla="*/ 13 h 707"/>
                <a:gd name="T76" fmla="*/ 410 w 591"/>
                <a:gd name="T77" fmla="*/ 23 h 707"/>
                <a:gd name="T78" fmla="*/ 436 w 591"/>
                <a:gd name="T79" fmla="*/ 36 h 707"/>
                <a:gd name="T80" fmla="*/ 460 w 591"/>
                <a:gd name="T81" fmla="*/ 50 h 707"/>
                <a:gd name="T82" fmla="*/ 504 w 591"/>
                <a:gd name="T83" fmla="*/ 86 h 707"/>
                <a:gd name="T84" fmla="*/ 541 w 591"/>
                <a:gd name="T85" fmla="*/ 131 h 707"/>
                <a:gd name="T86" fmla="*/ 555 w 591"/>
                <a:gd name="T87" fmla="*/ 155 h 707"/>
                <a:gd name="T88" fmla="*/ 567 w 591"/>
                <a:gd name="T89" fmla="*/ 180 h 707"/>
                <a:gd name="T90" fmla="*/ 577 w 591"/>
                <a:gd name="T91" fmla="*/ 207 h 707"/>
                <a:gd name="T92" fmla="*/ 584 w 591"/>
                <a:gd name="T93" fmla="*/ 236 h 707"/>
                <a:gd name="T94" fmla="*/ 589 w 591"/>
                <a:gd name="T95" fmla="*/ 265 h 707"/>
                <a:gd name="T96" fmla="*/ 591 w 591"/>
                <a:gd name="T97" fmla="*/ 29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1" h="707">
                  <a:moveTo>
                    <a:pt x="591" y="707"/>
                  </a:moveTo>
                  <a:lnTo>
                    <a:pt x="431" y="707"/>
                  </a:lnTo>
                  <a:lnTo>
                    <a:pt x="431" y="296"/>
                  </a:lnTo>
                  <a:lnTo>
                    <a:pt x="431" y="296"/>
                  </a:lnTo>
                  <a:lnTo>
                    <a:pt x="429" y="282"/>
                  </a:lnTo>
                  <a:lnTo>
                    <a:pt x="427" y="268"/>
                  </a:lnTo>
                  <a:lnTo>
                    <a:pt x="424" y="256"/>
                  </a:lnTo>
                  <a:lnTo>
                    <a:pt x="419" y="243"/>
                  </a:lnTo>
                  <a:lnTo>
                    <a:pt x="413" y="230"/>
                  </a:lnTo>
                  <a:lnTo>
                    <a:pt x="407" y="220"/>
                  </a:lnTo>
                  <a:lnTo>
                    <a:pt x="400" y="210"/>
                  </a:lnTo>
                  <a:lnTo>
                    <a:pt x="391" y="199"/>
                  </a:lnTo>
                  <a:lnTo>
                    <a:pt x="381" y="191"/>
                  </a:lnTo>
                  <a:lnTo>
                    <a:pt x="371" y="183"/>
                  </a:lnTo>
                  <a:lnTo>
                    <a:pt x="360" y="177"/>
                  </a:lnTo>
                  <a:lnTo>
                    <a:pt x="348" y="171"/>
                  </a:lnTo>
                  <a:lnTo>
                    <a:pt x="336" y="166"/>
                  </a:lnTo>
                  <a:lnTo>
                    <a:pt x="322" y="163"/>
                  </a:lnTo>
                  <a:lnTo>
                    <a:pt x="309" y="160"/>
                  </a:lnTo>
                  <a:lnTo>
                    <a:pt x="295" y="160"/>
                  </a:lnTo>
                  <a:lnTo>
                    <a:pt x="295" y="160"/>
                  </a:lnTo>
                  <a:lnTo>
                    <a:pt x="282" y="160"/>
                  </a:lnTo>
                  <a:lnTo>
                    <a:pt x="268" y="163"/>
                  </a:lnTo>
                  <a:lnTo>
                    <a:pt x="255" y="166"/>
                  </a:lnTo>
                  <a:lnTo>
                    <a:pt x="243" y="171"/>
                  </a:lnTo>
                  <a:lnTo>
                    <a:pt x="230" y="177"/>
                  </a:lnTo>
                  <a:lnTo>
                    <a:pt x="220" y="183"/>
                  </a:lnTo>
                  <a:lnTo>
                    <a:pt x="210" y="191"/>
                  </a:lnTo>
                  <a:lnTo>
                    <a:pt x="199" y="199"/>
                  </a:lnTo>
                  <a:lnTo>
                    <a:pt x="191" y="210"/>
                  </a:lnTo>
                  <a:lnTo>
                    <a:pt x="183" y="220"/>
                  </a:lnTo>
                  <a:lnTo>
                    <a:pt x="176" y="230"/>
                  </a:lnTo>
                  <a:lnTo>
                    <a:pt x="171" y="243"/>
                  </a:lnTo>
                  <a:lnTo>
                    <a:pt x="166" y="256"/>
                  </a:lnTo>
                  <a:lnTo>
                    <a:pt x="163" y="268"/>
                  </a:lnTo>
                  <a:lnTo>
                    <a:pt x="160" y="282"/>
                  </a:lnTo>
                  <a:lnTo>
                    <a:pt x="160" y="296"/>
                  </a:lnTo>
                  <a:lnTo>
                    <a:pt x="160" y="707"/>
                  </a:lnTo>
                  <a:lnTo>
                    <a:pt x="0" y="707"/>
                  </a:lnTo>
                  <a:lnTo>
                    <a:pt x="0" y="296"/>
                  </a:lnTo>
                  <a:lnTo>
                    <a:pt x="0" y="296"/>
                  </a:lnTo>
                  <a:lnTo>
                    <a:pt x="0" y="280"/>
                  </a:lnTo>
                  <a:lnTo>
                    <a:pt x="1" y="265"/>
                  </a:lnTo>
                  <a:lnTo>
                    <a:pt x="3" y="250"/>
                  </a:lnTo>
                  <a:lnTo>
                    <a:pt x="6" y="236"/>
                  </a:lnTo>
                  <a:lnTo>
                    <a:pt x="9" y="221"/>
                  </a:lnTo>
                  <a:lnTo>
                    <a:pt x="12" y="207"/>
                  </a:lnTo>
                  <a:lnTo>
                    <a:pt x="17" y="194"/>
                  </a:lnTo>
                  <a:lnTo>
                    <a:pt x="23" y="180"/>
                  </a:lnTo>
                  <a:lnTo>
                    <a:pt x="29" y="167"/>
                  </a:lnTo>
                  <a:lnTo>
                    <a:pt x="35" y="155"/>
                  </a:lnTo>
                  <a:lnTo>
                    <a:pt x="42" y="142"/>
                  </a:lnTo>
                  <a:lnTo>
                    <a:pt x="50" y="131"/>
                  </a:lnTo>
                  <a:lnTo>
                    <a:pt x="67" y="108"/>
                  </a:lnTo>
                  <a:lnTo>
                    <a:pt x="86" y="86"/>
                  </a:lnTo>
                  <a:lnTo>
                    <a:pt x="108" y="68"/>
                  </a:lnTo>
                  <a:lnTo>
                    <a:pt x="129" y="50"/>
                  </a:lnTo>
                  <a:lnTo>
                    <a:pt x="142" y="42"/>
                  </a:lnTo>
                  <a:lnTo>
                    <a:pt x="155" y="36"/>
                  </a:lnTo>
                  <a:lnTo>
                    <a:pt x="167" y="29"/>
                  </a:lnTo>
                  <a:lnTo>
                    <a:pt x="180" y="23"/>
                  </a:lnTo>
                  <a:lnTo>
                    <a:pt x="193" y="17"/>
                  </a:lnTo>
                  <a:lnTo>
                    <a:pt x="207" y="13"/>
                  </a:lnTo>
                  <a:lnTo>
                    <a:pt x="221" y="9"/>
                  </a:lnTo>
                  <a:lnTo>
                    <a:pt x="236" y="6"/>
                  </a:lnTo>
                  <a:lnTo>
                    <a:pt x="250" y="3"/>
                  </a:lnTo>
                  <a:lnTo>
                    <a:pt x="264" y="1"/>
                  </a:lnTo>
                  <a:lnTo>
                    <a:pt x="279" y="0"/>
                  </a:lnTo>
                  <a:lnTo>
                    <a:pt x="295" y="0"/>
                  </a:lnTo>
                  <a:lnTo>
                    <a:pt x="295" y="0"/>
                  </a:lnTo>
                  <a:lnTo>
                    <a:pt x="310" y="0"/>
                  </a:lnTo>
                  <a:lnTo>
                    <a:pt x="325" y="1"/>
                  </a:lnTo>
                  <a:lnTo>
                    <a:pt x="340" y="3"/>
                  </a:lnTo>
                  <a:lnTo>
                    <a:pt x="355" y="6"/>
                  </a:lnTo>
                  <a:lnTo>
                    <a:pt x="369" y="9"/>
                  </a:lnTo>
                  <a:lnTo>
                    <a:pt x="382" y="13"/>
                  </a:lnTo>
                  <a:lnTo>
                    <a:pt x="396" y="17"/>
                  </a:lnTo>
                  <a:lnTo>
                    <a:pt x="410" y="23"/>
                  </a:lnTo>
                  <a:lnTo>
                    <a:pt x="423" y="29"/>
                  </a:lnTo>
                  <a:lnTo>
                    <a:pt x="436" y="36"/>
                  </a:lnTo>
                  <a:lnTo>
                    <a:pt x="448" y="42"/>
                  </a:lnTo>
                  <a:lnTo>
                    <a:pt x="460" y="50"/>
                  </a:lnTo>
                  <a:lnTo>
                    <a:pt x="483" y="68"/>
                  </a:lnTo>
                  <a:lnTo>
                    <a:pt x="504" y="86"/>
                  </a:lnTo>
                  <a:lnTo>
                    <a:pt x="523" y="108"/>
                  </a:lnTo>
                  <a:lnTo>
                    <a:pt x="541" y="131"/>
                  </a:lnTo>
                  <a:lnTo>
                    <a:pt x="547" y="142"/>
                  </a:lnTo>
                  <a:lnTo>
                    <a:pt x="555" y="155"/>
                  </a:lnTo>
                  <a:lnTo>
                    <a:pt x="561" y="167"/>
                  </a:lnTo>
                  <a:lnTo>
                    <a:pt x="567" y="180"/>
                  </a:lnTo>
                  <a:lnTo>
                    <a:pt x="573" y="194"/>
                  </a:lnTo>
                  <a:lnTo>
                    <a:pt x="577" y="207"/>
                  </a:lnTo>
                  <a:lnTo>
                    <a:pt x="582" y="221"/>
                  </a:lnTo>
                  <a:lnTo>
                    <a:pt x="584" y="236"/>
                  </a:lnTo>
                  <a:lnTo>
                    <a:pt x="588" y="250"/>
                  </a:lnTo>
                  <a:lnTo>
                    <a:pt x="589" y="265"/>
                  </a:lnTo>
                  <a:lnTo>
                    <a:pt x="590" y="280"/>
                  </a:lnTo>
                  <a:lnTo>
                    <a:pt x="591" y="296"/>
                  </a:lnTo>
                  <a:lnTo>
                    <a:pt x="591" y="70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p:cNvSpPr>
              <a:spLocks/>
            </p:cNvSpPr>
            <p:nvPr userDrawn="1"/>
          </p:nvSpPr>
          <p:spPr bwMode="auto">
            <a:xfrm>
              <a:off x="996"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p:cNvSpPr>
              <a:spLocks/>
            </p:cNvSpPr>
            <p:nvPr userDrawn="1"/>
          </p:nvSpPr>
          <p:spPr bwMode="auto">
            <a:xfrm>
              <a:off x="996"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noEditPoints="1"/>
            </p:cNvSpPr>
            <p:nvPr userDrawn="1"/>
          </p:nvSpPr>
          <p:spPr bwMode="auto">
            <a:xfrm>
              <a:off x="482" y="3758"/>
              <a:ext cx="42" cy="64"/>
            </a:xfrm>
            <a:custGeom>
              <a:avLst/>
              <a:gdLst>
                <a:gd name="T0" fmla="*/ 96 w 126"/>
                <a:gd name="T1" fmla="*/ 82 h 192"/>
                <a:gd name="T2" fmla="*/ 106 w 126"/>
                <a:gd name="T3" fmla="*/ 90 h 192"/>
                <a:gd name="T4" fmla="*/ 117 w 126"/>
                <a:gd name="T5" fmla="*/ 100 h 192"/>
                <a:gd name="T6" fmla="*/ 122 w 126"/>
                <a:gd name="T7" fmla="*/ 115 h 192"/>
                <a:gd name="T8" fmla="*/ 126 w 126"/>
                <a:gd name="T9" fmla="*/ 131 h 192"/>
                <a:gd name="T10" fmla="*/ 125 w 126"/>
                <a:gd name="T11" fmla="*/ 144 h 192"/>
                <a:gd name="T12" fmla="*/ 114 w 126"/>
                <a:gd name="T13" fmla="*/ 166 h 192"/>
                <a:gd name="T14" fmla="*/ 98 w 126"/>
                <a:gd name="T15" fmla="*/ 182 h 192"/>
                <a:gd name="T16" fmla="*/ 77 w 126"/>
                <a:gd name="T17" fmla="*/ 191 h 192"/>
                <a:gd name="T18" fmla="*/ 0 w 126"/>
                <a:gd name="T19" fmla="*/ 192 h 192"/>
                <a:gd name="T20" fmla="*/ 63 w 126"/>
                <a:gd name="T21" fmla="*/ 0 h 192"/>
                <a:gd name="T22" fmla="*/ 74 w 126"/>
                <a:gd name="T23" fmla="*/ 1 h 192"/>
                <a:gd name="T24" fmla="*/ 93 w 126"/>
                <a:gd name="T25" fmla="*/ 8 h 192"/>
                <a:gd name="T26" fmla="*/ 106 w 126"/>
                <a:gd name="T27" fmla="*/ 21 h 192"/>
                <a:gd name="T28" fmla="*/ 113 w 126"/>
                <a:gd name="T29" fmla="*/ 39 h 192"/>
                <a:gd name="T30" fmla="*/ 113 w 126"/>
                <a:gd name="T31" fmla="*/ 50 h 192"/>
                <a:gd name="T32" fmla="*/ 112 w 126"/>
                <a:gd name="T33" fmla="*/ 60 h 192"/>
                <a:gd name="T34" fmla="*/ 103 w 126"/>
                <a:gd name="T35" fmla="*/ 78 h 192"/>
                <a:gd name="T36" fmla="*/ 96 w 126"/>
                <a:gd name="T37" fmla="*/ 82 h 192"/>
                <a:gd name="T38" fmla="*/ 63 w 126"/>
                <a:gd name="T39" fmla="*/ 71 h 192"/>
                <a:gd name="T40" fmla="*/ 68 w 126"/>
                <a:gd name="T41" fmla="*/ 69 h 192"/>
                <a:gd name="T42" fmla="*/ 76 w 126"/>
                <a:gd name="T43" fmla="*/ 67 h 192"/>
                <a:gd name="T44" fmla="*/ 80 w 126"/>
                <a:gd name="T45" fmla="*/ 61 h 192"/>
                <a:gd name="T46" fmla="*/ 84 w 126"/>
                <a:gd name="T47" fmla="*/ 55 h 192"/>
                <a:gd name="T48" fmla="*/ 84 w 126"/>
                <a:gd name="T49" fmla="*/ 50 h 192"/>
                <a:gd name="T50" fmla="*/ 82 w 126"/>
                <a:gd name="T51" fmla="*/ 41 h 192"/>
                <a:gd name="T52" fmla="*/ 78 w 126"/>
                <a:gd name="T53" fmla="*/ 35 h 192"/>
                <a:gd name="T54" fmla="*/ 71 w 126"/>
                <a:gd name="T55" fmla="*/ 31 h 192"/>
                <a:gd name="T56" fmla="*/ 63 w 126"/>
                <a:gd name="T57" fmla="*/ 29 h 192"/>
                <a:gd name="T58" fmla="*/ 31 w 126"/>
                <a:gd name="T59" fmla="*/ 71 h 192"/>
                <a:gd name="T60" fmla="*/ 63 w 126"/>
                <a:gd name="T61" fmla="*/ 163 h 192"/>
                <a:gd name="T62" fmla="*/ 70 w 126"/>
                <a:gd name="T63" fmla="*/ 162 h 192"/>
                <a:gd name="T64" fmla="*/ 81 w 126"/>
                <a:gd name="T65" fmla="*/ 158 h 192"/>
                <a:gd name="T66" fmla="*/ 90 w 126"/>
                <a:gd name="T67" fmla="*/ 150 h 192"/>
                <a:gd name="T68" fmla="*/ 94 w 126"/>
                <a:gd name="T69" fmla="*/ 138 h 192"/>
                <a:gd name="T70" fmla="*/ 95 w 126"/>
                <a:gd name="T71" fmla="*/ 131 h 192"/>
                <a:gd name="T72" fmla="*/ 93 w 126"/>
                <a:gd name="T73" fmla="*/ 119 h 192"/>
                <a:gd name="T74" fmla="*/ 86 w 126"/>
                <a:gd name="T75" fmla="*/ 108 h 192"/>
                <a:gd name="T76" fmla="*/ 77 w 126"/>
                <a:gd name="T77" fmla="*/ 102 h 192"/>
                <a:gd name="T78" fmla="*/ 63 w 126"/>
                <a:gd name="T79" fmla="*/ 99 h 192"/>
                <a:gd name="T80" fmla="*/ 31 w 126"/>
                <a:gd name="T81"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92">
                  <a:moveTo>
                    <a:pt x="96" y="82"/>
                  </a:moveTo>
                  <a:lnTo>
                    <a:pt x="96" y="82"/>
                  </a:lnTo>
                  <a:lnTo>
                    <a:pt x="102" y="86"/>
                  </a:lnTo>
                  <a:lnTo>
                    <a:pt x="106" y="90"/>
                  </a:lnTo>
                  <a:lnTo>
                    <a:pt x="112" y="95"/>
                  </a:lnTo>
                  <a:lnTo>
                    <a:pt x="117" y="100"/>
                  </a:lnTo>
                  <a:lnTo>
                    <a:pt x="120" y="107"/>
                  </a:lnTo>
                  <a:lnTo>
                    <a:pt x="122" y="115"/>
                  </a:lnTo>
                  <a:lnTo>
                    <a:pt x="125" y="122"/>
                  </a:lnTo>
                  <a:lnTo>
                    <a:pt x="126" y="131"/>
                  </a:lnTo>
                  <a:lnTo>
                    <a:pt x="126" y="131"/>
                  </a:lnTo>
                  <a:lnTo>
                    <a:pt x="125" y="144"/>
                  </a:lnTo>
                  <a:lnTo>
                    <a:pt x="120" y="155"/>
                  </a:lnTo>
                  <a:lnTo>
                    <a:pt x="114" y="166"/>
                  </a:lnTo>
                  <a:lnTo>
                    <a:pt x="108" y="175"/>
                  </a:lnTo>
                  <a:lnTo>
                    <a:pt x="98" y="182"/>
                  </a:lnTo>
                  <a:lnTo>
                    <a:pt x="88" y="188"/>
                  </a:lnTo>
                  <a:lnTo>
                    <a:pt x="77" y="191"/>
                  </a:lnTo>
                  <a:lnTo>
                    <a:pt x="64" y="192"/>
                  </a:lnTo>
                  <a:lnTo>
                    <a:pt x="0" y="192"/>
                  </a:lnTo>
                  <a:lnTo>
                    <a:pt x="0" y="0"/>
                  </a:lnTo>
                  <a:lnTo>
                    <a:pt x="63" y="0"/>
                  </a:lnTo>
                  <a:lnTo>
                    <a:pt x="63" y="0"/>
                  </a:lnTo>
                  <a:lnTo>
                    <a:pt x="74" y="1"/>
                  </a:lnTo>
                  <a:lnTo>
                    <a:pt x="84" y="3"/>
                  </a:lnTo>
                  <a:lnTo>
                    <a:pt x="93" y="8"/>
                  </a:lnTo>
                  <a:lnTo>
                    <a:pt x="100" y="13"/>
                  </a:lnTo>
                  <a:lnTo>
                    <a:pt x="106" y="21"/>
                  </a:lnTo>
                  <a:lnTo>
                    <a:pt x="110" y="29"/>
                  </a:lnTo>
                  <a:lnTo>
                    <a:pt x="113" y="39"/>
                  </a:lnTo>
                  <a:lnTo>
                    <a:pt x="113" y="50"/>
                  </a:lnTo>
                  <a:lnTo>
                    <a:pt x="113" y="50"/>
                  </a:lnTo>
                  <a:lnTo>
                    <a:pt x="113" y="56"/>
                  </a:lnTo>
                  <a:lnTo>
                    <a:pt x="112" y="60"/>
                  </a:lnTo>
                  <a:lnTo>
                    <a:pt x="109" y="69"/>
                  </a:lnTo>
                  <a:lnTo>
                    <a:pt x="103" y="78"/>
                  </a:lnTo>
                  <a:lnTo>
                    <a:pt x="96" y="82"/>
                  </a:lnTo>
                  <a:lnTo>
                    <a:pt x="96" y="82"/>
                  </a:lnTo>
                  <a:close/>
                  <a:moveTo>
                    <a:pt x="31" y="71"/>
                  </a:moveTo>
                  <a:lnTo>
                    <a:pt x="63" y="71"/>
                  </a:lnTo>
                  <a:lnTo>
                    <a:pt x="63" y="71"/>
                  </a:lnTo>
                  <a:lnTo>
                    <a:pt x="68" y="69"/>
                  </a:lnTo>
                  <a:lnTo>
                    <a:pt x="71" y="68"/>
                  </a:lnTo>
                  <a:lnTo>
                    <a:pt x="76" y="67"/>
                  </a:lnTo>
                  <a:lnTo>
                    <a:pt x="78" y="65"/>
                  </a:lnTo>
                  <a:lnTo>
                    <a:pt x="80" y="61"/>
                  </a:lnTo>
                  <a:lnTo>
                    <a:pt x="82" y="58"/>
                  </a:lnTo>
                  <a:lnTo>
                    <a:pt x="84" y="55"/>
                  </a:lnTo>
                  <a:lnTo>
                    <a:pt x="84" y="50"/>
                  </a:lnTo>
                  <a:lnTo>
                    <a:pt x="84" y="50"/>
                  </a:lnTo>
                  <a:lnTo>
                    <a:pt x="84" y="45"/>
                  </a:lnTo>
                  <a:lnTo>
                    <a:pt x="82" y="41"/>
                  </a:lnTo>
                  <a:lnTo>
                    <a:pt x="80" y="37"/>
                  </a:lnTo>
                  <a:lnTo>
                    <a:pt x="78" y="35"/>
                  </a:lnTo>
                  <a:lnTo>
                    <a:pt x="76" y="32"/>
                  </a:lnTo>
                  <a:lnTo>
                    <a:pt x="71" y="31"/>
                  </a:lnTo>
                  <a:lnTo>
                    <a:pt x="68" y="29"/>
                  </a:lnTo>
                  <a:lnTo>
                    <a:pt x="63" y="29"/>
                  </a:lnTo>
                  <a:lnTo>
                    <a:pt x="31" y="29"/>
                  </a:lnTo>
                  <a:lnTo>
                    <a:pt x="31" y="71"/>
                  </a:lnTo>
                  <a:close/>
                  <a:moveTo>
                    <a:pt x="31" y="163"/>
                  </a:moveTo>
                  <a:lnTo>
                    <a:pt x="63" y="163"/>
                  </a:lnTo>
                  <a:lnTo>
                    <a:pt x="63" y="163"/>
                  </a:lnTo>
                  <a:lnTo>
                    <a:pt x="70" y="162"/>
                  </a:lnTo>
                  <a:lnTo>
                    <a:pt x="77" y="161"/>
                  </a:lnTo>
                  <a:lnTo>
                    <a:pt x="81" y="158"/>
                  </a:lnTo>
                  <a:lnTo>
                    <a:pt x="86" y="154"/>
                  </a:lnTo>
                  <a:lnTo>
                    <a:pt x="90" y="150"/>
                  </a:lnTo>
                  <a:lnTo>
                    <a:pt x="93" y="144"/>
                  </a:lnTo>
                  <a:lnTo>
                    <a:pt x="94" y="138"/>
                  </a:lnTo>
                  <a:lnTo>
                    <a:pt x="95" y="131"/>
                  </a:lnTo>
                  <a:lnTo>
                    <a:pt x="95" y="131"/>
                  </a:lnTo>
                  <a:lnTo>
                    <a:pt x="94" y="124"/>
                  </a:lnTo>
                  <a:lnTo>
                    <a:pt x="93" y="119"/>
                  </a:lnTo>
                  <a:lnTo>
                    <a:pt x="90" y="113"/>
                  </a:lnTo>
                  <a:lnTo>
                    <a:pt x="86" y="108"/>
                  </a:lnTo>
                  <a:lnTo>
                    <a:pt x="81" y="104"/>
                  </a:lnTo>
                  <a:lnTo>
                    <a:pt x="77" y="102"/>
                  </a:lnTo>
                  <a:lnTo>
                    <a:pt x="70" y="100"/>
                  </a:lnTo>
                  <a:lnTo>
                    <a:pt x="63" y="99"/>
                  </a:lnTo>
                  <a:lnTo>
                    <a:pt x="31" y="99"/>
                  </a:lnTo>
                  <a:lnTo>
                    <a:pt x="31"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p:cNvSpPr>
              <a:spLocks noEditPoints="1"/>
            </p:cNvSpPr>
            <p:nvPr userDrawn="1"/>
          </p:nvSpPr>
          <p:spPr bwMode="auto">
            <a:xfrm>
              <a:off x="532"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0"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7"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p:cNvSpPr>
              <a:spLocks/>
            </p:cNvSpPr>
            <p:nvPr userDrawn="1"/>
          </p:nvSpPr>
          <p:spPr bwMode="auto">
            <a:xfrm>
              <a:off x="588" y="3756"/>
              <a:ext cx="10" cy="66"/>
            </a:xfrm>
            <a:custGeom>
              <a:avLst/>
              <a:gdLst>
                <a:gd name="T0" fmla="*/ 0 w 31"/>
                <a:gd name="T1" fmla="*/ 4 h 196"/>
                <a:gd name="T2" fmla="*/ 31 w 31"/>
                <a:gd name="T3" fmla="*/ 0 h 196"/>
                <a:gd name="T4" fmla="*/ 31 w 31"/>
                <a:gd name="T5" fmla="*/ 196 h 196"/>
                <a:gd name="T6" fmla="*/ 0 w 31"/>
                <a:gd name="T7" fmla="*/ 196 h 196"/>
                <a:gd name="T8" fmla="*/ 0 w 31"/>
                <a:gd name="T9" fmla="*/ 4 h 196"/>
              </a:gdLst>
              <a:ahLst/>
              <a:cxnLst>
                <a:cxn ang="0">
                  <a:pos x="T0" y="T1"/>
                </a:cxn>
                <a:cxn ang="0">
                  <a:pos x="T2" y="T3"/>
                </a:cxn>
                <a:cxn ang="0">
                  <a:pos x="T4" y="T5"/>
                </a:cxn>
                <a:cxn ang="0">
                  <a:pos x="T6" y="T7"/>
                </a:cxn>
                <a:cxn ang="0">
                  <a:pos x="T8" y="T9"/>
                </a:cxn>
              </a:cxnLst>
              <a:rect l="0" t="0" r="r" b="b"/>
              <a:pathLst>
                <a:path w="31" h="196">
                  <a:moveTo>
                    <a:pt x="0" y="4"/>
                  </a:moveTo>
                  <a:lnTo>
                    <a:pt x="31" y="0"/>
                  </a:lnTo>
                  <a:lnTo>
                    <a:pt x="31"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p:cNvSpPr>
              <a:spLocks noEditPoints="1"/>
            </p:cNvSpPr>
            <p:nvPr userDrawn="1"/>
          </p:nvSpPr>
          <p:spPr bwMode="auto">
            <a:xfrm>
              <a:off x="606" y="3775"/>
              <a:ext cx="43" cy="70"/>
            </a:xfrm>
            <a:custGeom>
              <a:avLst/>
              <a:gdLst>
                <a:gd name="T0" fmla="*/ 70 w 129"/>
                <a:gd name="T1" fmla="*/ 0 h 209"/>
                <a:gd name="T2" fmla="*/ 91 w 129"/>
                <a:gd name="T3" fmla="*/ 8 h 209"/>
                <a:gd name="T4" fmla="*/ 121 w 129"/>
                <a:gd name="T5" fmla="*/ 55 h 209"/>
                <a:gd name="T6" fmla="*/ 116 w 129"/>
                <a:gd name="T7" fmla="*/ 78 h 209"/>
                <a:gd name="T8" fmla="*/ 102 w 129"/>
                <a:gd name="T9" fmla="*/ 96 h 209"/>
                <a:gd name="T10" fmla="*/ 117 w 129"/>
                <a:gd name="T11" fmla="*/ 112 h 209"/>
                <a:gd name="T12" fmla="*/ 126 w 129"/>
                <a:gd name="T13" fmla="*/ 131 h 209"/>
                <a:gd name="T14" fmla="*/ 129 w 129"/>
                <a:gd name="T15" fmla="*/ 146 h 209"/>
                <a:gd name="T16" fmla="*/ 117 w 129"/>
                <a:gd name="T17" fmla="*/ 183 h 209"/>
                <a:gd name="T18" fmla="*/ 90 w 129"/>
                <a:gd name="T19" fmla="*/ 204 h 209"/>
                <a:gd name="T20" fmla="*/ 65 w 129"/>
                <a:gd name="T21" fmla="*/ 209 h 209"/>
                <a:gd name="T22" fmla="*/ 30 w 129"/>
                <a:gd name="T23" fmla="*/ 201 h 209"/>
                <a:gd name="T24" fmla="*/ 8 w 129"/>
                <a:gd name="T25" fmla="*/ 178 h 209"/>
                <a:gd name="T26" fmla="*/ 31 w 129"/>
                <a:gd name="T27" fmla="*/ 157 h 209"/>
                <a:gd name="T28" fmla="*/ 36 w 129"/>
                <a:gd name="T29" fmla="*/ 167 h 209"/>
                <a:gd name="T30" fmla="*/ 46 w 129"/>
                <a:gd name="T31" fmla="*/ 177 h 209"/>
                <a:gd name="T32" fmla="*/ 65 w 129"/>
                <a:gd name="T33" fmla="*/ 180 h 209"/>
                <a:gd name="T34" fmla="*/ 78 w 129"/>
                <a:gd name="T35" fmla="*/ 178 h 209"/>
                <a:gd name="T36" fmla="*/ 92 w 129"/>
                <a:gd name="T37" fmla="*/ 167 h 209"/>
                <a:gd name="T38" fmla="*/ 98 w 129"/>
                <a:gd name="T39" fmla="*/ 146 h 209"/>
                <a:gd name="T40" fmla="*/ 95 w 129"/>
                <a:gd name="T41" fmla="*/ 132 h 209"/>
                <a:gd name="T42" fmla="*/ 84 w 129"/>
                <a:gd name="T43" fmla="*/ 117 h 209"/>
                <a:gd name="T44" fmla="*/ 65 w 129"/>
                <a:gd name="T45" fmla="*/ 112 h 209"/>
                <a:gd name="T46" fmla="*/ 54 w 129"/>
                <a:gd name="T47" fmla="*/ 113 h 209"/>
                <a:gd name="T48" fmla="*/ 34 w 129"/>
                <a:gd name="T49" fmla="*/ 130 h 209"/>
                <a:gd name="T50" fmla="*/ 18 w 129"/>
                <a:gd name="T51" fmla="*/ 101 h 209"/>
                <a:gd name="T52" fmla="*/ 18 w 129"/>
                <a:gd name="T53" fmla="*/ 88 h 209"/>
                <a:gd name="T54" fmla="*/ 7 w 129"/>
                <a:gd name="T55" fmla="*/ 55 h 209"/>
                <a:gd name="T56" fmla="*/ 11 w 129"/>
                <a:gd name="T57" fmla="*/ 34 h 209"/>
                <a:gd name="T58" fmla="*/ 30 w 129"/>
                <a:gd name="T59" fmla="*/ 10 h 209"/>
                <a:gd name="T60" fmla="*/ 62 w 129"/>
                <a:gd name="T61" fmla="*/ 0 h 209"/>
                <a:gd name="T62" fmla="*/ 65 w 129"/>
                <a:gd name="T63" fmla="*/ 83 h 209"/>
                <a:gd name="T64" fmla="*/ 79 w 129"/>
                <a:gd name="T65" fmla="*/ 78 h 209"/>
                <a:gd name="T66" fmla="*/ 89 w 129"/>
                <a:gd name="T67" fmla="*/ 67 h 209"/>
                <a:gd name="T68" fmla="*/ 91 w 129"/>
                <a:gd name="T69" fmla="*/ 55 h 209"/>
                <a:gd name="T70" fmla="*/ 86 w 129"/>
                <a:gd name="T71" fmla="*/ 41 h 209"/>
                <a:gd name="T72" fmla="*/ 75 w 129"/>
                <a:gd name="T73" fmla="*/ 30 h 209"/>
                <a:gd name="T74" fmla="*/ 65 w 129"/>
                <a:gd name="T75" fmla="*/ 29 h 209"/>
                <a:gd name="T76" fmla="*/ 49 w 129"/>
                <a:gd name="T77" fmla="*/ 33 h 209"/>
                <a:gd name="T78" fmla="*/ 39 w 129"/>
                <a:gd name="T79" fmla="*/ 45 h 209"/>
                <a:gd name="T80" fmla="*/ 37 w 129"/>
                <a:gd name="T81" fmla="*/ 55 h 209"/>
                <a:gd name="T82" fmla="*/ 42 w 129"/>
                <a:gd name="T83" fmla="*/ 71 h 209"/>
                <a:gd name="T84" fmla="*/ 53 w 129"/>
                <a:gd name="T85" fmla="*/ 81 h 209"/>
                <a:gd name="T86" fmla="*/ 65 w 129"/>
                <a:gd name="T87" fmla="*/ 8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209">
                  <a:moveTo>
                    <a:pt x="62" y="0"/>
                  </a:moveTo>
                  <a:lnTo>
                    <a:pt x="62" y="0"/>
                  </a:lnTo>
                  <a:lnTo>
                    <a:pt x="70" y="0"/>
                  </a:lnTo>
                  <a:lnTo>
                    <a:pt x="77" y="2"/>
                  </a:lnTo>
                  <a:lnTo>
                    <a:pt x="84" y="5"/>
                  </a:lnTo>
                  <a:lnTo>
                    <a:pt x="91" y="8"/>
                  </a:lnTo>
                  <a:lnTo>
                    <a:pt x="91" y="2"/>
                  </a:lnTo>
                  <a:lnTo>
                    <a:pt x="121" y="2"/>
                  </a:lnTo>
                  <a:lnTo>
                    <a:pt x="121" y="55"/>
                  </a:lnTo>
                  <a:lnTo>
                    <a:pt x="121" y="55"/>
                  </a:lnTo>
                  <a:lnTo>
                    <a:pt x="120" y="68"/>
                  </a:lnTo>
                  <a:lnTo>
                    <a:pt x="116" y="78"/>
                  </a:lnTo>
                  <a:lnTo>
                    <a:pt x="110" y="88"/>
                  </a:lnTo>
                  <a:lnTo>
                    <a:pt x="102" y="96"/>
                  </a:lnTo>
                  <a:lnTo>
                    <a:pt x="102" y="96"/>
                  </a:lnTo>
                  <a:lnTo>
                    <a:pt x="108" y="100"/>
                  </a:lnTo>
                  <a:lnTo>
                    <a:pt x="113" y="106"/>
                  </a:lnTo>
                  <a:lnTo>
                    <a:pt x="117" y="112"/>
                  </a:lnTo>
                  <a:lnTo>
                    <a:pt x="122" y="117"/>
                  </a:lnTo>
                  <a:lnTo>
                    <a:pt x="124" y="124"/>
                  </a:lnTo>
                  <a:lnTo>
                    <a:pt x="126" y="131"/>
                  </a:lnTo>
                  <a:lnTo>
                    <a:pt x="128" y="138"/>
                  </a:lnTo>
                  <a:lnTo>
                    <a:pt x="129" y="146"/>
                  </a:lnTo>
                  <a:lnTo>
                    <a:pt x="129" y="146"/>
                  </a:lnTo>
                  <a:lnTo>
                    <a:pt x="126" y="160"/>
                  </a:lnTo>
                  <a:lnTo>
                    <a:pt x="123" y="172"/>
                  </a:lnTo>
                  <a:lnTo>
                    <a:pt x="117" y="183"/>
                  </a:lnTo>
                  <a:lnTo>
                    <a:pt x="109" y="192"/>
                  </a:lnTo>
                  <a:lnTo>
                    <a:pt x="100" y="200"/>
                  </a:lnTo>
                  <a:lnTo>
                    <a:pt x="90" y="204"/>
                  </a:lnTo>
                  <a:lnTo>
                    <a:pt x="77" y="208"/>
                  </a:lnTo>
                  <a:lnTo>
                    <a:pt x="65" y="209"/>
                  </a:lnTo>
                  <a:lnTo>
                    <a:pt x="65" y="209"/>
                  </a:lnTo>
                  <a:lnTo>
                    <a:pt x="52" y="208"/>
                  </a:lnTo>
                  <a:lnTo>
                    <a:pt x="40" y="206"/>
                  </a:lnTo>
                  <a:lnTo>
                    <a:pt x="30" y="201"/>
                  </a:lnTo>
                  <a:lnTo>
                    <a:pt x="21" y="195"/>
                  </a:lnTo>
                  <a:lnTo>
                    <a:pt x="14" y="187"/>
                  </a:lnTo>
                  <a:lnTo>
                    <a:pt x="8" y="178"/>
                  </a:lnTo>
                  <a:lnTo>
                    <a:pt x="3" y="168"/>
                  </a:lnTo>
                  <a:lnTo>
                    <a:pt x="0" y="157"/>
                  </a:lnTo>
                  <a:lnTo>
                    <a:pt x="31" y="157"/>
                  </a:lnTo>
                  <a:lnTo>
                    <a:pt x="31" y="157"/>
                  </a:lnTo>
                  <a:lnTo>
                    <a:pt x="34" y="162"/>
                  </a:lnTo>
                  <a:lnTo>
                    <a:pt x="36" y="167"/>
                  </a:lnTo>
                  <a:lnTo>
                    <a:pt x="39" y="170"/>
                  </a:lnTo>
                  <a:lnTo>
                    <a:pt x="43" y="173"/>
                  </a:lnTo>
                  <a:lnTo>
                    <a:pt x="46" y="177"/>
                  </a:lnTo>
                  <a:lnTo>
                    <a:pt x="52" y="179"/>
                  </a:lnTo>
                  <a:lnTo>
                    <a:pt x="58" y="180"/>
                  </a:lnTo>
                  <a:lnTo>
                    <a:pt x="65" y="180"/>
                  </a:lnTo>
                  <a:lnTo>
                    <a:pt x="65" y="180"/>
                  </a:lnTo>
                  <a:lnTo>
                    <a:pt x="71" y="180"/>
                  </a:lnTo>
                  <a:lnTo>
                    <a:pt x="78" y="178"/>
                  </a:lnTo>
                  <a:lnTo>
                    <a:pt x="84" y="176"/>
                  </a:lnTo>
                  <a:lnTo>
                    <a:pt x="89" y="171"/>
                  </a:lnTo>
                  <a:lnTo>
                    <a:pt x="92" y="167"/>
                  </a:lnTo>
                  <a:lnTo>
                    <a:pt x="95" y="160"/>
                  </a:lnTo>
                  <a:lnTo>
                    <a:pt x="97" y="153"/>
                  </a:lnTo>
                  <a:lnTo>
                    <a:pt x="98" y="146"/>
                  </a:lnTo>
                  <a:lnTo>
                    <a:pt x="98" y="146"/>
                  </a:lnTo>
                  <a:lnTo>
                    <a:pt x="97" y="139"/>
                  </a:lnTo>
                  <a:lnTo>
                    <a:pt x="95" y="132"/>
                  </a:lnTo>
                  <a:lnTo>
                    <a:pt x="92" y="126"/>
                  </a:lnTo>
                  <a:lnTo>
                    <a:pt x="89" y="121"/>
                  </a:lnTo>
                  <a:lnTo>
                    <a:pt x="84" y="117"/>
                  </a:lnTo>
                  <a:lnTo>
                    <a:pt x="78" y="114"/>
                  </a:lnTo>
                  <a:lnTo>
                    <a:pt x="71" y="112"/>
                  </a:lnTo>
                  <a:lnTo>
                    <a:pt x="65" y="112"/>
                  </a:lnTo>
                  <a:lnTo>
                    <a:pt x="65" y="112"/>
                  </a:lnTo>
                  <a:lnTo>
                    <a:pt x="59" y="112"/>
                  </a:lnTo>
                  <a:lnTo>
                    <a:pt x="54" y="113"/>
                  </a:lnTo>
                  <a:lnTo>
                    <a:pt x="46" y="116"/>
                  </a:lnTo>
                  <a:lnTo>
                    <a:pt x="39" y="122"/>
                  </a:lnTo>
                  <a:lnTo>
                    <a:pt x="34" y="130"/>
                  </a:lnTo>
                  <a:lnTo>
                    <a:pt x="12" y="108"/>
                  </a:lnTo>
                  <a:lnTo>
                    <a:pt x="12" y="108"/>
                  </a:lnTo>
                  <a:lnTo>
                    <a:pt x="18" y="101"/>
                  </a:lnTo>
                  <a:lnTo>
                    <a:pt x="26" y="96"/>
                  </a:lnTo>
                  <a:lnTo>
                    <a:pt x="26" y="96"/>
                  </a:lnTo>
                  <a:lnTo>
                    <a:pt x="18" y="88"/>
                  </a:lnTo>
                  <a:lnTo>
                    <a:pt x="12" y="78"/>
                  </a:lnTo>
                  <a:lnTo>
                    <a:pt x="8" y="68"/>
                  </a:lnTo>
                  <a:lnTo>
                    <a:pt x="7" y="55"/>
                  </a:lnTo>
                  <a:lnTo>
                    <a:pt x="7" y="55"/>
                  </a:lnTo>
                  <a:lnTo>
                    <a:pt x="8" y="45"/>
                  </a:lnTo>
                  <a:lnTo>
                    <a:pt x="11" y="34"/>
                  </a:lnTo>
                  <a:lnTo>
                    <a:pt x="16" y="25"/>
                  </a:lnTo>
                  <a:lnTo>
                    <a:pt x="22" y="16"/>
                  </a:lnTo>
                  <a:lnTo>
                    <a:pt x="30" y="10"/>
                  </a:lnTo>
                  <a:lnTo>
                    <a:pt x="40" y="5"/>
                  </a:lnTo>
                  <a:lnTo>
                    <a:pt x="51" y="2"/>
                  </a:lnTo>
                  <a:lnTo>
                    <a:pt x="62" y="0"/>
                  </a:lnTo>
                  <a:lnTo>
                    <a:pt x="62" y="0"/>
                  </a:lnTo>
                  <a:close/>
                  <a:moveTo>
                    <a:pt x="65" y="83"/>
                  </a:moveTo>
                  <a:lnTo>
                    <a:pt x="65" y="83"/>
                  </a:lnTo>
                  <a:lnTo>
                    <a:pt x="69" y="82"/>
                  </a:lnTo>
                  <a:lnTo>
                    <a:pt x="75" y="81"/>
                  </a:lnTo>
                  <a:lnTo>
                    <a:pt x="79" y="78"/>
                  </a:lnTo>
                  <a:lnTo>
                    <a:pt x="83" y="75"/>
                  </a:lnTo>
                  <a:lnTo>
                    <a:pt x="86" y="71"/>
                  </a:lnTo>
                  <a:lnTo>
                    <a:pt x="89" y="67"/>
                  </a:lnTo>
                  <a:lnTo>
                    <a:pt x="90" y="62"/>
                  </a:lnTo>
                  <a:lnTo>
                    <a:pt x="91" y="55"/>
                  </a:lnTo>
                  <a:lnTo>
                    <a:pt x="91" y="55"/>
                  </a:lnTo>
                  <a:lnTo>
                    <a:pt x="90" y="50"/>
                  </a:lnTo>
                  <a:lnTo>
                    <a:pt x="89" y="45"/>
                  </a:lnTo>
                  <a:lnTo>
                    <a:pt x="86" y="41"/>
                  </a:lnTo>
                  <a:lnTo>
                    <a:pt x="83" y="36"/>
                  </a:lnTo>
                  <a:lnTo>
                    <a:pt x="79" y="33"/>
                  </a:lnTo>
                  <a:lnTo>
                    <a:pt x="75" y="30"/>
                  </a:lnTo>
                  <a:lnTo>
                    <a:pt x="69" y="29"/>
                  </a:lnTo>
                  <a:lnTo>
                    <a:pt x="65" y="29"/>
                  </a:lnTo>
                  <a:lnTo>
                    <a:pt x="65" y="29"/>
                  </a:lnTo>
                  <a:lnTo>
                    <a:pt x="59" y="29"/>
                  </a:lnTo>
                  <a:lnTo>
                    <a:pt x="53" y="30"/>
                  </a:lnTo>
                  <a:lnTo>
                    <a:pt x="49" y="33"/>
                  </a:lnTo>
                  <a:lnTo>
                    <a:pt x="45" y="36"/>
                  </a:lnTo>
                  <a:lnTo>
                    <a:pt x="42" y="41"/>
                  </a:lnTo>
                  <a:lnTo>
                    <a:pt x="39" y="45"/>
                  </a:lnTo>
                  <a:lnTo>
                    <a:pt x="38" y="50"/>
                  </a:lnTo>
                  <a:lnTo>
                    <a:pt x="37" y="55"/>
                  </a:lnTo>
                  <a:lnTo>
                    <a:pt x="37" y="55"/>
                  </a:lnTo>
                  <a:lnTo>
                    <a:pt x="38" y="62"/>
                  </a:lnTo>
                  <a:lnTo>
                    <a:pt x="39" y="67"/>
                  </a:lnTo>
                  <a:lnTo>
                    <a:pt x="42" y="71"/>
                  </a:lnTo>
                  <a:lnTo>
                    <a:pt x="45" y="75"/>
                  </a:lnTo>
                  <a:lnTo>
                    <a:pt x="49" y="78"/>
                  </a:lnTo>
                  <a:lnTo>
                    <a:pt x="53" y="81"/>
                  </a:lnTo>
                  <a:lnTo>
                    <a:pt x="59" y="82"/>
                  </a:lnTo>
                  <a:lnTo>
                    <a:pt x="65" y="83"/>
                  </a:lnTo>
                  <a:lnTo>
                    <a:pt x="6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noEditPoints="1"/>
            </p:cNvSpPr>
            <p:nvPr userDrawn="1"/>
          </p:nvSpPr>
          <p:spPr bwMode="auto">
            <a:xfrm>
              <a:off x="658" y="3757"/>
              <a:ext cx="13" cy="65"/>
            </a:xfrm>
            <a:custGeom>
              <a:avLst/>
              <a:gdLst>
                <a:gd name="T0" fmla="*/ 21 w 40"/>
                <a:gd name="T1" fmla="*/ 0 h 194"/>
                <a:gd name="T2" fmla="*/ 21 w 40"/>
                <a:gd name="T3" fmla="*/ 0 h 194"/>
                <a:gd name="T4" fmla="*/ 24 w 40"/>
                <a:gd name="T5" fmla="*/ 0 h 194"/>
                <a:gd name="T6" fmla="*/ 28 w 40"/>
                <a:gd name="T7" fmla="*/ 2 h 194"/>
                <a:gd name="T8" fmla="*/ 31 w 40"/>
                <a:gd name="T9" fmla="*/ 4 h 194"/>
                <a:gd name="T10" fmla="*/ 34 w 40"/>
                <a:gd name="T11" fmla="*/ 6 h 194"/>
                <a:gd name="T12" fmla="*/ 37 w 40"/>
                <a:gd name="T13" fmla="*/ 10 h 194"/>
                <a:gd name="T14" fmla="*/ 39 w 40"/>
                <a:gd name="T15" fmla="*/ 13 h 194"/>
                <a:gd name="T16" fmla="*/ 40 w 40"/>
                <a:gd name="T17" fmla="*/ 16 h 194"/>
                <a:gd name="T18" fmla="*/ 40 w 40"/>
                <a:gd name="T19" fmla="*/ 21 h 194"/>
                <a:gd name="T20" fmla="*/ 40 w 40"/>
                <a:gd name="T21" fmla="*/ 21 h 194"/>
                <a:gd name="T22" fmla="*/ 40 w 40"/>
                <a:gd name="T23" fmla="*/ 26 h 194"/>
                <a:gd name="T24" fmla="*/ 39 w 40"/>
                <a:gd name="T25" fmla="*/ 29 h 194"/>
                <a:gd name="T26" fmla="*/ 37 w 40"/>
                <a:gd name="T27" fmla="*/ 33 h 194"/>
                <a:gd name="T28" fmla="*/ 34 w 40"/>
                <a:gd name="T29" fmla="*/ 36 h 194"/>
                <a:gd name="T30" fmla="*/ 31 w 40"/>
                <a:gd name="T31" fmla="*/ 38 h 194"/>
                <a:gd name="T32" fmla="*/ 28 w 40"/>
                <a:gd name="T33" fmla="*/ 39 h 194"/>
                <a:gd name="T34" fmla="*/ 24 w 40"/>
                <a:gd name="T35" fmla="*/ 41 h 194"/>
                <a:gd name="T36" fmla="*/ 21 w 40"/>
                <a:gd name="T37" fmla="*/ 42 h 194"/>
                <a:gd name="T38" fmla="*/ 21 w 40"/>
                <a:gd name="T39" fmla="*/ 42 h 194"/>
                <a:gd name="T40" fmla="*/ 16 w 40"/>
                <a:gd name="T41" fmla="*/ 41 h 194"/>
                <a:gd name="T42" fmla="*/ 13 w 40"/>
                <a:gd name="T43" fmla="*/ 39 h 194"/>
                <a:gd name="T44" fmla="*/ 9 w 40"/>
                <a:gd name="T45" fmla="*/ 38 h 194"/>
                <a:gd name="T46" fmla="*/ 6 w 40"/>
                <a:gd name="T47" fmla="*/ 36 h 194"/>
                <a:gd name="T48" fmla="*/ 3 w 40"/>
                <a:gd name="T49" fmla="*/ 33 h 194"/>
                <a:gd name="T50" fmla="*/ 1 w 40"/>
                <a:gd name="T51" fmla="*/ 29 h 194"/>
                <a:gd name="T52" fmla="*/ 0 w 40"/>
                <a:gd name="T53" fmla="*/ 26 h 194"/>
                <a:gd name="T54" fmla="*/ 0 w 40"/>
                <a:gd name="T55" fmla="*/ 21 h 194"/>
                <a:gd name="T56" fmla="*/ 0 w 40"/>
                <a:gd name="T57" fmla="*/ 21 h 194"/>
                <a:gd name="T58" fmla="*/ 0 w 40"/>
                <a:gd name="T59" fmla="*/ 16 h 194"/>
                <a:gd name="T60" fmla="*/ 1 w 40"/>
                <a:gd name="T61" fmla="*/ 13 h 194"/>
                <a:gd name="T62" fmla="*/ 3 w 40"/>
                <a:gd name="T63" fmla="*/ 10 h 194"/>
                <a:gd name="T64" fmla="*/ 6 w 40"/>
                <a:gd name="T65" fmla="*/ 6 h 194"/>
                <a:gd name="T66" fmla="*/ 9 w 40"/>
                <a:gd name="T67" fmla="*/ 4 h 194"/>
                <a:gd name="T68" fmla="*/ 13 w 40"/>
                <a:gd name="T69" fmla="*/ 2 h 194"/>
                <a:gd name="T70" fmla="*/ 16 w 40"/>
                <a:gd name="T71" fmla="*/ 0 h 194"/>
                <a:gd name="T72" fmla="*/ 21 w 40"/>
                <a:gd name="T73" fmla="*/ 0 h 194"/>
                <a:gd name="T74" fmla="*/ 21 w 40"/>
                <a:gd name="T75" fmla="*/ 0 h 194"/>
                <a:gd name="T76" fmla="*/ 5 w 40"/>
                <a:gd name="T77" fmla="*/ 57 h 194"/>
                <a:gd name="T78" fmla="*/ 36 w 40"/>
                <a:gd name="T79" fmla="*/ 57 h 194"/>
                <a:gd name="T80" fmla="*/ 36 w 40"/>
                <a:gd name="T81" fmla="*/ 194 h 194"/>
                <a:gd name="T82" fmla="*/ 5 w 40"/>
                <a:gd name="T83" fmla="*/ 194 h 194"/>
                <a:gd name="T84" fmla="*/ 5 w 40"/>
                <a:gd name="T85" fmla="*/ 5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194">
                  <a:moveTo>
                    <a:pt x="21" y="0"/>
                  </a:moveTo>
                  <a:lnTo>
                    <a:pt x="21" y="0"/>
                  </a:lnTo>
                  <a:lnTo>
                    <a:pt x="24" y="0"/>
                  </a:lnTo>
                  <a:lnTo>
                    <a:pt x="28" y="2"/>
                  </a:lnTo>
                  <a:lnTo>
                    <a:pt x="31" y="4"/>
                  </a:lnTo>
                  <a:lnTo>
                    <a:pt x="34" y="6"/>
                  </a:lnTo>
                  <a:lnTo>
                    <a:pt x="37" y="10"/>
                  </a:lnTo>
                  <a:lnTo>
                    <a:pt x="39" y="13"/>
                  </a:lnTo>
                  <a:lnTo>
                    <a:pt x="40" y="16"/>
                  </a:lnTo>
                  <a:lnTo>
                    <a:pt x="40" y="21"/>
                  </a:lnTo>
                  <a:lnTo>
                    <a:pt x="40" y="21"/>
                  </a:lnTo>
                  <a:lnTo>
                    <a:pt x="40" y="26"/>
                  </a:lnTo>
                  <a:lnTo>
                    <a:pt x="39" y="29"/>
                  </a:lnTo>
                  <a:lnTo>
                    <a:pt x="37" y="33"/>
                  </a:lnTo>
                  <a:lnTo>
                    <a:pt x="34" y="36"/>
                  </a:lnTo>
                  <a:lnTo>
                    <a:pt x="31" y="38"/>
                  </a:lnTo>
                  <a:lnTo>
                    <a:pt x="28" y="39"/>
                  </a:lnTo>
                  <a:lnTo>
                    <a:pt x="24" y="41"/>
                  </a:lnTo>
                  <a:lnTo>
                    <a:pt x="21" y="42"/>
                  </a:lnTo>
                  <a:lnTo>
                    <a:pt x="21" y="42"/>
                  </a:lnTo>
                  <a:lnTo>
                    <a:pt x="16" y="41"/>
                  </a:lnTo>
                  <a:lnTo>
                    <a:pt x="13" y="39"/>
                  </a:lnTo>
                  <a:lnTo>
                    <a:pt x="9" y="38"/>
                  </a:lnTo>
                  <a:lnTo>
                    <a:pt x="6" y="36"/>
                  </a:lnTo>
                  <a:lnTo>
                    <a:pt x="3" y="33"/>
                  </a:lnTo>
                  <a:lnTo>
                    <a:pt x="1" y="29"/>
                  </a:lnTo>
                  <a:lnTo>
                    <a:pt x="0" y="26"/>
                  </a:lnTo>
                  <a:lnTo>
                    <a:pt x="0" y="21"/>
                  </a:lnTo>
                  <a:lnTo>
                    <a:pt x="0" y="21"/>
                  </a:lnTo>
                  <a:lnTo>
                    <a:pt x="0" y="16"/>
                  </a:lnTo>
                  <a:lnTo>
                    <a:pt x="1" y="13"/>
                  </a:lnTo>
                  <a:lnTo>
                    <a:pt x="3" y="10"/>
                  </a:lnTo>
                  <a:lnTo>
                    <a:pt x="6" y="6"/>
                  </a:lnTo>
                  <a:lnTo>
                    <a:pt x="9" y="4"/>
                  </a:lnTo>
                  <a:lnTo>
                    <a:pt x="13" y="2"/>
                  </a:lnTo>
                  <a:lnTo>
                    <a:pt x="16" y="0"/>
                  </a:lnTo>
                  <a:lnTo>
                    <a:pt x="21" y="0"/>
                  </a:lnTo>
                  <a:lnTo>
                    <a:pt x="21" y="0"/>
                  </a:lnTo>
                  <a:close/>
                  <a:moveTo>
                    <a:pt x="5" y="57"/>
                  </a:moveTo>
                  <a:lnTo>
                    <a:pt x="36" y="57"/>
                  </a:lnTo>
                  <a:lnTo>
                    <a:pt x="36" y="194"/>
                  </a:lnTo>
                  <a:lnTo>
                    <a:pt x="5" y="194"/>
                  </a:lnTo>
                  <a:lnTo>
                    <a:pt x="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noEditPoints="1"/>
            </p:cNvSpPr>
            <p:nvPr userDrawn="1"/>
          </p:nvSpPr>
          <p:spPr bwMode="auto">
            <a:xfrm>
              <a:off x="678" y="3775"/>
              <a:ext cx="47" cy="47"/>
            </a:xfrm>
            <a:custGeom>
              <a:avLst/>
              <a:gdLst>
                <a:gd name="T0" fmla="*/ 139 w 139"/>
                <a:gd name="T1" fmla="*/ 139 h 140"/>
                <a:gd name="T2" fmla="*/ 109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9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10 w 139"/>
                <a:gd name="T67" fmla="*/ 70 h 140"/>
                <a:gd name="T68" fmla="*/ 109 w 139"/>
                <a:gd name="T69" fmla="*/ 62 h 140"/>
                <a:gd name="T70" fmla="*/ 103 w 139"/>
                <a:gd name="T71" fmla="*/ 47 h 140"/>
                <a:gd name="T72" fmla="*/ 93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9" y="139"/>
                  </a:lnTo>
                  <a:lnTo>
                    <a:pt x="109" y="125"/>
                  </a:lnTo>
                  <a:lnTo>
                    <a:pt x="109" y="125"/>
                  </a:lnTo>
                  <a:lnTo>
                    <a:pt x="102" y="130"/>
                  </a:lnTo>
                  <a:lnTo>
                    <a:pt x="94"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2" y="2"/>
                  </a:lnTo>
                  <a:lnTo>
                    <a:pt x="93" y="5"/>
                  </a:lnTo>
                  <a:lnTo>
                    <a:pt x="102" y="11"/>
                  </a:lnTo>
                  <a:lnTo>
                    <a:pt x="109" y="16"/>
                  </a:lnTo>
                  <a:lnTo>
                    <a:pt x="109"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3" y="105"/>
                  </a:lnTo>
                  <a:lnTo>
                    <a:pt x="98" y="99"/>
                  </a:lnTo>
                  <a:lnTo>
                    <a:pt x="103" y="93"/>
                  </a:lnTo>
                  <a:lnTo>
                    <a:pt x="106" y="86"/>
                  </a:lnTo>
                  <a:lnTo>
                    <a:pt x="109" y="78"/>
                  </a:lnTo>
                  <a:lnTo>
                    <a:pt x="110" y="70"/>
                  </a:lnTo>
                  <a:lnTo>
                    <a:pt x="110" y="70"/>
                  </a:lnTo>
                  <a:lnTo>
                    <a:pt x="109" y="62"/>
                  </a:lnTo>
                  <a:lnTo>
                    <a:pt x="106" y="54"/>
                  </a:lnTo>
                  <a:lnTo>
                    <a:pt x="103" y="47"/>
                  </a:lnTo>
                  <a:lnTo>
                    <a:pt x="98" y="42"/>
                  </a:lnTo>
                  <a:lnTo>
                    <a:pt x="93"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p:cNvSpPr>
            <p:nvPr userDrawn="1"/>
          </p:nvSpPr>
          <p:spPr bwMode="auto">
            <a:xfrm>
              <a:off x="736" y="3775"/>
              <a:ext cx="40" cy="47"/>
            </a:xfrm>
            <a:custGeom>
              <a:avLst/>
              <a:gdLst>
                <a:gd name="T0" fmla="*/ 0 w 120"/>
                <a:gd name="T1" fmla="*/ 2 h 139"/>
                <a:gd name="T2" fmla="*/ 30 w 120"/>
                <a:gd name="T3" fmla="*/ 2 h 139"/>
                <a:gd name="T4" fmla="*/ 30 w 120"/>
                <a:gd name="T5" fmla="*/ 18 h 139"/>
                <a:gd name="T6" fmla="*/ 30 w 120"/>
                <a:gd name="T7" fmla="*/ 18 h 139"/>
                <a:gd name="T8" fmla="*/ 36 w 120"/>
                <a:gd name="T9" fmla="*/ 12 h 139"/>
                <a:gd name="T10" fmla="*/ 44 w 120"/>
                <a:gd name="T11" fmla="*/ 6 h 139"/>
                <a:gd name="T12" fmla="*/ 49 w 120"/>
                <a:gd name="T13" fmla="*/ 4 h 139"/>
                <a:gd name="T14" fmla="*/ 55 w 120"/>
                <a:gd name="T15" fmla="*/ 2 h 139"/>
                <a:gd name="T16" fmla="*/ 61 w 120"/>
                <a:gd name="T17" fmla="*/ 0 h 139"/>
                <a:gd name="T18" fmla="*/ 68 w 120"/>
                <a:gd name="T19" fmla="*/ 0 h 139"/>
                <a:gd name="T20" fmla="*/ 68 w 120"/>
                <a:gd name="T21" fmla="*/ 0 h 139"/>
                <a:gd name="T22" fmla="*/ 80 w 120"/>
                <a:gd name="T23" fmla="*/ 2 h 139"/>
                <a:gd name="T24" fmla="*/ 91 w 120"/>
                <a:gd name="T25" fmla="*/ 4 h 139"/>
                <a:gd name="T26" fmla="*/ 100 w 120"/>
                <a:gd name="T27" fmla="*/ 8 h 139"/>
                <a:gd name="T28" fmla="*/ 107 w 120"/>
                <a:gd name="T29" fmla="*/ 15 h 139"/>
                <a:gd name="T30" fmla="*/ 112 w 120"/>
                <a:gd name="T31" fmla="*/ 23 h 139"/>
                <a:gd name="T32" fmla="*/ 117 w 120"/>
                <a:gd name="T33" fmla="*/ 33 h 139"/>
                <a:gd name="T34" fmla="*/ 119 w 120"/>
                <a:gd name="T35" fmla="*/ 44 h 139"/>
                <a:gd name="T36" fmla="*/ 120 w 120"/>
                <a:gd name="T37" fmla="*/ 57 h 139"/>
                <a:gd name="T38" fmla="*/ 120 w 120"/>
                <a:gd name="T39" fmla="*/ 139 h 139"/>
                <a:gd name="T40" fmla="*/ 91 w 120"/>
                <a:gd name="T41" fmla="*/ 139 h 139"/>
                <a:gd name="T42" fmla="*/ 91 w 120"/>
                <a:gd name="T43" fmla="*/ 63 h 139"/>
                <a:gd name="T44" fmla="*/ 91 w 120"/>
                <a:gd name="T45" fmla="*/ 63 h 139"/>
                <a:gd name="T46" fmla="*/ 89 w 120"/>
                <a:gd name="T47" fmla="*/ 55 h 139"/>
                <a:gd name="T48" fmla="*/ 88 w 120"/>
                <a:gd name="T49" fmla="*/ 47 h 139"/>
                <a:gd name="T50" fmla="*/ 86 w 120"/>
                <a:gd name="T51" fmla="*/ 42 h 139"/>
                <a:gd name="T52" fmla="*/ 83 w 120"/>
                <a:gd name="T53" fmla="*/ 37 h 139"/>
                <a:gd name="T54" fmla="*/ 78 w 120"/>
                <a:gd name="T55" fmla="*/ 34 h 139"/>
                <a:gd name="T56" fmla="*/ 73 w 120"/>
                <a:gd name="T57" fmla="*/ 30 h 139"/>
                <a:gd name="T58" fmla="*/ 68 w 120"/>
                <a:gd name="T59" fmla="*/ 29 h 139"/>
                <a:gd name="T60" fmla="*/ 61 w 120"/>
                <a:gd name="T61" fmla="*/ 29 h 139"/>
                <a:gd name="T62" fmla="*/ 61 w 120"/>
                <a:gd name="T63" fmla="*/ 29 h 139"/>
                <a:gd name="T64" fmla="*/ 53 w 120"/>
                <a:gd name="T65" fmla="*/ 29 h 139"/>
                <a:gd name="T66" fmla="*/ 47 w 120"/>
                <a:gd name="T67" fmla="*/ 31 h 139"/>
                <a:gd name="T68" fmla="*/ 42 w 120"/>
                <a:gd name="T69" fmla="*/ 35 h 139"/>
                <a:gd name="T70" fmla="*/ 38 w 120"/>
                <a:gd name="T71" fmla="*/ 38 h 139"/>
                <a:gd name="T72" fmla="*/ 34 w 120"/>
                <a:gd name="T73" fmla="*/ 44 h 139"/>
                <a:gd name="T74" fmla="*/ 32 w 120"/>
                <a:gd name="T75" fmla="*/ 50 h 139"/>
                <a:gd name="T76" fmla="*/ 31 w 120"/>
                <a:gd name="T77" fmla="*/ 57 h 139"/>
                <a:gd name="T78" fmla="*/ 30 w 120"/>
                <a:gd name="T79" fmla="*/ 63 h 139"/>
                <a:gd name="T80" fmla="*/ 30 w 120"/>
                <a:gd name="T81" fmla="*/ 139 h 139"/>
                <a:gd name="T82" fmla="*/ 0 w 120"/>
                <a:gd name="T83" fmla="*/ 139 h 139"/>
                <a:gd name="T84" fmla="*/ 0 w 120"/>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39">
                  <a:moveTo>
                    <a:pt x="0" y="2"/>
                  </a:moveTo>
                  <a:lnTo>
                    <a:pt x="30" y="2"/>
                  </a:lnTo>
                  <a:lnTo>
                    <a:pt x="30" y="18"/>
                  </a:lnTo>
                  <a:lnTo>
                    <a:pt x="30" y="18"/>
                  </a:lnTo>
                  <a:lnTo>
                    <a:pt x="36" y="12"/>
                  </a:lnTo>
                  <a:lnTo>
                    <a:pt x="44" y="6"/>
                  </a:lnTo>
                  <a:lnTo>
                    <a:pt x="49" y="4"/>
                  </a:lnTo>
                  <a:lnTo>
                    <a:pt x="55" y="2"/>
                  </a:lnTo>
                  <a:lnTo>
                    <a:pt x="61" y="0"/>
                  </a:lnTo>
                  <a:lnTo>
                    <a:pt x="68" y="0"/>
                  </a:lnTo>
                  <a:lnTo>
                    <a:pt x="68" y="0"/>
                  </a:lnTo>
                  <a:lnTo>
                    <a:pt x="80" y="2"/>
                  </a:lnTo>
                  <a:lnTo>
                    <a:pt x="91" y="4"/>
                  </a:lnTo>
                  <a:lnTo>
                    <a:pt x="100" y="8"/>
                  </a:lnTo>
                  <a:lnTo>
                    <a:pt x="107" y="15"/>
                  </a:lnTo>
                  <a:lnTo>
                    <a:pt x="112" y="23"/>
                  </a:lnTo>
                  <a:lnTo>
                    <a:pt x="117" y="33"/>
                  </a:lnTo>
                  <a:lnTo>
                    <a:pt x="119" y="44"/>
                  </a:lnTo>
                  <a:lnTo>
                    <a:pt x="120" y="57"/>
                  </a:lnTo>
                  <a:lnTo>
                    <a:pt x="120" y="139"/>
                  </a:lnTo>
                  <a:lnTo>
                    <a:pt x="91" y="139"/>
                  </a:lnTo>
                  <a:lnTo>
                    <a:pt x="91" y="63"/>
                  </a:lnTo>
                  <a:lnTo>
                    <a:pt x="91" y="63"/>
                  </a:lnTo>
                  <a:lnTo>
                    <a:pt x="89" y="55"/>
                  </a:lnTo>
                  <a:lnTo>
                    <a:pt x="88" y="47"/>
                  </a:lnTo>
                  <a:lnTo>
                    <a:pt x="86" y="42"/>
                  </a:lnTo>
                  <a:lnTo>
                    <a:pt x="83" y="37"/>
                  </a:lnTo>
                  <a:lnTo>
                    <a:pt x="78" y="34"/>
                  </a:lnTo>
                  <a:lnTo>
                    <a:pt x="73" y="30"/>
                  </a:lnTo>
                  <a:lnTo>
                    <a:pt x="68" y="29"/>
                  </a:lnTo>
                  <a:lnTo>
                    <a:pt x="61" y="29"/>
                  </a:lnTo>
                  <a:lnTo>
                    <a:pt x="61" y="29"/>
                  </a:lnTo>
                  <a:lnTo>
                    <a:pt x="53" y="29"/>
                  </a:lnTo>
                  <a:lnTo>
                    <a:pt x="47" y="31"/>
                  </a:lnTo>
                  <a:lnTo>
                    <a:pt x="42" y="35"/>
                  </a:lnTo>
                  <a:lnTo>
                    <a:pt x="38" y="38"/>
                  </a:lnTo>
                  <a:lnTo>
                    <a:pt x="34"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userDrawn="1"/>
          </p:nvSpPr>
          <p:spPr bwMode="auto">
            <a:xfrm>
              <a:off x="816" y="3758"/>
              <a:ext cx="42" cy="64"/>
            </a:xfrm>
            <a:custGeom>
              <a:avLst/>
              <a:gdLst>
                <a:gd name="T0" fmla="*/ 0 w 126"/>
                <a:gd name="T1" fmla="*/ 0 h 192"/>
                <a:gd name="T2" fmla="*/ 35 w 126"/>
                <a:gd name="T3" fmla="*/ 0 h 192"/>
                <a:gd name="T4" fmla="*/ 97 w 126"/>
                <a:gd name="T5" fmla="*/ 133 h 192"/>
                <a:gd name="T6" fmla="*/ 97 w 126"/>
                <a:gd name="T7" fmla="*/ 0 h 192"/>
                <a:gd name="T8" fmla="*/ 126 w 126"/>
                <a:gd name="T9" fmla="*/ 0 h 192"/>
                <a:gd name="T10" fmla="*/ 126 w 126"/>
                <a:gd name="T11" fmla="*/ 192 h 192"/>
                <a:gd name="T12" fmla="*/ 93 w 126"/>
                <a:gd name="T13" fmla="*/ 192 h 192"/>
                <a:gd name="T14" fmla="*/ 31 w 126"/>
                <a:gd name="T15" fmla="*/ 60 h 192"/>
                <a:gd name="T16" fmla="*/ 31 w 126"/>
                <a:gd name="T17" fmla="*/ 192 h 192"/>
                <a:gd name="T18" fmla="*/ 0 w 126"/>
                <a:gd name="T19" fmla="*/ 192 h 192"/>
                <a:gd name="T20" fmla="*/ 0 w 126"/>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92">
                  <a:moveTo>
                    <a:pt x="0" y="0"/>
                  </a:moveTo>
                  <a:lnTo>
                    <a:pt x="35" y="0"/>
                  </a:lnTo>
                  <a:lnTo>
                    <a:pt x="97" y="133"/>
                  </a:lnTo>
                  <a:lnTo>
                    <a:pt x="97" y="0"/>
                  </a:lnTo>
                  <a:lnTo>
                    <a:pt x="126" y="0"/>
                  </a:lnTo>
                  <a:lnTo>
                    <a:pt x="126" y="192"/>
                  </a:lnTo>
                  <a:lnTo>
                    <a:pt x="93" y="192"/>
                  </a:lnTo>
                  <a:lnTo>
                    <a:pt x="31" y="60"/>
                  </a:lnTo>
                  <a:lnTo>
                    <a:pt x="31" y="192"/>
                  </a:lnTo>
                  <a:lnTo>
                    <a:pt x="0" y="19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p:cNvSpPr>
              <a:spLocks/>
            </p:cNvSpPr>
            <p:nvPr userDrawn="1"/>
          </p:nvSpPr>
          <p:spPr bwMode="auto">
            <a:xfrm>
              <a:off x="871" y="3776"/>
              <a:ext cx="40" cy="46"/>
            </a:xfrm>
            <a:custGeom>
              <a:avLst/>
              <a:gdLst>
                <a:gd name="T0" fmla="*/ 121 w 121"/>
                <a:gd name="T1" fmla="*/ 137 h 138"/>
                <a:gd name="T2" fmla="*/ 91 w 121"/>
                <a:gd name="T3" fmla="*/ 137 h 138"/>
                <a:gd name="T4" fmla="*/ 91 w 121"/>
                <a:gd name="T5" fmla="*/ 121 h 138"/>
                <a:gd name="T6" fmla="*/ 91 w 121"/>
                <a:gd name="T7" fmla="*/ 121 h 138"/>
                <a:gd name="T8" fmla="*/ 84 w 121"/>
                <a:gd name="T9" fmla="*/ 128 h 138"/>
                <a:gd name="T10" fmla="*/ 76 w 121"/>
                <a:gd name="T11" fmla="*/ 134 h 138"/>
                <a:gd name="T12" fmla="*/ 71 w 121"/>
                <a:gd name="T13" fmla="*/ 136 h 138"/>
                <a:gd name="T14" fmla="*/ 66 w 121"/>
                <a:gd name="T15" fmla="*/ 137 h 138"/>
                <a:gd name="T16" fmla="*/ 60 w 121"/>
                <a:gd name="T17" fmla="*/ 138 h 138"/>
                <a:gd name="T18" fmla="*/ 53 w 121"/>
                <a:gd name="T19" fmla="*/ 138 h 138"/>
                <a:gd name="T20" fmla="*/ 53 w 121"/>
                <a:gd name="T21" fmla="*/ 138 h 138"/>
                <a:gd name="T22" fmla="*/ 40 w 121"/>
                <a:gd name="T23" fmla="*/ 138 h 138"/>
                <a:gd name="T24" fmla="*/ 30 w 121"/>
                <a:gd name="T25" fmla="*/ 135 h 138"/>
                <a:gd name="T26" fmla="*/ 21 w 121"/>
                <a:gd name="T27" fmla="*/ 130 h 138"/>
                <a:gd name="T28" fmla="*/ 14 w 121"/>
                <a:gd name="T29" fmla="*/ 124 h 138"/>
                <a:gd name="T30" fmla="*/ 7 w 121"/>
                <a:gd name="T31" fmla="*/ 116 h 138"/>
                <a:gd name="T32" fmla="*/ 4 w 121"/>
                <a:gd name="T33" fmla="*/ 106 h 138"/>
                <a:gd name="T34" fmla="*/ 0 w 121"/>
                <a:gd name="T35" fmla="*/ 95 h 138"/>
                <a:gd name="T36" fmla="*/ 0 w 121"/>
                <a:gd name="T37" fmla="*/ 82 h 138"/>
                <a:gd name="T38" fmla="*/ 0 w 121"/>
                <a:gd name="T39" fmla="*/ 0 h 138"/>
                <a:gd name="T40" fmla="*/ 30 w 121"/>
                <a:gd name="T41" fmla="*/ 0 h 138"/>
                <a:gd name="T42" fmla="*/ 30 w 121"/>
                <a:gd name="T43" fmla="*/ 75 h 138"/>
                <a:gd name="T44" fmla="*/ 30 w 121"/>
                <a:gd name="T45" fmla="*/ 75 h 138"/>
                <a:gd name="T46" fmla="*/ 30 w 121"/>
                <a:gd name="T47" fmla="*/ 84 h 138"/>
                <a:gd name="T48" fmla="*/ 32 w 121"/>
                <a:gd name="T49" fmla="*/ 91 h 138"/>
                <a:gd name="T50" fmla="*/ 35 w 121"/>
                <a:gd name="T51" fmla="*/ 97 h 138"/>
                <a:gd name="T52" fmla="*/ 38 w 121"/>
                <a:gd name="T53" fmla="*/ 102 h 138"/>
                <a:gd name="T54" fmla="*/ 42 w 121"/>
                <a:gd name="T55" fmla="*/ 106 h 138"/>
                <a:gd name="T56" fmla="*/ 47 w 121"/>
                <a:gd name="T57" fmla="*/ 108 h 138"/>
                <a:gd name="T58" fmla="*/ 53 w 121"/>
                <a:gd name="T59" fmla="*/ 110 h 138"/>
                <a:gd name="T60" fmla="*/ 60 w 121"/>
                <a:gd name="T61" fmla="*/ 111 h 138"/>
                <a:gd name="T62" fmla="*/ 60 w 121"/>
                <a:gd name="T63" fmla="*/ 111 h 138"/>
                <a:gd name="T64" fmla="*/ 67 w 121"/>
                <a:gd name="T65" fmla="*/ 110 h 138"/>
                <a:gd name="T66" fmla="*/ 74 w 121"/>
                <a:gd name="T67" fmla="*/ 107 h 138"/>
                <a:gd name="T68" fmla="*/ 78 w 121"/>
                <a:gd name="T69" fmla="*/ 105 h 138"/>
                <a:gd name="T70" fmla="*/ 83 w 121"/>
                <a:gd name="T71" fmla="*/ 100 h 138"/>
                <a:gd name="T72" fmla="*/ 86 w 121"/>
                <a:gd name="T73" fmla="*/ 96 h 138"/>
                <a:gd name="T74" fmla="*/ 89 w 121"/>
                <a:gd name="T75" fmla="*/ 90 h 138"/>
                <a:gd name="T76" fmla="*/ 90 w 121"/>
                <a:gd name="T77" fmla="*/ 83 h 138"/>
                <a:gd name="T78" fmla="*/ 91 w 121"/>
                <a:gd name="T79" fmla="*/ 75 h 138"/>
                <a:gd name="T80" fmla="*/ 91 w 121"/>
                <a:gd name="T81" fmla="*/ 0 h 138"/>
                <a:gd name="T82" fmla="*/ 121 w 121"/>
                <a:gd name="T83" fmla="*/ 0 h 138"/>
                <a:gd name="T84" fmla="*/ 121 w 121"/>
                <a:gd name="T85"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8">
                  <a:moveTo>
                    <a:pt x="121" y="137"/>
                  </a:moveTo>
                  <a:lnTo>
                    <a:pt x="91" y="137"/>
                  </a:lnTo>
                  <a:lnTo>
                    <a:pt x="91" y="121"/>
                  </a:lnTo>
                  <a:lnTo>
                    <a:pt x="91" y="121"/>
                  </a:lnTo>
                  <a:lnTo>
                    <a:pt x="84" y="128"/>
                  </a:lnTo>
                  <a:lnTo>
                    <a:pt x="76" y="134"/>
                  </a:lnTo>
                  <a:lnTo>
                    <a:pt x="71" y="136"/>
                  </a:lnTo>
                  <a:lnTo>
                    <a:pt x="66" y="137"/>
                  </a:lnTo>
                  <a:lnTo>
                    <a:pt x="60" y="138"/>
                  </a:lnTo>
                  <a:lnTo>
                    <a:pt x="53" y="138"/>
                  </a:lnTo>
                  <a:lnTo>
                    <a:pt x="53" y="138"/>
                  </a:lnTo>
                  <a:lnTo>
                    <a:pt x="40" y="138"/>
                  </a:lnTo>
                  <a:lnTo>
                    <a:pt x="30" y="135"/>
                  </a:lnTo>
                  <a:lnTo>
                    <a:pt x="21" y="130"/>
                  </a:lnTo>
                  <a:lnTo>
                    <a:pt x="14" y="124"/>
                  </a:lnTo>
                  <a:lnTo>
                    <a:pt x="7" y="116"/>
                  </a:lnTo>
                  <a:lnTo>
                    <a:pt x="4" y="106"/>
                  </a:lnTo>
                  <a:lnTo>
                    <a:pt x="0" y="95"/>
                  </a:lnTo>
                  <a:lnTo>
                    <a:pt x="0" y="82"/>
                  </a:lnTo>
                  <a:lnTo>
                    <a:pt x="0" y="0"/>
                  </a:lnTo>
                  <a:lnTo>
                    <a:pt x="30" y="0"/>
                  </a:lnTo>
                  <a:lnTo>
                    <a:pt x="30" y="75"/>
                  </a:lnTo>
                  <a:lnTo>
                    <a:pt x="30" y="75"/>
                  </a:lnTo>
                  <a:lnTo>
                    <a:pt x="30" y="84"/>
                  </a:lnTo>
                  <a:lnTo>
                    <a:pt x="32" y="91"/>
                  </a:lnTo>
                  <a:lnTo>
                    <a:pt x="35" y="97"/>
                  </a:lnTo>
                  <a:lnTo>
                    <a:pt x="38" y="102"/>
                  </a:lnTo>
                  <a:lnTo>
                    <a:pt x="42" y="106"/>
                  </a:lnTo>
                  <a:lnTo>
                    <a:pt x="47" y="108"/>
                  </a:lnTo>
                  <a:lnTo>
                    <a:pt x="53" y="110"/>
                  </a:lnTo>
                  <a:lnTo>
                    <a:pt x="60" y="111"/>
                  </a:lnTo>
                  <a:lnTo>
                    <a:pt x="60" y="111"/>
                  </a:lnTo>
                  <a:lnTo>
                    <a:pt x="67" y="110"/>
                  </a:lnTo>
                  <a:lnTo>
                    <a:pt x="74" y="107"/>
                  </a:lnTo>
                  <a:lnTo>
                    <a:pt x="78" y="105"/>
                  </a:lnTo>
                  <a:lnTo>
                    <a:pt x="83" y="100"/>
                  </a:lnTo>
                  <a:lnTo>
                    <a:pt x="86" y="96"/>
                  </a:lnTo>
                  <a:lnTo>
                    <a:pt x="89" y="90"/>
                  </a:lnTo>
                  <a:lnTo>
                    <a:pt x="90" y="83"/>
                  </a:lnTo>
                  <a:lnTo>
                    <a:pt x="91" y="75"/>
                  </a:lnTo>
                  <a:lnTo>
                    <a:pt x="91" y="0"/>
                  </a:lnTo>
                  <a:lnTo>
                    <a:pt x="121" y="0"/>
                  </a:lnTo>
                  <a:lnTo>
                    <a:pt x="121"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p:cNvSpPr>
              <a:spLocks/>
            </p:cNvSpPr>
            <p:nvPr userDrawn="1"/>
          </p:nvSpPr>
          <p:spPr bwMode="auto">
            <a:xfrm>
              <a:off x="921"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39 w 141"/>
                <a:gd name="T13" fmla="*/ 85 h 140"/>
                <a:gd name="T14" fmla="*/ 136 w 141"/>
                <a:gd name="T15" fmla="*/ 98 h 140"/>
                <a:gd name="T16" fmla="*/ 121 w 141"/>
                <a:gd name="T17" fmla="*/ 121 h 140"/>
                <a:gd name="T18" fmla="*/ 99 w 141"/>
                <a:gd name="T19" fmla="*/ 136 h 140"/>
                <a:gd name="T20" fmla="*/ 85 w 141"/>
                <a:gd name="T21" fmla="*/ 139 h 140"/>
                <a:gd name="T22" fmla="*/ 71 w 141"/>
                <a:gd name="T23" fmla="*/ 140 h 140"/>
                <a:gd name="T24" fmla="*/ 63 w 141"/>
                <a:gd name="T25" fmla="*/ 140 h 140"/>
                <a:gd name="T26" fmla="*/ 50 w 141"/>
                <a:gd name="T27" fmla="*/ 138 h 140"/>
                <a:gd name="T28" fmla="*/ 31 w 141"/>
                <a:gd name="T29" fmla="*/ 129 h 140"/>
                <a:gd name="T30" fmla="*/ 12 w 141"/>
                <a:gd name="T31" fmla="*/ 110 h 140"/>
                <a:gd name="T32" fmla="*/ 4 w 141"/>
                <a:gd name="T33" fmla="*/ 92 h 140"/>
                <a:gd name="T34" fmla="*/ 2 w 141"/>
                <a:gd name="T35" fmla="*/ 78 h 140"/>
                <a:gd name="T36" fmla="*/ 0 w 141"/>
                <a:gd name="T37" fmla="*/ 70 h 140"/>
                <a:gd name="T38" fmla="*/ 2 w 141"/>
                <a:gd name="T39" fmla="*/ 55 h 140"/>
                <a:gd name="T40" fmla="*/ 6 w 141"/>
                <a:gd name="T41" fmla="*/ 43 h 140"/>
                <a:gd name="T42" fmla="*/ 21 w 141"/>
                <a:gd name="T43" fmla="*/ 20 h 140"/>
                <a:gd name="T44" fmla="*/ 43 w 141"/>
                <a:gd name="T45" fmla="*/ 5 h 140"/>
                <a:gd name="T46" fmla="*/ 57 w 141"/>
                <a:gd name="T47" fmla="*/ 2 h 140"/>
                <a:gd name="T48" fmla="*/ 71 w 141"/>
                <a:gd name="T49" fmla="*/ 0 h 140"/>
                <a:gd name="T50" fmla="*/ 78 w 141"/>
                <a:gd name="T51" fmla="*/ 0 h 140"/>
                <a:gd name="T52" fmla="*/ 93 w 141"/>
                <a:gd name="T53" fmla="*/ 4 h 140"/>
                <a:gd name="T54" fmla="*/ 106 w 141"/>
                <a:gd name="T55" fmla="*/ 8 h 140"/>
                <a:gd name="T56" fmla="*/ 121 w 141"/>
                <a:gd name="T57" fmla="*/ 21 h 140"/>
                <a:gd name="T58" fmla="*/ 99 w 141"/>
                <a:gd name="T59" fmla="*/ 41 h 140"/>
                <a:gd name="T60" fmla="*/ 86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5 w 141"/>
                <a:gd name="T75" fmla="*/ 88 h 140"/>
                <a:gd name="T76" fmla="*/ 43 w 141"/>
                <a:gd name="T77" fmla="*/ 100 h 140"/>
                <a:gd name="T78" fmla="*/ 54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5" y="94"/>
                  </a:lnTo>
                  <a:lnTo>
                    <a:pt x="108" y="88"/>
                  </a:lnTo>
                  <a:lnTo>
                    <a:pt x="110" y="80"/>
                  </a:lnTo>
                  <a:lnTo>
                    <a:pt x="110" y="70"/>
                  </a:lnTo>
                  <a:lnTo>
                    <a:pt x="141" y="70"/>
                  </a:lnTo>
                  <a:lnTo>
                    <a:pt x="141" y="70"/>
                  </a:lnTo>
                  <a:lnTo>
                    <a:pt x="140" y="78"/>
                  </a:lnTo>
                  <a:lnTo>
                    <a:pt x="139" y="85"/>
                  </a:lnTo>
                  <a:lnTo>
                    <a:pt x="138" y="92"/>
                  </a:lnTo>
                  <a:lnTo>
                    <a:pt x="136" y="98"/>
                  </a:lnTo>
                  <a:lnTo>
                    <a:pt x="129" y="110"/>
                  </a:lnTo>
                  <a:lnTo>
                    <a:pt x="121" y="121"/>
                  </a:lnTo>
                  <a:lnTo>
                    <a:pt x="110" y="129"/>
                  </a:lnTo>
                  <a:lnTo>
                    <a:pt x="99" y="136"/>
                  </a:lnTo>
                  <a:lnTo>
                    <a:pt x="92" y="138"/>
                  </a:lnTo>
                  <a:lnTo>
                    <a:pt x="85" y="139"/>
                  </a:lnTo>
                  <a:lnTo>
                    <a:pt x="78" y="140"/>
                  </a:lnTo>
                  <a:lnTo>
                    <a:pt x="71" y="140"/>
                  </a:lnTo>
                  <a:lnTo>
                    <a:pt x="71" y="140"/>
                  </a:lnTo>
                  <a:lnTo>
                    <a:pt x="63" y="140"/>
                  </a:lnTo>
                  <a:lnTo>
                    <a:pt x="57" y="139"/>
                  </a:lnTo>
                  <a:lnTo>
                    <a:pt x="50" y="138"/>
                  </a:lnTo>
                  <a:lnTo>
                    <a:pt x="43" y="136"/>
                  </a:lnTo>
                  <a:lnTo>
                    <a:pt x="31" y="129"/>
                  </a:lnTo>
                  <a:lnTo>
                    <a:pt x="21" y="121"/>
                  </a:lnTo>
                  <a:lnTo>
                    <a:pt x="12" y="110"/>
                  </a:lnTo>
                  <a:lnTo>
                    <a:pt x="6" y="99"/>
                  </a:lnTo>
                  <a:lnTo>
                    <a:pt x="4" y="92"/>
                  </a:lnTo>
                  <a:lnTo>
                    <a:pt x="2" y="85"/>
                  </a:lnTo>
                  <a:lnTo>
                    <a:pt x="2" y="78"/>
                  </a:lnTo>
                  <a:lnTo>
                    <a:pt x="0" y="70"/>
                  </a:lnTo>
                  <a:lnTo>
                    <a:pt x="0" y="70"/>
                  </a:lnTo>
                  <a:lnTo>
                    <a:pt x="2" y="63"/>
                  </a:lnTo>
                  <a:lnTo>
                    <a:pt x="2" y="55"/>
                  </a:lnTo>
                  <a:lnTo>
                    <a:pt x="4" y="49"/>
                  </a:lnTo>
                  <a:lnTo>
                    <a:pt x="6" y="43"/>
                  </a:lnTo>
                  <a:lnTo>
                    <a:pt x="12" y="30"/>
                  </a:lnTo>
                  <a:lnTo>
                    <a:pt x="21" y="20"/>
                  </a:lnTo>
                  <a:lnTo>
                    <a:pt x="31" y="12"/>
                  </a:lnTo>
                  <a:lnTo>
                    <a:pt x="43" y="5"/>
                  </a:lnTo>
                  <a:lnTo>
                    <a:pt x="50" y="3"/>
                  </a:lnTo>
                  <a:lnTo>
                    <a:pt x="57" y="2"/>
                  </a:lnTo>
                  <a:lnTo>
                    <a:pt x="63" y="0"/>
                  </a:lnTo>
                  <a:lnTo>
                    <a:pt x="71" y="0"/>
                  </a:lnTo>
                  <a:lnTo>
                    <a:pt x="71" y="0"/>
                  </a:lnTo>
                  <a:lnTo>
                    <a:pt x="78" y="0"/>
                  </a:lnTo>
                  <a:lnTo>
                    <a:pt x="86" y="2"/>
                  </a:lnTo>
                  <a:lnTo>
                    <a:pt x="93" y="4"/>
                  </a:lnTo>
                  <a:lnTo>
                    <a:pt x="99" y="6"/>
                  </a:lnTo>
                  <a:lnTo>
                    <a:pt x="106" y="8"/>
                  </a:lnTo>
                  <a:lnTo>
                    <a:pt x="112" y="12"/>
                  </a:lnTo>
                  <a:lnTo>
                    <a:pt x="121" y="21"/>
                  </a:lnTo>
                  <a:lnTo>
                    <a:pt x="99" y="41"/>
                  </a:lnTo>
                  <a:lnTo>
                    <a:pt x="99" y="41"/>
                  </a:lnTo>
                  <a:lnTo>
                    <a:pt x="93" y="36"/>
                  </a:lnTo>
                  <a:lnTo>
                    <a:pt x="86" y="33"/>
                  </a:lnTo>
                  <a:lnTo>
                    <a:pt x="79" y="29"/>
                  </a:lnTo>
                  <a:lnTo>
                    <a:pt x="71" y="29"/>
                  </a:lnTo>
                  <a:lnTo>
                    <a:pt x="71" y="29"/>
                  </a:lnTo>
                  <a:lnTo>
                    <a:pt x="62" y="29"/>
                  </a:lnTo>
                  <a:lnTo>
                    <a:pt x="54" y="31"/>
                  </a:lnTo>
                  <a:lnTo>
                    <a:pt x="48" y="36"/>
                  </a:lnTo>
                  <a:lnTo>
                    <a:pt x="43" y="41"/>
                  </a:lnTo>
                  <a:lnTo>
                    <a:pt x="38" y="46"/>
                  </a:lnTo>
                  <a:lnTo>
                    <a:pt x="35" y="53"/>
                  </a:lnTo>
                  <a:lnTo>
                    <a:pt x="32" y="61"/>
                  </a:lnTo>
                  <a:lnTo>
                    <a:pt x="31" y="70"/>
                  </a:lnTo>
                  <a:lnTo>
                    <a:pt x="31" y="70"/>
                  </a:lnTo>
                  <a:lnTo>
                    <a:pt x="32" y="80"/>
                  </a:lnTo>
                  <a:lnTo>
                    <a:pt x="35" y="88"/>
                  </a:lnTo>
                  <a:lnTo>
                    <a:pt x="38" y="94"/>
                  </a:lnTo>
                  <a:lnTo>
                    <a:pt x="43" y="100"/>
                  </a:lnTo>
                  <a:lnTo>
                    <a:pt x="48" y="106"/>
                  </a:lnTo>
                  <a:lnTo>
                    <a:pt x="54"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p:cNvSpPr>
              <a:spLocks/>
            </p:cNvSpPr>
            <p:nvPr userDrawn="1"/>
          </p:nvSpPr>
          <p:spPr bwMode="auto">
            <a:xfrm>
              <a:off x="976" y="3756"/>
              <a:ext cx="10" cy="66"/>
            </a:xfrm>
            <a:custGeom>
              <a:avLst/>
              <a:gdLst>
                <a:gd name="T0" fmla="*/ 0 w 30"/>
                <a:gd name="T1" fmla="*/ 4 h 196"/>
                <a:gd name="T2" fmla="*/ 30 w 30"/>
                <a:gd name="T3" fmla="*/ 0 h 196"/>
                <a:gd name="T4" fmla="*/ 30 w 30"/>
                <a:gd name="T5" fmla="*/ 196 h 196"/>
                <a:gd name="T6" fmla="*/ 0 w 30"/>
                <a:gd name="T7" fmla="*/ 196 h 196"/>
                <a:gd name="T8" fmla="*/ 0 w 30"/>
                <a:gd name="T9" fmla="*/ 4 h 196"/>
              </a:gdLst>
              <a:ahLst/>
              <a:cxnLst>
                <a:cxn ang="0">
                  <a:pos x="T0" y="T1"/>
                </a:cxn>
                <a:cxn ang="0">
                  <a:pos x="T2" y="T3"/>
                </a:cxn>
                <a:cxn ang="0">
                  <a:pos x="T4" y="T5"/>
                </a:cxn>
                <a:cxn ang="0">
                  <a:pos x="T6" y="T7"/>
                </a:cxn>
                <a:cxn ang="0">
                  <a:pos x="T8" y="T9"/>
                </a:cxn>
              </a:cxnLst>
              <a:rect l="0" t="0" r="r" b="b"/>
              <a:pathLst>
                <a:path w="30" h="196">
                  <a:moveTo>
                    <a:pt x="0" y="4"/>
                  </a:moveTo>
                  <a:lnTo>
                    <a:pt x="30" y="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6" name="Freeform 30"/>
            <p:cNvSpPr>
              <a:spLocks noEditPoints="1"/>
            </p:cNvSpPr>
            <p:nvPr userDrawn="1"/>
          </p:nvSpPr>
          <p:spPr bwMode="auto">
            <a:xfrm>
              <a:off x="996" y="3775"/>
              <a:ext cx="46" cy="47"/>
            </a:xfrm>
            <a:custGeom>
              <a:avLst/>
              <a:gdLst>
                <a:gd name="T0" fmla="*/ 32 w 140"/>
                <a:gd name="T1" fmla="*/ 81 h 140"/>
                <a:gd name="T2" fmla="*/ 37 w 140"/>
                <a:gd name="T3" fmla="*/ 93 h 140"/>
                <a:gd name="T4" fmla="*/ 46 w 140"/>
                <a:gd name="T5" fmla="*/ 104 h 140"/>
                <a:gd name="T6" fmla="*/ 57 w 140"/>
                <a:gd name="T7" fmla="*/ 109 h 140"/>
                <a:gd name="T8" fmla="*/ 71 w 140"/>
                <a:gd name="T9" fmla="*/ 113 h 140"/>
                <a:gd name="T10" fmla="*/ 81 w 140"/>
                <a:gd name="T11" fmla="*/ 112 h 140"/>
                <a:gd name="T12" fmla="*/ 96 w 140"/>
                <a:gd name="T13" fmla="*/ 105 h 140"/>
                <a:gd name="T14" fmla="*/ 137 w 140"/>
                <a:gd name="T15" fmla="*/ 99 h 140"/>
                <a:gd name="T16" fmla="*/ 134 w 140"/>
                <a:gd name="T17" fmla="*/ 108 h 140"/>
                <a:gd name="T18" fmla="*/ 121 w 140"/>
                <a:gd name="T19" fmla="*/ 123 h 140"/>
                <a:gd name="T20" fmla="*/ 103 w 140"/>
                <a:gd name="T21" fmla="*/ 135 h 140"/>
                <a:gd name="T22" fmla="*/ 82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2 w 140"/>
                <a:gd name="T35" fmla="*/ 85 h 140"/>
                <a:gd name="T36" fmla="*/ 0 w 140"/>
                <a:gd name="T37" fmla="*/ 70 h 140"/>
                <a:gd name="T38" fmla="*/ 1 w 140"/>
                <a:gd name="T39" fmla="*/ 63 h 140"/>
                <a:gd name="T40" fmla="*/ 6 w 140"/>
                <a:gd name="T41" fmla="*/ 43 h 140"/>
                <a:gd name="T42" fmla="*/ 21 w 140"/>
                <a:gd name="T43" fmla="*/ 21 h 140"/>
                <a:gd name="T44" fmla="*/ 42 w 140"/>
                <a:gd name="T45" fmla="*/ 6 h 140"/>
                <a:gd name="T46" fmla="*/ 56 w 140"/>
                <a:gd name="T47" fmla="*/ 2 h 140"/>
                <a:gd name="T48" fmla="*/ 70 w 140"/>
                <a:gd name="T49" fmla="*/ 0 h 140"/>
                <a:gd name="T50" fmla="*/ 78 w 140"/>
                <a:gd name="T51" fmla="*/ 0 h 140"/>
                <a:gd name="T52" fmla="*/ 92 w 140"/>
                <a:gd name="T53" fmla="*/ 4 h 140"/>
                <a:gd name="T54" fmla="*/ 109 w 140"/>
                <a:gd name="T55" fmla="*/ 12 h 140"/>
                <a:gd name="T56" fmla="*/ 128 w 140"/>
                <a:gd name="T57" fmla="*/ 31 h 140"/>
                <a:gd name="T58" fmla="*/ 139 w 140"/>
                <a:gd name="T59" fmla="*/ 57 h 140"/>
                <a:gd name="T60" fmla="*/ 140 w 140"/>
                <a:gd name="T61" fmla="*/ 70 h 140"/>
                <a:gd name="T62" fmla="*/ 139 w 140"/>
                <a:gd name="T63" fmla="*/ 81 h 140"/>
                <a:gd name="T64" fmla="*/ 33 w 140"/>
                <a:gd name="T65" fmla="*/ 54 h 140"/>
                <a:gd name="T66" fmla="*/ 106 w 140"/>
                <a:gd name="T67" fmla="*/ 54 h 140"/>
                <a:gd name="T68" fmla="*/ 102 w 140"/>
                <a:gd name="T69" fmla="*/ 44 h 140"/>
                <a:gd name="T70" fmla="*/ 93 w 140"/>
                <a:gd name="T71" fmla="*/ 36 h 140"/>
                <a:gd name="T72" fmla="*/ 82 w 140"/>
                <a:gd name="T73" fmla="*/ 30 h 140"/>
                <a:gd name="T74" fmla="*/ 70 w 140"/>
                <a:gd name="T75" fmla="*/ 28 h 140"/>
                <a:gd name="T76" fmla="*/ 64 w 140"/>
                <a:gd name="T77" fmla="*/ 29 h 140"/>
                <a:gd name="T78" fmla="*/ 53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4" y="88"/>
                  </a:lnTo>
                  <a:lnTo>
                    <a:pt x="37" y="93"/>
                  </a:lnTo>
                  <a:lnTo>
                    <a:pt x="41" y="99"/>
                  </a:lnTo>
                  <a:lnTo>
                    <a:pt x="46" y="104"/>
                  </a:lnTo>
                  <a:lnTo>
                    <a:pt x="50" y="107"/>
                  </a:lnTo>
                  <a:lnTo>
                    <a:pt x="57" y="109"/>
                  </a:lnTo>
                  <a:lnTo>
                    <a:pt x="64" y="112"/>
                  </a:lnTo>
                  <a:lnTo>
                    <a:pt x="71" y="113"/>
                  </a:lnTo>
                  <a:lnTo>
                    <a:pt x="71" y="113"/>
                  </a:lnTo>
                  <a:lnTo>
                    <a:pt x="81" y="112"/>
                  </a:lnTo>
                  <a:lnTo>
                    <a:pt x="89" y="109"/>
                  </a:lnTo>
                  <a:lnTo>
                    <a:pt x="96" y="105"/>
                  </a:lnTo>
                  <a:lnTo>
                    <a:pt x="102" y="99"/>
                  </a:lnTo>
                  <a:lnTo>
                    <a:pt x="137" y="99"/>
                  </a:lnTo>
                  <a:lnTo>
                    <a:pt x="137" y="99"/>
                  </a:lnTo>
                  <a:lnTo>
                    <a:pt x="134" y="108"/>
                  </a:lnTo>
                  <a:lnTo>
                    <a:pt x="128" y="116"/>
                  </a:lnTo>
                  <a:lnTo>
                    <a:pt x="121" y="123"/>
                  </a:lnTo>
                  <a:lnTo>
                    <a:pt x="112" y="129"/>
                  </a:lnTo>
                  <a:lnTo>
                    <a:pt x="103" y="135"/>
                  </a:lnTo>
                  <a:lnTo>
                    <a:pt x="93" y="138"/>
                  </a:lnTo>
                  <a:lnTo>
                    <a:pt x="82" y="140"/>
                  </a:lnTo>
                  <a:lnTo>
                    <a:pt x="71" y="140"/>
                  </a:lnTo>
                  <a:lnTo>
                    <a:pt x="71" y="140"/>
                  </a:lnTo>
                  <a:lnTo>
                    <a:pt x="64" y="140"/>
                  </a:lnTo>
                  <a:lnTo>
                    <a:pt x="56" y="139"/>
                  </a:lnTo>
                  <a:lnTo>
                    <a:pt x="49" y="138"/>
                  </a:lnTo>
                  <a:lnTo>
                    <a:pt x="43" y="136"/>
                  </a:lnTo>
                  <a:lnTo>
                    <a:pt x="31" y="129"/>
                  </a:lnTo>
                  <a:lnTo>
                    <a:pt x="21" y="121"/>
                  </a:lnTo>
                  <a:lnTo>
                    <a:pt x="13" y="109"/>
                  </a:lnTo>
                  <a:lnTo>
                    <a:pt x="6" y="98"/>
                  </a:lnTo>
                  <a:lnTo>
                    <a:pt x="3" y="91"/>
                  </a:lnTo>
                  <a:lnTo>
                    <a:pt x="2" y="85"/>
                  </a:lnTo>
                  <a:lnTo>
                    <a:pt x="1" y="77"/>
                  </a:lnTo>
                  <a:lnTo>
                    <a:pt x="0" y="70"/>
                  </a:lnTo>
                  <a:lnTo>
                    <a:pt x="0" y="70"/>
                  </a:lnTo>
                  <a:lnTo>
                    <a:pt x="1" y="63"/>
                  </a:lnTo>
                  <a:lnTo>
                    <a:pt x="2" y="57"/>
                  </a:lnTo>
                  <a:lnTo>
                    <a:pt x="6" y="43"/>
                  </a:lnTo>
                  <a:lnTo>
                    <a:pt x="13" y="31"/>
                  </a:lnTo>
                  <a:lnTo>
                    <a:pt x="21" y="21"/>
                  </a:lnTo>
                  <a:lnTo>
                    <a:pt x="31" y="12"/>
                  </a:lnTo>
                  <a:lnTo>
                    <a:pt x="42" y="6"/>
                  </a:lnTo>
                  <a:lnTo>
                    <a:pt x="49" y="4"/>
                  </a:lnTo>
                  <a:lnTo>
                    <a:pt x="56" y="2"/>
                  </a:lnTo>
                  <a:lnTo>
                    <a:pt x="63" y="0"/>
                  </a:lnTo>
                  <a:lnTo>
                    <a:pt x="70" y="0"/>
                  </a:lnTo>
                  <a:lnTo>
                    <a:pt x="70" y="0"/>
                  </a:lnTo>
                  <a:lnTo>
                    <a:pt x="78" y="0"/>
                  </a:lnTo>
                  <a:lnTo>
                    <a:pt x="85" y="2"/>
                  </a:lnTo>
                  <a:lnTo>
                    <a:pt x="92" y="4"/>
                  </a:lnTo>
                  <a:lnTo>
                    <a:pt x="97" y="6"/>
                  </a:lnTo>
                  <a:lnTo>
                    <a:pt x="109" y="12"/>
                  </a:lnTo>
                  <a:lnTo>
                    <a:pt x="119" y="21"/>
                  </a:lnTo>
                  <a:lnTo>
                    <a:pt x="128" y="31"/>
                  </a:lnTo>
                  <a:lnTo>
                    <a:pt x="134" y="43"/>
                  </a:lnTo>
                  <a:lnTo>
                    <a:pt x="139" y="57"/>
                  </a:lnTo>
                  <a:lnTo>
                    <a:pt x="140" y="63"/>
                  </a:lnTo>
                  <a:lnTo>
                    <a:pt x="140" y="70"/>
                  </a:lnTo>
                  <a:lnTo>
                    <a:pt x="140" y="70"/>
                  </a:lnTo>
                  <a:lnTo>
                    <a:pt x="139" y="81"/>
                  </a:lnTo>
                  <a:lnTo>
                    <a:pt x="32" y="81"/>
                  </a:lnTo>
                  <a:close/>
                  <a:moveTo>
                    <a:pt x="33" y="54"/>
                  </a:moveTo>
                  <a:lnTo>
                    <a:pt x="106" y="54"/>
                  </a:lnTo>
                  <a:lnTo>
                    <a:pt x="106" y="54"/>
                  </a:lnTo>
                  <a:lnTo>
                    <a:pt x="104" y="49"/>
                  </a:lnTo>
                  <a:lnTo>
                    <a:pt x="102" y="44"/>
                  </a:lnTo>
                  <a:lnTo>
                    <a:pt x="97" y="39"/>
                  </a:lnTo>
                  <a:lnTo>
                    <a:pt x="93" y="36"/>
                  </a:lnTo>
                  <a:lnTo>
                    <a:pt x="88" y="33"/>
                  </a:lnTo>
                  <a:lnTo>
                    <a:pt x="82" y="30"/>
                  </a:lnTo>
                  <a:lnTo>
                    <a:pt x="77" y="29"/>
                  </a:lnTo>
                  <a:lnTo>
                    <a:pt x="70" y="28"/>
                  </a:lnTo>
                  <a:lnTo>
                    <a:pt x="70" y="28"/>
                  </a:lnTo>
                  <a:lnTo>
                    <a:pt x="64" y="29"/>
                  </a:lnTo>
                  <a:lnTo>
                    <a:pt x="57" y="30"/>
                  </a:lnTo>
                  <a:lnTo>
                    <a:pt x="53" y="33"/>
                  </a:lnTo>
                  <a:lnTo>
                    <a:pt x="47" y="36"/>
                  </a:lnTo>
                  <a:lnTo>
                    <a:pt x="42" y="39"/>
                  </a:lnTo>
                  <a:lnTo>
                    <a:pt x="39"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7" name="Freeform 31"/>
            <p:cNvSpPr>
              <a:spLocks noEditPoints="1"/>
            </p:cNvSpPr>
            <p:nvPr userDrawn="1"/>
          </p:nvSpPr>
          <p:spPr bwMode="auto">
            <a:xfrm>
              <a:off x="1049" y="3775"/>
              <a:ext cx="46" cy="47"/>
            </a:xfrm>
            <a:custGeom>
              <a:avLst/>
              <a:gdLst>
                <a:gd name="T0" fmla="*/ 139 w 139"/>
                <a:gd name="T1" fmla="*/ 139 h 140"/>
                <a:gd name="T2" fmla="*/ 108 w 139"/>
                <a:gd name="T3" fmla="*/ 125 h 140"/>
                <a:gd name="T4" fmla="*/ 102 w 139"/>
                <a:gd name="T5" fmla="*/ 130 h 140"/>
                <a:gd name="T6" fmla="*/ 81 w 139"/>
                <a:gd name="T7" fmla="*/ 139 h 140"/>
                <a:gd name="T8" fmla="*/ 69 w 139"/>
                <a:gd name="T9" fmla="*/ 140 h 140"/>
                <a:gd name="T10" fmla="*/ 54 w 139"/>
                <a:gd name="T11" fmla="*/ 139 h 140"/>
                <a:gd name="T12" fmla="*/ 30 w 139"/>
                <a:gd name="T13" fmla="*/ 130 h 140"/>
                <a:gd name="T14" fmla="*/ 12 w 139"/>
                <a:gd name="T15" fmla="*/ 110 h 140"/>
                <a:gd name="T16" fmla="*/ 2 w 139"/>
                <a:gd name="T17" fmla="*/ 92 h 140"/>
                <a:gd name="T18" fmla="*/ 0 w 139"/>
                <a:gd name="T19" fmla="*/ 78 h 140"/>
                <a:gd name="T20" fmla="*/ 0 w 139"/>
                <a:gd name="T21" fmla="*/ 70 h 140"/>
                <a:gd name="T22" fmla="*/ 1 w 139"/>
                <a:gd name="T23" fmla="*/ 55 h 140"/>
                <a:gd name="T24" fmla="*/ 5 w 139"/>
                <a:gd name="T25" fmla="*/ 42 h 140"/>
                <a:gd name="T26" fmla="*/ 20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2 w 139"/>
                <a:gd name="T47" fmla="*/ 54 h 140"/>
                <a:gd name="T48" fmla="*/ 30 w 139"/>
                <a:gd name="T49" fmla="*/ 70 h 140"/>
                <a:gd name="T50" fmla="*/ 30 w 139"/>
                <a:gd name="T51" fmla="*/ 78 h 140"/>
                <a:gd name="T52" fmla="*/ 36 w 139"/>
                <a:gd name="T53" fmla="*/ 93 h 140"/>
                <a:gd name="T54" fmla="*/ 47 w 139"/>
                <a:gd name="T55" fmla="*/ 105 h 140"/>
                <a:gd name="T56" fmla="*/ 62 w 139"/>
                <a:gd name="T57" fmla="*/ 110 h 140"/>
                <a:gd name="T58" fmla="*/ 70 w 139"/>
                <a:gd name="T59" fmla="*/ 112 h 140"/>
                <a:gd name="T60" fmla="*/ 85 w 139"/>
                <a:gd name="T61" fmla="*/ 108 h 140"/>
                <a:gd name="T62" fmla="*/ 98 w 139"/>
                <a:gd name="T63" fmla="*/ 99 h 140"/>
                <a:gd name="T64" fmla="*/ 106 w 139"/>
                <a:gd name="T65" fmla="*/ 86 h 140"/>
                <a:gd name="T66" fmla="*/ 109 w 139"/>
                <a:gd name="T67" fmla="*/ 70 h 140"/>
                <a:gd name="T68" fmla="*/ 108 w 139"/>
                <a:gd name="T69" fmla="*/ 62 h 140"/>
                <a:gd name="T70" fmla="*/ 102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1" y="139"/>
                  </a:lnTo>
                  <a:lnTo>
                    <a:pt x="76" y="140"/>
                  </a:lnTo>
                  <a:lnTo>
                    <a:pt x="69" y="140"/>
                  </a:lnTo>
                  <a:lnTo>
                    <a:pt x="69" y="140"/>
                  </a:lnTo>
                  <a:lnTo>
                    <a:pt x="54" y="139"/>
                  </a:lnTo>
                  <a:lnTo>
                    <a:pt x="41" y="136"/>
                  </a:lnTo>
                  <a:lnTo>
                    <a:pt x="30" y="130"/>
                  </a:lnTo>
                  <a:lnTo>
                    <a:pt x="20" y="121"/>
                  </a:lnTo>
                  <a:lnTo>
                    <a:pt x="12" y="110"/>
                  </a:lnTo>
                  <a:lnTo>
                    <a:pt x="5" y="99"/>
                  </a:lnTo>
                  <a:lnTo>
                    <a:pt x="2" y="92"/>
                  </a:lnTo>
                  <a:lnTo>
                    <a:pt x="1" y="85"/>
                  </a:lnTo>
                  <a:lnTo>
                    <a:pt x="0" y="78"/>
                  </a:lnTo>
                  <a:lnTo>
                    <a:pt x="0" y="70"/>
                  </a:lnTo>
                  <a:lnTo>
                    <a:pt x="0" y="70"/>
                  </a:lnTo>
                  <a:lnTo>
                    <a:pt x="0" y="63"/>
                  </a:lnTo>
                  <a:lnTo>
                    <a:pt x="1" y="55"/>
                  </a:lnTo>
                  <a:lnTo>
                    <a:pt x="2" y="49"/>
                  </a:lnTo>
                  <a:lnTo>
                    <a:pt x="5" y="42"/>
                  </a:lnTo>
                  <a:lnTo>
                    <a:pt x="12" y="30"/>
                  </a:lnTo>
                  <a:lnTo>
                    <a:pt x="20" y="20"/>
                  </a:lnTo>
                  <a:lnTo>
                    <a:pt x="30" y="12"/>
                  </a:lnTo>
                  <a:lnTo>
                    <a:pt x="41" y="5"/>
                  </a:lnTo>
                  <a:lnTo>
                    <a:pt x="54"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6" y="47"/>
                  </a:lnTo>
                  <a:lnTo>
                    <a:pt x="32" y="54"/>
                  </a:lnTo>
                  <a:lnTo>
                    <a:pt x="30" y="62"/>
                  </a:lnTo>
                  <a:lnTo>
                    <a:pt x="30" y="70"/>
                  </a:lnTo>
                  <a:lnTo>
                    <a:pt x="30" y="70"/>
                  </a:lnTo>
                  <a:lnTo>
                    <a:pt x="30" y="78"/>
                  </a:lnTo>
                  <a:lnTo>
                    <a:pt x="32" y="86"/>
                  </a:lnTo>
                  <a:lnTo>
                    <a:pt x="36" y="93"/>
                  </a:lnTo>
                  <a:lnTo>
                    <a:pt x="41" y="99"/>
                  </a:lnTo>
                  <a:lnTo>
                    <a:pt x="47" y="105"/>
                  </a:lnTo>
                  <a:lnTo>
                    <a:pt x="54" y="108"/>
                  </a:lnTo>
                  <a:lnTo>
                    <a:pt x="62" y="110"/>
                  </a:lnTo>
                  <a:lnTo>
                    <a:pt x="70" y="112"/>
                  </a:lnTo>
                  <a:lnTo>
                    <a:pt x="70" y="112"/>
                  </a:lnTo>
                  <a:lnTo>
                    <a:pt x="78" y="110"/>
                  </a:lnTo>
                  <a:lnTo>
                    <a:pt x="85" y="108"/>
                  </a:lnTo>
                  <a:lnTo>
                    <a:pt x="92" y="105"/>
                  </a:lnTo>
                  <a:lnTo>
                    <a:pt x="98" y="99"/>
                  </a:lnTo>
                  <a:lnTo>
                    <a:pt x="102" y="93"/>
                  </a:lnTo>
                  <a:lnTo>
                    <a:pt x="106" y="86"/>
                  </a:lnTo>
                  <a:lnTo>
                    <a:pt x="108" y="78"/>
                  </a:lnTo>
                  <a:lnTo>
                    <a:pt x="109" y="70"/>
                  </a:lnTo>
                  <a:lnTo>
                    <a:pt x="109" y="70"/>
                  </a:lnTo>
                  <a:lnTo>
                    <a:pt x="108" y="62"/>
                  </a:lnTo>
                  <a:lnTo>
                    <a:pt x="106" y="54"/>
                  </a:lnTo>
                  <a:lnTo>
                    <a:pt x="102" y="47"/>
                  </a:lnTo>
                  <a:lnTo>
                    <a:pt x="98" y="42"/>
                  </a:lnTo>
                  <a:lnTo>
                    <a:pt x="92" y="36"/>
                  </a:lnTo>
                  <a:lnTo>
                    <a:pt x="85"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8" name="Freeform 32"/>
            <p:cNvSpPr>
              <a:spLocks/>
            </p:cNvSpPr>
            <p:nvPr userDrawn="1"/>
          </p:nvSpPr>
          <p:spPr bwMode="auto">
            <a:xfrm>
              <a:off x="1106" y="3775"/>
              <a:ext cx="22" cy="47"/>
            </a:xfrm>
            <a:custGeom>
              <a:avLst/>
              <a:gdLst>
                <a:gd name="T0" fmla="*/ 0 w 65"/>
                <a:gd name="T1" fmla="*/ 2 h 139"/>
                <a:gd name="T2" fmla="*/ 30 w 65"/>
                <a:gd name="T3" fmla="*/ 2 h 139"/>
                <a:gd name="T4" fmla="*/ 30 w 65"/>
                <a:gd name="T5" fmla="*/ 16 h 139"/>
                <a:gd name="T6" fmla="*/ 30 w 65"/>
                <a:gd name="T7" fmla="*/ 16 h 139"/>
                <a:gd name="T8" fmla="*/ 36 w 65"/>
                <a:gd name="T9" fmla="*/ 10 h 139"/>
                <a:gd name="T10" fmla="*/ 44 w 65"/>
                <a:gd name="T11" fmla="*/ 5 h 139"/>
                <a:gd name="T12" fmla="*/ 47 w 65"/>
                <a:gd name="T13" fmla="*/ 3 h 139"/>
                <a:gd name="T14" fmla="*/ 53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4 w 65"/>
                <a:gd name="T31" fmla="*/ 35 h 139"/>
                <a:gd name="T32" fmla="*/ 39 w 65"/>
                <a:gd name="T33" fmla="*/ 38 h 139"/>
                <a:gd name="T34" fmla="*/ 36 w 65"/>
                <a:gd name="T35" fmla="*/ 44 h 139"/>
                <a:gd name="T36" fmla="*/ 32 w 65"/>
                <a:gd name="T37" fmla="*/ 50 h 139"/>
                <a:gd name="T38" fmla="*/ 31 w 65"/>
                <a:gd name="T39" fmla="*/ 57 h 139"/>
                <a:gd name="T40" fmla="*/ 30 w 65"/>
                <a:gd name="T41" fmla="*/ 63 h 139"/>
                <a:gd name="T42" fmla="*/ 30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0" y="2"/>
                  </a:lnTo>
                  <a:lnTo>
                    <a:pt x="30" y="16"/>
                  </a:lnTo>
                  <a:lnTo>
                    <a:pt x="30" y="16"/>
                  </a:lnTo>
                  <a:lnTo>
                    <a:pt x="36" y="10"/>
                  </a:lnTo>
                  <a:lnTo>
                    <a:pt x="44" y="5"/>
                  </a:lnTo>
                  <a:lnTo>
                    <a:pt x="47" y="3"/>
                  </a:lnTo>
                  <a:lnTo>
                    <a:pt x="53" y="2"/>
                  </a:lnTo>
                  <a:lnTo>
                    <a:pt x="58" y="0"/>
                  </a:lnTo>
                  <a:lnTo>
                    <a:pt x="65" y="0"/>
                  </a:lnTo>
                  <a:lnTo>
                    <a:pt x="65" y="29"/>
                  </a:lnTo>
                  <a:lnTo>
                    <a:pt x="63" y="29"/>
                  </a:lnTo>
                  <a:lnTo>
                    <a:pt x="63" y="29"/>
                  </a:lnTo>
                  <a:lnTo>
                    <a:pt x="56" y="30"/>
                  </a:lnTo>
                  <a:lnTo>
                    <a:pt x="49" y="31"/>
                  </a:lnTo>
                  <a:lnTo>
                    <a:pt x="44" y="35"/>
                  </a:lnTo>
                  <a:lnTo>
                    <a:pt x="39" y="38"/>
                  </a:lnTo>
                  <a:lnTo>
                    <a:pt x="36"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9" name="Freeform 33"/>
            <p:cNvSpPr>
              <a:spLocks noEditPoints="1"/>
            </p:cNvSpPr>
            <p:nvPr userDrawn="1"/>
          </p:nvSpPr>
          <p:spPr bwMode="auto">
            <a:xfrm>
              <a:off x="1164" y="3758"/>
              <a:ext cx="37" cy="64"/>
            </a:xfrm>
            <a:custGeom>
              <a:avLst/>
              <a:gdLst>
                <a:gd name="T0" fmla="*/ 56 w 111"/>
                <a:gd name="T1" fmla="*/ 0 h 192"/>
                <a:gd name="T2" fmla="*/ 56 w 111"/>
                <a:gd name="T3" fmla="*/ 0 h 192"/>
                <a:gd name="T4" fmla="*/ 68 w 111"/>
                <a:gd name="T5" fmla="*/ 1 h 192"/>
                <a:gd name="T6" fmla="*/ 78 w 111"/>
                <a:gd name="T7" fmla="*/ 3 h 192"/>
                <a:gd name="T8" fmla="*/ 87 w 111"/>
                <a:gd name="T9" fmla="*/ 8 h 192"/>
                <a:gd name="T10" fmla="*/ 95 w 111"/>
                <a:gd name="T11" fmla="*/ 14 h 192"/>
                <a:gd name="T12" fmla="*/ 102 w 111"/>
                <a:gd name="T13" fmla="*/ 23 h 192"/>
                <a:gd name="T14" fmla="*/ 107 w 111"/>
                <a:gd name="T15" fmla="*/ 32 h 192"/>
                <a:gd name="T16" fmla="*/ 110 w 111"/>
                <a:gd name="T17" fmla="*/ 42 h 192"/>
                <a:gd name="T18" fmla="*/ 111 w 111"/>
                <a:gd name="T19" fmla="*/ 55 h 192"/>
                <a:gd name="T20" fmla="*/ 111 w 111"/>
                <a:gd name="T21" fmla="*/ 55 h 192"/>
                <a:gd name="T22" fmla="*/ 110 w 111"/>
                <a:gd name="T23" fmla="*/ 66 h 192"/>
                <a:gd name="T24" fmla="*/ 108 w 111"/>
                <a:gd name="T25" fmla="*/ 75 h 192"/>
                <a:gd name="T26" fmla="*/ 103 w 111"/>
                <a:gd name="T27" fmla="*/ 84 h 192"/>
                <a:gd name="T28" fmla="*/ 99 w 111"/>
                <a:gd name="T29" fmla="*/ 91 h 192"/>
                <a:gd name="T30" fmla="*/ 92 w 111"/>
                <a:gd name="T31" fmla="*/ 98 h 192"/>
                <a:gd name="T32" fmla="*/ 85 w 111"/>
                <a:gd name="T33" fmla="*/ 103 h 192"/>
                <a:gd name="T34" fmla="*/ 76 w 111"/>
                <a:gd name="T35" fmla="*/ 106 h 192"/>
                <a:gd name="T36" fmla="*/ 68 w 111"/>
                <a:gd name="T37" fmla="*/ 108 h 192"/>
                <a:gd name="T38" fmla="*/ 111 w 111"/>
                <a:gd name="T39" fmla="*/ 192 h 192"/>
                <a:gd name="T40" fmla="*/ 76 w 111"/>
                <a:gd name="T41" fmla="*/ 192 h 192"/>
                <a:gd name="T42" fmla="*/ 35 w 111"/>
                <a:gd name="T43" fmla="*/ 110 h 192"/>
                <a:gd name="T44" fmla="*/ 31 w 111"/>
                <a:gd name="T45" fmla="*/ 110 h 192"/>
                <a:gd name="T46" fmla="*/ 31 w 111"/>
                <a:gd name="T47" fmla="*/ 192 h 192"/>
                <a:gd name="T48" fmla="*/ 0 w 111"/>
                <a:gd name="T49" fmla="*/ 192 h 192"/>
                <a:gd name="T50" fmla="*/ 0 w 111"/>
                <a:gd name="T51" fmla="*/ 0 h 192"/>
                <a:gd name="T52" fmla="*/ 56 w 111"/>
                <a:gd name="T53" fmla="*/ 0 h 192"/>
                <a:gd name="T54" fmla="*/ 31 w 111"/>
                <a:gd name="T55" fmla="*/ 81 h 192"/>
                <a:gd name="T56" fmla="*/ 56 w 111"/>
                <a:gd name="T57" fmla="*/ 81 h 192"/>
                <a:gd name="T58" fmla="*/ 56 w 111"/>
                <a:gd name="T59" fmla="*/ 81 h 192"/>
                <a:gd name="T60" fmla="*/ 62 w 111"/>
                <a:gd name="T61" fmla="*/ 80 h 192"/>
                <a:gd name="T62" fmla="*/ 68 w 111"/>
                <a:gd name="T63" fmla="*/ 79 h 192"/>
                <a:gd name="T64" fmla="*/ 71 w 111"/>
                <a:gd name="T65" fmla="*/ 76 h 192"/>
                <a:gd name="T66" fmla="*/ 75 w 111"/>
                <a:gd name="T67" fmla="*/ 73 h 192"/>
                <a:gd name="T68" fmla="*/ 78 w 111"/>
                <a:gd name="T69" fmla="*/ 69 h 192"/>
                <a:gd name="T70" fmla="*/ 79 w 111"/>
                <a:gd name="T71" fmla="*/ 65 h 192"/>
                <a:gd name="T72" fmla="*/ 80 w 111"/>
                <a:gd name="T73" fmla="*/ 60 h 192"/>
                <a:gd name="T74" fmla="*/ 81 w 111"/>
                <a:gd name="T75" fmla="*/ 55 h 192"/>
                <a:gd name="T76" fmla="*/ 81 w 111"/>
                <a:gd name="T77" fmla="*/ 55 h 192"/>
                <a:gd name="T78" fmla="*/ 80 w 111"/>
                <a:gd name="T79" fmla="*/ 50 h 192"/>
                <a:gd name="T80" fmla="*/ 79 w 111"/>
                <a:gd name="T81" fmla="*/ 44 h 192"/>
                <a:gd name="T82" fmla="*/ 78 w 111"/>
                <a:gd name="T83" fmla="*/ 40 h 192"/>
                <a:gd name="T84" fmla="*/ 75 w 111"/>
                <a:gd name="T85" fmla="*/ 36 h 192"/>
                <a:gd name="T86" fmla="*/ 71 w 111"/>
                <a:gd name="T87" fmla="*/ 33 h 192"/>
                <a:gd name="T88" fmla="*/ 68 w 111"/>
                <a:gd name="T89" fmla="*/ 31 h 192"/>
                <a:gd name="T90" fmla="*/ 62 w 111"/>
                <a:gd name="T91" fmla="*/ 29 h 192"/>
                <a:gd name="T92" fmla="*/ 56 w 111"/>
                <a:gd name="T93" fmla="*/ 29 h 192"/>
                <a:gd name="T94" fmla="*/ 31 w 111"/>
                <a:gd name="T95" fmla="*/ 29 h 192"/>
                <a:gd name="T96" fmla="*/ 31 w 111"/>
                <a:gd name="T97" fmla="*/ 8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192">
                  <a:moveTo>
                    <a:pt x="56" y="0"/>
                  </a:moveTo>
                  <a:lnTo>
                    <a:pt x="56" y="0"/>
                  </a:lnTo>
                  <a:lnTo>
                    <a:pt x="68" y="1"/>
                  </a:lnTo>
                  <a:lnTo>
                    <a:pt x="78" y="3"/>
                  </a:lnTo>
                  <a:lnTo>
                    <a:pt x="87" y="8"/>
                  </a:lnTo>
                  <a:lnTo>
                    <a:pt x="95" y="14"/>
                  </a:lnTo>
                  <a:lnTo>
                    <a:pt x="102" y="23"/>
                  </a:lnTo>
                  <a:lnTo>
                    <a:pt x="107" y="32"/>
                  </a:lnTo>
                  <a:lnTo>
                    <a:pt x="110" y="42"/>
                  </a:lnTo>
                  <a:lnTo>
                    <a:pt x="111" y="55"/>
                  </a:lnTo>
                  <a:lnTo>
                    <a:pt x="111" y="55"/>
                  </a:lnTo>
                  <a:lnTo>
                    <a:pt x="110" y="66"/>
                  </a:lnTo>
                  <a:lnTo>
                    <a:pt x="108" y="75"/>
                  </a:lnTo>
                  <a:lnTo>
                    <a:pt x="103" y="84"/>
                  </a:lnTo>
                  <a:lnTo>
                    <a:pt x="99" y="91"/>
                  </a:lnTo>
                  <a:lnTo>
                    <a:pt x="92" y="98"/>
                  </a:lnTo>
                  <a:lnTo>
                    <a:pt x="85" y="103"/>
                  </a:lnTo>
                  <a:lnTo>
                    <a:pt x="76" y="106"/>
                  </a:lnTo>
                  <a:lnTo>
                    <a:pt x="68" y="108"/>
                  </a:lnTo>
                  <a:lnTo>
                    <a:pt x="111" y="192"/>
                  </a:lnTo>
                  <a:lnTo>
                    <a:pt x="76" y="192"/>
                  </a:lnTo>
                  <a:lnTo>
                    <a:pt x="35" y="110"/>
                  </a:lnTo>
                  <a:lnTo>
                    <a:pt x="31" y="110"/>
                  </a:lnTo>
                  <a:lnTo>
                    <a:pt x="31" y="192"/>
                  </a:lnTo>
                  <a:lnTo>
                    <a:pt x="0" y="192"/>
                  </a:lnTo>
                  <a:lnTo>
                    <a:pt x="0" y="0"/>
                  </a:lnTo>
                  <a:lnTo>
                    <a:pt x="56" y="0"/>
                  </a:lnTo>
                  <a:close/>
                  <a:moveTo>
                    <a:pt x="31" y="81"/>
                  </a:moveTo>
                  <a:lnTo>
                    <a:pt x="56" y="81"/>
                  </a:lnTo>
                  <a:lnTo>
                    <a:pt x="56" y="81"/>
                  </a:lnTo>
                  <a:lnTo>
                    <a:pt x="62" y="80"/>
                  </a:lnTo>
                  <a:lnTo>
                    <a:pt x="68" y="79"/>
                  </a:lnTo>
                  <a:lnTo>
                    <a:pt x="71" y="76"/>
                  </a:lnTo>
                  <a:lnTo>
                    <a:pt x="75" y="73"/>
                  </a:lnTo>
                  <a:lnTo>
                    <a:pt x="78" y="69"/>
                  </a:lnTo>
                  <a:lnTo>
                    <a:pt x="79" y="65"/>
                  </a:lnTo>
                  <a:lnTo>
                    <a:pt x="80" y="60"/>
                  </a:lnTo>
                  <a:lnTo>
                    <a:pt x="81" y="55"/>
                  </a:lnTo>
                  <a:lnTo>
                    <a:pt x="81" y="55"/>
                  </a:lnTo>
                  <a:lnTo>
                    <a:pt x="80" y="50"/>
                  </a:lnTo>
                  <a:lnTo>
                    <a:pt x="79" y="44"/>
                  </a:lnTo>
                  <a:lnTo>
                    <a:pt x="78" y="40"/>
                  </a:lnTo>
                  <a:lnTo>
                    <a:pt x="75" y="36"/>
                  </a:lnTo>
                  <a:lnTo>
                    <a:pt x="71" y="33"/>
                  </a:lnTo>
                  <a:lnTo>
                    <a:pt x="68" y="31"/>
                  </a:lnTo>
                  <a:lnTo>
                    <a:pt x="62" y="29"/>
                  </a:lnTo>
                  <a:lnTo>
                    <a:pt x="56" y="29"/>
                  </a:lnTo>
                  <a:lnTo>
                    <a:pt x="31" y="29"/>
                  </a:lnTo>
                  <a:lnTo>
                    <a:pt x="3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0" name="Freeform 34"/>
            <p:cNvSpPr>
              <a:spLocks noEditPoints="1"/>
            </p:cNvSpPr>
            <p:nvPr userDrawn="1"/>
          </p:nvSpPr>
          <p:spPr bwMode="auto">
            <a:xfrm>
              <a:off x="1206"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1"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8"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1" name="Freeform 35"/>
            <p:cNvSpPr>
              <a:spLocks/>
            </p:cNvSpPr>
            <p:nvPr userDrawn="1"/>
          </p:nvSpPr>
          <p:spPr bwMode="auto">
            <a:xfrm>
              <a:off x="1258" y="3775"/>
              <a:ext cx="32" cy="47"/>
            </a:xfrm>
            <a:custGeom>
              <a:avLst/>
              <a:gdLst>
                <a:gd name="T0" fmla="*/ 29 w 95"/>
                <a:gd name="T1" fmla="*/ 93 h 140"/>
                <a:gd name="T2" fmla="*/ 31 w 95"/>
                <a:gd name="T3" fmla="*/ 101 h 140"/>
                <a:gd name="T4" fmla="*/ 34 w 95"/>
                <a:gd name="T5" fmla="*/ 107 h 140"/>
                <a:gd name="T6" fmla="*/ 47 w 95"/>
                <a:gd name="T7" fmla="*/ 113 h 140"/>
                <a:gd name="T8" fmla="*/ 54 w 95"/>
                <a:gd name="T9" fmla="*/ 112 h 140"/>
                <a:gd name="T10" fmla="*/ 62 w 95"/>
                <a:gd name="T11" fmla="*/ 106 h 140"/>
                <a:gd name="T12" fmla="*/ 64 w 95"/>
                <a:gd name="T13" fmla="*/ 99 h 140"/>
                <a:gd name="T14" fmla="*/ 64 w 95"/>
                <a:gd name="T15" fmla="*/ 96 h 140"/>
                <a:gd name="T16" fmla="*/ 62 w 95"/>
                <a:gd name="T17" fmla="*/ 86 h 140"/>
                <a:gd name="T18" fmla="*/ 56 w 95"/>
                <a:gd name="T19" fmla="*/ 81 h 140"/>
                <a:gd name="T20" fmla="*/ 38 w 95"/>
                <a:gd name="T21" fmla="*/ 75 h 140"/>
                <a:gd name="T22" fmla="*/ 33 w 95"/>
                <a:gd name="T23" fmla="*/ 73 h 140"/>
                <a:gd name="T24" fmla="*/ 23 w 95"/>
                <a:gd name="T25" fmla="*/ 67 h 140"/>
                <a:gd name="T26" fmla="*/ 15 w 95"/>
                <a:gd name="T27" fmla="*/ 59 h 140"/>
                <a:gd name="T28" fmla="*/ 10 w 95"/>
                <a:gd name="T29" fmla="*/ 46 h 140"/>
                <a:gd name="T30" fmla="*/ 9 w 95"/>
                <a:gd name="T31" fmla="*/ 38 h 140"/>
                <a:gd name="T32" fmla="*/ 13 w 95"/>
                <a:gd name="T33" fmla="*/ 23 h 140"/>
                <a:gd name="T34" fmla="*/ 21 w 95"/>
                <a:gd name="T35" fmla="*/ 11 h 140"/>
                <a:gd name="T36" fmla="*/ 32 w 95"/>
                <a:gd name="T37" fmla="*/ 3 h 140"/>
                <a:gd name="T38" fmla="*/ 47 w 95"/>
                <a:gd name="T39" fmla="*/ 0 h 140"/>
                <a:gd name="T40" fmla="*/ 57 w 95"/>
                <a:gd name="T41" fmla="*/ 2 h 140"/>
                <a:gd name="T42" fmla="*/ 73 w 95"/>
                <a:gd name="T43" fmla="*/ 11 h 140"/>
                <a:gd name="T44" fmla="*/ 61 w 95"/>
                <a:gd name="T45" fmla="*/ 36 h 140"/>
                <a:gd name="T46" fmla="*/ 60 w 95"/>
                <a:gd name="T47" fmla="*/ 33 h 140"/>
                <a:gd name="T48" fmla="*/ 53 w 95"/>
                <a:gd name="T49" fmla="*/ 28 h 140"/>
                <a:gd name="T50" fmla="*/ 49 w 95"/>
                <a:gd name="T51" fmla="*/ 27 h 140"/>
                <a:gd name="T52" fmla="*/ 41 w 95"/>
                <a:gd name="T53" fmla="*/ 30 h 140"/>
                <a:gd name="T54" fmla="*/ 38 w 95"/>
                <a:gd name="T55" fmla="*/ 38 h 140"/>
                <a:gd name="T56" fmla="*/ 39 w 95"/>
                <a:gd name="T57" fmla="*/ 42 h 140"/>
                <a:gd name="T58" fmla="*/ 44 w 95"/>
                <a:gd name="T59" fmla="*/ 47 h 140"/>
                <a:gd name="T60" fmla="*/ 57 w 95"/>
                <a:gd name="T61" fmla="*/ 52 h 140"/>
                <a:gd name="T62" fmla="*/ 69 w 95"/>
                <a:gd name="T63" fmla="*/ 55 h 140"/>
                <a:gd name="T64" fmla="*/ 78 w 95"/>
                <a:gd name="T65" fmla="*/ 60 h 140"/>
                <a:gd name="T66" fmla="*/ 87 w 95"/>
                <a:gd name="T67" fmla="*/ 68 h 140"/>
                <a:gd name="T68" fmla="*/ 93 w 95"/>
                <a:gd name="T69" fmla="*/ 80 h 140"/>
                <a:gd name="T70" fmla="*/ 95 w 95"/>
                <a:gd name="T71" fmla="*/ 94 h 140"/>
                <a:gd name="T72" fmla="*/ 94 w 95"/>
                <a:gd name="T73" fmla="*/ 105 h 140"/>
                <a:gd name="T74" fmla="*/ 87 w 95"/>
                <a:gd name="T75" fmla="*/ 121 h 140"/>
                <a:gd name="T76" fmla="*/ 75 w 95"/>
                <a:gd name="T77" fmla="*/ 133 h 140"/>
                <a:gd name="T78" fmla="*/ 57 w 95"/>
                <a:gd name="T79" fmla="*/ 140 h 140"/>
                <a:gd name="T80" fmla="*/ 47 w 95"/>
                <a:gd name="T81" fmla="*/ 140 h 140"/>
                <a:gd name="T82" fmla="*/ 28 w 95"/>
                <a:gd name="T83" fmla="*/ 137 h 140"/>
                <a:gd name="T84" fmla="*/ 13 w 95"/>
                <a:gd name="T85" fmla="*/ 128 h 140"/>
                <a:gd name="T86" fmla="*/ 4 w 95"/>
                <a:gd name="T87" fmla="*/ 112 h 140"/>
                <a:gd name="T88" fmla="*/ 0 w 95"/>
                <a:gd name="T89" fmla="*/ 9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40">
                  <a:moveTo>
                    <a:pt x="29" y="93"/>
                  </a:moveTo>
                  <a:lnTo>
                    <a:pt x="29" y="93"/>
                  </a:lnTo>
                  <a:lnTo>
                    <a:pt x="30" y="98"/>
                  </a:lnTo>
                  <a:lnTo>
                    <a:pt x="31" y="101"/>
                  </a:lnTo>
                  <a:lnTo>
                    <a:pt x="32" y="105"/>
                  </a:lnTo>
                  <a:lnTo>
                    <a:pt x="34" y="107"/>
                  </a:lnTo>
                  <a:lnTo>
                    <a:pt x="40" y="110"/>
                  </a:lnTo>
                  <a:lnTo>
                    <a:pt x="47" y="113"/>
                  </a:lnTo>
                  <a:lnTo>
                    <a:pt x="47" y="113"/>
                  </a:lnTo>
                  <a:lnTo>
                    <a:pt x="54" y="112"/>
                  </a:lnTo>
                  <a:lnTo>
                    <a:pt x="60" y="108"/>
                  </a:lnTo>
                  <a:lnTo>
                    <a:pt x="62" y="106"/>
                  </a:lnTo>
                  <a:lnTo>
                    <a:pt x="63" y="102"/>
                  </a:lnTo>
                  <a:lnTo>
                    <a:pt x="64" y="99"/>
                  </a:lnTo>
                  <a:lnTo>
                    <a:pt x="64" y="96"/>
                  </a:lnTo>
                  <a:lnTo>
                    <a:pt x="64" y="96"/>
                  </a:lnTo>
                  <a:lnTo>
                    <a:pt x="64" y="90"/>
                  </a:lnTo>
                  <a:lnTo>
                    <a:pt x="62" y="86"/>
                  </a:lnTo>
                  <a:lnTo>
                    <a:pt x="60" y="83"/>
                  </a:lnTo>
                  <a:lnTo>
                    <a:pt x="56" y="81"/>
                  </a:lnTo>
                  <a:lnTo>
                    <a:pt x="48" y="77"/>
                  </a:lnTo>
                  <a:lnTo>
                    <a:pt x="38" y="75"/>
                  </a:lnTo>
                  <a:lnTo>
                    <a:pt x="38" y="75"/>
                  </a:lnTo>
                  <a:lnTo>
                    <a:pt x="33" y="73"/>
                  </a:lnTo>
                  <a:lnTo>
                    <a:pt x="28" y="70"/>
                  </a:lnTo>
                  <a:lnTo>
                    <a:pt x="23" y="67"/>
                  </a:lnTo>
                  <a:lnTo>
                    <a:pt x="18" y="63"/>
                  </a:lnTo>
                  <a:lnTo>
                    <a:pt x="15" y="59"/>
                  </a:lnTo>
                  <a:lnTo>
                    <a:pt x="12" y="53"/>
                  </a:lnTo>
                  <a:lnTo>
                    <a:pt x="10" y="46"/>
                  </a:lnTo>
                  <a:lnTo>
                    <a:pt x="9" y="38"/>
                  </a:lnTo>
                  <a:lnTo>
                    <a:pt x="9" y="38"/>
                  </a:lnTo>
                  <a:lnTo>
                    <a:pt x="10" y="30"/>
                  </a:lnTo>
                  <a:lnTo>
                    <a:pt x="13" y="23"/>
                  </a:lnTo>
                  <a:lnTo>
                    <a:pt x="16" y="16"/>
                  </a:lnTo>
                  <a:lnTo>
                    <a:pt x="21" y="11"/>
                  </a:lnTo>
                  <a:lnTo>
                    <a:pt x="26" y="6"/>
                  </a:lnTo>
                  <a:lnTo>
                    <a:pt x="32" y="3"/>
                  </a:lnTo>
                  <a:lnTo>
                    <a:pt x="40" y="0"/>
                  </a:lnTo>
                  <a:lnTo>
                    <a:pt x="47" y="0"/>
                  </a:lnTo>
                  <a:lnTo>
                    <a:pt x="47" y="0"/>
                  </a:lnTo>
                  <a:lnTo>
                    <a:pt x="57" y="2"/>
                  </a:lnTo>
                  <a:lnTo>
                    <a:pt x="67" y="5"/>
                  </a:lnTo>
                  <a:lnTo>
                    <a:pt x="73" y="11"/>
                  </a:lnTo>
                  <a:lnTo>
                    <a:pt x="80" y="18"/>
                  </a:lnTo>
                  <a:lnTo>
                    <a:pt x="61" y="36"/>
                  </a:lnTo>
                  <a:lnTo>
                    <a:pt x="61" y="36"/>
                  </a:lnTo>
                  <a:lnTo>
                    <a:pt x="60" y="33"/>
                  </a:lnTo>
                  <a:lnTo>
                    <a:pt x="56" y="29"/>
                  </a:lnTo>
                  <a:lnTo>
                    <a:pt x="53" y="28"/>
                  </a:lnTo>
                  <a:lnTo>
                    <a:pt x="49" y="27"/>
                  </a:lnTo>
                  <a:lnTo>
                    <a:pt x="49" y="27"/>
                  </a:lnTo>
                  <a:lnTo>
                    <a:pt x="45" y="28"/>
                  </a:lnTo>
                  <a:lnTo>
                    <a:pt x="41" y="30"/>
                  </a:lnTo>
                  <a:lnTo>
                    <a:pt x="39" y="34"/>
                  </a:lnTo>
                  <a:lnTo>
                    <a:pt x="38" y="38"/>
                  </a:lnTo>
                  <a:lnTo>
                    <a:pt x="38" y="38"/>
                  </a:lnTo>
                  <a:lnTo>
                    <a:pt x="39" y="42"/>
                  </a:lnTo>
                  <a:lnTo>
                    <a:pt x="41" y="45"/>
                  </a:lnTo>
                  <a:lnTo>
                    <a:pt x="44" y="47"/>
                  </a:lnTo>
                  <a:lnTo>
                    <a:pt x="48" y="50"/>
                  </a:lnTo>
                  <a:lnTo>
                    <a:pt x="57" y="52"/>
                  </a:lnTo>
                  <a:lnTo>
                    <a:pt x="69" y="55"/>
                  </a:lnTo>
                  <a:lnTo>
                    <a:pt x="69" y="55"/>
                  </a:lnTo>
                  <a:lnTo>
                    <a:pt x="73" y="58"/>
                  </a:lnTo>
                  <a:lnTo>
                    <a:pt x="78" y="60"/>
                  </a:lnTo>
                  <a:lnTo>
                    <a:pt x="83" y="63"/>
                  </a:lnTo>
                  <a:lnTo>
                    <a:pt x="87" y="68"/>
                  </a:lnTo>
                  <a:lnTo>
                    <a:pt x="91" y="74"/>
                  </a:lnTo>
                  <a:lnTo>
                    <a:pt x="93" y="80"/>
                  </a:lnTo>
                  <a:lnTo>
                    <a:pt x="94" y="86"/>
                  </a:lnTo>
                  <a:lnTo>
                    <a:pt x="95" y="94"/>
                  </a:lnTo>
                  <a:lnTo>
                    <a:pt x="95" y="94"/>
                  </a:lnTo>
                  <a:lnTo>
                    <a:pt x="94" y="105"/>
                  </a:lnTo>
                  <a:lnTo>
                    <a:pt x="92" y="114"/>
                  </a:lnTo>
                  <a:lnTo>
                    <a:pt x="87" y="121"/>
                  </a:lnTo>
                  <a:lnTo>
                    <a:pt x="81" y="128"/>
                  </a:lnTo>
                  <a:lnTo>
                    <a:pt x="75" y="133"/>
                  </a:lnTo>
                  <a:lnTo>
                    <a:pt x="67" y="138"/>
                  </a:lnTo>
                  <a:lnTo>
                    <a:pt x="57" y="140"/>
                  </a:lnTo>
                  <a:lnTo>
                    <a:pt x="47" y="140"/>
                  </a:lnTo>
                  <a:lnTo>
                    <a:pt x="47" y="140"/>
                  </a:lnTo>
                  <a:lnTo>
                    <a:pt x="37" y="140"/>
                  </a:lnTo>
                  <a:lnTo>
                    <a:pt x="28" y="137"/>
                  </a:lnTo>
                  <a:lnTo>
                    <a:pt x="20" y="132"/>
                  </a:lnTo>
                  <a:lnTo>
                    <a:pt x="13" y="128"/>
                  </a:lnTo>
                  <a:lnTo>
                    <a:pt x="8" y="120"/>
                  </a:lnTo>
                  <a:lnTo>
                    <a:pt x="4" y="112"/>
                  </a:lnTo>
                  <a:lnTo>
                    <a:pt x="1" y="104"/>
                  </a:lnTo>
                  <a:lnTo>
                    <a:pt x="0" y="93"/>
                  </a:lnTo>
                  <a:lnTo>
                    <a:pt x="29"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2" name="Freeform 36"/>
            <p:cNvSpPr>
              <a:spLocks noEditPoints="1"/>
            </p:cNvSpPr>
            <p:nvPr userDrawn="1"/>
          </p:nvSpPr>
          <p:spPr bwMode="auto">
            <a:xfrm>
              <a:off x="1297" y="3775"/>
              <a:ext cx="47" cy="47"/>
            </a:xfrm>
            <a:custGeom>
              <a:avLst/>
              <a:gdLst>
                <a:gd name="T0" fmla="*/ 32 w 140"/>
                <a:gd name="T1" fmla="*/ 81 h 140"/>
                <a:gd name="T2" fmla="*/ 36 w 140"/>
                <a:gd name="T3" fmla="*/ 93 h 140"/>
                <a:gd name="T4" fmla="*/ 44 w 140"/>
                <a:gd name="T5" fmla="*/ 104 h 140"/>
                <a:gd name="T6" fmla="*/ 56 w 140"/>
                <a:gd name="T7" fmla="*/ 109 h 140"/>
                <a:gd name="T8" fmla="*/ 70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0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19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1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0" y="113"/>
                  </a:lnTo>
                  <a:lnTo>
                    <a:pt x="70" y="113"/>
                  </a:lnTo>
                  <a:lnTo>
                    <a:pt x="80" y="112"/>
                  </a:lnTo>
                  <a:lnTo>
                    <a:pt x="89" y="109"/>
                  </a:lnTo>
                  <a:lnTo>
                    <a:pt x="96" y="105"/>
                  </a:lnTo>
                  <a:lnTo>
                    <a:pt x="101" y="99"/>
                  </a:lnTo>
                  <a:lnTo>
                    <a:pt x="137" y="99"/>
                  </a:lnTo>
                  <a:lnTo>
                    <a:pt x="137" y="99"/>
                  </a:lnTo>
                  <a:lnTo>
                    <a:pt x="133" y="108"/>
                  </a:lnTo>
                  <a:lnTo>
                    <a:pt x="127" y="116"/>
                  </a:lnTo>
                  <a:lnTo>
                    <a:pt x="120" y="123"/>
                  </a:lnTo>
                  <a:lnTo>
                    <a:pt x="112" y="129"/>
                  </a:lnTo>
                  <a:lnTo>
                    <a:pt x="103" y="135"/>
                  </a:lnTo>
                  <a:lnTo>
                    <a:pt x="93" y="138"/>
                  </a:lnTo>
                  <a:lnTo>
                    <a:pt x="81" y="140"/>
                  </a:lnTo>
                  <a:lnTo>
                    <a:pt x="70" y="140"/>
                  </a:lnTo>
                  <a:lnTo>
                    <a:pt x="70"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19" y="21"/>
                  </a:lnTo>
                  <a:lnTo>
                    <a:pt x="30" y="12"/>
                  </a:lnTo>
                  <a:lnTo>
                    <a:pt x="42" y="6"/>
                  </a:lnTo>
                  <a:lnTo>
                    <a:pt x="48" y="4"/>
                  </a:lnTo>
                  <a:lnTo>
                    <a:pt x="55" y="2"/>
                  </a:lnTo>
                  <a:lnTo>
                    <a:pt x="62"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7" y="33"/>
                  </a:lnTo>
                  <a:lnTo>
                    <a:pt x="81"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3" name="Freeform 37"/>
            <p:cNvSpPr>
              <a:spLocks noEditPoints="1"/>
            </p:cNvSpPr>
            <p:nvPr userDrawn="1"/>
          </p:nvSpPr>
          <p:spPr bwMode="auto">
            <a:xfrm>
              <a:off x="1350" y="3775"/>
              <a:ext cx="46" cy="47"/>
            </a:xfrm>
            <a:custGeom>
              <a:avLst/>
              <a:gdLst>
                <a:gd name="T0" fmla="*/ 139 w 139"/>
                <a:gd name="T1" fmla="*/ 139 h 140"/>
                <a:gd name="T2" fmla="*/ 108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09 w 139"/>
                <a:gd name="T67" fmla="*/ 70 h 140"/>
                <a:gd name="T68" fmla="*/ 109 w 139"/>
                <a:gd name="T69" fmla="*/ 62 h 140"/>
                <a:gd name="T70" fmla="*/ 103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2" y="105"/>
                  </a:lnTo>
                  <a:lnTo>
                    <a:pt x="98" y="99"/>
                  </a:lnTo>
                  <a:lnTo>
                    <a:pt x="103" y="93"/>
                  </a:lnTo>
                  <a:lnTo>
                    <a:pt x="106" y="86"/>
                  </a:lnTo>
                  <a:lnTo>
                    <a:pt x="109" y="78"/>
                  </a:lnTo>
                  <a:lnTo>
                    <a:pt x="109" y="70"/>
                  </a:lnTo>
                  <a:lnTo>
                    <a:pt x="109" y="70"/>
                  </a:lnTo>
                  <a:lnTo>
                    <a:pt x="109" y="62"/>
                  </a:lnTo>
                  <a:lnTo>
                    <a:pt x="106" y="54"/>
                  </a:lnTo>
                  <a:lnTo>
                    <a:pt x="103" y="47"/>
                  </a:lnTo>
                  <a:lnTo>
                    <a:pt x="98" y="42"/>
                  </a:lnTo>
                  <a:lnTo>
                    <a:pt x="92"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4" name="Freeform 38"/>
            <p:cNvSpPr>
              <a:spLocks/>
            </p:cNvSpPr>
            <p:nvPr userDrawn="1"/>
          </p:nvSpPr>
          <p:spPr bwMode="auto">
            <a:xfrm>
              <a:off x="1407" y="3775"/>
              <a:ext cx="22" cy="47"/>
            </a:xfrm>
            <a:custGeom>
              <a:avLst/>
              <a:gdLst>
                <a:gd name="T0" fmla="*/ 0 w 65"/>
                <a:gd name="T1" fmla="*/ 2 h 139"/>
                <a:gd name="T2" fmla="*/ 31 w 65"/>
                <a:gd name="T3" fmla="*/ 2 h 139"/>
                <a:gd name="T4" fmla="*/ 31 w 65"/>
                <a:gd name="T5" fmla="*/ 16 h 139"/>
                <a:gd name="T6" fmla="*/ 31 w 65"/>
                <a:gd name="T7" fmla="*/ 16 h 139"/>
                <a:gd name="T8" fmla="*/ 35 w 65"/>
                <a:gd name="T9" fmla="*/ 10 h 139"/>
                <a:gd name="T10" fmla="*/ 43 w 65"/>
                <a:gd name="T11" fmla="*/ 5 h 139"/>
                <a:gd name="T12" fmla="*/ 48 w 65"/>
                <a:gd name="T13" fmla="*/ 3 h 139"/>
                <a:gd name="T14" fmla="*/ 52 w 65"/>
                <a:gd name="T15" fmla="*/ 2 h 139"/>
                <a:gd name="T16" fmla="*/ 59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50 w 65"/>
                <a:gd name="T29" fmla="*/ 31 h 139"/>
                <a:gd name="T30" fmla="*/ 44 w 65"/>
                <a:gd name="T31" fmla="*/ 35 h 139"/>
                <a:gd name="T32" fmla="*/ 40 w 65"/>
                <a:gd name="T33" fmla="*/ 38 h 139"/>
                <a:gd name="T34" fmla="*/ 35 w 65"/>
                <a:gd name="T35" fmla="*/ 44 h 139"/>
                <a:gd name="T36" fmla="*/ 33 w 65"/>
                <a:gd name="T37" fmla="*/ 50 h 139"/>
                <a:gd name="T38" fmla="*/ 31 w 65"/>
                <a:gd name="T39" fmla="*/ 57 h 139"/>
                <a:gd name="T40" fmla="*/ 31 w 65"/>
                <a:gd name="T41" fmla="*/ 63 h 139"/>
                <a:gd name="T42" fmla="*/ 31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1" y="2"/>
                  </a:lnTo>
                  <a:lnTo>
                    <a:pt x="31" y="16"/>
                  </a:lnTo>
                  <a:lnTo>
                    <a:pt x="31" y="16"/>
                  </a:lnTo>
                  <a:lnTo>
                    <a:pt x="35" y="10"/>
                  </a:lnTo>
                  <a:lnTo>
                    <a:pt x="43" y="5"/>
                  </a:lnTo>
                  <a:lnTo>
                    <a:pt x="48" y="3"/>
                  </a:lnTo>
                  <a:lnTo>
                    <a:pt x="52" y="2"/>
                  </a:lnTo>
                  <a:lnTo>
                    <a:pt x="59" y="0"/>
                  </a:lnTo>
                  <a:lnTo>
                    <a:pt x="65" y="0"/>
                  </a:lnTo>
                  <a:lnTo>
                    <a:pt x="65" y="29"/>
                  </a:lnTo>
                  <a:lnTo>
                    <a:pt x="63" y="29"/>
                  </a:lnTo>
                  <a:lnTo>
                    <a:pt x="63" y="29"/>
                  </a:lnTo>
                  <a:lnTo>
                    <a:pt x="56" y="30"/>
                  </a:lnTo>
                  <a:lnTo>
                    <a:pt x="50" y="31"/>
                  </a:lnTo>
                  <a:lnTo>
                    <a:pt x="44" y="35"/>
                  </a:lnTo>
                  <a:lnTo>
                    <a:pt x="40" y="38"/>
                  </a:lnTo>
                  <a:lnTo>
                    <a:pt x="35" y="44"/>
                  </a:lnTo>
                  <a:lnTo>
                    <a:pt x="33" y="50"/>
                  </a:lnTo>
                  <a:lnTo>
                    <a:pt x="31" y="57"/>
                  </a:lnTo>
                  <a:lnTo>
                    <a:pt x="31" y="63"/>
                  </a:lnTo>
                  <a:lnTo>
                    <a:pt x="31"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5" name="Freeform 39"/>
            <p:cNvSpPr>
              <a:spLocks/>
            </p:cNvSpPr>
            <p:nvPr userDrawn="1"/>
          </p:nvSpPr>
          <p:spPr bwMode="auto">
            <a:xfrm>
              <a:off x="1434"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40 w 141"/>
                <a:gd name="T13" fmla="*/ 85 h 140"/>
                <a:gd name="T14" fmla="*/ 135 w 141"/>
                <a:gd name="T15" fmla="*/ 98 h 140"/>
                <a:gd name="T16" fmla="*/ 120 w 141"/>
                <a:gd name="T17" fmla="*/ 121 h 140"/>
                <a:gd name="T18" fmla="*/ 98 w 141"/>
                <a:gd name="T19" fmla="*/ 136 h 140"/>
                <a:gd name="T20" fmla="*/ 85 w 141"/>
                <a:gd name="T21" fmla="*/ 139 h 140"/>
                <a:gd name="T22" fmla="*/ 71 w 141"/>
                <a:gd name="T23" fmla="*/ 140 h 140"/>
                <a:gd name="T24" fmla="*/ 63 w 141"/>
                <a:gd name="T25" fmla="*/ 140 h 140"/>
                <a:gd name="T26" fmla="*/ 49 w 141"/>
                <a:gd name="T27" fmla="*/ 138 h 140"/>
                <a:gd name="T28" fmla="*/ 31 w 141"/>
                <a:gd name="T29" fmla="*/ 129 h 140"/>
                <a:gd name="T30" fmla="*/ 13 w 141"/>
                <a:gd name="T31" fmla="*/ 110 h 140"/>
                <a:gd name="T32" fmla="*/ 3 w 141"/>
                <a:gd name="T33" fmla="*/ 92 h 140"/>
                <a:gd name="T34" fmla="*/ 1 w 141"/>
                <a:gd name="T35" fmla="*/ 78 h 140"/>
                <a:gd name="T36" fmla="*/ 0 w 141"/>
                <a:gd name="T37" fmla="*/ 70 h 140"/>
                <a:gd name="T38" fmla="*/ 2 w 141"/>
                <a:gd name="T39" fmla="*/ 55 h 140"/>
                <a:gd name="T40" fmla="*/ 6 w 141"/>
                <a:gd name="T41" fmla="*/ 43 h 140"/>
                <a:gd name="T42" fmla="*/ 21 w 141"/>
                <a:gd name="T43" fmla="*/ 20 h 140"/>
                <a:gd name="T44" fmla="*/ 42 w 141"/>
                <a:gd name="T45" fmla="*/ 5 h 140"/>
                <a:gd name="T46" fmla="*/ 56 w 141"/>
                <a:gd name="T47" fmla="*/ 2 h 140"/>
                <a:gd name="T48" fmla="*/ 71 w 141"/>
                <a:gd name="T49" fmla="*/ 0 h 140"/>
                <a:gd name="T50" fmla="*/ 79 w 141"/>
                <a:gd name="T51" fmla="*/ 0 h 140"/>
                <a:gd name="T52" fmla="*/ 93 w 141"/>
                <a:gd name="T53" fmla="*/ 4 h 140"/>
                <a:gd name="T54" fmla="*/ 105 w 141"/>
                <a:gd name="T55" fmla="*/ 8 h 140"/>
                <a:gd name="T56" fmla="*/ 121 w 141"/>
                <a:gd name="T57" fmla="*/ 21 h 140"/>
                <a:gd name="T58" fmla="*/ 98 w 141"/>
                <a:gd name="T59" fmla="*/ 41 h 140"/>
                <a:gd name="T60" fmla="*/ 87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4 w 141"/>
                <a:gd name="T75" fmla="*/ 88 h 140"/>
                <a:gd name="T76" fmla="*/ 42 w 141"/>
                <a:gd name="T77" fmla="*/ 100 h 140"/>
                <a:gd name="T78" fmla="*/ 55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4" y="94"/>
                  </a:lnTo>
                  <a:lnTo>
                    <a:pt x="108" y="88"/>
                  </a:lnTo>
                  <a:lnTo>
                    <a:pt x="110" y="80"/>
                  </a:lnTo>
                  <a:lnTo>
                    <a:pt x="110" y="70"/>
                  </a:lnTo>
                  <a:lnTo>
                    <a:pt x="141" y="70"/>
                  </a:lnTo>
                  <a:lnTo>
                    <a:pt x="141" y="70"/>
                  </a:lnTo>
                  <a:lnTo>
                    <a:pt x="141" y="78"/>
                  </a:lnTo>
                  <a:lnTo>
                    <a:pt x="140" y="85"/>
                  </a:lnTo>
                  <a:lnTo>
                    <a:pt x="137" y="92"/>
                  </a:lnTo>
                  <a:lnTo>
                    <a:pt x="135" y="98"/>
                  </a:lnTo>
                  <a:lnTo>
                    <a:pt x="129" y="110"/>
                  </a:lnTo>
                  <a:lnTo>
                    <a:pt x="120" y="121"/>
                  </a:lnTo>
                  <a:lnTo>
                    <a:pt x="110" y="129"/>
                  </a:lnTo>
                  <a:lnTo>
                    <a:pt x="98" y="136"/>
                  </a:lnTo>
                  <a:lnTo>
                    <a:pt x="92" y="138"/>
                  </a:lnTo>
                  <a:lnTo>
                    <a:pt x="85" y="139"/>
                  </a:lnTo>
                  <a:lnTo>
                    <a:pt x="78" y="140"/>
                  </a:lnTo>
                  <a:lnTo>
                    <a:pt x="71" y="140"/>
                  </a:lnTo>
                  <a:lnTo>
                    <a:pt x="71" y="140"/>
                  </a:lnTo>
                  <a:lnTo>
                    <a:pt x="63" y="140"/>
                  </a:lnTo>
                  <a:lnTo>
                    <a:pt x="56" y="139"/>
                  </a:lnTo>
                  <a:lnTo>
                    <a:pt x="49" y="138"/>
                  </a:lnTo>
                  <a:lnTo>
                    <a:pt x="42" y="136"/>
                  </a:lnTo>
                  <a:lnTo>
                    <a:pt x="31" y="129"/>
                  </a:lnTo>
                  <a:lnTo>
                    <a:pt x="21" y="121"/>
                  </a:lnTo>
                  <a:lnTo>
                    <a:pt x="13" y="110"/>
                  </a:lnTo>
                  <a:lnTo>
                    <a:pt x="6" y="99"/>
                  </a:lnTo>
                  <a:lnTo>
                    <a:pt x="3" y="92"/>
                  </a:lnTo>
                  <a:lnTo>
                    <a:pt x="2" y="85"/>
                  </a:lnTo>
                  <a:lnTo>
                    <a:pt x="1" y="78"/>
                  </a:lnTo>
                  <a:lnTo>
                    <a:pt x="0" y="70"/>
                  </a:lnTo>
                  <a:lnTo>
                    <a:pt x="0" y="70"/>
                  </a:lnTo>
                  <a:lnTo>
                    <a:pt x="1" y="63"/>
                  </a:lnTo>
                  <a:lnTo>
                    <a:pt x="2" y="55"/>
                  </a:lnTo>
                  <a:lnTo>
                    <a:pt x="3" y="49"/>
                  </a:lnTo>
                  <a:lnTo>
                    <a:pt x="6" y="43"/>
                  </a:lnTo>
                  <a:lnTo>
                    <a:pt x="13" y="30"/>
                  </a:lnTo>
                  <a:lnTo>
                    <a:pt x="21" y="20"/>
                  </a:lnTo>
                  <a:lnTo>
                    <a:pt x="31" y="12"/>
                  </a:lnTo>
                  <a:lnTo>
                    <a:pt x="42" y="5"/>
                  </a:lnTo>
                  <a:lnTo>
                    <a:pt x="49" y="3"/>
                  </a:lnTo>
                  <a:lnTo>
                    <a:pt x="56" y="2"/>
                  </a:lnTo>
                  <a:lnTo>
                    <a:pt x="63" y="0"/>
                  </a:lnTo>
                  <a:lnTo>
                    <a:pt x="71" y="0"/>
                  </a:lnTo>
                  <a:lnTo>
                    <a:pt x="71" y="0"/>
                  </a:lnTo>
                  <a:lnTo>
                    <a:pt x="79" y="0"/>
                  </a:lnTo>
                  <a:lnTo>
                    <a:pt x="86" y="2"/>
                  </a:lnTo>
                  <a:lnTo>
                    <a:pt x="93" y="4"/>
                  </a:lnTo>
                  <a:lnTo>
                    <a:pt x="100" y="6"/>
                  </a:lnTo>
                  <a:lnTo>
                    <a:pt x="105" y="8"/>
                  </a:lnTo>
                  <a:lnTo>
                    <a:pt x="111" y="12"/>
                  </a:lnTo>
                  <a:lnTo>
                    <a:pt x="121" y="21"/>
                  </a:lnTo>
                  <a:lnTo>
                    <a:pt x="98" y="41"/>
                  </a:lnTo>
                  <a:lnTo>
                    <a:pt x="98" y="41"/>
                  </a:lnTo>
                  <a:lnTo>
                    <a:pt x="93" y="36"/>
                  </a:lnTo>
                  <a:lnTo>
                    <a:pt x="87" y="33"/>
                  </a:lnTo>
                  <a:lnTo>
                    <a:pt x="79" y="29"/>
                  </a:lnTo>
                  <a:lnTo>
                    <a:pt x="71" y="29"/>
                  </a:lnTo>
                  <a:lnTo>
                    <a:pt x="71" y="29"/>
                  </a:lnTo>
                  <a:lnTo>
                    <a:pt x="62" y="29"/>
                  </a:lnTo>
                  <a:lnTo>
                    <a:pt x="55" y="31"/>
                  </a:lnTo>
                  <a:lnTo>
                    <a:pt x="48" y="36"/>
                  </a:lnTo>
                  <a:lnTo>
                    <a:pt x="42" y="41"/>
                  </a:lnTo>
                  <a:lnTo>
                    <a:pt x="38" y="46"/>
                  </a:lnTo>
                  <a:lnTo>
                    <a:pt x="34" y="53"/>
                  </a:lnTo>
                  <a:lnTo>
                    <a:pt x="32" y="61"/>
                  </a:lnTo>
                  <a:lnTo>
                    <a:pt x="31" y="70"/>
                  </a:lnTo>
                  <a:lnTo>
                    <a:pt x="31" y="70"/>
                  </a:lnTo>
                  <a:lnTo>
                    <a:pt x="32" y="80"/>
                  </a:lnTo>
                  <a:lnTo>
                    <a:pt x="34" y="88"/>
                  </a:lnTo>
                  <a:lnTo>
                    <a:pt x="38" y="94"/>
                  </a:lnTo>
                  <a:lnTo>
                    <a:pt x="42" y="100"/>
                  </a:lnTo>
                  <a:lnTo>
                    <a:pt x="48" y="106"/>
                  </a:lnTo>
                  <a:lnTo>
                    <a:pt x="55"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6" name="Freeform 40"/>
            <p:cNvSpPr>
              <a:spLocks/>
            </p:cNvSpPr>
            <p:nvPr userDrawn="1"/>
          </p:nvSpPr>
          <p:spPr bwMode="auto">
            <a:xfrm>
              <a:off x="1489" y="3756"/>
              <a:ext cx="40" cy="66"/>
            </a:xfrm>
            <a:custGeom>
              <a:avLst/>
              <a:gdLst>
                <a:gd name="T0" fmla="*/ 0 w 122"/>
                <a:gd name="T1" fmla="*/ 4 h 196"/>
                <a:gd name="T2" fmla="*/ 30 w 122"/>
                <a:gd name="T3" fmla="*/ 0 h 196"/>
                <a:gd name="T4" fmla="*/ 30 w 122"/>
                <a:gd name="T5" fmla="*/ 75 h 196"/>
                <a:gd name="T6" fmla="*/ 30 w 122"/>
                <a:gd name="T7" fmla="*/ 75 h 196"/>
                <a:gd name="T8" fmla="*/ 37 w 122"/>
                <a:gd name="T9" fmla="*/ 68 h 196"/>
                <a:gd name="T10" fmla="*/ 46 w 122"/>
                <a:gd name="T11" fmla="*/ 62 h 196"/>
                <a:gd name="T12" fmla="*/ 57 w 122"/>
                <a:gd name="T13" fmla="*/ 59 h 196"/>
                <a:gd name="T14" fmla="*/ 63 w 122"/>
                <a:gd name="T15" fmla="*/ 57 h 196"/>
                <a:gd name="T16" fmla="*/ 70 w 122"/>
                <a:gd name="T17" fmla="*/ 57 h 196"/>
                <a:gd name="T18" fmla="*/ 70 w 122"/>
                <a:gd name="T19" fmla="*/ 57 h 196"/>
                <a:gd name="T20" fmla="*/ 81 w 122"/>
                <a:gd name="T21" fmla="*/ 59 h 196"/>
                <a:gd name="T22" fmla="*/ 92 w 122"/>
                <a:gd name="T23" fmla="*/ 61 h 196"/>
                <a:gd name="T24" fmla="*/ 101 w 122"/>
                <a:gd name="T25" fmla="*/ 65 h 196"/>
                <a:gd name="T26" fmla="*/ 108 w 122"/>
                <a:gd name="T27" fmla="*/ 72 h 196"/>
                <a:gd name="T28" fmla="*/ 113 w 122"/>
                <a:gd name="T29" fmla="*/ 80 h 196"/>
                <a:gd name="T30" fmla="*/ 118 w 122"/>
                <a:gd name="T31" fmla="*/ 90 h 196"/>
                <a:gd name="T32" fmla="*/ 121 w 122"/>
                <a:gd name="T33" fmla="*/ 101 h 196"/>
                <a:gd name="T34" fmla="*/ 122 w 122"/>
                <a:gd name="T35" fmla="*/ 114 h 196"/>
                <a:gd name="T36" fmla="*/ 122 w 122"/>
                <a:gd name="T37" fmla="*/ 196 h 196"/>
                <a:gd name="T38" fmla="*/ 92 w 122"/>
                <a:gd name="T39" fmla="*/ 196 h 196"/>
                <a:gd name="T40" fmla="*/ 92 w 122"/>
                <a:gd name="T41" fmla="*/ 120 h 196"/>
                <a:gd name="T42" fmla="*/ 92 w 122"/>
                <a:gd name="T43" fmla="*/ 120 h 196"/>
                <a:gd name="T44" fmla="*/ 92 w 122"/>
                <a:gd name="T45" fmla="*/ 112 h 196"/>
                <a:gd name="T46" fmla="*/ 90 w 122"/>
                <a:gd name="T47" fmla="*/ 106 h 196"/>
                <a:gd name="T48" fmla="*/ 88 w 122"/>
                <a:gd name="T49" fmla="*/ 100 h 196"/>
                <a:gd name="T50" fmla="*/ 85 w 122"/>
                <a:gd name="T51" fmla="*/ 95 h 196"/>
                <a:gd name="T52" fmla="*/ 80 w 122"/>
                <a:gd name="T53" fmla="*/ 91 h 196"/>
                <a:gd name="T54" fmla="*/ 76 w 122"/>
                <a:gd name="T55" fmla="*/ 88 h 196"/>
                <a:gd name="T56" fmla="*/ 69 w 122"/>
                <a:gd name="T57" fmla="*/ 86 h 196"/>
                <a:gd name="T58" fmla="*/ 62 w 122"/>
                <a:gd name="T59" fmla="*/ 86 h 196"/>
                <a:gd name="T60" fmla="*/ 62 w 122"/>
                <a:gd name="T61" fmla="*/ 86 h 196"/>
                <a:gd name="T62" fmla="*/ 55 w 122"/>
                <a:gd name="T63" fmla="*/ 86 h 196"/>
                <a:gd name="T64" fmla="*/ 49 w 122"/>
                <a:gd name="T65" fmla="*/ 88 h 196"/>
                <a:gd name="T66" fmla="*/ 43 w 122"/>
                <a:gd name="T67" fmla="*/ 92 h 196"/>
                <a:gd name="T68" fmla="*/ 39 w 122"/>
                <a:gd name="T69" fmla="*/ 95 h 196"/>
                <a:gd name="T70" fmla="*/ 35 w 122"/>
                <a:gd name="T71" fmla="*/ 101 h 196"/>
                <a:gd name="T72" fmla="*/ 32 w 122"/>
                <a:gd name="T73" fmla="*/ 107 h 196"/>
                <a:gd name="T74" fmla="*/ 31 w 122"/>
                <a:gd name="T75" fmla="*/ 114 h 196"/>
                <a:gd name="T76" fmla="*/ 30 w 122"/>
                <a:gd name="T77" fmla="*/ 120 h 196"/>
                <a:gd name="T78" fmla="*/ 30 w 122"/>
                <a:gd name="T79" fmla="*/ 196 h 196"/>
                <a:gd name="T80" fmla="*/ 0 w 122"/>
                <a:gd name="T81" fmla="*/ 196 h 196"/>
                <a:gd name="T82" fmla="*/ 0 w 122"/>
                <a:gd name="T83"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96">
                  <a:moveTo>
                    <a:pt x="0" y="4"/>
                  </a:moveTo>
                  <a:lnTo>
                    <a:pt x="30" y="0"/>
                  </a:lnTo>
                  <a:lnTo>
                    <a:pt x="30" y="75"/>
                  </a:lnTo>
                  <a:lnTo>
                    <a:pt x="30" y="75"/>
                  </a:lnTo>
                  <a:lnTo>
                    <a:pt x="37" y="68"/>
                  </a:lnTo>
                  <a:lnTo>
                    <a:pt x="46" y="62"/>
                  </a:lnTo>
                  <a:lnTo>
                    <a:pt x="57" y="59"/>
                  </a:lnTo>
                  <a:lnTo>
                    <a:pt x="63" y="57"/>
                  </a:lnTo>
                  <a:lnTo>
                    <a:pt x="70" y="57"/>
                  </a:lnTo>
                  <a:lnTo>
                    <a:pt x="70" y="57"/>
                  </a:lnTo>
                  <a:lnTo>
                    <a:pt x="81" y="59"/>
                  </a:lnTo>
                  <a:lnTo>
                    <a:pt x="92" y="61"/>
                  </a:lnTo>
                  <a:lnTo>
                    <a:pt x="101" y="65"/>
                  </a:lnTo>
                  <a:lnTo>
                    <a:pt x="108" y="72"/>
                  </a:lnTo>
                  <a:lnTo>
                    <a:pt x="113" y="80"/>
                  </a:lnTo>
                  <a:lnTo>
                    <a:pt x="118" y="90"/>
                  </a:lnTo>
                  <a:lnTo>
                    <a:pt x="121" y="101"/>
                  </a:lnTo>
                  <a:lnTo>
                    <a:pt x="122" y="114"/>
                  </a:lnTo>
                  <a:lnTo>
                    <a:pt x="122" y="196"/>
                  </a:lnTo>
                  <a:lnTo>
                    <a:pt x="92" y="196"/>
                  </a:lnTo>
                  <a:lnTo>
                    <a:pt x="92" y="120"/>
                  </a:lnTo>
                  <a:lnTo>
                    <a:pt x="92" y="120"/>
                  </a:lnTo>
                  <a:lnTo>
                    <a:pt x="92" y="112"/>
                  </a:lnTo>
                  <a:lnTo>
                    <a:pt x="90" y="106"/>
                  </a:lnTo>
                  <a:lnTo>
                    <a:pt x="88" y="100"/>
                  </a:lnTo>
                  <a:lnTo>
                    <a:pt x="85" y="95"/>
                  </a:lnTo>
                  <a:lnTo>
                    <a:pt x="80" y="91"/>
                  </a:lnTo>
                  <a:lnTo>
                    <a:pt x="76" y="88"/>
                  </a:lnTo>
                  <a:lnTo>
                    <a:pt x="69" y="86"/>
                  </a:lnTo>
                  <a:lnTo>
                    <a:pt x="62" y="86"/>
                  </a:lnTo>
                  <a:lnTo>
                    <a:pt x="62" y="86"/>
                  </a:lnTo>
                  <a:lnTo>
                    <a:pt x="55" y="86"/>
                  </a:lnTo>
                  <a:lnTo>
                    <a:pt x="49" y="88"/>
                  </a:lnTo>
                  <a:lnTo>
                    <a:pt x="43" y="92"/>
                  </a:lnTo>
                  <a:lnTo>
                    <a:pt x="39" y="95"/>
                  </a:lnTo>
                  <a:lnTo>
                    <a:pt x="35" y="101"/>
                  </a:lnTo>
                  <a:lnTo>
                    <a:pt x="32" y="107"/>
                  </a:lnTo>
                  <a:lnTo>
                    <a:pt x="31" y="114"/>
                  </a:lnTo>
                  <a:lnTo>
                    <a:pt x="30" y="12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7" name="Freeform 41"/>
            <p:cNvSpPr>
              <a:spLocks/>
            </p:cNvSpPr>
            <p:nvPr userDrawn="1"/>
          </p:nvSpPr>
          <p:spPr bwMode="auto">
            <a:xfrm>
              <a:off x="1565" y="3757"/>
              <a:ext cx="64" cy="65"/>
            </a:xfrm>
            <a:custGeom>
              <a:avLst/>
              <a:gdLst>
                <a:gd name="T0" fmla="*/ 95 w 190"/>
                <a:gd name="T1" fmla="*/ 167 h 195"/>
                <a:gd name="T2" fmla="*/ 122 w 190"/>
                <a:gd name="T3" fmla="*/ 162 h 195"/>
                <a:gd name="T4" fmla="*/ 141 w 190"/>
                <a:gd name="T5" fmla="*/ 147 h 195"/>
                <a:gd name="T6" fmla="*/ 155 w 190"/>
                <a:gd name="T7" fmla="*/ 125 h 195"/>
                <a:gd name="T8" fmla="*/ 159 w 190"/>
                <a:gd name="T9" fmla="*/ 98 h 195"/>
                <a:gd name="T10" fmla="*/ 190 w 190"/>
                <a:gd name="T11" fmla="*/ 98 h 195"/>
                <a:gd name="T12" fmla="*/ 189 w 190"/>
                <a:gd name="T13" fmla="*/ 117 h 195"/>
                <a:gd name="T14" fmla="*/ 183 w 190"/>
                <a:gd name="T15" fmla="*/ 136 h 195"/>
                <a:gd name="T16" fmla="*/ 174 w 190"/>
                <a:gd name="T17" fmla="*/ 153 h 195"/>
                <a:gd name="T18" fmla="*/ 163 w 190"/>
                <a:gd name="T19" fmla="*/ 168 h 195"/>
                <a:gd name="T20" fmla="*/ 149 w 190"/>
                <a:gd name="T21" fmla="*/ 179 h 195"/>
                <a:gd name="T22" fmla="*/ 133 w 190"/>
                <a:gd name="T23" fmla="*/ 188 h 195"/>
                <a:gd name="T24" fmla="*/ 115 w 190"/>
                <a:gd name="T25" fmla="*/ 194 h 195"/>
                <a:gd name="T26" fmla="*/ 95 w 190"/>
                <a:gd name="T27" fmla="*/ 195 h 195"/>
                <a:gd name="T28" fmla="*/ 86 w 190"/>
                <a:gd name="T29" fmla="*/ 195 h 195"/>
                <a:gd name="T30" fmla="*/ 67 w 190"/>
                <a:gd name="T31" fmla="*/ 192 h 195"/>
                <a:gd name="T32" fmla="*/ 49 w 190"/>
                <a:gd name="T33" fmla="*/ 184 h 195"/>
                <a:gd name="T34" fmla="*/ 35 w 190"/>
                <a:gd name="T35" fmla="*/ 173 h 195"/>
                <a:gd name="T36" fmla="*/ 22 w 190"/>
                <a:gd name="T37" fmla="*/ 160 h 195"/>
                <a:gd name="T38" fmla="*/ 12 w 190"/>
                <a:gd name="T39" fmla="*/ 145 h 195"/>
                <a:gd name="T40" fmla="*/ 5 w 190"/>
                <a:gd name="T41" fmla="*/ 128 h 195"/>
                <a:gd name="T42" fmla="*/ 1 w 190"/>
                <a:gd name="T43" fmla="*/ 108 h 195"/>
                <a:gd name="T44" fmla="*/ 0 w 190"/>
                <a:gd name="T45" fmla="*/ 98 h 195"/>
                <a:gd name="T46" fmla="*/ 2 w 190"/>
                <a:gd name="T47" fmla="*/ 78 h 195"/>
                <a:gd name="T48" fmla="*/ 8 w 190"/>
                <a:gd name="T49" fmla="*/ 60 h 195"/>
                <a:gd name="T50" fmla="*/ 16 w 190"/>
                <a:gd name="T51" fmla="*/ 43 h 195"/>
                <a:gd name="T52" fmla="*/ 28 w 190"/>
                <a:gd name="T53" fmla="*/ 29 h 195"/>
                <a:gd name="T54" fmla="*/ 41 w 190"/>
                <a:gd name="T55" fmla="*/ 16 h 195"/>
                <a:gd name="T56" fmla="*/ 57 w 190"/>
                <a:gd name="T57" fmla="*/ 8 h 195"/>
                <a:gd name="T58" fmla="*/ 76 w 190"/>
                <a:gd name="T59" fmla="*/ 3 h 195"/>
                <a:gd name="T60" fmla="*/ 95 w 190"/>
                <a:gd name="T61" fmla="*/ 0 h 195"/>
                <a:gd name="T62" fmla="*/ 107 w 190"/>
                <a:gd name="T63" fmla="*/ 0 h 195"/>
                <a:gd name="T64" fmla="*/ 127 w 190"/>
                <a:gd name="T65" fmla="*/ 6 h 195"/>
                <a:gd name="T66" fmla="*/ 146 w 190"/>
                <a:gd name="T67" fmla="*/ 15 h 195"/>
                <a:gd name="T68" fmla="*/ 162 w 190"/>
                <a:gd name="T69" fmla="*/ 28 h 195"/>
                <a:gd name="T70" fmla="*/ 147 w 190"/>
                <a:gd name="T71" fmla="*/ 57 h 195"/>
                <a:gd name="T72" fmla="*/ 142 w 190"/>
                <a:gd name="T73" fmla="*/ 51 h 195"/>
                <a:gd name="T74" fmla="*/ 132 w 190"/>
                <a:gd name="T75" fmla="*/ 41 h 195"/>
                <a:gd name="T76" fmla="*/ 119 w 190"/>
                <a:gd name="T77" fmla="*/ 34 h 195"/>
                <a:gd name="T78" fmla="*/ 104 w 190"/>
                <a:gd name="T79" fmla="*/ 30 h 195"/>
                <a:gd name="T80" fmla="*/ 95 w 190"/>
                <a:gd name="T81" fmla="*/ 29 h 195"/>
                <a:gd name="T82" fmla="*/ 83 w 190"/>
                <a:gd name="T83" fmla="*/ 30 h 195"/>
                <a:gd name="T84" fmla="*/ 70 w 190"/>
                <a:gd name="T85" fmla="*/ 35 h 195"/>
                <a:gd name="T86" fmla="*/ 49 w 190"/>
                <a:gd name="T87" fmla="*/ 50 h 195"/>
                <a:gd name="T88" fmla="*/ 37 w 190"/>
                <a:gd name="T89" fmla="*/ 71 h 195"/>
                <a:gd name="T90" fmla="*/ 32 w 190"/>
                <a:gd name="T91" fmla="*/ 98 h 195"/>
                <a:gd name="T92" fmla="*/ 33 w 190"/>
                <a:gd name="T93" fmla="*/ 112 h 195"/>
                <a:gd name="T94" fmla="*/ 43 w 190"/>
                <a:gd name="T95" fmla="*/ 137 h 195"/>
                <a:gd name="T96" fmla="*/ 59 w 190"/>
                <a:gd name="T97" fmla="*/ 155 h 195"/>
                <a:gd name="T98" fmla="*/ 76 w 190"/>
                <a:gd name="T99" fmla="*/ 163 h 195"/>
                <a:gd name="T100" fmla="*/ 88 w 190"/>
                <a:gd name="T101" fmla="*/ 167 h 195"/>
                <a:gd name="T102" fmla="*/ 95 w 190"/>
                <a:gd name="T103"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95">
                  <a:moveTo>
                    <a:pt x="95" y="167"/>
                  </a:moveTo>
                  <a:lnTo>
                    <a:pt x="95" y="167"/>
                  </a:lnTo>
                  <a:lnTo>
                    <a:pt x="109" y="165"/>
                  </a:lnTo>
                  <a:lnTo>
                    <a:pt x="122" y="162"/>
                  </a:lnTo>
                  <a:lnTo>
                    <a:pt x="132" y="155"/>
                  </a:lnTo>
                  <a:lnTo>
                    <a:pt x="141" y="147"/>
                  </a:lnTo>
                  <a:lnTo>
                    <a:pt x="149" y="137"/>
                  </a:lnTo>
                  <a:lnTo>
                    <a:pt x="155" y="125"/>
                  </a:lnTo>
                  <a:lnTo>
                    <a:pt x="158" y="113"/>
                  </a:lnTo>
                  <a:lnTo>
                    <a:pt x="159" y="98"/>
                  </a:lnTo>
                  <a:lnTo>
                    <a:pt x="190" y="98"/>
                  </a:lnTo>
                  <a:lnTo>
                    <a:pt x="190" y="98"/>
                  </a:lnTo>
                  <a:lnTo>
                    <a:pt x="190" y="108"/>
                  </a:lnTo>
                  <a:lnTo>
                    <a:pt x="189" y="117"/>
                  </a:lnTo>
                  <a:lnTo>
                    <a:pt x="187" y="128"/>
                  </a:lnTo>
                  <a:lnTo>
                    <a:pt x="183" y="136"/>
                  </a:lnTo>
                  <a:lnTo>
                    <a:pt x="179" y="145"/>
                  </a:lnTo>
                  <a:lnTo>
                    <a:pt x="174" y="153"/>
                  </a:lnTo>
                  <a:lnTo>
                    <a:pt x="170" y="160"/>
                  </a:lnTo>
                  <a:lnTo>
                    <a:pt x="163" y="168"/>
                  </a:lnTo>
                  <a:lnTo>
                    <a:pt x="157" y="173"/>
                  </a:lnTo>
                  <a:lnTo>
                    <a:pt x="149" y="179"/>
                  </a:lnTo>
                  <a:lnTo>
                    <a:pt x="142" y="184"/>
                  </a:lnTo>
                  <a:lnTo>
                    <a:pt x="133" y="188"/>
                  </a:lnTo>
                  <a:lnTo>
                    <a:pt x="125" y="192"/>
                  </a:lnTo>
                  <a:lnTo>
                    <a:pt x="115" y="194"/>
                  </a:lnTo>
                  <a:lnTo>
                    <a:pt x="106" y="195"/>
                  </a:lnTo>
                  <a:lnTo>
                    <a:pt x="95" y="195"/>
                  </a:lnTo>
                  <a:lnTo>
                    <a:pt x="95" y="195"/>
                  </a:lnTo>
                  <a:lnTo>
                    <a:pt x="86" y="195"/>
                  </a:lnTo>
                  <a:lnTo>
                    <a:pt x="76" y="194"/>
                  </a:lnTo>
                  <a:lnTo>
                    <a:pt x="67" y="192"/>
                  </a:lnTo>
                  <a:lnTo>
                    <a:pt x="57" y="188"/>
                  </a:lnTo>
                  <a:lnTo>
                    <a:pt x="49" y="184"/>
                  </a:lnTo>
                  <a:lnTo>
                    <a:pt x="41" y="179"/>
                  </a:lnTo>
                  <a:lnTo>
                    <a:pt x="35" y="173"/>
                  </a:lnTo>
                  <a:lnTo>
                    <a:pt x="28" y="168"/>
                  </a:lnTo>
                  <a:lnTo>
                    <a:pt x="22" y="160"/>
                  </a:lnTo>
                  <a:lnTo>
                    <a:pt x="16" y="153"/>
                  </a:lnTo>
                  <a:lnTo>
                    <a:pt x="12" y="145"/>
                  </a:lnTo>
                  <a:lnTo>
                    <a:pt x="8" y="136"/>
                  </a:lnTo>
                  <a:lnTo>
                    <a:pt x="5" y="128"/>
                  </a:lnTo>
                  <a:lnTo>
                    <a:pt x="2" y="117"/>
                  </a:lnTo>
                  <a:lnTo>
                    <a:pt x="1" y="108"/>
                  </a:lnTo>
                  <a:lnTo>
                    <a:pt x="0" y="98"/>
                  </a:lnTo>
                  <a:lnTo>
                    <a:pt x="0" y="98"/>
                  </a:lnTo>
                  <a:lnTo>
                    <a:pt x="1" y="88"/>
                  </a:lnTo>
                  <a:lnTo>
                    <a:pt x="2" y="78"/>
                  </a:lnTo>
                  <a:lnTo>
                    <a:pt x="5" y="69"/>
                  </a:lnTo>
                  <a:lnTo>
                    <a:pt x="8" y="60"/>
                  </a:lnTo>
                  <a:lnTo>
                    <a:pt x="12" y="51"/>
                  </a:lnTo>
                  <a:lnTo>
                    <a:pt x="16" y="43"/>
                  </a:lnTo>
                  <a:lnTo>
                    <a:pt x="22" y="36"/>
                  </a:lnTo>
                  <a:lnTo>
                    <a:pt x="28" y="29"/>
                  </a:lnTo>
                  <a:lnTo>
                    <a:pt x="35" y="22"/>
                  </a:lnTo>
                  <a:lnTo>
                    <a:pt x="41" y="16"/>
                  </a:lnTo>
                  <a:lnTo>
                    <a:pt x="49" y="12"/>
                  </a:lnTo>
                  <a:lnTo>
                    <a:pt x="57" y="8"/>
                  </a:lnTo>
                  <a:lnTo>
                    <a:pt x="67" y="5"/>
                  </a:lnTo>
                  <a:lnTo>
                    <a:pt x="76" y="3"/>
                  </a:lnTo>
                  <a:lnTo>
                    <a:pt x="86" y="0"/>
                  </a:lnTo>
                  <a:lnTo>
                    <a:pt x="95" y="0"/>
                  </a:lnTo>
                  <a:lnTo>
                    <a:pt x="95" y="0"/>
                  </a:lnTo>
                  <a:lnTo>
                    <a:pt x="107" y="0"/>
                  </a:lnTo>
                  <a:lnTo>
                    <a:pt x="118" y="3"/>
                  </a:lnTo>
                  <a:lnTo>
                    <a:pt x="127" y="6"/>
                  </a:lnTo>
                  <a:lnTo>
                    <a:pt x="138" y="10"/>
                  </a:lnTo>
                  <a:lnTo>
                    <a:pt x="146" y="15"/>
                  </a:lnTo>
                  <a:lnTo>
                    <a:pt x="154" y="21"/>
                  </a:lnTo>
                  <a:lnTo>
                    <a:pt x="162" y="28"/>
                  </a:lnTo>
                  <a:lnTo>
                    <a:pt x="169" y="36"/>
                  </a:lnTo>
                  <a:lnTo>
                    <a:pt x="147" y="57"/>
                  </a:lnTo>
                  <a:lnTo>
                    <a:pt x="147" y="57"/>
                  </a:lnTo>
                  <a:lnTo>
                    <a:pt x="142" y="51"/>
                  </a:lnTo>
                  <a:lnTo>
                    <a:pt x="138" y="45"/>
                  </a:lnTo>
                  <a:lnTo>
                    <a:pt x="132" y="41"/>
                  </a:lnTo>
                  <a:lnTo>
                    <a:pt x="126" y="37"/>
                  </a:lnTo>
                  <a:lnTo>
                    <a:pt x="119" y="34"/>
                  </a:lnTo>
                  <a:lnTo>
                    <a:pt x="111" y="31"/>
                  </a:lnTo>
                  <a:lnTo>
                    <a:pt x="104" y="30"/>
                  </a:lnTo>
                  <a:lnTo>
                    <a:pt x="95" y="29"/>
                  </a:lnTo>
                  <a:lnTo>
                    <a:pt x="95" y="29"/>
                  </a:lnTo>
                  <a:lnTo>
                    <a:pt x="88" y="30"/>
                  </a:lnTo>
                  <a:lnTo>
                    <a:pt x="83" y="30"/>
                  </a:lnTo>
                  <a:lnTo>
                    <a:pt x="76" y="33"/>
                  </a:lnTo>
                  <a:lnTo>
                    <a:pt x="70" y="35"/>
                  </a:lnTo>
                  <a:lnTo>
                    <a:pt x="59" y="41"/>
                  </a:lnTo>
                  <a:lnTo>
                    <a:pt x="49" y="50"/>
                  </a:lnTo>
                  <a:lnTo>
                    <a:pt x="43" y="59"/>
                  </a:lnTo>
                  <a:lnTo>
                    <a:pt x="37" y="71"/>
                  </a:lnTo>
                  <a:lnTo>
                    <a:pt x="33" y="84"/>
                  </a:lnTo>
                  <a:lnTo>
                    <a:pt x="32" y="98"/>
                  </a:lnTo>
                  <a:lnTo>
                    <a:pt x="32" y="98"/>
                  </a:lnTo>
                  <a:lnTo>
                    <a:pt x="33" y="112"/>
                  </a:lnTo>
                  <a:lnTo>
                    <a:pt x="37" y="125"/>
                  </a:lnTo>
                  <a:lnTo>
                    <a:pt x="43" y="137"/>
                  </a:lnTo>
                  <a:lnTo>
                    <a:pt x="49" y="147"/>
                  </a:lnTo>
                  <a:lnTo>
                    <a:pt x="59" y="155"/>
                  </a:lnTo>
                  <a:lnTo>
                    <a:pt x="70" y="161"/>
                  </a:lnTo>
                  <a:lnTo>
                    <a:pt x="76" y="163"/>
                  </a:lnTo>
                  <a:lnTo>
                    <a:pt x="83" y="165"/>
                  </a:lnTo>
                  <a:lnTo>
                    <a:pt x="88" y="167"/>
                  </a:lnTo>
                  <a:lnTo>
                    <a:pt x="95" y="167"/>
                  </a:lnTo>
                  <a:lnTo>
                    <a:pt x="95"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8" name="Freeform 42"/>
            <p:cNvSpPr>
              <a:spLocks noEditPoints="1"/>
            </p:cNvSpPr>
            <p:nvPr userDrawn="1"/>
          </p:nvSpPr>
          <p:spPr bwMode="auto">
            <a:xfrm>
              <a:off x="1636" y="3775"/>
              <a:ext cx="47"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7 w 140"/>
                <a:gd name="T13" fmla="*/ 105 h 140"/>
                <a:gd name="T14" fmla="*/ 138 w 140"/>
                <a:gd name="T15" fmla="*/ 99 h 140"/>
                <a:gd name="T16" fmla="*/ 133 w 140"/>
                <a:gd name="T17" fmla="*/ 108 h 140"/>
                <a:gd name="T18" fmla="*/ 121 w 140"/>
                <a:gd name="T19" fmla="*/ 123 h 140"/>
                <a:gd name="T20" fmla="*/ 103 w 140"/>
                <a:gd name="T21" fmla="*/ 135 h 140"/>
                <a:gd name="T22" fmla="*/ 83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3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8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3 w 140"/>
                <a:gd name="T73" fmla="*/ 30 h 140"/>
                <a:gd name="T74" fmla="*/ 70 w 140"/>
                <a:gd name="T75" fmla="*/ 28 h 140"/>
                <a:gd name="T76" fmla="*/ 63 w 140"/>
                <a:gd name="T77" fmla="*/ 29 h 140"/>
                <a:gd name="T78" fmla="*/ 52 w 140"/>
                <a:gd name="T79" fmla="*/ 33 h 140"/>
                <a:gd name="T80" fmla="*/ 43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1" y="107"/>
                  </a:lnTo>
                  <a:lnTo>
                    <a:pt x="56" y="109"/>
                  </a:lnTo>
                  <a:lnTo>
                    <a:pt x="63" y="112"/>
                  </a:lnTo>
                  <a:lnTo>
                    <a:pt x="71" y="113"/>
                  </a:lnTo>
                  <a:lnTo>
                    <a:pt x="71" y="113"/>
                  </a:lnTo>
                  <a:lnTo>
                    <a:pt x="80" y="112"/>
                  </a:lnTo>
                  <a:lnTo>
                    <a:pt x="90" y="109"/>
                  </a:lnTo>
                  <a:lnTo>
                    <a:pt x="97" y="105"/>
                  </a:lnTo>
                  <a:lnTo>
                    <a:pt x="102" y="99"/>
                  </a:lnTo>
                  <a:lnTo>
                    <a:pt x="138" y="99"/>
                  </a:lnTo>
                  <a:lnTo>
                    <a:pt x="138" y="99"/>
                  </a:lnTo>
                  <a:lnTo>
                    <a:pt x="133" y="108"/>
                  </a:lnTo>
                  <a:lnTo>
                    <a:pt x="127" y="116"/>
                  </a:lnTo>
                  <a:lnTo>
                    <a:pt x="121" y="123"/>
                  </a:lnTo>
                  <a:lnTo>
                    <a:pt x="113" y="129"/>
                  </a:lnTo>
                  <a:lnTo>
                    <a:pt x="103" y="135"/>
                  </a:lnTo>
                  <a:lnTo>
                    <a:pt x="93" y="138"/>
                  </a:lnTo>
                  <a:lnTo>
                    <a:pt x="83" y="140"/>
                  </a:lnTo>
                  <a:lnTo>
                    <a:pt x="71" y="140"/>
                  </a:lnTo>
                  <a:lnTo>
                    <a:pt x="71" y="140"/>
                  </a:lnTo>
                  <a:lnTo>
                    <a:pt x="63" y="140"/>
                  </a:lnTo>
                  <a:lnTo>
                    <a:pt x="56" y="139"/>
                  </a:lnTo>
                  <a:lnTo>
                    <a:pt x="50" y="138"/>
                  </a:lnTo>
                  <a:lnTo>
                    <a:pt x="43" y="136"/>
                  </a:lnTo>
                  <a:lnTo>
                    <a:pt x="31" y="129"/>
                  </a:lnTo>
                  <a:lnTo>
                    <a:pt x="21" y="121"/>
                  </a:lnTo>
                  <a:lnTo>
                    <a:pt x="12" y="109"/>
                  </a:lnTo>
                  <a:lnTo>
                    <a:pt x="6" y="98"/>
                  </a:lnTo>
                  <a:lnTo>
                    <a:pt x="4" y="91"/>
                  </a:lnTo>
                  <a:lnTo>
                    <a:pt x="1" y="85"/>
                  </a:lnTo>
                  <a:lnTo>
                    <a:pt x="0" y="77"/>
                  </a:lnTo>
                  <a:lnTo>
                    <a:pt x="0" y="70"/>
                  </a:lnTo>
                  <a:lnTo>
                    <a:pt x="0" y="70"/>
                  </a:lnTo>
                  <a:lnTo>
                    <a:pt x="0" y="63"/>
                  </a:lnTo>
                  <a:lnTo>
                    <a:pt x="1" y="57"/>
                  </a:lnTo>
                  <a:lnTo>
                    <a:pt x="6" y="43"/>
                  </a:lnTo>
                  <a:lnTo>
                    <a:pt x="12" y="31"/>
                  </a:lnTo>
                  <a:lnTo>
                    <a:pt x="21" y="21"/>
                  </a:lnTo>
                  <a:lnTo>
                    <a:pt x="31" y="12"/>
                  </a:lnTo>
                  <a:lnTo>
                    <a:pt x="43" y="6"/>
                  </a:lnTo>
                  <a:lnTo>
                    <a:pt x="50" y="4"/>
                  </a:lnTo>
                  <a:lnTo>
                    <a:pt x="55" y="2"/>
                  </a:lnTo>
                  <a:lnTo>
                    <a:pt x="63" y="0"/>
                  </a:lnTo>
                  <a:lnTo>
                    <a:pt x="70" y="0"/>
                  </a:lnTo>
                  <a:lnTo>
                    <a:pt x="70" y="0"/>
                  </a:lnTo>
                  <a:lnTo>
                    <a:pt x="77" y="0"/>
                  </a:lnTo>
                  <a:lnTo>
                    <a:pt x="84" y="2"/>
                  </a:lnTo>
                  <a:lnTo>
                    <a:pt x="91" y="4"/>
                  </a:lnTo>
                  <a:lnTo>
                    <a:pt x="98" y="6"/>
                  </a:lnTo>
                  <a:lnTo>
                    <a:pt x="109" y="12"/>
                  </a:lnTo>
                  <a:lnTo>
                    <a:pt x="119" y="21"/>
                  </a:lnTo>
                  <a:lnTo>
                    <a:pt x="127" y="31"/>
                  </a:lnTo>
                  <a:lnTo>
                    <a:pt x="134" y="43"/>
                  </a:lnTo>
                  <a:lnTo>
                    <a:pt x="138" y="57"/>
                  </a:lnTo>
                  <a:lnTo>
                    <a:pt x="139" y="63"/>
                  </a:lnTo>
                  <a:lnTo>
                    <a:pt x="140" y="70"/>
                  </a:lnTo>
                  <a:lnTo>
                    <a:pt x="140" y="70"/>
                  </a:lnTo>
                  <a:lnTo>
                    <a:pt x="139" y="81"/>
                  </a:lnTo>
                  <a:lnTo>
                    <a:pt x="32" y="81"/>
                  </a:lnTo>
                  <a:close/>
                  <a:moveTo>
                    <a:pt x="33" y="54"/>
                  </a:moveTo>
                  <a:lnTo>
                    <a:pt x="107" y="54"/>
                  </a:lnTo>
                  <a:lnTo>
                    <a:pt x="107" y="54"/>
                  </a:lnTo>
                  <a:lnTo>
                    <a:pt x="105" y="49"/>
                  </a:lnTo>
                  <a:lnTo>
                    <a:pt x="101" y="44"/>
                  </a:lnTo>
                  <a:lnTo>
                    <a:pt x="98" y="39"/>
                  </a:lnTo>
                  <a:lnTo>
                    <a:pt x="93" y="36"/>
                  </a:lnTo>
                  <a:lnTo>
                    <a:pt x="88" y="33"/>
                  </a:lnTo>
                  <a:lnTo>
                    <a:pt x="83" y="30"/>
                  </a:lnTo>
                  <a:lnTo>
                    <a:pt x="76" y="29"/>
                  </a:lnTo>
                  <a:lnTo>
                    <a:pt x="70" y="28"/>
                  </a:lnTo>
                  <a:lnTo>
                    <a:pt x="70" y="28"/>
                  </a:lnTo>
                  <a:lnTo>
                    <a:pt x="63" y="29"/>
                  </a:lnTo>
                  <a:lnTo>
                    <a:pt x="58" y="30"/>
                  </a:lnTo>
                  <a:lnTo>
                    <a:pt x="52" y="33"/>
                  </a:lnTo>
                  <a:lnTo>
                    <a:pt x="47" y="36"/>
                  </a:lnTo>
                  <a:lnTo>
                    <a:pt x="43"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9" name="Freeform 43"/>
            <p:cNvSpPr>
              <a:spLocks/>
            </p:cNvSpPr>
            <p:nvPr userDrawn="1"/>
          </p:nvSpPr>
          <p:spPr bwMode="auto">
            <a:xfrm>
              <a:off x="1692" y="3775"/>
              <a:ext cx="40" cy="47"/>
            </a:xfrm>
            <a:custGeom>
              <a:avLst/>
              <a:gdLst>
                <a:gd name="T0" fmla="*/ 0 w 121"/>
                <a:gd name="T1" fmla="*/ 2 h 139"/>
                <a:gd name="T2" fmla="*/ 30 w 121"/>
                <a:gd name="T3" fmla="*/ 2 h 139"/>
                <a:gd name="T4" fmla="*/ 30 w 121"/>
                <a:gd name="T5" fmla="*/ 18 h 139"/>
                <a:gd name="T6" fmla="*/ 30 w 121"/>
                <a:gd name="T7" fmla="*/ 18 h 139"/>
                <a:gd name="T8" fmla="*/ 36 w 121"/>
                <a:gd name="T9" fmla="*/ 12 h 139"/>
                <a:gd name="T10" fmla="*/ 44 w 121"/>
                <a:gd name="T11" fmla="*/ 6 h 139"/>
                <a:gd name="T12" fmla="*/ 50 w 121"/>
                <a:gd name="T13" fmla="*/ 4 h 139"/>
                <a:gd name="T14" fmla="*/ 55 w 121"/>
                <a:gd name="T15" fmla="*/ 2 h 139"/>
                <a:gd name="T16" fmla="*/ 61 w 121"/>
                <a:gd name="T17" fmla="*/ 0 h 139"/>
                <a:gd name="T18" fmla="*/ 68 w 121"/>
                <a:gd name="T19" fmla="*/ 0 h 139"/>
                <a:gd name="T20" fmla="*/ 68 w 121"/>
                <a:gd name="T21" fmla="*/ 0 h 139"/>
                <a:gd name="T22" fmla="*/ 79 w 121"/>
                <a:gd name="T23" fmla="*/ 2 h 139"/>
                <a:gd name="T24" fmla="*/ 91 w 121"/>
                <a:gd name="T25" fmla="*/ 4 h 139"/>
                <a:gd name="T26" fmla="*/ 99 w 121"/>
                <a:gd name="T27" fmla="*/ 8 h 139"/>
                <a:gd name="T28" fmla="*/ 107 w 121"/>
                <a:gd name="T29" fmla="*/ 15 h 139"/>
                <a:gd name="T30" fmla="*/ 113 w 121"/>
                <a:gd name="T31" fmla="*/ 23 h 139"/>
                <a:gd name="T32" fmla="*/ 117 w 121"/>
                <a:gd name="T33" fmla="*/ 33 h 139"/>
                <a:gd name="T34" fmla="*/ 120 w 121"/>
                <a:gd name="T35" fmla="*/ 44 h 139"/>
                <a:gd name="T36" fmla="*/ 121 w 121"/>
                <a:gd name="T37" fmla="*/ 57 h 139"/>
                <a:gd name="T38" fmla="*/ 121 w 121"/>
                <a:gd name="T39" fmla="*/ 139 h 139"/>
                <a:gd name="T40" fmla="*/ 91 w 121"/>
                <a:gd name="T41" fmla="*/ 139 h 139"/>
                <a:gd name="T42" fmla="*/ 91 w 121"/>
                <a:gd name="T43" fmla="*/ 63 h 139"/>
                <a:gd name="T44" fmla="*/ 91 w 121"/>
                <a:gd name="T45" fmla="*/ 63 h 139"/>
                <a:gd name="T46" fmla="*/ 90 w 121"/>
                <a:gd name="T47" fmla="*/ 55 h 139"/>
                <a:gd name="T48" fmla="*/ 89 w 121"/>
                <a:gd name="T49" fmla="*/ 47 h 139"/>
                <a:gd name="T50" fmla="*/ 86 w 121"/>
                <a:gd name="T51" fmla="*/ 42 h 139"/>
                <a:gd name="T52" fmla="*/ 83 w 121"/>
                <a:gd name="T53" fmla="*/ 37 h 139"/>
                <a:gd name="T54" fmla="*/ 78 w 121"/>
                <a:gd name="T55" fmla="*/ 34 h 139"/>
                <a:gd name="T56" fmla="*/ 74 w 121"/>
                <a:gd name="T57" fmla="*/ 30 h 139"/>
                <a:gd name="T58" fmla="*/ 67 w 121"/>
                <a:gd name="T59" fmla="*/ 29 h 139"/>
                <a:gd name="T60" fmla="*/ 60 w 121"/>
                <a:gd name="T61" fmla="*/ 29 h 139"/>
                <a:gd name="T62" fmla="*/ 60 w 121"/>
                <a:gd name="T63" fmla="*/ 29 h 139"/>
                <a:gd name="T64" fmla="*/ 53 w 121"/>
                <a:gd name="T65" fmla="*/ 29 h 139"/>
                <a:gd name="T66" fmla="*/ 47 w 121"/>
                <a:gd name="T67" fmla="*/ 31 h 139"/>
                <a:gd name="T68" fmla="*/ 42 w 121"/>
                <a:gd name="T69" fmla="*/ 35 h 139"/>
                <a:gd name="T70" fmla="*/ 38 w 121"/>
                <a:gd name="T71" fmla="*/ 38 h 139"/>
                <a:gd name="T72" fmla="*/ 35 w 121"/>
                <a:gd name="T73" fmla="*/ 44 h 139"/>
                <a:gd name="T74" fmla="*/ 32 w 121"/>
                <a:gd name="T75" fmla="*/ 50 h 139"/>
                <a:gd name="T76" fmla="*/ 30 w 121"/>
                <a:gd name="T77" fmla="*/ 57 h 139"/>
                <a:gd name="T78" fmla="*/ 30 w 121"/>
                <a:gd name="T79" fmla="*/ 63 h 139"/>
                <a:gd name="T80" fmla="*/ 30 w 121"/>
                <a:gd name="T81" fmla="*/ 139 h 139"/>
                <a:gd name="T82" fmla="*/ 0 w 121"/>
                <a:gd name="T83" fmla="*/ 139 h 139"/>
                <a:gd name="T84" fmla="*/ 0 w 121"/>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9">
                  <a:moveTo>
                    <a:pt x="0" y="2"/>
                  </a:moveTo>
                  <a:lnTo>
                    <a:pt x="30" y="2"/>
                  </a:lnTo>
                  <a:lnTo>
                    <a:pt x="30" y="18"/>
                  </a:lnTo>
                  <a:lnTo>
                    <a:pt x="30" y="18"/>
                  </a:lnTo>
                  <a:lnTo>
                    <a:pt x="36" y="12"/>
                  </a:lnTo>
                  <a:lnTo>
                    <a:pt x="44" y="6"/>
                  </a:lnTo>
                  <a:lnTo>
                    <a:pt x="50" y="4"/>
                  </a:lnTo>
                  <a:lnTo>
                    <a:pt x="55" y="2"/>
                  </a:lnTo>
                  <a:lnTo>
                    <a:pt x="61" y="0"/>
                  </a:lnTo>
                  <a:lnTo>
                    <a:pt x="68" y="0"/>
                  </a:lnTo>
                  <a:lnTo>
                    <a:pt x="68" y="0"/>
                  </a:lnTo>
                  <a:lnTo>
                    <a:pt x="79" y="2"/>
                  </a:lnTo>
                  <a:lnTo>
                    <a:pt x="91" y="4"/>
                  </a:lnTo>
                  <a:lnTo>
                    <a:pt x="99" y="8"/>
                  </a:lnTo>
                  <a:lnTo>
                    <a:pt x="107" y="15"/>
                  </a:lnTo>
                  <a:lnTo>
                    <a:pt x="113" y="23"/>
                  </a:lnTo>
                  <a:lnTo>
                    <a:pt x="117" y="33"/>
                  </a:lnTo>
                  <a:lnTo>
                    <a:pt x="120" y="44"/>
                  </a:lnTo>
                  <a:lnTo>
                    <a:pt x="121" y="57"/>
                  </a:lnTo>
                  <a:lnTo>
                    <a:pt x="121" y="139"/>
                  </a:lnTo>
                  <a:lnTo>
                    <a:pt x="91" y="139"/>
                  </a:lnTo>
                  <a:lnTo>
                    <a:pt x="91" y="63"/>
                  </a:lnTo>
                  <a:lnTo>
                    <a:pt x="91" y="63"/>
                  </a:lnTo>
                  <a:lnTo>
                    <a:pt x="90" y="55"/>
                  </a:lnTo>
                  <a:lnTo>
                    <a:pt x="89" y="47"/>
                  </a:lnTo>
                  <a:lnTo>
                    <a:pt x="86" y="42"/>
                  </a:lnTo>
                  <a:lnTo>
                    <a:pt x="83" y="37"/>
                  </a:lnTo>
                  <a:lnTo>
                    <a:pt x="78" y="34"/>
                  </a:lnTo>
                  <a:lnTo>
                    <a:pt x="74" y="30"/>
                  </a:lnTo>
                  <a:lnTo>
                    <a:pt x="67" y="29"/>
                  </a:lnTo>
                  <a:lnTo>
                    <a:pt x="60" y="29"/>
                  </a:lnTo>
                  <a:lnTo>
                    <a:pt x="60" y="29"/>
                  </a:lnTo>
                  <a:lnTo>
                    <a:pt x="53" y="29"/>
                  </a:lnTo>
                  <a:lnTo>
                    <a:pt x="47" y="31"/>
                  </a:lnTo>
                  <a:lnTo>
                    <a:pt x="42" y="35"/>
                  </a:lnTo>
                  <a:lnTo>
                    <a:pt x="38" y="38"/>
                  </a:lnTo>
                  <a:lnTo>
                    <a:pt x="35" y="44"/>
                  </a:lnTo>
                  <a:lnTo>
                    <a:pt x="32" y="50"/>
                  </a:lnTo>
                  <a:lnTo>
                    <a:pt x="30"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0" name="Freeform 44"/>
            <p:cNvSpPr>
              <a:spLocks/>
            </p:cNvSpPr>
            <p:nvPr userDrawn="1"/>
          </p:nvSpPr>
          <p:spPr bwMode="auto">
            <a:xfrm>
              <a:off x="1738" y="3756"/>
              <a:ext cx="33" cy="66"/>
            </a:xfrm>
            <a:custGeom>
              <a:avLst/>
              <a:gdLst>
                <a:gd name="T0" fmla="*/ 29 w 100"/>
                <a:gd name="T1" fmla="*/ 4 h 196"/>
                <a:gd name="T2" fmla="*/ 58 w 100"/>
                <a:gd name="T3" fmla="*/ 0 h 196"/>
                <a:gd name="T4" fmla="*/ 58 w 100"/>
                <a:gd name="T5" fmla="*/ 59 h 196"/>
                <a:gd name="T6" fmla="*/ 100 w 100"/>
                <a:gd name="T7" fmla="*/ 59 h 196"/>
                <a:gd name="T8" fmla="*/ 100 w 100"/>
                <a:gd name="T9" fmla="*/ 87 h 196"/>
                <a:gd name="T10" fmla="*/ 58 w 100"/>
                <a:gd name="T11" fmla="*/ 87 h 196"/>
                <a:gd name="T12" fmla="*/ 58 w 100"/>
                <a:gd name="T13" fmla="*/ 196 h 196"/>
                <a:gd name="T14" fmla="*/ 29 w 100"/>
                <a:gd name="T15" fmla="*/ 196 h 196"/>
                <a:gd name="T16" fmla="*/ 29 w 100"/>
                <a:gd name="T17" fmla="*/ 87 h 196"/>
                <a:gd name="T18" fmla="*/ 0 w 100"/>
                <a:gd name="T19" fmla="*/ 87 h 196"/>
                <a:gd name="T20" fmla="*/ 0 w 100"/>
                <a:gd name="T21" fmla="*/ 59 h 196"/>
                <a:gd name="T22" fmla="*/ 29 w 100"/>
                <a:gd name="T23" fmla="*/ 59 h 196"/>
                <a:gd name="T24" fmla="*/ 29 w 100"/>
                <a:gd name="T25"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96">
                  <a:moveTo>
                    <a:pt x="29" y="4"/>
                  </a:moveTo>
                  <a:lnTo>
                    <a:pt x="58" y="0"/>
                  </a:lnTo>
                  <a:lnTo>
                    <a:pt x="58" y="59"/>
                  </a:lnTo>
                  <a:lnTo>
                    <a:pt x="100" y="59"/>
                  </a:lnTo>
                  <a:lnTo>
                    <a:pt x="100" y="87"/>
                  </a:lnTo>
                  <a:lnTo>
                    <a:pt x="58" y="87"/>
                  </a:lnTo>
                  <a:lnTo>
                    <a:pt x="58" y="196"/>
                  </a:lnTo>
                  <a:lnTo>
                    <a:pt x="29" y="196"/>
                  </a:lnTo>
                  <a:lnTo>
                    <a:pt x="29" y="87"/>
                  </a:lnTo>
                  <a:lnTo>
                    <a:pt x="0" y="87"/>
                  </a:lnTo>
                  <a:lnTo>
                    <a:pt x="0" y="59"/>
                  </a:lnTo>
                  <a:lnTo>
                    <a:pt x="29" y="59"/>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1" name="Freeform 45"/>
            <p:cNvSpPr>
              <a:spLocks/>
            </p:cNvSpPr>
            <p:nvPr userDrawn="1"/>
          </p:nvSpPr>
          <p:spPr bwMode="auto">
            <a:xfrm>
              <a:off x="1779" y="3775"/>
              <a:ext cx="22" cy="47"/>
            </a:xfrm>
            <a:custGeom>
              <a:avLst/>
              <a:gdLst>
                <a:gd name="T0" fmla="*/ 0 w 65"/>
                <a:gd name="T1" fmla="*/ 2 h 139"/>
                <a:gd name="T2" fmla="*/ 29 w 65"/>
                <a:gd name="T3" fmla="*/ 2 h 139"/>
                <a:gd name="T4" fmla="*/ 29 w 65"/>
                <a:gd name="T5" fmla="*/ 16 h 139"/>
                <a:gd name="T6" fmla="*/ 29 w 65"/>
                <a:gd name="T7" fmla="*/ 16 h 139"/>
                <a:gd name="T8" fmla="*/ 35 w 65"/>
                <a:gd name="T9" fmla="*/ 10 h 139"/>
                <a:gd name="T10" fmla="*/ 42 w 65"/>
                <a:gd name="T11" fmla="*/ 5 h 139"/>
                <a:gd name="T12" fmla="*/ 47 w 65"/>
                <a:gd name="T13" fmla="*/ 3 h 139"/>
                <a:gd name="T14" fmla="*/ 52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3 w 65"/>
                <a:gd name="T31" fmla="*/ 35 h 139"/>
                <a:gd name="T32" fmla="*/ 39 w 65"/>
                <a:gd name="T33" fmla="*/ 38 h 139"/>
                <a:gd name="T34" fmla="*/ 35 w 65"/>
                <a:gd name="T35" fmla="*/ 44 h 139"/>
                <a:gd name="T36" fmla="*/ 32 w 65"/>
                <a:gd name="T37" fmla="*/ 50 h 139"/>
                <a:gd name="T38" fmla="*/ 31 w 65"/>
                <a:gd name="T39" fmla="*/ 57 h 139"/>
                <a:gd name="T40" fmla="*/ 29 w 65"/>
                <a:gd name="T41" fmla="*/ 63 h 139"/>
                <a:gd name="T42" fmla="*/ 29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29" y="2"/>
                  </a:lnTo>
                  <a:lnTo>
                    <a:pt x="29" y="16"/>
                  </a:lnTo>
                  <a:lnTo>
                    <a:pt x="29" y="16"/>
                  </a:lnTo>
                  <a:lnTo>
                    <a:pt x="35" y="10"/>
                  </a:lnTo>
                  <a:lnTo>
                    <a:pt x="42" y="5"/>
                  </a:lnTo>
                  <a:lnTo>
                    <a:pt x="47" y="3"/>
                  </a:lnTo>
                  <a:lnTo>
                    <a:pt x="52" y="2"/>
                  </a:lnTo>
                  <a:lnTo>
                    <a:pt x="58" y="0"/>
                  </a:lnTo>
                  <a:lnTo>
                    <a:pt x="65" y="0"/>
                  </a:lnTo>
                  <a:lnTo>
                    <a:pt x="65" y="29"/>
                  </a:lnTo>
                  <a:lnTo>
                    <a:pt x="63" y="29"/>
                  </a:lnTo>
                  <a:lnTo>
                    <a:pt x="63" y="29"/>
                  </a:lnTo>
                  <a:lnTo>
                    <a:pt x="56" y="30"/>
                  </a:lnTo>
                  <a:lnTo>
                    <a:pt x="49" y="31"/>
                  </a:lnTo>
                  <a:lnTo>
                    <a:pt x="43" y="35"/>
                  </a:lnTo>
                  <a:lnTo>
                    <a:pt x="39" y="38"/>
                  </a:lnTo>
                  <a:lnTo>
                    <a:pt x="35" y="44"/>
                  </a:lnTo>
                  <a:lnTo>
                    <a:pt x="32" y="50"/>
                  </a:lnTo>
                  <a:lnTo>
                    <a:pt x="31" y="57"/>
                  </a:lnTo>
                  <a:lnTo>
                    <a:pt x="29" y="63"/>
                  </a:lnTo>
                  <a:lnTo>
                    <a:pt x="29"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2" name="Freeform 46"/>
            <p:cNvSpPr>
              <a:spLocks noEditPoints="1"/>
            </p:cNvSpPr>
            <p:nvPr userDrawn="1"/>
          </p:nvSpPr>
          <p:spPr bwMode="auto">
            <a:xfrm>
              <a:off x="1806" y="3775"/>
              <a:ext cx="46" cy="47"/>
            </a:xfrm>
            <a:custGeom>
              <a:avLst/>
              <a:gdLst>
                <a:gd name="T0" fmla="*/ 32 w 140"/>
                <a:gd name="T1" fmla="*/ 81 h 140"/>
                <a:gd name="T2" fmla="*/ 36 w 140"/>
                <a:gd name="T3" fmla="*/ 93 h 140"/>
                <a:gd name="T4" fmla="*/ 44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0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0" y="21"/>
                  </a:lnTo>
                  <a:lnTo>
                    <a:pt x="31" y="12"/>
                  </a:lnTo>
                  <a:lnTo>
                    <a:pt x="42" y="6"/>
                  </a:lnTo>
                  <a:lnTo>
                    <a:pt x="49" y="4"/>
                  </a:lnTo>
                  <a:lnTo>
                    <a:pt x="55" y="2"/>
                  </a:lnTo>
                  <a:lnTo>
                    <a:pt x="63"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8" y="33"/>
                  </a:lnTo>
                  <a:lnTo>
                    <a:pt x="82"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79188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5"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6"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624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28"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4"/>
          <p:cNvGrpSpPr>
            <a:grpSpLocks noChangeAspect="1"/>
          </p:cNvGrpSpPr>
          <p:nvPr userDrawn="1"/>
        </p:nvGrpSpPr>
        <p:grpSpPr bwMode="auto">
          <a:xfrm>
            <a:off x="304800" y="6440488"/>
            <a:ext cx="733425" cy="166687"/>
            <a:chOff x="192" y="4057"/>
            <a:chExt cx="462" cy="105"/>
          </a:xfrm>
        </p:grpSpPr>
        <p:sp>
          <p:nvSpPr>
            <p:cNvPr id="7"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42683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3">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26"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4"/>
          <p:cNvGrpSpPr>
            <a:grpSpLocks noChangeAspect="1"/>
          </p:cNvGrpSpPr>
          <p:nvPr userDrawn="1"/>
        </p:nvGrpSpPr>
        <p:grpSpPr bwMode="auto">
          <a:xfrm>
            <a:off x="304800" y="6440488"/>
            <a:ext cx="733425" cy="166687"/>
            <a:chOff x="192" y="4057"/>
            <a:chExt cx="462" cy="105"/>
          </a:xfrm>
        </p:grpSpPr>
        <p:sp>
          <p:nvSpPr>
            <p:cNvPr id="7"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190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ictures with info">
    <p:spTree>
      <p:nvGrpSpPr>
        <p:cNvPr id="1" name=""/>
        <p:cNvGrpSpPr/>
        <p:nvPr/>
      </p:nvGrpSpPr>
      <p:grpSpPr>
        <a:xfrm>
          <a:off x="0" y="0"/>
          <a:ext cx="0" cy="0"/>
          <a:chOff x="0" y="0"/>
          <a:chExt cx="0" cy="0"/>
        </a:xfrm>
      </p:grpSpPr>
      <p:grpSp>
        <p:nvGrpSpPr>
          <p:cNvPr id="5" name="Group 4"/>
          <p:cNvGrpSpPr/>
          <p:nvPr userDrawn="1"/>
        </p:nvGrpSpPr>
        <p:grpSpPr>
          <a:xfrm>
            <a:off x="182337" y="5309722"/>
            <a:ext cx="11827325" cy="1418433"/>
            <a:chOff x="182336" y="7877294"/>
            <a:chExt cx="11827325" cy="1418433"/>
          </a:xfrm>
        </p:grpSpPr>
        <p:sp>
          <p:nvSpPr>
            <p:cNvPr id="6" name="Oval 5"/>
            <p:cNvSpPr/>
            <p:nvPr/>
          </p:nvSpPr>
          <p:spPr>
            <a:xfrm rot="5400000">
              <a:off x="182336" y="787729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5400000">
              <a:off x="182336" y="847260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5400000">
              <a:off x="182336"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5400000">
              <a:off x="483961" y="8174950"/>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400000">
              <a:off x="483961" y="847260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5400000">
              <a:off x="48396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400000">
              <a:off x="77860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5400000">
              <a:off x="137092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5400000">
              <a:off x="166937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400000">
              <a:off x="226694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5400000">
              <a:off x="256538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5400000">
              <a:off x="256538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5400000">
              <a:off x="285983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5400000">
              <a:off x="285983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5400000">
              <a:off x="316365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5400000">
              <a:off x="316365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5400000">
              <a:off x="346092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5400000">
              <a:off x="374899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5400000">
              <a:off x="374899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5400000">
              <a:off x="404811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5400000">
              <a:off x="404811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5400000">
              <a:off x="434656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5400000">
              <a:off x="434656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5400000">
              <a:off x="464100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5400000">
              <a:off x="4944825"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5400000">
              <a:off x="494482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5400000">
              <a:off x="524209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5400000">
              <a:off x="5535386"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5400000">
              <a:off x="553538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5400000">
              <a:off x="583701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5400000">
              <a:off x="5837011"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5400000">
              <a:off x="613165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5400000">
              <a:off x="6131651"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5400000">
              <a:off x="6428922"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5400000">
              <a:off x="672397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5400000">
              <a:off x="672397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5400000">
              <a:off x="702242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5400000">
              <a:off x="702242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5400000">
              <a:off x="732086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5400000">
              <a:off x="761999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5400000">
              <a:off x="761999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5400000">
              <a:off x="791843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5400000">
              <a:off x="791843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5400000">
              <a:off x="821288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5400000">
              <a:off x="821288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5400000">
              <a:off x="851670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5400000">
              <a:off x="851670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5400000">
              <a:off x="881397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5400000">
              <a:off x="910204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5400000">
              <a:off x="910204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5400000">
              <a:off x="940116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5400000">
              <a:off x="940116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5400000">
              <a:off x="969961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5400000">
              <a:off x="969961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5400000">
              <a:off x="999405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5400000">
              <a:off x="10297875"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5400000">
              <a:off x="1029787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5400000">
              <a:off x="1059514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5400000">
              <a:off x="10888318"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5400000">
              <a:off x="10888318" y="9067920"/>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5400000">
              <a:off x="11189943"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5400000">
              <a:off x="11189943" y="9067920"/>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5400000">
              <a:off x="11484583" y="787729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userDrawn="1"/>
          </p:nvSpPr>
          <p:spPr>
            <a:xfrm rot="5400000">
              <a:off x="11484583" y="817495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5400000">
              <a:off x="11484583"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5400000">
              <a:off x="11781854" y="817495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p:cNvSpPr/>
          <p:nvPr/>
        </p:nvSpPr>
        <p:spPr>
          <a:xfrm>
            <a:off x="4621527" y="800100"/>
            <a:ext cx="2948946" cy="5257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773726" y="800100"/>
            <a:ext cx="2948946" cy="525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8486060" y="800100"/>
            <a:ext cx="2948946" cy="525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icture Placeholder 94"/>
          <p:cNvSpPr>
            <a:spLocks noGrp="1"/>
          </p:cNvSpPr>
          <p:nvPr>
            <p:ph type="pic" sz="quarter" idx="10"/>
          </p:nvPr>
        </p:nvSpPr>
        <p:spPr>
          <a:xfrm>
            <a:off x="871538" y="1897062"/>
            <a:ext cx="2754312" cy="3063875"/>
          </a:xfrm>
        </p:spPr>
        <p:txBody>
          <a:bodyPr anchor="ctr"/>
          <a:lstStyle>
            <a:lvl1pPr marL="88900" indent="0" algn="ctr">
              <a:buNone/>
              <a:defRPr>
                <a:solidFill>
                  <a:schemeClr val="bg1"/>
                </a:solidFill>
              </a:defRPr>
            </a:lvl1pPr>
          </a:lstStyle>
          <a:p>
            <a:endParaRPr lang="en-US"/>
          </a:p>
        </p:txBody>
      </p:sp>
      <p:sp>
        <p:nvSpPr>
          <p:cNvPr id="99" name="Text Placeholder 97"/>
          <p:cNvSpPr>
            <a:spLocks noGrp="1"/>
          </p:cNvSpPr>
          <p:nvPr>
            <p:ph type="body" sz="quarter" idx="11"/>
          </p:nvPr>
        </p:nvSpPr>
        <p:spPr>
          <a:xfrm>
            <a:off x="871538" y="982663"/>
            <a:ext cx="2754312"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1" name="Text Placeholder 97"/>
          <p:cNvSpPr>
            <a:spLocks noGrp="1"/>
          </p:cNvSpPr>
          <p:nvPr>
            <p:ph type="body" sz="quarter" idx="12"/>
          </p:nvPr>
        </p:nvSpPr>
        <p:spPr>
          <a:xfrm>
            <a:off x="871538" y="5162550"/>
            <a:ext cx="2754312"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2" name="Picture Placeholder 94"/>
          <p:cNvSpPr>
            <a:spLocks noGrp="1"/>
          </p:cNvSpPr>
          <p:nvPr>
            <p:ph type="pic" sz="quarter" idx="13"/>
          </p:nvPr>
        </p:nvSpPr>
        <p:spPr>
          <a:xfrm>
            <a:off x="4718844" y="1897062"/>
            <a:ext cx="2754312" cy="3063875"/>
          </a:xfrm>
        </p:spPr>
        <p:txBody>
          <a:bodyPr anchor="ctr"/>
          <a:lstStyle>
            <a:lvl1pPr marL="88900" indent="0" algn="ctr">
              <a:buNone/>
              <a:defRPr>
                <a:solidFill>
                  <a:schemeClr val="bg1"/>
                </a:solidFill>
              </a:defRPr>
            </a:lvl1pPr>
          </a:lstStyle>
          <a:p>
            <a:endParaRPr lang="en-US"/>
          </a:p>
        </p:txBody>
      </p:sp>
      <p:sp>
        <p:nvSpPr>
          <p:cNvPr id="103" name="Text Placeholder 97"/>
          <p:cNvSpPr>
            <a:spLocks noGrp="1"/>
          </p:cNvSpPr>
          <p:nvPr>
            <p:ph type="body" sz="quarter" idx="14"/>
          </p:nvPr>
        </p:nvSpPr>
        <p:spPr>
          <a:xfrm>
            <a:off x="4718844" y="982663"/>
            <a:ext cx="2754312"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4" name="Text Placeholder 97"/>
          <p:cNvSpPr>
            <a:spLocks noGrp="1"/>
          </p:cNvSpPr>
          <p:nvPr>
            <p:ph type="body" sz="quarter" idx="15"/>
          </p:nvPr>
        </p:nvSpPr>
        <p:spPr>
          <a:xfrm>
            <a:off x="4718844" y="5162550"/>
            <a:ext cx="2754312"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5" name="Picture Placeholder 94"/>
          <p:cNvSpPr>
            <a:spLocks noGrp="1"/>
          </p:cNvSpPr>
          <p:nvPr>
            <p:ph type="pic" sz="quarter" idx="16"/>
          </p:nvPr>
        </p:nvSpPr>
        <p:spPr>
          <a:xfrm>
            <a:off x="8588326" y="1897062"/>
            <a:ext cx="2754312" cy="3063875"/>
          </a:xfrm>
        </p:spPr>
        <p:txBody>
          <a:bodyPr anchor="ctr"/>
          <a:lstStyle>
            <a:lvl1pPr marL="88900" indent="0" algn="ctr">
              <a:buNone/>
              <a:defRPr>
                <a:solidFill>
                  <a:schemeClr val="bg1"/>
                </a:solidFill>
              </a:defRPr>
            </a:lvl1pPr>
          </a:lstStyle>
          <a:p>
            <a:endParaRPr lang="en-US"/>
          </a:p>
        </p:txBody>
      </p:sp>
      <p:sp>
        <p:nvSpPr>
          <p:cNvPr id="106" name="Text Placeholder 97"/>
          <p:cNvSpPr>
            <a:spLocks noGrp="1"/>
          </p:cNvSpPr>
          <p:nvPr>
            <p:ph type="body" sz="quarter" idx="17"/>
          </p:nvPr>
        </p:nvSpPr>
        <p:spPr>
          <a:xfrm>
            <a:off x="8588326" y="982663"/>
            <a:ext cx="2754312"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7" name="Text Placeholder 97"/>
          <p:cNvSpPr>
            <a:spLocks noGrp="1"/>
          </p:cNvSpPr>
          <p:nvPr>
            <p:ph type="body" sz="quarter" idx="18"/>
          </p:nvPr>
        </p:nvSpPr>
        <p:spPr>
          <a:xfrm>
            <a:off x="8588326" y="5162550"/>
            <a:ext cx="2754312"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92"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93"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187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ictures with info">
    <p:spTree>
      <p:nvGrpSpPr>
        <p:cNvPr id="1" name=""/>
        <p:cNvGrpSpPr/>
        <p:nvPr/>
      </p:nvGrpSpPr>
      <p:grpSpPr>
        <a:xfrm>
          <a:off x="0" y="0"/>
          <a:ext cx="0" cy="0"/>
          <a:chOff x="0" y="0"/>
          <a:chExt cx="0" cy="0"/>
        </a:xfrm>
      </p:grpSpPr>
      <p:grpSp>
        <p:nvGrpSpPr>
          <p:cNvPr id="5" name="Group 4"/>
          <p:cNvGrpSpPr/>
          <p:nvPr userDrawn="1"/>
        </p:nvGrpSpPr>
        <p:grpSpPr>
          <a:xfrm>
            <a:off x="182338" y="5291600"/>
            <a:ext cx="11827325" cy="1418433"/>
            <a:chOff x="182336" y="7877294"/>
            <a:chExt cx="11827325" cy="1418433"/>
          </a:xfrm>
        </p:grpSpPr>
        <p:sp>
          <p:nvSpPr>
            <p:cNvPr id="6" name="Oval 5"/>
            <p:cNvSpPr/>
            <p:nvPr/>
          </p:nvSpPr>
          <p:spPr>
            <a:xfrm rot="5400000">
              <a:off x="182336" y="787729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5400000">
              <a:off x="182336" y="847260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5400000">
              <a:off x="182336"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5400000">
              <a:off x="483961" y="8174950"/>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400000">
              <a:off x="483961" y="847260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5400000">
              <a:off x="48396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400000">
              <a:off x="77860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5400000">
              <a:off x="137092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5400000">
              <a:off x="166937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400000">
              <a:off x="226694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5400000">
              <a:off x="256538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5400000">
              <a:off x="256538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5400000">
              <a:off x="285983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5400000">
              <a:off x="285983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5400000">
              <a:off x="316365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5400000">
              <a:off x="316365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5400000">
              <a:off x="346092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5400000">
              <a:off x="374899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5400000">
              <a:off x="374899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5400000">
              <a:off x="404811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5400000">
              <a:off x="404811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5400000">
              <a:off x="434656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5400000">
              <a:off x="434656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5400000">
              <a:off x="464100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5400000">
              <a:off x="4944825"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5400000">
              <a:off x="494482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5400000">
              <a:off x="524209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5400000">
              <a:off x="5535386"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5400000">
              <a:off x="553538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5400000">
              <a:off x="583701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5400000">
              <a:off x="5837011"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5400000">
              <a:off x="613165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5400000">
              <a:off x="6131651"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5400000">
              <a:off x="6428922"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5400000">
              <a:off x="672397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5400000">
              <a:off x="672397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5400000">
              <a:off x="702242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5400000">
              <a:off x="702242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5400000">
              <a:off x="732086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5400000">
              <a:off x="761999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5400000">
              <a:off x="761999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5400000">
              <a:off x="791843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5400000">
              <a:off x="791843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5400000">
              <a:off x="821288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5400000">
              <a:off x="821288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5400000">
              <a:off x="851670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5400000">
              <a:off x="851670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5400000">
              <a:off x="881397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5400000">
              <a:off x="910204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5400000">
              <a:off x="910204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5400000">
              <a:off x="940116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5400000">
              <a:off x="940116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5400000">
              <a:off x="969961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5400000">
              <a:off x="969961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5400000">
              <a:off x="999405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5400000">
              <a:off x="10297875"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5400000">
              <a:off x="1029787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5400000">
              <a:off x="1059514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5400000">
              <a:off x="10888318"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userDrawn="1"/>
          </p:nvSpPr>
          <p:spPr>
            <a:xfrm rot="5400000">
              <a:off x="10888318" y="9067920"/>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5400000">
              <a:off x="11189943"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5400000">
              <a:off x="11484583" y="787729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userDrawn="1"/>
          </p:nvSpPr>
          <p:spPr>
            <a:xfrm rot="5400000">
              <a:off x="11484583" y="817495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5400000">
              <a:off x="11484583"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5400000">
              <a:off x="11781854" y="817495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p:cNvSpPr/>
          <p:nvPr/>
        </p:nvSpPr>
        <p:spPr>
          <a:xfrm>
            <a:off x="3485781" y="800100"/>
            <a:ext cx="2574956" cy="5257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773727" y="800100"/>
            <a:ext cx="2574956" cy="525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181893" y="800100"/>
            <a:ext cx="2574956" cy="525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icture Placeholder 94"/>
          <p:cNvSpPr>
            <a:spLocks noGrp="1"/>
          </p:cNvSpPr>
          <p:nvPr>
            <p:ph type="pic" sz="quarter" idx="10"/>
          </p:nvPr>
        </p:nvSpPr>
        <p:spPr>
          <a:xfrm>
            <a:off x="856548" y="1897062"/>
            <a:ext cx="2405005" cy="3063875"/>
          </a:xfrm>
        </p:spPr>
        <p:txBody>
          <a:bodyPr anchor="ctr"/>
          <a:lstStyle>
            <a:lvl1pPr marL="88900" indent="0" algn="ctr">
              <a:buNone/>
              <a:defRPr>
                <a:solidFill>
                  <a:schemeClr val="bg1"/>
                </a:solidFill>
              </a:defRPr>
            </a:lvl1pPr>
          </a:lstStyle>
          <a:p>
            <a:endParaRPr lang="en-US"/>
          </a:p>
        </p:txBody>
      </p:sp>
      <p:sp>
        <p:nvSpPr>
          <p:cNvPr id="99" name="Text Placeholder 97"/>
          <p:cNvSpPr>
            <a:spLocks noGrp="1"/>
          </p:cNvSpPr>
          <p:nvPr>
            <p:ph type="body" sz="quarter" idx="11"/>
          </p:nvPr>
        </p:nvSpPr>
        <p:spPr>
          <a:xfrm>
            <a:off x="856548" y="982663"/>
            <a:ext cx="2405005"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1" name="Text Placeholder 97"/>
          <p:cNvSpPr>
            <a:spLocks noGrp="1"/>
          </p:cNvSpPr>
          <p:nvPr>
            <p:ph type="body" sz="quarter" idx="12"/>
          </p:nvPr>
        </p:nvSpPr>
        <p:spPr>
          <a:xfrm>
            <a:off x="856548" y="5162550"/>
            <a:ext cx="2405005"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2" name="Picture Placeholder 94"/>
          <p:cNvSpPr>
            <a:spLocks noGrp="1"/>
          </p:cNvSpPr>
          <p:nvPr>
            <p:ph type="pic" sz="quarter" idx="13"/>
          </p:nvPr>
        </p:nvSpPr>
        <p:spPr>
          <a:xfrm>
            <a:off x="3568107" y="1897062"/>
            <a:ext cx="2405005" cy="3063875"/>
          </a:xfrm>
        </p:spPr>
        <p:txBody>
          <a:bodyPr anchor="ctr"/>
          <a:lstStyle>
            <a:lvl1pPr marL="88900" indent="0" algn="ctr">
              <a:buNone/>
              <a:defRPr>
                <a:solidFill>
                  <a:schemeClr val="bg1"/>
                </a:solidFill>
              </a:defRPr>
            </a:lvl1pPr>
          </a:lstStyle>
          <a:p>
            <a:endParaRPr lang="en-US"/>
          </a:p>
        </p:txBody>
      </p:sp>
      <p:sp>
        <p:nvSpPr>
          <p:cNvPr id="103" name="Text Placeholder 97"/>
          <p:cNvSpPr>
            <a:spLocks noGrp="1"/>
          </p:cNvSpPr>
          <p:nvPr>
            <p:ph type="body" sz="quarter" idx="14"/>
          </p:nvPr>
        </p:nvSpPr>
        <p:spPr>
          <a:xfrm>
            <a:off x="3568107" y="982663"/>
            <a:ext cx="2405005"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4" name="Text Placeholder 97"/>
          <p:cNvSpPr>
            <a:spLocks noGrp="1"/>
          </p:cNvSpPr>
          <p:nvPr>
            <p:ph type="body" sz="quarter" idx="15"/>
          </p:nvPr>
        </p:nvSpPr>
        <p:spPr>
          <a:xfrm>
            <a:off x="3568107" y="5162550"/>
            <a:ext cx="2405005"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5" name="Picture Placeholder 94"/>
          <p:cNvSpPr>
            <a:spLocks noGrp="1"/>
          </p:cNvSpPr>
          <p:nvPr>
            <p:ph type="pic" sz="quarter" idx="16"/>
          </p:nvPr>
        </p:nvSpPr>
        <p:spPr>
          <a:xfrm>
            <a:off x="6261673" y="1897062"/>
            <a:ext cx="2405005" cy="3063875"/>
          </a:xfrm>
        </p:spPr>
        <p:txBody>
          <a:bodyPr anchor="ctr"/>
          <a:lstStyle>
            <a:lvl1pPr marL="88900" indent="0" algn="ctr">
              <a:buNone/>
              <a:defRPr>
                <a:solidFill>
                  <a:schemeClr val="bg1"/>
                </a:solidFill>
              </a:defRPr>
            </a:lvl1pPr>
          </a:lstStyle>
          <a:p>
            <a:endParaRPr lang="en-US"/>
          </a:p>
        </p:txBody>
      </p:sp>
      <p:sp>
        <p:nvSpPr>
          <p:cNvPr id="106" name="Text Placeholder 97"/>
          <p:cNvSpPr>
            <a:spLocks noGrp="1"/>
          </p:cNvSpPr>
          <p:nvPr>
            <p:ph type="body" sz="quarter" idx="17"/>
          </p:nvPr>
        </p:nvSpPr>
        <p:spPr>
          <a:xfrm>
            <a:off x="6269168" y="982663"/>
            <a:ext cx="2405005"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7" name="Text Placeholder 97"/>
          <p:cNvSpPr>
            <a:spLocks noGrp="1"/>
          </p:cNvSpPr>
          <p:nvPr>
            <p:ph type="body" sz="quarter" idx="18"/>
          </p:nvPr>
        </p:nvSpPr>
        <p:spPr>
          <a:xfrm>
            <a:off x="6269168" y="5162550"/>
            <a:ext cx="2405005"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92" name="Rectangle 91"/>
          <p:cNvSpPr/>
          <p:nvPr userDrawn="1"/>
        </p:nvSpPr>
        <p:spPr>
          <a:xfrm>
            <a:off x="8874897" y="800100"/>
            <a:ext cx="2574956" cy="5257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icture Placeholder 94"/>
          <p:cNvSpPr>
            <a:spLocks noGrp="1"/>
          </p:cNvSpPr>
          <p:nvPr>
            <p:ph type="pic" sz="quarter" idx="19"/>
          </p:nvPr>
        </p:nvSpPr>
        <p:spPr>
          <a:xfrm>
            <a:off x="8954677" y="1897062"/>
            <a:ext cx="2405005" cy="3063875"/>
          </a:xfrm>
        </p:spPr>
        <p:txBody>
          <a:bodyPr anchor="ctr"/>
          <a:lstStyle>
            <a:lvl1pPr marL="88900" indent="0" algn="ctr">
              <a:buNone/>
              <a:defRPr>
                <a:solidFill>
                  <a:schemeClr val="bg1"/>
                </a:solidFill>
              </a:defRPr>
            </a:lvl1pPr>
          </a:lstStyle>
          <a:p>
            <a:endParaRPr lang="en-US"/>
          </a:p>
        </p:txBody>
      </p:sp>
      <p:sp>
        <p:nvSpPr>
          <p:cNvPr id="94" name="Text Placeholder 97"/>
          <p:cNvSpPr>
            <a:spLocks noGrp="1"/>
          </p:cNvSpPr>
          <p:nvPr>
            <p:ph type="body" sz="quarter" idx="20"/>
          </p:nvPr>
        </p:nvSpPr>
        <p:spPr>
          <a:xfrm>
            <a:off x="8962172" y="982663"/>
            <a:ext cx="2405005"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95" name="Text Placeholder 97"/>
          <p:cNvSpPr>
            <a:spLocks noGrp="1"/>
          </p:cNvSpPr>
          <p:nvPr>
            <p:ph type="body" sz="quarter" idx="21"/>
          </p:nvPr>
        </p:nvSpPr>
        <p:spPr>
          <a:xfrm>
            <a:off x="8962172" y="5162550"/>
            <a:ext cx="2405005"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9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98"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304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405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sp>
        <p:nvSpPr>
          <p:cNvPr id="81" name="Text Placeholder 4"/>
          <p:cNvSpPr>
            <a:spLocks noGrp="1"/>
          </p:cNvSpPr>
          <p:nvPr>
            <p:ph type="body" sz="quarter" idx="15" hasCustomPrompt="1"/>
          </p:nvPr>
        </p:nvSpPr>
        <p:spPr>
          <a:xfrm>
            <a:off x="182868" y="803645"/>
            <a:ext cx="11633530" cy="5563443"/>
          </a:xfrm>
        </p:spPr>
        <p:txBody>
          <a:bodyPr/>
          <a:lstStyle>
            <a:lvl1pPr>
              <a:defRPr baseline="0"/>
            </a:lvl1pPr>
            <a:lvl2pPr>
              <a:defRPr/>
            </a:lvl2pPr>
            <a:lvl3pPr marL="1066800" indent="-342900">
              <a:buFont typeface="Courier New" panose="02070309020205020404" pitchFamily="49" charset="0"/>
              <a:buChar char="o"/>
              <a:defRPr/>
            </a:lvl3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2"/>
            <a:endParaRPr lang="en-US" dirty="0"/>
          </a:p>
        </p:txBody>
      </p:sp>
      <p:sp>
        <p:nvSpPr>
          <p:cNvPr id="80"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8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6" hasCustomPrompt="1"/>
          </p:nvPr>
        </p:nvSpPr>
        <p:spPr>
          <a:xfrm>
            <a:off x="182868" y="119568"/>
            <a:ext cx="11633530" cy="571500"/>
          </a:xfrm>
        </p:spPr>
        <p:txBody>
          <a:bodyPr>
            <a:normAutofit/>
          </a:bodyPr>
          <a:lstStyle>
            <a:lvl1pPr marL="88900" indent="0">
              <a:buNone/>
              <a:defRPr lang="en-US" sz="3600" b="1" kern="1200" baseline="0" dirty="0" smtClean="0">
                <a:solidFill>
                  <a:schemeClr val="accent2"/>
                </a:solidFill>
                <a:latin typeface="+mj-lt"/>
                <a:ea typeface="+mj-ea"/>
                <a:cs typeface="+mj-cs"/>
              </a:defRPr>
            </a:lvl1pPr>
          </a:lstStyle>
          <a:p>
            <a:pPr lvl="0"/>
            <a:r>
              <a:rPr lang="en-US" dirty="0"/>
              <a:t>Click and add content title</a:t>
            </a:r>
          </a:p>
        </p:txBody>
      </p:sp>
    </p:spTree>
    <p:extLst>
      <p:ext uri="{BB962C8B-B14F-4D97-AF65-F5344CB8AC3E}">
        <p14:creationId xmlns:p14="http://schemas.microsoft.com/office/powerpoint/2010/main" val="1399429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title="AlexandriaReference"/>
          <p:cNvSpPr txBox="1"/>
          <p:nvPr userDrawn="1"/>
        </p:nvSpPr>
        <p:spPr>
          <a:xfrm>
            <a:off x="1117063" y="6443533"/>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&lt;generated automatically&gt;</a:t>
            </a:r>
            <a:endParaRPr kumimoji="0" lang="nl-BE"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8" name="TextBox 7" title="AlexandriaDistributionLimitations"/>
          <p:cNvSpPr txBox="1"/>
          <p:nvPr userDrawn="1"/>
        </p:nvSpPr>
        <p:spPr>
          <a:xfrm>
            <a:off x="10155691" y="6587241"/>
            <a:ext cx="1660707" cy="21544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fr-FR"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ISC: Restricted</a:t>
            </a:r>
            <a:endParaRPr kumimoji="0" lang="fr-FR"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9" name="TextBox 8" title="AlexandriaAlternativeReference"/>
          <p:cNvSpPr txBox="1"/>
          <p:nvPr userDrawn="1"/>
        </p:nvSpPr>
        <p:spPr>
          <a:xfrm>
            <a:off x="1117063" y="6587241"/>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altenative reference</a:t>
            </a:r>
            <a:endParaRPr kumimoji="0" lang="nl-BE"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0"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143176"/>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1"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17063"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620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Titel Slide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FE63C-501C-746C-851C-DB4CB078C3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970" t="12938" r="-48113" b="26562"/>
          <a:stretch/>
        </p:blipFill>
        <p:spPr>
          <a:xfrm>
            <a:off x="813088" y="571245"/>
            <a:ext cx="11124141" cy="5459115"/>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15211" y="1278748"/>
            <a:ext cx="1646910" cy="638423"/>
          </a:xfrm>
          <a:prstGeom prst="rect">
            <a:avLst/>
          </a:prstGeom>
        </p:spPr>
      </p:pic>
      <p:sp>
        <p:nvSpPr>
          <p:cNvPr id="4" name="Title Placeholder 1">
            <a:extLst>
              <a:ext uri="{FF2B5EF4-FFF2-40B4-BE49-F238E27FC236}">
                <a16:creationId xmlns:a16="http://schemas.microsoft.com/office/drawing/2014/main" id="{3CF0F148-C501-CCF6-C74C-BE9DF6CD7C05}"/>
              </a:ext>
            </a:extLst>
          </p:cNvPr>
          <p:cNvSpPr>
            <a:spLocks noGrp="1"/>
          </p:cNvSpPr>
          <p:nvPr>
            <p:ph type="title" hasCustomPrompt="1"/>
          </p:nvPr>
        </p:nvSpPr>
        <p:spPr>
          <a:xfrm>
            <a:off x="5696591" y="2853945"/>
            <a:ext cx="6199075" cy="1495794"/>
          </a:xfrm>
          <a:prstGeom prst="rect">
            <a:avLst/>
          </a:prstGeom>
        </p:spPr>
        <p:txBody>
          <a:bodyPr vert="horz" wrap="square" lIns="0" tIns="0" rIns="0" bIns="0" rtlCol="0" anchor="ctr" anchorCtr="0">
            <a:spAutoFit/>
          </a:bodyPr>
          <a:lstStyle>
            <a:lvl1pPr algn="ctr">
              <a:defRPr baseline="0">
                <a:solidFill>
                  <a:schemeClr val="accent2"/>
                </a:solidFill>
              </a:defRPr>
            </a:lvl1pPr>
          </a:lstStyle>
          <a:p>
            <a:r>
              <a:rPr lang="en-US" dirty="0"/>
              <a:t>Click to add </a:t>
            </a:r>
            <a:br>
              <a:rPr lang="en-US" dirty="0"/>
            </a:br>
            <a:br>
              <a:rPr lang="en-US" dirty="0"/>
            </a:br>
            <a:r>
              <a:rPr lang="en-US" dirty="0"/>
              <a:t>title</a:t>
            </a:r>
          </a:p>
        </p:txBody>
      </p:sp>
      <p:sp>
        <p:nvSpPr>
          <p:cNvPr id="5" name="Text Placeholder 13">
            <a:extLst>
              <a:ext uri="{FF2B5EF4-FFF2-40B4-BE49-F238E27FC236}">
                <a16:creationId xmlns:a16="http://schemas.microsoft.com/office/drawing/2014/main" id="{44A633F3-90A2-88D2-735A-996E6ECBBC67}"/>
              </a:ext>
            </a:extLst>
          </p:cNvPr>
          <p:cNvSpPr>
            <a:spLocks noGrp="1"/>
          </p:cNvSpPr>
          <p:nvPr>
            <p:ph type="body" sz="quarter" idx="13" hasCustomPrompt="1"/>
          </p:nvPr>
        </p:nvSpPr>
        <p:spPr>
          <a:xfrm>
            <a:off x="8362604" y="5180022"/>
            <a:ext cx="3533061" cy="369332"/>
          </a:xfrm>
        </p:spPr>
        <p:txBody>
          <a:bodyPr anchor="ctr" anchorCtr="0">
            <a:normAutofit/>
          </a:bodyPr>
          <a:lstStyle>
            <a:lvl1pPr marL="88900" indent="0" algn="r" defTabSz="914400" rtl="0" eaLnBrk="1" latinLnBrk="0" hangingPunct="1">
              <a:lnSpc>
                <a:spcPct val="90000"/>
              </a:lnSpc>
              <a:spcBef>
                <a:spcPct val="0"/>
              </a:spcBef>
              <a:buNone/>
              <a:defRPr lang="en-US" sz="2000" b="0" kern="1200" baseline="0" dirty="0" smtClean="0">
                <a:solidFill>
                  <a:schemeClr val="tx1"/>
                </a:solidFill>
                <a:latin typeface="+mj-lt"/>
                <a:ea typeface="+mj-ea"/>
                <a:cs typeface="+mj-cs"/>
              </a:defRPr>
            </a:lvl1pPr>
          </a:lstStyle>
          <a:p>
            <a:pPr lvl="0"/>
            <a:r>
              <a:rPr lang="en-US" dirty="0"/>
              <a:t>Click to add name</a:t>
            </a:r>
          </a:p>
        </p:txBody>
      </p:sp>
      <p:sp>
        <p:nvSpPr>
          <p:cNvPr id="6" name="Text Placeholder 13">
            <a:extLst>
              <a:ext uri="{FF2B5EF4-FFF2-40B4-BE49-F238E27FC236}">
                <a16:creationId xmlns:a16="http://schemas.microsoft.com/office/drawing/2014/main" id="{67D6712C-08D5-5216-6D76-1F55C7B085C6}"/>
              </a:ext>
            </a:extLst>
          </p:cNvPr>
          <p:cNvSpPr>
            <a:spLocks noGrp="1"/>
          </p:cNvSpPr>
          <p:nvPr>
            <p:ph type="body" sz="quarter" idx="14" hasCustomPrompt="1"/>
          </p:nvPr>
        </p:nvSpPr>
        <p:spPr>
          <a:xfrm>
            <a:off x="8362604" y="5581825"/>
            <a:ext cx="3533063" cy="369332"/>
          </a:xfrm>
        </p:spPr>
        <p:txBody>
          <a:bodyPr anchor="ctr" anchorCtr="0">
            <a:noAutofit/>
          </a:bodyPr>
          <a:lstStyle>
            <a:lvl1pPr marL="88900" indent="0" algn="r" defTabSz="914400" rtl="0" eaLnBrk="1" latinLnBrk="0" hangingPunct="1">
              <a:lnSpc>
                <a:spcPct val="90000"/>
              </a:lnSpc>
              <a:spcBef>
                <a:spcPct val="0"/>
              </a:spcBef>
              <a:buNone/>
              <a:defRPr lang="en-US" sz="2000" b="0" kern="1200" baseline="0" dirty="0" smtClean="0">
                <a:solidFill>
                  <a:schemeClr val="tx1"/>
                </a:solidFill>
                <a:latin typeface="+mj-lt"/>
                <a:ea typeface="+mj-ea"/>
                <a:cs typeface="+mj-cs"/>
              </a:defRPr>
            </a:lvl1pPr>
          </a:lstStyle>
          <a:p>
            <a:pPr lvl="0"/>
            <a:r>
              <a:rPr lang="en-US" dirty="0"/>
              <a:t>Click to add date</a:t>
            </a:r>
          </a:p>
        </p:txBody>
      </p:sp>
      <p:pic>
        <p:nvPicPr>
          <p:cNvPr id="9" name="Picture 8">
            <a:extLst>
              <a:ext uri="{FF2B5EF4-FFF2-40B4-BE49-F238E27FC236}">
                <a16:creationId xmlns:a16="http://schemas.microsoft.com/office/drawing/2014/main" id="{46B57630-6DAF-DFCC-3533-D31414D57D1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44362" y="204546"/>
            <a:ext cx="1651303" cy="1712625"/>
          </a:xfrm>
          <a:prstGeom prst="rect">
            <a:avLst/>
          </a:prstGeom>
        </p:spPr>
      </p:pic>
    </p:spTree>
    <p:extLst>
      <p:ext uri="{BB962C8B-B14F-4D97-AF65-F5344CB8AC3E}">
        <p14:creationId xmlns:p14="http://schemas.microsoft.com/office/powerpoint/2010/main" val="1853688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Slide 6">
    <p:spTree>
      <p:nvGrpSpPr>
        <p:cNvPr id="1" name=""/>
        <p:cNvGrpSpPr/>
        <p:nvPr/>
      </p:nvGrpSpPr>
      <p:grpSpPr>
        <a:xfrm>
          <a:off x="0" y="0"/>
          <a:ext cx="0" cy="0"/>
          <a:chOff x="0" y="0"/>
          <a:chExt cx="0" cy="0"/>
        </a:xfrm>
      </p:grpSpPr>
      <p:pic>
        <p:nvPicPr>
          <p:cNvPr id="11" name="Afbeelding 3">
            <a:extLst>
              <a:ext uri="{FF2B5EF4-FFF2-40B4-BE49-F238E27FC236}">
                <a16:creationId xmlns:a16="http://schemas.microsoft.com/office/drawing/2014/main" id="{AA5B3CA4-7383-4A08-AD3F-748BE844E0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011" t="29944" r="50129" b="9678"/>
          <a:stretch/>
        </p:blipFill>
        <p:spPr>
          <a:xfrm>
            <a:off x="754744" y="756557"/>
            <a:ext cx="5331731" cy="5355772"/>
          </a:xfrm>
          <a:prstGeom prst="rect">
            <a:avLst/>
          </a:prstGeom>
        </p:spPr>
      </p:pic>
      <p:sp>
        <p:nvSpPr>
          <p:cNvPr id="12" name="Rectangle 11"/>
          <p:cNvSpPr/>
          <p:nvPr userDrawn="1"/>
        </p:nvSpPr>
        <p:spPr>
          <a:xfrm>
            <a:off x="1341619" y="2819399"/>
            <a:ext cx="3278005" cy="147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230" y="3129533"/>
            <a:ext cx="2331259" cy="844082"/>
          </a:xfrm>
          <a:prstGeom prst="rect">
            <a:avLst/>
          </a:prstGeom>
        </p:spPr>
      </p:pic>
      <p:sp>
        <p:nvSpPr>
          <p:cNvPr id="17" name="Title Placeholder 1"/>
          <p:cNvSpPr>
            <a:spLocks noGrp="1"/>
          </p:cNvSpPr>
          <p:nvPr>
            <p:ph type="title" hasCustomPrompt="1"/>
          </p:nvPr>
        </p:nvSpPr>
        <p:spPr>
          <a:xfrm>
            <a:off x="6624749" y="3051504"/>
            <a:ext cx="4896685" cy="498598"/>
          </a:xfrm>
          <a:prstGeom prst="rect">
            <a:avLst/>
          </a:prstGeom>
        </p:spPr>
        <p:txBody>
          <a:bodyPr vert="horz" lIns="0" tIns="0" rIns="0" bIns="0" rtlCol="0" anchor="ctr" anchorCtr="0">
            <a:spAutoFit/>
          </a:bodyPr>
          <a:lstStyle>
            <a:lvl1pPr algn="l">
              <a:defRPr baseline="0">
                <a:solidFill>
                  <a:schemeClr val="accent2"/>
                </a:solidFill>
              </a:defRPr>
            </a:lvl1pPr>
          </a:lstStyle>
          <a:p>
            <a:r>
              <a:rPr lang="en-US" dirty="0"/>
              <a:t>Click to add title</a:t>
            </a:r>
          </a:p>
        </p:txBody>
      </p:sp>
      <p:sp>
        <p:nvSpPr>
          <p:cNvPr id="8" name="Text Placeholder 13"/>
          <p:cNvSpPr>
            <a:spLocks noGrp="1"/>
          </p:cNvSpPr>
          <p:nvPr>
            <p:ph type="body" sz="quarter" idx="13" hasCustomPrompt="1"/>
          </p:nvPr>
        </p:nvSpPr>
        <p:spPr>
          <a:xfrm>
            <a:off x="6624749" y="5013990"/>
            <a:ext cx="4896685" cy="369332"/>
          </a:xfrm>
        </p:spPr>
        <p:txBody>
          <a:bodyPr anchor="ctr" anchorCtr="0">
            <a:normAutofit/>
          </a:bodyPr>
          <a:lstStyle>
            <a:lvl1pPr marL="88900" indent="0" algn="l" defTabSz="914400" rtl="0" eaLnBrk="1" latinLnBrk="0" hangingPunct="1">
              <a:lnSpc>
                <a:spcPct val="90000"/>
              </a:lnSpc>
              <a:spcBef>
                <a:spcPct val="0"/>
              </a:spcBef>
              <a:buNone/>
              <a:defRPr lang="en-US" sz="2000" b="0" kern="1200" baseline="0" dirty="0" smtClean="0">
                <a:solidFill>
                  <a:schemeClr val="tx1"/>
                </a:solidFill>
                <a:latin typeface="+mj-lt"/>
                <a:ea typeface="+mj-ea"/>
                <a:cs typeface="+mj-cs"/>
              </a:defRPr>
            </a:lvl1pPr>
          </a:lstStyle>
          <a:p>
            <a:pPr lvl="0"/>
            <a:r>
              <a:rPr lang="en-US" dirty="0"/>
              <a:t>Click to add name</a:t>
            </a:r>
          </a:p>
        </p:txBody>
      </p:sp>
      <p:sp>
        <p:nvSpPr>
          <p:cNvPr id="14" name="Text Placeholder 13"/>
          <p:cNvSpPr>
            <a:spLocks noGrp="1"/>
          </p:cNvSpPr>
          <p:nvPr>
            <p:ph type="body" sz="quarter" idx="14" hasCustomPrompt="1"/>
          </p:nvPr>
        </p:nvSpPr>
        <p:spPr>
          <a:xfrm>
            <a:off x="6624749" y="5620203"/>
            <a:ext cx="4896685" cy="369332"/>
          </a:xfrm>
        </p:spPr>
        <p:txBody>
          <a:bodyPr anchor="ctr" anchorCtr="0">
            <a:normAutofit/>
          </a:bodyPr>
          <a:lstStyle>
            <a:lvl1pPr marL="88900" indent="0" algn="l" defTabSz="914400" rtl="0" eaLnBrk="1" latinLnBrk="0" hangingPunct="1">
              <a:lnSpc>
                <a:spcPct val="90000"/>
              </a:lnSpc>
              <a:spcBef>
                <a:spcPct val="0"/>
              </a:spcBef>
              <a:buNone/>
              <a:defRPr lang="en-US" sz="2000" b="0" kern="1200" baseline="0" dirty="0" smtClean="0">
                <a:solidFill>
                  <a:schemeClr val="tx1"/>
                </a:solidFill>
                <a:latin typeface="+mj-lt"/>
                <a:ea typeface="+mj-ea"/>
                <a:cs typeface="+mj-cs"/>
              </a:defRPr>
            </a:lvl1pPr>
          </a:lstStyle>
          <a:p>
            <a:pPr lvl="0"/>
            <a:r>
              <a:rPr lang="en-US" dirty="0"/>
              <a:t>Click to add date</a:t>
            </a:r>
          </a:p>
        </p:txBody>
      </p:sp>
      <p:pic>
        <p:nvPicPr>
          <p:cNvPr id="3" name="Picture 2" descr="A logo with circles and dots&#10;&#10;Description automatically generated with medium confidence">
            <a:extLst>
              <a:ext uri="{FF2B5EF4-FFF2-40B4-BE49-F238E27FC236}">
                <a16:creationId xmlns:a16="http://schemas.microsoft.com/office/drawing/2014/main" id="{36D43E34-0F4D-73C5-4168-9880BA80B974}"/>
              </a:ext>
            </a:extLst>
          </p:cNvPr>
          <p:cNvPicPr>
            <a:picLocks noChangeAspect="1"/>
          </p:cNvPicPr>
          <p:nvPr userDrawn="1"/>
        </p:nvPicPr>
        <p:blipFill>
          <a:blip r:embed="rId4" cstate="email">
            <a:extLst>
              <a:ext uri="{28A0092B-C50C-407E-A947-70E740481C1C}">
                <a14:useLocalDpi xmlns:a14="http://schemas.microsoft.com/office/drawing/2010/main"/>
              </a:ext>
            </a:extLst>
          </a:blip>
          <a:srcRect b="26758"/>
          <a:stretch/>
        </p:blipFill>
        <p:spPr>
          <a:xfrm>
            <a:off x="8667035" y="517217"/>
            <a:ext cx="2854399" cy="1567958"/>
          </a:xfrm>
          <a:prstGeom prst="rect">
            <a:avLst/>
          </a:prstGeom>
        </p:spPr>
      </p:pic>
    </p:spTree>
    <p:extLst>
      <p:ext uri="{BB962C8B-B14F-4D97-AF65-F5344CB8AC3E}">
        <p14:creationId xmlns:p14="http://schemas.microsoft.com/office/powerpoint/2010/main" val="42639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Slide 4">
    <p:spTree>
      <p:nvGrpSpPr>
        <p:cNvPr id="1" name=""/>
        <p:cNvGrpSpPr/>
        <p:nvPr/>
      </p:nvGrpSpPr>
      <p:grpSpPr>
        <a:xfrm>
          <a:off x="0" y="0"/>
          <a:ext cx="0" cy="0"/>
          <a:chOff x="0" y="0"/>
          <a:chExt cx="0" cy="0"/>
        </a:xfrm>
      </p:grpSpPr>
      <p:sp>
        <p:nvSpPr>
          <p:cNvPr id="2687" name="Title Placeholder 1"/>
          <p:cNvSpPr>
            <a:spLocks noGrp="1"/>
          </p:cNvSpPr>
          <p:nvPr>
            <p:ph type="title"/>
          </p:nvPr>
        </p:nvSpPr>
        <p:spPr>
          <a:xfrm>
            <a:off x="3181350" y="5635663"/>
            <a:ext cx="8362949" cy="602040"/>
          </a:xfrm>
          <a:prstGeom prst="rect">
            <a:avLst/>
          </a:prstGeom>
        </p:spPr>
        <p:txBody>
          <a:bodyPr vert="horz" lIns="91440" tIns="45720" rIns="91440" bIns="45720" rtlCol="0" anchor="t">
            <a:normAutofit/>
          </a:bodyPr>
          <a:lstStyle>
            <a:lvl1pPr algn="r">
              <a:defRPr>
                <a:solidFill>
                  <a:schemeClr val="tx1"/>
                </a:solidFill>
              </a:defRPr>
            </a:lvl1pPr>
          </a:lstStyle>
          <a:p>
            <a:r>
              <a:rPr lang="en-US"/>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002" t="23540" r="6984" b="26475"/>
          <a:stretch/>
        </p:blipFill>
        <p:spPr>
          <a:xfrm>
            <a:off x="740229" y="788308"/>
            <a:ext cx="10697028" cy="4437742"/>
          </a:xfrm>
          <a:prstGeom prst="rect">
            <a:avLst/>
          </a:prstGeom>
        </p:spPr>
      </p:pic>
      <p:sp>
        <p:nvSpPr>
          <p:cNvPr id="9"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3181350" y="5321300"/>
            <a:ext cx="8270421" cy="285787"/>
          </a:xfrm>
          <a:prstGeom prst="rect">
            <a:avLst/>
          </a:prstGeom>
        </p:spPr>
        <p:txBody>
          <a:bodyPr lIns="0" tIns="0" rIns="0" bIns="0" anchor="b" anchorCtr="0"/>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grpSp>
        <p:nvGrpSpPr>
          <p:cNvPr id="2" name="Group 4"/>
          <p:cNvGrpSpPr>
            <a:grpSpLocks noChangeAspect="1"/>
          </p:cNvGrpSpPr>
          <p:nvPr userDrawn="1"/>
        </p:nvGrpSpPr>
        <p:grpSpPr bwMode="auto">
          <a:xfrm>
            <a:off x="762000" y="5310188"/>
            <a:ext cx="2193925" cy="793750"/>
            <a:chOff x="480" y="3345"/>
            <a:chExt cx="1382" cy="500"/>
          </a:xfrm>
        </p:grpSpPr>
        <p:sp>
          <p:nvSpPr>
            <p:cNvPr id="3" name="AutoShape 3"/>
            <p:cNvSpPr>
              <a:spLocks noChangeAspect="1" noChangeArrowheads="1" noTextEdit="1"/>
            </p:cNvSpPr>
            <p:nvPr userDrawn="1"/>
          </p:nvSpPr>
          <p:spPr bwMode="auto">
            <a:xfrm>
              <a:off x="480" y="3345"/>
              <a:ext cx="1382"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480"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480"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662"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userDrawn="1"/>
          </p:nvSpPr>
          <p:spPr bwMode="auto">
            <a:xfrm>
              <a:off x="662"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a:off x="956" y="3536"/>
              <a:ext cx="176" cy="123"/>
            </a:xfrm>
            <a:custGeom>
              <a:avLst/>
              <a:gdLst>
                <a:gd name="T0" fmla="*/ 529 w 529"/>
                <a:gd name="T1" fmla="*/ 370 h 370"/>
                <a:gd name="T2" fmla="*/ 203 w 529"/>
                <a:gd name="T3" fmla="*/ 0 h 370"/>
                <a:gd name="T4" fmla="*/ 0 w 529"/>
                <a:gd name="T5" fmla="*/ 0 h 370"/>
                <a:gd name="T6" fmla="*/ 322 w 529"/>
                <a:gd name="T7" fmla="*/ 370 h 370"/>
                <a:gd name="T8" fmla="*/ 529 w 529"/>
                <a:gd name="T9" fmla="*/ 370 h 370"/>
              </a:gdLst>
              <a:ahLst/>
              <a:cxnLst>
                <a:cxn ang="0">
                  <a:pos x="T0" y="T1"/>
                </a:cxn>
                <a:cxn ang="0">
                  <a:pos x="T2" y="T3"/>
                </a:cxn>
                <a:cxn ang="0">
                  <a:pos x="T4" y="T5"/>
                </a:cxn>
                <a:cxn ang="0">
                  <a:pos x="T6" y="T7"/>
                </a:cxn>
                <a:cxn ang="0">
                  <a:pos x="T8" y="T9"/>
                </a:cxn>
              </a:cxnLst>
              <a:rect l="0" t="0" r="r" b="b"/>
              <a:pathLst>
                <a:path w="529" h="370">
                  <a:moveTo>
                    <a:pt x="529" y="370"/>
                  </a:moveTo>
                  <a:lnTo>
                    <a:pt x="203" y="0"/>
                  </a:lnTo>
                  <a:lnTo>
                    <a:pt x="0" y="0"/>
                  </a:lnTo>
                  <a:lnTo>
                    <a:pt x="322" y="370"/>
                  </a:lnTo>
                  <a:lnTo>
                    <a:pt x="529" y="37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userDrawn="1"/>
          </p:nvSpPr>
          <p:spPr bwMode="auto">
            <a:xfrm>
              <a:off x="893" y="3345"/>
              <a:ext cx="50" cy="314"/>
            </a:xfrm>
            <a:custGeom>
              <a:avLst/>
              <a:gdLst>
                <a:gd name="T0" fmla="*/ 0 w 152"/>
                <a:gd name="T1" fmla="*/ 0 h 943"/>
                <a:gd name="T2" fmla="*/ 0 w 152"/>
                <a:gd name="T3" fmla="*/ 943 h 943"/>
                <a:gd name="T4" fmla="*/ 152 w 152"/>
                <a:gd name="T5" fmla="*/ 943 h 943"/>
                <a:gd name="T6" fmla="*/ 152 w 152"/>
                <a:gd name="T7" fmla="*/ 599 h 943"/>
                <a:gd name="T8" fmla="*/ 152 w 152"/>
                <a:gd name="T9" fmla="*/ 600 h 943"/>
                <a:gd name="T10" fmla="*/ 152 w 152"/>
                <a:gd name="T11" fmla="*/ 565 h 943"/>
                <a:gd name="T12" fmla="*/ 152 w 152"/>
                <a:gd name="T13" fmla="*/ 565 h 943"/>
                <a:gd name="T14" fmla="*/ 152 w 152"/>
                <a:gd name="T15" fmla="*/ 0 h 943"/>
                <a:gd name="T16" fmla="*/ 0 w 152"/>
                <a:gd name="T17" fmla="*/ 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943">
                  <a:moveTo>
                    <a:pt x="0" y="0"/>
                  </a:moveTo>
                  <a:lnTo>
                    <a:pt x="0" y="943"/>
                  </a:lnTo>
                  <a:lnTo>
                    <a:pt x="152" y="943"/>
                  </a:lnTo>
                  <a:lnTo>
                    <a:pt x="152" y="599"/>
                  </a:lnTo>
                  <a:lnTo>
                    <a:pt x="152" y="600"/>
                  </a:lnTo>
                  <a:lnTo>
                    <a:pt x="152" y="565"/>
                  </a:lnTo>
                  <a:lnTo>
                    <a:pt x="152" y="565"/>
                  </a:lnTo>
                  <a:lnTo>
                    <a:pt x="152"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userDrawn="1"/>
          </p:nvSpPr>
          <p:spPr bwMode="auto">
            <a:xfrm>
              <a:off x="1202"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userDrawn="1"/>
          </p:nvSpPr>
          <p:spPr bwMode="auto">
            <a:xfrm>
              <a:off x="1202"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noEditPoints="1"/>
            </p:cNvSpPr>
            <p:nvPr userDrawn="1"/>
          </p:nvSpPr>
          <p:spPr bwMode="auto">
            <a:xfrm>
              <a:off x="1411" y="3424"/>
              <a:ext cx="227" cy="236"/>
            </a:xfrm>
            <a:custGeom>
              <a:avLst/>
              <a:gdLst>
                <a:gd name="T0" fmla="*/ 513 w 681"/>
                <a:gd name="T1" fmla="*/ 279 h 709"/>
                <a:gd name="T2" fmla="*/ 500 w 681"/>
                <a:gd name="T3" fmla="*/ 232 h 709"/>
                <a:gd name="T4" fmla="*/ 475 w 681"/>
                <a:gd name="T5" fmla="*/ 194 h 709"/>
                <a:gd name="T6" fmla="*/ 443 w 681"/>
                <a:gd name="T7" fmla="*/ 165 h 709"/>
                <a:gd name="T8" fmla="*/ 403 w 681"/>
                <a:gd name="T9" fmla="*/ 148 h 709"/>
                <a:gd name="T10" fmla="*/ 357 w 681"/>
                <a:gd name="T11" fmla="*/ 139 h 709"/>
                <a:gd name="T12" fmla="*/ 325 w 681"/>
                <a:gd name="T13" fmla="*/ 140 h 709"/>
                <a:gd name="T14" fmla="*/ 282 w 681"/>
                <a:gd name="T15" fmla="*/ 148 h 709"/>
                <a:gd name="T16" fmla="*/ 242 w 681"/>
                <a:gd name="T17" fmla="*/ 167 h 709"/>
                <a:gd name="T18" fmla="*/ 207 w 681"/>
                <a:gd name="T19" fmla="*/ 196 h 709"/>
                <a:gd name="T20" fmla="*/ 180 w 681"/>
                <a:gd name="T21" fmla="*/ 234 h 709"/>
                <a:gd name="T22" fmla="*/ 160 w 681"/>
                <a:gd name="T23" fmla="*/ 279 h 709"/>
                <a:gd name="T24" fmla="*/ 0 w 681"/>
                <a:gd name="T25" fmla="*/ 336 h 709"/>
                <a:gd name="T26" fmla="*/ 7 w 681"/>
                <a:gd name="T27" fmla="*/ 282 h 709"/>
                <a:gd name="T28" fmla="*/ 21 w 681"/>
                <a:gd name="T29" fmla="*/ 230 h 709"/>
                <a:gd name="T30" fmla="*/ 41 w 681"/>
                <a:gd name="T31" fmla="*/ 183 h 709"/>
                <a:gd name="T32" fmla="*/ 68 w 681"/>
                <a:gd name="T33" fmla="*/ 140 h 709"/>
                <a:gd name="T34" fmla="*/ 101 w 681"/>
                <a:gd name="T35" fmla="*/ 102 h 709"/>
                <a:gd name="T36" fmla="*/ 139 w 681"/>
                <a:gd name="T37" fmla="*/ 69 h 709"/>
                <a:gd name="T38" fmla="*/ 181 w 681"/>
                <a:gd name="T39" fmla="*/ 41 h 709"/>
                <a:gd name="T40" fmla="*/ 228 w 681"/>
                <a:gd name="T41" fmla="*/ 21 h 709"/>
                <a:gd name="T42" fmla="*/ 278 w 681"/>
                <a:gd name="T43" fmla="*/ 7 h 709"/>
                <a:gd name="T44" fmla="*/ 333 w 681"/>
                <a:gd name="T45" fmla="*/ 0 h 709"/>
                <a:gd name="T46" fmla="*/ 369 w 681"/>
                <a:gd name="T47" fmla="*/ 0 h 709"/>
                <a:gd name="T48" fmla="*/ 420 w 681"/>
                <a:gd name="T49" fmla="*/ 6 h 709"/>
                <a:gd name="T50" fmla="*/ 467 w 681"/>
                <a:gd name="T51" fmla="*/ 18 h 709"/>
                <a:gd name="T52" fmla="*/ 511 w 681"/>
                <a:gd name="T53" fmla="*/ 38 h 709"/>
                <a:gd name="T54" fmla="*/ 550 w 681"/>
                <a:gd name="T55" fmla="*/ 63 h 709"/>
                <a:gd name="T56" fmla="*/ 584 w 681"/>
                <a:gd name="T57" fmla="*/ 95 h 709"/>
                <a:gd name="T58" fmla="*/ 614 w 681"/>
                <a:gd name="T59" fmla="*/ 132 h 709"/>
                <a:gd name="T60" fmla="*/ 638 w 681"/>
                <a:gd name="T61" fmla="*/ 174 h 709"/>
                <a:gd name="T62" fmla="*/ 658 w 681"/>
                <a:gd name="T63" fmla="*/ 222 h 709"/>
                <a:gd name="T64" fmla="*/ 671 w 681"/>
                <a:gd name="T65" fmla="*/ 276 h 709"/>
                <a:gd name="T66" fmla="*/ 679 w 681"/>
                <a:gd name="T67" fmla="*/ 335 h 709"/>
                <a:gd name="T68" fmla="*/ 157 w 681"/>
                <a:gd name="T69" fmla="*/ 395 h 709"/>
                <a:gd name="T70" fmla="*/ 165 w 681"/>
                <a:gd name="T71" fmla="*/ 431 h 709"/>
                <a:gd name="T72" fmla="*/ 188 w 681"/>
                <a:gd name="T73" fmla="*/ 477 h 709"/>
                <a:gd name="T74" fmla="*/ 222 w 681"/>
                <a:gd name="T75" fmla="*/ 515 h 709"/>
                <a:gd name="T76" fmla="*/ 266 w 681"/>
                <a:gd name="T77" fmla="*/ 541 h 709"/>
                <a:gd name="T78" fmla="*/ 317 w 681"/>
                <a:gd name="T79" fmla="*/ 556 h 709"/>
                <a:gd name="T80" fmla="*/ 354 w 681"/>
                <a:gd name="T81" fmla="*/ 559 h 709"/>
                <a:gd name="T82" fmla="*/ 399 w 681"/>
                <a:gd name="T83" fmla="*/ 556 h 709"/>
                <a:gd name="T84" fmla="*/ 438 w 681"/>
                <a:gd name="T85" fmla="*/ 546 h 709"/>
                <a:gd name="T86" fmla="*/ 482 w 681"/>
                <a:gd name="T87" fmla="*/ 524 h 709"/>
                <a:gd name="T88" fmla="*/ 533 w 681"/>
                <a:gd name="T89" fmla="*/ 481 h 709"/>
                <a:gd name="T90" fmla="*/ 623 w 681"/>
                <a:gd name="T91" fmla="*/ 602 h 709"/>
                <a:gd name="T92" fmla="*/ 583 w 681"/>
                <a:gd name="T93" fmla="*/ 637 h 709"/>
                <a:gd name="T94" fmla="*/ 535 w 681"/>
                <a:gd name="T95" fmla="*/ 667 h 709"/>
                <a:gd name="T96" fmla="*/ 481 w 681"/>
                <a:gd name="T97" fmla="*/ 690 h 709"/>
                <a:gd name="T98" fmla="*/ 420 w 681"/>
                <a:gd name="T99" fmla="*/ 704 h 709"/>
                <a:gd name="T100" fmla="*/ 354 w 681"/>
                <a:gd name="T101" fmla="*/ 709 h 709"/>
                <a:gd name="T102" fmla="*/ 317 w 681"/>
                <a:gd name="T103" fmla="*/ 707 h 709"/>
                <a:gd name="T104" fmla="*/ 264 w 681"/>
                <a:gd name="T105" fmla="*/ 698 h 709"/>
                <a:gd name="T106" fmla="*/ 213 w 681"/>
                <a:gd name="T107" fmla="*/ 682 h 709"/>
                <a:gd name="T108" fmla="*/ 167 w 681"/>
                <a:gd name="T109" fmla="*/ 659 h 709"/>
                <a:gd name="T110" fmla="*/ 126 w 681"/>
                <a:gd name="T111" fmla="*/ 629 h 709"/>
                <a:gd name="T112" fmla="*/ 89 w 681"/>
                <a:gd name="T113" fmla="*/ 595 h 709"/>
                <a:gd name="T114" fmla="*/ 58 w 681"/>
                <a:gd name="T115" fmla="*/ 555 h 709"/>
                <a:gd name="T116" fmla="*/ 33 w 681"/>
                <a:gd name="T117" fmla="*/ 510 h 709"/>
                <a:gd name="T118" fmla="*/ 15 w 681"/>
                <a:gd name="T119" fmla="*/ 462 h 709"/>
                <a:gd name="T120" fmla="*/ 3 w 681"/>
                <a:gd name="T121" fmla="*/ 409 h 709"/>
                <a:gd name="T122" fmla="*/ 0 w 681"/>
                <a:gd name="T123"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709">
                  <a:moveTo>
                    <a:pt x="160" y="279"/>
                  </a:moveTo>
                  <a:lnTo>
                    <a:pt x="513" y="279"/>
                  </a:lnTo>
                  <a:lnTo>
                    <a:pt x="513" y="279"/>
                  </a:lnTo>
                  <a:lnTo>
                    <a:pt x="510" y="262"/>
                  </a:lnTo>
                  <a:lnTo>
                    <a:pt x="505" y="246"/>
                  </a:lnTo>
                  <a:lnTo>
                    <a:pt x="500" y="232"/>
                  </a:lnTo>
                  <a:lnTo>
                    <a:pt x="491" y="218"/>
                  </a:lnTo>
                  <a:lnTo>
                    <a:pt x="483" y="205"/>
                  </a:lnTo>
                  <a:lnTo>
                    <a:pt x="475" y="194"/>
                  </a:lnTo>
                  <a:lnTo>
                    <a:pt x="465" y="183"/>
                  </a:lnTo>
                  <a:lnTo>
                    <a:pt x="455" y="174"/>
                  </a:lnTo>
                  <a:lnTo>
                    <a:pt x="443" y="165"/>
                  </a:lnTo>
                  <a:lnTo>
                    <a:pt x="431" y="158"/>
                  </a:lnTo>
                  <a:lnTo>
                    <a:pt x="417" y="152"/>
                  </a:lnTo>
                  <a:lnTo>
                    <a:pt x="403" y="148"/>
                  </a:lnTo>
                  <a:lnTo>
                    <a:pt x="388" y="143"/>
                  </a:lnTo>
                  <a:lnTo>
                    <a:pt x="373" y="141"/>
                  </a:lnTo>
                  <a:lnTo>
                    <a:pt x="357" y="139"/>
                  </a:lnTo>
                  <a:lnTo>
                    <a:pt x="340" y="139"/>
                  </a:lnTo>
                  <a:lnTo>
                    <a:pt x="340" y="139"/>
                  </a:lnTo>
                  <a:lnTo>
                    <a:pt x="325" y="140"/>
                  </a:lnTo>
                  <a:lnTo>
                    <a:pt x="310" y="141"/>
                  </a:lnTo>
                  <a:lnTo>
                    <a:pt x="296" y="144"/>
                  </a:lnTo>
                  <a:lnTo>
                    <a:pt x="282" y="148"/>
                  </a:lnTo>
                  <a:lnTo>
                    <a:pt x="268" y="154"/>
                  </a:lnTo>
                  <a:lnTo>
                    <a:pt x="254" y="160"/>
                  </a:lnTo>
                  <a:lnTo>
                    <a:pt x="242" y="167"/>
                  </a:lnTo>
                  <a:lnTo>
                    <a:pt x="229" y="177"/>
                  </a:lnTo>
                  <a:lnTo>
                    <a:pt x="218" y="186"/>
                  </a:lnTo>
                  <a:lnTo>
                    <a:pt x="207" y="196"/>
                  </a:lnTo>
                  <a:lnTo>
                    <a:pt x="197" y="207"/>
                  </a:lnTo>
                  <a:lnTo>
                    <a:pt x="188" y="220"/>
                  </a:lnTo>
                  <a:lnTo>
                    <a:pt x="180" y="234"/>
                  </a:lnTo>
                  <a:lnTo>
                    <a:pt x="172" y="248"/>
                  </a:lnTo>
                  <a:lnTo>
                    <a:pt x="166" y="264"/>
                  </a:lnTo>
                  <a:lnTo>
                    <a:pt x="160" y="279"/>
                  </a:lnTo>
                  <a:close/>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userDrawn="1"/>
          </p:nvSpPr>
          <p:spPr bwMode="auto">
            <a:xfrm>
              <a:off x="1464" y="3470"/>
              <a:ext cx="118" cy="47"/>
            </a:xfrm>
            <a:custGeom>
              <a:avLst/>
              <a:gdLst>
                <a:gd name="T0" fmla="*/ 0 w 353"/>
                <a:gd name="T1" fmla="*/ 140 h 140"/>
                <a:gd name="T2" fmla="*/ 353 w 353"/>
                <a:gd name="T3" fmla="*/ 140 h 140"/>
                <a:gd name="T4" fmla="*/ 353 w 353"/>
                <a:gd name="T5" fmla="*/ 140 h 140"/>
                <a:gd name="T6" fmla="*/ 350 w 353"/>
                <a:gd name="T7" fmla="*/ 123 h 140"/>
                <a:gd name="T8" fmla="*/ 345 w 353"/>
                <a:gd name="T9" fmla="*/ 107 h 140"/>
                <a:gd name="T10" fmla="*/ 340 w 353"/>
                <a:gd name="T11" fmla="*/ 93 h 140"/>
                <a:gd name="T12" fmla="*/ 331 w 353"/>
                <a:gd name="T13" fmla="*/ 79 h 140"/>
                <a:gd name="T14" fmla="*/ 323 w 353"/>
                <a:gd name="T15" fmla="*/ 66 h 140"/>
                <a:gd name="T16" fmla="*/ 315 w 353"/>
                <a:gd name="T17" fmla="*/ 55 h 140"/>
                <a:gd name="T18" fmla="*/ 305 w 353"/>
                <a:gd name="T19" fmla="*/ 44 h 140"/>
                <a:gd name="T20" fmla="*/ 295 w 353"/>
                <a:gd name="T21" fmla="*/ 35 h 140"/>
                <a:gd name="T22" fmla="*/ 283 w 353"/>
                <a:gd name="T23" fmla="*/ 26 h 140"/>
                <a:gd name="T24" fmla="*/ 271 w 353"/>
                <a:gd name="T25" fmla="*/ 19 h 140"/>
                <a:gd name="T26" fmla="*/ 257 w 353"/>
                <a:gd name="T27" fmla="*/ 13 h 140"/>
                <a:gd name="T28" fmla="*/ 243 w 353"/>
                <a:gd name="T29" fmla="*/ 9 h 140"/>
                <a:gd name="T30" fmla="*/ 228 w 353"/>
                <a:gd name="T31" fmla="*/ 4 h 140"/>
                <a:gd name="T32" fmla="*/ 213 w 353"/>
                <a:gd name="T33" fmla="*/ 2 h 140"/>
                <a:gd name="T34" fmla="*/ 197 w 353"/>
                <a:gd name="T35" fmla="*/ 0 h 140"/>
                <a:gd name="T36" fmla="*/ 180 w 353"/>
                <a:gd name="T37" fmla="*/ 0 h 140"/>
                <a:gd name="T38" fmla="*/ 180 w 353"/>
                <a:gd name="T39" fmla="*/ 0 h 140"/>
                <a:gd name="T40" fmla="*/ 165 w 353"/>
                <a:gd name="T41" fmla="*/ 1 h 140"/>
                <a:gd name="T42" fmla="*/ 150 w 353"/>
                <a:gd name="T43" fmla="*/ 2 h 140"/>
                <a:gd name="T44" fmla="*/ 136 w 353"/>
                <a:gd name="T45" fmla="*/ 5 h 140"/>
                <a:gd name="T46" fmla="*/ 122 w 353"/>
                <a:gd name="T47" fmla="*/ 9 h 140"/>
                <a:gd name="T48" fmla="*/ 108 w 353"/>
                <a:gd name="T49" fmla="*/ 15 h 140"/>
                <a:gd name="T50" fmla="*/ 94 w 353"/>
                <a:gd name="T51" fmla="*/ 21 h 140"/>
                <a:gd name="T52" fmla="*/ 82 w 353"/>
                <a:gd name="T53" fmla="*/ 28 h 140"/>
                <a:gd name="T54" fmla="*/ 69 w 353"/>
                <a:gd name="T55" fmla="*/ 38 h 140"/>
                <a:gd name="T56" fmla="*/ 58 w 353"/>
                <a:gd name="T57" fmla="*/ 47 h 140"/>
                <a:gd name="T58" fmla="*/ 47 w 353"/>
                <a:gd name="T59" fmla="*/ 57 h 140"/>
                <a:gd name="T60" fmla="*/ 37 w 353"/>
                <a:gd name="T61" fmla="*/ 68 h 140"/>
                <a:gd name="T62" fmla="*/ 28 w 353"/>
                <a:gd name="T63" fmla="*/ 81 h 140"/>
                <a:gd name="T64" fmla="*/ 20 w 353"/>
                <a:gd name="T65" fmla="*/ 95 h 140"/>
                <a:gd name="T66" fmla="*/ 12 w 353"/>
                <a:gd name="T67" fmla="*/ 109 h 140"/>
                <a:gd name="T68" fmla="*/ 6 w 353"/>
                <a:gd name="T69" fmla="*/ 125 h 140"/>
                <a:gd name="T70" fmla="*/ 0 w 353"/>
                <a:gd name="T71"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140">
                  <a:moveTo>
                    <a:pt x="0" y="140"/>
                  </a:moveTo>
                  <a:lnTo>
                    <a:pt x="353" y="140"/>
                  </a:lnTo>
                  <a:lnTo>
                    <a:pt x="353" y="140"/>
                  </a:lnTo>
                  <a:lnTo>
                    <a:pt x="350" y="123"/>
                  </a:lnTo>
                  <a:lnTo>
                    <a:pt x="345" y="107"/>
                  </a:lnTo>
                  <a:lnTo>
                    <a:pt x="340" y="93"/>
                  </a:lnTo>
                  <a:lnTo>
                    <a:pt x="331" y="79"/>
                  </a:lnTo>
                  <a:lnTo>
                    <a:pt x="323" y="66"/>
                  </a:lnTo>
                  <a:lnTo>
                    <a:pt x="315" y="55"/>
                  </a:lnTo>
                  <a:lnTo>
                    <a:pt x="305" y="44"/>
                  </a:lnTo>
                  <a:lnTo>
                    <a:pt x="295" y="35"/>
                  </a:lnTo>
                  <a:lnTo>
                    <a:pt x="283" y="26"/>
                  </a:lnTo>
                  <a:lnTo>
                    <a:pt x="271" y="19"/>
                  </a:lnTo>
                  <a:lnTo>
                    <a:pt x="257" y="13"/>
                  </a:lnTo>
                  <a:lnTo>
                    <a:pt x="243" y="9"/>
                  </a:lnTo>
                  <a:lnTo>
                    <a:pt x="228" y="4"/>
                  </a:lnTo>
                  <a:lnTo>
                    <a:pt x="213" y="2"/>
                  </a:lnTo>
                  <a:lnTo>
                    <a:pt x="197" y="0"/>
                  </a:lnTo>
                  <a:lnTo>
                    <a:pt x="180" y="0"/>
                  </a:lnTo>
                  <a:lnTo>
                    <a:pt x="180" y="0"/>
                  </a:lnTo>
                  <a:lnTo>
                    <a:pt x="165" y="1"/>
                  </a:lnTo>
                  <a:lnTo>
                    <a:pt x="150" y="2"/>
                  </a:lnTo>
                  <a:lnTo>
                    <a:pt x="136" y="5"/>
                  </a:lnTo>
                  <a:lnTo>
                    <a:pt x="122" y="9"/>
                  </a:lnTo>
                  <a:lnTo>
                    <a:pt x="108" y="15"/>
                  </a:lnTo>
                  <a:lnTo>
                    <a:pt x="94" y="21"/>
                  </a:lnTo>
                  <a:lnTo>
                    <a:pt x="82" y="28"/>
                  </a:lnTo>
                  <a:lnTo>
                    <a:pt x="69" y="38"/>
                  </a:lnTo>
                  <a:lnTo>
                    <a:pt x="58" y="47"/>
                  </a:lnTo>
                  <a:lnTo>
                    <a:pt x="47" y="57"/>
                  </a:lnTo>
                  <a:lnTo>
                    <a:pt x="37" y="68"/>
                  </a:lnTo>
                  <a:lnTo>
                    <a:pt x="28" y="81"/>
                  </a:lnTo>
                  <a:lnTo>
                    <a:pt x="20" y="95"/>
                  </a:lnTo>
                  <a:lnTo>
                    <a:pt x="12" y="109"/>
                  </a:lnTo>
                  <a:lnTo>
                    <a:pt x="6" y="125"/>
                  </a:lnTo>
                  <a:lnTo>
                    <a:pt x="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userDrawn="1"/>
          </p:nvSpPr>
          <p:spPr bwMode="auto">
            <a:xfrm>
              <a:off x="1411" y="3424"/>
              <a:ext cx="227" cy="236"/>
            </a:xfrm>
            <a:custGeom>
              <a:avLst/>
              <a:gdLst>
                <a:gd name="T0" fmla="*/ 0 w 681"/>
                <a:gd name="T1" fmla="*/ 336 h 709"/>
                <a:gd name="T2" fmla="*/ 7 w 681"/>
                <a:gd name="T3" fmla="*/ 282 h 709"/>
                <a:gd name="T4" fmla="*/ 21 w 681"/>
                <a:gd name="T5" fmla="*/ 230 h 709"/>
                <a:gd name="T6" fmla="*/ 41 w 681"/>
                <a:gd name="T7" fmla="*/ 183 h 709"/>
                <a:gd name="T8" fmla="*/ 68 w 681"/>
                <a:gd name="T9" fmla="*/ 140 h 709"/>
                <a:gd name="T10" fmla="*/ 101 w 681"/>
                <a:gd name="T11" fmla="*/ 102 h 709"/>
                <a:gd name="T12" fmla="*/ 139 w 681"/>
                <a:gd name="T13" fmla="*/ 69 h 709"/>
                <a:gd name="T14" fmla="*/ 181 w 681"/>
                <a:gd name="T15" fmla="*/ 41 h 709"/>
                <a:gd name="T16" fmla="*/ 228 w 681"/>
                <a:gd name="T17" fmla="*/ 21 h 709"/>
                <a:gd name="T18" fmla="*/ 278 w 681"/>
                <a:gd name="T19" fmla="*/ 7 h 709"/>
                <a:gd name="T20" fmla="*/ 333 w 681"/>
                <a:gd name="T21" fmla="*/ 0 h 709"/>
                <a:gd name="T22" fmla="*/ 369 w 681"/>
                <a:gd name="T23" fmla="*/ 0 h 709"/>
                <a:gd name="T24" fmla="*/ 420 w 681"/>
                <a:gd name="T25" fmla="*/ 6 h 709"/>
                <a:gd name="T26" fmla="*/ 467 w 681"/>
                <a:gd name="T27" fmla="*/ 18 h 709"/>
                <a:gd name="T28" fmla="*/ 511 w 681"/>
                <a:gd name="T29" fmla="*/ 38 h 709"/>
                <a:gd name="T30" fmla="*/ 550 w 681"/>
                <a:gd name="T31" fmla="*/ 63 h 709"/>
                <a:gd name="T32" fmla="*/ 584 w 681"/>
                <a:gd name="T33" fmla="*/ 95 h 709"/>
                <a:gd name="T34" fmla="*/ 614 w 681"/>
                <a:gd name="T35" fmla="*/ 132 h 709"/>
                <a:gd name="T36" fmla="*/ 638 w 681"/>
                <a:gd name="T37" fmla="*/ 174 h 709"/>
                <a:gd name="T38" fmla="*/ 658 w 681"/>
                <a:gd name="T39" fmla="*/ 222 h 709"/>
                <a:gd name="T40" fmla="*/ 671 w 681"/>
                <a:gd name="T41" fmla="*/ 276 h 709"/>
                <a:gd name="T42" fmla="*/ 679 w 681"/>
                <a:gd name="T43" fmla="*/ 335 h 709"/>
                <a:gd name="T44" fmla="*/ 157 w 681"/>
                <a:gd name="T45" fmla="*/ 395 h 709"/>
                <a:gd name="T46" fmla="*/ 165 w 681"/>
                <a:gd name="T47" fmla="*/ 431 h 709"/>
                <a:gd name="T48" fmla="*/ 188 w 681"/>
                <a:gd name="T49" fmla="*/ 477 h 709"/>
                <a:gd name="T50" fmla="*/ 222 w 681"/>
                <a:gd name="T51" fmla="*/ 515 h 709"/>
                <a:gd name="T52" fmla="*/ 266 w 681"/>
                <a:gd name="T53" fmla="*/ 541 h 709"/>
                <a:gd name="T54" fmla="*/ 317 w 681"/>
                <a:gd name="T55" fmla="*/ 556 h 709"/>
                <a:gd name="T56" fmla="*/ 354 w 681"/>
                <a:gd name="T57" fmla="*/ 559 h 709"/>
                <a:gd name="T58" fmla="*/ 399 w 681"/>
                <a:gd name="T59" fmla="*/ 556 h 709"/>
                <a:gd name="T60" fmla="*/ 438 w 681"/>
                <a:gd name="T61" fmla="*/ 546 h 709"/>
                <a:gd name="T62" fmla="*/ 482 w 681"/>
                <a:gd name="T63" fmla="*/ 524 h 709"/>
                <a:gd name="T64" fmla="*/ 533 w 681"/>
                <a:gd name="T65" fmla="*/ 481 h 709"/>
                <a:gd name="T66" fmla="*/ 623 w 681"/>
                <a:gd name="T67" fmla="*/ 602 h 709"/>
                <a:gd name="T68" fmla="*/ 583 w 681"/>
                <a:gd name="T69" fmla="*/ 637 h 709"/>
                <a:gd name="T70" fmla="*/ 535 w 681"/>
                <a:gd name="T71" fmla="*/ 667 h 709"/>
                <a:gd name="T72" fmla="*/ 481 w 681"/>
                <a:gd name="T73" fmla="*/ 690 h 709"/>
                <a:gd name="T74" fmla="*/ 420 w 681"/>
                <a:gd name="T75" fmla="*/ 704 h 709"/>
                <a:gd name="T76" fmla="*/ 354 w 681"/>
                <a:gd name="T77" fmla="*/ 709 h 709"/>
                <a:gd name="T78" fmla="*/ 317 w 681"/>
                <a:gd name="T79" fmla="*/ 707 h 709"/>
                <a:gd name="T80" fmla="*/ 264 w 681"/>
                <a:gd name="T81" fmla="*/ 698 h 709"/>
                <a:gd name="T82" fmla="*/ 213 w 681"/>
                <a:gd name="T83" fmla="*/ 682 h 709"/>
                <a:gd name="T84" fmla="*/ 167 w 681"/>
                <a:gd name="T85" fmla="*/ 659 h 709"/>
                <a:gd name="T86" fmla="*/ 126 w 681"/>
                <a:gd name="T87" fmla="*/ 629 h 709"/>
                <a:gd name="T88" fmla="*/ 89 w 681"/>
                <a:gd name="T89" fmla="*/ 595 h 709"/>
                <a:gd name="T90" fmla="*/ 58 w 681"/>
                <a:gd name="T91" fmla="*/ 555 h 709"/>
                <a:gd name="T92" fmla="*/ 33 w 681"/>
                <a:gd name="T93" fmla="*/ 510 h 709"/>
                <a:gd name="T94" fmla="*/ 15 w 681"/>
                <a:gd name="T95" fmla="*/ 462 h 709"/>
                <a:gd name="T96" fmla="*/ 3 w 681"/>
                <a:gd name="T97" fmla="*/ 409 h 709"/>
                <a:gd name="T98" fmla="*/ 0 w 681"/>
                <a:gd name="T99"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709">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p:cNvSpPr>
            <p:nvPr userDrawn="1"/>
          </p:nvSpPr>
          <p:spPr bwMode="auto">
            <a:xfrm>
              <a:off x="1665" y="3424"/>
              <a:ext cx="197" cy="235"/>
            </a:xfrm>
            <a:custGeom>
              <a:avLst/>
              <a:gdLst>
                <a:gd name="T0" fmla="*/ 431 w 591"/>
                <a:gd name="T1" fmla="*/ 707 h 707"/>
                <a:gd name="T2" fmla="*/ 431 w 591"/>
                <a:gd name="T3" fmla="*/ 296 h 707"/>
                <a:gd name="T4" fmla="*/ 427 w 591"/>
                <a:gd name="T5" fmla="*/ 268 h 707"/>
                <a:gd name="T6" fmla="*/ 419 w 591"/>
                <a:gd name="T7" fmla="*/ 243 h 707"/>
                <a:gd name="T8" fmla="*/ 407 w 591"/>
                <a:gd name="T9" fmla="*/ 220 h 707"/>
                <a:gd name="T10" fmla="*/ 391 w 591"/>
                <a:gd name="T11" fmla="*/ 199 h 707"/>
                <a:gd name="T12" fmla="*/ 371 w 591"/>
                <a:gd name="T13" fmla="*/ 183 h 707"/>
                <a:gd name="T14" fmla="*/ 348 w 591"/>
                <a:gd name="T15" fmla="*/ 171 h 707"/>
                <a:gd name="T16" fmla="*/ 322 w 591"/>
                <a:gd name="T17" fmla="*/ 163 h 707"/>
                <a:gd name="T18" fmla="*/ 295 w 591"/>
                <a:gd name="T19" fmla="*/ 160 h 707"/>
                <a:gd name="T20" fmla="*/ 282 w 591"/>
                <a:gd name="T21" fmla="*/ 160 h 707"/>
                <a:gd name="T22" fmla="*/ 255 w 591"/>
                <a:gd name="T23" fmla="*/ 166 h 707"/>
                <a:gd name="T24" fmla="*/ 230 w 591"/>
                <a:gd name="T25" fmla="*/ 177 h 707"/>
                <a:gd name="T26" fmla="*/ 210 w 591"/>
                <a:gd name="T27" fmla="*/ 191 h 707"/>
                <a:gd name="T28" fmla="*/ 191 w 591"/>
                <a:gd name="T29" fmla="*/ 210 h 707"/>
                <a:gd name="T30" fmla="*/ 176 w 591"/>
                <a:gd name="T31" fmla="*/ 230 h 707"/>
                <a:gd name="T32" fmla="*/ 166 w 591"/>
                <a:gd name="T33" fmla="*/ 256 h 707"/>
                <a:gd name="T34" fmla="*/ 160 w 591"/>
                <a:gd name="T35" fmla="*/ 282 h 707"/>
                <a:gd name="T36" fmla="*/ 160 w 591"/>
                <a:gd name="T37" fmla="*/ 707 h 707"/>
                <a:gd name="T38" fmla="*/ 0 w 591"/>
                <a:gd name="T39" fmla="*/ 296 h 707"/>
                <a:gd name="T40" fmla="*/ 0 w 591"/>
                <a:gd name="T41" fmla="*/ 280 h 707"/>
                <a:gd name="T42" fmla="*/ 3 w 591"/>
                <a:gd name="T43" fmla="*/ 250 h 707"/>
                <a:gd name="T44" fmla="*/ 9 w 591"/>
                <a:gd name="T45" fmla="*/ 221 h 707"/>
                <a:gd name="T46" fmla="*/ 17 w 591"/>
                <a:gd name="T47" fmla="*/ 194 h 707"/>
                <a:gd name="T48" fmla="*/ 29 w 591"/>
                <a:gd name="T49" fmla="*/ 167 h 707"/>
                <a:gd name="T50" fmla="*/ 42 w 591"/>
                <a:gd name="T51" fmla="*/ 142 h 707"/>
                <a:gd name="T52" fmla="*/ 67 w 591"/>
                <a:gd name="T53" fmla="*/ 108 h 707"/>
                <a:gd name="T54" fmla="*/ 108 w 591"/>
                <a:gd name="T55" fmla="*/ 68 h 707"/>
                <a:gd name="T56" fmla="*/ 142 w 591"/>
                <a:gd name="T57" fmla="*/ 42 h 707"/>
                <a:gd name="T58" fmla="*/ 167 w 591"/>
                <a:gd name="T59" fmla="*/ 29 h 707"/>
                <a:gd name="T60" fmla="*/ 193 w 591"/>
                <a:gd name="T61" fmla="*/ 17 h 707"/>
                <a:gd name="T62" fmla="*/ 221 w 591"/>
                <a:gd name="T63" fmla="*/ 9 h 707"/>
                <a:gd name="T64" fmla="*/ 250 w 591"/>
                <a:gd name="T65" fmla="*/ 3 h 707"/>
                <a:gd name="T66" fmla="*/ 279 w 591"/>
                <a:gd name="T67" fmla="*/ 0 h 707"/>
                <a:gd name="T68" fmla="*/ 295 w 591"/>
                <a:gd name="T69" fmla="*/ 0 h 707"/>
                <a:gd name="T70" fmla="*/ 325 w 591"/>
                <a:gd name="T71" fmla="*/ 1 h 707"/>
                <a:gd name="T72" fmla="*/ 355 w 591"/>
                <a:gd name="T73" fmla="*/ 6 h 707"/>
                <a:gd name="T74" fmla="*/ 382 w 591"/>
                <a:gd name="T75" fmla="*/ 13 h 707"/>
                <a:gd name="T76" fmla="*/ 410 w 591"/>
                <a:gd name="T77" fmla="*/ 23 h 707"/>
                <a:gd name="T78" fmla="*/ 436 w 591"/>
                <a:gd name="T79" fmla="*/ 36 h 707"/>
                <a:gd name="T80" fmla="*/ 460 w 591"/>
                <a:gd name="T81" fmla="*/ 50 h 707"/>
                <a:gd name="T82" fmla="*/ 504 w 591"/>
                <a:gd name="T83" fmla="*/ 86 h 707"/>
                <a:gd name="T84" fmla="*/ 541 w 591"/>
                <a:gd name="T85" fmla="*/ 131 h 707"/>
                <a:gd name="T86" fmla="*/ 555 w 591"/>
                <a:gd name="T87" fmla="*/ 155 h 707"/>
                <a:gd name="T88" fmla="*/ 567 w 591"/>
                <a:gd name="T89" fmla="*/ 180 h 707"/>
                <a:gd name="T90" fmla="*/ 577 w 591"/>
                <a:gd name="T91" fmla="*/ 207 h 707"/>
                <a:gd name="T92" fmla="*/ 584 w 591"/>
                <a:gd name="T93" fmla="*/ 236 h 707"/>
                <a:gd name="T94" fmla="*/ 589 w 591"/>
                <a:gd name="T95" fmla="*/ 265 h 707"/>
                <a:gd name="T96" fmla="*/ 591 w 591"/>
                <a:gd name="T97" fmla="*/ 29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1" h="707">
                  <a:moveTo>
                    <a:pt x="591" y="707"/>
                  </a:moveTo>
                  <a:lnTo>
                    <a:pt x="431" y="707"/>
                  </a:lnTo>
                  <a:lnTo>
                    <a:pt x="431" y="296"/>
                  </a:lnTo>
                  <a:lnTo>
                    <a:pt x="431" y="296"/>
                  </a:lnTo>
                  <a:lnTo>
                    <a:pt x="429" y="282"/>
                  </a:lnTo>
                  <a:lnTo>
                    <a:pt x="427" y="268"/>
                  </a:lnTo>
                  <a:lnTo>
                    <a:pt x="424" y="256"/>
                  </a:lnTo>
                  <a:lnTo>
                    <a:pt x="419" y="243"/>
                  </a:lnTo>
                  <a:lnTo>
                    <a:pt x="413" y="230"/>
                  </a:lnTo>
                  <a:lnTo>
                    <a:pt x="407" y="220"/>
                  </a:lnTo>
                  <a:lnTo>
                    <a:pt x="400" y="210"/>
                  </a:lnTo>
                  <a:lnTo>
                    <a:pt x="391" y="199"/>
                  </a:lnTo>
                  <a:lnTo>
                    <a:pt x="381" y="191"/>
                  </a:lnTo>
                  <a:lnTo>
                    <a:pt x="371" y="183"/>
                  </a:lnTo>
                  <a:lnTo>
                    <a:pt x="360" y="177"/>
                  </a:lnTo>
                  <a:lnTo>
                    <a:pt x="348" y="171"/>
                  </a:lnTo>
                  <a:lnTo>
                    <a:pt x="336" y="166"/>
                  </a:lnTo>
                  <a:lnTo>
                    <a:pt x="322" y="163"/>
                  </a:lnTo>
                  <a:lnTo>
                    <a:pt x="309" y="160"/>
                  </a:lnTo>
                  <a:lnTo>
                    <a:pt x="295" y="160"/>
                  </a:lnTo>
                  <a:lnTo>
                    <a:pt x="295" y="160"/>
                  </a:lnTo>
                  <a:lnTo>
                    <a:pt x="282" y="160"/>
                  </a:lnTo>
                  <a:lnTo>
                    <a:pt x="268" y="163"/>
                  </a:lnTo>
                  <a:lnTo>
                    <a:pt x="255" y="166"/>
                  </a:lnTo>
                  <a:lnTo>
                    <a:pt x="243" y="171"/>
                  </a:lnTo>
                  <a:lnTo>
                    <a:pt x="230" y="177"/>
                  </a:lnTo>
                  <a:lnTo>
                    <a:pt x="220" y="183"/>
                  </a:lnTo>
                  <a:lnTo>
                    <a:pt x="210" y="191"/>
                  </a:lnTo>
                  <a:lnTo>
                    <a:pt x="199" y="199"/>
                  </a:lnTo>
                  <a:lnTo>
                    <a:pt x="191" y="210"/>
                  </a:lnTo>
                  <a:lnTo>
                    <a:pt x="183" y="220"/>
                  </a:lnTo>
                  <a:lnTo>
                    <a:pt x="176" y="230"/>
                  </a:lnTo>
                  <a:lnTo>
                    <a:pt x="171" y="243"/>
                  </a:lnTo>
                  <a:lnTo>
                    <a:pt x="166" y="256"/>
                  </a:lnTo>
                  <a:lnTo>
                    <a:pt x="163" y="268"/>
                  </a:lnTo>
                  <a:lnTo>
                    <a:pt x="160" y="282"/>
                  </a:lnTo>
                  <a:lnTo>
                    <a:pt x="160" y="296"/>
                  </a:lnTo>
                  <a:lnTo>
                    <a:pt x="160" y="707"/>
                  </a:lnTo>
                  <a:lnTo>
                    <a:pt x="0" y="707"/>
                  </a:lnTo>
                  <a:lnTo>
                    <a:pt x="0" y="296"/>
                  </a:lnTo>
                  <a:lnTo>
                    <a:pt x="0" y="296"/>
                  </a:lnTo>
                  <a:lnTo>
                    <a:pt x="0" y="280"/>
                  </a:lnTo>
                  <a:lnTo>
                    <a:pt x="1" y="265"/>
                  </a:lnTo>
                  <a:lnTo>
                    <a:pt x="3" y="250"/>
                  </a:lnTo>
                  <a:lnTo>
                    <a:pt x="6" y="236"/>
                  </a:lnTo>
                  <a:lnTo>
                    <a:pt x="9" y="221"/>
                  </a:lnTo>
                  <a:lnTo>
                    <a:pt x="12" y="207"/>
                  </a:lnTo>
                  <a:lnTo>
                    <a:pt x="17" y="194"/>
                  </a:lnTo>
                  <a:lnTo>
                    <a:pt x="23" y="180"/>
                  </a:lnTo>
                  <a:lnTo>
                    <a:pt x="29" y="167"/>
                  </a:lnTo>
                  <a:lnTo>
                    <a:pt x="35" y="155"/>
                  </a:lnTo>
                  <a:lnTo>
                    <a:pt x="42" y="142"/>
                  </a:lnTo>
                  <a:lnTo>
                    <a:pt x="50" y="131"/>
                  </a:lnTo>
                  <a:lnTo>
                    <a:pt x="67" y="108"/>
                  </a:lnTo>
                  <a:lnTo>
                    <a:pt x="86" y="86"/>
                  </a:lnTo>
                  <a:lnTo>
                    <a:pt x="108" y="68"/>
                  </a:lnTo>
                  <a:lnTo>
                    <a:pt x="129" y="50"/>
                  </a:lnTo>
                  <a:lnTo>
                    <a:pt x="142" y="42"/>
                  </a:lnTo>
                  <a:lnTo>
                    <a:pt x="155" y="36"/>
                  </a:lnTo>
                  <a:lnTo>
                    <a:pt x="167" y="29"/>
                  </a:lnTo>
                  <a:lnTo>
                    <a:pt x="180" y="23"/>
                  </a:lnTo>
                  <a:lnTo>
                    <a:pt x="193" y="17"/>
                  </a:lnTo>
                  <a:lnTo>
                    <a:pt x="207" y="13"/>
                  </a:lnTo>
                  <a:lnTo>
                    <a:pt x="221" y="9"/>
                  </a:lnTo>
                  <a:lnTo>
                    <a:pt x="236" y="6"/>
                  </a:lnTo>
                  <a:lnTo>
                    <a:pt x="250" y="3"/>
                  </a:lnTo>
                  <a:lnTo>
                    <a:pt x="264" y="1"/>
                  </a:lnTo>
                  <a:lnTo>
                    <a:pt x="279" y="0"/>
                  </a:lnTo>
                  <a:lnTo>
                    <a:pt x="295" y="0"/>
                  </a:lnTo>
                  <a:lnTo>
                    <a:pt x="295" y="0"/>
                  </a:lnTo>
                  <a:lnTo>
                    <a:pt x="310" y="0"/>
                  </a:lnTo>
                  <a:lnTo>
                    <a:pt x="325" y="1"/>
                  </a:lnTo>
                  <a:lnTo>
                    <a:pt x="340" y="3"/>
                  </a:lnTo>
                  <a:lnTo>
                    <a:pt x="355" y="6"/>
                  </a:lnTo>
                  <a:lnTo>
                    <a:pt x="369" y="9"/>
                  </a:lnTo>
                  <a:lnTo>
                    <a:pt x="382" y="13"/>
                  </a:lnTo>
                  <a:lnTo>
                    <a:pt x="396" y="17"/>
                  </a:lnTo>
                  <a:lnTo>
                    <a:pt x="410" y="23"/>
                  </a:lnTo>
                  <a:lnTo>
                    <a:pt x="423" y="29"/>
                  </a:lnTo>
                  <a:lnTo>
                    <a:pt x="436" y="36"/>
                  </a:lnTo>
                  <a:lnTo>
                    <a:pt x="448" y="42"/>
                  </a:lnTo>
                  <a:lnTo>
                    <a:pt x="460" y="50"/>
                  </a:lnTo>
                  <a:lnTo>
                    <a:pt x="483" y="68"/>
                  </a:lnTo>
                  <a:lnTo>
                    <a:pt x="504" y="86"/>
                  </a:lnTo>
                  <a:lnTo>
                    <a:pt x="523" y="108"/>
                  </a:lnTo>
                  <a:lnTo>
                    <a:pt x="541" y="131"/>
                  </a:lnTo>
                  <a:lnTo>
                    <a:pt x="547" y="142"/>
                  </a:lnTo>
                  <a:lnTo>
                    <a:pt x="555" y="155"/>
                  </a:lnTo>
                  <a:lnTo>
                    <a:pt x="561" y="167"/>
                  </a:lnTo>
                  <a:lnTo>
                    <a:pt x="567" y="180"/>
                  </a:lnTo>
                  <a:lnTo>
                    <a:pt x="573" y="194"/>
                  </a:lnTo>
                  <a:lnTo>
                    <a:pt x="577" y="207"/>
                  </a:lnTo>
                  <a:lnTo>
                    <a:pt x="582" y="221"/>
                  </a:lnTo>
                  <a:lnTo>
                    <a:pt x="584" y="236"/>
                  </a:lnTo>
                  <a:lnTo>
                    <a:pt x="588" y="250"/>
                  </a:lnTo>
                  <a:lnTo>
                    <a:pt x="589" y="265"/>
                  </a:lnTo>
                  <a:lnTo>
                    <a:pt x="590" y="280"/>
                  </a:lnTo>
                  <a:lnTo>
                    <a:pt x="591" y="296"/>
                  </a:lnTo>
                  <a:lnTo>
                    <a:pt x="591" y="70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p:cNvSpPr>
              <a:spLocks/>
            </p:cNvSpPr>
            <p:nvPr userDrawn="1"/>
          </p:nvSpPr>
          <p:spPr bwMode="auto">
            <a:xfrm>
              <a:off x="1002"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p:cNvSpPr>
              <a:spLocks/>
            </p:cNvSpPr>
            <p:nvPr userDrawn="1"/>
          </p:nvSpPr>
          <p:spPr bwMode="auto">
            <a:xfrm>
              <a:off x="1002"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noEditPoints="1"/>
            </p:cNvSpPr>
            <p:nvPr userDrawn="1"/>
          </p:nvSpPr>
          <p:spPr bwMode="auto">
            <a:xfrm>
              <a:off x="488" y="3758"/>
              <a:ext cx="42" cy="64"/>
            </a:xfrm>
            <a:custGeom>
              <a:avLst/>
              <a:gdLst>
                <a:gd name="T0" fmla="*/ 96 w 126"/>
                <a:gd name="T1" fmla="*/ 82 h 192"/>
                <a:gd name="T2" fmla="*/ 106 w 126"/>
                <a:gd name="T3" fmla="*/ 90 h 192"/>
                <a:gd name="T4" fmla="*/ 117 w 126"/>
                <a:gd name="T5" fmla="*/ 100 h 192"/>
                <a:gd name="T6" fmla="*/ 122 w 126"/>
                <a:gd name="T7" fmla="*/ 115 h 192"/>
                <a:gd name="T8" fmla="*/ 126 w 126"/>
                <a:gd name="T9" fmla="*/ 131 h 192"/>
                <a:gd name="T10" fmla="*/ 125 w 126"/>
                <a:gd name="T11" fmla="*/ 144 h 192"/>
                <a:gd name="T12" fmla="*/ 114 w 126"/>
                <a:gd name="T13" fmla="*/ 166 h 192"/>
                <a:gd name="T14" fmla="*/ 98 w 126"/>
                <a:gd name="T15" fmla="*/ 182 h 192"/>
                <a:gd name="T16" fmla="*/ 77 w 126"/>
                <a:gd name="T17" fmla="*/ 191 h 192"/>
                <a:gd name="T18" fmla="*/ 0 w 126"/>
                <a:gd name="T19" fmla="*/ 192 h 192"/>
                <a:gd name="T20" fmla="*/ 63 w 126"/>
                <a:gd name="T21" fmla="*/ 0 h 192"/>
                <a:gd name="T22" fmla="*/ 74 w 126"/>
                <a:gd name="T23" fmla="*/ 1 h 192"/>
                <a:gd name="T24" fmla="*/ 93 w 126"/>
                <a:gd name="T25" fmla="*/ 8 h 192"/>
                <a:gd name="T26" fmla="*/ 106 w 126"/>
                <a:gd name="T27" fmla="*/ 21 h 192"/>
                <a:gd name="T28" fmla="*/ 113 w 126"/>
                <a:gd name="T29" fmla="*/ 39 h 192"/>
                <a:gd name="T30" fmla="*/ 113 w 126"/>
                <a:gd name="T31" fmla="*/ 50 h 192"/>
                <a:gd name="T32" fmla="*/ 112 w 126"/>
                <a:gd name="T33" fmla="*/ 60 h 192"/>
                <a:gd name="T34" fmla="*/ 103 w 126"/>
                <a:gd name="T35" fmla="*/ 78 h 192"/>
                <a:gd name="T36" fmla="*/ 96 w 126"/>
                <a:gd name="T37" fmla="*/ 82 h 192"/>
                <a:gd name="T38" fmla="*/ 63 w 126"/>
                <a:gd name="T39" fmla="*/ 71 h 192"/>
                <a:gd name="T40" fmla="*/ 68 w 126"/>
                <a:gd name="T41" fmla="*/ 69 h 192"/>
                <a:gd name="T42" fmla="*/ 76 w 126"/>
                <a:gd name="T43" fmla="*/ 67 h 192"/>
                <a:gd name="T44" fmla="*/ 80 w 126"/>
                <a:gd name="T45" fmla="*/ 61 h 192"/>
                <a:gd name="T46" fmla="*/ 84 w 126"/>
                <a:gd name="T47" fmla="*/ 55 h 192"/>
                <a:gd name="T48" fmla="*/ 84 w 126"/>
                <a:gd name="T49" fmla="*/ 50 h 192"/>
                <a:gd name="T50" fmla="*/ 82 w 126"/>
                <a:gd name="T51" fmla="*/ 41 h 192"/>
                <a:gd name="T52" fmla="*/ 78 w 126"/>
                <a:gd name="T53" fmla="*/ 35 h 192"/>
                <a:gd name="T54" fmla="*/ 71 w 126"/>
                <a:gd name="T55" fmla="*/ 31 h 192"/>
                <a:gd name="T56" fmla="*/ 63 w 126"/>
                <a:gd name="T57" fmla="*/ 29 h 192"/>
                <a:gd name="T58" fmla="*/ 31 w 126"/>
                <a:gd name="T59" fmla="*/ 71 h 192"/>
                <a:gd name="T60" fmla="*/ 63 w 126"/>
                <a:gd name="T61" fmla="*/ 163 h 192"/>
                <a:gd name="T62" fmla="*/ 70 w 126"/>
                <a:gd name="T63" fmla="*/ 162 h 192"/>
                <a:gd name="T64" fmla="*/ 81 w 126"/>
                <a:gd name="T65" fmla="*/ 158 h 192"/>
                <a:gd name="T66" fmla="*/ 90 w 126"/>
                <a:gd name="T67" fmla="*/ 150 h 192"/>
                <a:gd name="T68" fmla="*/ 94 w 126"/>
                <a:gd name="T69" fmla="*/ 138 h 192"/>
                <a:gd name="T70" fmla="*/ 95 w 126"/>
                <a:gd name="T71" fmla="*/ 131 h 192"/>
                <a:gd name="T72" fmla="*/ 93 w 126"/>
                <a:gd name="T73" fmla="*/ 119 h 192"/>
                <a:gd name="T74" fmla="*/ 86 w 126"/>
                <a:gd name="T75" fmla="*/ 108 h 192"/>
                <a:gd name="T76" fmla="*/ 77 w 126"/>
                <a:gd name="T77" fmla="*/ 102 h 192"/>
                <a:gd name="T78" fmla="*/ 63 w 126"/>
                <a:gd name="T79" fmla="*/ 99 h 192"/>
                <a:gd name="T80" fmla="*/ 31 w 126"/>
                <a:gd name="T81"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92">
                  <a:moveTo>
                    <a:pt x="96" y="82"/>
                  </a:moveTo>
                  <a:lnTo>
                    <a:pt x="96" y="82"/>
                  </a:lnTo>
                  <a:lnTo>
                    <a:pt x="102" y="86"/>
                  </a:lnTo>
                  <a:lnTo>
                    <a:pt x="106" y="90"/>
                  </a:lnTo>
                  <a:lnTo>
                    <a:pt x="112" y="95"/>
                  </a:lnTo>
                  <a:lnTo>
                    <a:pt x="117" y="100"/>
                  </a:lnTo>
                  <a:lnTo>
                    <a:pt x="120" y="107"/>
                  </a:lnTo>
                  <a:lnTo>
                    <a:pt x="122" y="115"/>
                  </a:lnTo>
                  <a:lnTo>
                    <a:pt x="125" y="122"/>
                  </a:lnTo>
                  <a:lnTo>
                    <a:pt x="126" y="131"/>
                  </a:lnTo>
                  <a:lnTo>
                    <a:pt x="126" y="131"/>
                  </a:lnTo>
                  <a:lnTo>
                    <a:pt x="125" y="144"/>
                  </a:lnTo>
                  <a:lnTo>
                    <a:pt x="120" y="155"/>
                  </a:lnTo>
                  <a:lnTo>
                    <a:pt x="114" y="166"/>
                  </a:lnTo>
                  <a:lnTo>
                    <a:pt x="108" y="175"/>
                  </a:lnTo>
                  <a:lnTo>
                    <a:pt x="98" y="182"/>
                  </a:lnTo>
                  <a:lnTo>
                    <a:pt x="88" y="188"/>
                  </a:lnTo>
                  <a:lnTo>
                    <a:pt x="77" y="191"/>
                  </a:lnTo>
                  <a:lnTo>
                    <a:pt x="64" y="192"/>
                  </a:lnTo>
                  <a:lnTo>
                    <a:pt x="0" y="192"/>
                  </a:lnTo>
                  <a:lnTo>
                    <a:pt x="0" y="0"/>
                  </a:lnTo>
                  <a:lnTo>
                    <a:pt x="63" y="0"/>
                  </a:lnTo>
                  <a:lnTo>
                    <a:pt x="63" y="0"/>
                  </a:lnTo>
                  <a:lnTo>
                    <a:pt x="74" y="1"/>
                  </a:lnTo>
                  <a:lnTo>
                    <a:pt x="84" y="3"/>
                  </a:lnTo>
                  <a:lnTo>
                    <a:pt x="93" y="8"/>
                  </a:lnTo>
                  <a:lnTo>
                    <a:pt x="100" y="13"/>
                  </a:lnTo>
                  <a:lnTo>
                    <a:pt x="106" y="21"/>
                  </a:lnTo>
                  <a:lnTo>
                    <a:pt x="110" y="29"/>
                  </a:lnTo>
                  <a:lnTo>
                    <a:pt x="113" y="39"/>
                  </a:lnTo>
                  <a:lnTo>
                    <a:pt x="113" y="50"/>
                  </a:lnTo>
                  <a:lnTo>
                    <a:pt x="113" y="50"/>
                  </a:lnTo>
                  <a:lnTo>
                    <a:pt x="113" y="56"/>
                  </a:lnTo>
                  <a:lnTo>
                    <a:pt x="112" y="60"/>
                  </a:lnTo>
                  <a:lnTo>
                    <a:pt x="109" y="69"/>
                  </a:lnTo>
                  <a:lnTo>
                    <a:pt x="103" y="78"/>
                  </a:lnTo>
                  <a:lnTo>
                    <a:pt x="96" y="82"/>
                  </a:lnTo>
                  <a:lnTo>
                    <a:pt x="96" y="82"/>
                  </a:lnTo>
                  <a:close/>
                  <a:moveTo>
                    <a:pt x="31" y="71"/>
                  </a:moveTo>
                  <a:lnTo>
                    <a:pt x="63" y="71"/>
                  </a:lnTo>
                  <a:lnTo>
                    <a:pt x="63" y="71"/>
                  </a:lnTo>
                  <a:lnTo>
                    <a:pt x="68" y="69"/>
                  </a:lnTo>
                  <a:lnTo>
                    <a:pt x="71" y="68"/>
                  </a:lnTo>
                  <a:lnTo>
                    <a:pt x="76" y="67"/>
                  </a:lnTo>
                  <a:lnTo>
                    <a:pt x="78" y="65"/>
                  </a:lnTo>
                  <a:lnTo>
                    <a:pt x="80" y="61"/>
                  </a:lnTo>
                  <a:lnTo>
                    <a:pt x="82" y="58"/>
                  </a:lnTo>
                  <a:lnTo>
                    <a:pt x="84" y="55"/>
                  </a:lnTo>
                  <a:lnTo>
                    <a:pt x="84" y="50"/>
                  </a:lnTo>
                  <a:lnTo>
                    <a:pt x="84" y="50"/>
                  </a:lnTo>
                  <a:lnTo>
                    <a:pt x="84" y="45"/>
                  </a:lnTo>
                  <a:lnTo>
                    <a:pt x="82" y="41"/>
                  </a:lnTo>
                  <a:lnTo>
                    <a:pt x="80" y="37"/>
                  </a:lnTo>
                  <a:lnTo>
                    <a:pt x="78" y="35"/>
                  </a:lnTo>
                  <a:lnTo>
                    <a:pt x="76" y="32"/>
                  </a:lnTo>
                  <a:lnTo>
                    <a:pt x="71" y="31"/>
                  </a:lnTo>
                  <a:lnTo>
                    <a:pt x="68" y="29"/>
                  </a:lnTo>
                  <a:lnTo>
                    <a:pt x="63" y="29"/>
                  </a:lnTo>
                  <a:lnTo>
                    <a:pt x="31" y="29"/>
                  </a:lnTo>
                  <a:lnTo>
                    <a:pt x="31" y="71"/>
                  </a:lnTo>
                  <a:close/>
                  <a:moveTo>
                    <a:pt x="31" y="163"/>
                  </a:moveTo>
                  <a:lnTo>
                    <a:pt x="63" y="163"/>
                  </a:lnTo>
                  <a:lnTo>
                    <a:pt x="63" y="163"/>
                  </a:lnTo>
                  <a:lnTo>
                    <a:pt x="70" y="162"/>
                  </a:lnTo>
                  <a:lnTo>
                    <a:pt x="77" y="161"/>
                  </a:lnTo>
                  <a:lnTo>
                    <a:pt x="81" y="158"/>
                  </a:lnTo>
                  <a:lnTo>
                    <a:pt x="86" y="154"/>
                  </a:lnTo>
                  <a:lnTo>
                    <a:pt x="90" y="150"/>
                  </a:lnTo>
                  <a:lnTo>
                    <a:pt x="93" y="144"/>
                  </a:lnTo>
                  <a:lnTo>
                    <a:pt x="94" y="138"/>
                  </a:lnTo>
                  <a:lnTo>
                    <a:pt x="95" y="131"/>
                  </a:lnTo>
                  <a:lnTo>
                    <a:pt x="95" y="131"/>
                  </a:lnTo>
                  <a:lnTo>
                    <a:pt x="94" y="124"/>
                  </a:lnTo>
                  <a:lnTo>
                    <a:pt x="93" y="119"/>
                  </a:lnTo>
                  <a:lnTo>
                    <a:pt x="90" y="113"/>
                  </a:lnTo>
                  <a:lnTo>
                    <a:pt x="86" y="108"/>
                  </a:lnTo>
                  <a:lnTo>
                    <a:pt x="81" y="104"/>
                  </a:lnTo>
                  <a:lnTo>
                    <a:pt x="77" y="102"/>
                  </a:lnTo>
                  <a:lnTo>
                    <a:pt x="70" y="100"/>
                  </a:lnTo>
                  <a:lnTo>
                    <a:pt x="63" y="99"/>
                  </a:lnTo>
                  <a:lnTo>
                    <a:pt x="31" y="99"/>
                  </a:lnTo>
                  <a:lnTo>
                    <a:pt x="31"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p:cNvSpPr>
              <a:spLocks noEditPoints="1"/>
            </p:cNvSpPr>
            <p:nvPr userDrawn="1"/>
          </p:nvSpPr>
          <p:spPr bwMode="auto">
            <a:xfrm>
              <a:off x="538"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0"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7"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p:cNvSpPr>
              <a:spLocks/>
            </p:cNvSpPr>
            <p:nvPr userDrawn="1"/>
          </p:nvSpPr>
          <p:spPr bwMode="auto">
            <a:xfrm>
              <a:off x="594" y="3756"/>
              <a:ext cx="10" cy="66"/>
            </a:xfrm>
            <a:custGeom>
              <a:avLst/>
              <a:gdLst>
                <a:gd name="T0" fmla="*/ 0 w 31"/>
                <a:gd name="T1" fmla="*/ 4 h 196"/>
                <a:gd name="T2" fmla="*/ 31 w 31"/>
                <a:gd name="T3" fmla="*/ 0 h 196"/>
                <a:gd name="T4" fmla="*/ 31 w 31"/>
                <a:gd name="T5" fmla="*/ 196 h 196"/>
                <a:gd name="T6" fmla="*/ 0 w 31"/>
                <a:gd name="T7" fmla="*/ 196 h 196"/>
                <a:gd name="T8" fmla="*/ 0 w 31"/>
                <a:gd name="T9" fmla="*/ 4 h 196"/>
              </a:gdLst>
              <a:ahLst/>
              <a:cxnLst>
                <a:cxn ang="0">
                  <a:pos x="T0" y="T1"/>
                </a:cxn>
                <a:cxn ang="0">
                  <a:pos x="T2" y="T3"/>
                </a:cxn>
                <a:cxn ang="0">
                  <a:pos x="T4" y="T5"/>
                </a:cxn>
                <a:cxn ang="0">
                  <a:pos x="T6" y="T7"/>
                </a:cxn>
                <a:cxn ang="0">
                  <a:pos x="T8" y="T9"/>
                </a:cxn>
              </a:cxnLst>
              <a:rect l="0" t="0" r="r" b="b"/>
              <a:pathLst>
                <a:path w="31" h="196">
                  <a:moveTo>
                    <a:pt x="0" y="4"/>
                  </a:moveTo>
                  <a:lnTo>
                    <a:pt x="31" y="0"/>
                  </a:lnTo>
                  <a:lnTo>
                    <a:pt x="31"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p:cNvSpPr>
              <a:spLocks noEditPoints="1"/>
            </p:cNvSpPr>
            <p:nvPr userDrawn="1"/>
          </p:nvSpPr>
          <p:spPr bwMode="auto">
            <a:xfrm>
              <a:off x="612" y="3775"/>
              <a:ext cx="43" cy="70"/>
            </a:xfrm>
            <a:custGeom>
              <a:avLst/>
              <a:gdLst>
                <a:gd name="T0" fmla="*/ 70 w 129"/>
                <a:gd name="T1" fmla="*/ 0 h 209"/>
                <a:gd name="T2" fmla="*/ 91 w 129"/>
                <a:gd name="T3" fmla="*/ 8 h 209"/>
                <a:gd name="T4" fmla="*/ 121 w 129"/>
                <a:gd name="T5" fmla="*/ 55 h 209"/>
                <a:gd name="T6" fmla="*/ 116 w 129"/>
                <a:gd name="T7" fmla="*/ 78 h 209"/>
                <a:gd name="T8" fmla="*/ 102 w 129"/>
                <a:gd name="T9" fmla="*/ 96 h 209"/>
                <a:gd name="T10" fmla="*/ 117 w 129"/>
                <a:gd name="T11" fmla="*/ 112 h 209"/>
                <a:gd name="T12" fmla="*/ 126 w 129"/>
                <a:gd name="T13" fmla="*/ 131 h 209"/>
                <a:gd name="T14" fmla="*/ 129 w 129"/>
                <a:gd name="T15" fmla="*/ 146 h 209"/>
                <a:gd name="T16" fmla="*/ 117 w 129"/>
                <a:gd name="T17" fmla="*/ 183 h 209"/>
                <a:gd name="T18" fmla="*/ 90 w 129"/>
                <a:gd name="T19" fmla="*/ 204 h 209"/>
                <a:gd name="T20" fmla="*/ 65 w 129"/>
                <a:gd name="T21" fmla="*/ 209 h 209"/>
                <a:gd name="T22" fmla="*/ 30 w 129"/>
                <a:gd name="T23" fmla="*/ 201 h 209"/>
                <a:gd name="T24" fmla="*/ 8 w 129"/>
                <a:gd name="T25" fmla="*/ 178 h 209"/>
                <a:gd name="T26" fmla="*/ 31 w 129"/>
                <a:gd name="T27" fmla="*/ 157 h 209"/>
                <a:gd name="T28" fmla="*/ 36 w 129"/>
                <a:gd name="T29" fmla="*/ 167 h 209"/>
                <a:gd name="T30" fmla="*/ 46 w 129"/>
                <a:gd name="T31" fmla="*/ 177 h 209"/>
                <a:gd name="T32" fmla="*/ 65 w 129"/>
                <a:gd name="T33" fmla="*/ 180 h 209"/>
                <a:gd name="T34" fmla="*/ 78 w 129"/>
                <a:gd name="T35" fmla="*/ 178 h 209"/>
                <a:gd name="T36" fmla="*/ 92 w 129"/>
                <a:gd name="T37" fmla="*/ 167 h 209"/>
                <a:gd name="T38" fmla="*/ 98 w 129"/>
                <a:gd name="T39" fmla="*/ 146 h 209"/>
                <a:gd name="T40" fmla="*/ 95 w 129"/>
                <a:gd name="T41" fmla="*/ 132 h 209"/>
                <a:gd name="T42" fmla="*/ 84 w 129"/>
                <a:gd name="T43" fmla="*/ 117 h 209"/>
                <a:gd name="T44" fmla="*/ 65 w 129"/>
                <a:gd name="T45" fmla="*/ 112 h 209"/>
                <a:gd name="T46" fmla="*/ 54 w 129"/>
                <a:gd name="T47" fmla="*/ 113 h 209"/>
                <a:gd name="T48" fmla="*/ 34 w 129"/>
                <a:gd name="T49" fmla="*/ 130 h 209"/>
                <a:gd name="T50" fmla="*/ 18 w 129"/>
                <a:gd name="T51" fmla="*/ 101 h 209"/>
                <a:gd name="T52" fmla="*/ 18 w 129"/>
                <a:gd name="T53" fmla="*/ 88 h 209"/>
                <a:gd name="T54" fmla="*/ 7 w 129"/>
                <a:gd name="T55" fmla="*/ 55 h 209"/>
                <a:gd name="T56" fmla="*/ 11 w 129"/>
                <a:gd name="T57" fmla="*/ 34 h 209"/>
                <a:gd name="T58" fmla="*/ 30 w 129"/>
                <a:gd name="T59" fmla="*/ 10 h 209"/>
                <a:gd name="T60" fmla="*/ 62 w 129"/>
                <a:gd name="T61" fmla="*/ 0 h 209"/>
                <a:gd name="T62" fmla="*/ 65 w 129"/>
                <a:gd name="T63" fmla="*/ 83 h 209"/>
                <a:gd name="T64" fmla="*/ 79 w 129"/>
                <a:gd name="T65" fmla="*/ 78 h 209"/>
                <a:gd name="T66" fmla="*/ 89 w 129"/>
                <a:gd name="T67" fmla="*/ 67 h 209"/>
                <a:gd name="T68" fmla="*/ 91 w 129"/>
                <a:gd name="T69" fmla="*/ 55 h 209"/>
                <a:gd name="T70" fmla="*/ 86 w 129"/>
                <a:gd name="T71" fmla="*/ 41 h 209"/>
                <a:gd name="T72" fmla="*/ 75 w 129"/>
                <a:gd name="T73" fmla="*/ 30 h 209"/>
                <a:gd name="T74" fmla="*/ 65 w 129"/>
                <a:gd name="T75" fmla="*/ 29 h 209"/>
                <a:gd name="T76" fmla="*/ 49 w 129"/>
                <a:gd name="T77" fmla="*/ 33 h 209"/>
                <a:gd name="T78" fmla="*/ 39 w 129"/>
                <a:gd name="T79" fmla="*/ 45 h 209"/>
                <a:gd name="T80" fmla="*/ 37 w 129"/>
                <a:gd name="T81" fmla="*/ 55 h 209"/>
                <a:gd name="T82" fmla="*/ 42 w 129"/>
                <a:gd name="T83" fmla="*/ 71 h 209"/>
                <a:gd name="T84" fmla="*/ 53 w 129"/>
                <a:gd name="T85" fmla="*/ 81 h 209"/>
                <a:gd name="T86" fmla="*/ 65 w 129"/>
                <a:gd name="T87" fmla="*/ 8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209">
                  <a:moveTo>
                    <a:pt x="62" y="0"/>
                  </a:moveTo>
                  <a:lnTo>
                    <a:pt x="62" y="0"/>
                  </a:lnTo>
                  <a:lnTo>
                    <a:pt x="70" y="0"/>
                  </a:lnTo>
                  <a:lnTo>
                    <a:pt x="77" y="2"/>
                  </a:lnTo>
                  <a:lnTo>
                    <a:pt x="84" y="5"/>
                  </a:lnTo>
                  <a:lnTo>
                    <a:pt x="91" y="8"/>
                  </a:lnTo>
                  <a:lnTo>
                    <a:pt x="91" y="2"/>
                  </a:lnTo>
                  <a:lnTo>
                    <a:pt x="121" y="2"/>
                  </a:lnTo>
                  <a:lnTo>
                    <a:pt x="121" y="55"/>
                  </a:lnTo>
                  <a:lnTo>
                    <a:pt x="121" y="55"/>
                  </a:lnTo>
                  <a:lnTo>
                    <a:pt x="120" y="68"/>
                  </a:lnTo>
                  <a:lnTo>
                    <a:pt x="116" y="78"/>
                  </a:lnTo>
                  <a:lnTo>
                    <a:pt x="110" y="88"/>
                  </a:lnTo>
                  <a:lnTo>
                    <a:pt x="102" y="96"/>
                  </a:lnTo>
                  <a:lnTo>
                    <a:pt x="102" y="96"/>
                  </a:lnTo>
                  <a:lnTo>
                    <a:pt x="108" y="100"/>
                  </a:lnTo>
                  <a:lnTo>
                    <a:pt x="113" y="106"/>
                  </a:lnTo>
                  <a:lnTo>
                    <a:pt x="117" y="112"/>
                  </a:lnTo>
                  <a:lnTo>
                    <a:pt x="122" y="117"/>
                  </a:lnTo>
                  <a:lnTo>
                    <a:pt x="124" y="124"/>
                  </a:lnTo>
                  <a:lnTo>
                    <a:pt x="126" y="131"/>
                  </a:lnTo>
                  <a:lnTo>
                    <a:pt x="128" y="138"/>
                  </a:lnTo>
                  <a:lnTo>
                    <a:pt x="129" y="146"/>
                  </a:lnTo>
                  <a:lnTo>
                    <a:pt x="129" y="146"/>
                  </a:lnTo>
                  <a:lnTo>
                    <a:pt x="126" y="160"/>
                  </a:lnTo>
                  <a:lnTo>
                    <a:pt x="123" y="172"/>
                  </a:lnTo>
                  <a:lnTo>
                    <a:pt x="117" y="183"/>
                  </a:lnTo>
                  <a:lnTo>
                    <a:pt x="109" y="192"/>
                  </a:lnTo>
                  <a:lnTo>
                    <a:pt x="100" y="200"/>
                  </a:lnTo>
                  <a:lnTo>
                    <a:pt x="90" y="204"/>
                  </a:lnTo>
                  <a:lnTo>
                    <a:pt x="77" y="208"/>
                  </a:lnTo>
                  <a:lnTo>
                    <a:pt x="65" y="209"/>
                  </a:lnTo>
                  <a:lnTo>
                    <a:pt x="65" y="209"/>
                  </a:lnTo>
                  <a:lnTo>
                    <a:pt x="52" y="208"/>
                  </a:lnTo>
                  <a:lnTo>
                    <a:pt x="40" y="206"/>
                  </a:lnTo>
                  <a:lnTo>
                    <a:pt x="30" y="201"/>
                  </a:lnTo>
                  <a:lnTo>
                    <a:pt x="21" y="195"/>
                  </a:lnTo>
                  <a:lnTo>
                    <a:pt x="14" y="187"/>
                  </a:lnTo>
                  <a:lnTo>
                    <a:pt x="8" y="178"/>
                  </a:lnTo>
                  <a:lnTo>
                    <a:pt x="3" y="168"/>
                  </a:lnTo>
                  <a:lnTo>
                    <a:pt x="0" y="157"/>
                  </a:lnTo>
                  <a:lnTo>
                    <a:pt x="31" y="157"/>
                  </a:lnTo>
                  <a:lnTo>
                    <a:pt x="31" y="157"/>
                  </a:lnTo>
                  <a:lnTo>
                    <a:pt x="34" y="162"/>
                  </a:lnTo>
                  <a:lnTo>
                    <a:pt x="36" y="167"/>
                  </a:lnTo>
                  <a:lnTo>
                    <a:pt x="39" y="170"/>
                  </a:lnTo>
                  <a:lnTo>
                    <a:pt x="43" y="173"/>
                  </a:lnTo>
                  <a:lnTo>
                    <a:pt x="46" y="177"/>
                  </a:lnTo>
                  <a:lnTo>
                    <a:pt x="52" y="179"/>
                  </a:lnTo>
                  <a:lnTo>
                    <a:pt x="58" y="180"/>
                  </a:lnTo>
                  <a:lnTo>
                    <a:pt x="65" y="180"/>
                  </a:lnTo>
                  <a:lnTo>
                    <a:pt x="65" y="180"/>
                  </a:lnTo>
                  <a:lnTo>
                    <a:pt x="71" y="180"/>
                  </a:lnTo>
                  <a:lnTo>
                    <a:pt x="78" y="178"/>
                  </a:lnTo>
                  <a:lnTo>
                    <a:pt x="84" y="176"/>
                  </a:lnTo>
                  <a:lnTo>
                    <a:pt x="89" y="171"/>
                  </a:lnTo>
                  <a:lnTo>
                    <a:pt x="92" y="167"/>
                  </a:lnTo>
                  <a:lnTo>
                    <a:pt x="95" y="160"/>
                  </a:lnTo>
                  <a:lnTo>
                    <a:pt x="97" y="153"/>
                  </a:lnTo>
                  <a:lnTo>
                    <a:pt x="98" y="146"/>
                  </a:lnTo>
                  <a:lnTo>
                    <a:pt x="98" y="146"/>
                  </a:lnTo>
                  <a:lnTo>
                    <a:pt x="97" y="139"/>
                  </a:lnTo>
                  <a:lnTo>
                    <a:pt x="95" y="132"/>
                  </a:lnTo>
                  <a:lnTo>
                    <a:pt x="92" y="126"/>
                  </a:lnTo>
                  <a:lnTo>
                    <a:pt x="89" y="121"/>
                  </a:lnTo>
                  <a:lnTo>
                    <a:pt x="84" y="117"/>
                  </a:lnTo>
                  <a:lnTo>
                    <a:pt x="78" y="114"/>
                  </a:lnTo>
                  <a:lnTo>
                    <a:pt x="71" y="112"/>
                  </a:lnTo>
                  <a:lnTo>
                    <a:pt x="65" y="112"/>
                  </a:lnTo>
                  <a:lnTo>
                    <a:pt x="65" y="112"/>
                  </a:lnTo>
                  <a:lnTo>
                    <a:pt x="59" y="112"/>
                  </a:lnTo>
                  <a:lnTo>
                    <a:pt x="54" y="113"/>
                  </a:lnTo>
                  <a:lnTo>
                    <a:pt x="46" y="116"/>
                  </a:lnTo>
                  <a:lnTo>
                    <a:pt x="39" y="122"/>
                  </a:lnTo>
                  <a:lnTo>
                    <a:pt x="34" y="130"/>
                  </a:lnTo>
                  <a:lnTo>
                    <a:pt x="12" y="108"/>
                  </a:lnTo>
                  <a:lnTo>
                    <a:pt x="12" y="108"/>
                  </a:lnTo>
                  <a:lnTo>
                    <a:pt x="18" y="101"/>
                  </a:lnTo>
                  <a:lnTo>
                    <a:pt x="26" y="96"/>
                  </a:lnTo>
                  <a:lnTo>
                    <a:pt x="26" y="96"/>
                  </a:lnTo>
                  <a:lnTo>
                    <a:pt x="18" y="88"/>
                  </a:lnTo>
                  <a:lnTo>
                    <a:pt x="12" y="78"/>
                  </a:lnTo>
                  <a:lnTo>
                    <a:pt x="8" y="68"/>
                  </a:lnTo>
                  <a:lnTo>
                    <a:pt x="7" y="55"/>
                  </a:lnTo>
                  <a:lnTo>
                    <a:pt x="7" y="55"/>
                  </a:lnTo>
                  <a:lnTo>
                    <a:pt x="8" y="45"/>
                  </a:lnTo>
                  <a:lnTo>
                    <a:pt x="11" y="34"/>
                  </a:lnTo>
                  <a:lnTo>
                    <a:pt x="16" y="25"/>
                  </a:lnTo>
                  <a:lnTo>
                    <a:pt x="22" y="16"/>
                  </a:lnTo>
                  <a:lnTo>
                    <a:pt x="30" y="10"/>
                  </a:lnTo>
                  <a:lnTo>
                    <a:pt x="40" y="5"/>
                  </a:lnTo>
                  <a:lnTo>
                    <a:pt x="51" y="2"/>
                  </a:lnTo>
                  <a:lnTo>
                    <a:pt x="62" y="0"/>
                  </a:lnTo>
                  <a:lnTo>
                    <a:pt x="62" y="0"/>
                  </a:lnTo>
                  <a:close/>
                  <a:moveTo>
                    <a:pt x="65" y="83"/>
                  </a:moveTo>
                  <a:lnTo>
                    <a:pt x="65" y="83"/>
                  </a:lnTo>
                  <a:lnTo>
                    <a:pt x="69" y="82"/>
                  </a:lnTo>
                  <a:lnTo>
                    <a:pt x="75" y="81"/>
                  </a:lnTo>
                  <a:lnTo>
                    <a:pt x="79" y="78"/>
                  </a:lnTo>
                  <a:lnTo>
                    <a:pt x="83" y="75"/>
                  </a:lnTo>
                  <a:lnTo>
                    <a:pt x="86" y="71"/>
                  </a:lnTo>
                  <a:lnTo>
                    <a:pt x="89" y="67"/>
                  </a:lnTo>
                  <a:lnTo>
                    <a:pt x="90" y="62"/>
                  </a:lnTo>
                  <a:lnTo>
                    <a:pt x="91" y="55"/>
                  </a:lnTo>
                  <a:lnTo>
                    <a:pt x="91" y="55"/>
                  </a:lnTo>
                  <a:lnTo>
                    <a:pt x="90" y="50"/>
                  </a:lnTo>
                  <a:lnTo>
                    <a:pt x="89" y="45"/>
                  </a:lnTo>
                  <a:lnTo>
                    <a:pt x="86" y="41"/>
                  </a:lnTo>
                  <a:lnTo>
                    <a:pt x="83" y="36"/>
                  </a:lnTo>
                  <a:lnTo>
                    <a:pt x="79" y="33"/>
                  </a:lnTo>
                  <a:lnTo>
                    <a:pt x="75" y="30"/>
                  </a:lnTo>
                  <a:lnTo>
                    <a:pt x="69" y="29"/>
                  </a:lnTo>
                  <a:lnTo>
                    <a:pt x="65" y="29"/>
                  </a:lnTo>
                  <a:lnTo>
                    <a:pt x="65" y="29"/>
                  </a:lnTo>
                  <a:lnTo>
                    <a:pt x="59" y="29"/>
                  </a:lnTo>
                  <a:lnTo>
                    <a:pt x="53" y="30"/>
                  </a:lnTo>
                  <a:lnTo>
                    <a:pt x="49" y="33"/>
                  </a:lnTo>
                  <a:lnTo>
                    <a:pt x="45" y="36"/>
                  </a:lnTo>
                  <a:lnTo>
                    <a:pt x="42" y="41"/>
                  </a:lnTo>
                  <a:lnTo>
                    <a:pt x="39" y="45"/>
                  </a:lnTo>
                  <a:lnTo>
                    <a:pt x="38" y="50"/>
                  </a:lnTo>
                  <a:lnTo>
                    <a:pt x="37" y="55"/>
                  </a:lnTo>
                  <a:lnTo>
                    <a:pt x="37" y="55"/>
                  </a:lnTo>
                  <a:lnTo>
                    <a:pt x="38" y="62"/>
                  </a:lnTo>
                  <a:lnTo>
                    <a:pt x="39" y="67"/>
                  </a:lnTo>
                  <a:lnTo>
                    <a:pt x="42" y="71"/>
                  </a:lnTo>
                  <a:lnTo>
                    <a:pt x="45" y="75"/>
                  </a:lnTo>
                  <a:lnTo>
                    <a:pt x="49" y="78"/>
                  </a:lnTo>
                  <a:lnTo>
                    <a:pt x="53" y="81"/>
                  </a:lnTo>
                  <a:lnTo>
                    <a:pt x="59" y="82"/>
                  </a:lnTo>
                  <a:lnTo>
                    <a:pt x="65" y="83"/>
                  </a:lnTo>
                  <a:lnTo>
                    <a:pt x="6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noEditPoints="1"/>
            </p:cNvSpPr>
            <p:nvPr userDrawn="1"/>
          </p:nvSpPr>
          <p:spPr bwMode="auto">
            <a:xfrm>
              <a:off x="664" y="3757"/>
              <a:ext cx="13" cy="65"/>
            </a:xfrm>
            <a:custGeom>
              <a:avLst/>
              <a:gdLst>
                <a:gd name="T0" fmla="*/ 21 w 40"/>
                <a:gd name="T1" fmla="*/ 0 h 194"/>
                <a:gd name="T2" fmla="*/ 21 w 40"/>
                <a:gd name="T3" fmla="*/ 0 h 194"/>
                <a:gd name="T4" fmla="*/ 24 w 40"/>
                <a:gd name="T5" fmla="*/ 0 h 194"/>
                <a:gd name="T6" fmla="*/ 28 w 40"/>
                <a:gd name="T7" fmla="*/ 2 h 194"/>
                <a:gd name="T8" fmla="*/ 31 w 40"/>
                <a:gd name="T9" fmla="*/ 4 h 194"/>
                <a:gd name="T10" fmla="*/ 34 w 40"/>
                <a:gd name="T11" fmla="*/ 6 h 194"/>
                <a:gd name="T12" fmla="*/ 37 w 40"/>
                <a:gd name="T13" fmla="*/ 10 h 194"/>
                <a:gd name="T14" fmla="*/ 39 w 40"/>
                <a:gd name="T15" fmla="*/ 13 h 194"/>
                <a:gd name="T16" fmla="*/ 40 w 40"/>
                <a:gd name="T17" fmla="*/ 16 h 194"/>
                <a:gd name="T18" fmla="*/ 40 w 40"/>
                <a:gd name="T19" fmla="*/ 21 h 194"/>
                <a:gd name="T20" fmla="*/ 40 w 40"/>
                <a:gd name="T21" fmla="*/ 21 h 194"/>
                <a:gd name="T22" fmla="*/ 40 w 40"/>
                <a:gd name="T23" fmla="*/ 26 h 194"/>
                <a:gd name="T24" fmla="*/ 39 w 40"/>
                <a:gd name="T25" fmla="*/ 29 h 194"/>
                <a:gd name="T26" fmla="*/ 37 w 40"/>
                <a:gd name="T27" fmla="*/ 33 h 194"/>
                <a:gd name="T28" fmla="*/ 34 w 40"/>
                <a:gd name="T29" fmla="*/ 36 h 194"/>
                <a:gd name="T30" fmla="*/ 31 w 40"/>
                <a:gd name="T31" fmla="*/ 38 h 194"/>
                <a:gd name="T32" fmla="*/ 28 w 40"/>
                <a:gd name="T33" fmla="*/ 39 h 194"/>
                <a:gd name="T34" fmla="*/ 24 w 40"/>
                <a:gd name="T35" fmla="*/ 41 h 194"/>
                <a:gd name="T36" fmla="*/ 21 w 40"/>
                <a:gd name="T37" fmla="*/ 42 h 194"/>
                <a:gd name="T38" fmla="*/ 21 w 40"/>
                <a:gd name="T39" fmla="*/ 42 h 194"/>
                <a:gd name="T40" fmla="*/ 16 w 40"/>
                <a:gd name="T41" fmla="*/ 41 h 194"/>
                <a:gd name="T42" fmla="*/ 13 w 40"/>
                <a:gd name="T43" fmla="*/ 39 h 194"/>
                <a:gd name="T44" fmla="*/ 9 w 40"/>
                <a:gd name="T45" fmla="*/ 38 h 194"/>
                <a:gd name="T46" fmla="*/ 6 w 40"/>
                <a:gd name="T47" fmla="*/ 36 h 194"/>
                <a:gd name="T48" fmla="*/ 3 w 40"/>
                <a:gd name="T49" fmla="*/ 33 h 194"/>
                <a:gd name="T50" fmla="*/ 1 w 40"/>
                <a:gd name="T51" fmla="*/ 29 h 194"/>
                <a:gd name="T52" fmla="*/ 0 w 40"/>
                <a:gd name="T53" fmla="*/ 26 h 194"/>
                <a:gd name="T54" fmla="*/ 0 w 40"/>
                <a:gd name="T55" fmla="*/ 21 h 194"/>
                <a:gd name="T56" fmla="*/ 0 w 40"/>
                <a:gd name="T57" fmla="*/ 21 h 194"/>
                <a:gd name="T58" fmla="*/ 0 w 40"/>
                <a:gd name="T59" fmla="*/ 16 h 194"/>
                <a:gd name="T60" fmla="*/ 1 w 40"/>
                <a:gd name="T61" fmla="*/ 13 h 194"/>
                <a:gd name="T62" fmla="*/ 3 w 40"/>
                <a:gd name="T63" fmla="*/ 10 h 194"/>
                <a:gd name="T64" fmla="*/ 6 w 40"/>
                <a:gd name="T65" fmla="*/ 6 h 194"/>
                <a:gd name="T66" fmla="*/ 9 w 40"/>
                <a:gd name="T67" fmla="*/ 4 h 194"/>
                <a:gd name="T68" fmla="*/ 13 w 40"/>
                <a:gd name="T69" fmla="*/ 2 h 194"/>
                <a:gd name="T70" fmla="*/ 16 w 40"/>
                <a:gd name="T71" fmla="*/ 0 h 194"/>
                <a:gd name="T72" fmla="*/ 21 w 40"/>
                <a:gd name="T73" fmla="*/ 0 h 194"/>
                <a:gd name="T74" fmla="*/ 21 w 40"/>
                <a:gd name="T75" fmla="*/ 0 h 194"/>
                <a:gd name="T76" fmla="*/ 5 w 40"/>
                <a:gd name="T77" fmla="*/ 57 h 194"/>
                <a:gd name="T78" fmla="*/ 36 w 40"/>
                <a:gd name="T79" fmla="*/ 57 h 194"/>
                <a:gd name="T80" fmla="*/ 36 w 40"/>
                <a:gd name="T81" fmla="*/ 194 h 194"/>
                <a:gd name="T82" fmla="*/ 5 w 40"/>
                <a:gd name="T83" fmla="*/ 194 h 194"/>
                <a:gd name="T84" fmla="*/ 5 w 40"/>
                <a:gd name="T85" fmla="*/ 5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194">
                  <a:moveTo>
                    <a:pt x="21" y="0"/>
                  </a:moveTo>
                  <a:lnTo>
                    <a:pt x="21" y="0"/>
                  </a:lnTo>
                  <a:lnTo>
                    <a:pt x="24" y="0"/>
                  </a:lnTo>
                  <a:lnTo>
                    <a:pt x="28" y="2"/>
                  </a:lnTo>
                  <a:lnTo>
                    <a:pt x="31" y="4"/>
                  </a:lnTo>
                  <a:lnTo>
                    <a:pt x="34" y="6"/>
                  </a:lnTo>
                  <a:lnTo>
                    <a:pt x="37" y="10"/>
                  </a:lnTo>
                  <a:lnTo>
                    <a:pt x="39" y="13"/>
                  </a:lnTo>
                  <a:lnTo>
                    <a:pt x="40" y="16"/>
                  </a:lnTo>
                  <a:lnTo>
                    <a:pt x="40" y="21"/>
                  </a:lnTo>
                  <a:lnTo>
                    <a:pt x="40" y="21"/>
                  </a:lnTo>
                  <a:lnTo>
                    <a:pt x="40" y="26"/>
                  </a:lnTo>
                  <a:lnTo>
                    <a:pt x="39" y="29"/>
                  </a:lnTo>
                  <a:lnTo>
                    <a:pt x="37" y="33"/>
                  </a:lnTo>
                  <a:lnTo>
                    <a:pt x="34" y="36"/>
                  </a:lnTo>
                  <a:lnTo>
                    <a:pt x="31" y="38"/>
                  </a:lnTo>
                  <a:lnTo>
                    <a:pt x="28" y="39"/>
                  </a:lnTo>
                  <a:lnTo>
                    <a:pt x="24" y="41"/>
                  </a:lnTo>
                  <a:lnTo>
                    <a:pt x="21" y="42"/>
                  </a:lnTo>
                  <a:lnTo>
                    <a:pt x="21" y="42"/>
                  </a:lnTo>
                  <a:lnTo>
                    <a:pt x="16" y="41"/>
                  </a:lnTo>
                  <a:lnTo>
                    <a:pt x="13" y="39"/>
                  </a:lnTo>
                  <a:lnTo>
                    <a:pt x="9" y="38"/>
                  </a:lnTo>
                  <a:lnTo>
                    <a:pt x="6" y="36"/>
                  </a:lnTo>
                  <a:lnTo>
                    <a:pt x="3" y="33"/>
                  </a:lnTo>
                  <a:lnTo>
                    <a:pt x="1" y="29"/>
                  </a:lnTo>
                  <a:lnTo>
                    <a:pt x="0" y="26"/>
                  </a:lnTo>
                  <a:lnTo>
                    <a:pt x="0" y="21"/>
                  </a:lnTo>
                  <a:lnTo>
                    <a:pt x="0" y="21"/>
                  </a:lnTo>
                  <a:lnTo>
                    <a:pt x="0" y="16"/>
                  </a:lnTo>
                  <a:lnTo>
                    <a:pt x="1" y="13"/>
                  </a:lnTo>
                  <a:lnTo>
                    <a:pt x="3" y="10"/>
                  </a:lnTo>
                  <a:lnTo>
                    <a:pt x="6" y="6"/>
                  </a:lnTo>
                  <a:lnTo>
                    <a:pt x="9" y="4"/>
                  </a:lnTo>
                  <a:lnTo>
                    <a:pt x="13" y="2"/>
                  </a:lnTo>
                  <a:lnTo>
                    <a:pt x="16" y="0"/>
                  </a:lnTo>
                  <a:lnTo>
                    <a:pt x="21" y="0"/>
                  </a:lnTo>
                  <a:lnTo>
                    <a:pt x="21" y="0"/>
                  </a:lnTo>
                  <a:close/>
                  <a:moveTo>
                    <a:pt x="5" y="57"/>
                  </a:moveTo>
                  <a:lnTo>
                    <a:pt x="36" y="57"/>
                  </a:lnTo>
                  <a:lnTo>
                    <a:pt x="36" y="194"/>
                  </a:lnTo>
                  <a:lnTo>
                    <a:pt x="5" y="194"/>
                  </a:lnTo>
                  <a:lnTo>
                    <a:pt x="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noEditPoints="1"/>
            </p:cNvSpPr>
            <p:nvPr userDrawn="1"/>
          </p:nvSpPr>
          <p:spPr bwMode="auto">
            <a:xfrm>
              <a:off x="684" y="3775"/>
              <a:ext cx="47" cy="47"/>
            </a:xfrm>
            <a:custGeom>
              <a:avLst/>
              <a:gdLst>
                <a:gd name="T0" fmla="*/ 139 w 139"/>
                <a:gd name="T1" fmla="*/ 139 h 140"/>
                <a:gd name="T2" fmla="*/ 109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9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10 w 139"/>
                <a:gd name="T67" fmla="*/ 70 h 140"/>
                <a:gd name="T68" fmla="*/ 109 w 139"/>
                <a:gd name="T69" fmla="*/ 62 h 140"/>
                <a:gd name="T70" fmla="*/ 103 w 139"/>
                <a:gd name="T71" fmla="*/ 47 h 140"/>
                <a:gd name="T72" fmla="*/ 93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9" y="139"/>
                  </a:lnTo>
                  <a:lnTo>
                    <a:pt x="109" y="125"/>
                  </a:lnTo>
                  <a:lnTo>
                    <a:pt x="109" y="125"/>
                  </a:lnTo>
                  <a:lnTo>
                    <a:pt x="102" y="130"/>
                  </a:lnTo>
                  <a:lnTo>
                    <a:pt x="94"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2" y="2"/>
                  </a:lnTo>
                  <a:lnTo>
                    <a:pt x="93" y="5"/>
                  </a:lnTo>
                  <a:lnTo>
                    <a:pt x="102" y="11"/>
                  </a:lnTo>
                  <a:lnTo>
                    <a:pt x="109" y="16"/>
                  </a:lnTo>
                  <a:lnTo>
                    <a:pt x="109"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3" y="105"/>
                  </a:lnTo>
                  <a:lnTo>
                    <a:pt x="98" y="99"/>
                  </a:lnTo>
                  <a:lnTo>
                    <a:pt x="103" y="93"/>
                  </a:lnTo>
                  <a:lnTo>
                    <a:pt x="106" y="86"/>
                  </a:lnTo>
                  <a:lnTo>
                    <a:pt x="109" y="78"/>
                  </a:lnTo>
                  <a:lnTo>
                    <a:pt x="110" y="70"/>
                  </a:lnTo>
                  <a:lnTo>
                    <a:pt x="110" y="70"/>
                  </a:lnTo>
                  <a:lnTo>
                    <a:pt x="109" y="62"/>
                  </a:lnTo>
                  <a:lnTo>
                    <a:pt x="106" y="54"/>
                  </a:lnTo>
                  <a:lnTo>
                    <a:pt x="103" y="47"/>
                  </a:lnTo>
                  <a:lnTo>
                    <a:pt x="98" y="42"/>
                  </a:lnTo>
                  <a:lnTo>
                    <a:pt x="93"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p:cNvSpPr>
            <p:nvPr userDrawn="1"/>
          </p:nvSpPr>
          <p:spPr bwMode="auto">
            <a:xfrm>
              <a:off x="742" y="3775"/>
              <a:ext cx="40" cy="47"/>
            </a:xfrm>
            <a:custGeom>
              <a:avLst/>
              <a:gdLst>
                <a:gd name="T0" fmla="*/ 0 w 120"/>
                <a:gd name="T1" fmla="*/ 2 h 139"/>
                <a:gd name="T2" fmla="*/ 30 w 120"/>
                <a:gd name="T3" fmla="*/ 2 h 139"/>
                <a:gd name="T4" fmla="*/ 30 w 120"/>
                <a:gd name="T5" fmla="*/ 18 h 139"/>
                <a:gd name="T6" fmla="*/ 30 w 120"/>
                <a:gd name="T7" fmla="*/ 18 h 139"/>
                <a:gd name="T8" fmla="*/ 36 w 120"/>
                <a:gd name="T9" fmla="*/ 12 h 139"/>
                <a:gd name="T10" fmla="*/ 44 w 120"/>
                <a:gd name="T11" fmla="*/ 6 h 139"/>
                <a:gd name="T12" fmla="*/ 49 w 120"/>
                <a:gd name="T13" fmla="*/ 4 h 139"/>
                <a:gd name="T14" fmla="*/ 55 w 120"/>
                <a:gd name="T15" fmla="*/ 2 h 139"/>
                <a:gd name="T16" fmla="*/ 61 w 120"/>
                <a:gd name="T17" fmla="*/ 0 h 139"/>
                <a:gd name="T18" fmla="*/ 68 w 120"/>
                <a:gd name="T19" fmla="*/ 0 h 139"/>
                <a:gd name="T20" fmla="*/ 68 w 120"/>
                <a:gd name="T21" fmla="*/ 0 h 139"/>
                <a:gd name="T22" fmla="*/ 80 w 120"/>
                <a:gd name="T23" fmla="*/ 2 h 139"/>
                <a:gd name="T24" fmla="*/ 91 w 120"/>
                <a:gd name="T25" fmla="*/ 4 h 139"/>
                <a:gd name="T26" fmla="*/ 100 w 120"/>
                <a:gd name="T27" fmla="*/ 8 h 139"/>
                <a:gd name="T28" fmla="*/ 107 w 120"/>
                <a:gd name="T29" fmla="*/ 15 h 139"/>
                <a:gd name="T30" fmla="*/ 112 w 120"/>
                <a:gd name="T31" fmla="*/ 23 h 139"/>
                <a:gd name="T32" fmla="*/ 117 w 120"/>
                <a:gd name="T33" fmla="*/ 33 h 139"/>
                <a:gd name="T34" fmla="*/ 119 w 120"/>
                <a:gd name="T35" fmla="*/ 44 h 139"/>
                <a:gd name="T36" fmla="*/ 120 w 120"/>
                <a:gd name="T37" fmla="*/ 57 h 139"/>
                <a:gd name="T38" fmla="*/ 120 w 120"/>
                <a:gd name="T39" fmla="*/ 139 h 139"/>
                <a:gd name="T40" fmla="*/ 91 w 120"/>
                <a:gd name="T41" fmla="*/ 139 h 139"/>
                <a:gd name="T42" fmla="*/ 91 w 120"/>
                <a:gd name="T43" fmla="*/ 63 h 139"/>
                <a:gd name="T44" fmla="*/ 91 w 120"/>
                <a:gd name="T45" fmla="*/ 63 h 139"/>
                <a:gd name="T46" fmla="*/ 89 w 120"/>
                <a:gd name="T47" fmla="*/ 55 h 139"/>
                <a:gd name="T48" fmla="*/ 88 w 120"/>
                <a:gd name="T49" fmla="*/ 47 h 139"/>
                <a:gd name="T50" fmla="*/ 86 w 120"/>
                <a:gd name="T51" fmla="*/ 42 h 139"/>
                <a:gd name="T52" fmla="*/ 83 w 120"/>
                <a:gd name="T53" fmla="*/ 37 h 139"/>
                <a:gd name="T54" fmla="*/ 78 w 120"/>
                <a:gd name="T55" fmla="*/ 34 h 139"/>
                <a:gd name="T56" fmla="*/ 73 w 120"/>
                <a:gd name="T57" fmla="*/ 30 h 139"/>
                <a:gd name="T58" fmla="*/ 68 w 120"/>
                <a:gd name="T59" fmla="*/ 29 h 139"/>
                <a:gd name="T60" fmla="*/ 61 w 120"/>
                <a:gd name="T61" fmla="*/ 29 h 139"/>
                <a:gd name="T62" fmla="*/ 61 w 120"/>
                <a:gd name="T63" fmla="*/ 29 h 139"/>
                <a:gd name="T64" fmla="*/ 53 w 120"/>
                <a:gd name="T65" fmla="*/ 29 h 139"/>
                <a:gd name="T66" fmla="*/ 47 w 120"/>
                <a:gd name="T67" fmla="*/ 31 h 139"/>
                <a:gd name="T68" fmla="*/ 42 w 120"/>
                <a:gd name="T69" fmla="*/ 35 h 139"/>
                <a:gd name="T70" fmla="*/ 38 w 120"/>
                <a:gd name="T71" fmla="*/ 38 h 139"/>
                <a:gd name="T72" fmla="*/ 34 w 120"/>
                <a:gd name="T73" fmla="*/ 44 h 139"/>
                <a:gd name="T74" fmla="*/ 32 w 120"/>
                <a:gd name="T75" fmla="*/ 50 h 139"/>
                <a:gd name="T76" fmla="*/ 31 w 120"/>
                <a:gd name="T77" fmla="*/ 57 h 139"/>
                <a:gd name="T78" fmla="*/ 30 w 120"/>
                <a:gd name="T79" fmla="*/ 63 h 139"/>
                <a:gd name="T80" fmla="*/ 30 w 120"/>
                <a:gd name="T81" fmla="*/ 139 h 139"/>
                <a:gd name="T82" fmla="*/ 0 w 120"/>
                <a:gd name="T83" fmla="*/ 139 h 139"/>
                <a:gd name="T84" fmla="*/ 0 w 120"/>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39">
                  <a:moveTo>
                    <a:pt x="0" y="2"/>
                  </a:moveTo>
                  <a:lnTo>
                    <a:pt x="30" y="2"/>
                  </a:lnTo>
                  <a:lnTo>
                    <a:pt x="30" y="18"/>
                  </a:lnTo>
                  <a:lnTo>
                    <a:pt x="30" y="18"/>
                  </a:lnTo>
                  <a:lnTo>
                    <a:pt x="36" y="12"/>
                  </a:lnTo>
                  <a:lnTo>
                    <a:pt x="44" y="6"/>
                  </a:lnTo>
                  <a:lnTo>
                    <a:pt x="49" y="4"/>
                  </a:lnTo>
                  <a:lnTo>
                    <a:pt x="55" y="2"/>
                  </a:lnTo>
                  <a:lnTo>
                    <a:pt x="61" y="0"/>
                  </a:lnTo>
                  <a:lnTo>
                    <a:pt x="68" y="0"/>
                  </a:lnTo>
                  <a:lnTo>
                    <a:pt x="68" y="0"/>
                  </a:lnTo>
                  <a:lnTo>
                    <a:pt x="80" y="2"/>
                  </a:lnTo>
                  <a:lnTo>
                    <a:pt x="91" y="4"/>
                  </a:lnTo>
                  <a:lnTo>
                    <a:pt x="100" y="8"/>
                  </a:lnTo>
                  <a:lnTo>
                    <a:pt x="107" y="15"/>
                  </a:lnTo>
                  <a:lnTo>
                    <a:pt x="112" y="23"/>
                  </a:lnTo>
                  <a:lnTo>
                    <a:pt x="117" y="33"/>
                  </a:lnTo>
                  <a:lnTo>
                    <a:pt x="119" y="44"/>
                  </a:lnTo>
                  <a:lnTo>
                    <a:pt x="120" y="57"/>
                  </a:lnTo>
                  <a:lnTo>
                    <a:pt x="120" y="139"/>
                  </a:lnTo>
                  <a:lnTo>
                    <a:pt x="91" y="139"/>
                  </a:lnTo>
                  <a:lnTo>
                    <a:pt x="91" y="63"/>
                  </a:lnTo>
                  <a:lnTo>
                    <a:pt x="91" y="63"/>
                  </a:lnTo>
                  <a:lnTo>
                    <a:pt x="89" y="55"/>
                  </a:lnTo>
                  <a:lnTo>
                    <a:pt x="88" y="47"/>
                  </a:lnTo>
                  <a:lnTo>
                    <a:pt x="86" y="42"/>
                  </a:lnTo>
                  <a:lnTo>
                    <a:pt x="83" y="37"/>
                  </a:lnTo>
                  <a:lnTo>
                    <a:pt x="78" y="34"/>
                  </a:lnTo>
                  <a:lnTo>
                    <a:pt x="73" y="30"/>
                  </a:lnTo>
                  <a:lnTo>
                    <a:pt x="68" y="29"/>
                  </a:lnTo>
                  <a:lnTo>
                    <a:pt x="61" y="29"/>
                  </a:lnTo>
                  <a:lnTo>
                    <a:pt x="61" y="29"/>
                  </a:lnTo>
                  <a:lnTo>
                    <a:pt x="53" y="29"/>
                  </a:lnTo>
                  <a:lnTo>
                    <a:pt x="47" y="31"/>
                  </a:lnTo>
                  <a:lnTo>
                    <a:pt x="42" y="35"/>
                  </a:lnTo>
                  <a:lnTo>
                    <a:pt x="38" y="38"/>
                  </a:lnTo>
                  <a:lnTo>
                    <a:pt x="34"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userDrawn="1"/>
          </p:nvSpPr>
          <p:spPr bwMode="auto">
            <a:xfrm>
              <a:off x="822" y="3758"/>
              <a:ext cx="42" cy="64"/>
            </a:xfrm>
            <a:custGeom>
              <a:avLst/>
              <a:gdLst>
                <a:gd name="T0" fmla="*/ 0 w 126"/>
                <a:gd name="T1" fmla="*/ 0 h 192"/>
                <a:gd name="T2" fmla="*/ 35 w 126"/>
                <a:gd name="T3" fmla="*/ 0 h 192"/>
                <a:gd name="T4" fmla="*/ 97 w 126"/>
                <a:gd name="T5" fmla="*/ 133 h 192"/>
                <a:gd name="T6" fmla="*/ 97 w 126"/>
                <a:gd name="T7" fmla="*/ 0 h 192"/>
                <a:gd name="T8" fmla="*/ 126 w 126"/>
                <a:gd name="T9" fmla="*/ 0 h 192"/>
                <a:gd name="T10" fmla="*/ 126 w 126"/>
                <a:gd name="T11" fmla="*/ 192 h 192"/>
                <a:gd name="T12" fmla="*/ 93 w 126"/>
                <a:gd name="T13" fmla="*/ 192 h 192"/>
                <a:gd name="T14" fmla="*/ 31 w 126"/>
                <a:gd name="T15" fmla="*/ 60 h 192"/>
                <a:gd name="T16" fmla="*/ 31 w 126"/>
                <a:gd name="T17" fmla="*/ 192 h 192"/>
                <a:gd name="T18" fmla="*/ 0 w 126"/>
                <a:gd name="T19" fmla="*/ 192 h 192"/>
                <a:gd name="T20" fmla="*/ 0 w 126"/>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92">
                  <a:moveTo>
                    <a:pt x="0" y="0"/>
                  </a:moveTo>
                  <a:lnTo>
                    <a:pt x="35" y="0"/>
                  </a:lnTo>
                  <a:lnTo>
                    <a:pt x="97" y="133"/>
                  </a:lnTo>
                  <a:lnTo>
                    <a:pt x="97" y="0"/>
                  </a:lnTo>
                  <a:lnTo>
                    <a:pt x="126" y="0"/>
                  </a:lnTo>
                  <a:lnTo>
                    <a:pt x="126" y="192"/>
                  </a:lnTo>
                  <a:lnTo>
                    <a:pt x="93" y="192"/>
                  </a:lnTo>
                  <a:lnTo>
                    <a:pt x="31" y="60"/>
                  </a:lnTo>
                  <a:lnTo>
                    <a:pt x="31" y="192"/>
                  </a:lnTo>
                  <a:lnTo>
                    <a:pt x="0" y="19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p:cNvSpPr>
              <a:spLocks/>
            </p:cNvSpPr>
            <p:nvPr userDrawn="1"/>
          </p:nvSpPr>
          <p:spPr bwMode="auto">
            <a:xfrm>
              <a:off x="877" y="3776"/>
              <a:ext cx="40" cy="46"/>
            </a:xfrm>
            <a:custGeom>
              <a:avLst/>
              <a:gdLst>
                <a:gd name="T0" fmla="*/ 121 w 121"/>
                <a:gd name="T1" fmla="*/ 137 h 138"/>
                <a:gd name="T2" fmla="*/ 91 w 121"/>
                <a:gd name="T3" fmla="*/ 137 h 138"/>
                <a:gd name="T4" fmla="*/ 91 w 121"/>
                <a:gd name="T5" fmla="*/ 121 h 138"/>
                <a:gd name="T6" fmla="*/ 91 w 121"/>
                <a:gd name="T7" fmla="*/ 121 h 138"/>
                <a:gd name="T8" fmla="*/ 84 w 121"/>
                <a:gd name="T9" fmla="*/ 128 h 138"/>
                <a:gd name="T10" fmla="*/ 76 w 121"/>
                <a:gd name="T11" fmla="*/ 134 h 138"/>
                <a:gd name="T12" fmla="*/ 71 w 121"/>
                <a:gd name="T13" fmla="*/ 136 h 138"/>
                <a:gd name="T14" fmla="*/ 66 w 121"/>
                <a:gd name="T15" fmla="*/ 137 h 138"/>
                <a:gd name="T16" fmla="*/ 60 w 121"/>
                <a:gd name="T17" fmla="*/ 138 h 138"/>
                <a:gd name="T18" fmla="*/ 53 w 121"/>
                <a:gd name="T19" fmla="*/ 138 h 138"/>
                <a:gd name="T20" fmla="*/ 53 w 121"/>
                <a:gd name="T21" fmla="*/ 138 h 138"/>
                <a:gd name="T22" fmla="*/ 40 w 121"/>
                <a:gd name="T23" fmla="*/ 138 h 138"/>
                <a:gd name="T24" fmla="*/ 30 w 121"/>
                <a:gd name="T25" fmla="*/ 135 h 138"/>
                <a:gd name="T26" fmla="*/ 21 w 121"/>
                <a:gd name="T27" fmla="*/ 130 h 138"/>
                <a:gd name="T28" fmla="*/ 14 w 121"/>
                <a:gd name="T29" fmla="*/ 124 h 138"/>
                <a:gd name="T30" fmla="*/ 7 w 121"/>
                <a:gd name="T31" fmla="*/ 116 h 138"/>
                <a:gd name="T32" fmla="*/ 4 w 121"/>
                <a:gd name="T33" fmla="*/ 106 h 138"/>
                <a:gd name="T34" fmla="*/ 0 w 121"/>
                <a:gd name="T35" fmla="*/ 95 h 138"/>
                <a:gd name="T36" fmla="*/ 0 w 121"/>
                <a:gd name="T37" fmla="*/ 82 h 138"/>
                <a:gd name="T38" fmla="*/ 0 w 121"/>
                <a:gd name="T39" fmla="*/ 0 h 138"/>
                <a:gd name="T40" fmla="*/ 30 w 121"/>
                <a:gd name="T41" fmla="*/ 0 h 138"/>
                <a:gd name="T42" fmla="*/ 30 w 121"/>
                <a:gd name="T43" fmla="*/ 75 h 138"/>
                <a:gd name="T44" fmla="*/ 30 w 121"/>
                <a:gd name="T45" fmla="*/ 75 h 138"/>
                <a:gd name="T46" fmla="*/ 30 w 121"/>
                <a:gd name="T47" fmla="*/ 84 h 138"/>
                <a:gd name="T48" fmla="*/ 32 w 121"/>
                <a:gd name="T49" fmla="*/ 91 h 138"/>
                <a:gd name="T50" fmla="*/ 35 w 121"/>
                <a:gd name="T51" fmla="*/ 97 h 138"/>
                <a:gd name="T52" fmla="*/ 38 w 121"/>
                <a:gd name="T53" fmla="*/ 102 h 138"/>
                <a:gd name="T54" fmla="*/ 42 w 121"/>
                <a:gd name="T55" fmla="*/ 106 h 138"/>
                <a:gd name="T56" fmla="*/ 47 w 121"/>
                <a:gd name="T57" fmla="*/ 108 h 138"/>
                <a:gd name="T58" fmla="*/ 53 w 121"/>
                <a:gd name="T59" fmla="*/ 110 h 138"/>
                <a:gd name="T60" fmla="*/ 60 w 121"/>
                <a:gd name="T61" fmla="*/ 111 h 138"/>
                <a:gd name="T62" fmla="*/ 60 w 121"/>
                <a:gd name="T63" fmla="*/ 111 h 138"/>
                <a:gd name="T64" fmla="*/ 67 w 121"/>
                <a:gd name="T65" fmla="*/ 110 h 138"/>
                <a:gd name="T66" fmla="*/ 74 w 121"/>
                <a:gd name="T67" fmla="*/ 107 h 138"/>
                <a:gd name="T68" fmla="*/ 78 w 121"/>
                <a:gd name="T69" fmla="*/ 105 h 138"/>
                <a:gd name="T70" fmla="*/ 83 w 121"/>
                <a:gd name="T71" fmla="*/ 100 h 138"/>
                <a:gd name="T72" fmla="*/ 86 w 121"/>
                <a:gd name="T73" fmla="*/ 96 h 138"/>
                <a:gd name="T74" fmla="*/ 89 w 121"/>
                <a:gd name="T75" fmla="*/ 90 h 138"/>
                <a:gd name="T76" fmla="*/ 90 w 121"/>
                <a:gd name="T77" fmla="*/ 83 h 138"/>
                <a:gd name="T78" fmla="*/ 91 w 121"/>
                <a:gd name="T79" fmla="*/ 75 h 138"/>
                <a:gd name="T80" fmla="*/ 91 w 121"/>
                <a:gd name="T81" fmla="*/ 0 h 138"/>
                <a:gd name="T82" fmla="*/ 121 w 121"/>
                <a:gd name="T83" fmla="*/ 0 h 138"/>
                <a:gd name="T84" fmla="*/ 121 w 121"/>
                <a:gd name="T85"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8">
                  <a:moveTo>
                    <a:pt x="121" y="137"/>
                  </a:moveTo>
                  <a:lnTo>
                    <a:pt x="91" y="137"/>
                  </a:lnTo>
                  <a:lnTo>
                    <a:pt x="91" y="121"/>
                  </a:lnTo>
                  <a:lnTo>
                    <a:pt x="91" y="121"/>
                  </a:lnTo>
                  <a:lnTo>
                    <a:pt x="84" y="128"/>
                  </a:lnTo>
                  <a:lnTo>
                    <a:pt x="76" y="134"/>
                  </a:lnTo>
                  <a:lnTo>
                    <a:pt x="71" y="136"/>
                  </a:lnTo>
                  <a:lnTo>
                    <a:pt x="66" y="137"/>
                  </a:lnTo>
                  <a:lnTo>
                    <a:pt x="60" y="138"/>
                  </a:lnTo>
                  <a:lnTo>
                    <a:pt x="53" y="138"/>
                  </a:lnTo>
                  <a:lnTo>
                    <a:pt x="53" y="138"/>
                  </a:lnTo>
                  <a:lnTo>
                    <a:pt x="40" y="138"/>
                  </a:lnTo>
                  <a:lnTo>
                    <a:pt x="30" y="135"/>
                  </a:lnTo>
                  <a:lnTo>
                    <a:pt x="21" y="130"/>
                  </a:lnTo>
                  <a:lnTo>
                    <a:pt x="14" y="124"/>
                  </a:lnTo>
                  <a:lnTo>
                    <a:pt x="7" y="116"/>
                  </a:lnTo>
                  <a:lnTo>
                    <a:pt x="4" y="106"/>
                  </a:lnTo>
                  <a:lnTo>
                    <a:pt x="0" y="95"/>
                  </a:lnTo>
                  <a:lnTo>
                    <a:pt x="0" y="82"/>
                  </a:lnTo>
                  <a:lnTo>
                    <a:pt x="0" y="0"/>
                  </a:lnTo>
                  <a:lnTo>
                    <a:pt x="30" y="0"/>
                  </a:lnTo>
                  <a:lnTo>
                    <a:pt x="30" y="75"/>
                  </a:lnTo>
                  <a:lnTo>
                    <a:pt x="30" y="75"/>
                  </a:lnTo>
                  <a:lnTo>
                    <a:pt x="30" y="84"/>
                  </a:lnTo>
                  <a:lnTo>
                    <a:pt x="32" y="91"/>
                  </a:lnTo>
                  <a:lnTo>
                    <a:pt x="35" y="97"/>
                  </a:lnTo>
                  <a:lnTo>
                    <a:pt x="38" y="102"/>
                  </a:lnTo>
                  <a:lnTo>
                    <a:pt x="42" y="106"/>
                  </a:lnTo>
                  <a:lnTo>
                    <a:pt x="47" y="108"/>
                  </a:lnTo>
                  <a:lnTo>
                    <a:pt x="53" y="110"/>
                  </a:lnTo>
                  <a:lnTo>
                    <a:pt x="60" y="111"/>
                  </a:lnTo>
                  <a:lnTo>
                    <a:pt x="60" y="111"/>
                  </a:lnTo>
                  <a:lnTo>
                    <a:pt x="67" y="110"/>
                  </a:lnTo>
                  <a:lnTo>
                    <a:pt x="74" y="107"/>
                  </a:lnTo>
                  <a:lnTo>
                    <a:pt x="78" y="105"/>
                  </a:lnTo>
                  <a:lnTo>
                    <a:pt x="83" y="100"/>
                  </a:lnTo>
                  <a:lnTo>
                    <a:pt x="86" y="96"/>
                  </a:lnTo>
                  <a:lnTo>
                    <a:pt x="89" y="90"/>
                  </a:lnTo>
                  <a:lnTo>
                    <a:pt x="90" y="83"/>
                  </a:lnTo>
                  <a:lnTo>
                    <a:pt x="91" y="75"/>
                  </a:lnTo>
                  <a:lnTo>
                    <a:pt x="91" y="0"/>
                  </a:lnTo>
                  <a:lnTo>
                    <a:pt x="121" y="0"/>
                  </a:lnTo>
                  <a:lnTo>
                    <a:pt x="121"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p:cNvSpPr>
              <a:spLocks/>
            </p:cNvSpPr>
            <p:nvPr userDrawn="1"/>
          </p:nvSpPr>
          <p:spPr bwMode="auto">
            <a:xfrm>
              <a:off x="927"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39 w 141"/>
                <a:gd name="T13" fmla="*/ 85 h 140"/>
                <a:gd name="T14" fmla="*/ 136 w 141"/>
                <a:gd name="T15" fmla="*/ 98 h 140"/>
                <a:gd name="T16" fmla="*/ 121 w 141"/>
                <a:gd name="T17" fmla="*/ 121 h 140"/>
                <a:gd name="T18" fmla="*/ 99 w 141"/>
                <a:gd name="T19" fmla="*/ 136 h 140"/>
                <a:gd name="T20" fmla="*/ 85 w 141"/>
                <a:gd name="T21" fmla="*/ 139 h 140"/>
                <a:gd name="T22" fmla="*/ 71 w 141"/>
                <a:gd name="T23" fmla="*/ 140 h 140"/>
                <a:gd name="T24" fmla="*/ 63 w 141"/>
                <a:gd name="T25" fmla="*/ 140 h 140"/>
                <a:gd name="T26" fmla="*/ 50 w 141"/>
                <a:gd name="T27" fmla="*/ 138 h 140"/>
                <a:gd name="T28" fmla="*/ 31 w 141"/>
                <a:gd name="T29" fmla="*/ 129 h 140"/>
                <a:gd name="T30" fmla="*/ 12 w 141"/>
                <a:gd name="T31" fmla="*/ 110 h 140"/>
                <a:gd name="T32" fmla="*/ 4 w 141"/>
                <a:gd name="T33" fmla="*/ 92 h 140"/>
                <a:gd name="T34" fmla="*/ 2 w 141"/>
                <a:gd name="T35" fmla="*/ 78 h 140"/>
                <a:gd name="T36" fmla="*/ 0 w 141"/>
                <a:gd name="T37" fmla="*/ 70 h 140"/>
                <a:gd name="T38" fmla="*/ 2 w 141"/>
                <a:gd name="T39" fmla="*/ 55 h 140"/>
                <a:gd name="T40" fmla="*/ 6 w 141"/>
                <a:gd name="T41" fmla="*/ 43 h 140"/>
                <a:gd name="T42" fmla="*/ 21 w 141"/>
                <a:gd name="T43" fmla="*/ 20 h 140"/>
                <a:gd name="T44" fmla="*/ 43 w 141"/>
                <a:gd name="T45" fmla="*/ 5 h 140"/>
                <a:gd name="T46" fmla="*/ 57 w 141"/>
                <a:gd name="T47" fmla="*/ 2 h 140"/>
                <a:gd name="T48" fmla="*/ 71 w 141"/>
                <a:gd name="T49" fmla="*/ 0 h 140"/>
                <a:gd name="T50" fmla="*/ 78 w 141"/>
                <a:gd name="T51" fmla="*/ 0 h 140"/>
                <a:gd name="T52" fmla="*/ 93 w 141"/>
                <a:gd name="T53" fmla="*/ 4 h 140"/>
                <a:gd name="T54" fmla="*/ 106 w 141"/>
                <a:gd name="T55" fmla="*/ 8 h 140"/>
                <a:gd name="T56" fmla="*/ 121 w 141"/>
                <a:gd name="T57" fmla="*/ 21 h 140"/>
                <a:gd name="T58" fmla="*/ 99 w 141"/>
                <a:gd name="T59" fmla="*/ 41 h 140"/>
                <a:gd name="T60" fmla="*/ 86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5 w 141"/>
                <a:gd name="T75" fmla="*/ 88 h 140"/>
                <a:gd name="T76" fmla="*/ 43 w 141"/>
                <a:gd name="T77" fmla="*/ 100 h 140"/>
                <a:gd name="T78" fmla="*/ 54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5" y="94"/>
                  </a:lnTo>
                  <a:lnTo>
                    <a:pt x="108" y="88"/>
                  </a:lnTo>
                  <a:lnTo>
                    <a:pt x="110" y="80"/>
                  </a:lnTo>
                  <a:lnTo>
                    <a:pt x="110" y="70"/>
                  </a:lnTo>
                  <a:lnTo>
                    <a:pt x="141" y="70"/>
                  </a:lnTo>
                  <a:lnTo>
                    <a:pt x="141" y="70"/>
                  </a:lnTo>
                  <a:lnTo>
                    <a:pt x="140" y="78"/>
                  </a:lnTo>
                  <a:lnTo>
                    <a:pt x="139" y="85"/>
                  </a:lnTo>
                  <a:lnTo>
                    <a:pt x="138" y="92"/>
                  </a:lnTo>
                  <a:lnTo>
                    <a:pt x="136" y="98"/>
                  </a:lnTo>
                  <a:lnTo>
                    <a:pt x="129" y="110"/>
                  </a:lnTo>
                  <a:lnTo>
                    <a:pt x="121" y="121"/>
                  </a:lnTo>
                  <a:lnTo>
                    <a:pt x="110" y="129"/>
                  </a:lnTo>
                  <a:lnTo>
                    <a:pt x="99" y="136"/>
                  </a:lnTo>
                  <a:lnTo>
                    <a:pt x="92" y="138"/>
                  </a:lnTo>
                  <a:lnTo>
                    <a:pt x="85" y="139"/>
                  </a:lnTo>
                  <a:lnTo>
                    <a:pt x="78" y="140"/>
                  </a:lnTo>
                  <a:lnTo>
                    <a:pt x="71" y="140"/>
                  </a:lnTo>
                  <a:lnTo>
                    <a:pt x="71" y="140"/>
                  </a:lnTo>
                  <a:lnTo>
                    <a:pt x="63" y="140"/>
                  </a:lnTo>
                  <a:lnTo>
                    <a:pt x="57" y="139"/>
                  </a:lnTo>
                  <a:lnTo>
                    <a:pt x="50" y="138"/>
                  </a:lnTo>
                  <a:lnTo>
                    <a:pt x="43" y="136"/>
                  </a:lnTo>
                  <a:lnTo>
                    <a:pt x="31" y="129"/>
                  </a:lnTo>
                  <a:lnTo>
                    <a:pt x="21" y="121"/>
                  </a:lnTo>
                  <a:lnTo>
                    <a:pt x="12" y="110"/>
                  </a:lnTo>
                  <a:lnTo>
                    <a:pt x="6" y="99"/>
                  </a:lnTo>
                  <a:lnTo>
                    <a:pt x="4" y="92"/>
                  </a:lnTo>
                  <a:lnTo>
                    <a:pt x="2" y="85"/>
                  </a:lnTo>
                  <a:lnTo>
                    <a:pt x="2" y="78"/>
                  </a:lnTo>
                  <a:lnTo>
                    <a:pt x="0" y="70"/>
                  </a:lnTo>
                  <a:lnTo>
                    <a:pt x="0" y="70"/>
                  </a:lnTo>
                  <a:lnTo>
                    <a:pt x="2" y="63"/>
                  </a:lnTo>
                  <a:lnTo>
                    <a:pt x="2" y="55"/>
                  </a:lnTo>
                  <a:lnTo>
                    <a:pt x="4" y="49"/>
                  </a:lnTo>
                  <a:lnTo>
                    <a:pt x="6" y="43"/>
                  </a:lnTo>
                  <a:lnTo>
                    <a:pt x="12" y="30"/>
                  </a:lnTo>
                  <a:lnTo>
                    <a:pt x="21" y="20"/>
                  </a:lnTo>
                  <a:lnTo>
                    <a:pt x="31" y="12"/>
                  </a:lnTo>
                  <a:lnTo>
                    <a:pt x="43" y="5"/>
                  </a:lnTo>
                  <a:lnTo>
                    <a:pt x="50" y="3"/>
                  </a:lnTo>
                  <a:lnTo>
                    <a:pt x="57" y="2"/>
                  </a:lnTo>
                  <a:lnTo>
                    <a:pt x="63" y="0"/>
                  </a:lnTo>
                  <a:lnTo>
                    <a:pt x="71" y="0"/>
                  </a:lnTo>
                  <a:lnTo>
                    <a:pt x="71" y="0"/>
                  </a:lnTo>
                  <a:lnTo>
                    <a:pt x="78" y="0"/>
                  </a:lnTo>
                  <a:lnTo>
                    <a:pt x="86" y="2"/>
                  </a:lnTo>
                  <a:lnTo>
                    <a:pt x="93" y="4"/>
                  </a:lnTo>
                  <a:lnTo>
                    <a:pt x="99" y="6"/>
                  </a:lnTo>
                  <a:lnTo>
                    <a:pt x="106" y="8"/>
                  </a:lnTo>
                  <a:lnTo>
                    <a:pt x="112" y="12"/>
                  </a:lnTo>
                  <a:lnTo>
                    <a:pt x="121" y="21"/>
                  </a:lnTo>
                  <a:lnTo>
                    <a:pt x="99" y="41"/>
                  </a:lnTo>
                  <a:lnTo>
                    <a:pt x="99" y="41"/>
                  </a:lnTo>
                  <a:lnTo>
                    <a:pt x="93" y="36"/>
                  </a:lnTo>
                  <a:lnTo>
                    <a:pt x="86" y="33"/>
                  </a:lnTo>
                  <a:lnTo>
                    <a:pt x="79" y="29"/>
                  </a:lnTo>
                  <a:lnTo>
                    <a:pt x="71" y="29"/>
                  </a:lnTo>
                  <a:lnTo>
                    <a:pt x="71" y="29"/>
                  </a:lnTo>
                  <a:lnTo>
                    <a:pt x="62" y="29"/>
                  </a:lnTo>
                  <a:lnTo>
                    <a:pt x="54" y="31"/>
                  </a:lnTo>
                  <a:lnTo>
                    <a:pt x="48" y="36"/>
                  </a:lnTo>
                  <a:lnTo>
                    <a:pt x="43" y="41"/>
                  </a:lnTo>
                  <a:lnTo>
                    <a:pt x="38" y="46"/>
                  </a:lnTo>
                  <a:lnTo>
                    <a:pt x="35" y="53"/>
                  </a:lnTo>
                  <a:lnTo>
                    <a:pt x="32" y="61"/>
                  </a:lnTo>
                  <a:lnTo>
                    <a:pt x="31" y="70"/>
                  </a:lnTo>
                  <a:lnTo>
                    <a:pt x="31" y="70"/>
                  </a:lnTo>
                  <a:lnTo>
                    <a:pt x="32" y="80"/>
                  </a:lnTo>
                  <a:lnTo>
                    <a:pt x="35" y="88"/>
                  </a:lnTo>
                  <a:lnTo>
                    <a:pt x="38" y="94"/>
                  </a:lnTo>
                  <a:lnTo>
                    <a:pt x="43" y="100"/>
                  </a:lnTo>
                  <a:lnTo>
                    <a:pt x="48" y="106"/>
                  </a:lnTo>
                  <a:lnTo>
                    <a:pt x="54"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p:cNvSpPr>
              <a:spLocks/>
            </p:cNvSpPr>
            <p:nvPr userDrawn="1"/>
          </p:nvSpPr>
          <p:spPr bwMode="auto">
            <a:xfrm>
              <a:off x="982" y="3756"/>
              <a:ext cx="10" cy="66"/>
            </a:xfrm>
            <a:custGeom>
              <a:avLst/>
              <a:gdLst>
                <a:gd name="T0" fmla="*/ 0 w 30"/>
                <a:gd name="T1" fmla="*/ 4 h 196"/>
                <a:gd name="T2" fmla="*/ 30 w 30"/>
                <a:gd name="T3" fmla="*/ 0 h 196"/>
                <a:gd name="T4" fmla="*/ 30 w 30"/>
                <a:gd name="T5" fmla="*/ 196 h 196"/>
                <a:gd name="T6" fmla="*/ 0 w 30"/>
                <a:gd name="T7" fmla="*/ 196 h 196"/>
                <a:gd name="T8" fmla="*/ 0 w 30"/>
                <a:gd name="T9" fmla="*/ 4 h 196"/>
              </a:gdLst>
              <a:ahLst/>
              <a:cxnLst>
                <a:cxn ang="0">
                  <a:pos x="T0" y="T1"/>
                </a:cxn>
                <a:cxn ang="0">
                  <a:pos x="T2" y="T3"/>
                </a:cxn>
                <a:cxn ang="0">
                  <a:pos x="T4" y="T5"/>
                </a:cxn>
                <a:cxn ang="0">
                  <a:pos x="T6" y="T7"/>
                </a:cxn>
                <a:cxn ang="0">
                  <a:pos x="T8" y="T9"/>
                </a:cxn>
              </a:cxnLst>
              <a:rect l="0" t="0" r="r" b="b"/>
              <a:pathLst>
                <a:path w="30" h="196">
                  <a:moveTo>
                    <a:pt x="0" y="4"/>
                  </a:moveTo>
                  <a:lnTo>
                    <a:pt x="30" y="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6" name="Freeform 30"/>
            <p:cNvSpPr>
              <a:spLocks noEditPoints="1"/>
            </p:cNvSpPr>
            <p:nvPr userDrawn="1"/>
          </p:nvSpPr>
          <p:spPr bwMode="auto">
            <a:xfrm>
              <a:off x="1002" y="3775"/>
              <a:ext cx="46" cy="47"/>
            </a:xfrm>
            <a:custGeom>
              <a:avLst/>
              <a:gdLst>
                <a:gd name="T0" fmla="*/ 32 w 140"/>
                <a:gd name="T1" fmla="*/ 81 h 140"/>
                <a:gd name="T2" fmla="*/ 37 w 140"/>
                <a:gd name="T3" fmla="*/ 93 h 140"/>
                <a:gd name="T4" fmla="*/ 46 w 140"/>
                <a:gd name="T5" fmla="*/ 104 h 140"/>
                <a:gd name="T6" fmla="*/ 57 w 140"/>
                <a:gd name="T7" fmla="*/ 109 h 140"/>
                <a:gd name="T8" fmla="*/ 71 w 140"/>
                <a:gd name="T9" fmla="*/ 113 h 140"/>
                <a:gd name="T10" fmla="*/ 81 w 140"/>
                <a:gd name="T11" fmla="*/ 112 h 140"/>
                <a:gd name="T12" fmla="*/ 96 w 140"/>
                <a:gd name="T13" fmla="*/ 105 h 140"/>
                <a:gd name="T14" fmla="*/ 137 w 140"/>
                <a:gd name="T15" fmla="*/ 99 h 140"/>
                <a:gd name="T16" fmla="*/ 134 w 140"/>
                <a:gd name="T17" fmla="*/ 108 h 140"/>
                <a:gd name="T18" fmla="*/ 121 w 140"/>
                <a:gd name="T19" fmla="*/ 123 h 140"/>
                <a:gd name="T20" fmla="*/ 103 w 140"/>
                <a:gd name="T21" fmla="*/ 135 h 140"/>
                <a:gd name="T22" fmla="*/ 82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2 w 140"/>
                <a:gd name="T35" fmla="*/ 85 h 140"/>
                <a:gd name="T36" fmla="*/ 0 w 140"/>
                <a:gd name="T37" fmla="*/ 70 h 140"/>
                <a:gd name="T38" fmla="*/ 1 w 140"/>
                <a:gd name="T39" fmla="*/ 63 h 140"/>
                <a:gd name="T40" fmla="*/ 6 w 140"/>
                <a:gd name="T41" fmla="*/ 43 h 140"/>
                <a:gd name="T42" fmla="*/ 21 w 140"/>
                <a:gd name="T43" fmla="*/ 21 h 140"/>
                <a:gd name="T44" fmla="*/ 42 w 140"/>
                <a:gd name="T45" fmla="*/ 6 h 140"/>
                <a:gd name="T46" fmla="*/ 56 w 140"/>
                <a:gd name="T47" fmla="*/ 2 h 140"/>
                <a:gd name="T48" fmla="*/ 70 w 140"/>
                <a:gd name="T49" fmla="*/ 0 h 140"/>
                <a:gd name="T50" fmla="*/ 78 w 140"/>
                <a:gd name="T51" fmla="*/ 0 h 140"/>
                <a:gd name="T52" fmla="*/ 92 w 140"/>
                <a:gd name="T53" fmla="*/ 4 h 140"/>
                <a:gd name="T54" fmla="*/ 109 w 140"/>
                <a:gd name="T55" fmla="*/ 12 h 140"/>
                <a:gd name="T56" fmla="*/ 128 w 140"/>
                <a:gd name="T57" fmla="*/ 31 h 140"/>
                <a:gd name="T58" fmla="*/ 139 w 140"/>
                <a:gd name="T59" fmla="*/ 57 h 140"/>
                <a:gd name="T60" fmla="*/ 140 w 140"/>
                <a:gd name="T61" fmla="*/ 70 h 140"/>
                <a:gd name="T62" fmla="*/ 139 w 140"/>
                <a:gd name="T63" fmla="*/ 81 h 140"/>
                <a:gd name="T64" fmla="*/ 33 w 140"/>
                <a:gd name="T65" fmla="*/ 54 h 140"/>
                <a:gd name="T66" fmla="*/ 106 w 140"/>
                <a:gd name="T67" fmla="*/ 54 h 140"/>
                <a:gd name="T68" fmla="*/ 102 w 140"/>
                <a:gd name="T69" fmla="*/ 44 h 140"/>
                <a:gd name="T70" fmla="*/ 93 w 140"/>
                <a:gd name="T71" fmla="*/ 36 h 140"/>
                <a:gd name="T72" fmla="*/ 82 w 140"/>
                <a:gd name="T73" fmla="*/ 30 h 140"/>
                <a:gd name="T74" fmla="*/ 70 w 140"/>
                <a:gd name="T75" fmla="*/ 28 h 140"/>
                <a:gd name="T76" fmla="*/ 64 w 140"/>
                <a:gd name="T77" fmla="*/ 29 h 140"/>
                <a:gd name="T78" fmla="*/ 53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4" y="88"/>
                  </a:lnTo>
                  <a:lnTo>
                    <a:pt x="37" y="93"/>
                  </a:lnTo>
                  <a:lnTo>
                    <a:pt x="41" y="99"/>
                  </a:lnTo>
                  <a:lnTo>
                    <a:pt x="46" y="104"/>
                  </a:lnTo>
                  <a:lnTo>
                    <a:pt x="50" y="107"/>
                  </a:lnTo>
                  <a:lnTo>
                    <a:pt x="57" y="109"/>
                  </a:lnTo>
                  <a:lnTo>
                    <a:pt x="64" y="112"/>
                  </a:lnTo>
                  <a:lnTo>
                    <a:pt x="71" y="113"/>
                  </a:lnTo>
                  <a:lnTo>
                    <a:pt x="71" y="113"/>
                  </a:lnTo>
                  <a:lnTo>
                    <a:pt x="81" y="112"/>
                  </a:lnTo>
                  <a:lnTo>
                    <a:pt x="89" y="109"/>
                  </a:lnTo>
                  <a:lnTo>
                    <a:pt x="96" y="105"/>
                  </a:lnTo>
                  <a:lnTo>
                    <a:pt x="102" y="99"/>
                  </a:lnTo>
                  <a:lnTo>
                    <a:pt x="137" y="99"/>
                  </a:lnTo>
                  <a:lnTo>
                    <a:pt x="137" y="99"/>
                  </a:lnTo>
                  <a:lnTo>
                    <a:pt x="134" y="108"/>
                  </a:lnTo>
                  <a:lnTo>
                    <a:pt x="128" y="116"/>
                  </a:lnTo>
                  <a:lnTo>
                    <a:pt x="121" y="123"/>
                  </a:lnTo>
                  <a:lnTo>
                    <a:pt x="112" y="129"/>
                  </a:lnTo>
                  <a:lnTo>
                    <a:pt x="103" y="135"/>
                  </a:lnTo>
                  <a:lnTo>
                    <a:pt x="93" y="138"/>
                  </a:lnTo>
                  <a:lnTo>
                    <a:pt x="82" y="140"/>
                  </a:lnTo>
                  <a:lnTo>
                    <a:pt x="71" y="140"/>
                  </a:lnTo>
                  <a:lnTo>
                    <a:pt x="71" y="140"/>
                  </a:lnTo>
                  <a:lnTo>
                    <a:pt x="64" y="140"/>
                  </a:lnTo>
                  <a:lnTo>
                    <a:pt x="56" y="139"/>
                  </a:lnTo>
                  <a:lnTo>
                    <a:pt x="49" y="138"/>
                  </a:lnTo>
                  <a:lnTo>
                    <a:pt x="43" y="136"/>
                  </a:lnTo>
                  <a:lnTo>
                    <a:pt x="31" y="129"/>
                  </a:lnTo>
                  <a:lnTo>
                    <a:pt x="21" y="121"/>
                  </a:lnTo>
                  <a:lnTo>
                    <a:pt x="13" y="109"/>
                  </a:lnTo>
                  <a:lnTo>
                    <a:pt x="6" y="98"/>
                  </a:lnTo>
                  <a:lnTo>
                    <a:pt x="3" y="91"/>
                  </a:lnTo>
                  <a:lnTo>
                    <a:pt x="2" y="85"/>
                  </a:lnTo>
                  <a:lnTo>
                    <a:pt x="1" y="77"/>
                  </a:lnTo>
                  <a:lnTo>
                    <a:pt x="0" y="70"/>
                  </a:lnTo>
                  <a:lnTo>
                    <a:pt x="0" y="70"/>
                  </a:lnTo>
                  <a:lnTo>
                    <a:pt x="1" y="63"/>
                  </a:lnTo>
                  <a:lnTo>
                    <a:pt x="2" y="57"/>
                  </a:lnTo>
                  <a:lnTo>
                    <a:pt x="6" y="43"/>
                  </a:lnTo>
                  <a:lnTo>
                    <a:pt x="13" y="31"/>
                  </a:lnTo>
                  <a:lnTo>
                    <a:pt x="21" y="21"/>
                  </a:lnTo>
                  <a:lnTo>
                    <a:pt x="31" y="12"/>
                  </a:lnTo>
                  <a:lnTo>
                    <a:pt x="42" y="6"/>
                  </a:lnTo>
                  <a:lnTo>
                    <a:pt x="49" y="4"/>
                  </a:lnTo>
                  <a:lnTo>
                    <a:pt x="56" y="2"/>
                  </a:lnTo>
                  <a:lnTo>
                    <a:pt x="63" y="0"/>
                  </a:lnTo>
                  <a:lnTo>
                    <a:pt x="70" y="0"/>
                  </a:lnTo>
                  <a:lnTo>
                    <a:pt x="70" y="0"/>
                  </a:lnTo>
                  <a:lnTo>
                    <a:pt x="78" y="0"/>
                  </a:lnTo>
                  <a:lnTo>
                    <a:pt x="85" y="2"/>
                  </a:lnTo>
                  <a:lnTo>
                    <a:pt x="92" y="4"/>
                  </a:lnTo>
                  <a:lnTo>
                    <a:pt x="97" y="6"/>
                  </a:lnTo>
                  <a:lnTo>
                    <a:pt x="109" y="12"/>
                  </a:lnTo>
                  <a:lnTo>
                    <a:pt x="119" y="21"/>
                  </a:lnTo>
                  <a:lnTo>
                    <a:pt x="128" y="31"/>
                  </a:lnTo>
                  <a:lnTo>
                    <a:pt x="134" y="43"/>
                  </a:lnTo>
                  <a:lnTo>
                    <a:pt x="139" y="57"/>
                  </a:lnTo>
                  <a:lnTo>
                    <a:pt x="140" y="63"/>
                  </a:lnTo>
                  <a:lnTo>
                    <a:pt x="140" y="70"/>
                  </a:lnTo>
                  <a:lnTo>
                    <a:pt x="140" y="70"/>
                  </a:lnTo>
                  <a:lnTo>
                    <a:pt x="139" y="81"/>
                  </a:lnTo>
                  <a:lnTo>
                    <a:pt x="32" y="81"/>
                  </a:lnTo>
                  <a:close/>
                  <a:moveTo>
                    <a:pt x="33" y="54"/>
                  </a:moveTo>
                  <a:lnTo>
                    <a:pt x="106" y="54"/>
                  </a:lnTo>
                  <a:lnTo>
                    <a:pt x="106" y="54"/>
                  </a:lnTo>
                  <a:lnTo>
                    <a:pt x="104" y="49"/>
                  </a:lnTo>
                  <a:lnTo>
                    <a:pt x="102" y="44"/>
                  </a:lnTo>
                  <a:lnTo>
                    <a:pt x="97" y="39"/>
                  </a:lnTo>
                  <a:lnTo>
                    <a:pt x="93" y="36"/>
                  </a:lnTo>
                  <a:lnTo>
                    <a:pt x="88" y="33"/>
                  </a:lnTo>
                  <a:lnTo>
                    <a:pt x="82" y="30"/>
                  </a:lnTo>
                  <a:lnTo>
                    <a:pt x="77" y="29"/>
                  </a:lnTo>
                  <a:lnTo>
                    <a:pt x="70" y="28"/>
                  </a:lnTo>
                  <a:lnTo>
                    <a:pt x="70" y="28"/>
                  </a:lnTo>
                  <a:lnTo>
                    <a:pt x="64" y="29"/>
                  </a:lnTo>
                  <a:lnTo>
                    <a:pt x="57" y="30"/>
                  </a:lnTo>
                  <a:lnTo>
                    <a:pt x="53" y="33"/>
                  </a:lnTo>
                  <a:lnTo>
                    <a:pt x="47" y="36"/>
                  </a:lnTo>
                  <a:lnTo>
                    <a:pt x="42" y="39"/>
                  </a:lnTo>
                  <a:lnTo>
                    <a:pt x="39"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7" name="Freeform 31"/>
            <p:cNvSpPr>
              <a:spLocks noEditPoints="1"/>
            </p:cNvSpPr>
            <p:nvPr userDrawn="1"/>
          </p:nvSpPr>
          <p:spPr bwMode="auto">
            <a:xfrm>
              <a:off x="1055" y="3775"/>
              <a:ext cx="46" cy="47"/>
            </a:xfrm>
            <a:custGeom>
              <a:avLst/>
              <a:gdLst>
                <a:gd name="T0" fmla="*/ 139 w 139"/>
                <a:gd name="T1" fmla="*/ 139 h 140"/>
                <a:gd name="T2" fmla="*/ 108 w 139"/>
                <a:gd name="T3" fmla="*/ 125 h 140"/>
                <a:gd name="T4" fmla="*/ 102 w 139"/>
                <a:gd name="T5" fmla="*/ 130 h 140"/>
                <a:gd name="T6" fmla="*/ 81 w 139"/>
                <a:gd name="T7" fmla="*/ 139 h 140"/>
                <a:gd name="T8" fmla="*/ 69 w 139"/>
                <a:gd name="T9" fmla="*/ 140 h 140"/>
                <a:gd name="T10" fmla="*/ 54 w 139"/>
                <a:gd name="T11" fmla="*/ 139 h 140"/>
                <a:gd name="T12" fmla="*/ 30 w 139"/>
                <a:gd name="T13" fmla="*/ 130 h 140"/>
                <a:gd name="T14" fmla="*/ 12 w 139"/>
                <a:gd name="T15" fmla="*/ 110 h 140"/>
                <a:gd name="T16" fmla="*/ 2 w 139"/>
                <a:gd name="T17" fmla="*/ 92 h 140"/>
                <a:gd name="T18" fmla="*/ 0 w 139"/>
                <a:gd name="T19" fmla="*/ 78 h 140"/>
                <a:gd name="T20" fmla="*/ 0 w 139"/>
                <a:gd name="T21" fmla="*/ 70 h 140"/>
                <a:gd name="T22" fmla="*/ 1 w 139"/>
                <a:gd name="T23" fmla="*/ 55 h 140"/>
                <a:gd name="T24" fmla="*/ 5 w 139"/>
                <a:gd name="T25" fmla="*/ 42 h 140"/>
                <a:gd name="T26" fmla="*/ 20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2 w 139"/>
                <a:gd name="T47" fmla="*/ 54 h 140"/>
                <a:gd name="T48" fmla="*/ 30 w 139"/>
                <a:gd name="T49" fmla="*/ 70 h 140"/>
                <a:gd name="T50" fmla="*/ 30 w 139"/>
                <a:gd name="T51" fmla="*/ 78 h 140"/>
                <a:gd name="T52" fmla="*/ 36 w 139"/>
                <a:gd name="T53" fmla="*/ 93 h 140"/>
                <a:gd name="T54" fmla="*/ 47 w 139"/>
                <a:gd name="T55" fmla="*/ 105 h 140"/>
                <a:gd name="T56" fmla="*/ 62 w 139"/>
                <a:gd name="T57" fmla="*/ 110 h 140"/>
                <a:gd name="T58" fmla="*/ 70 w 139"/>
                <a:gd name="T59" fmla="*/ 112 h 140"/>
                <a:gd name="T60" fmla="*/ 85 w 139"/>
                <a:gd name="T61" fmla="*/ 108 h 140"/>
                <a:gd name="T62" fmla="*/ 98 w 139"/>
                <a:gd name="T63" fmla="*/ 99 h 140"/>
                <a:gd name="T64" fmla="*/ 106 w 139"/>
                <a:gd name="T65" fmla="*/ 86 h 140"/>
                <a:gd name="T66" fmla="*/ 109 w 139"/>
                <a:gd name="T67" fmla="*/ 70 h 140"/>
                <a:gd name="T68" fmla="*/ 108 w 139"/>
                <a:gd name="T69" fmla="*/ 62 h 140"/>
                <a:gd name="T70" fmla="*/ 102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1" y="139"/>
                  </a:lnTo>
                  <a:lnTo>
                    <a:pt x="76" y="140"/>
                  </a:lnTo>
                  <a:lnTo>
                    <a:pt x="69" y="140"/>
                  </a:lnTo>
                  <a:lnTo>
                    <a:pt x="69" y="140"/>
                  </a:lnTo>
                  <a:lnTo>
                    <a:pt x="54" y="139"/>
                  </a:lnTo>
                  <a:lnTo>
                    <a:pt x="41" y="136"/>
                  </a:lnTo>
                  <a:lnTo>
                    <a:pt x="30" y="130"/>
                  </a:lnTo>
                  <a:lnTo>
                    <a:pt x="20" y="121"/>
                  </a:lnTo>
                  <a:lnTo>
                    <a:pt x="12" y="110"/>
                  </a:lnTo>
                  <a:lnTo>
                    <a:pt x="5" y="99"/>
                  </a:lnTo>
                  <a:lnTo>
                    <a:pt x="2" y="92"/>
                  </a:lnTo>
                  <a:lnTo>
                    <a:pt x="1" y="85"/>
                  </a:lnTo>
                  <a:lnTo>
                    <a:pt x="0" y="78"/>
                  </a:lnTo>
                  <a:lnTo>
                    <a:pt x="0" y="70"/>
                  </a:lnTo>
                  <a:lnTo>
                    <a:pt x="0" y="70"/>
                  </a:lnTo>
                  <a:lnTo>
                    <a:pt x="0" y="63"/>
                  </a:lnTo>
                  <a:lnTo>
                    <a:pt x="1" y="55"/>
                  </a:lnTo>
                  <a:lnTo>
                    <a:pt x="2" y="49"/>
                  </a:lnTo>
                  <a:lnTo>
                    <a:pt x="5" y="42"/>
                  </a:lnTo>
                  <a:lnTo>
                    <a:pt x="12" y="30"/>
                  </a:lnTo>
                  <a:lnTo>
                    <a:pt x="20" y="20"/>
                  </a:lnTo>
                  <a:lnTo>
                    <a:pt x="30" y="12"/>
                  </a:lnTo>
                  <a:lnTo>
                    <a:pt x="41" y="5"/>
                  </a:lnTo>
                  <a:lnTo>
                    <a:pt x="54"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6" y="47"/>
                  </a:lnTo>
                  <a:lnTo>
                    <a:pt x="32" y="54"/>
                  </a:lnTo>
                  <a:lnTo>
                    <a:pt x="30" y="62"/>
                  </a:lnTo>
                  <a:lnTo>
                    <a:pt x="30" y="70"/>
                  </a:lnTo>
                  <a:lnTo>
                    <a:pt x="30" y="70"/>
                  </a:lnTo>
                  <a:lnTo>
                    <a:pt x="30" y="78"/>
                  </a:lnTo>
                  <a:lnTo>
                    <a:pt x="32" y="86"/>
                  </a:lnTo>
                  <a:lnTo>
                    <a:pt x="36" y="93"/>
                  </a:lnTo>
                  <a:lnTo>
                    <a:pt x="41" y="99"/>
                  </a:lnTo>
                  <a:lnTo>
                    <a:pt x="47" y="105"/>
                  </a:lnTo>
                  <a:lnTo>
                    <a:pt x="54" y="108"/>
                  </a:lnTo>
                  <a:lnTo>
                    <a:pt x="62" y="110"/>
                  </a:lnTo>
                  <a:lnTo>
                    <a:pt x="70" y="112"/>
                  </a:lnTo>
                  <a:lnTo>
                    <a:pt x="70" y="112"/>
                  </a:lnTo>
                  <a:lnTo>
                    <a:pt x="78" y="110"/>
                  </a:lnTo>
                  <a:lnTo>
                    <a:pt x="85" y="108"/>
                  </a:lnTo>
                  <a:lnTo>
                    <a:pt x="92" y="105"/>
                  </a:lnTo>
                  <a:lnTo>
                    <a:pt x="98" y="99"/>
                  </a:lnTo>
                  <a:lnTo>
                    <a:pt x="102" y="93"/>
                  </a:lnTo>
                  <a:lnTo>
                    <a:pt x="106" y="86"/>
                  </a:lnTo>
                  <a:lnTo>
                    <a:pt x="108" y="78"/>
                  </a:lnTo>
                  <a:lnTo>
                    <a:pt x="109" y="70"/>
                  </a:lnTo>
                  <a:lnTo>
                    <a:pt x="109" y="70"/>
                  </a:lnTo>
                  <a:lnTo>
                    <a:pt x="108" y="62"/>
                  </a:lnTo>
                  <a:lnTo>
                    <a:pt x="106" y="54"/>
                  </a:lnTo>
                  <a:lnTo>
                    <a:pt x="102" y="47"/>
                  </a:lnTo>
                  <a:lnTo>
                    <a:pt x="98" y="42"/>
                  </a:lnTo>
                  <a:lnTo>
                    <a:pt x="92" y="36"/>
                  </a:lnTo>
                  <a:lnTo>
                    <a:pt x="85"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8" name="Freeform 32"/>
            <p:cNvSpPr>
              <a:spLocks/>
            </p:cNvSpPr>
            <p:nvPr userDrawn="1"/>
          </p:nvSpPr>
          <p:spPr bwMode="auto">
            <a:xfrm>
              <a:off x="1112" y="3775"/>
              <a:ext cx="22" cy="47"/>
            </a:xfrm>
            <a:custGeom>
              <a:avLst/>
              <a:gdLst>
                <a:gd name="T0" fmla="*/ 0 w 65"/>
                <a:gd name="T1" fmla="*/ 2 h 139"/>
                <a:gd name="T2" fmla="*/ 30 w 65"/>
                <a:gd name="T3" fmla="*/ 2 h 139"/>
                <a:gd name="T4" fmla="*/ 30 w 65"/>
                <a:gd name="T5" fmla="*/ 16 h 139"/>
                <a:gd name="T6" fmla="*/ 30 w 65"/>
                <a:gd name="T7" fmla="*/ 16 h 139"/>
                <a:gd name="T8" fmla="*/ 36 w 65"/>
                <a:gd name="T9" fmla="*/ 10 h 139"/>
                <a:gd name="T10" fmla="*/ 44 w 65"/>
                <a:gd name="T11" fmla="*/ 5 h 139"/>
                <a:gd name="T12" fmla="*/ 47 w 65"/>
                <a:gd name="T13" fmla="*/ 3 h 139"/>
                <a:gd name="T14" fmla="*/ 53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4 w 65"/>
                <a:gd name="T31" fmla="*/ 35 h 139"/>
                <a:gd name="T32" fmla="*/ 39 w 65"/>
                <a:gd name="T33" fmla="*/ 38 h 139"/>
                <a:gd name="T34" fmla="*/ 36 w 65"/>
                <a:gd name="T35" fmla="*/ 44 h 139"/>
                <a:gd name="T36" fmla="*/ 32 w 65"/>
                <a:gd name="T37" fmla="*/ 50 h 139"/>
                <a:gd name="T38" fmla="*/ 31 w 65"/>
                <a:gd name="T39" fmla="*/ 57 h 139"/>
                <a:gd name="T40" fmla="*/ 30 w 65"/>
                <a:gd name="T41" fmla="*/ 63 h 139"/>
                <a:gd name="T42" fmla="*/ 30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0" y="2"/>
                  </a:lnTo>
                  <a:lnTo>
                    <a:pt x="30" y="16"/>
                  </a:lnTo>
                  <a:lnTo>
                    <a:pt x="30" y="16"/>
                  </a:lnTo>
                  <a:lnTo>
                    <a:pt x="36" y="10"/>
                  </a:lnTo>
                  <a:lnTo>
                    <a:pt x="44" y="5"/>
                  </a:lnTo>
                  <a:lnTo>
                    <a:pt x="47" y="3"/>
                  </a:lnTo>
                  <a:lnTo>
                    <a:pt x="53" y="2"/>
                  </a:lnTo>
                  <a:lnTo>
                    <a:pt x="58" y="0"/>
                  </a:lnTo>
                  <a:lnTo>
                    <a:pt x="65" y="0"/>
                  </a:lnTo>
                  <a:lnTo>
                    <a:pt x="65" y="29"/>
                  </a:lnTo>
                  <a:lnTo>
                    <a:pt x="63" y="29"/>
                  </a:lnTo>
                  <a:lnTo>
                    <a:pt x="63" y="29"/>
                  </a:lnTo>
                  <a:lnTo>
                    <a:pt x="56" y="30"/>
                  </a:lnTo>
                  <a:lnTo>
                    <a:pt x="49" y="31"/>
                  </a:lnTo>
                  <a:lnTo>
                    <a:pt x="44" y="35"/>
                  </a:lnTo>
                  <a:lnTo>
                    <a:pt x="39" y="38"/>
                  </a:lnTo>
                  <a:lnTo>
                    <a:pt x="36"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9" name="Freeform 33"/>
            <p:cNvSpPr>
              <a:spLocks noEditPoints="1"/>
            </p:cNvSpPr>
            <p:nvPr userDrawn="1"/>
          </p:nvSpPr>
          <p:spPr bwMode="auto">
            <a:xfrm>
              <a:off x="1170" y="3758"/>
              <a:ext cx="37" cy="64"/>
            </a:xfrm>
            <a:custGeom>
              <a:avLst/>
              <a:gdLst>
                <a:gd name="T0" fmla="*/ 56 w 111"/>
                <a:gd name="T1" fmla="*/ 0 h 192"/>
                <a:gd name="T2" fmla="*/ 56 w 111"/>
                <a:gd name="T3" fmla="*/ 0 h 192"/>
                <a:gd name="T4" fmla="*/ 68 w 111"/>
                <a:gd name="T5" fmla="*/ 1 h 192"/>
                <a:gd name="T6" fmla="*/ 78 w 111"/>
                <a:gd name="T7" fmla="*/ 3 h 192"/>
                <a:gd name="T8" fmla="*/ 87 w 111"/>
                <a:gd name="T9" fmla="*/ 8 h 192"/>
                <a:gd name="T10" fmla="*/ 95 w 111"/>
                <a:gd name="T11" fmla="*/ 14 h 192"/>
                <a:gd name="T12" fmla="*/ 102 w 111"/>
                <a:gd name="T13" fmla="*/ 23 h 192"/>
                <a:gd name="T14" fmla="*/ 107 w 111"/>
                <a:gd name="T15" fmla="*/ 32 h 192"/>
                <a:gd name="T16" fmla="*/ 110 w 111"/>
                <a:gd name="T17" fmla="*/ 42 h 192"/>
                <a:gd name="T18" fmla="*/ 111 w 111"/>
                <a:gd name="T19" fmla="*/ 55 h 192"/>
                <a:gd name="T20" fmla="*/ 111 w 111"/>
                <a:gd name="T21" fmla="*/ 55 h 192"/>
                <a:gd name="T22" fmla="*/ 110 w 111"/>
                <a:gd name="T23" fmla="*/ 66 h 192"/>
                <a:gd name="T24" fmla="*/ 108 w 111"/>
                <a:gd name="T25" fmla="*/ 75 h 192"/>
                <a:gd name="T26" fmla="*/ 103 w 111"/>
                <a:gd name="T27" fmla="*/ 84 h 192"/>
                <a:gd name="T28" fmla="*/ 99 w 111"/>
                <a:gd name="T29" fmla="*/ 91 h 192"/>
                <a:gd name="T30" fmla="*/ 92 w 111"/>
                <a:gd name="T31" fmla="*/ 98 h 192"/>
                <a:gd name="T32" fmla="*/ 85 w 111"/>
                <a:gd name="T33" fmla="*/ 103 h 192"/>
                <a:gd name="T34" fmla="*/ 76 w 111"/>
                <a:gd name="T35" fmla="*/ 106 h 192"/>
                <a:gd name="T36" fmla="*/ 68 w 111"/>
                <a:gd name="T37" fmla="*/ 108 h 192"/>
                <a:gd name="T38" fmla="*/ 111 w 111"/>
                <a:gd name="T39" fmla="*/ 192 h 192"/>
                <a:gd name="T40" fmla="*/ 76 w 111"/>
                <a:gd name="T41" fmla="*/ 192 h 192"/>
                <a:gd name="T42" fmla="*/ 35 w 111"/>
                <a:gd name="T43" fmla="*/ 110 h 192"/>
                <a:gd name="T44" fmla="*/ 31 w 111"/>
                <a:gd name="T45" fmla="*/ 110 h 192"/>
                <a:gd name="T46" fmla="*/ 31 w 111"/>
                <a:gd name="T47" fmla="*/ 192 h 192"/>
                <a:gd name="T48" fmla="*/ 0 w 111"/>
                <a:gd name="T49" fmla="*/ 192 h 192"/>
                <a:gd name="T50" fmla="*/ 0 w 111"/>
                <a:gd name="T51" fmla="*/ 0 h 192"/>
                <a:gd name="T52" fmla="*/ 56 w 111"/>
                <a:gd name="T53" fmla="*/ 0 h 192"/>
                <a:gd name="T54" fmla="*/ 31 w 111"/>
                <a:gd name="T55" fmla="*/ 81 h 192"/>
                <a:gd name="T56" fmla="*/ 56 w 111"/>
                <a:gd name="T57" fmla="*/ 81 h 192"/>
                <a:gd name="T58" fmla="*/ 56 w 111"/>
                <a:gd name="T59" fmla="*/ 81 h 192"/>
                <a:gd name="T60" fmla="*/ 62 w 111"/>
                <a:gd name="T61" fmla="*/ 80 h 192"/>
                <a:gd name="T62" fmla="*/ 68 w 111"/>
                <a:gd name="T63" fmla="*/ 79 h 192"/>
                <a:gd name="T64" fmla="*/ 71 w 111"/>
                <a:gd name="T65" fmla="*/ 76 h 192"/>
                <a:gd name="T66" fmla="*/ 75 w 111"/>
                <a:gd name="T67" fmla="*/ 73 h 192"/>
                <a:gd name="T68" fmla="*/ 78 w 111"/>
                <a:gd name="T69" fmla="*/ 69 h 192"/>
                <a:gd name="T70" fmla="*/ 79 w 111"/>
                <a:gd name="T71" fmla="*/ 65 h 192"/>
                <a:gd name="T72" fmla="*/ 80 w 111"/>
                <a:gd name="T73" fmla="*/ 60 h 192"/>
                <a:gd name="T74" fmla="*/ 81 w 111"/>
                <a:gd name="T75" fmla="*/ 55 h 192"/>
                <a:gd name="T76" fmla="*/ 81 w 111"/>
                <a:gd name="T77" fmla="*/ 55 h 192"/>
                <a:gd name="T78" fmla="*/ 80 w 111"/>
                <a:gd name="T79" fmla="*/ 50 h 192"/>
                <a:gd name="T80" fmla="*/ 79 w 111"/>
                <a:gd name="T81" fmla="*/ 44 h 192"/>
                <a:gd name="T82" fmla="*/ 78 w 111"/>
                <a:gd name="T83" fmla="*/ 40 h 192"/>
                <a:gd name="T84" fmla="*/ 75 w 111"/>
                <a:gd name="T85" fmla="*/ 36 h 192"/>
                <a:gd name="T86" fmla="*/ 71 w 111"/>
                <a:gd name="T87" fmla="*/ 33 h 192"/>
                <a:gd name="T88" fmla="*/ 68 w 111"/>
                <a:gd name="T89" fmla="*/ 31 h 192"/>
                <a:gd name="T90" fmla="*/ 62 w 111"/>
                <a:gd name="T91" fmla="*/ 29 h 192"/>
                <a:gd name="T92" fmla="*/ 56 w 111"/>
                <a:gd name="T93" fmla="*/ 29 h 192"/>
                <a:gd name="T94" fmla="*/ 31 w 111"/>
                <a:gd name="T95" fmla="*/ 29 h 192"/>
                <a:gd name="T96" fmla="*/ 31 w 111"/>
                <a:gd name="T97" fmla="*/ 8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192">
                  <a:moveTo>
                    <a:pt x="56" y="0"/>
                  </a:moveTo>
                  <a:lnTo>
                    <a:pt x="56" y="0"/>
                  </a:lnTo>
                  <a:lnTo>
                    <a:pt x="68" y="1"/>
                  </a:lnTo>
                  <a:lnTo>
                    <a:pt x="78" y="3"/>
                  </a:lnTo>
                  <a:lnTo>
                    <a:pt x="87" y="8"/>
                  </a:lnTo>
                  <a:lnTo>
                    <a:pt x="95" y="14"/>
                  </a:lnTo>
                  <a:lnTo>
                    <a:pt x="102" y="23"/>
                  </a:lnTo>
                  <a:lnTo>
                    <a:pt x="107" y="32"/>
                  </a:lnTo>
                  <a:lnTo>
                    <a:pt x="110" y="42"/>
                  </a:lnTo>
                  <a:lnTo>
                    <a:pt x="111" y="55"/>
                  </a:lnTo>
                  <a:lnTo>
                    <a:pt x="111" y="55"/>
                  </a:lnTo>
                  <a:lnTo>
                    <a:pt x="110" y="66"/>
                  </a:lnTo>
                  <a:lnTo>
                    <a:pt x="108" y="75"/>
                  </a:lnTo>
                  <a:lnTo>
                    <a:pt x="103" y="84"/>
                  </a:lnTo>
                  <a:lnTo>
                    <a:pt x="99" y="91"/>
                  </a:lnTo>
                  <a:lnTo>
                    <a:pt x="92" y="98"/>
                  </a:lnTo>
                  <a:lnTo>
                    <a:pt x="85" y="103"/>
                  </a:lnTo>
                  <a:lnTo>
                    <a:pt x="76" y="106"/>
                  </a:lnTo>
                  <a:lnTo>
                    <a:pt x="68" y="108"/>
                  </a:lnTo>
                  <a:lnTo>
                    <a:pt x="111" y="192"/>
                  </a:lnTo>
                  <a:lnTo>
                    <a:pt x="76" y="192"/>
                  </a:lnTo>
                  <a:lnTo>
                    <a:pt x="35" y="110"/>
                  </a:lnTo>
                  <a:lnTo>
                    <a:pt x="31" y="110"/>
                  </a:lnTo>
                  <a:lnTo>
                    <a:pt x="31" y="192"/>
                  </a:lnTo>
                  <a:lnTo>
                    <a:pt x="0" y="192"/>
                  </a:lnTo>
                  <a:lnTo>
                    <a:pt x="0" y="0"/>
                  </a:lnTo>
                  <a:lnTo>
                    <a:pt x="56" y="0"/>
                  </a:lnTo>
                  <a:close/>
                  <a:moveTo>
                    <a:pt x="31" y="81"/>
                  </a:moveTo>
                  <a:lnTo>
                    <a:pt x="56" y="81"/>
                  </a:lnTo>
                  <a:lnTo>
                    <a:pt x="56" y="81"/>
                  </a:lnTo>
                  <a:lnTo>
                    <a:pt x="62" y="80"/>
                  </a:lnTo>
                  <a:lnTo>
                    <a:pt x="68" y="79"/>
                  </a:lnTo>
                  <a:lnTo>
                    <a:pt x="71" y="76"/>
                  </a:lnTo>
                  <a:lnTo>
                    <a:pt x="75" y="73"/>
                  </a:lnTo>
                  <a:lnTo>
                    <a:pt x="78" y="69"/>
                  </a:lnTo>
                  <a:lnTo>
                    <a:pt x="79" y="65"/>
                  </a:lnTo>
                  <a:lnTo>
                    <a:pt x="80" y="60"/>
                  </a:lnTo>
                  <a:lnTo>
                    <a:pt x="81" y="55"/>
                  </a:lnTo>
                  <a:lnTo>
                    <a:pt x="81" y="55"/>
                  </a:lnTo>
                  <a:lnTo>
                    <a:pt x="80" y="50"/>
                  </a:lnTo>
                  <a:lnTo>
                    <a:pt x="79" y="44"/>
                  </a:lnTo>
                  <a:lnTo>
                    <a:pt x="78" y="40"/>
                  </a:lnTo>
                  <a:lnTo>
                    <a:pt x="75" y="36"/>
                  </a:lnTo>
                  <a:lnTo>
                    <a:pt x="71" y="33"/>
                  </a:lnTo>
                  <a:lnTo>
                    <a:pt x="68" y="31"/>
                  </a:lnTo>
                  <a:lnTo>
                    <a:pt x="62" y="29"/>
                  </a:lnTo>
                  <a:lnTo>
                    <a:pt x="56" y="29"/>
                  </a:lnTo>
                  <a:lnTo>
                    <a:pt x="31" y="29"/>
                  </a:lnTo>
                  <a:lnTo>
                    <a:pt x="3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0" name="Freeform 34"/>
            <p:cNvSpPr>
              <a:spLocks noEditPoints="1"/>
            </p:cNvSpPr>
            <p:nvPr userDrawn="1"/>
          </p:nvSpPr>
          <p:spPr bwMode="auto">
            <a:xfrm>
              <a:off x="1212"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1"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8"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1" name="Freeform 35"/>
            <p:cNvSpPr>
              <a:spLocks/>
            </p:cNvSpPr>
            <p:nvPr userDrawn="1"/>
          </p:nvSpPr>
          <p:spPr bwMode="auto">
            <a:xfrm>
              <a:off x="1264" y="3775"/>
              <a:ext cx="32" cy="47"/>
            </a:xfrm>
            <a:custGeom>
              <a:avLst/>
              <a:gdLst>
                <a:gd name="T0" fmla="*/ 29 w 95"/>
                <a:gd name="T1" fmla="*/ 93 h 140"/>
                <a:gd name="T2" fmla="*/ 31 w 95"/>
                <a:gd name="T3" fmla="*/ 101 h 140"/>
                <a:gd name="T4" fmla="*/ 34 w 95"/>
                <a:gd name="T5" fmla="*/ 107 h 140"/>
                <a:gd name="T6" fmla="*/ 47 w 95"/>
                <a:gd name="T7" fmla="*/ 113 h 140"/>
                <a:gd name="T8" fmla="*/ 54 w 95"/>
                <a:gd name="T9" fmla="*/ 112 h 140"/>
                <a:gd name="T10" fmla="*/ 62 w 95"/>
                <a:gd name="T11" fmla="*/ 106 h 140"/>
                <a:gd name="T12" fmla="*/ 64 w 95"/>
                <a:gd name="T13" fmla="*/ 99 h 140"/>
                <a:gd name="T14" fmla="*/ 64 w 95"/>
                <a:gd name="T15" fmla="*/ 96 h 140"/>
                <a:gd name="T16" fmla="*/ 62 w 95"/>
                <a:gd name="T17" fmla="*/ 86 h 140"/>
                <a:gd name="T18" fmla="*/ 56 w 95"/>
                <a:gd name="T19" fmla="*/ 81 h 140"/>
                <a:gd name="T20" fmla="*/ 38 w 95"/>
                <a:gd name="T21" fmla="*/ 75 h 140"/>
                <a:gd name="T22" fmla="*/ 33 w 95"/>
                <a:gd name="T23" fmla="*/ 73 h 140"/>
                <a:gd name="T24" fmla="*/ 23 w 95"/>
                <a:gd name="T25" fmla="*/ 67 h 140"/>
                <a:gd name="T26" fmla="*/ 15 w 95"/>
                <a:gd name="T27" fmla="*/ 59 h 140"/>
                <a:gd name="T28" fmla="*/ 10 w 95"/>
                <a:gd name="T29" fmla="*/ 46 h 140"/>
                <a:gd name="T30" fmla="*/ 9 w 95"/>
                <a:gd name="T31" fmla="*/ 38 h 140"/>
                <a:gd name="T32" fmla="*/ 13 w 95"/>
                <a:gd name="T33" fmla="*/ 23 h 140"/>
                <a:gd name="T34" fmla="*/ 21 w 95"/>
                <a:gd name="T35" fmla="*/ 11 h 140"/>
                <a:gd name="T36" fmla="*/ 32 w 95"/>
                <a:gd name="T37" fmla="*/ 3 h 140"/>
                <a:gd name="T38" fmla="*/ 47 w 95"/>
                <a:gd name="T39" fmla="*/ 0 h 140"/>
                <a:gd name="T40" fmla="*/ 57 w 95"/>
                <a:gd name="T41" fmla="*/ 2 h 140"/>
                <a:gd name="T42" fmla="*/ 73 w 95"/>
                <a:gd name="T43" fmla="*/ 11 h 140"/>
                <a:gd name="T44" fmla="*/ 61 w 95"/>
                <a:gd name="T45" fmla="*/ 36 h 140"/>
                <a:gd name="T46" fmla="*/ 60 w 95"/>
                <a:gd name="T47" fmla="*/ 33 h 140"/>
                <a:gd name="T48" fmla="*/ 53 w 95"/>
                <a:gd name="T49" fmla="*/ 28 h 140"/>
                <a:gd name="T50" fmla="*/ 49 w 95"/>
                <a:gd name="T51" fmla="*/ 27 h 140"/>
                <a:gd name="T52" fmla="*/ 41 w 95"/>
                <a:gd name="T53" fmla="*/ 30 h 140"/>
                <a:gd name="T54" fmla="*/ 38 w 95"/>
                <a:gd name="T55" fmla="*/ 38 h 140"/>
                <a:gd name="T56" fmla="*/ 39 w 95"/>
                <a:gd name="T57" fmla="*/ 42 h 140"/>
                <a:gd name="T58" fmla="*/ 44 w 95"/>
                <a:gd name="T59" fmla="*/ 47 h 140"/>
                <a:gd name="T60" fmla="*/ 57 w 95"/>
                <a:gd name="T61" fmla="*/ 52 h 140"/>
                <a:gd name="T62" fmla="*/ 69 w 95"/>
                <a:gd name="T63" fmla="*/ 55 h 140"/>
                <a:gd name="T64" fmla="*/ 78 w 95"/>
                <a:gd name="T65" fmla="*/ 60 h 140"/>
                <a:gd name="T66" fmla="*/ 87 w 95"/>
                <a:gd name="T67" fmla="*/ 68 h 140"/>
                <a:gd name="T68" fmla="*/ 93 w 95"/>
                <a:gd name="T69" fmla="*/ 80 h 140"/>
                <a:gd name="T70" fmla="*/ 95 w 95"/>
                <a:gd name="T71" fmla="*/ 94 h 140"/>
                <a:gd name="T72" fmla="*/ 94 w 95"/>
                <a:gd name="T73" fmla="*/ 105 h 140"/>
                <a:gd name="T74" fmla="*/ 87 w 95"/>
                <a:gd name="T75" fmla="*/ 121 h 140"/>
                <a:gd name="T76" fmla="*/ 75 w 95"/>
                <a:gd name="T77" fmla="*/ 133 h 140"/>
                <a:gd name="T78" fmla="*/ 57 w 95"/>
                <a:gd name="T79" fmla="*/ 140 h 140"/>
                <a:gd name="T80" fmla="*/ 47 w 95"/>
                <a:gd name="T81" fmla="*/ 140 h 140"/>
                <a:gd name="T82" fmla="*/ 28 w 95"/>
                <a:gd name="T83" fmla="*/ 137 h 140"/>
                <a:gd name="T84" fmla="*/ 13 w 95"/>
                <a:gd name="T85" fmla="*/ 128 h 140"/>
                <a:gd name="T86" fmla="*/ 4 w 95"/>
                <a:gd name="T87" fmla="*/ 112 h 140"/>
                <a:gd name="T88" fmla="*/ 0 w 95"/>
                <a:gd name="T89" fmla="*/ 9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40">
                  <a:moveTo>
                    <a:pt x="29" y="93"/>
                  </a:moveTo>
                  <a:lnTo>
                    <a:pt x="29" y="93"/>
                  </a:lnTo>
                  <a:lnTo>
                    <a:pt x="30" y="98"/>
                  </a:lnTo>
                  <a:lnTo>
                    <a:pt x="31" y="101"/>
                  </a:lnTo>
                  <a:lnTo>
                    <a:pt x="32" y="105"/>
                  </a:lnTo>
                  <a:lnTo>
                    <a:pt x="34" y="107"/>
                  </a:lnTo>
                  <a:lnTo>
                    <a:pt x="40" y="110"/>
                  </a:lnTo>
                  <a:lnTo>
                    <a:pt x="47" y="113"/>
                  </a:lnTo>
                  <a:lnTo>
                    <a:pt x="47" y="113"/>
                  </a:lnTo>
                  <a:lnTo>
                    <a:pt x="54" y="112"/>
                  </a:lnTo>
                  <a:lnTo>
                    <a:pt x="60" y="108"/>
                  </a:lnTo>
                  <a:lnTo>
                    <a:pt x="62" y="106"/>
                  </a:lnTo>
                  <a:lnTo>
                    <a:pt x="63" y="102"/>
                  </a:lnTo>
                  <a:lnTo>
                    <a:pt x="64" y="99"/>
                  </a:lnTo>
                  <a:lnTo>
                    <a:pt x="64" y="96"/>
                  </a:lnTo>
                  <a:lnTo>
                    <a:pt x="64" y="96"/>
                  </a:lnTo>
                  <a:lnTo>
                    <a:pt x="64" y="90"/>
                  </a:lnTo>
                  <a:lnTo>
                    <a:pt x="62" y="86"/>
                  </a:lnTo>
                  <a:lnTo>
                    <a:pt x="60" y="83"/>
                  </a:lnTo>
                  <a:lnTo>
                    <a:pt x="56" y="81"/>
                  </a:lnTo>
                  <a:lnTo>
                    <a:pt x="48" y="77"/>
                  </a:lnTo>
                  <a:lnTo>
                    <a:pt x="38" y="75"/>
                  </a:lnTo>
                  <a:lnTo>
                    <a:pt x="38" y="75"/>
                  </a:lnTo>
                  <a:lnTo>
                    <a:pt x="33" y="73"/>
                  </a:lnTo>
                  <a:lnTo>
                    <a:pt x="28" y="70"/>
                  </a:lnTo>
                  <a:lnTo>
                    <a:pt x="23" y="67"/>
                  </a:lnTo>
                  <a:lnTo>
                    <a:pt x="18" y="63"/>
                  </a:lnTo>
                  <a:lnTo>
                    <a:pt x="15" y="59"/>
                  </a:lnTo>
                  <a:lnTo>
                    <a:pt x="12" y="53"/>
                  </a:lnTo>
                  <a:lnTo>
                    <a:pt x="10" y="46"/>
                  </a:lnTo>
                  <a:lnTo>
                    <a:pt x="9" y="38"/>
                  </a:lnTo>
                  <a:lnTo>
                    <a:pt x="9" y="38"/>
                  </a:lnTo>
                  <a:lnTo>
                    <a:pt x="10" y="30"/>
                  </a:lnTo>
                  <a:lnTo>
                    <a:pt x="13" y="23"/>
                  </a:lnTo>
                  <a:lnTo>
                    <a:pt x="16" y="16"/>
                  </a:lnTo>
                  <a:lnTo>
                    <a:pt x="21" y="11"/>
                  </a:lnTo>
                  <a:lnTo>
                    <a:pt x="26" y="6"/>
                  </a:lnTo>
                  <a:lnTo>
                    <a:pt x="32" y="3"/>
                  </a:lnTo>
                  <a:lnTo>
                    <a:pt x="40" y="0"/>
                  </a:lnTo>
                  <a:lnTo>
                    <a:pt x="47" y="0"/>
                  </a:lnTo>
                  <a:lnTo>
                    <a:pt x="47" y="0"/>
                  </a:lnTo>
                  <a:lnTo>
                    <a:pt x="57" y="2"/>
                  </a:lnTo>
                  <a:lnTo>
                    <a:pt x="67" y="5"/>
                  </a:lnTo>
                  <a:lnTo>
                    <a:pt x="73" y="11"/>
                  </a:lnTo>
                  <a:lnTo>
                    <a:pt x="80" y="18"/>
                  </a:lnTo>
                  <a:lnTo>
                    <a:pt x="61" y="36"/>
                  </a:lnTo>
                  <a:lnTo>
                    <a:pt x="61" y="36"/>
                  </a:lnTo>
                  <a:lnTo>
                    <a:pt x="60" y="33"/>
                  </a:lnTo>
                  <a:lnTo>
                    <a:pt x="56" y="29"/>
                  </a:lnTo>
                  <a:lnTo>
                    <a:pt x="53" y="28"/>
                  </a:lnTo>
                  <a:lnTo>
                    <a:pt x="49" y="27"/>
                  </a:lnTo>
                  <a:lnTo>
                    <a:pt x="49" y="27"/>
                  </a:lnTo>
                  <a:lnTo>
                    <a:pt x="45" y="28"/>
                  </a:lnTo>
                  <a:lnTo>
                    <a:pt x="41" y="30"/>
                  </a:lnTo>
                  <a:lnTo>
                    <a:pt x="39" y="34"/>
                  </a:lnTo>
                  <a:lnTo>
                    <a:pt x="38" y="38"/>
                  </a:lnTo>
                  <a:lnTo>
                    <a:pt x="38" y="38"/>
                  </a:lnTo>
                  <a:lnTo>
                    <a:pt x="39" y="42"/>
                  </a:lnTo>
                  <a:lnTo>
                    <a:pt x="41" y="45"/>
                  </a:lnTo>
                  <a:lnTo>
                    <a:pt x="44" y="47"/>
                  </a:lnTo>
                  <a:lnTo>
                    <a:pt x="48" y="50"/>
                  </a:lnTo>
                  <a:lnTo>
                    <a:pt x="57" y="52"/>
                  </a:lnTo>
                  <a:lnTo>
                    <a:pt x="69" y="55"/>
                  </a:lnTo>
                  <a:lnTo>
                    <a:pt x="69" y="55"/>
                  </a:lnTo>
                  <a:lnTo>
                    <a:pt x="73" y="58"/>
                  </a:lnTo>
                  <a:lnTo>
                    <a:pt x="78" y="60"/>
                  </a:lnTo>
                  <a:lnTo>
                    <a:pt x="83" y="63"/>
                  </a:lnTo>
                  <a:lnTo>
                    <a:pt x="87" y="68"/>
                  </a:lnTo>
                  <a:lnTo>
                    <a:pt x="91" y="74"/>
                  </a:lnTo>
                  <a:lnTo>
                    <a:pt x="93" y="80"/>
                  </a:lnTo>
                  <a:lnTo>
                    <a:pt x="94" y="86"/>
                  </a:lnTo>
                  <a:lnTo>
                    <a:pt x="95" y="94"/>
                  </a:lnTo>
                  <a:lnTo>
                    <a:pt x="95" y="94"/>
                  </a:lnTo>
                  <a:lnTo>
                    <a:pt x="94" y="105"/>
                  </a:lnTo>
                  <a:lnTo>
                    <a:pt x="92" y="114"/>
                  </a:lnTo>
                  <a:lnTo>
                    <a:pt x="87" y="121"/>
                  </a:lnTo>
                  <a:lnTo>
                    <a:pt x="81" y="128"/>
                  </a:lnTo>
                  <a:lnTo>
                    <a:pt x="75" y="133"/>
                  </a:lnTo>
                  <a:lnTo>
                    <a:pt x="67" y="138"/>
                  </a:lnTo>
                  <a:lnTo>
                    <a:pt x="57" y="140"/>
                  </a:lnTo>
                  <a:lnTo>
                    <a:pt x="47" y="140"/>
                  </a:lnTo>
                  <a:lnTo>
                    <a:pt x="47" y="140"/>
                  </a:lnTo>
                  <a:lnTo>
                    <a:pt x="37" y="140"/>
                  </a:lnTo>
                  <a:lnTo>
                    <a:pt x="28" y="137"/>
                  </a:lnTo>
                  <a:lnTo>
                    <a:pt x="20" y="132"/>
                  </a:lnTo>
                  <a:lnTo>
                    <a:pt x="13" y="128"/>
                  </a:lnTo>
                  <a:lnTo>
                    <a:pt x="8" y="120"/>
                  </a:lnTo>
                  <a:lnTo>
                    <a:pt x="4" y="112"/>
                  </a:lnTo>
                  <a:lnTo>
                    <a:pt x="1" y="104"/>
                  </a:lnTo>
                  <a:lnTo>
                    <a:pt x="0" y="93"/>
                  </a:lnTo>
                  <a:lnTo>
                    <a:pt x="29"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2" name="Freeform 36"/>
            <p:cNvSpPr>
              <a:spLocks noEditPoints="1"/>
            </p:cNvSpPr>
            <p:nvPr userDrawn="1"/>
          </p:nvSpPr>
          <p:spPr bwMode="auto">
            <a:xfrm>
              <a:off x="1303" y="3775"/>
              <a:ext cx="47" cy="47"/>
            </a:xfrm>
            <a:custGeom>
              <a:avLst/>
              <a:gdLst>
                <a:gd name="T0" fmla="*/ 32 w 140"/>
                <a:gd name="T1" fmla="*/ 81 h 140"/>
                <a:gd name="T2" fmla="*/ 36 w 140"/>
                <a:gd name="T3" fmla="*/ 93 h 140"/>
                <a:gd name="T4" fmla="*/ 44 w 140"/>
                <a:gd name="T5" fmla="*/ 104 h 140"/>
                <a:gd name="T6" fmla="*/ 56 w 140"/>
                <a:gd name="T7" fmla="*/ 109 h 140"/>
                <a:gd name="T8" fmla="*/ 70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0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19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1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0" y="113"/>
                  </a:lnTo>
                  <a:lnTo>
                    <a:pt x="70" y="113"/>
                  </a:lnTo>
                  <a:lnTo>
                    <a:pt x="80" y="112"/>
                  </a:lnTo>
                  <a:lnTo>
                    <a:pt x="89" y="109"/>
                  </a:lnTo>
                  <a:lnTo>
                    <a:pt x="96" y="105"/>
                  </a:lnTo>
                  <a:lnTo>
                    <a:pt x="101" y="99"/>
                  </a:lnTo>
                  <a:lnTo>
                    <a:pt x="137" y="99"/>
                  </a:lnTo>
                  <a:lnTo>
                    <a:pt x="137" y="99"/>
                  </a:lnTo>
                  <a:lnTo>
                    <a:pt x="133" y="108"/>
                  </a:lnTo>
                  <a:lnTo>
                    <a:pt x="127" y="116"/>
                  </a:lnTo>
                  <a:lnTo>
                    <a:pt x="120" y="123"/>
                  </a:lnTo>
                  <a:lnTo>
                    <a:pt x="112" y="129"/>
                  </a:lnTo>
                  <a:lnTo>
                    <a:pt x="103" y="135"/>
                  </a:lnTo>
                  <a:lnTo>
                    <a:pt x="93" y="138"/>
                  </a:lnTo>
                  <a:lnTo>
                    <a:pt x="81" y="140"/>
                  </a:lnTo>
                  <a:lnTo>
                    <a:pt x="70" y="140"/>
                  </a:lnTo>
                  <a:lnTo>
                    <a:pt x="70"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19" y="21"/>
                  </a:lnTo>
                  <a:lnTo>
                    <a:pt x="30" y="12"/>
                  </a:lnTo>
                  <a:lnTo>
                    <a:pt x="42" y="6"/>
                  </a:lnTo>
                  <a:lnTo>
                    <a:pt x="48" y="4"/>
                  </a:lnTo>
                  <a:lnTo>
                    <a:pt x="55" y="2"/>
                  </a:lnTo>
                  <a:lnTo>
                    <a:pt x="62"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7" y="33"/>
                  </a:lnTo>
                  <a:lnTo>
                    <a:pt x="81"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3" name="Freeform 37"/>
            <p:cNvSpPr>
              <a:spLocks noEditPoints="1"/>
            </p:cNvSpPr>
            <p:nvPr userDrawn="1"/>
          </p:nvSpPr>
          <p:spPr bwMode="auto">
            <a:xfrm>
              <a:off x="1356" y="3775"/>
              <a:ext cx="46" cy="47"/>
            </a:xfrm>
            <a:custGeom>
              <a:avLst/>
              <a:gdLst>
                <a:gd name="T0" fmla="*/ 139 w 139"/>
                <a:gd name="T1" fmla="*/ 139 h 140"/>
                <a:gd name="T2" fmla="*/ 108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09 w 139"/>
                <a:gd name="T67" fmla="*/ 70 h 140"/>
                <a:gd name="T68" fmla="*/ 109 w 139"/>
                <a:gd name="T69" fmla="*/ 62 h 140"/>
                <a:gd name="T70" fmla="*/ 103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2" y="105"/>
                  </a:lnTo>
                  <a:lnTo>
                    <a:pt x="98" y="99"/>
                  </a:lnTo>
                  <a:lnTo>
                    <a:pt x="103" y="93"/>
                  </a:lnTo>
                  <a:lnTo>
                    <a:pt x="106" y="86"/>
                  </a:lnTo>
                  <a:lnTo>
                    <a:pt x="109" y="78"/>
                  </a:lnTo>
                  <a:lnTo>
                    <a:pt x="109" y="70"/>
                  </a:lnTo>
                  <a:lnTo>
                    <a:pt x="109" y="70"/>
                  </a:lnTo>
                  <a:lnTo>
                    <a:pt x="109" y="62"/>
                  </a:lnTo>
                  <a:lnTo>
                    <a:pt x="106" y="54"/>
                  </a:lnTo>
                  <a:lnTo>
                    <a:pt x="103" y="47"/>
                  </a:lnTo>
                  <a:lnTo>
                    <a:pt x="98" y="42"/>
                  </a:lnTo>
                  <a:lnTo>
                    <a:pt x="92"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4" name="Freeform 38"/>
            <p:cNvSpPr>
              <a:spLocks/>
            </p:cNvSpPr>
            <p:nvPr userDrawn="1"/>
          </p:nvSpPr>
          <p:spPr bwMode="auto">
            <a:xfrm>
              <a:off x="1413" y="3775"/>
              <a:ext cx="22" cy="47"/>
            </a:xfrm>
            <a:custGeom>
              <a:avLst/>
              <a:gdLst>
                <a:gd name="T0" fmla="*/ 0 w 65"/>
                <a:gd name="T1" fmla="*/ 2 h 139"/>
                <a:gd name="T2" fmla="*/ 31 w 65"/>
                <a:gd name="T3" fmla="*/ 2 h 139"/>
                <a:gd name="T4" fmla="*/ 31 w 65"/>
                <a:gd name="T5" fmla="*/ 16 h 139"/>
                <a:gd name="T6" fmla="*/ 31 w 65"/>
                <a:gd name="T7" fmla="*/ 16 h 139"/>
                <a:gd name="T8" fmla="*/ 35 w 65"/>
                <a:gd name="T9" fmla="*/ 10 h 139"/>
                <a:gd name="T10" fmla="*/ 43 w 65"/>
                <a:gd name="T11" fmla="*/ 5 h 139"/>
                <a:gd name="T12" fmla="*/ 48 w 65"/>
                <a:gd name="T13" fmla="*/ 3 h 139"/>
                <a:gd name="T14" fmla="*/ 52 w 65"/>
                <a:gd name="T15" fmla="*/ 2 h 139"/>
                <a:gd name="T16" fmla="*/ 59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50 w 65"/>
                <a:gd name="T29" fmla="*/ 31 h 139"/>
                <a:gd name="T30" fmla="*/ 44 w 65"/>
                <a:gd name="T31" fmla="*/ 35 h 139"/>
                <a:gd name="T32" fmla="*/ 40 w 65"/>
                <a:gd name="T33" fmla="*/ 38 h 139"/>
                <a:gd name="T34" fmla="*/ 35 w 65"/>
                <a:gd name="T35" fmla="*/ 44 h 139"/>
                <a:gd name="T36" fmla="*/ 33 w 65"/>
                <a:gd name="T37" fmla="*/ 50 h 139"/>
                <a:gd name="T38" fmla="*/ 31 w 65"/>
                <a:gd name="T39" fmla="*/ 57 h 139"/>
                <a:gd name="T40" fmla="*/ 31 w 65"/>
                <a:gd name="T41" fmla="*/ 63 h 139"/>
                <a:gd name="T42" fmla="*/ 31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1" y="2"/>
                  </a:lnTo>
                  <a:lnTo>
                    <a:pt x="31" y="16"/>
                  </a:lnTo>
                  <a:lnTo>
                    <a:pt x="31" y="16"/>
                  </a:lnTo>
                  <a:lnTo>
                    <a:pt x="35" y="10"/>
                  </a:lnTo>
                  <a:lnTo>
                    <a:pt x="43" y="5"/>
                  </a:lnTo>
                  <a:lnTo>
                    <a:pt x="48" y="3"/>
                  </a:lnTo>
                  <a:lnTo>
                    <a:pt x="52" y="2"/>
                  </a:lnTo>
                  <a:lnTo>
                    <a:pt x="59" y="0"/>
                  </a:lnTo>
                  <a:lnTo>
                    <a:pt x="65" y="0"/>
                  </a:lnTo>
                  <a:lnTo>
                    <a:pt x="65" y="29"/>
                  </a:lnTo>
                  <a:lnTo>
                    <a:pt x="63" y="29"/>
                  </a:lnTo>
                  <a:lnTo>
                    <a:pt x="63" y="29"/>
                  </a:lnTo>
                  <a:lnTo>
                    <a:pt x="56" y="30"/>
                  </a:lnTo>
                  <a:lnTo>
                    <a:pt x="50" y="31"/>
                  </a:lnTo>
                  <a:lnTo>
                    <a:pt x="44" y="35"/>
                  </a:lnTo>
                  <a:lnTo>
                    <a:pt x="40" y="38"/>
                  </a:lnTo>
                  <a:lnTo>
                    <a:pt x="35" y="44"/>
                  </a:lnTo>
                  <a:lnTo>
                    <a:pt x="33" y="50"/>
                  </a:lnTo>
                  <a:lnTo>
                    <a:pt x="31" y="57"/>
                  </a:lnTo>
                  <a:lnTo>
                    <a:pt x="31" y="63"/>
                  </a:lnTo>
                  <a:lnTo>
                    <a:pt x="31"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5" name="Freeform 39"/>
            <p:cNvSpPr>
              <a:spLocks/>
            </p:cNvSpPr>
            <p:nvPr userDrawn="1"/>
          </p:nvSpPr>
          <p:spPr bwMode="auto">
            <a:xfrm>
              <a:off x="1440"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40 w 141"/>
                <a:gd name="T13" fmla="*/ 85 h 140"/>
                <a:gd name="T14" fmla="*/ 135 w 141"/>
                <a:gd name="T15" fmla="*/ 98 h 140"/>
                <a:gd name="T16" fmla="*/ 120 w 141"/>
                <a:gd name="T17" fmla="*/ 121 h 140"/>
                <a:gd name="T18" fmla="*/ 98 w 141"/>
                <a:gd name="T19" fmla="*/ 136 h 140"/>
                <a:gd name="T20" fmla="*/ 85 w 141"/>
                <a:gd name="T21" fmla="*/ 139 h 140"/>
                <a:gd name="T22" fmla="*/ 71 w 141"/>
                <a:gd name="T23" fmla="*/ 140 h 140"/>
                <a:gd name="T24" fmla="*/ 63 w 141"/>
                <a:gd name="T25" fmla="*/ 140 h 140"/>
                <a:gd name="T26" fmla="*/ 49 w 141"/>
                <a:gd name="T27" fmla="*/ 138 h 140"/>
                <a:gd name="T28" fmla="*/ 31 w 141"/>
                <a:gd name="T29" fmla="*/ 129 h 140"/>
                <a:gd name="T30" fmla="*/ 13 w 141"/>
                <a:gd name="T31" fmla="*/ 110 h 140"/>
                <a:gd name="T32" fmla="*/ 3 w 141"/>
                <a:gd name="T33" fmla="*/ 92 h 140"/>
                <a:gd name="T34" fmla="*/ 1 w 141"/>
                <a:gd name="T35" fmla="*/ 78 h 140"/>
                <a:gd name="T36" fmla="*/ 0 w 141"/>
                <a:gd name="T37" fmla="*/ 70 h 140"/>
                <a:gd name="T38" fmla="*/ 2 w 141"/>
                <a:gd name="T39" fmla="*/ 55 h 140"/>
                <a:gd name="T40" fmla="*/ 6 w 141"/>
                <a:gd name="T41" fmla="*/ 43 h 140"/>
                <a:gd name="T42" fmla="*/ 21 w 141"/>
                <a:gd name="T43" fmla="*/ 20 h 140"/>
                <a:gd name="T44" fmla="*/ 42 w 141"/>
                <a:gd name="T45" fmla="*/ 5 h 140"/>
                <a:gd name="T46" fmla="*/ 56 w 141"/>
                <a:gd name="T47" fmla="*/ 2 h 140"/>
                <a:gd name="T48" fmla="*/ 71 w 141"/>
                <a:gd name="T49" fmla="*/ 0 h 140"/>
                <a:gd name="T50" fmla="*/ 79 w 141"/>
                <a:gd name="T51" fmla="*/ 0 h 140"/>
                <a:gd name="T52" fmla="*/ 93 w 141"/>
                <a:gd name="T53" fmla="*/ 4 h 140"/>
                <a:gd name="T54" fmla="*/ 105 w 141"/>
                <a:gd name="T55" fmla="*/ 8 h 140"/>
                <a:gd name="T56" fmla="*/ 121 w 141"/>
                <a:gd name="T57" fmla="*/ 21 h 140"/>
                <a:gd name="T58" fmla="*/ 98 w 141"/>
                <a:gd name="T59" fmla="*/ 41 h 140"/>
                <a:gd name="T60" fmla="*/ 87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4 w 141"/>
                <a:gd name="T75" fmla="*/ 88 h 140"/>
                <a:gd name="T76" fmla="*/ 42 w 141"/>
                <a:gd name="T77" fmla="*/ 100 h 140"/>
                <a:gd name="T78" fmla="*/ 55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4" y="94"/>
                  </a:lnTo>
                  <a:lnTo>
                    <a:pt x="108" y="88"/>
                  </a:lnTo>
                  <a:lnTo>
                    <a:pt x="110" y="80"/>
                  </a:lnTo>
                  <a:lnTo>
                    <a:pt x="110" y="70"/>
                  </a:lnTo>
                  <a:lnTo>
                    <a:pt x="141" y="70"/>
                  </a:lnTo>
                  <a:lnTo>
                    <a:pt x="141" y="70"/>
                  </a:lnTo>
                  <a:lnTo>
                    <a:pt x="141" y="78"/>
                  </a:lnTo>
                  <a:lnTo>
                    <a:pt x="140" y="85"/>
                  </a:lnTo>
                  <a:lnTo>
                    <a:pt x="137" y="92"/>
                  </a:lnTo>
                  <a:lnTo>
                    <a:pt x="135" y="98"/>
                  </a:lnTo>
                  <a:lnTo>
                    <a:pt x="129" y="110"/>
                  </a:lnTo>
                  <a:lnTo>
                    <a:pt x="120" y="121"/>
                  </a:lnTo>
                  <a:lnTo>
                    <a:pt x="110" y="129"/>
                  </a:lnTo>
                  <a:lnTo>
                    <a:pt x="98" y="136"/>
                  </a:lnTo>
                  <a:lnTo>
                    <a:pt x="92" y="138"/>
                  </a:lnTo>
                  <a:lnTo>
                    <a:pt x="85" y="139"/>
                  </a:lnTo>
                  <a:lnTo>
                    <a:pt x="78" y="140"/>
                  </a:lnTo>
                  <a:lnTo>
                    <a:pt x="71" y="140"/>
                  </a:lnTo>
                  <a:lnTo>
                    <a:pt x="71" y="140"/>
                  </a:lnTo>
                  <a:lnTo>
                    <a:pt x="63" y="140"/>
                  </a:lnTo>
                  <a:lnTo>
                    <a:pt x="56" y="139"/>
                  </a:lnTo>
                  <a:lnTo>
                    <a:pt x="49" y="138"/>
                  </a:lnTo>
                  <a:lnTo>
                    <a:pt x="42" y="136"/>
                  </a:lnTo>
                  <a:lnTo>
                    <a:pt x="31" y="129"/>
                  </a:lnTo>
                  <a:lnTo>
                    <a:pt x="21" y="121"/>
                  </a:lnTo>
                  <a:lnTo>
                    <a:pt x="13" y="110"/>
                  </a:lnTo>
                  <a:lnTo>
                    <a:pt x="6" y="99"/>
                  </a:lnTo>
                  <a:lnTo>
                    <a:pt x="3" y="92"/>
                  </a:lnTo>
                  <a:lnTo>
                    <a:pt x="2" y="85"/>
                  </a:lnTo>
                  <a:lnTo>
                    <a:pt x="1" y="78"/>
                  </a:lnTo>
                  <a:lnTo>
                    <a:pt x="0" y="70"/>
                  </a:lnTo>
                  <a:lnTo>
                    <a:pt x="0" y="70"/>
                  </a:lnTo>
                  <a:lnTo>
                    <a:pt x="1" y="63"/>
                  </a:lnTo>
                  <a:lnTo>
                    <a:pt x="2" y="55"/>
                  </a:lnTo>
                  <a:lnTo>
                    <a:pt x="3" y="49"/>
                  </a:lnTo>
                  <a:lnTo>
                    <a:pt x="6" y="43"/>
                  </a:lnTo>
                  <a:lnTo>
                    <a:pt x="13" y="30"/>
                  </a:lnTo>
                  <a:lnTo>
                    <a:pt x="21" y="20"/>
                  </a:lnTo>
                  <a:lnTo>
                    <a:pt x="31" y="12"/>
                  </a:lnTo>
                  <a:lnTo>
                    <a:pt x="42" y="5"/>
                  </a:lnTo>
                  <a:lnTo>
                    <a:pt x="49" y="3"/>
                  </a:lnTo>
                  <a:lnTo>
                    <a:pt x="56" y="2"/>
                  </a:lnTo>
                  <a:lnTo>
                    <a:pt x="63" y="0"/>
                  </a:lnTo>
                  <a:lnTo>
                    <a:pt x="71" y="0"/>
                  </a:lnTo>
                  <a:lnTo>
                    <a:pt x="71" y="0"/>
                  </a:lnTo>
                  <a:lnTo>
                    <a:pt x="79" y="0"/>
                  </a:lnTo>
                  <a:lnTo>
                    <a:pt x="86" y="2"/>
                  </a:lnTo>
                  <a:lnTo>
                    <a:pt x="93" y="4"/>
                  </a:lnTo>
                  <a:lnTo>
                    <a:pt x="100" y="6"/>
                  </a:lnTo>
                  <a:lnTo>
                    <a:pt x="105" y="8"/>
                  </a:lnTo>
                  <a:lnTo>
                    <a:pt x="111" y="12"/>
                  </a:lnTo>
                  <a:lnTo>
                    <a:pt x="121" y="21"/>
                  </a:lnTo>
                  <a:lnTo>
                    <a:pt x="98" y="41"/>
                  </a:lnTo>
                  <a:lnTo>
                    <a:pt x="98" y="41"/>
                  </a:lnTo>
                  <a:lnTo>
                    <a:pt x="93" y="36"/>
                  </a:lnTo>
                  <a:lnTo>
                    <a:pt x="87" y="33"/>
                  </a:lnTo>
                  <a:lnTo>
                    <a:pt x="79" y="29"/>
                  </a:lnTo>
                  <a:lnTo>
                    <a:pt x="71" y="29"/>
                  </a:lnTo>
                  <a:lnTo>
                    <a:pt x="71" y="29"/>
                  </a:lnTo>
                  <a:lnTo>
                    <a:pt x="62" y="29"/>
                  </a:lnTo>
                  <a:lnTo>
                    <a:pt x="55" y="31"/>
                  </a:lnTo>
                  <a:lnTo>
                    <a:pt x="48" y="36"/>
                  </a:lnTo>
                  <a:lnTo>
                    <a:pt x="42" y="41"/>
                  </a:lnTo>
                  <a:lnTo>
                    <a:pt x="38" y="46"/>
                  </a:lnTo>
                  <a:lnTo>
                    <a:pt x="34" y="53"/>
                  </a:lnTo>
                  <a:lnTo>
                    <a:pt x="32" y="61"/>
                  </a:lnTo>
                  <a:lnTo>
                    <a:pt x="31" y="70"/>
                  </a:lnTo>
                  <a:lnTo>
                    <a:pt x="31" y="70"/>
                  </a:lnTo>
                  <a:lnTo>
                    <a:pt x="32" y="80"/>
                  </a:lnTo>
                  <a:lnTo>
                    <a:pt x="34" y="88"/>
                  </a:lnTo>
                  <a:lnTo>
                    <a:pt x="38" y="94"/>
                  </a:lnTo>
                  <a:lnTo>
                    <a:pt x="42" y="100"/>
                  </a:lnTo>
                  <a:lnTo>
                    <a:pt x="48" y="106"/>
                  </a:lnTo>
                  <a:lnTo>
                    <a:pt x="55"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6" name="Freeform 40"/>
            <p:cNvSpPr>
              <a:spLocks/>
            </p:cNvSpPr>
            <p:nvPr userDrawn="1"/>
          </p:nvSpPr>
          <p:spPr bwMode="auto">
            <a:xfrm>
              <a:off x="1495" y="3756"/>
              <a:ext cx="40" cy="66"/>
            </a:xfrm>
            <a:custGeom>
              <a:avLst/>
              <a:gdLst>
                <a:gd name="T0" fmla="*/ 0 w 122"/>
                <a:gd name="T1" fmla="*/ 4 h 196"/>
                <a:gd name="T2" fmla="*/ 30 w 122"/>
                <a:gd name="T3" fmla="*/ 0 h 196"/>
                <a:gd name="T4" fmla="*/ 30 w 122"/>
                <a:gd name="T5" fmla="*/ 75 h 196"/>
                <a:gd name="T6" fmla="*/ 30 w 122"/>
                <a:gd name="T7" fmla="*/ 75 h 196"/>
                <a:gd name="T8" fmla="*/ 37 w 122"/>
                <a:gd name="T9" fmla="*/ 68 h 196"/>
                <a:gd name="T10" fmla="*/ 46 w 122"/>
                <a:gd name="T11" fmla="*/ 62 h 196"/>
                <a:gd name="T12" fmla="*/ 57 w 122"/>
                <a:gd name="T13" fmla="*/ 59 h 196"/>
                <a:gd name="T14" fmla="*/ 63 w 122"/>
                <a:gd name="T15" fmla="*/ 57 h 196"/>
                <a:gd name="T16" fmla="*/ 70 w 122"/>
                <a:gd name="T17" fmla="*/ 57 h 196"/>
                <a:gd name="T18" fmla="*/ 70 w 122"/>
                <a:gd name="T19" fmla="*/ 57 h 196"/>
                <a:gd name="T20" fmla="*/ 81 w 122"/>
                <a:gd name="T21" fmla="*/ 59 h 196"/>
                <a:gd name="T22" fmla="*/ 92 w 122"/>
                <a:gd name="T23" fmla="*/ 61 h 196"/>
                <a:gd name="T24" fmla="*/ 101 w 122"/>
                <a:gd name="T25" fmla="*/ 65 h 196"/>
                <a:gd name="T26" fmla="*/ 108 w 122"/>
                <a:gd name="T27" fmla="*/ 72 h 196"/>
                <a:gd name="T28" fmla="*/ 113 w 122"/>
                <a:gd name="T29" fmla="*/ 80 h 196"/>
                <a:gd name="T30" fmla="*/ 118 w 122"/>
                <a:gd name="T31" fmla="*/ 90 h 196"/>
                <a:gd name="T32" fmla="*/ 121 w 122"/>
                <a:gd name="T33" fmla="*/ 101 h 196"/>
                <a:gd name="T34" fmla="*/ 122 w 122"/>
                <a:gd name="T35" fmla="*/ 114 h 196"/>
                <a:gd name="T36" fmla="*/ 122 w 122"/>
                <a:gd name="T37" fmla="*/ 196 h 196"/>
                <a:gd name="T38" fmla="*/ 92 w 122"/>
                <a:gd name="T39" fmla="*/ 196 h 196"/>
                <a:gd name="T40" fmla="*/ 92 w 122"/>
                <a:gd name="T41" fmla="*/ 120 h 196"/>
                <a:gd name="T42" fmla="*/ 92 w 122"/>
                <a:gd name="T43" fmla="*/ 120 h 196"/>
                <a:gd name="T44" fmla="*/ 92 w 122"/>
                <a:gd name="T45" fmla="*/ 112 h 196"/>
                <a:gd name="T46" fmla="*/ 90 w 122"/>
                <a:gd name="T47" fmla="*/ 106 h 196"/>
                <a:gd name="T48" fmla="*/ 88 w 122"/>
                <a:gd name="T49" fmla="*/ 100 h 196"/>
                <a:gd name="T50" fmla="*/ 85 w 122"/>
                <a:gd name="T51" fmla="*/ 95 h 196"/>
                <a:gd name="T52" fmla="*/ 80 w 122"/>
                <a:gd name="T53" fmla="*/ 91 h 196"/>
                <a:gd name="T54" fmla="*/ 76 w 122"/>
                <a:gd name="T55" fmla="*/ 88 h 196"/>
                <a:gd name="T56" fmla="*/ 69 w 122"/>
                <a:gd name="T57" fmla="*/ 86 h 196"/>
                <a:gd name="T58" fmla="*/ 62 w 122"/>
                <a:gd name="T59" fmla="*/ 86 h 196"/>
                <a:gd name="T60" fmla="*/ 62 w 122"/>
                <a:gd name="T61" fmla="*/ 86 h 196"/>
                <a:gd name="T62" fmla="*/ 55 w 122"/>
                <a:gd name="T63" fmla="*/ 86 h 196"/>
                <a:gd name="T64" fmla="*/ 49 w 122"/>
                <a:gd name="T65" fmla="*/ 88 h 196"/>
                <a:gd name="T66" fmla="*/ 43 w 122"/>
                <a:gd name="T67" fmla="*/ 92 h 196"/>
                <a:gd name="T68" fmla="*/ 39 w 122"/>
                <a:gd name="T69" fmla="*/ 95 h 196"/>
                <a:gd name="T70" fmla="*/ 35 w 122"/>
                <a:gd name="T71" fmla="*/ 101 h 196"/>
                <a:gd name="T72" fmla="*/ 32 w 122"/>
                <a:gd name="T73" fmla="*/ 107 h 196"/>
                <a:gd name="T74" fmla="*/ 31 w 122"/>
                <a:gd name="T75" fmla="*/ 114 h 196"/>
                <a:gd name="T76" fmla="*/ 30 w 122"/>
                <a:gd name="T77" fmla="*/ 120 h 196"/>
                <a:gd name="T78" fmla="*/ 30 w 122"/>
                <a:gd name="T79" fmla="*/ 196 h 196"/>
                <a:gd name="T80" fmla="*/ 0 w 122"/>
                <a:gd name="T81" fmla="*/ 196 h 196"/>
                <a:gd name="T82" fmla="*/ 0 w 122"/>
                <a:gd name="T83"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96">
                  <a:moveTo>
                    <a:pt x="0" y="4"/>
                  </a:moveTo>
                  <a:lnTo>
                    <a:pt x="30" y="0"/>
                  </a:lnTo>
                  <a:lnTo>
                    <a:pt x="30" y="75"/>
                  </a:lnTo>
                  <a:lnTo>
                    <a:pt x="30" y="75"/>
                  </a:lnTo>
                  <a:lnTo>
                    <a:pt x="37" y="68"/>
                  </a:lnTo>
                  <a:lnTo>
                    <a:pt x="46" y="62"/>
                  </a:lnTo>
                  <a:lnTo>
                    <a:pt x="57" y="59"/>
                  </a:lnTo>
                  <a:lnTo>
                    <a:pt x="63" y="57"/>
                  </a:lnTo>
                  <a:lnTo>
                    <a:pt x="70" y="57"/>
                  </a:lnTo>
                  <a:lnTo>
                    <a:pt x="70" y="57"/>
                  </a:lnTo>
                  <a:lnTo>
                    <a:pt x="81" y="59"/>
                  </a:lnTo>
                  <a:lnTo>
                    <a:pt x="92" y="61"/>
                  </a:lnTo>
                  <a:lnTo>
                    <a:pt x="101" y="65"/>
                  </a:lnTo>
                  <a:lnTo>
                    <a:pt x="108" y="72"/>
                  </a:lnTo>
                  <a:lnTo>
                    <a:pt x="113" y="80"/>
                  </a:lnTo>
                  <a:lnTo>
                    <a:pt x="118" y="90"/>
                  </a:lnTo>
                  <a:lnTo>
                    <a:pt x="121" y="101"/>
                  </a:lnTo>
                  <a:lnTo>
                    <a:pt x="122" y="114"/>
                  </a:lnTo>
                  <a:lnTo>
                    <a:pt x="122" y="196"/>
                  </a:lnTo>
                  <a:lnTo>
                    <a:pt x="92" y="196"/>
                  </a:lnTo>
                  <a:lnTo>
                    <a:pt x="92" y="120"/>
                  </a:lnTo>
                  <a:lnTo>
                    <a:pt x="92" y="120"/>
                  </a:lnTo>
                  <a:lnTo>
                    <a:pt x="92" y="112"/>
                  </a:lnTo>
                  <a:lnTo>
                    <a:pt x="90" y="106"/>
                  </a:lnTo>
                  <a:lnTo>
                    <a:pt x="88" y="100"/>
                  </a:lnTo>
                  <a:lnTo>
                    <a:pt x="85" y="95"/>
                  </a:lnTo>
                  <a:lnTo>
                    <a:pt x="80" y="91"/>
                  </a:lnTo>
                  <a:lnTo>
                    <a:pt x="76" y="88"/>
                  </a:lnTo>
                  <a:lnTo>
                    <a:pt x="69" y="86"/>
                  </a:lnTo>
                  <a:lnTo>
                    <a:pt x="62" y="86"/>
                  </a:lnTo>
                  <a:lnTo>
                    <a:pt x="62" y="86"/>
                  </a:lnTo>
                  <a:lnTo>
                    <a:pt x="55" y="86"/>
                  </a:lnTo>
                  <a:lnTo>
                    <a:pt x="49" y="88"/>
                  </a:lnTo>
                  <a:lnTo>
                    <a:pt x="43" y="92"/>
                  </a:lnTo>
                  <a:lnTo>
                    <a:pt x="39" y="95"/>
                  </a:lnTo>
                  <a:lnTo>
                    <a:pt x="35" y="101"/>
                  </a:lnTo>
                  <a:lnTo>
                    <a:pt x="32" y="107"/>
                  </a:lnTo>
                  <a:lnTo>
                    <a:pt x="31" y="114"/>
                  </a:lnTo>
                  <a:lnTo>
                    <a:pt x="30" y="12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7" name="Freeform 41"/>
            <p:cNvSpPr>
              <a:spLocks/>
            </p:cNvSpPr>
            <p:nvPr userDrawn="1"/>
          </p:nvSpPr>
          <p:spPr bwMode="auto">
            <a:xfrm>
              <a:off x="1571" y="3757"/>
              <a:ext cx="64" cy="65"/>
            </a:xfrm>
            <a:custGeom>
              <a:avLst/>
              <a:gdLst>
                <a:gd name="T0" fmla="*/ 95 w 190"/>
                <a:gd name="T1" fmla="*/ 167 h 195"/>
                <a:gd name="T2" fmla="*/ 122 w 190"/>
                <a:gd name="T3" fmla="*/ 162 h 195"/>
                <a:gd name="T4" fmla="*/ 141 w 190"/>
                <a:gd name="T5" fmla="*/ 147 h 195"/>
                <a:gd name="T6" fmla="*/ 155 w 190"/>
                <a:gd name="T7" fmla="*/ 125 h 195"/>
                <a:gd name="T8" fmla="*/ 159 w 190"/>
                <a:gd name="T9" fmla="*/ 98 h 195"/>
                <a:gd name="T10" fmla="*/ 190 w 190"/>
                <a:gd name="T11" fmla="*/ 98 h 195"/>
                <a:gd name="T12" fmla="*/ 189 w 190"/>
                <a:gd name="T13" fmla="*/ 117 h 195"/>
                <a:gd name="T14" fmla="*/ 183 w 190"/>
                <a:gd name="T15" fmla="*/ 136 h 195"/>
                <a:gd name="T16" fmla="*/ 174 w 190"/>
                <a:gd name="T17" fmla="*/ 153 h 195"/>
                <a:gd name="T18" fmla="*/ 163 w 190"/>
                <a:gd name="T19" fmla="*/ 168 h 195"/>
                <a:gd name="T20" fmla="*/ 149 w 190"/>
                <a:gd name="T21" fmla="*/ 179 h 195"/>
                <a:gd name="T22" fmla="*/ 133 w 190"/>
                <a:gd name="T23" fmla="*/ 188 h 195"/>
                <a:gd name="T24" fmla="*/ 115 w 190"/>
                <a:gd name="T25" fmla="*/ 194 h 195"/>
                <a:gd name="T26" fmla="*/ 95 w 190"/>
                <a:gd name="T27" fmla="*/ 195 h 195"/>
                <a:gd name="T28" fmla="*/ 86 w 190"/>
                <a:gd name="T29" fmla="*/ 195 h 195"/>
                <a:gd name="T30" fmla="*/ 67 w 190"/>
                <a:gd name="T31" fmla="*/ 192 h 195"/>
                <a:gd name="T32" fmla="*/ 49 w 190"/>
                <a:gd name="T33" fmla="*/ 184 h 195"/>
                <a:gd name="T34" fmla="*/ 35 w 190"/>
                <a:gd name="T35" fmla="*/ 173 h 195"/>
                <a:gd name="T36" fmla="*/ 22 w 190"/>
                <a:gd name="T37" fmla="*/ 160 h 195"/>
                <a:gd name="T38" fmla="*/ 12 w 190"/>
                <a:gd name="T39" fmla="*/ 145 h 195"/>
                <a:gd name="T40" fmla="*/ 5 w 190"/>
                <a:gd name="T41" fmla="*/ 128 h 195"/>
                <a:gd name="T42" fmla="*/ 1 w 190"/>
                <a:gd name="T43" fmla="*/ 108 h 195"/>
                <a:gd name="T44" fmla="*/ 0 w 190"/>
                <a:gd name="T45" fmla="*/ 98 h 195"/>
                <a:gd name="T46" fmla="*/ 2 w 190"/>
                <a:gd name="T47" fmla="*/ 78 h 195"/>
                <a:gd name="T48" fmla="*/ 8 w 190"/>
                <a:gd name="T49" fmla="*/ 60 h 195"/>
                <a:gd name="T50" fmla="*/ 16 w 190"/>
                <a:gd name="T51" fmla="*/ 43 h 195"/>
                <a:gd name="T52" fmla="*/ 28 w 190"/>
                <a:gd name="T53" fmla="*/ 29 h 195"/>
                <a:gd name="T54" fmla="*/ 41 w 190"/>
                <a:gd name="T55" fmla="*/ 16 h 195"/>
                <a:gd name="T56" fmla="*/ 57 w 190"/>
                <a:gd name="T57" fmla="*/ 8 h 195"/>
                <a:gd name="T58" fmla="*/ 76 w 190"/>
                <a:gd name="T59" fmla="*/ 3 h 195"/>
                <a:gd name="T60" fmla="*/ 95 w 190"/>
                <a:gd name="T61" fmla="*/ 0 h 195"/>
                <a:gd name="T62" fmla="*/ 107 w 190"/>
                <a:gd name="T63" fmla="*/ 0 h 195"/>
                <a:gd name="T64" fmla="*/ 127 w 190"/>
                <a:gd name="T65" fmla="*/ 6 h 195"/>
                <a:gd name="T66" fmla="*/ 146 w 190"/>
                <a:gd name="T67" fmla="*/ 15 h 195"/>
                <a:gd name="T68" fmla="*/ 162 w 190"/>
                <a:gd name="T69" fmla="*/ 28 h 195"/>
                <a:gd name="T70" fmla="*/ 147 w 190"/>
                <a:gd name="T71" fmla="*/ 57 h 195"/>
                <a:gd name="T72" fmla="*/ 142 w 190"/>
                <a:gd name="T73" fmla="*/ 51 h 195"/>
                <a:gd name="T74" fmla="*/ 132 w 190"/>
                <a:gd name="T75" fmla="*/ 41 h 195"/>
                <a:gd name="T76" fmla="*/ 119 w 190"/>
                <a:gd name="T77" fmla="*/ 34 h 195"/>
                <a:gd name="T78" fmla="*/ 104 w 190"/>
                <a:gd name="T79" fmla="*/ 30 h 195"/>
                <a:gd name="T80" fmla="*/ 95 w 190"/>
                <a:gd name="T81" fmla="*/ 29 h 195"/>
                <a:gd name="T82" fmla="*/ 83 w 190"/>
                <a:gd name="T83" fmla="*/ 30 h 195"/>
                <a:gd name="T84" fmla="*/ 70 w 190"/>
                <a:gd name="T85" fmla="*/ 35 h 195"/>
                <a:gd name="T86" fmla="*/ 49 w 190"/>
                <a:gd name="T87" fmla="*/ 50 h 195"/>
                <a:gd name="T88" fmla="*/ 37 w 190"/>
                <a:gd name="T89" fmla="*/ 71 h 195"/>
                <a:gd name="T90" fmla="*/ 32 w 190"/>
                <a:gd name="T91" fmla="*/ 98 h 195"/>
                <a:gd name="T92" fmla="*/ 33 w 190"/>
                <a:gd name="T93" fmla="*/ 112 h 195"/>
                <a:gd name="T94" fmla="*/ 43 w 190"/>
                <a:gd name="T95" fmla="*/ 137 h 195"/>
                <a:gd name="T96" fmla="*/ 59 w 190"/>
                <a:gd name="T97" fmla="*/ 155 h 195"/>
                <a:gd name="T98" fmla="*/ 76 w 190"/>
                <a:gd name="T99" fmla="*/ 163 h 195"/>
                <a:gd name="T100" fmla="*/ 88 w 190"/>
                <a:gd name="T101" fmla="*/ 167 h 195"/>
                <a:gd name="T102" fmla="*/ 95 w 190"/>
                <a:gd name="T103"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95">
                  <a:moveTo>
                    <a:pt x="95" y="167"/>
                  </a:moveTo>
                  <a:lnTo>
                    <a:pt x="95" y="167"/>
                  </a:lnTo>
                  <a:lnTo>
                    <a:pt x="109" y="165"/>
                  </a:lnTo>
                  <a:lnTo>
                    <a:pt x="122" y="162"/>
                  </a:lnTo>
                  <a:lnTo>
                    <a:pt x="132" y="155"/>
                  </a:lnTo>
                  <a:lnTo>
                    <a:pt x="141" y="147"/>
                  </a:lnTo>
                  <a:lnTo>
                    <a:pt x="149" y="137"/>
                  </a:lnTo>
                  <a:lnTo>
                    <a:pt x="155" y="125"/>
                  </a:lnTo>
                  <a:lnTo>
                    <a:pt x="158" y="113"/>
                  </a:lnTo>
                  <a:lnTo>
                    <a:pt x="159" y="98"/>
                  </a:lnTo>
                  <a:lnTo>
                    <a:pt x="190" y="98"/>
                  </a:lnTo>
                  <a:lnTo>
                    <a:pt x="190" y="98"/>
                  </a:lnTo>
                  <a:lnTo>
                    <a:pt x="190" y="108"/>
                  </a:lnTo>
                  <a:lnTo>
                    <a:pt x="189" y="117"/>
                  </a:lnTo>
                  <a:lnTo>
                    <a:pt x="187" y="128"/>
                  </a:lnTo>
                  <a:lnTo>
                    <a:pt x="183" y="136"/>
                  </a:lnTo>
                  <a:lnTo>
                    <a:pt x="179" y="145"/>
                  </a:lnTo>
                  <a:lnTo>
                    <a:pt x="174" y="153"/>
                  </a:lnTo>
                  <a:lnTo>
                    <a:pt x="170" y="160"/>
                  </a:lnTo>
                  <a:lnTo>
                    <a:pt x="163" y="168"/>
                  </a:lnTo>
                  <a:lnTo>
                    <a:pt x="157" y="173"/>
                  </a:lnTo>
                  <a:lnTo>
                    <a:pt x="149" y="179"/>
                  </a:lnTo>
                  <a:lnTo>
                    <a:pt x="142" y="184"/>
                  </a:lnTo>
                  <a:lnTo>
                    <a:pt x="133" y="188"/>
                  </a:lnTo>
                  <a:lnTo>
                    <a:pt x="125" y="192"/>
                  </a:lnTo>
                  <a:lnTo>
                    <a:pt x="115" y="194"/>
                  </a:lnTo>
                  <a:lnTo>
                    <a:pt x="106" y="195"/>
                  </a:lnTo>
                  <a:lnTo>
                    <a:pt x="95" y="195"/>
                  </a:lnTo>
                  <a:lnTo>
                    <a:pt x="95" y="195"/>
                  </a:lnTo>
                  <a:lnTo>
                    <a:pt x="86" y="195"/>
                  </a:lnTo>
                  <a:lnTo>
                    <a:pt x="76" y="194"/>
                  </a:lnTo>
                  <a:lnTo>
                    <a:pt x="67" y="192"/>
                  </a:lnTo>
                  <a:lnTo>
                    <a:pt x="57" y="188"/>
                  </a:lnTo>
                  <a:lnTo>
                    <a:pt x="49" y="184"/>
                  </a:lnTo>
                  <a:lnTo>
                    <a:pt x="41" y="179"/>
                  </a:lnTo>
                  <a:lnTo>
                    <a:pt x="35" y="173"/>
                  </a:lnTo>
                  <a:lnTo>
                    <a:pt x="28" y="168"/>
                  </a:lnTo>
                  <a:lnTo>
                    <a:pt x="22" y="160"/>
                  </a:lnTo>
                  <a:lnTo>
                    <a:pt x="16" y="153"/>
                  </a:lnTo>
                  <a:lnTo>
                    <a:pt x="12" y="145"/>
                  </a:lnTo>
                  <a:lnTo>
                    <a:pt x="8" y="136"/>
                  </a:lnTo>
                  <a:lnTo>
                    <a:pt x="5" y="128"/>
                  </a:lnTo>
                  <a:lnTo>
                    <a:pt x="2" y="117"/>
                  </a:lnTo>
                  <a:lnTo>
                    <a:pt x="1" y="108"/>
                  </a:lnTo>
                  <a:lnTo>
                    <a:pt x="0" y="98"/>
                  </a:lnTo>
                  <a:lnTo>
                    <a:pt x="0" y="98"/>
                  </a:lnTo>
                  <a:lnTo>
                    <a:pt x="1" y="88"/>
                  </a:lnTo>
                  <a:lnTo>
                    <a:pt x="2" y="78"/>
                  </a:lnTo>
                  <a:lnTo>
                    <a:pt x="5" y="69"/>
                  </a:lnTo>
                  <a:lnTo>
                    <a:pt x="8" y="60"/>
                  </a:lnTo>
                  <a:lnTo>
                    <a:pt x="12" y="51"/>
                  </a:lnTo>
                  <a:lnTo>
                    <a:pt x="16" y="43"/>
                  </a:lnTo>
                  <a:lnTo>
                    <a:pt x="22" y="36"/>
                  </a:lnTo>
                  <a:lnTo>
                    <a:pt x="28" y="29"/>
                  </a:lnTo>
                  <a:lnTo>
                    <a:pt x="35" y="22"/>
                  </a:lnTo>
                  <a:lnTo>
                    <a:pt x="41" y="16"/>
                  </a:lnTo>
                  <a:lnTo>
                    <a:pt x="49" y="12"/>
                  </a:lnTo>
                  <a:lnTo>
                    <a:pt x="57" y="8"/>
                  </a:lnTo>
                  <a:lnTo>
                    <a:pt x="67" y="5"/>
                  </a:lnTo>
                  <a:lnTo>
                    <a:pt x="76" y="3"/>
                  </a:lnTo>
                  <a:lnTo>
                    <a:pt x="86" y="0"/>
                  </a:lnTo>
                  <a:lnTo>
                    <a:pt x="95" y="0"/>
                  </a:lnTo>
                  <a:lnTo>
                    <a:pt x="95" y="0"/>
                  </a:lnTo>
                  <a:lnTo>
                    <a:pt x="107" y="0"/>
                  </a:lnTo>
                  <a:lnTo>
                    <a:pt x="118" y="3"/>
                  </a:lnTo>
                  <a:lnTo>
                    <a:pt x="127" y="6"/>
                  </a:lnTo>
                  <a:lnTo>
                    <a:pt x="138" y="10"/>
                  </a:lnTo>
                  <a:lnTo>
                    <a:pt x="146" y="15"/>
                  </a:lnTo>
                  <a:lnTo>
                    <a:pt x="154" y="21"/>
                  </a:lnTo>
                  <a:lnTo>
                    <a:pt x="162" y="28"/>
                  </a:lnTo>
                  <a:lnTo>
                    <a:pt x="169" y="36"/>
                  </a:lnTo>
                  <a:lnTo>
                    <a:pt x="147" y="57"/>
                  </a:lnTo>
                  <a:lnTo>
                    <a:pt x="147" y="57"/>
                  </a:lnTo>
                  <a:lnTo>
                    <a:pt x="142" y="51"/>
                  </a:lnTo>
                  <a:lnTo>
                    <a:pt x="138" y="45"/>
                  </a:lnTo>
                  <a:lnTo>
                    <a:pt x="132" y="41"/>
                  </a:lnTo>
                  <a:lnTo>
                    <a:pt x="126" y="37"/>
                  </a:lnTo>
                  <a:lnTo>
                    <a:pt x="119" y="34"/>
                  </a:lnTo>
                  <a:lnTo>
                    <a:pt x="111" y="31"/>
                  </a:lnTo>
                  <a:lnTo>
                    <a:pt x="104" y="30"/>
                  </a:lnTo>
                  <a:lnTo>
                    <a:pt x="95" y="29"/>
                  </a:lnTo>
                  <a:lnTo>
                    <a:pt x="95" y="29"/>
                  </a:lnTo>
                  <a:lnTo>
                    <a:pt x="88" y="30"/>
                  </a:lnTo>
                  <a:lnTo>
                    <a:pt x="83" y="30"/>
                  </a:lnTo>
                  <a:lnTo>
                    <a:pt x="76" y="33"/>
                  </a:lnTo>
                  <a:lnTo>
                    <a:pt x="70" y="35"/>
                  </a:lnTo>
                  <a:lnTo>
                    <a:pt x="59" y="41"/>
                  </a:lnTo>
                  <a:lnTo>
                    <a:pt x="49" y="50"/>
                  </a:lnTo>
                  <a:lnTo>
                    <a:pt x="43" y="59"/>
                  </a:lnTo>
                  <a:lnTo>
                    <a:pt x="37" y="71"/>
                  </a:lnTo>
                  <a:lnTo>
                    <a:pt x="33" y="84"/>
                  </a:lnTo>
                  <a:lnTo>
                    <a:pt x="32" y="98"/>
                  </a:lnTo>
                  <a:lnTo>
                    <a:pt x="32" y="98"/>
                  </a:lnTo>
                  <a:lnTo>
                    <a:pt x="33" y="112"/>
                  </a:lnTo>
                  <a:lnTo>
                    <a:pt x="37" y="125"/>
                  </a:lnTo>
                  <a:lnTo>
                    <a:pt x="43" y="137"/>
                  </a:lnTo>
                  <a:lnTo>
                    <a:pt x="49" y="147"/>
                  </a:lnTo>
                  <a:lnTo>
                    <a:pt x="59" y="155"/>
                  </a:lnTo>
                  <a:lnTo>
                    <a:pt x="70" y="161"/>
                  </a:lnTo>
                  <a:lnTo>
                    <a:pt x="76" y="163"/>
                  </a:lnTo>
                  <a:lnTo>
                    <a:pt x="83" y="165"/>
                  </a:lnTo>
                  <a:lnTo>
                    <a:pt x="88" y="167"/>
                  </a:lnTo>
                  <a:lnTo>
                    <a:pt x="95" y="167"/>
                  </a:lnTo>
                  <a:lnTo>
                    <a:pt x="95"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8" name="Freeform 42"/>
            <p:cNvSpPr>
              <a:spLocks noEditPoints="1"/>
            </p:cNvSpPr>
            <p:nvPr userDrawn="1"/>
          </p:nvSpPr>
          <p:spPr bwMode="auto">
            <a:xfrm>
              <a:off x="1642" y="3775"/>
              <a:ext cx="47"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7 w 140"/>
                <a:gd name="T13" fmla="*/ 105 h 140"/>
                <a:gd name="T14" fmla="*/ 138 w 140"/>
                <a:gd name="T15" fmla="*/ 99 h 140"/>
                <a:gd name="T16" fmla="*/ 133 w 140"/>
                <a:gd name="T17" fmla="*/ 108 h 140"/>
                <a:gd name="T18" fmla="*/ 121 w 140"/>
                <a:gd name="T19" fmla="*/ 123 h 140"/>
                <a:gd name="T20" fmla="*/ 103 w 140"/>
                <a:gd name="T21" fmla="*/ 135 h 140"/>
                <a:gd name="T22" fmla="*/ 83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3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8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3 w 140"/>
                <a:gd name="T73" fmla="*/ 30 h 140"/>
                <a:gd name="T74" fmla="*/ 70 w 140"/>
                <a:gd name="T75" fmla="*/ 28 h 140"/>
                <a:gd name="T76" fmla="*/ 63 w 140"/>
                <a:gd name="T77" fmla="*/ 29 h 140"/>
                <a:gd name="T78" fmla="*/ 52 w 140"/>
                <a:gd name="T79" fmla="*/ 33 h 140"/>
                <a:gd name="T80" fmla="*/ 43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1" y="107"/>
                  </a:lnTo>
                  <a:lnTo>
                    <a:pt x="56" y="109"/>
                  </a:lnTo>
                  <a:lnTo>
                    <a:pt x="63" y="112"/>
                  </a:lnTo>
                  <a:lnTo>
                    <a:pt x="71" y="113"/>
                  </a:lnTo>
                  <a:lnTo>
                    <a:pt x="71" y="113"/>
                  </a:lnTo>
                  <a:lnTo>
                    <a:pt x="80" y="112"/>
                  </a:lnTo>
                  <a:lnTo>
                    <a:pt x="90" y="109"/>
                  </a:lnTo>
                  <a:lnTo>
                    <a:pt x="97" y="105"/>
                  </a:lnTo>
                  <a:lnTo>
                    <a:pt x="102" y="99"/>
                  </a:lnTo>
                  <a:lnTo>
                    <a:pt x="138" y="99"/>
                  </a:lnTo>
                  <a:lnTo>
                    <a:pt x="138" y="99"/>
                  </a:lnTo>
                  <a:lnTo>
                    <a:pt x="133" y="108"/>
                  </a:lnTo>
                  <a:lnTo>
                    <a:pt x="127" y="116"/>
                  </a:lnTo>
                  <a:lnTo>
                    <a:pt x="121" y="123"/>
                  </a:lnTo>
                  <a:lnTo>
                    <a:pt x="113" y="129"/>
                  </a:lnTo>
                  <a:lnTo>
                    <a:pt x="103" y="135"/>
                  </a:lnTo>
                  <a:lnTo>
                    <a:pt x="93" y="138"/>
                  </a:lnTo>
                  <a:lnTo>
                    <a:pt x="83" y="140"/>
                  </a:lnTo>
                  <a:lnTo>
                    <a:pt x="71" y="140"/>
                  </a:lnTo>
                  <a:lnTo>
                    <a:pt x="71" y="140"/>
                  </a:lnTo>
                  <a:lnTo>
                    <a:pt x="63" y="140"/>
                  </a:lnTo>
                  <a:lnTo>
                    <a:pt x="56" y="139"/>
                  </a:lnTo>
                  <a:lnTo>
                    <a:pt x="50" y="138"/>
                  </a:lnTo>
                  <a:lnTo>
                    <a:pt x="43" y="136"/>
                  </a:lnTo>
                  <a:lnTo>
                    <a:pt x="31" y="129"/>
                  </a:lnTo>
                  <a:lnTo>
                    <a:pt x="21" y="121"/>
                  </a:lnTo>
                  <a:lnTo>
                    <a:pt x="12" y="109"/>
                  </a:lnTo>
                  <a:lnTo>
                    <a:pt x="6" y="98"/>
                  </a:lnTo>
                  <a:lnTo>
                    <a:pt x="4" y="91"/>
                  </a:lnTo>
                  <a:lnTo>
                    <a:pt x="1" y="85"/>
                  </a:lnTo>
                  <a:lnTo>
                    <a:pt x="0" y="77"/>
                  </a:lnTo>
                  <a:lnTo>
                    <a:pt x="0" y="70"/>
                  </a:lnTo>
                  <a:lnTo>
                    <a:pt x="0" y="70"/>
                  </a:lnTo>
                  <a:lnTo>
                    <a:pt x="0" y="63"/>
                  </a:lnTo>
                  <a:lnTo>
                    <a:pt x="1" y="57"/>
                  </a:lnTo>
                  <a:lnTo>
                    <a:pt x="6" y="43"/>
                  </a:lnTo>
                  <a:lnTo>
                    <a:pt x="12" y="31"/>
                  </a:lnTo>
                  <a:lnTo>
                    <a:pt x="21" y="21"/>
                  </a:lnTo>
                  <a:lnTo>
                    <a:pt x="31" y="12"/>
                  </a:lnTo>
                  <a:lnTo>
                    <a:pt x="43" y="6"/>
                  </a:lnTo>
                  <a:lnTo>
                    <a:pt x="50" y="4"/>
                  </a:lnTo>
                  <a:lnTo>
                    <a:pt x="55" y="2"/>
                  </a:lnTo>
                  <a:lnTo>
                    <a:pt x="63" y="0"/>
                  </a:lnTo>
                  <a:lnTo>
                    <a:pt x="70" y="0"/>
                  </a:lnTo>
                  <a:lnTo>
                    <a:pt x="70" y="0"/>
                  </a:lnTo>
                  <a:lnTo>
                    <a:pt x="77" y="0"/>
                  </a:lnTo>
                  <a:lnTo>
                    <a:pt x="84" y="2"/>
                  </a:lnTo>
                  <a:lnTo>
                    <a:pt x="91" y="4"/>
                  </a:lnTo>
                  <a:lnTo>
                    <a:pt x="98" y="6"/>
                  </a:lnTo>
                  <a:lnTo>
                    <a:pt x="109" y="12"/>
                  </a:lnTo>
                  <a:lnTo>
                    <a:pt x="119" y="21"/>
                  </a:lnTo>
                  <a:lnTo>
                    <a:pt x="127" y="31"/>
                  </a:lnTo>
                  <a:lnTo>
                    <a:pt x="134" y="43"/>
                  </a:lnTo>
                  <a:lnTo>
                    <a:pt x="138" y="57"/>
                  </a:lnTo>
                  <a:lnTo>
                    <a:pt x="139" y="63"/>
                  </a:lnTo>
                  <a:lnTo>
                    <a:pt x="140" y="70"/>
                  </a:lnTo>
                  <a:lnTo>
                    <a:pt x="140" y="70"/>
                  </a:lnTo>
                  <a:lnTo>
                    <a:pt x="139" y="81"/>
                  </a:lnTo>
                  <a:lnTo>
                    <a:pt x="32" y="81"/>
                  </a:lnTo>
                  <a:close/>
                  <a:moveTo>
                    <a:pt x="33" y="54"/>
                  </a:moveTo>
                  <a:lnTo>
                    <a:pt x="107" y="54"/>
                  </a:lnTo>
                  <a:lnTo>
                    <a:pt x="107" y="54"/>
                  </a:lnTo>
                  <a:lnTo>
                    <a:pt x="105" y="49"/>
                  </a:lnTo>
                  <a:lnTo>
                    <a:pt x="101" y="44"/>
                  </a:lnTo>
                  <a:lnTo>
                    <a:pt x="98" y="39"/>
                  </a:lnTo>
                  <a:lnTo>
                    <a:pt x="93" y="36"/>
                  </a:lnTo>
                  <a:lnTo>
                    <a:pt x="88" y="33"/>
                  </a:lnTo>
                  <a:lnTo>
                    <a:pt x="83" y="30"/>
                  </a:lnTo>
                  <a:lnTo>
                    <a:pt x="76" y="29"/>
                  </a:lnTo>
                  <a:lnTo>
                    <a:pt x="70" y="28"/>
                  </a:lnTo>
                  <a:lnTo>
                    <a:pt x="70" y="28"/>
                  </a:lnTo>
                  <a:lnTo>
                    <a:pt x="63" y="29"/>
                  </a:lnTo>
                  <a:lnTo>
                    <a:pt x="58" y="30"/>
                  </a:lnTo>
                  <a:lnTo>
                    <a:pt x="52" y="33"/>
                  </a:lnTo>
                  <a:lnTo>
                    <a:pt x="47" y="36"/>
                  </a:lnTo>
                  <a:lnTo>
                    <a:pt x="43"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9" name="Freeform 43"/>
            <p:cNvSpPr>
              <a:spLocks/>
            </p:cNvSpPr>
            <p:nvPr userDrawn="1"/>
          </p:nvSpPr>
          <p:spPr bwMode="auto">
            <a:xfrm>
              <a:off x="1698" y="3775"/>
              <a:ext cx="40" cy="47"/>
            </a:xfrm>
            <a:custGeom>
              <a:avLst/>
              <a:gdLst>
                <a:gd name="T0" fmla="*/ 0 w 121"/>
                <a:gd name="T1" fmla="*/ 2 h 139"/>
                <a:gd name="T2" fmla="*/ 30 w 121"/>
                <a:gd name="T3" fmla="*/ 2 h 139"/>
                <a:gd name="T4" fmla="*/ 30 w 121"/>
                <a:gd name="T5" fmla="*/ 18 h 139"/>
                <a:gd name="T6" fmla="*/ 30 w 121"/>
                <a:gd name="T7" fmla="*/ 18 h 139"/>
                <a:gd name="T8" fmla="*/ 36 w 121"/>
                <a:gd name="T9" fmla="*/ 12 h 139"/>
                <a:gd name="T10" fmla="*/ 44 w 121"/>
                <a:gd name="T11" fmla="*/ 6 h 139"/>
                <a:gd name="T12" fmla="*/ 50 w 121"/>
                <a:gd name="T13" fmla="*/ 4 h 139"/>
                <a:gd name="T14" fmla="*/ 55 w 121"/>
                <a:gd name="T15" fmla="*/ 2 h 139"/>
                <a:gd name="T16" fmla="*/ 61 w 121"/>
                <a:gd name="T17" fmla="*/ 0 h 139"/>
                <a:gd name="T18" fmla="*/ 68 w 121"/>
                <a:gd name="T19" fmla="*/ 0 h 139"/>
                <a:gd name="T20" fmla="*/ 68 w 121"/>
                <a:gd name="T21" fmla="*/ 0 h 139"/>
                <a:gd name="T22" fmla="*/ 79 w 121"/>
                <a:gd name="T23" fmla="*/ 2 h 139"/>
                <a:gd name="T24" fmla="*/ 91 w 121"/>
                <a:gd name="T25" fmla="*/ 4 h 139"/>
                <a:gd name="T26" fmla="*/ 99 w 121"/>
                <a:gd name="T27" fmla="*/ 8 h 139"/>
                <a:gd name="T28" fmla="*/ 107 w 121"/>
                <a:gd name="T29" fmla="*/ 15 h 139"/>
                <a:gd name="T30" fmla="*/ 113 w 121"/>
                <a:gd name="T31" fmla="*/ 23 h 139"/>
                <a:gd name="T32" fmla="*/ 117 w 121"/>
                <a:gd name="T33" fmla="*/ 33 h 139"/>
                <a:gd name="T34" fmla="*/ 120 w 121"/>
                <a:gd name="T35" fmla="*/ 44 h 139"/>
                <a:gd name="T36" fmla="*/ 121 w 121"/>
                <a:gd name="T37" fmla="*/ 57 h 139"/>
                <a:gd name="T38" fmla="*/ 121 w 121"/>
                <a:gd name="T39" fmla="*/ 139 h 139"/>
                <a:gd name="T40" fmla="*/ 91 w 121"/>
                <a:gd name="T41" fmla="*/ 139 h 139"/>
                <a:gd name="T42" fmla="*/ 91 w 121"/>
                <a:gd name="T43" fmla="*/ 63 h 139"/>
                <a:gd name="T44" fmla="*/ 91 w 121"/>
                <a:gd name="T45" fmla="*/ 63 h 139"/>
                <a:gd name="T46" fmla="*/ 90 w 121"/>
                <a:gd name="T47" fmla="*/ 55 h 139"/>
                <a:gd name="T48" fmla="*/ 89 w 121"/>
                <a:gd name="T49" fmla="*/ 47 h 139"/>
                <a:gd name="T50" fmla="*/ 86 w 121"/>
                <a:gd name="T51" fmla="*/ 42 h 139"/>
                <a:gd name="T52" fmla="*/ 83 w 121"/>
                <a:gd name="T53" fmla="*/ 37 h 139"/>
                <a:gd name="T54" fmla="*/ 78 w 121"/>
                <a:gd name="T55" fmla="*/ 34 h 139"/>
                <a:gd name="T56" fmla="*/ 74 w 121"/>
                <a:gd name="T57" fmla="*/ 30 h 139"/>
                <a:gd name="T58" fmla="*/ 67 w 121"/>
                <a:gd name="T59" fmla="*/ 29 h 139"/>
                <a:gd name="T60" fmla="*/ 60 w 121"/>
                <a:gd name="T61" fmla="*/ 29 h 139"/>
                <a:gd name="T62" fmla="*/ 60 w 121"/>
                <a:gd name="T63" fmla="*/ 29 h 139"/>
                <a:gd name="T64" fmla="*/ 53 w 121"/>
                <a:gd name="T65" fmla="*/ 29 h 139"/>
                <a:gd name="T66" fmla="*/ 47 w 121"/>
                <a:gd name="T67" fmla="*/ 31 h 139"/>
                <a:gd name="T68" fmla="*/ 42 w 121"/>
                <a:gd name="T69" fmla="*/ 35 h 139"/>
                <a:gd name="T70" fmla="*/ 38 w 121"/>
                <a:gd name="T71" fmla="*/ 38 h 139"/>
                <a:gd name="T72" fmla="*/ 35 w 121"/>
                <a:gd name="T73" fmla="*/ 44 h 139"/>
                <a:gd name="T74" fmla="*/ 32 w 121"/>
                <a:gd name="T75" fmla="*/ 50 h 139"/>
                <a:gd name="T76" fmla="*/ 30 w 121"/>
                <a:gd name="T77" fmla="*/ 57 h 139"/>
                <a:gd name="T78" fmla="*/ 30 w 121"/>
                <a:gd name="T79" fmla="*/ 63 h 139"/>
                <a:gd name="T80" fmla="*/ 30 w 121"/>
                <a:gd name="T81" fmla="*/ 139 h 139"/>
                <a:gd name="T82" fmla="*/ 0 w 121"/>
                <a:gd name="T83" fmla="*/ 139 h 139"/>
                <a:gd name="T84" fmla="*/ 0 w 121"/>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9">
                  <a:moveTo>
                    <a:pt x="0" y="2"/>
                  </a:moveTo>
                  <a:lnTo>
                    <a:pt x="30" y="2"/>
                  </a:lnTo>
                  <a:lnTo>
                    <a:pt x="30" y="18"/>
                  </a:lnTo>
                  <a:lnTo>
                    <a:pt x="30" y="18"/>
                  </a:lnTo>
                  <a:lnTo>
                    <a:pt x="36" y="12"/>
                  </a:lnTo>
                  <a:lnTo>
                    <a:pt x="44" y="6"/>
                  </a:lnTo>
                  <a:lnTo>
                    <a:pt x="50" y="4"/>
                  </a:lnTo>
                  <a:lnTo>
                    <a:pt x="55" y="2"/>
                  </a:lnTo>
                  <a:lnTo>
                    <a:pt x="61" y="0"/>
                  </a:lnTo>
                  <a:lnTo>
                    <a:pt x="68" y="0"/>
                  </a:lnTo>
                  <a:lnTo>
                    <a:pt x="68" y="0"/>
                  </a:lnTo>
                  <a:lnTo>
                    <a:pt x="79" y="2"/>
                  </a:lnTo>
                  <a:lnTo>
                    <a:pt x="91" y="4"/>
                  </a:lnTo>
                  <a:lnTo>
                    <a:pt x="99" y="8"/>
                  </a:lnTo>
                  <a:lnTo>
                    <a:pt x="107" y="15"/>
                  </a:lnTo>
                  <a:lnTo>
                    <a:pt x="113" y="23"/>
                  </a:lnTo>
                  <a:lnTo>
                    <a:pt x="117" y="33"/>
                  </a:lnTo>
                  <a:lnTo>
                    <a:pt x="120" y="44"/>
                  </a:lnTo>
                  <a:lnTo>
                    <a:pt x="121" y="57"/>
                  </a:lnTo>
                  <a:lnTo>
                    <a:pt x="121" y="139"/>
                  </a:lnTo>
                  <a:lnTo>
                    <a:pt x="91" y="139"/>
                  </a:lnTo>
                  <a:lnTo>
                    <a:pt x="91" y="63"/>
                  </a:lnTo>
                  <a:lnTo>
                    <a:pt x="91" y="63"/>
                  </a:lnTo>
                  <a:lnTo>
                    <a:pt x="90" y="55"/>
                  </a:lnTo>
                  <a:lnTo>
                    <a:pt x="89" y="47"/>
                  </a:lnTo>
                  <a:lnTo>
                    <a:pt x="86" y="42"/>
                  </a:lnTo>
                  <a:lnTo>
                    <a:pt x="83" y="37"/>
                  </a:lnTo>
                  <a:lnTo>
                    <a:pt x="78" y="34"/>
                  </a:lnTo>
                  <a:lnTo>
                    <a:pt x="74" y="30"/>
                  </a:lnTo>
                  <a:lnTo>
                    <a:pt x="67" y="29"/>
                  </a:lnTo>
                  <a:lnTo>
                    <a:pt x="60" y="29"/>
                  </a:lnTo>
                  <a:lnTo>
                    <a:pt x="60" y="29"/>
                  </a:lnTo>
                  <a:lnTo>
                    <a:pt x="53" y="29"/>
                  </a:lnTo>
                  <a:lnTo>
                    <a:pt x="47" y="31"/>
                  </a:lnTo>
                  <a:lnTo>
                    <a:pt x="42" y="35"/>
                  </a:lnTo>
                  <a:lnTo>
                    <a:pt x="38" y="38"/>
                  </a:lnTo>
                  <a:lnTo>
                    <a:pt x="35" y="44"/>
                  </a:lnTo>
                  <a:lnTo>
                    <a:pt x="32" y="50"/>
                  </a:lnTo>
                  <a:lnTo>
                    <a:pt x="30"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0" name="Freeform 44"/>
            <p:cNvSpPr>
              <a:spLocks/>
            </p:cNvSpPr>
            <p:nvPr userDrawn="1"/>
          </p:nvSpPr>
          <p:spPr bwMode="auto">
            <a:xfrm>
              <a:off x="1744" y="3756"/>
              <a:ext cx="33" cy="66"/>
            </a:xfrm>
            <a:custGeom>
              <a:avLst/>
              <a:gdLst>
                <a:gd name="T0" fmla="*/ 29 w 100"/>
                <a:gd name="T1" fmla="*/ 4 h 196"/>
                <a:gd name="T2" fmla="*/ 58 w 100"/>
                <a:gd name="T3" fmla="*/ 0 h 196"/>
                <a:gd name="T4" fmla="*/ 58 w 100"/>
                <a:gd name="T5" fmla="*/ 59 h 196"/>
                <a:gd name="T6" fmla="*/ 100 w 100"/>
                <a:gd name="T7" fmla="*/ 59 h 196"/>
                <a:gd name="T8" fmla="*/ 100 w 100"/>
                <a:gd name="T9" fmla="*/ 87 h 196"/>
                <a:gd name="T10" fmla="*/ 58 w 100"/>
                <a:gd name="T11" fmla="*/ 87 h 196"/>
                <a:gd name="T12" fmla="*/ 58 w 100"/>
                <a:gd name="T13" fmla="*/ 196 h 196"/>
                <a:gd name="T14" fmla="*/ 29 w 100"/>
                <a:gd name="T15" fmla="*/ 196 h 196"/>
                <a:gd name="T16" fmla="*/ 29 w 100"/>
                <a:gd name="T17" fmla="*/ 87 h 196"/>
                <a:gd name="T18" fmla="*/ 0 w 100"/>
                <a:gd name="T19" fmla="*/ 87 h 196"/>
                <a:gd name="T20" fmla="*/ 0 w 100"/>
                <a:gd name="T21" fmla="*/ 59 h 196"/>
                <a:gd name="T22" fmla="*/ 29 w 100"/>
                <a:gd name="T23" fmla="*/ 59 h 196"/>
                <a:gd name="T24" fmla="*/ 29 w 100"/>
                <a:gd name="T25"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96">
                  <a:moveTo>
                    <a:pt x="29" y="4"/>
                  </a:moveTo>
                  <a:lnTo>
                    <a:pt x="58" y="0"/>
                  </a:lnTo>
                  <a:lnTo>
                    <a:pt x="58" y="59"/>
                  </a:lnTo>
                  <a:lnTo>
                    <a:pt x="100" y="59"/>
                  </a:lnTo>
                  <a:lnTo>
                    <a:pt x="100" y="87"/>
                  </a:lnTo>
                  <a:lnTo>
                    <a:pt x="58" y="87"/>
                  </a:lnTo>
                  <a:lnTo>
                    <a:pt x="58" y="196"/>
                  </a:lnTo>
                  <a:lnTo>
                    <a:pt x="29" y="196"/>
                  </a:lnTo>
                  <a:lnTo>
                    <a:pt x="29" y="87"/>
                  </a:lnTo>
                  <a:lnTo>
                    <a:pt x="0" y="87"/>
                  </a:lnTo>
                  <a:lnTo>
                    <a:pt x="0" y="59"/>
                  </a:lnTo>
                  <a:lnTo>
                    <a:pt x="29" y="59"/>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1" name="Freeform 45"/>
            <p:cNvSpPr>
              <a:spLocks/>
            </p:cNvSpPr>
            <p:nvPr userDrawn="1"/>
          </p:nvSpPr>
          <p:spPr bwMode="auto">
            <a:xfrm>
              <a:off x="1785" y="3775"/>
              <a:ext cx="22" cy="47"/>
            </a:xfrm>
            <a:custGeom>
              <a:avLst/>
              <a:gdLst>
                <a:gd name="T0" fmla="*/ 0 w 65"/>
                <a:gd name="T1" fmla="*/ 2 h 139"/>
                <a:gd name="T2" fmla="*/ 29 w 65"/>
                <a:gd name="T3" fmla="*/ 2 h 139"/>
                <a:gd name="T4" fmla="*/ 29 w 65"/>
                <a:gd name="T5" fmla="*/ 16 h 139"/>
                <a:gd name="T6" fmla="*/ 29 w 65"/>
                <a:gd name="T7" fmla="*/ 16 h 139"/>
                <a:gd name="T8" fmla="*/ 35 w 65"/>
                <a:gd name="T9" fmla="*/ 10 h 139"/>
                <a:gd name="T10" fmla="*/ 42 w 65"/>
                <a:gd name="T11" fmla="*/ 5 h 139"/>
                <a:gd name="T12" fmla="*/ 47 w 65"/>
                <a:gd name="T13" fmla="*/ 3 h 139"/>
                <a:gd name="T14" fmla="*/ 52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3 w 65"/>
                <a:gd name="T31" fmla="*/ 35 h 139"/>
                <a:gd name="T32" fmla="*/ 39 w 65"/>
                <a:gd name="T33" fmla="*/ 38 h 139"/>
                <a:gd name="T34" fmla="*/ 35 w 65"/>
                <a:gd name="T35" fmla="*/ 44 h 139"/>
                <a:gd name="T36" fmla="*/ 32 w 65"/>
                <a:gd name="T37" fmla="*/ 50 h 139"/>
                <a:gd name="T38" fmla="*/ 31 w 65"/>
                <a:gd name="T39" fmla="*/ 57 h 139"/>
                <a:gd name="T40" fmla="*/ 29 w 65"/>
                <a:gd name="T41" fmla="*/ 63 h 139"/>
                <a:gd name="T42" fmla="*/ 29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29" y="2"/>
                  </a:lnTo>
                  <a:lnTo>
                    <a:pt x="29" y="16"/>
                  </a:lnTo>
                  <a:lnTo>
                    <a:pt x="29" y="16"/>
                  </a:lnTo>
                  <a:lnTo>
                    <a:pt x="35" y="10"/>
                  </a:lnTo>
                  <a:lnTo>
                    <a:pt x="42" y="5"/>
                  </a:lnTo>
                  <a:lnTo>
                    <a:pt x="47" y="3"/>
                  </a:lnTo>
                  <a:lnTo>
                    <a:pt x="52" y="2"/>
                  </a:lnTo>
                  <a:lnTo>
                    <a:pt x="58" y="0"/>
                  </a:lnTo>
                  <a:lnTo>
                    <a:pt x="65" y="0"/>
                  </a:lnTo>
                  <a:lnTo>
                    <a:pt x="65" y="29"/>
                  </a:lnTo>
                  <a:lnTo>
                    <a:pt x="63" y="29"/>
                  </a:lnTo>
                  <a:lnTo>
                    <a:pt x="63" y="29"/>
                  </a:lnTo>
                  <a:lnTo>
                    <a:pt x="56" y="30"/>
                  </a:lnTo>
                  <a:lnTo>
                    <a:pt x="49" y="31"/>
                  </a:lnTo>
                  <a:lnTo>
                    <a:pt x="43" y="35"/>
                  </a:lnTo>
                  <a:lnTo>
                    <a:pt x="39" y="38"/>
                  </a:lnTo>
                  <a:lnTo>
                    <a:pt x="35" y="44"/>
                  </a:lnTo>
                  <a:lnTo>
                    <a:pt x="32" y="50"/>
                  </a:lnTo>
                  <a:lnTo>
                    <a:pt x="31" y="57"/>
                  </a:lnTo>
                  <a:lnTo>
                    <a:pt x="29" y="63"/>
                  </a:lnTo>
                  <a:lnTo>
                    <a:pt x="29"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2" name="Freeform 46"/>
            <p:cNvSpPr>
              <a:spLocks noEditPoints="1"/>
            </p:cNvSpPr>
            <p:nvPr userDrawn="1"/>
          </p:nvSpPr>
          <p:spPr bwMode="auto">
            <a:xfrm>
              <a:off x="1812" y="3775"/>
              <a:ext cx="46" cy="47"/>
            </a:xfrm>
            <a:custGeom>
              <a:avLst/>
              <a:gdLst>
                <a:gd name="T0" fmla="*/ 32 w 140"/>
                <a:gd name="T1" fmla="*/ 81 h 140"/>
                <a:gd name="T2" fmla="*/ 36 w 140"/>
                <a:gd name="T3" fmla="*/ 93 h 140"/>
                <a:gd name="T4" fmla="*/ 44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0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0" y="21"/>
                  </a:lnTo>
                  <a:lnTo>
                    <a:pt x="31" y="12"/>
                  </a:lnTo>
                  <a:lnTo>
                    <a:pt x="42" y="6"/>
                  </a:lnTo>
                  <a:lnTo>
                    <a:pt x="49" y="4"/>
                  </a:lnTo>
                  <a:lnTo>
                    <a:pt x="55" y="2"/>
                  </a:lnTo>
                  <a:lnTo>
                    <a:pt x="63"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8" y="33"/>
                  </a:lnTo>
                  <a:lnTo>
                    <a:pt x="82"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27443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181198" y="224862"/>
            <a:ext cx="11635200" cy="438601"/>
          </a:xfrm>
          <a:prstGeom prst="rect">
            <a:avLst/>
          </a:prstGeom>
        </p:spPr>
        <p:txBody>
          <a:bodyPr lIns="0" tIns="0" rIns="0" bIns="0">
            <a:noAutofit/>
          </a:bodyPr>
          <a:lstStyle>
            <a:lvl1pPr>
              <a:defRPr sz="3600"/>
            </a:lvl1pPr>
          </a:lstStyle>
          <a:p>
            <a:endParaRPr lang="en-BE" dirty="0"/>
          </a:p>
        </p:txBody>
      </p:sp>
      <p:sp>
        <p:nvSpPr>
          <p:cNvPr id="81" name="Text Placeholder 4"/>
          <p:cNvSpPr>
            <a:spLocks noGrp="1"/>
          </p:cNvSpPr>
          <p:nvPr>
            <p:ph type="body" sz="quarter" idx="15"/>
          </p:nvPr>
        </p:nvSpPr>
        <p:spPr>
          <a:xfrm>
            <a:off x="181198" y="834919"/>
            <a:ext cx="11635200" cy="5018382"/>
          </a:xfrm>
        </p:spPr>
        <p:txBody>
          <a:bodyPr/>
          <a:lstStyle>
            <a:lvl3pPr marL="990600" indent="-266700">
              <a:buFont typeface="Courier New" panose="02070309020205020404" pitchFamily="49" charset="0"/>
              <a:buChar char="o"/>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015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8EDE2AA-5EC7-4E82-852A-FE7B050223C2}"/>
              </a:ext>
            </a:extLst>
          </p:cNvPr>
          <p:cNvSpPr>
            <a:spLocks noGrp="1"/>
          </p:cNvSpPr>
          <p:nvPr>
            <p:ph type="title"/>
          </p:nvPr>
        </p:nvSpPr>
        <p:spPr>
          <a:xfrm>
            <a:off x="181198" y="174032"/>
            <a:ext cx="11635200" cy="525078"/>
          </a:xfrm>
          <a:prstGeom prst="rect">
            <a:avLst/>
          </a:prstGeom>
        </p:spPr>
        <p:txBody>
          <a:bodyPr lIns="0" tIns="0" rIns="0" bIns="0">
            <a:noAutofit/>
          </a:bodyPr>
          <a:lstStyle>
            <a:lvl1pPr>
              <a:defRPr sz="3600"/>
            </a:lvl1pPr>
          </a:lstStyle>
          <a:p>
            <a:endParaRPr lang="en-BE" dirty="0"/>
          </a:p>
        </p:txBody>
      </p:sp>
      <p:sp>
        <p:nvSpPr>
          <p:cNvPr id="8" name="Tijdelijke aanduiding voor tekst 8">
            <a:extLst>
              <a:ext uri="{FF2B5EF4-FFF2-40B4-BE49-F238E27FC236}">
                <a16:creationId xmlns:a16="http://schemas.microsoft.com/office/drawing/2014/main" id="{013F778B-D9C1-4802-970E-A23E39CC2A98}"/>
              </a:ext>
            </a:extLst>
          </p:cNvPr>
          <p:cNvSpPr>
            <a:spLocks noGrp="1"/>
          </p:cNvSpPr>
          <p:nvPr>
            <p:ph type="body" sz="quarter" idx="14"/>
          </p:nvPr>
        </p:nvSpPr>
        <p:spPr>
          <a:xfrm>
            <a:off x="181198" y="838842"/>
            <a:ext cx="11635200" cy="725105"/>
          </a:xfrm>
          <a:prstGeom prst="rect">
            <a:avLst/>
          </a:prstGeom>
        </p:spPr>
        <p:txBody>
          <a:bodyPr lIns="0" tIns="0" rIns="0" bIns="0" anchor="t">
            <a:normAutofit/>
          </a:bodyPr>
          <a:lstStyle>
            <a:lvl1pPr marL="0" indent="0">
              <a:spcBef>
                <a:spcPts val="0"/>
              </a:spcBef>
              <a:buFontTx/>
              <a:buNone/>
              <a:defRPr sz="2800">
                <a:solidFill>
                  <a:schemeClr val="accent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sp>
        <p:nvSpPr>
          <p:cNvPr id="85" name="Text Placeholder 4"/>
          <p:cNvSpPr>
            <a:spLocks noGrp="1"/>
          </p:cNvSpPr>
          <p:nvPr>
            <p:ph type="body" sz="quarter" idx="15" hasCustomPrompt="1"/>
          </p:nvPr>
        </p:nvSpPr>
        <p:spPr>
          <a:xfrm>
            <a:off x="181198" y="1703679"/>
            <a:ext cx="11635200" cy="4478169"/>
          </a:xfrm>
        </p:spPr>
        <p:txBody>
          <a:bodyPr/>
          <a:lstStyle>
            <a:lvl1pPr>
              <a:defRPr/>
            </a:lvl1pPr>
            <a:lvl3pPr marL="990600" indent="-266700">
              <a:buFont typeface="Courier New" panose="02070309020205020404" pitchFamily="49" charset="0"/>
              <a:buChar char="o"/>
              <a:defRPr/>
            </a:lvl3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8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423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1" name="Text Placeholder 4"/>
          <p:cNvSpPr>
            <a:spLocks noGrp="1"/>
          </p:cNvSpPr>
          <p:nvPr>
            <p:ph type="body" sz="quarter" idx="15" hasCustomPrompt="1"/>
          </p:nvPr>
        </p:nvSpPr>
        <p:spPr>
          <a:xfrm>
            <a:off x="182868" y="803645"/>
            <a:ext cx="11633530" cy="5563443"/>
          </a:xfrm>
        </p:spPr>
        <p:txBody>
          <a:bodyPr/>
          <a:lstStyle>
            <a:lvl1pPr>
              <a:defRPr baseline="0"/>
            </a:lvl1pPr>
            <a:lvl2pPr>
              <a:defRPr/>
            </a:lvl2pPr>
            <a:lvl3pPr marL="1066800" indent="-342900">
              <a:buFont typeface="Courier New" panose="02070309020205020404" pitchFamily="49" charset="0"/>
              <a:buChar char="o"/>
              <a:defRPr/>
            </a:lvl3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2"/>
            <a:endParaRPr lang="en-US" dirty="0"/>
          </a:p>
        </p:txBody>
      </p:sp>
      <p:sp>
        <p:nvSpPr>
          <p:cNvPr id="80"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8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6" hasCustomPrompt="1"/>
          </p:nvPr>
        </p:nvSpPr>
        <p:spPr>
          <a:xfrm>
            <a:off x="182868" y="119568"/>
            <a:ext cx="11633530" cy="571500"/>
          </a:xfrm>
        </p:spPr>
        <p:txBody>
          <a:bodyPr>
            <a:normAutofit/>
          </a:bodyPr>
          <a:lstStyle>
            <a:lvl1pPr marL="88900" indent="0">
              <a:buNone/>
              <a:defRPr lang="en-US" sz="3600" b="1" kern="1200" baseline="0" dirty="0" smtClean="0">
                <a:solidFill>
                  <a:schemeClr val="accent2"/>
                </a:solidFill>
                <a:latin typeface="+mj-lt"/>
                <a:ea typeface="+mj-ea"/>
                <a:cs typeface="+mj-cs"/>
              </a:defRPr>
            </a:lvl1pPr>
          </a:lstStyle>
          <a:p>
            <a:pPr lvl="0"/>
            <a:r>
              <a:rPr lang="en-US" dirty="0"/>
              <a:t>Click and add content title</a:t>
            </a:r>
          </a:p>
        </p:txBody>
      </p:sp>
    </p:spTree>
    <p:extLst>
      <p:ext uri="{BB962C8B-B14F-4D97-AF65-F5344CB8AC3E}">
        <p14:creationId xmlns:p14="http://schemas.microsoft.com/office/powerpoint/2010/main" val="1878574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phic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181198" y="190500"/>
            <a:ext cx="11635200" cy="711201"/>
          </a:xfrm>
          <a:prstGeom prst="rect">
            <a:avLst/>
          </a:prstGeom>
        </p:spPr>
        <p:txBody>
          <a:bodyPr lIns="0" tIns="0" rIns="0" bIns="0">
            <a:normAutofit/>
          </a:bodyPr>
          <a:lstStyle>
            <a:lvl1pPr>
              <a:defRPr sz="3600"/>
            </a:lvl1pPr>
          </a:lstStyle>
          <a:p>
            <a:endParaRPr lang="en-BE" dirty="0"/>
          </a:p>
        </p:txBody>
      </p:sp>
      <p:sp>
        <p:nvSpPr>
          <p:cNvPr id="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6944360" y="1029254"/>
            <a:ext cx="4872038" cy="698501"/>
          </a:xfrm>
          <a:prstGeom prst="rect">
            <a:avLst/>
          </a:prstGeom>
        </p:spPr>
        <p:txBody>
          <a:bodyPr lIns="0" tIns="0" rIns="0" bIns="91440">
            <a:normAutofit/>
          </a:bodyPr>
          <a:lstStyle>
            <a:lvl1pPr marL="0" indent="0">
              <a:buFontTx/>
              <a:buNone/>
              <a:defRPr sz="2800" b="0">
                <a:solidFill>
                  <a:schemeClr val="accent1"/>
                </a:solidFill>
                <a:latin typeface="Georgia" panose="02040502050405020303" pitchFamily="18" charset="0"/>
                <a:cs typeface="Segoe UI Semibold" panose="020B0702040204020203" pitchFamily="34" charset="0"/>
              </a:defRPr>
            </a:lvl1pPr>
          </a:lstStyle>
          <a:p>
            <a:pPr lvl="0"/>
            <a:endParaRPr lang="nl-NL" dirty="0"/>
          </a:p>
        </p:txBody>
      </p:sp>
      <p:sp>
        <p:nvSpPr>
          <p:cNvPr id="8" name="Tijdelijke aanduiding voor grafiek 7">
            <a:extLst>
              <a:ext uri="{FF2B5EF4-FFF2-40B4-BE49-F238E27FC236}">
                <a16:creationId xmlns:a16="http://schemas.microsoft.com/office/drawing/2014/main" id="{785BDB02-0669-46C1-BC18-4B6915F659E2}"/>
              </a:ext>
            </a:extLst>
          </p:cNvPr>
          <p:cNvSpPr>
            <a:spLocks noGrp="1"/>
          </p:cNvSpPr>
          <p:nvPr>
            <p:ph type="chart" sz="quarter" idx="15"/>
          </p:nvPr>
        </p:nvSpPr>
        <p:spPr>
          <a:xfrm>
            <a:off x="181198" y="1086761"/>
            <a:ext cx="4872037" cy="4986981"/>
          </a:xfrm>
          <a:prstGeom prst="rect">
            <a:avLst/>
          </a:prstGeom>
        </p:spPr>
        <p:txBody>
          <a:bodyPr>
            <a:normAutofit/>
          </a:bodyPr>
          <a:lstStyle>
            <a:lvl1pPr marL="0" indent="0" algn="ctr">
              <a:buFontTx/>
              <a:buNone/>
              <a:defRPr sz="1800" b="0"/>
            </a:lvl1pPr>
          </a:lstStyle>
          <a:p>
            <a:endParaRPr lang="en-BE" dirty="0"/>
          </a:p>
        </p:txBody>
      </p:sp>
      <p:sp>
        <p:nvSpPr>
          <p:cNvPr id="11" name="Text Placeholder 5"/>
          <p:cNvSpPr>
            <a:spLocks noGrp="1"/>
          </p:cNvSpPr>
          <p:nvPr>
            <p:ph type="body" sz="quarter" idx="20"/>
          </p:nvPr>
        </p:nvSpPr>
        <p:spPr>
          <a:xfrm>
            <a:off x="6944360" y="1855308"/>
            <a:ext cx="4872037" cy="4218434"/>
          </a:xfrm>
        </p:spPr>
        <p:txBody>
          <a:bodyPr/>
          <a:lstStyle>
            <a:lvl3pPr marL="990600" indent="-266700">
              <a:buFont typeface="Courier New" panose="02070309020205020404" pitchFamily="49" charset="0"/>
              <a:buChar char="o"/>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3"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140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guide id="2" pos="4128">
          <p15:clr>
            <a:srgbClr val="FBAE40"/>
          </p15:clr>
        </p15:guide>
        <p15:guide id="3" pos="355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ing slide with icons">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2D5FF81-71AA-4A77-BAFA-7D04F841B056}"/>
              </a:ext>
            </a:extLst>
          </p:cNvPr>
          <p:cNvSpPr>
            <a:spLocks noGrp="1"/>
          </p:cNvSpPr>
          <p:nvPr>
            <p:ph type="pic" sz="quarter" idx="15" hasCustomPrompt="1"/>
          </p:nvPr>
        </p:nvSpPr>
        <p:spPr>
          <a:xfrm>
            <a:off x="210137" y="1154126"/>
            <a:ext cx="1470223" cy="1471613"/>
          </a:xfrm>
          <a:prstGeom prst="rect">
            <a:avLst/>
          </a:prstGeom>
        </p:spPr>
        <p:txBody>
          <a:bodyPr>
            <a:normAutofit/>
          </a:bodyPr>
          <a:lstStyle>
            <a:lvl1pPr marL="0" indent="0" algn="ctr">
              <a:lnSpc>
                <a:spcPct val="100000"/>
              </a:lnSpc>
              <a:spcBef>
                <a:spcPts val="300"/>
              </a:spcBef>
              <a:buFontTx/>
              <a:buNone/>
              <a:defRPr sz="1100"/>
            </a:lvl1pPr>
          </a:lstStyle>
          <a:p>
            <a:r>
              <a:rPr lang="en-US"/>
              <a:t>add icon</a:t>
            </a:r>
          </a:p>
        </p:txBody>
      </p:sp>
      <p:sp>
        <p:nvSpPr>
          <p:cNvPr id="8" name="Tijdelijke aanduiding voor afbeelding 3">
            <a:extLst>
              <a:ext uri="{FF2B5EF4-FFF2-40B4-BE49-F238E27FC236}">
                <a16:creationId xmlns:a16="http://schemas.microsoft.com/office/drawing/2014/main" id="{09AA0D7A-FE33-4F8C-9C9B-2DF71EA202B7}"/>
              </a:ext>
            </a:extLst>
          </p:cNvPr>
          <p:cNvSpPr>
            <a:spLocks noGrp="1"/>
          </p:cNvSpPr>
          <p:nvPr>
            <p:ph type="pic" sz="quarter" idx="16" hasCustomPrompt="1"/>
          </p:nvPr>
        </p:nvSpPr>
        <p:spPr>
          <a:xfrm>
            <a:off x="6978940" y="1143061"/>
            <a:ext cx="1517650" cy="1471613"/>
          </a:xfrm>
          <a:prstGeom prst="rect">
            <a:avLst/>
          </a:prstGeom>
        </p:spPr>
        <p:txBody>
          <a:bodyPr>
            <a:normAutofit/>
          </a:bodyPr>
          <a:lstStyle>
            <a:lvl1pPr marL="0" indent="0" algn="ctr">
              <a:lnSpc>
                <a:spcPct val="100000"/>
              </a:lnSpc>
              <a:spcBef>
                <a:spcPts val="300"/>
              </a:spcBef>
              <a:buFontTx/>
              <a:buNone/>
              <a:defRPr sz="1100"/>
            </a:lvl1pPr>
          </a:lstStyle>
          <a:p>
            <a:r>
              <a:rPr lang="en-US"/>
              <a:t>add icon</a:t>
            </a:r>
            <a:endParaRPr lang="en-BE" dirty="0"/>
          </a:p>
        </p:txBody>
      </p:sp>
      <p:sp>
        <p:nvSpPr>
          <p:cNvPr id="10" name="Tijdelijke aanduiding voor tekst 9">
            <a:extLst>
              <a:ext uri="{FF2B5EF4-FFF2-40B4-BE49-F238E27FC236}">
                <a16:creationId xmlns:a16="http://schemas.microsoft.com/office/drawing/2014/main" id="{2F64FA00-F52F-4F8C-9ED0-8C00855A7D4E}"/>
              </a:ext>
            </a:extLst>
          </p:cNvPr>
          <p:cNvSpPr>
            <a:spLocks noGrp="1"/>
          </p:cNvSpPr>
          <p:nvPr>
            <p:ph type="body" sz="quarter" idx="17"/>
          </p:nvPr>
        </p:nvSpPr>
        <p:spPr>
          <a:xfrm>
            <a:off x="1754192" y="1153090"/>
            <a:ext cx="3333623" cy="1471612"/>
          </a:xfrm>
          <a:prstGeom prst="rect">
            <a:avLst/>
          </a:prstGeom>
        </p:spPr>
        <p:txBody>
          <a:bodyPr lIns="0" tIns="0" rIns="0" bIns="0" anchor="ctr" anchorCtr="0">
            <a:noAutofit/>
          </a:bodyPr>
          <a:lstStyle>
            <a:lvl1pPr marL="0" indent="0" algn="l">
              <a:buFontTx/>
              <a:buNone/>
              <a:defRPr sz="2800">
                <a:solidFill>
                  <a:schemeClr val="accent2"/>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12" name="Tijdelijke aanduiding voor tekst 9">
            <a:extLst>
              <a:ext uri="{FF2B5EF4-FFF2-40B4-BE49-F238E27FC236}">
                <a16:creationId xmlns:a16="http://schemas.microsoft.com/office/drawing/2014/main" id="{21D06019-3674-4CC0-8571-2CD83FD684EB}"/>
              </a:ext>
            </a:extLst>
          </p:cNvPr>
          <p:cNvSpPr>
            <a:spLocks noGrp="1"/>
          </p:cNvSpPr>
          <p:nvPr>
            <p:ph type="body" sz="quarter" idx="18"/>
          </p:nvPr>
        </p:nvSpPr>
        <p:spPr>
          <a:xfrm>
            <a:off x="8581003" y="1140100"/>
            <a:ext cx="3269974" cy="1471612"/>
          </a:xfrm>
          <a:prstGeom prst="rect">
            <a:avLst/>
          </a:prstGeom>
        </p:spPr>
        <p:txBody>
          <a:bodyPr lIns="0" tIns="0" rIns="0" bIns="0" anchor="ctr" anchorCtr="0">
            <a:noAutofit/>
          </a:bodyPr>
          <a:lstStyle>
            <a:lvl1pPr marL="0" indent="0" algn="l">
              <a:buFontTx/>
              <a:buNone/>
              <a:defRPr sz="2800">
                <a:solidFill>
                  <a:schemeClr val="accent2"/>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3" name="Title 2"/>
          <p:cNvSpPr>
            <a:spLocks noGrp="1"/>
          </p:cNvSpPr>
          <p:nvPr>
            <p:ph type="title"/>
          </p:nvPr>
        </p:nvSpPr>
        <p:spPr>
          <a:xfrm>
            <a:off x="215777" y="122470"/>
            <a:ext cx="11635200" cy="884477"/>
          </a:xfrm>
        </p:spPr>
        <p:txBody>
          <a:bodyPr/>
          <a:lstStyle>
            <a:lvl1pPr>
              <a:defRPr/>
            </a:lvl1pPr>
          </a:lstStyle>
          <a:p>
            <a:r>
              <a:rPr lang="en-US" dirty="0"/>
              <a:t>Click to edit Master title style</a:t>
            </a:r>
          </a:p>
        </p:txBody>
      </p:sp>
      <p:sp>
        <p:nvSpPr>
          <p:cNvPr id="14" name="Text Placeholder 5"/>
          <p:cNvSpPr>
            <a:spLocks noGrp="1"/>
          </p:cNvSpPr>
          <p:nvPr>
            <p:ph type="body" sz="quarter" idx="19"/>
          </p:nvPr>
        </p:nvSpPr>
        <p:spPr>
          <a:xfrm>
            <a:off x="215778" y="2771882"/>
            <a:ext cx="4872037" cy="3286018"/>
          </a:xfrm>
        </p:spPr>
        <p:txBody>
          <a:bodyPr/>
          <a:lstStyle>
            <a:lvl3pPr marL="990600" indent="-266700">
              <a:buFont typeface="Courier New" panose="02070309020205020404" pitchFamily="49" charset="0"/>
              <a:buChar char="o"/>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
          <p:cNvSpPr>
            <a:spLocks noGrp="1"/>
          </p:cNvSpPr>
          <p:nvPr>
            <p:ph type="body" sz="quarter" idx="20"/>
          </p:nvPr>
        </p:nvSpPr>
        <p:spPr>
          <a:xfrm>
            <a:off x="6978940" y="2771882"/>
            <a:ext cx="4872037" cy="3286018"/>
          </a:xfrm>
        </p:spPr>
        <p:txBody>
          <a:bodyPr/>
          <a:lstStyle>
            <a:lvl3pPr marL="990600" indent="-266700">
              <a:buFont typeface="Courier New" panose="02070309020205020404" pitchFamily="49" charset="0"/>
              <a:buChar char="o"/>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9511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guide id="2" pos="3552">
          <p15:clr>
            <a:srgbClr val="FBAE40"/>
          </p15:clr>
        </p15:guide>
        <p15:guide id="3" pos="412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ic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192332" y="241300"/>
            <a:ext cx="5329237" cy="558801"/>
          </a:xfrm>
          <a:prstGeom prst="rect">
            <a:avLst/>
          </a:prstGeom>
        </p:spPr>
        <p:txBody>
          <a:bodyPr lIns="0" tIns="0" rIns="0" bIns="0">
            <a:normAutofit/>
          </a:bodyPr>
          <a:lstStyle>
            <a:lvl1pPr>
              <a:defRPr sz="3600"/>
            </a:lvl1pPr>
          </a:lstStyle>
          <a:p>
            <a:endParaRPr lang="en-BE" dirty="0"/>
          </a:p>
        </p:txBody>
      </p:sp>
      <p:sp>
        <p:nvSpPr>
          <p:cNvPr id="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192332" y="916805"/>
            <a:ext cx="5329237" cy="922958"/>
          </a:xfrm>
          <a:prstGeom prst="rect">
            <a:avLst/>
          </a:prstGeom>
        </p:spPr>
        <p:txBody>
          <a:bodyPr lIns="0" tIns="0" rIns="0" bIns="91440">
            <a:normAutofit/>
          </a:bodyPr>
          <a:lstStyle>
            <a:lvl1pPr marL="0" indent="0">
              <a:buFontTx/>
              <a:buNone/>
              <a:defRPr sz="2800" b="0">
                <a:solidFill>
                  <a:schemeClr val="accent1"/>
                </a:solidFill>
                <a:latin typeface="Georgia" panose="02040502050405020303" pitchFamily="18" charset="0"/>
                <a:cs typeface="Segoe UI Semibold" panose="020B0702040204020203" pitchFamily="34" charset="0"/>
              </a:defRPr>
            </a:lvl1pPr>
          </a:lstStyle>
          <a:p>
            <a:pPr lvl="0"/>
            <a:endParaRPr lang="nl-NL" dirty="0"/>
          </a:p>
        </p:txBody>
      </p:sp>
      <p:sp>
        <p:nvSpPr>
          <p:cNvPr id="8" name="Tijdelijke aanduiding voor grafiek 7">
            <a:extLst>
              <a:ext uri="{FF2B5EF4-FFF2-40B4-BE49-F238E27FC236}">
                <a16:creationId xmlns:a16="http://schemas.microsoft.com/office/drawing/2014/main" id="{785BDB02-0669-46C1-BC18-4B6915F659E2}"/>
              </a:ext>
            </a:extLst>
          </p:cNvPr>
          <p:cNvSpPr>
            <a:spLocks noGrp="1"/>
          </p:cNvSpPr>
          <p:nvPr>
            <p:ph type="chart" sz="quarter" idx="15"/>
          </p:nvPr>
        </p:nvSpPr>
        <p:spPr>
          <a:xfrm>
            <a:off x="6084277" y="916805"/>
            <a:ext cx="4872038" cy="5257800"/>
          </a:xfrm>
          <a:prstGeom prst="rect">
            <a:avLst/>
          </a:prstGeom>
        </p:spPr>
        <p:txBody>
          <a:bodyPr>
            <a:normAutofit/>
          </a:bodyPr>
          <a:lstStyle>
            <a:lvl1pPr marL="0" indent="0" algn="ctr">
              <a:buFontTx/>
              <a:buNone/>
              <a:defRPr sz="1800" b="0"/>
            </a:lvl1pPr>
          </a:lstStyle>
          <a:p>
            <a:endParaRPr lang="en-BE" dirty="0"/>
          </a:p>
        </p:txBody>
      </p:sp>
      <p:sp>
        <p:nvSpPr>
          <p:cNvPr id="5" name="Text Placeholder 4"/>
          <p:cNvSpPr>
            <a:spLocks noGrp="1"/>
          </p:cNvSpPr>
          <p:nvPr>
            <p:ph type="body" sz="quarter" idx="16"/>
          </p:nvPr>
        </p:nvSpPr>
        <p:spPr>
          <a:xfrm>
            <a:off x="192332" y="1956467"/>
            <a:ext cx="5329237" cy="4218137"/>
          </a:xfrm>
        </p:spPr>
        <p:txBody>
          <a:bodyPr/>
          <a:lstStyle>
            <a:lvl3pPr marL="990600" indent="-266700">
              <a:buFont typeface="Courier New" panose="02070309020205020404" pitchFamily="49" charset="0"/>
              <a:buChar char="o"/>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990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guide id="2" pos="4128">
          <p15:clr>
            <a:srgbClr val="FBAE40"/>
          </p15:clr>
        </p15:guide>
        <p15:guide id="3" pos="35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Pictur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204055" y="196204"/>
            <a:ext cx="5983288" cy="838200"/>
          </a:xfrm>
          <a:prstGeom prst="rect">
            <a:avLst/>
          </a:prstGeom>
        </p:spPr>
        <p:txBody>
          <a:bodyPr lIns="0" tIns="0" rIns="0" bIns="0">
            <a:normAutofit/>
          </a:bodyPr>
          <a:lstStyle>
            <a:lvl1pPr>
              <a:defRPr sz="3600"/>
            </a:lvl1pPr>
          </a:lstStyle>
          <a:p>
            <a:endParaRPr lang="en-BE" dirty="0"/>
          </a:p>
        </p:txBody>
      </p:sp>
      <p:sp>
        <p:nvSpPr>
          <p:cNvPr id="8" name="Tijdelijke aanduiding voor afbeelding 7">
            <a:extLst>
              <a:ext uri="{FF2B5EF4-FFF2-40B4-BE49-F238E27FC236}">
                <a16:creationId xmlns:a16="http://schemas.microsoft.com/office/drawing/2014/main" id="{DA1F5B52-3085-476E-BB6D-6FEB75BDE4A8}"/>
              </a:ext>
            </a:extLst>
          </p:cNvPr>
          <p:cNvSpPr>
            <a:spLocks noGrp="1"/>
          </p:cNvSpPr>
          <p:nvPr>
            <p:ph type="pic" sz="quarter" idx="11"/>
          </p:nvPr>
        </p:nvSpPr>
        <p:spPr>
          <a:xfrm>
            <a:off x="7000875" y="0"/>
            <a:ext cx="5191125" cy="6858000"/>
          </a:xfrm>
          <a:prstGeom prst="rect">
            <a:avLst/>
          </a:prstGeom>
        </p:spPr>
        <p:txBody>
          <a:bodyPr anchor="ctr" anchorCtr="0"/>
          <a:lstStyle>
            <a:lvl1pPr marL="0" indent="0" algn="ctr">
              <a:buFontTx/>
              <a:buNone/>
              <a:defRPr/>
            </a:lvl1pPr>
          </a:lstStyle>
          <a:p>
            <a:endParaRPr lang="en-BE" dirty="0"/>
          </a:p>
        </p:txBody>
      </p:sp>
      <p:sp>
        <p:nvSpPr>
          <p:cNvPr id="4" name="Tijdelijke aanduiding voor tekst 3">
            <a:extLst>
              <a:ext uri="{FF2B5EF4-FFF2-40B4-BE49-F238E27FC236}">
                <a16:creationId xmlns:a16="http://schemas.microsoft.com/office/drawing/2014/main" id="{3EC44366-3659-4A5F-8C4F-FE4BEEF77354}"/>
              </a:ext>
            </a:extLst>
          </p:cNvPr>
          <p:cNvSpPr>
            <a:spLocks noGrp="1"/>
          </p:cNvSpPr>
          <p:nvPr>
            <p:ph type="body" sz="quarter" idx="12"/>
          </p:nvPr>
        </p:nvSpPr>
        <p:spPr>
          <a:xfrm>
            <a:off x="177068" y="1141138"/>
            <a:ext cx="6010275" cy="847310"/>
          </a:xfrm>
          <a:prstGeom prst="rect">
            <a:avLst/>
          </a:prstGeom>
        </p:spPr>
        <p:txBody>
          <a:bodyPr lIns="0" tIns="0" rIns="0" bIns="0">
            <a:noAutofit/>
          </a:bodyPr>
          <a:lstStyle>
            <a:lvl1pPr marL="0" indent="0">
              <a:buFontTx/>
              <a:buNone/>
              <a:defRPr sz="2800">
                <a:solidFill>
                  <a:schemeClr val="accent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sp>
        <p:nvSpPr>
          <p:cNvPr id="11" name="Text Placeholder 10"/>
          <p:cNvSpPr>
            <a:spLocks noGrp="1"/>
          </p:cNvSpPr>
          <p:nvPr>
            <p:ph type="body" sz="quarter" idx="13"/>
          </p:nvPr>
        </p:nvSpPr>
        <p:spPr>
          <a:xfrm>
            <a:off x="177068" y="2103656"/>
            <a:ext cx="6010275" cy="4428711"/>
          </a:xfrm>
        </p:spPr>
        <p:txBody>
          <a:bodyPr/>
          <a:lstStyle>
            <a:lvl1pPr marL="355600" indent="-355600">
              <a:defRPr/>
            </a:lvl1pPr>
            <a:lvl2pPr marL="622300" indent="-266700">
              <a:defRPr/>
            </a:lvl2pPr>
            <a:lvl3pPr marL="990600" indent="-266700">
              <a:buFont typeface="Courier New" panose="02070309020205020404" pitchFamily="49" charset="0"/>
              <a:buChar char="o"/>
              <a:defRPr/>
            </a:lvl3pPr>
            <a:lvl4pPr marL="1524000" indent="-266700">
              <a:defRPr/>
            </a:lvl4pPr>
            <a:lvl5pPr marL="1968500" indent="-3556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1418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 &amp; Text 1">
    <p:spTree>
      <p:nvGrpSpPr>
        <p:cNvPr id="1" name=""/>
        <p:cNvGrpSpPr/>
        <p:nvPr/>
      </p:nvGrpSpPr>
      <p:grpSpPr>
        <a:xfrm>
          <a:off x="0" y="0"/>
          <a:ext cx="0" cy="0"/>
          <a:chOff x="0" y="0"/>
          <a:chExt cx="0" cy="0"/>
        </a:xfrm>
      </p:grpSpPr>
      <p:sp>
        <p:nvSpPr>
          <p:cNvPr id="15" name="Tijdelijke aanduiding voor afbeelding 3">
            <a:extLst>
              <a:ext uri="{FF2B5EF4-FFF2-40B4-BE49-F238E27FC236}">
                <a16:creationId xmlns:a16="http://schemas.microsoft.com/office/drawing/2014/main" id="{E2D5FF81-71AA-4A77-BAFA-7D04F841B056}"/>
              </a:ext>
            </a:extLst>
          </p:cNvPr>
          <p:cNvSpPr>
            <a:spLocks noGrp="1"/>
          </p:cNvSpPr>
          <p:nvPr>
            <p:ph type="pic" sz="quarter" idx="15" hasCustomPrompt="1"/>
          </p:nvPr>
        </p:nvSpPr>
        <p:spPr>
          <a:xfrm>
            <a:off x="5067299" y="1905000"/>
            <a:ext cx="2160000" cy="1346400"/>
          </a:xfrm>
          <a:prstGeom prst="rect">
            <a:avLst/>
          </a:prstGeom>
        </p:spPr>
        <p:txBody>
          <a:bodyPr>
            <a:normAutofit/>
          </a:bodyPr>
          <a:lstStyle>
            <a:lvl1pPr marL="0" indent="0" algn="ctr">
              <a:lnSpc>
                <a:spcPct val="100000"/>
              </a:lnSpc>
              <a:spcBef>
                <a:spcPts val="300"/>
              </a:spcBef>
              <a:buFontTx/>
              <a:buNone/>
              <a:defRPr sz="1100">
                <a:solidFill>
                  <a:schemeClr val="tx1"/>
                </a:solidFill>
              </a:defRPr>
            </a:lvl1pPr>
          </a:lstStyle>
          <a:p>
            <a:r>
              <a:rPr lang="en-US"/>
              <a:t>add icon</a:t>
            </a:r>
          </a:p>
        </p:txBody>
      </p:sp>
      <p:sp>
        <p:nvSpPr>
          <p:cNvPr id="16" name="Tijdelijke aanduiding voor tekst 9">
            <a:extLst>
              <a:ext uri="{FF2B5EF4-FFF2-40B4-BE49-F238E27FC236}">
                <a16:creationId xmlns:a16="http://schemas.microsoft.com/office/drawing/2014/main" id="{2F64FA00-F52F-4F8C-9ED0-8C00855A7D4E}"/>
              </a:ext>
            </a:extLst>
          </p:cNvPr>
          <p:cNvSpPr>
            <a:spLocks noGrp="1"/>
          </p:cNvSpPr>
          <p:nvPr>
            <p:ph type="body" sz="quarter" idx="17"/>
          </p:nvPr>
        </p:nvSpPr>
        <p:spPr>
          <a:xfrm>
            <a:off x="766763" y="3647804"/>
            <a:ext cx="10661665" cy="2168795"/>
          </a:xfrm>
          <a:prstGeom prst="rect">
            <a:avLst/>
          </a:prstGeom>
        </p:spPr>
        <p:txBody>
          <a:bodyPr lIns="0" tIns="0" rIns="0" bIns="0" anchor="ctr" anchorCtr="0">
            <a:noAutofit/>
          </a:bodyPr>
          <a:lstStyle>
            <a:lvl1pPr marL="0" indent="0" algn="ctr">
              <a:buFontTx/>
              <a:buNone/>
              <a:defRPr sz="3600">
                <a:solidFill>
                  <a:schemeClr val="accent2"/>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997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930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8E61-E5AC-C714-2731-CEE6298CF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51E8B0-3FE2-D4F2-9E09-770F3B472B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EDFE52-0E1E-1400-CF5E-071D23516F31}"/>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5" name="Footer Placeholder 4">
            <a:extLst>
              <a:ext uri="{FF2B5EF4-FFF2-40B4-BE49-F238E27FC236}">
                <a16:creationId xmlns:a16="http://schemas.microsoft.com/office/drawing/2014/main" id="{DE0BA2D0-4566-29BF-6299-9272D9BAC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3517D-439E-7C73-191F-7C1C654FE762}"/>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4126000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Slide 5">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30870" t="19781" r="-17013" b="19721"/>
          <a:stretch/>
        </p:blipFill>
        <p:spPr>
          <a:xfrm>
            <a:off x="742950" y="771525"/>
            <a:ext cx="10658475" cy="5334000"/>
          </a:xfrm>
          <a:prstGeom prst="rect">
            <a:avLst/>
          </a:prstGeom>
        </p:spPr>
      </p:pic>
      <p:sp>
        <p:nvSpPr>
          <p:cNvPr id="19" name="Rectangle 18"/>
          <p:cNvSpPr/>
          <p:nvPr userDrawn="1"/>
        </p:nvSpPr>
        <p:spPr>
          <a:xfrm>
            <a:off x="6391276" y="2057401"/>
            <a:ext cx="5060496" cy="4219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322569" y="2845254"/>
            <a:ext cx="3278005" cy="147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6555086" y="4514850"/>
            <a:ext cx="4896685" cy="1543050"/>
          </a:xfrm>
          <a:prstGeom prst="rect">
            <a:avLst/>
          </a:prstGeom>
        </p:spPr>
        <p:txBody>
          <a:bodyPr lIns="0" tIns="0" rIns="0" bIns="0" anchor="t" anchorCtr="0"/>
          <a:lstStyle>
            <a:lvl1pPr marL="0" indent="0" algn="l">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sp>
        <p:nvSpPr>
          <p:cNvPr id="17" name="Title Placeholder 1"/>
          <p:cNvSpPr>
            <a:spLocks noGrp="1"/>
          </p:cNvSpPr>
          <p:nvPr>
            <p:ph type="title"/>
          </p:nvPr>
        </p:nvSpPr>
        <p:spPr>
          <a:xfrm>
            <a:off x="6555086" y="2143125"/>
            <a:ext cx="4896685" cy="2254704"/>
          </a:xfrm>
          <a:prstGeom prst="rect">
            <a:avLst/>
          </a:prstGeom>
        </p:spPr>
        <p:txBody>
          <a:bodyPr vert="horz" lIns="0" tIns="0" rIns="0" bIns="0" rtlCol="0" anchor="b">
            <a:normAutofit/>
          </a:bodyPr>
          <a:lstStyle>
            <a:lvl1pPr algn="l">
              <a:defRPr>
                <a:solidFill>
                  <a:schemeClr val="accent2"/>
                </a:solidFill>
              </a:defRPr>
            </a:lvl1pPr>
          </a:lstStyle>
          <a:p>
            <a:r>
              <a:rPr lang="en-US"/>
              <a:t>Click to edit Master title style</a:t>
            </a:r>
          </a:p>
        </p:txBody>
      </p:sp>
      <p:grpSp>
        <p:nvGrpSpPr>
          <p:cNvPr id="2" name="Group 4"/>
          <p:cNvGrpSpPr>
            <a:grpSpLocks noChangeAspect="1"/>
          </p:cNvGrpSpPr>
          <p:nvPr userDrawn="1"/>
        </p:nvGrpSpPr>
        <p:grpSpPr bwMode="auto">
          <a:xfrm>
            <a:off x="1809750" y="3128963"/>
            <a:ext cx="2332038" cy="844550"/>
            <a:chOff x="1140" y="1971"/>
            <a:chExt cx="1469" cy="532"/>
          </a:xfrm>
        </p:grpSpPr>
        <p:sp>
          <p:nvSpPr>
            <p:cNvPr id="3" name="AutoShape 3"/>
            <p:cNvSpPr>
              <a:spLocks noChangeAspect="1" noChangeArrowheads="1" noTextEdit="1"/>
            </p:cNvSpPr>
            <p:nvPr userDrawn="1"/>
          </p:nvSpPr>
          <p:spPr bwMode="auto">
            <a:xfrm>
              <a:off x="1140" y="1971"/>
              <a:ext cx="1469"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1140" y="2055"/>
              <a:ext cx="178" cy="251"/>
            </a:xfrm>
            <a:custGeom>
              <a:avLst/>
              <a:gdLst>
                <a:gd name="T0" fmla="*/ 123 w 533"/>
                <a:gd name="T1" fmla="*/ 517 h 755"/>
                <a:gd name="T2" fmla="*/ 166 w 533"/>
                <a:gd name="T3" fmla="*/ 573 h 755"/>
                <a:gd name="T4" fmla="*/ 192 w 533"/>
                <a:gd name="T5" fmla="*/ 593 h 755"/>
                <a:gd name="T6" fmla="*/ 223 w 533"/>
                <a:gd name="T7" fmla="*/ 605 h 755"/>
                <a:gd name="T8" fmla="*/ 258 w 533"/>
                <a:gd name="T9" fmla="*/ 611 h 755"/>
                <a:gd name="T10" fmla="*/ 292 w 533"/>
                <a:gd name="T11" fmla="*/ 610 h 755"/>
                <a:gd name="T12" fmla="*/ 332 w 533"/>
                <a:gd name="T13" fmla="*/ 596 h 755"/>
                <a:gd name="T14" fmla="*/ 351 w 533"/>
                <a:gd name="T15" fmla="*/ 583 h 755"/>
                <a:gd name="T16" fmla="*/ 362 w 533"/>
                <a:gd name="T17" fmla="*/ 565 h 755"/>
                <a:gd name="T18" fmla="*/ 365 w 533"/>
                <a:gd name="T19" fmla="*/ 544 h 755"/>
                <a:gd name="T20" fmla="*/ 364 w 533"/>
                <a:gd name="T21" fmla="*/ 529 h 755"/>
                <a:gd name="T22" fmla="*/ 356 w 533"/>
                <a:gd name="T23" fmla="*/ 509 h 755"/>
                <a:gd name="T24" fmla="*/ 341 w 533"/>
                <a:gd name="T25" fmla="*/ 492 h 755"/>
                <a:gd name="T26" fmla="*/ 291 w 533"/>
                <a:gd name="T27" fmla="*/ 461 h 755"/>
                <a:gd name="T28" fmla="*/ 217 w 533"/>
                <a:gd name="T29" fmla="*/ 432 h 755"/>
                <a:gd name="T30" fmla="*/ 153 w 533"/>
                <a:gd name="T31" fmla="*/ 401 h 755"/>
                <a:gd name="T32" fmla="*/ 105 w 533"/>
                <a:gd name="T33" fmla="*/ 365 h 755"/>
                <a:gd name="T34" fmla="*/ 71 w 533"/>
                <a:gd name="T35" fmla="*/ 323 h 755"/>
                <a:gd name="T36" fmla="*/ 49 w 533"/>
                <a:gd name="T37" fmla="*/ 277 h 755"/>
                <a:gd name="T38" fmla="*/ 39 w 533"/>
                <a:gd name="T39" fmla="*/ 225 h 755"/>
                <a:gd name="T40" fmla="*/ 39 w 533"/>
                <a:gd name="T41" fmla="*/ 184 h 755"/>
                <a:gd name="T42" fmla="*/ 56 w 533"/>
                <a:gd name="T43" fmla="*/ 125 h 755"/>
                <a:gd name="T44" fmla="*/ 90 w 533"/>
                <a:gd name="T45" fmla="*/ 73 h 755"/>
                <a:gd name="T46" fmla="*/ 139 w 533"/>
                <a:gd name="T47" fmla="*/ 34 h 755"/>
                <a:gd name="T48" fmla="*/ 201 w 533"/>
                <a:gd name="T49" fmla="*/ 9 h 755"/>
                <a:gd name="T50" fmla="*/ 273 w 533"/>
                <a:gd name="T51" fmla="*/ 0 h 755"/>
                <a:gd name="T52" fmla="*/ 308 w 533"/>
                <a:gd name="T53" fmla="*/ 1 h 755"/>
                <a:gd name="T54" fmla="*/ 357 w 533"/>
                <a:gd name="T55" fmla="*/ 11 h 755"/>
                <a:gd name="T56" fmla="*/ 402 w 533"/>
                <a:gd name="T57" fmla="*/ 29 h 755"/>
                <a:gd name="T58" fmla="*/ 443 w 533"/>
                <a:gd name="T59" fmla="*/ 57 h 755"/>
                <a:gd name="T60" fmla="*/ 480 w 533"/>
                <a:gd name="T61" fmla="*/ 95 h 755"/>
                <a:gd name="T62" fmla="*/ 382 w 533"/>
                <a:gd name="T63" fmla="*/ 209 h 755"/>
                <a:gd name="T64" fmla="*/ 362 w 533"/>
                <a:gd name="T65" fmla="*/ 179 h 755"/>
                <a:gd name="T66" fmla="*/ 324 w 533"/>
                <a:gd name="T67" fmla="*/ 153 h 755"/>
                <a:gd name="T68" fmla="*/ 276 w 533"/>
                <a:gd name="T69" fmla="*/ 143 h 755"/>
                <a:gd name="T70" fmla="*/ 246 w 533"/>
                <a:gd name="T71" fmla="*/ 148 h 755"/>
                <a:gd name="T72" fmla="*/ 209 w 533"/>
                <a:gd name="T73" fmla="*/ 167 h 755"/>
                <a:gd name="T74" fmla="*/ 200 w 533"/>
                <a:gd name="T75" fmla="*/ 183 h 755"/>
                <a:gd name="T76" fmla="*/ 196 w 533"/>
                <a:gd name="T77" fmla="*/ 201 h 755"/>
                <a:gd name="T78" fmla="*/ 201 w 533"/>
                <a:gd name="T79" fmla="*/ 228 h 755"/>
                <a:gd name="T80" fmla="*/ 217 w 533"/>
                <a:gd name="T81" fmla="*/ 250 h 755"/>
                <a:gd name="T82" fmla="*/ 265 w 533"/>
                <a:gd name="T83" fmla="*/ 281 h 755"/>
                <a:gd name="T84" fmla="*/ 342 w 533"/>
                <a:gd name="T85" fmla="*/ 310 h 755"/>
                <a:gd name="T86" fmla="*/ 406 w 533"/>
                <a:gd name="T87" fmla="*/ 339 h 755"/>
                <a:gd name="T88" fmla="*/ 457 w 533"/>
                <a:gd name="T89" fmla="*/ 373 h 755"/>
                <a:gd name="T90" fmla="*/ 494 w 533"/>
                <a:gd name="T91" fmla="*/ 412 h 755"/>
                <a:gd name="T92" fmla="*/ 520 w 533"/>
                <a:gd name="T93" fmla="*/ 460 h 755"/>
                <a:gd name="T94" fmla="*/ 532 w 533"/>
                <a:gd name="T95" fmla="*/ 516 h 755"/>
                <a:gd name="T96" fmla="*/ 532 w 533"/>
                <a:gd name="T97" fmla="*/ 560 h 755"/>
                <a:gd name="T98" fmla="*/ 514 w 533"/>
                <a:gd name="T99" fmla="*/ 624 h 755"/>
                <a:gd name="T100" fmla="*/ 477 w 533"/>
                <a:gd name="T101" fmla="*/ 679 h 755"/>
                <a:gd name="T102" fmla="*/ 423 w 533"/>
                <a:gd name="T103" fmla="*/ 720 h 755"/>
                <a:gd name="T104" fmla="*/ 353 w 533"/>
                <a:gd name="T105" fmla="*/ 745 h 755"/>
                <a:gd name="T106" fmla="*/ 272 w 533"/>
                <a:gd name="T107" fmla="*/ 755 h 755"/>
                <a:gd name="T108" fmla="*/ 229 w 533"/>
                <a:gd name="T109" fmla="*/ 752 h 755"/>
                <a:gd name="T110" fmla="*/ 169 w 533"/>
                <a:gd name="T111" fmla="*/ 740 h 755"/>
                <a:gd name="T112" fmla="*/ 114 w 533"/>
                <a:gd name="T113" fmla="*/ 718 h 755"/>
                <a:gd name="T114" fmla="*/ 66 w 533"/>
                <a:gd name="T115" fmla="*/ 685 h 755"/>
                <a:gd name="T116" fmla="*/ 24 w 533"/>
                <a:gd name="T117" fmla="*/ 64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3" h="755">
                  <a:moveTo>
                    <a:pt x="0" y="605"/>
                  </a:moveTo>
                  <a:lnTo>
                    <a:pt x="123" y="517"/>
                  </a:lnTo>
                  <a:lnTo>
                    <a:pt x="123" y="517"/>
                  </a:lnTo>
                  <a:lnTo>
                    <a:pt x="136" y="539"/>
                  </a:lnTo>
                  <a:lnTo>
                    <a:pt x="151" y="557"/>
                  </a:lnTo>
                  <a:lnTo>
                    <a:pt x="166" y="573"/>
                  </a:lnTo>
                  <a:lnTo>
                    <a:pt x="174" y="581"/>
                  </a:lnTo>
                  <a:lnTo>
                    <a:pt x="183" y="587"/>
                  </a:lnTo>
                  <a:lnTo>
                    <a:pt x="192" y="593"/>
                  </a:lnTo>
                  <a:lnTo>
                    <a:pt x="202" y="598"/>
                  </a:lnTo>
                  <a:lnTo>
                    <a:pt x="212" y="601"/>
                  </a:lnTo>
                  <a:lnTo>
                    <a:pt x="223" y="605"/>
                  </a:lnTo>
                  <a:lnTo>
                    <a:pt x="234" y="607"/>
                  </a:lnTo>
                  <a:lnTo>
                    <a:pt x="246" y="610"/>
                  </a:lnTo>
                  <a:lnTo>
                    <a:pt x="258" y="611"/>
                  </a:lnTo>
                  <a:lnTo>
                    <a:pt x="272" y="611"/>
                  </a:lnTo>
                  <a:lnTo>
                    <a:pt x="272" y="611"/>
                  </a:lnTo>
                  <a:lnTo>
                    <a:pt x="292" y="610"/>
                  </a:lnTo>
                  <a:lnTo>
                    <a:pt x="309" y="606"/>
                  </a:lnTo>
                  <a:lnTo>
                    <a:pt x="325" y="600"/>
                  </a:lnTo>
                  <a:lnTo>
                    <a:pt x="332" y="596"/>
                  </a:lnTo>
                  <a:lnTo>
                    <a:pt x="340" y="593"/>
                  </a:lnTo>
                  <a:lnTo>
                    <a:pt x="345" y="588"/>
                  </a:lnTo>
                  <a:lnTo>
                    <a:pt x="351" y="583"/>
                  </a:lnTo>
                  <a:lnTo>
                    <a:pt x="354" y="577"/>
                  </a:lnTo>
                  <a:lnTo>
                    <a:pt x="358" y="571"/>
                  </a:lnTo>
                  <a:lnTo>
                    <a:pt x="362" y="565"/>
                  </a:lnTo>
                  <a:lnTo>
                    <a:pt x="363" y="559"/>
                  </a:lnTo>
                  <a:lnTo>
                    <a:pt x="365" y="551"/>
                  </a:lnTo>
                  <a:lnTo>
                    <a:pt x="365" y="544"/>
                  </a:lnTo>
                  <a:lnTo>
                    <a:pt x="365" y="544"/>
                  </a:lnTo>
                  <a:lnTo>
                    <a:pt x="365" y="537"/>
                  </a:lnTo>
                  <a:lnTo>
                    <a:pt x="364" y="529"/>
                  </a:lnTo>
                  <a:lnTo>
                    <a:pt x="362" y="522"/>
                  </a:lnTo>
                  <a:lnTo>
                    <a:pt x="359" y="515"/>
                  </a:lnTo>
                  <a:lnTo>
                    <a:pt x="356" y="509"/>
                  </a:lnTo>
                  <a:lnTo>
                    <a:pt x="352" y="502"/>
                  </a:lnTo>
                  <a:lnTo>
                    <a:pt x="347" y="496"/>
                  </a:lnTo>
                  <a:lnTo>
                    <a:pt x="341" y="492"/>
                  </a:lnTo>
                  <a:lnTo>
                    <a:pt x="328" y="481"/>
                  </a:lnTo>
                  <a:lnTo>
                    <a:pt x="311" y="471"/>
                  </a:lnTo>
                  <a:lnTo>
                    <a:pt x="291" y="461"/>
                  </a:lnTo>
                  <a:lnTo>
                    <a:pt x="268" y="451"/>
                  </a:lnTo>
                  <a:lnTo>
                    <a:pt x="217" y="432"/>
                  </a:lnTo>
                  <a:lnTo>
                    <a:pt x="217" y="432"/>
                  </a:lnTo>
                  <a:lnTo>
                    <a:pt x="194" y="422"/>
                  </a:lnTo>
                  <a:lnTo>
                    <a:pt x="173" y="412"/>
                  </a:lnTo>
                  <a:lnTo>
                    <a:pt x="153" y="401"/>
                  </a:lnTo>
                  <a:lnTo>
                    <a:pt x="136" y="390"/>
                  </a:lnTo>
                  <a:lnTo>
                    <a:pt x="119" y="378"/>
                  </a:lnTo>
                  <a:lnTo>
                    <a:pt x="105" y="365"/>
                  </a:lnTo>
                  <a:lnTo>
                    <a:pt x="93" y="351"/>
                  </a:lnTo>
                  <a:lnTo>
                    <a:pt x="80" y="338"/>
                  </a:lnTo>
                  <a:lnTo>
                    <a:pt x="71" y="323"/>
                  </a:lnTo>
                  <a:lnTo>
                    <a:pt x="62" y="309"/>
                  </a:lnTo>
                  <a:lnTo>
                    <a:pt x="55" y="293"/>
                  </a:lnTo>
                  <a:lnTo>
                    <a:pt x="49" y="277"/>
                  </a:lnTo>
                  <a:lnTo>
                    <a:pt x="44" y="260"/>
                  </a:lnTo>
                  <a:lnTo>
                    <a:pt x="40" y="243"/>
                  </a:lnTo>
                  <a:lnTo>
                    <a:pt x="39" y="225"/>
                  </a:lnTo>
                  <a:lnTo>
                    <a:pt x="38" y="206"/>
                  </a:lnTo>
                  <a:lnTo>
                    <a:pt x="38" y="206"/>
                  </a:lnTo>
                  <a:lnTo>
                    <a:pt x="39" y="184"/>
                  </a:lnTo>
                  <a:lnTo>
                    <a:pt x="43" y="164"/>
                  </a:lnTo>
                  <a:lnTo>
                    <a:pt x="47" y="143"/>
                  </a:lnTo>
                  <a:lnTo>
                    <a:pt x="56" y="125"/>
                  </a:lnTo>
                  <a:lnTo>
                    <a:pt x="66" y="106"/>
                  </a:lnTo>
                  <a:lnTo>
                    <a:pt x="77" y="89"/>
                  </a:lnTo>
                  <a:lnTo>
                    <a:pt x="90" y="73"/>
                  </a:lnTo>
                  <a:lnTo>
                    <a:pt x="105" y="59"/>
                  </a:lnTo>
                  <a:lnTo>
                    <a:pt x="121" y="45"/>
                  </a:lnTo>
                  <a:lnTo>
                    <a:pt x="139" y="34"/>
                  </a:lnTo>
                  <a:lnTo>
                    <a:pt x="158" y="23"/>
                  </a:lnTo>
                  <a:lnTo>
                    <a:pt x="179" y="16"/>
                  </a:lnTo>
                  <a:lnTo>
                    <a:pt x="201" y="9"/>
                  </a:lnTo>
                  <a:lnTo>
                    <a:pt x="224" y="4"/>
                  </a:lnTo>
                  <a:lnTo>
                    <a:pt x="248" y="1"/>
                  </a:lnTo>
                  <a:lnTo>
                    <a:pt x="273" y="0"/>
                  </a:lnTo>
                  <a:lnTo>
                    <a:pt x="273" y="0"/>
                  </a:lnTo>
                  <a:lnTo>
                    <a:pt x="291" y="0"/>
                  </a:lnTo>
                  <a:lnTo>
                    <a:pt x="308" y="1"/>
                  </a:lnTo>
                  <a:lnTo>
                    <a:pt x="324" y="4"/>
                  </a:lnTo>
                  <a:lnTo>
                    <a:pt x="341" y="7"/>
                  </a:lnTo>
                  <a:lnTo>
                    <a:pt x="357" y="11"/>
                  </a:lnTo>
                  <a:lnTo>
                    <a:pt x="373" y="16"/>
                  </a:lnTo>
                  <a:lnTo>
                    <a:pt x="387" y="22"/>
                  </a:lnTo>
                  <a:lnTo>
                    <a:pt x="402" y="29"/>
                  </a:lnTo>
                  <a:lnTo>
                    <a:pt x="416" y="38"/>
                  </a:lnTo>
                  <a:lnTo>
                    <a:pt x="430" y="46"/>
                  </a:lnTo>
                  <a:lnTo>
                    <a:pt x="443" y="57"/>
                  </a:lnTo>
                  <a:lnTo>
                    <a:pt x="455" y="70"/>
                  </a:lnTo>
                  <a:lnTo>
                    <a:pt x="468" y="82"/>
                  </a:lnTo>
                  <a:lnTo>
                    <a:pt x="480" y="95"/>
                  </a:lnTo>
                  <a:lnTo>
                    <a:pt x="491" y="111"/>
                  </a:lnTo>
                  <a:lnTo>
                    <a:pt x="500" y="127"/>
                  </a:lnTo>
                  <a:lnTo>
                    <a:pt x="382" y="209"/>
                  </a:lnTo>
                  <a:lnTo>
                    <a:pt x="382" y="209"/>
                  </a:lnTo>
                  <a:lnTo>
                    <a:pt x="373" y="193"/>
                  </a:lnTo>
                  <a:lnTo>
                    <a:pt x="362" y="179"/>
                  </a:lnTo>
                  <a:lnTo>
                    <a:pt x="351" y="168"/>
                  </a:lnTo>
                  <a:lnTo>
                    <a:pt x="337" y="159"/>
                  </a:lnTo>
                  <a:lnTo>
                    <a:pt x="324" y="153"/>
                  </a:lnTo>
                  <a:lnTo>
                    <a:pt x="309" y="148"/>
                  </a:lnTo>
                  <a:lnTo>
                    <a:pt x="293" y="144"/>
                  </a:lnTo>
                  <a:lnTo>
                    <a:pt x="276" y="143"/>
                  </a:lnTo>
                  <a:lnTo>
                    <a:pt x="276" y="143"/>
                  </a:lnTo>
                  <a:lnTo>
                    <a:pt x="261" y="144"/>
                  </a:lnTo>
                  <a:lnTo>
                    <a:pt x="246" y="148"/>
                  </a:lnTo>
                  <a:lnTo>
                    <a:pt x="233" y="153"/>
                  </a:lnTo>
                  <a:lnTo>
                    <a:pt x="220" y="159"/>
                  </a:lnTo>
                  <a:lnTo>
                    <a:pt x="209" y="167"/>
                  </a:lnTo>
                  <a:lnTo>
                    <a:pt x="206" y="172"/>
                  </a:lnTo>
                  <a:lnTo>
                    <a:pt x="202" y="177"/>
                  </a:lnTo>
                  <a:lnTo>
                    <a:pt x="200" y="183"/>
                  </a:lnTo>
                  <a:lnTo>
                    <a:pt x="197" y="189"/>
                  </a:lnTo>
                  <a:lnTo>
                    <a:pt x="196" y="195"/>
                  </a:lnTo>
                  <a:lnTo>
                    <a:pt x="196" y="201"/>
                  </a:lnTo>
                  <a:lnTo>
                    <a:pt x="196" y="201"/>
                  </a:lnTo>
                  <a:lnTo>
                    <a:pt x="197" y="216"/>
                  </a:lnTo>
                  <a:lnTo>
                    <a:pt x="201" y="228"/>
                  </a:lnTo>
                  <a:lnTo>
                    <a:pt x="203" y="234"/>
                  </a:lnTo>
                  <a:lnTo>
                    <a:pt x="207" y="239"/>
                  </a:lnTo>
                  <a:lnTo>
                    <a:pt x="217" y="250"/>
                  </a:lnTo>
                  <a:lnTo>
                    <a:pt x="229" y="261"/>
                  </a:lnTo>
                  <a:lnTo>
                    <a:pt x="246" y="271"/>
                  </a:lnTo>
                  <a:lnTo>
                    <a:pt x="265" y="281"/>
                  </a:lnTo>
                  <a:lnTo>
                    <a:pt x="290" y="292"/>
                  </a:lnTo>
                  <a:lnTo>
                    <a:pt x="342" y="310"/>
                  </a:lnTo>
                  <a:lnTo>
                    <a:pt x="342" y="310"/>
                  </a:lnTo>
                  <a:lnTo>
                    <a:pt x="364" y="320"/>
                  </a:lnTo>
                  <a:lnTo>
                    <a:pt x="385" y="329"/>
                  </a:lnTo>
                  <a:lnTo>
                    <a:pt x="406" y="339"/>
                  </a:lnTo>
                  <a:lnTo>
                    <a:pt x="424" y="350"/>
                  </a:lnTo>
                  <a:lnTo>
                    <a:pt x="441" y="361"/>
                  </a:lnTo>
                  <a:lnTo>
                    <a:pt x="457" y="373"/>
                  </a:lnTo>
                  <a:lnTo>
                    <a:pt x="470" y="385"/>
                  </a:lnTo>
                  <a:lnTo>
                    <a:pt x="483" y="399"/>
                  </a:lnTo>
                  <a:lnTo>
                    <a:pt x="494" y="412"/>
                  </a:lnTo>
                  <a:lnTo>
                    <a:pt x="505" y="428"/>
                  </a:lnTo>
                  <a:lnTo>
                    <a:pt x="514" y="443"/>
                  </a:lnTo>
                  <a:lnTo>
                    <a:pt x="520" y="460"/>
                  </a:lnTo>
                  <a:lnTo>
                    <a:pt x="526" y="478"/>
                  </a:lnTo>
                  <a:lnTo>
                    <a:pt x="530" y="496"/>
                  </a:lnTo>
                  <a:lnTo>
                    <a:pt x="532" y="516"/>
                  </a:lnTo>
                  <a:lnTo>
                    <a:pt x="533" y="537"/>
                  </a:lnTo>
                  <a:lnTo>
                    <a:pt x="533" y="537"/>
                  </a:lnTo>
                  <a:lnTo>
                    <a:pt x="532" y="560"/>
                  </a:lnTo>
                  <a:lnTo>
                    <a:pt x="528" y="583"/>
                  </a:lnTo>
                  <a:lnTo>
                    <a:pt x="522" y="605"/>
                  </a:lnTo>
                  <a:lnTo>
                    <a:pt x="514" y="624"/>
                  </a:lnTo>
                  <a:lnTo>
                    <a:pt x="504" y="644"/>
                  </a:lnTo>
                  <a:lnTo>
                    <a:pt x="491" y="662"/>
                  </a:lnTo>
                  <a:lnTo>
                    <a:pt x="477" y="679"/>
                  </a:lnTo>
                  <a:lnTo>
                    <a:pt x="460" y="694"/>
                  </a:lnTo>
                  <a:lnTo>
                    <a:pt x="442" y="707"/>
                  </a:lnTo>
                  <a:lnTo>
                    <a:pt x="423" y="720"/>
                  </a:lnTo>
                  <a:lnTo>
                    <a:pt x="401" y="730"/>
                  </a:lnTo>
                  <a:lnTo>
                    <a:pt x="377" y="739"/>
                  </a:lnTo>
                  <a:lnTo>
                    <a:pt x="353" y="745"/>
                  </a:lnTo>
                  <a:lnTo>
                    <a:pt x="328" y="750"/>
                  </a:lnTo>
                  <a:lnTo>
                    <a:pt x="300" y="754"/>
                  </a:lnTo>
                  <a:lnTo>
                    <a:pt x="272" y="755"/>
                  </a:lnTo>
                  <a:lnTo>
                    <a:pt x="272" y="755"/>
                  </a:lnTo>
                  <a:lnTo>
                    <a:pt x="251" y="754"/>
                  </a:lnTo>
                  <a:lnTo>
                    <a:pt x="229" y="752"/>
                  </a:lnTo>
                  <a:lnTo>
                    <a:pt x="209" y="750"/>
                  </a:lnTo>
                  <a:lnTo>
                    <a:pt x="189" y="745"/>
                  </a:lnTo>
                  <a:lnTo>
                    <a:pt x="169" y="740"/>
                  </a:lnTo>
                  <a:lnTo>
                    <a:pt x="151" y="734"/>
                  </a:lnTo>
                  <a:lnTo>
                    <a:pt x="133" y="727"/>
                  </a:lnTo>
                  <a:lnTo>
                    <a:pt x="114" y="718"/>
                  </a:lnTo>
                  <a:lnTo>
                    <a:pt x="99" y="709"/>
                  </a:lnTo>
                  <a:lnTo>
                    <a:pt x="82" y="698"/>
                  </a:lnTo>
                  <a:lnTo>
                    <a:pt x="66" y="685"/>
                  </a:lnTo>
                  <a:lnTo>
                    <a:pt x="51" y="672"/>
                  </a:lnTo>
                  <a:lnTo>
                    <a:pt x="38" y="657"/>
                  </a:lnTo>
                  <a:lnTo>
                    <a:pt x="24" y="641"/>
                  </a:lnTo>
                  <a:lnTo>
                    <a:pt x="12" y="624"/>
                  </a:lnTo>
                  <a:lnTo>
                    <a:pt x="0" y="605"/>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1140" y="2055"/>
              <a:ext cx="178" cy="251"/>
            </a:xfrm>
            <a:custGeom>
              <a:avLst/>
              <a:gdLst>
                <a:gd name="T0" fmla="*/ 123 w 533"/>
                <a:gd name="T1" fmla="*/ 517 h 755"/>
                <a:gd name="T2" fmla="*/ 166 w 533"/>
                <a:gd name="T3" fmla="*/ 573 h 755"/>
                <a:gd name="T4" fmla="*/ 192 w 533"/>
                <a:gd name="T5" fmla="*/ 593 h 755"/>
                <a:gd name="T6" fmla="*/ 223 w 533"/>
                <a:gd name="T7" fmla="*/ 605 h 755"/>
                <a:gd name="T8" fmla="*/ 258 w 533"/>
                <a:gd name="T9" fmla="*/ 611 h 755"/>
                <a:gd name="T10" fmla="*/ 292 w 533"/>
                <a:gd name="T11" fmla="*/ 610 h 755"/>
                <a:gd name="T12" fmla="*/ 332 w 533"/>
                <a:gd name="T13" fmla="*/ 596 h 755"/>
                <a:gd name="T14" fmla="*/ 351 w 533"/>
                <a:gd name="T15" fmla="*/ 583 h 755"/>
                <a:gd name="T16" fmla="*/ 362 w 533"/>
                <a:gd name="T17" fmla="*/ 565 h 755"/>
                <a:gd name="T18" fmla="*/ 365 w 533"/>
                <a:gd name="T19" fmla="*/ 544 h 755"/>
                <a:gd name="T20" fmla="*/ 364 w 533"/>
                <a:gd name="T21" fmla="*/ 529 h 755"/>
                <a:gd name="T22" fmla="*/ 356 w 533"/>
                <a:gd name="T23" fmla="*/ 509 h 755"/>
                <a:gd name="T24" fmla="*/ 341 w 533"/>
                <a:gd name="T25" fmla="*/ 492 h 755"/>
                <a:gd name="T26" fmla="*/ 291 w 533"/>
                <a:gd name="T27" fmla="*/ 461 h 755"/>
                <a:gd name="T28" fmla="*/ 217 w 533"/>
                <a:gd name="T29" fmla="*/ 432 h 755"/>
                <a:gd name="T30" fmla="*/ 153 w 533"/>
                <a:gd name="T31" fmla="*/ 401 h 755"/>
                <a:gd name="T32" fmla="*/ 105 w 533"/>
                <a:gd name="T33" fmla="*/ 365 h 755"/>
                <a:gd name="T34" fmla="*/ 71 w 533"/>
                <a:gd name="T35" fmla="*/ 323 h 755"/>
                <a:gd name="T36" fmla="*/ 49 w 533"/>
                <a:gd name="T37" fmla="*/ 277 h 755"/>
                <a:gd name="T38" fmla="*/ 39 w 533"/>
                <a:gd name="T39" fmla="*/ 225 h 755"/>
                <a:gd name="T40" fmla="*/ 39 w 533"/>
                <a:gd name="T41" fmla="*/ 184 h 755"/>
                <a:gd name="T42" fmla="*/ 56 w 533"/>
                <a:gd name="T43" fmla="*/ 125 h 755"/>
                <a:gd name="T44" fmla="*/ 90 w 533"/>
                <a:gd name="T45" fmla="*/ 73 h 755"/>
                <a:gd name="T46" fmla="*/ 139 w 533"/>
                <a:gd name="T47" fmla="*/ 34 h 755"/>
                <a:gd name="T48" fmla="*/ 201 w 533"/>
                <a:gd name="T49" fmla="*/ 9 h 755"/>
                <a:gd name="T50" fmla="*/ 273 w 533"/>
                <a:gd name="T51" fmla="*/ 0 h 755"/>
                <a:gd name="T52" fmla="*/ 308 w 533"/>
                <a:gd name="T53" fmla="*/ 1 h 755"/>
                <a:gd name="T54" fmla="*/ 357 w 533"/>
                <a:gd name="T55" fmla="*/ 11 h 755"/>
                <a:gd name="T56" fmla="*/ 402 w 533"/>
                <a:gd name="T57" fmla="*/ 29 h 755"/>
                <a:gd name="T58" fmla="*/ 443 w 533"/>
                <a:gd name="T59" fmla="*/ 57 h 755"/>
                <a:gd name="T60" fmla="*/ 480 w 533"/>
                <a:gd name="T61" fmla="*/ 95 h 755"/>
                <a:gd name="T62" fmla="*/ 382 w 533"/>
                <a:gd name="T63" fmla="*/ 209 h 755"/>
                <a:gd name="T64" fmla="*/ 362 w 533"/>
                <a:gd name="T65" fmla="*/ 179 h 755"/>
                <a:gd name="T66" fmla="*/ 324 w 533"/>
                <a:gd name="T67" fmla="*/ 153 h 755"/>
                <a:gd name="T68" fmla="*/ 276 w 533"/>
                <a:gd name="T69" fmla="*/ 143 h 755"/>
                <a:gd name="T70" fmla="*/ 246 w 533"/>
                <a:gd name="T71" fmla="*/ 148 h 755"/>
                <a:gd name="T72" fmla="*/ 209 w 533"/>
                <a:gd name="T73" fmla="*/ 167 h 755"/>
                <a:gd name="T74" fmla="*/ 200 w 533"/>
                <a:gd name="T75" fmla="*/ 183 h 755"/>
                <a:gd name="T76" fmla="*/ 196 w 533"/>
                <a:gd name="T77" fmla="*/ 201 h 755"/>
                <a:gd name="T78" fmla="*/ 201 w 533"/>
                <a:gd name="T79" fmla="*/ 228 h 755"/>
                <a:gd name="T80" fmla="*/ 217 w 533"/>
                <a:gd name="T81" fmla="*/ 250 h 755"/>
                <a:gd name="T82" fmla="*/ 265 w 533"/>
                <a:gd name="T83" fmla="*/ 281 h 755"/>
                <a:gd name="T84" fmla="*/ 342 w 533"/>
                <a:gd name="T85" fmla="*/ 310 h 755"/>
                <a:gd name="T86" fmla="*/ 406 w 533"/>
                <a:gd name="T87" fmla="*/ 339 h 755"/>
                <a:gd name="T88" fmla="*/ 457 w 533"/>
                <a:gd name="T89" fmla="*/ 373 h 755"/>
                <a:gd name="T90" fmla="*/ 494 w 533"/>
                <a:gd name="T91" fmla="*/ 412 h 755"/>
                <a:gd name="T92" fmla="*/ 520 w 533"/>
                <a:gd name="T93" fmla="*/ 460 h 755"/>
                <a:gd name="T94" fmla="*/ 532 w 533"/>
                <a:gd name="T95" fmla="*/ 516 h 755"/>
                <a:gd name="T96" fmla="*/ 532 w 533"/>
                <a:gd name="T97" fmla="*/ 560 h 755"/>
                <a:gd name="T98" fmla="*/ 514 w 533"/>
                <a:gd name="T99" fmla="*/ 624 h 755"/>
                <a:gd name="T100" fmla="*/ 477 w 533"/>
                <a:gd name="T101" fmla="*/ 679 h 755"/>
                <a:gd name="T102" fmla="*/ 423 w 533"/>
                <a:gd name="T103" fmla="*/ 720 h 755"/>
                <a:gd name="T104" fmla="*/ 353 w 533"/>
                <a:gd name="T105" fmla="*/ 745 h 755"/>
                <a:gd name="T106" fmla="*/ 272 w 533"/>
                <a:gd name="T107" fmla="*/ 755 h 755"/>
                <a:gd name="T108" fmla="*/ 229 w 533"/>
                <a:gd name="T109" fmla="*/ 752 h 755"/>
                <a:gd name="T110" fmla="*/ 169 w 533"/>
                <a:gd name="T111" fmla="*/ 740 h 755"/>
                <a:gd name="T112" fmla="*/ 114 w 533"/>
                <a:gd name="T113" fmla="*/ 718 h 755"/>
                <a:gd name="T114" fmla="*/ 66 w 533"/>
                <a:gd name="T115" fmla="*/ 685 h 755"/>
                <a:gd name="T116" fmla="*/ 24 w 533"/>
                <a:gd name="T117" fmla="*/ 64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3" h="755">
                  <a:moveTo>
                    <a:pt x="0" y="605"/>
                  </a:moveTo>
                  <a:lnTo>
                    <a:pt x="123" y="517"/>
                  </a:lnTo>
                  <a:lnTo>
                    <a:pt x="123" y="517"/>
                  </a:lnTo>
                  <a:lnTo>
                    <a:pt x="136" y="539"/>
                  </a:lnTo>
                  <a:lnTo>
                    <a:pt x="151" y="557"/>
                  </a:lnTo>
                  <a:lnTo>
                    <a:pt x="166" y="573"/>
                  </a:lnTo>
                  <a:lnTo>
                    <a:pt x="174" y="581"/>
                  </a:lnTo>
                  <a:lnTo>
                    <a:pt x="183" y="587"/>
                  </a:lnTo>
                  <a:lnTo>
                    <a:pt x="192" y="593"/>
                  </a:lnTo>
                  <a:lnTo>
                    <a:pt x="202" y="598"/>
                  </a:lnTo>
                  <a:lnTo>
                    <a:pt x="212" y="601"/>
                  </a:lnTo>
                  <a:lnTo>
                    <a:pt x="223" y="605"/>
                  </a:lnTo>
                  <a:lnTo>
                    <a:pt x="234" y="607"/>
                  </a:lnTo>
                  <a:lnTo>
                    <a:pt x="246" y="610"/>
                  </a:lnTo>
                  <a:lnTo>
                    <a:pt x="258" y="611"/>
                  </a:lnTo>
                  <a:lnTo>
                    <a:pt x="272" y="611"/>
                  </a:lnTo>
                  <a:lnTo>
                    <a:pt x="272" y="611"/>
                  </a:lnTo>
                  <a:lnTo>
                    <a:pt x="292" y="610"/>
                  </a:lnTo>
                  <a:lnTo>
                    <a:pt x="309" y="606"/>
                  </a:lnTo>
                  <a:lnTo>
                    <a:pt x="325" y="600"/>
                  </a:lnTo>
                  <a:lnTo>
                    <a:pt x="332" y="596"/>
                  </a:lnTo>
                  <a:lnTo>
                    <a:pt x="340" y="593"/>
                  </a:lnTo>
                  <a:lnTo>
                    <a:pt x="345" y="588"/>
                  </a:lnTo>
                  <a:lnTo>
                    <a:pt x="351" y="583"/>
                  </a:lnTo>
                  <a:lnTo>
                    <a:pt x="354" y="577"/>
                  </a:lnTo>
                  <a:lnTo>
                    <a:pt x="358" y="571"/>
                  </a:lnTo>
                  <a:lnTo>
                    <a:pt x="362" y="565"/>
                  </a:lnTo>
                  <a:lnTo>
                    <a:pt x="363" y="559"/>
                  </a:lnTo>
                  <a:lnTo>
                    <a:pt x="365" y="551"/>
                  </a:lnTo>
                  <a:lnTo>
                    <a:pt x="365" y="544"/>
                  </a:lnTo>
                  <a:lnTo>
                    <a:pt x="365" y="544"/>
                  </a:lnTo>
                  <a:lnTo>
                    <a:pt x="365" y="537"/>
                  </a:lnTo>
                  <a:lnTo>
                    <a:pt x="364" y="529"/>
                  </a:lnTo>
                  <a:lnTo>
                    <a:pt x="362" y="522"/>
                  </a:lnTo>
                  <a:lnTo>
                    <a:pt x="359" y="515"/>
                  </a:lnTo>
                  <a:lnTo>
                    <a:pt x="356" y="509"/>
                  </a:lnTo>
                  <a:lnTo>
                    <a:pt x="352" y="502"/>
                  </a:lnTo>
                  <a:lnTo>
                    <a:pt x="347" y="496"/>
                  </a:lnTo>
                  <a:lnTo>
                    <a:pt x="341" y="492"/>
                  </a:lnTo>
                  <a:lnTo>
                    <a:pt x="328" y="481"/>
                  </a:lnTo>
                  <a:lnTo>
                    <a:pt x="311" y="471"/>
                  </a:lnTo>
                  <a:lnTo>
                    <a:pt x="291" y="461"/>
                  </a:lnTo>
                  <a:lnTo>
                    <a:pt x="268" y="451"/>
                  </a:lnTo>
                  <a:lnTo>
                    <a:pt x="217" y="432"/>
                  </a:lnTo>
                  <a:lnTo>
                    <a:pt x="217" y="432"/>
                  </a:lnTo>
                  <a:lnTo>
                    <a:pt x="194" y="422"/>
                  </a:lnTo>
                  <a:lnTo>
                    <a:pt x="173" y="412"/>
                  </a:lnTo>
                  <a:lnTo>
                    <a:pt x="153" y="401"/>
                  </a:lnTo>
                  <a:lnTo>
                    <a:pt x="136" y="390"/>
                  </a:lnTo>
                  <a:lnTo>
                    <a:pt x="119" y="378"/>
                  </a:lnTo>
                  <a:lnTo>
                    <a:pt x="105" y="365"/>
                  </a:lnTo>
                  <a:lnTo>
                    <a:pt x="93" y="351"/>
                  </a:lnTo>
                  <a:lnTo>
                    <a:pt x="80" y="338"/>
                  </a:lnTo>
                  <a:lnTo>
                    <a:pt x="71" y="323"/>
                  </a:lnTo>
                  <a:lnTo>
                    <a:pt x="62" y="309"/>
                  </a:lnTo>
                  <a:lnTo>
                    <a:pt x="55" y="293"/>
                  </a:lnTo>
                  <a:lnTo>
                    <a:pt x="49" y="277"/>
                  </a:lnTo>
                  <a:lnTo>
                    <a:pt x="44" y="260"/>
                  </a:lnTo>
                  <a:lnTo>
                    <a:pt x="40" y="243"/>
                  </a:lnTo>
                  <a:lnTo>
                    <a:pt x="39" y="225"/>
                  </a:lnTo>
                  <a:lnTo>
                    <a:pt x="38" y="206"/>
                  </a:lnTo>
                  <a:lnTo>
                    <a:pt x="38" y="206"/>
                  </a:lnTo>
                  <a:lnTo>
                    <a:pt x="39" y="184"/>
                  </a:lnTo>
                  <a:lnTo>
                    <a:pt x="43" y="164"/>
                  </a:lnTo>
                  <a:lnTo>
                    <a:pt x="47" y="143"/>
                  </a:lnTo>
                  <a:lnTo>
                    <a:pt x="56" y="125"/>
                  </a:lnTo>
                  <a:lnTo>
                    <a:pt x="66" y="106"/>
                  </a:lnTo>
                  <a:lnTo>
                    <a:pt x="77" y="89"/>
                  </a:lnTo>
                  <a:lnTo>
                    <a:pt x="90" y="73"/>
                  </a:lnTo>
                  <a:lnTo>
                    <a:pt x="105" y="59"/>
                  </a:lnTo>
                  <a:lnTo>
                    <a:pt x="121" y="45"/>
                  </a:lnTo>
                  <a:lnTo>
                    <a:pt x="139" y="34"/>
                  </a:lnTo>
                  <a:lnTo>
                    <a:pt x="158" y="23"/>
                  </a:lnTo>
                  <a:lnTo>
                    <a:pt x="179" y="16"/>
                  </a:lnTo>
                  <a:lnTo>
                    <a:pt x="201" y="9"/>
                  </a:lnTo>
                  <a:lnTo>
                    <a:pt x="224" y="4"/>
                  </a:lnTo>
                  <a:lnTo>
                    <a:pt x="248" y="1"/>
                  </a:lnTo>
                  <a:lnTo>
                    <a:pt x="273" y="0"/>
                  </a:lnTo>
                  <a:lnTo>
                    <a:pt x="273" y="0"/>
                  </a:lnTo>
                  <a:lnTo>
                    <a:pt x="291" y="0"/>
                  </a:lnTo>
                  <a:lnTo>
                    <a:pt x="308" y="1"/>
                  </a:lnTo>
                  <a:lnTo>
                    <a:pt x="324" y="4"/>
                  </a:lnTo>
                  <a:lnTo>
                    <a:pt x="341" y="7"/>
                  </a:lnTo>
                  <a:lnTo>
                    <a:pt x="357" y="11"/>
                  </a:lnTo>
                  <a:lnTo>
                    <a:pt x="373" y="16"/>
                  </a:lnTo>
                  <a:lnTo>
                    <a:pt x="387" y="22"/>
                  </a:lnTo>
                  <a:lnTo>
                    <a:pt x="402" y="29"/>
                  </a:lnTo>
                  <a:lnTo>
                    <a:pt x="416" y="38"/>
                  </a:lnTo>
                  <a:lnTo>
                    <a:pt x="430" y="46"/>
                  </a:lnTo>
                  <a:lnTo>
                    <a:pt x="443" y="57"/>
                  </a:lnTo>
                  <a:lnTo>
                    <a:pt x="455" y="70"/>
                  </a:lnTo>
                  <a:lnTo>
                    <a:pt x="468" y="82"/>
                  </a:lnTo>
                  <a:lnTo>
                    <a:pt x="480" y="95"/>
                  </a:lnTo>
                  <a:lnTo>
                    <a:pt x="491" y="111"/>
                  </a:lnTo>
                  <a:lnTo>
                    <a:pt x="500" y="127"/>
                  </a:lnTo>
                  <a:lnTo>
                    <a:pt x="382" y="209"/>
                  </a:lnTo>
                  <a:lnTo>
                    <a:pt x="382" y="209"/>
                  </a:lnTo>
                  <a:lnTo>
                    <a:pt x="373" y="193"/>
                  </a:lnTo>
                  <a:lnTo>
                    <a:pt x="362" y="179"/>
                  </a:lnTo>
                  <a:lnTo>
                    <a:pt x="351" y="168"/>
                  </a:lnTo>
                  <a:lnTo>
                    <a:pt x="337" y="159"/>
                  </a:lnTo>
                  <a:lnTo>
                    <a:pt x="324" y="153"/>
                  </a:lnTo>
                  <a:lnTo>
                    <a:pt x="309" y="148"/>
                  </a:lnTo>
                  <a:lnTo>
                    <a:pt x="293" y="144"/>
                  </a:lnTo>
                  <a:lnTo>
                    <a:pt x="276" y="143"/>
                  </a:lnTo>
                  <a:lnTo>
                    <a:pt x="276" y="143"/>
                  </a:lnTo>
                  <a:lnTo>
                    <a:pt x="261" y="144"/>
                  </a:lnTo>
                  <a:lnTo>
                    <a:pt x="246" y="148"/>
                  </a:lnTo>
                  <a:lnTo>
                    <a:pt x="233" y="153"/>
                  </a:lnTo>
                  <a:lnTo>
                    <a:pt x="220" y="159"/>
                  </a:lnTo>
                  <a:lnTo>
                    <a:pt x="209" y="167"/>
                  </a:lnTo>
                  <a:lnTo>
                    <a:pt x="206" y="172"/>
                  </a:lnTo>
                  <a:lnTo>
                    <a:pt x="202" y="177"/>
                  </a:lnTo>
                  <a:lnTo>
                    <a:pt x="200" y="183"/>
                  </a:lnTo>
                  <a:lnTo>
                    <a:pt x="197" y="189"/>
                  </a:lnTo>
                  <a:lnTo>
                    <a:pt x="196" y="195"/>
                  </a:lnTo>
                  <a:lnTo>
                    <a:pt x="196" y="201"/>
                  </a:lnTo>
                  <a:lnTo>
                    <a:pt x="196" y="201"/>
                  </a:lnTo>
                  <a:lnTo>
                    <a:pt x="197" y="216"/>
                  </a:lnTo>
                  <a:lnTo>
                    <a:pt x="201" y="228"/>
                  </a:lnTo>
                  <a:lnTo>
                    <a:pt x="203" y="234"/>
                  </a:lnTo>
                  <a:lnTo>
                    <a:pt x="207" y="239"/>
                  </a:lnTo>
                  <a:lnTo>
                    <a:pt x="217" y="250"/>
                  </a:lnTo>
                  <a:lnTo>
                    <a:pt x="229" y="261"/>
                  </a:lnTo>
                  <a:lnTo>
                    <a:pt x="246" y="271"/>
                  </a:lnTo>
                  <a:lnTo>
                    <a:pt x="265" y="281"/>
                  </a:lnTo>
                  <a:lnTo>
                    <a:pt x="290" y="292"/>
                  </a:lnTo>
                  <a:lnTo>
                    <a:pt x="342" y="310"/>
                  </a:lnTo>
                  <a:lnTo>
                    <a:pt x="342" y="310"/>
                  </a:lnTo>
                  <a:lnTo>
                    <a:pt x="364" y="320"/>
                  </a:lnTo>
                  <a:lnTo>
                    <a:pt x="385" y="329"/>
                  </a:lnTo>
                  <a:lnTo>
                    <a:pt x="406" y="339"/>
                  </a:lnTo>
                  <a:lnTo>
                    <a:pt x="424" y="350"/>
                  </a:lnTo>
                  <a:lnTo>
                    <a:pt x="441" y="361"/>
                  </a:lnTo>
                  <a:lnTo>
                    <a:pt x="457" y="373"/>
                  </a:lnTo>
                  <a:lnTo>
                    <a:pt x="470" y="385"/>
                  </a:lnTo>
                  <a:lnTo>
                    <a:pt x="483" y="399"/>
                  </a:lnTo>
                  <a:lnTo>
                    <a:pt x="494" y="412"/>
                  </a:lnTo>
                  <a:lnTo>
                    <a:pt x="505" y="428"/>
                  </a:lnTo>
                  <a:lnTo>
                    <a:pt x="514" y="443"/>
                  </a:lnTo>
                  <a:lnTo>
                    <a:pt x="520" y="460"/>
                  </a:lnTo>
                  <a:lnTo>
                    <a:pt x="526" y="478"/>
                  </a:lnTo>
                  <a:lnTo>
                    <a:pt x="530" y="496"/>
                  </a:lnTo>
                  <a:lnTo>
                    <a:pt x="532" y="516"/>
                  </a:lnTo>
                  <a:lnTo>
                    <a:pt x="533" y="537"/>
                  </a:lnTo>
                  <a:lnTo>
                    <a:pt x="533" y="537"/>
                  </a:lnTo>
                  <a:lnTo>
                    <a:pt x="532" y="560"/>
                  </a:lnTo>
                  <a:lnTo>
                    <a:pt x="528" y="583"/>
                  </a:lnTo>
                  <a:lnTo>
                    <a:pt x="522" y="605"/>
                  </a:lnTo>
                  <a:lnTo>
                    <a:pt x="514" y="624"/>
                  </a:lnTo>
                  <a:lnTo>
                    <a:pt x="504" y="644"/>
                  </a:lnTo>
                  <a:lnTo>
                    <a:pt x="491" y="662"/>
                  </a:lnTo>
                  <a:lnTo>
                    <a:pt x="477" y="679"/>
                  </a:lnTo>
                  <a:lnTo>
                    <a:pt x="460" y="694"/>
                  </a:lnTo>
                  <a:lnTo>
                    <a:pt x="442" y="707"/>
                  </a:lnTo>
                  <a:lnTo>
                    <a:pt x="423" y="720"/>
                  </a:lnTo>
                  <a:lnTo>
                    <a:pt x="401" y="730"/>
                  </a:lnTo>
                  <a:lnTo>
                    <a:pt x="377" y="739"/>
                  </a:lnTo>
                  <a:lnTo>
                    <a:pt x="353" y="745"/>
                  </a:lnTo>
                  <a:lnTo>
                    <a:pt x="328" y="750"/>
                  </a:lnTo>
                  <a:lnTo>
                    <a:pt x="300" y="754"/>
                  </a:lnTo>
                  <a:lnTo>
                    <a:pt x="272" y="755"/>
                  </a:lnTo>
                  <a:lnTo>
                    <a:pt x="272" y="755"/>
                  </a:lnTo>
                  <a:lnTo>
                    <a:pt x="251" y="754"/>
                  </a:lnTo>
                  <a:lnTo>
                    <a:pt x="229" y="752"/>
                  </a:lnTo>
                  <a:lnTo>
                    <a:pt x="209" y="750"/>
                  </a:lnTo>
                  <a:lnTo>
                    <a:pt x="189" y="745"/>
                  </a:lnTo>
                  <a:lnTo>
                    <a:pt x="169" y="740"/>
                  </a:lnTo>
                  <a:lnTo>
                    <a:pt x="151" y="734"/>
                  </a:lnTo>
                  <a:lnTo>
                    <a:pt x="133" y="727"/>
                  </a:lnTo>
                  <a:lnTo>
                    <a:pt x="114" y="718"/>
                  </a:lnTo>
                  <a:lnTo>
                    <a:pt x="99" y="709"/>
                  </a:lnTo>
                  <a:lnTo>
                    <a:pt x="82" y="698"/>
                  </a:lnTo>
                  <a:lnTo>
                    <a:pt x="66" y="685"/>
                  </a:lnTo>
                  <a:lnTo>
                    <a:pt x="51" y="672"/>
                  </a:lnTo>
                  <a:lnTo>
                    <a:pt x="38" y="657"/>
                  </a:lnTo>
                  <a:lnTo>
                    <a:pt x="24" y="641"/>
                  </a:lnTo>
                  <a:lnTo>
                    <a:pt x="12" y="624"/>
                  </a:lnTo>
                  <a:lnTo>
                    <a:pt x="0" y="6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userDrawn="1"/>
          </p:nvSpPr>
          <p:spPr bwMode="auto">
            <a:xfrm>
              <a:off x="1333" y="2055"/>
              <a:ext cx="219" cy="251"/>
            </a:xfrm>
            <a:custGeom>
              <a:avLst/>
              <a:gdLst>
                <a:gd name="T0" fmla="*/ 1 w 656"/>
                <a:gd name="T1" fmla="*/ 357 h 755"/>
                <a:gd name="T2" fmla="*/ 7 w 656"/>
                <a:gd name="T3" fmla="*/ 300 h 755"/>
                <a:gd name="T4" fmla="*/ 22 w 656"/>
                <a:gd name="T5" fmla="*/ 245 h 755"/>
                <a:gd name="T6" fmla="*/ 43 w 656"/>
                <a:gd name="T7" fmla="*/ 195 h 755"/>
                <a:gd name="T8" fmla="*/ 73 w 656"/>
                <a:gd name="T9" fmla="*/ 149 h 755"/>
                <a:gd name="T10" fmla="*/ 107 w 656"/>
                <a:gd name="T11" fmla="*/ 109 h 755"/>
                <a:gd name="T12" fmla="*/ 148 w 656"/>
                <a:gd name="T13" fmla="*/ 73 h 755"/>
                <a:gd name="T14" fmla="*/ 193 w 656"/>
                <a:gd name="T15" fmla="*/ 44 h 755"/>
                <a:gd name="T16" fmla="*/ 244 w 656"/>
                <a:gd name="T17" fmla="*/ 22 h 755"/>
                <a:gd name="T18" fmla="*/ 299 w 656"/>
                <a:gd name="T19" fmla="*/ 7 h 755"/>
                <a:gd name="T20" fmla="*/ 356 w 656"/>
                <a:gd name="T21" fmla="*/ 0 h 755"/>
                <a:gd name="T22" fmla="*/ 399 w 656"/>
                <a:gd name="T23" fmla="*/ 0 h 755"/>
                <a:gd name="T24" fmla="*/ 460 w 656"/>
                <a:gd name="T25" fmla="*/ 9 h 755"/>
                <a:gd name="T26" fmla="*/ 517 w 656"/>
                <a:gd name="T27" fmla="*/ 26 h 755"/>
                <a:gd name="T28" fmla="*/ 568 w 656"/>
                <a:gd name="T29" fmla="*/ 51 h 755"/>
                <a:gd name="T30" fmla="*/ 615 w 656"/>
                <a:gd name="T31" fmla="*/ 83 h 755"/>
                <a:gd name="T32" fmla="*/ 656 w 656"/>
                <a:gd name="T33" fmla="*/ 121 h 755"/>
                <a:gd name="T34" fmla="*/ 532 w 656"/>
                <a:gd name="T35" fmla="*/ 218 h 755"/>
                <a:gd name="T36" fmla="*/ 476 w 656"/>
                <a:gd name="T37" fmla="*/ 178 h 755"/>
                <a:gd name="T38" fmla="*/ 430 w 656"/>
                <a:gd name="T39" fmla="*/ 162 h 755"/>
                <a:gd name="T40" fmla="*/ 391 w 656"/>
                <a:gd name="T41" fmla="*/ 156 h 755"/>
                <a:gd name="T42" fmla="*/ 354 w 656"/>
                <a:gd name="T43" fmla="*/ 157 h 755"/>
                <a:gd name="T44" fmla="*/ 292 w 656"/>
                <a:gd name="T45" fmla="*/ 173 h 755"/>
                <a:gd name="T46" fmla="*/ 240 w 656"/>
                <a:gd name="T47" fmla="*/ 205 h 755"/>
                <a:gd name="T48" fmla="*/ 199 w 656"/>
                <a:gd name="T49" fmla="*/ 251 h 755"/>
                <a:gd name="T50" fmla="*/ 174 w 656"/>
                <a:gd name="T51" fmla="*/ 310 h 755"/>
                <a:gd name="T52" fmla="*/ 165 w 656"/>
                <a:gd name="T53" fmla="*/ 377 h 755"/>
                <a:gd name="T54" fmla="*/ 169 w 656"/>
                <a:gd name="T55" fmla="*/ 423 h 755"/>
                <a:gd name="T56" fmla="*/ 190 w 656"/>
                <a:gd name="T57" fmla="*/ 485 h 755"/>
                <a:gd name="T58" fmla="*/ 225 w 656"/>
                <a:gd name="T59" fmla="*/ 535 h 755"/>
                <a:gd name="T60" fmla="*/ 272 w 656"/>
                <a:gd name="T61" fmla="*/ 572 h 755"/>
                <a:gd name="T62" fmla="*/ 332 w 656"/>
                <a:gd name="T63" fmla="*/ 594 h 755"/>
                <a:gd name="T64" fmla="*/ 377 w 656"/>
                <a:gd name="T65" fmla="*/ 598 h 755"/>
                <a:gd name="T66" fmla="*/ 417 w 656"/>
                <a:gd name="T67" fmla="*/ 595 h 755"/>
                <a:gd name="T68" fmla="*/ 454 w 656"/>
                <a:gd name="T69" fmla="*/ 585 h 755"/>
                <a:gd name="T70" fmla="*/ 515 w 656"/>
                <a:gd name="T71" fmla="*/ 551 h 755"/>
                <a:gd name="T72" fmla="*/ 656 w 656"/>
                <a:gd name="T73" fmla="*/ 633 h 755"/>
                <a:gd name="T74" fmla="*/ 629 w 656"/>
                <a:gd name="T75" fmla="*/ 660 h 755"/>
                <a:gd name="T76" fmla="*/ 585 w 656"/>
                <a:gd name="T77" fmla="*/ 694 h 755"/>
                <a:gd name="T78" fmla="*/ 535 w 656"/>
                <a:gd name="T79" fmla="*/ 721 h 755"/>
                <a:gd name="T80" fmla="*/ 479 w 656"/>
                <a:gd name="T81" fmla="*/ 741 h 755"/>
                <a:gd name="T82" fmla="*/ 420 w 656"/>
                <a:gd name="T83" fmla="*/ 752 h 755"/>
                <a:gd name="T84" fmla="*/ 377 w 656"/>
                <a:gd name="T85" fmla="*/ 755 h 755"/>
                <a:gd name="T86" fmla="*/ 317 w 656"/>
                <a:gd name="T87" fmla="*/ 750 h 755"/>
                <a:gd name="T88" fmla="*/ 261 w 656"/>
                <a:gd name="T89" fmla="*/ 738 h 755"/>
                <a:gd name="T90" fmla="*/ 210 w 656"/>
                <a:gd name="T91" fmla="*/ 718 h 755"/>
                <a:gd name="T92" fmla="*/ 163 w 656"/>
                <a:gd name="T93" fmla="*/ 691 h 755"/>
                <a:gd name="T94" fmla="*/ 120 w 656"/>
                <a:gd name="T95" fmla="*/ 659 h 755"/>
                <a:gd name="T96" fmla="*/ 84 w 656"/>
                <a:gd name="T97" fmla="*/ 620 h 755"/>
                <a:gd name="T98" fmla="*/ 53 w 656"/>
                <a:gd name="T99" fmla="*/ 576 h 755"/>
                <a:gd name="T100" fmla="*/ 29 w 656"/>
                <a:gd name="T101" fmla="*/ 527 h 755"/>
                <a:gd name="T102" fmla="*/ 12 w 656"/>
                <a:gd name="T103" fmla="*/ 473 h 755"/>
                <a:gd name="T104" fmla="*/ 2 w 656"/>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6" h="755">
                  <a:moveTo>
                    <a:pt x="0" y="377"/>
                  </a:moveTo>
                  <a:lnTo>
                    <a:pt x="0" y="377"/>
                  </a:lnTo>
                  <a:lnTo>
                    <a:pt x="1" y="357"/>
                  </a:lnTo>
                  <a:lnTo>
                    <a:pt x="2" y="338"/>
                  </a:lnTo>
                  <a:lnTo>
                    <a:pt x="5" y="318"/>
                  </a:lnTo>
                  <a:lnTo>
                    <a:pt x="7" y="300"/>
                  </a:lnTo>
                  <a:lnTo>
                    <a:pt x="12" y="282"/>
                  </a:lnTo>
                  <a:lnTo>
                    <a:pt x="17" y="264"/>
                  </a:lnTo>
                  <a:lnTo>
                    <a:pt x="22" y="245"/>
                  </a:lnTo>
                  <a:lnTo>
                    <a:pt x="29" y="228"/>
                  </a:lnTo>
                  <a:lnTo>
                    <a:pt x="36" y="211"/>
                  </a:lnTo>
                  <a:lnTo>
                    <a:pt x="43" y="195"/>
                  </a:lnTo>
                  <a:lnTo>
                    <a:pt x="53" y="179"/>
                  </a:lnTo>
                  <a:lnTo>
                    <a:pt x="62" y="164"/>
                  </a:lnTo>
                  <a:lnTo>
                    <a:pt x="73" y="149"/>
                  </a:lnTo>
                  <a:lnTo>
                    <a:pt x="84" y="136"/>
                  </a:lnTo>
                  <a:lnTo>
                    <a:pt x="95" y="122"/>
                  </a:lnTo>
                  <a:lnTo>
                    <a:pt x="107" y="109"/>
                  </a:lnTo>
                  <a:lnTo>
                    <a:pt x="120" y="96"/>
                  </a:lnTo>
                  <a:lnTo>
                    <a:pt x="134" y="84"/>
                  </a:lnTo>
                  <a:lnTo>
                    <a:pt x="148" y="73"/>
                  </a:lnTo>
                  <a:lnTo>
                    <a:pt x="163" y="64"/>
                  </a:lnTo>
                  <a:lnTo>
                    <a:pt x="177" y="54"/>
                  </a:lnTo>
                  <a:lnTo>
                    <a:pt x="193" y="44"/>
                  </a:lnTo>
                  <a:lnTo>
                    <a:pt x="210" y="37"/>
                  </a:lnTo>
                  <a:lnTo>
                    <a:pt x="227" y="29"/>
                  </a:lnTo>
                  <a:lnTo>
                    <a:pt x="244" y="22"/>
                  </a:lnTo>
                  <a:lnTo>
                    <a:pt x="261" y="16"/>
                  </a:lnTo>
                  <a:lnTo>
                    <a:pt x="280" y="11"/>
                  </a:lnTo>
                  <a:lnTo>
                    <a:pt x="299" y="7"/>
                  </a:lnTo>
                  <a:lnTo>
                    <a:pt x="317" y="4"/>
                  </a:lnTo>
                  <a:lnTo>
                    <a:pt x="337" y="1"/>
                  </a:lnTo>
                  <a:lnTo>
                    <a:pt x="356" y="0"/>
                  </a:lnTo>
                  <a:lnTo>
                    <a:pt x="377" y="0"/>
                  </a:lnTo>
                  <a:lnTo>
                    <a:pt x="377" y="0"/>
                  </a:lnTo>
                  <a:lnTo>
                    <a:pt x="399" y="0"/>
                  </a:lnTo>
                  <a:lnTo>
                    <a:pt x="420" y="3"/>
                  </a:lnTo>
                  <a:lnTo>
                    <a:pt x="440" y="5"/>
                  </a:lnTo>
                  <a:lnTo>
                    <a:pt x="460" y="9"/>
                  </a:lnTo>
                  <a:lnTo>
                    <a:pt x="479" y="14"/>
                  </a:lnTo>
                  <a:lnTo>
                    <a:pt x="499" y="20"/>
                  </a:lnTo>
                  <a:lnTo>
                    <a:pt x="517" y="26"/>
                  </a:lnTo>
                  <a:lnTo>
                    <a:pt x="535" y="33"/>
                  </a:lnTo>
                  <a:lnTo>
                    <a:pt x="552" y="42"/>
                  </a:lnTo>
                  <a:lnTo>
                    <a:pt x="568" y="51"/>
                  </a:lnTo>
                  <a:lnTo>
                    <a:pt x="585" y="61"/>
                  </a:lnTo>
                  <a:lnTo>
                    <a:pt x="600" y="72"/>
                  </a:lnTo>
                  <a:lnTo>
                    <a:pt x="615" y="83"/>
                  </a:lnTo>
                  <a:lnTo>
                    <a:pt x="629" y="95"/>
                  </a:lnTo>
                  <a:lnTo>
                    <a:pt x="643" y="107"/>
                  </a:lnTo>
                  <a:lnTo>
                    <a:pt x="656" y="121"/>
                  </a:lnTo>
                  <a:lnTo>
                    <a:pt x="546" y="234"/>
                  </a:lnTo>
                  <a:lnTo>
                    <a:pt x="546" y="234"/>
                  </a:lnTo>
                  <a:lnTo>
                    <a:pt x="532" y="218"/>
                  </a:lnTo>
                  <a:lnTo>
                    <a:pt x="515" y="204"/>
                  </a:lnTo>
                  <a:lnTo>
                    <a:pt x="496" y="190"/>
                  </a:lnTo>
                  <a:lnTo>
                    <a:pt x="476" y="178"/>
                  </a:lnTo>
                  <a:lnTo>
                    <a:pt x="454" y="170"/>
                  </a:lnTo>
                  <a:lnTo>
                    <a:pt x="442" y="166"/>
                  </a:lnTo>
                  <a:lnTo>
                    <a:pt x="430" y="162"/>
                  </a:lnTo>
                  <a:lnTo>
                    <a:pt x="417" y="160"/>
                  </a:lnTo>
                  <a:lnTo>
                    <a:pt x="404" y="157"/>
                  </a:lnTo>
                  <a:lnTo>
                    <a:pt x="391" y="156"/>
                  </a:lnTo>
                  <a:lnTo>
                    <a:pt x="377" y="156"/>
                  </a:lnTo>
                  <a:lnTo>
                    <a:pt x="377" y="156"/>
                  </a:lnTo>
                  <a:lnTo>
                    <a:pt x="354" y="157"/>
                  </a:lnTo>
                  <a:lnTo>
                    <a:pt x="332" y="161"/>
                  </a:lnTo>
                  <a:lnTo>
                    <a:pt x="311" y="166"/>
                  </a:lnTo>
                  <a:lnTo>
                    <a:pt x="292" y="173"/>
                  </a:lnTo>
                  <a:lnTo>
                    <a:pt x="272" y="182"/>
                  </a:lnTo>
                  <a:lnTo>
                    <a:pt x="255" y="193"/>
                  </a:lnTo>
                  <a:lnTo>
                    <a:pt x="240" y="205"/>
                  </a:lnTo>
                  <a:lnTo>
                    <a:pt x="225" y="220"/>
                  </a:lnTo>
                  <a:lnTo>
                    <a:pt x="212" y="234"/>
                  </a:lnTo>
                  <a:lnTo>
                    <a:pt x="199" y="251"/>
                  </a:lnTo>
                  <a:lnTo>
                    <a:pt x="190" y="270"/>
                  </a:lnTo>
                  <a:lnTo>
                    <a:pt x="181" y="289"/>
                  </a:lnTo>
                  <a:lnTo>
                    <a:pt x="174" y="310"/>
                  </a:lnTo>
                  <a:lnTo>
                    <a:pt x="169" y="332"/>
                  </a:lnTo>
                  <a:lnTo>
                    <a:pt x="166" y="354"/>
                  </a:lnTo>
                  <a:lnTo>
                    <a:pt x="165" y="377"/>
                  </a:lnTo>
                  <a:lnTo>
                    <a:pt x="165" y="377"/>
                  </a:lnTo>
                  <a:lnTo>
                    <a:pt x="166" y="401"/>
                  </a:lnTo>
                  <a:lnTo>
                    <a:pt x="169" y="423"/>
                  </a:lnTo>
                  <a:lnTo>
                    <a:pt x="174" y="445"/>
                  </a:lnTo>
                  <a:lnTo>
                    <a:pt x="181" y="466"/>
                  </a:lnTo>
                  <a:lnTo>
                    <a:pt x="190" y="485"/>
                  </a:lnTo>
                  <a:lnTo>
                    <a:pt x="199" y="502"/>
                  </a:lnTo>
                  <a:lnTo>
                    <a:pt x="212" y="520"/>
                  </a:lnTo>
                  <a:lnTo>
                    <a:pt x="225" y="535"/>
                  </a:lnTo>
                  <a:lnTo>
                    <a:pt x="240" y="549"/>
                  </a:lnTo>
                  <a:lnTo>
                    <a:pt x="255" y="562"/>
                  </a:lnTo>
                  <a:lnTo>
                    <a:pt x="272" y="572"/>
                  </a:lnTo>
                  <a:lnTo>
                    <a:pt x="292" y="582"/>
                  </a:lnTo>
                  <a:lnTo>
                    <a:pt x="311" y="589"/>
                  </a:lnTo>
                  <a:lnTo>
                    <a:pt x="332" y="594"/>
                  </a:lnTo>
                  <a:lnTo>
                    <a:pt x="354" y="598"/>
                  </a:lnTo>
                  <a:lnTo>
                    <a:pt x="377" y="598"/>
                  </a:lnTo>
                  <a:lnTo>
                    <a:pt x="377" y="598"/>
                  </a:lnTo>
                  <a:lnTo>
                    <a:pt x="391" y="598"/>
                  </a:lnTo>
                  <a:lnTo>
                    <a:pt x="404" y="596"/>
                  </a:lnTo>
                  <a:lnTo>
                    <a:pt x="417" y="595"/>
                  </a:lnTo>
                  <a:lnTo>
                    <a:pt x="430" y="593"/>
                  </a:lnTo>
                  <a:lnTo>
                    <a:pt x="442" y="589"/>
                  </a:lnTo>
                  <a:lnTo>
                    <a:pt x="454" y="585"/>
                  </a:lnTo>
                  <a:lnTo>
                    <a:pt x="476" y="576"/>
                  </a:lnTo>
                  <a:lnTo>
                    <a:pt x="496" y="565"/>
                  </a:lnTo>
                  <a:lnTo>
                    <a:pt x="515" y="551"/>
                  </a:lnTo>
                  <a:lnTo>
                    <a:pt x="532" y="537"/>
                  </a:lnTo>
                  <a:lnTo>
                    <a:pt x="546" y="521"/>
                  </a:lnTo>
                  <a:lnTo>
                    <a:pt x="656" y="633"/>
                  </a:lnTo>
                  <a:lnTo>
                    <a:pt x="656" y="633"/>
                  </a:lnTo>
                  <a:lnTo>
                    <a:pt x="643" y="646"/>
                  </a:lnTo>
                  <a:lnTo>
                    <a:pt x="629" y="660"/>
                  </a:lnTo>
                  <a:lnTo>
                    <a:pt x="615" y="672"/>
                  </a:lnTo>
                  <a:lnTo>
                    <a:pt x="600" y="683"/>
                  </a:lnTo>
                  <a:lnTo>
                    <a:pt x="585" y="694"/>
                  </a:lnTo>
                  <a:lnTo>
                    <a:pt x="568" y="704"/>
                  </a:lnTo>
                  <a:lnTo>
                    <a:pt x="552" y="713"/>
                  </a:lnTo>
                  <a:lnTo>
                    <a:pt x="535" y="721"/>
                  </a:lnTo>
                  <a:lnTo>
                    <a:pt x="517" y="729"/>
                  </a:lnTo>
                  <a:lnTo>
                    <a:pt x="499" y="735"/>
                  </a:lnTo>
                  <a:lnTo>
                    <a:pt x="479" y="741"/>
                  </a:lnTo>
                  <a:lnTo>
                    <a:pt x="460" y="746"/>
                  </a:lnTo>
                  <a:lnTo>
                    <a:pt x="440" y="750"/>
                  </a:lnTo>
                  <a:lnTo>
                    <a:pt x="420" y="752"/>
                  </a:lnTo>
                  <a:lnTo>
                    <a:pt x="399" y="754"/>
                  </a:lnTo>
                  <a:lnTo>
                    <a:pt x="377" y="755"/>
                  </a:lnTo>
                  <a:lnTo>
                    <a:pt x="377" y="755"/>
                  </a:lnTo>
                  <a:lnTo>
                    <a:pt x="356" y="754"/>
                  </a:lnTo>
                  <a:lnTo>
                    <a:pt x="337" y="752"/>
                  </a:lnTo>
                  <a:lnTo>
                    <a:pt x="317" y="750"/>
                  </a:lnTo>
                  <a:lnTo>
                    <a:pt x="299" y="748"/>
                  </a:lnTo>
                  <a:lnTo>
                    <a:pt x="280" y="743"/>
                  </a:lnTo>
                  <a:lnTo>
                    <a:pt x="261" y="738"/>
                  </a:lnTo>
                  <a:lnTo>
                    <a:pt x="244" y="732"/>
                  </a:lnTo>
                  <a:lnTo>
                    <a:pt x="227" y="726"/>
                  </a:lnTo>
                  <a:lnTo>
                    <a:pt x="210" y="718"/>
                  </a:lnTo>
                  <a:lnTo>
                    <a:pt x="193" y="710"/>
                  </a:lnTo>
                  <a:lnTo>
                    <a:pt x="177" y="701"/>
                  </a:lnTo>
                  <a:lnTo>
                    <a:pt x="163" y="691"/>
                  </a:lnTo>
                  <a:lnTo>
                    <a:pt x="148" y="682"/>
                  </a:lnTo>
                  <a:lnTo>
                    <a:pt x="134" y="670"/>
                  </a:lnTo>
                  <a:lnTo>
                    <a:pt x="120" y="659"/>
                  </a:lnTo>
                  <a:lnTo>
                    <a:pt x="107" y="646"/>
                  </a:lnTo>
                  <a:lnTo>
                    <a:pt x="95" y="633"/>
                  </a:lnTo>
                  <a:lnTo>
                    <a:pt x="84" y="620"/>
                  </a:lnTo>
                  <a:lnTo>
                    <a:pt x="73" y="605"/>
                  </a:lnTo>
                  <a:lnTo>
                    <a:pt x="62" y="590"/>
                  </a:lnTo>
                  <a:lnTo>
                    <a:pt x="53" y="576"/>
                  </a:lnTo>
                  <a:lnTo>
                    <a:pt x="43" y="560"/>
                  </a:lnTo>
                  <a:lnTo>
                    <a:pt x="36" y="543"/>
                  </a:lnTo>
                  <a:lnTo>
                    <a:pt x="29" y="527"/>
                  </a:lnTo>
                  <a:lnTo>
                    <a:pt x="22" y="509"/>
                  </a:lnTo>
                  <a:lnTo>
                    <a:pt x="17" y="492"/>
                  </a:lnTo>
                  <a:lnTo>
                    <a:pt x="12" y="473"/>
                  </a:lnTo>
                  <a:lnTo>
                    <a:pt x="7" y="455"/>
                  </a:lnTo>
                  <a:lnTo>
                    <a:pt x="5" y="435"/>
                  </a:lnTo>
                  <a:lnTo>
                    <a:pt x="2" y="417"/>
                  </a:lnTo>
                  <a:lnTo>
                    <a:pt x="1"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userDrawn="1"/>
          </p:nvSpPr>
          <p:spPr bwMode="auto">
            <a:xfrm>
              <a:off x="1333" y="2055"/>
              <a:ext cx="219" cy="251"/>
            </a:xfrm>
            <a:custGeom>
              <a:avLst/>
              <a:gdLst>
                <a:gd name="T0" fmla="*/ 1 w 656"/>
                <a:gd name="T1" fmla="*/ 357 h 755"/>
                <a:gd name="T2" fmla="*/ 7 w 656"/>
                <a:gd name="T3" fmla="*/ 300 h 755"/>
                <a:gd name="T4" fmla="*/ 22 w 656"/>
                <a:gd name="T5" fmla="*/ 245 h 755"/>
                <a:gd name="T6" fmla="*/ 43 w 656"/>
                <a:gd name="T7" fmla="*/ 195 h 755"/>
                <a:gd name="T8" fmla="*/ 73 w 656"/>
                <a:gd name="T9" fmla="*/ 149 h 755"/>
                <a:gd name="T10" fmla="*/ 107 w 656"/>
                <a:gd name="T11" fmla="*/ 109 h 755"/>
                <a:gd name="T12" fmla="*/ 148 w 656"/>
                <a:gd name="T13" fmla="*/ 73 h 755"/>
                <a:gd name="T14" fmla="*/ 193 w 656"/>
                <a:gd name="T15" fmla="*/ 44 h 755"/>
                <a:gd name="T16" fmla="*/ 244 w 656"/>
                <a:gd name="T17" fmla="*/ 22 h 755"/>
                <a:gd name="T18" fmla="*/ 299 w 656"/>
                <a:gd name="T19" fmla="*/ 7 h 755"/>
                <a:gd name="T20" fmla="*/ 356 w 656"/>
                <a:gd name="T21" fmla="*/ 0 h 755"/>
                <a:gd name="T22" fmla="*/ 399 w 656"/>
                <a:gd name="T23" fmla="*/ 0 h 755"/>
                <a:gd name="T24" fmla="*/ 460 w 656"/>
                <a:gd name="T25" fmla="*/ 9 h 755"/>
                <a:gd name="T26" fmla="*/ 517 w 656"/>
                <a:gd name="T27" fmla="*/ 26 h 755"/>
                <a:gd name="T28" fmla="*/ 568 w 656"/>
                <a:gd name="T29" fmla="*/ 51 h 755"/>
                <a:gd name="T30" fmla="*/ 615 w 656"/>
                <a:gd name="T31" fmla="*/ 83 h 755"/>
                <a:gd name="T32" fmla="*/ 656 w 656"/>
                <a:gd name="T33" fmla="*/ 121 h 755"/>
                <a:gd name="T34" fmla="*/ 532 w 656"/>
                <a:gd name="T35" fmla="*/ 218 h 755"/>
                <a:gd name="T36" fmla="*/ 476 w 656"/>
                <a:gd name="T37" fmla="*/ 178 h 755"/>
                <a:gd name="T38" fmla="*/ 430 w 656"/>
                <a:gd name="T39" fmla="*/ 162 h 755"/>
                <a:gd name="T40" fmla="*/ 391 w 656"/>
                <a:gd name="T41" fmla="*/ 156 h 755"/>
                <a:gd name="T42" fmla="*/ 354 w 656"/>
                <a:gd name="T43" fmla="*/ 157 h 755"/>
                <a:gd name="T44" fmla="*/ 292 w 656"/>
                <a:gd name="T45" fmla="*/ 173 h 755"/>
                <a:gd name="T46" fmla="*/ 240 w 656"/>
                <a:gd name="T47" fmla="*/ 205 h 755"/>
                <a:gd name="T48" fmla="*/ 199 w 656"/>
                <a:gd name="T49" fmla="*/ 251 h 755"/>
                <a:gd name="T50" fmla="*/ 174 w 656"/>
                <a:gd name="T51" fmla="*/ 310 h 755"/>
                <a:gd name="T52" fmla="*/ 165 w 656"/>
                <a:gd name="T53" fmla="*/ 377 h 755"/>
                <a:gd name="T54" fmla="*/ 169 w 656"/>
                <a:gd name="T55" fmla="*/ 423 h 755"/>
                <a:gd name="T56" fmla="*/ 190 w 656"/>
                <a:gd name="T57" fmla="*/ 485 h 755"/>
                <a:gd name="T58" fmla="*/ 225 w 656"/>
                <a:gd name="T59" fmla="*/ 535 h 755"/>
                <a:gd name="T60" fmla="*/ 272 w 656"/>
                <a:gd name="T61" fmla="*/ 572 h 755"/>
                <a:gd name="T62" fmla="*/ 332 w 656"/>
                <a:gd name="T63" fmla="*/ 594 h 755"/>
                <a:gd name="T64" fmla="*/ 377 w 656"/>
                <a:gd name="T65" fmla="*/ 598 h 755"/>
                <a:gd name="T66" fmla="*/ 417 w 656"/>
                <a:gd name="T67" fmla="*/ 595 h 755"/>
                <a:gd name="T68" fmla="*/ 454 w 656"/>
                <a:gd name="T69" fmla="*/ 585 h 755"/>
                <a:gd name="T70" fmla="*/ 515 w 656"/>
                <a:gd name="T71" fmla="*/ 551 h 755"/>
                <a:gd name="T72" fmla="*/ 656 w 656"/>
                <a:gd name="T73" fmla="*/ 633 h 755"/>
                <a:gd name="T74" fmla="*/ 629 w 656"/>
                <a:gd name="T75" fmla="*/ 660 h 755"/>
                <a:gd name="T76" fmla="*/ 585 w 656"/>
                <a:gd name="T77" fmla="*/ 694 h 755"/>
                <a:gd name="T78" fmla="*/ 535 w 656"/>
                <a:gd name="T79" fmla="*/ 721 h 755"/>
                <a:gd name="T80" fmla="*/ 479 w 656"/>
                <a:gd name="T81" fmla="*/ 741 h 755"/>
                <a:gd name="T82" fmla="*/ 420 w 656"/>
                <a:gd name="T83" fmla="*/ 752 h 755"/>
                <a:gd name="T84" fmla="*/ 377 w 656"/>
                <a:gd name="T85" fmla="*/ 755 h 755"/>
                <a:gd name="T86" fmla="*/ 317 w 656"/>
                <a:gd name="T87" fmla="*/ 750 h 755"/>
                <a:gd name="T88" fmla="*/ 261 w 656"/>
                <a:gd name="T89" fmla="*/ 738 h 755"/>
                <a:gd name="T90" fmla="*/ 210 w 656"/>
                <a:gd name="T91" fmla="*/ 718 h 755"/>
                <a:gd name="T92" fmla="*/ 163 w 656"/>
                <a:gd name="T93" fmla="*/ 691 h 755"/>
                <a:gd name="T94" fmla="*/ 120 w 656"/>
                <a:gd name="T95" fmla="*/ 659 h 755"/>
                <a:gd name="T96" fmla="*/ 84 w 656"/>
                <a:gd name="T97" fmla="*/ 620 h 755"/>
                <a:gd name="T98" fmla="*/ 53 w 656"/>
                <a:gd name="T99" fmla="*/ 576 h 755"/>
                <a:gd name="T100" fmla="*/ 29 w 656"/>
                <a:gd name="T101" fmla="*/ 527 h 755"/>
                <a:gd name="T102" fmla="*/ 12 w 656"/>
                <a:gd name="T103" fmla="*/ 473 h 755"/>
                <a:gd name="T104" fmla="*/ 2 w 656"/>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6" h="755">
                  <a:moveTo>
                    <a:pt x="0" y="377"/>
                  </a:moveTo>
                  <a:lnTo>
                    <a:pt x="0" y="377"/>
                  </a:lnTo>
                  <a:lnTo>
                    <a:pt x="1" y="357"/>
                  </a:lnTo>
                  <a:lnTo>
                    <a:pt x="2" y="338"/>
                  </a:lnTo>
                  <a:lnTo>
                    <a:pt x="5" y="318"/>
                  </a:lnTo>
                  <a:lnTo>
                    <a:pt x="7" y="300"/>
                  </a:lnTo>
                  <a:lnTo>
                    <a:pt x="12" y="282"/>
                  </a:lnTo>
                  <a:lnTo>
                    <a:pt x="17" y="264"/>
                  </a:lnTo>
                  <a:lnTo>
                    <a:pt x="22" y="245"/>
                  </a:lnTo>
                  <a:lnTo>
                    <a:pt x="29" y="228"/>
                  </a:lnTo>
                  <a:lnTo>
                    <a:pt x="36" y="211"/>
                  </a:lnTo>
                  <a:lnTo>
                    <a:pt x="43" y="195"/>
                  </a:lnTo>
                  <a:lnTo>
                    <a:pt x="53" y="179"/>
                  </a:lnTo>
                  <a:lnTo>
                    <a:pt x="62" y="164"/>
                  </a:lnTo>
                  <a:lnTo>
                    <a:pt x="73" y="149"/>
                  </a:lnTo>
                  <a:lnTo>
                    <a:pt x="84" y="136"/>
                  </a:lnTo>
                  <a:lnTo>
                    <a:pt x="95" y="122"/>
                  </a:lnTo>
                  <a:lnTo>
                    <a:pt x="107" y="109"/>
                  </a:lnTo>
                  <a:lnTo>
                    <a:pt x="120" y="96"/>
                  </a:lnTo>
                  <a:lnTo>
                    <a:pt x="134" y="84"/>
                  </a:lnTo>
                  <a:lnTo>
                    <a:pt x="148" y="73"/>
                  </a:lnTo>
                  <a:lnTo>
                    <a:pt x="163" y="64"/>
                  </a:lnTo>
                  <a:lnTo>
                    <a:pt x="177" y="54"/>
                  </a:lnTo>
                  <a:lnTo>
                    <a:pt x="193" y="44"/>
                  </a:lnTo>
                  <a:lnTo>
                    <a:pt x="210" y="37"/>
                  </a:lnTo>
                  <a:lnTo>
                    <a:pt x="227" y="29"/>
                  </a:lnTo>
                  <a:lnTo>
                    <a:pt x="244" y="22"/>
                  </a:lnTo>
                  <a:lnTo>
                    <a:pt x="261" y="16"/>
                  </a:lnTo>
                  <a:lnTo>
                    <a:pt x="280" y="11"/>
                  </a:lnTo>
                  <a:lnTo>
                    <a:pt x="299" y="7"/>
                  </a:lnTo>
                  <a:lnTo>
                    <a:pt x="317" y="4"/>
                  </a:lnTo>
                  <a:lnTo>
                    <a:pt x="337" y="1"/>
                  </a:lnTo>
                  <a:lnTo>
                    <a:pt x="356" y="0"/>
                  </a:lnTo>
                  <a:lnTo>
                    <a:pt x="377" y="0"/>
                  </a:lnTo>
                  <a:lnTo>
                    <a:pt x="377" y="0"/>
                  </a:lnTo>
                  <a:lnTo>
                    <a:pt x="399" y="0"/>
                  </a:lnTo>
                  <a:lnTo>
                    <a:pt x="420" y="3"/>
                  </a:lnTo>
                  <a:lnTo>
                    <a:pt x="440" y="5"/>
                  </a:lnTo>
                  <a:lnTo>
                    <a:pt x="460" y="9"/>
                  </a:lnTo>
                  <a:lnTo>
                    <a:pt x="479" y="14"/>
                  </a:lnTo>
                  <a:lnTo>
                    <a:pt x="499" y="20"/>
                  </a:lnTo>
                  <a:lnTo>
                    <a:pt x="517" y="26"/>
                  </a:lnTo>
                  <a:lnTo>
                    <a:pt x="535" y="33"/>
                  </a:lnTo>
                  <a:lnTo>
                    <a:pt x="552" y="42"/>
                  </a:lnTo>
                  <a:lnTo>
                    <a:pt x="568" y="51"/>
                  </a:lnTo>
                  <a:lnTo>
                    <a:pt x="585" y="61"/>
                  </a:lnTo>
                  <a:lnTo>
                    <a:pt x="600" y="72"/>
                  </a:lnTo>
                  <a:lnTo>
                    <a:pt x="615" y="83"/>
                  </a:lnTo>
                  <a:lnTo>
                    <a:pt x="629" y="95"/>
                  </a:lnTo>
                  <a:lnTo>
                    <a:pt x="643" y="107"/>
                  </a:lnTo>
                  <a:lnTo>
                    <a:pt x="656" y="121"/>
                  </a:lnTo>
                  <a:lnTo>
                    <a:pt x="546" y="234"/>
                  </a:lnTo>
                  <a:lnTo>
                    <a:pt x="546" y="234"/>
                  </a:lnTo>
                  <a:lnTo>
                    <a:pt x="532" y="218"/>
                  </a:lnTo>
                  <a:lnTo>
                    <a:pt x="515" y="204"/>
                  </a:lnTo>
                  <a:lnTo>
                    <a:pt x="496" y="190"/>
                  </a:lnTo>
                  <a:lnTo>
                    <a:pt x="476" y="178"/>
                  </a:lnTo>
                  <a:lnTo>
                    <a:pt x="454" y="170"/>
                  </a:lnTo>
                  <a:lnTo>
                    <a:pt x="442" y="166"/>
                  </a:lnTo>
                  <a:lnTo>
                    <a:pt x="430" y="162"/>
                  </a:lnTo>
                  <a:lnTo>
                    <a:pt x="417" y="160"/>
                  </a:lnTo>
                  <a:lnTo>
                    <a:pt x="404" y="157"/>
                  </a:lnTo>
                  <a:lnTo>
                    <a:pt x="391" y="156"/>
                  </a:lnTo>
                  <a:lnTo>
                    <a:pt x="377" y="156"/>
                  </a:lnTo>
                  <a:lnTo>
                    <a:pt x="377" y="156"/>
                  </a:lnTo>
                  <a:lnTo>
                    <a:pt x="354" y="157"/>
                  </a:lnTo>
                  <a:lnTo>
                    <a:pt x="332" y="161"/>
                  </a:lnTo>
                  <a:lnTo>
                    <a:pt x="311" y="166"/>
                  </a:lnTo>
                  <a:lnTo>
                    <a:pt x="292" y="173"/>
                  </a:lnTo>
                  <a:lnTo>
                    <a:pt x="272" y="182"/>
                  </a:lnTo>
                  <a:lnTo>
                    <a:pt x="255" y="193"/>
                  </a:lnTo>
                  <a:lnTo>
                    <a:pt x="240" y="205"/>
                  </a:lnTo>
                  <a:lnTo>
                    <a:pt x="225" y="220"/>
                  </a:lnTo>
                  <a:lnTo>
                    <a:pt x="212" y="234"/>
                  </a:lnTo>
                  <a:lnTo>
                    <a:pt x="199" y="251"/>
                  </a:lnTo>
                  <a:lnTo>
                    <a:pt x="190" y="270"/>
                  </a:lnTo>
                  <a:lnTo>
                    <a:pt x="181" y="289"/>
                  </a:lnTo>
                  <a:lnTo>
                    <a:pt x="174" y="310"/>
                  </a:lnTo>
                  <a:lnTo>
                    <a:pt x="169" y="332"/>
                  </a:lnTo>
                  <a:lnTo>
                    <a:pt x="166" y="354"/>
                  </a:lnTo>
                  <a:lnTo>
                    <a:pt x="165" y="377"/>
                  </a:lnTo>
                  <a:lnTo>
                    <a:pt x="165" y="377"/>
                  </a:lnTo>
                  <a:lnTo>
                    <a:pt x="166" y="401"/>
                  </a:lnTo>
                  <a:lnTo>
                    <a:pt x="169" y="423"/>
                  </a:lnTo>
                  <a:lnTo>
                    <a:pt x="174" y="445"/>
                  </a:lnTo>
                  <a:lnTo>
                    <a:pt x="181" y="466"/>
                  </a:lnTo>
                  <a:lnTo>
                    <a:pt x="190" y="485"/>
                  </a:lnTo>
                  <a:lnTo>
                    <a:pt x="199" y="502"/>
                  </a:lnTo>
                  <a:lnTo>
                    <a:pt x="212" y="520"/>
                  </a:lnTo>
                  <a:lnTo>
                    <a:pt x="225" y="535"/>
                  </a:lnTo>
                  <a:lnTo>
                    <a:pt x="240" y="549"/>
                  </a:lnTo>
                  <a:lnTo>
                    <a:pt x="255" y="562"/>
                  </a:lnTo>
                  <a:lnTo>
                    <a:pt x="272" y="572"/>
                  </a:lnTo>
                  <a:lnTo>
                    <a:pt x="292" y="582"/>
                  </a:lnTo>
                  <a:lnTo>
                    <a:pt x="311" y="589"/>
                  </a:lnTo>
                  <a:lnTo>
                    <a:pt x="332" y="594"/>
                  </a:lnTo>
                  <a:lnTo>
                    <a:pt x="354" y="598"/>
                  </a:lnTo>
                  <a:lnTo>
                    <a:pt x="377" y="598"/>
                  </a:lnTo>
                  <a:lnTo>
                    <a:pt x="377" y="598"/>
                  </a:lnTo>
                  <a:lnTo>
                    <a:pt x="391" y="598"/>
                  </a:lnTo>
                  <a:lnTo>
                    <a:pt x="404" y="596"/>
                  </a:lnTo>
                  <a:lnTo>
                    <a:pt x="417" y="595"/>
                  </a:lnTo>
                  <a:lnTo>
                    <a:pt x="430" y="593"/>
                  </a:lnTo>
                  <a:lnTo>
                    <a:pt x="442" y="589"/>
                  </a:lnTo>
                  <a:lnTo>
                    <a:pt x="454" y="585"/>
                  </a:lnTo>
                  <a:lnTo>
                    <a:pt x="476" y="576"/>
                  </a:lnTo>
                  <a:lnTo>
                    <a:pt x="496" y="565"/>
                  </a:lnTo>
                  <a:lnTo>
                    <a:pt x="515" y="551"/>
                  </a:lnTo>
                  <a:lnTo>
                    <a:pt x="532" y="537"/>
                  </a:lnTo>
                  <a:lnTo>
                    <a:pt x="546" y="521"/>
                  </a:lnTo>
                  <a:lnTo>
                    <a:pt x="656" y="633"/>
                  </a:lnTo>
                  <a:lnTo>
                    <a:pt x="656" y="633"/>
                  </a:lnTo>
                  <a:lnTo>
                    <a:pt x="643" y="646"/>
                  </a:lnTo>
                  <a:lnTo>
                    <a:pt x="629" y="660"/>
                  </a:lnTo>
                  <a:lnTo>
                    <a:pt x="615" y="672"/>
                  </a:lnTo>
                  <a:lnTo>
                    <a:pt x="600" y="683"/>
                  </a:lnTo>
                  <a:lnTo>
                    <a:pt x="585" y="694"/>
                  </a:lnTo>
                  <a:lnTo>
                    <a:pt x="568" y="704"/>
                  </a:lnTo>
                  <a:lnTo>
                    <a:pt x="552" y="713"/>
                  </a:lnTo>
                  <a:lnTo>
                    <a:pt x="535" y="721"/>
                  </a:lnTo>
                  <a:lnTo>
                    <a:pt x="517" y="729"/>
                  </a:lnTo>
                  <a:lnTo>
                    <a:pt x="499" y="735"/>
                  </a:lnTo>
                  <a:lnTo>
                    <a:pt x="479" y="741"/>
                  </a:lnTo>
                  <a:lnTo>
                    <a:pt x="460" y="746"/>
                  </a:lnTo>
                  <a:lnTo>
                    <a:pt x="440" y="750"/>
                  </a:lnTo>
                  <a:lnTo>
                    <a:pt x="420" y="752"/>
                  </a:lnTo>
                  <a:lnTo>
                    <a:pt x="399" y="754"/>
                  </a:lnTo>
                  <a:lnTo>
                    <a:pt x="377" y="755"/>
                  </a:lnTo>
                  <a:lnTo>
                    <a:pt x="377" y="755"/>
                  </a:lnTo>
                  <a:lnTo>
                    <a:pt x="356" y="754"/>
                  </a:lnTo>
                  <a:lnTo>
                    <a:pt x="337" y="752"/>
                  </a:lnTo>
                  <a:lnTo>
                    <a:pt x="317" y="750"/>
                  </a:lnTo>
                  <a:lnTo>
                    <a:pt x="299" y="748"/>
                  </a:lnTo>
                  <a:lnTo>
                    <a:pt x="280" y="743"/>
                  </a:lnTo>
                  <a:lnTo>
                    <a:pt x="261" y="738"/>
                  </a:lnTo>
                  <a:lnTo>
                    <a:pt x="244" y="732"/>
                  </a:lnTo>
                  <a:lnTo>
                    <a:pt x="227" y="726"/>
                  </a:lnTo>
                  <a:lnTo>
                    <a:pt x="210" y="718"/>
                  </a:lnTo>
                  <a:lnTo>
                    <a:pt x="193" y="710"/>
                  </a:lnTo>
                  <a:lnTo>
                    <a:pt x="177" y="701"/>
                  </a:lnTo>
                  <a:lnTo>
                    <a:pt x="163" y="691"/>
                  </a:lnTo>
                  <a:lnTo>
                    <a:pt x="148" y="682"/>
                  </a:lnTo>
                  <a:lnTo>
                    <a:pt x="134" y="670"/>
                  </a:lnTo>
                  <a:lnTo>
                    <a:pt x="120" y="659"/>
                  </a:lnTo>
                  <a:lnTo>
                    <a:pt x="107" y="646"/>
                  </a:lnTo>
                  <a:lnTo>
                    <a:pt x="95" y="633"/>
                  </a:lnTo>
                  <a:lnTo>
                    <a:pt x="84" y="620"/>
                  </a:lnTo>
                  <a:lnTo>
                    <a:pt x="73" y="605"/>
                  </a:lnTo>
                  <a:lnTo>
                    <a:pt x="62" y="590"/>
                  </a:lnTo>
                  <a:lnTo>
                    <a:pt x="53" y="576"/>
                  </a:lnTo>
                  <a:lnTo>
                    <a:pt x="43" y="560"/>
                  </a:lnTo>
                  <a:lnTo>
                    <a:pt x="36" y="543"/>
                  </a:lnTo>
                  <a:lnTo>
                    <a:pt x="29" y="527"/>
                  </a:lnTo>
                  <a:lnTo>
                    <a:pt x="22" y="509"/>
                  </a:lnTo>
                  <a:lnTo>
                    <a:pt x="17" y="492"/>
                  </a:lnTo>
                  <a:lnTo>
                    <a:pt x="12" y="473"/>
                  </a:lnTo>
                  <a:lnTo>
                    <a:pt x="7" y="455"/>
                  </a:lnTo>
                  <a:lnTo>
                    <a:pt x="5" y="435"/>
                  </a:lnTo>
                  <a:lnTo>
                    <a:pt x="2" y="417"/>
                  </a:lnTo>
                  <a:lnTo>
                    <a:pt x="1"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userDrawn="1"/>
          </p:nvSpPr>
          <p:spPr bwMode="auto">
            <a:xfrm>
              <a:off x="1646" y="2174"/>
              <a:ext cx="187" cy="131"/>
            </a:xfrm>
            <a:custGeom>
              <a:avLst/>
              <a:gdLst>
                <a:gd name="T0" fmla="*/ 562 w 562"/>
                <a:gd name="T1" fmla="*/ 393 h 393"/>
                <a:gd name="T2" fmla="*/ 216 w 562"/>
                <a:gd name="T3" fmla="*/ 0 h 393"/>
                <a:gd name="T4" fmla="*/ 0 w 562"/>
                <a:gd name="T5" fmla="*/ 0 h 393"/>
                <a:gd name="T6" fmla="*/ 342 w 562"/>
                <a:gd name="T7" fmla="*/ 393 h 393"/>
                <a:gd name="T8" fmla="*/ 562 w 562"/>
                <a:gd name="T9" fmla="*/ 393 h 393"/>
              </a:gdLst>
              <a:ahLst/>
              <a:cxnLst>
                <a:cxn ang="0">
                  <a:pos x="T0" y="T1"/>
                </a:cxn>
                <a:cxn ang="0">
                  <a:pos x="T2" y="T3"/>
                </a:cxn>
                <a:cxn ang="0">
                  <a:pos x="T4" y="T5"/>
                </a:cxn>
                <a:cxn ang="0">
                  <a:pos x="T6" y="T7"/>
                </a:cxn>
                <a:cxn ang="0">
                  <a:pos x="T8" y="T9"/>
                </a:cxn>
              </a:cxnLst>
              <a:rect l="0" t="0" r="r" b="b"/>
              <a:pathLst>
                <a:path w="562" h="393">
                  <a:moveTo>
                    <a:pt x="562" y="393"/>
                  </a:moveTo>
                  <a:lnTo>
                    <a:pt x="216" y="0"/>
                  </a:lnTo>
                  <a:lnTo>
                    <a:pt x="0" y="0"/>
                  </a:lnTo>
                  <a:lnTo>
                    <a:pt x="342" y="393"/>
                  </a:lnTo>
                  <a:lnTo>
                    <a:pt x="562" y="393"/>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p:cNvSpPr>
            <p:nvPr userDrawn="1"/>
          </p:nvSpPr>
          <p:spPr bwMode="auto">
            <a:xfrm>
              <a:off x="1579" y="1971"/>
              <a:ext cx="53" cy="334"/>
            </a:xfrm>
            <a:custGeom>
              <a:avLst/>
              <a:gdLst>
                <a:gd name="T0" fmla="*/ 0 w 161"/>
                <a:gd name="T1" fmla="*/ 0 h 1003"/>
                <a:gd name="T2" fmla="*/ 0 w 161"/>
                <a:gd name="T3" fmla="*/ 1003 h 1003"/>
                <a:gd name="T4" fmla="*/ 161 w 161"/>
                <a:gd name="T5" fmla="*/ 1003 h 1003"/>
                <a:gd name="T6" fmla="*/ 161 w 161"/>
                <a:gd name="T7" fmla="*/ 638 h 1003"/>
                <a:gd name="T8" fmla="*/ 161 w 161"/>
                <a:gd name="T9" fmla="*/ 639 h 1003"/>
                <a:gd name="T10" fmla="*/ 161 w 161"/>
                <a:gd name="T11" fmla="*/ 601 h 1003"/>
                <a:gd name="T12" fmla="*/ 161 w 161"/>
                <a:gd name="T13" fmla="*/ 601 h 1003"/>
                <a:gd name="T14" fmla="*/ 161 w 161"/>
                <a:gd name="T15" fmla="*/ 0 h 1003"/>
                <a:gd name="T16" fmla="*/ 0 w 161"/>
                <a:gd name="T17"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003">
                  <a:moveTo>
                    <a:pt x="0" y="0"/>
                  </a:moveTo>
                  <a:lnTo>
                    <a:pt x="0" y="1003"/>
                  </a:lnTo>
                  <a:lnTo>
                    <a:pt x="161" y="1003"/>
                  </a:lnTo>
                  <a:lnTo>
                    <a:pt x="161" y="638"/>
                  </a:lnTo>
                  <a:lnTo>
                    <a:pt x="161" y="639"/>
                  </a:lnTo>
                  <a:lnTo>
                    <a:pt x="161" y="601"/>
                  </a:lnTo>
                  <a:lnTo>
                    <a:pt x="161" y="601"/>
                  </a:lnTo>
                  <a:lnTo>
                    <a:pt x="161"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p:cNvSpPr>
              <a:spLocks/>
            </p:cNvSpPr>
            <p:nvPr userDrawn="1"/>
          </p:nvSpPr>
          <p:spPr bwMode="auto">
            <a:xfrm>
              <a:off x="1908" y="2055"/>
              <a:ext cx="218" cy="251"/>
            </a:xfrm>
            <a:custGeom>
              <a:avLst/>
              <a:gdLst>
                <a:gd name="T0" fmla="*/ 0 w 655"/>
                <a:gd name="T1" fmla="*/ 357 h 755"/>
                <a:gd name="T2" fmla="*/ 7 w 655"/>
                <a:gd name="T3" fmla="*/ 300 h 755"/>
                <a:gd name="T4" fmla="*/ 22 w 655"/>
                <a:gd name="T5" fmla="*/ 245 h 755"/>
                <a:gd name="T6" fmla="*/ 44 w 655"/>
                <a:gd name="T7" fmla="*/ 195 h 755"/>
                <a:gd name="T8" fmla="*/ 72 w 655"/>
                <a:gd name="T9" fmla="*/ 149 h 755"/>
                <a:gd name="T10" fmla="*/ 107 w 655"/>
                <a:gd name="T11" fmla="*/ 109 h 755"/>
                <a:gd name="T12" fmla="*/ 147 w 655"/>
                <a:gd name="T13" fmla="*/ 73 h 755"/>
                <a:gd name="T14" fmla="*/ 193 w 655"/>
                <a:gd name="T15" fmla="*/ 44 h 755"/>
                <a:gd name="T16" fmla="*/ 243 w 655"/>
                <a:gd name="T17" fmla="*/ 22 h 755"/>
                <a:gd name="T18" fmla="*/ 298 w 655"/>
                <a:gd name="T19" fmla="*/ 7 h 755"/>
                <a:gd name="T20" fmla="*/ 357 w 655"/>
                <a:gd name="T21" fmla="*/ 0 h 755"/>
                <a:gd name="T22" fmla="*/ 398 w 655"/>
                <a:gd name="T23" fmla="*/ 0 h 755"/>
                <a:gd name="T24" fmla="*/ 460 w 655"/>
                <a:gd name="T25" fmla="*/ 9 h 755"/>
                <a:gd name="T26" fmla="*/ 516 w 655"/>
                <a:gd name="T27" fmla="*/ 26 h 755"/>
                <a:gd name="T28" fmla="*/ 568 w 655"/>
                <a:gd name="T29" fmla="*/ 51 h 755"/>
                <a:gd name="T30" fmla="*/ 615 w 655"/>
                <a:gd name="T31" fmla="*/ 83 h 755"/>
                <a:gd name="T32" fmla="*/ 655 w 655"/>
                <a:gd name="T33" fmla="*/ 121 h 755"/>
                <a:gd name="T34" fmla="*/ 531 w 655"/>
                <a:gd name="T35" fmla="*/ 218 h 755"/>
                <a:gd name="T36" fmla="*/ 476 w 655"/>
                <a:gd name="T37" fmla="*/ 178 h 755"/>
                <a:gd name="T38" fmla="*/ 430 w 655"/>
                <a:gd name="T39" fmla="*/ 162 h 755"/>
                <a:gd name="T40" fmla="*/ 391 w 655"/>
                <a:gd name="T41" fmla="*/ 156 h 755"/>
                <a:gd name="T42" fmla="*/ 354 w 655"/>
                <a:gd name="T43" fmla="*/ 157 h 755"/>
                <a:gd name="T44" fmla="*/ 291 w 655"/>
                <a:gd name="T45" fmla="*/ 173 h 755"/>
                <a:gd name="T46" fmla="*/ 238 w 655"/>
                <a:gd name="T47" fmla="*/ 205 h 755"/>
                <a:gd name="T48" fmla="*/ 198 w 655"/>
                <a:gd name="T49" fmla="*/ 251 h 755"/>
                <a:gd name="T50" fmla="*/ 174 w 655"/>
                <a:gd name="T51" fmla="*/ 310 h 755"/>
                <a:gd name="T52" fmla="*/ 164 w 655"/>
                <a:gd name="T53" fmla="*/ 377 h 755"/>
                <a:gd name="T54" fmla="*/ 169 w 655"/>
                <a:gd name="T55" fmla="*/ 423 h 755"/>
                <a:gd name="T56" fmla="*/ 188 w 655"/>
                <a:gd name="T57" fmla="*/ 485 h 755"/>
                <a:gd name="T58" fmla="*/ 224 w 655"/>
                <a:gd name="T59" fmla="*/ 535 h 755"/>
                <a:gd name="T60" fmla="*/ 273 w 655"/>
                <a:gd name="T61" fmla="*/ 572 h 755"/>
                <a:gd name="T62" fmla="*/ 332 w 655"/>
                <a:gd name="T63" fmla="*/ 594 h 755"/>
                <a:gd name="T64" fmla="*/ 376 w 655"/>
                <a:gd name="T65" fmla="*/ 598 h 755"/>
                <a:gd name="T66" fmla="*/ 417 w 655"/>
                <a:gd name="T67" fmla="*/ 595 h 755"/>
                <a:gd name="T68" fmla="*/ 453 w 655"/>
                <a:gd name="T69" fmla="*/ 585 h 755"/>
                <a:gd name="T70" fmla="*/ 514 w 655"/>
                <a:gd name="T71" fmla="*/ 551 h 755"/>
                <a:gd name="T72" fmla="*/ 655 w 655"/>
                <a:gd name="T73" fmla="*/ 633 h 755"/>
                <a:gd name="T74" fmla="*/ 629 w 655"/>
                <a:gd name="T75" fmla="*/ 660 h 755"/>
                <a:gd name="T76" fmla="*/ 584 w 655"/>
                <a:gd name="T77" fmla="*/ 694 h 755"/>
                <a:gd name="T78" fmla="*/ 534 w 655"/>
                <a:gd name="T79" fmla="*/ 721 h 755"/>
                <a:gd name="T80" fmla="*/ 480 w 655"/>
                <a:gd name="T81" fmla="*/ 741 h 755"/>
                <a:gd name="T82" fmla="*/ 419 w 655"/>
                <a:gd name="T83" fmla="*/ 752 h 755"/>
                <a:gd name="T84" fmla="*/ 376 w 655"/>
                <a:gd name="T85" fmla="*/ 755 h 755"/>
                <a:gd name="T86" fmla="*/ 318 w 655"/>
                <a:gd name="T87" fmla="*/ 750 h 755"/>
                <a:gd name="T88" fmla="*/ 262 w 655"/>
                <a:gd name="T89" fmla="*/ 738 h 755"/>
                <a:gd name="T90" fmla="*/ 209 w 655"/>
                <a:gd name="T91" fmla="*/ 718 h 755"/>
                <a:gd name="T92" fmla="*/ 162 w 655"/>
                <a:gd name="T93" fmla="*/ 691 h 755"/>
                <a:gd name="T94" fmla="*/ 120 w 655"/>
                <a:gd name="T95" fmla="*/ 659 h 755"/>
                <a:gd name="T96" fmla="*/ 83 w 655"/>
                <a:gd name="T97" fmla="*/ 620 h 755"/>
                <a:gd name="T98" fmla="*/ 52 w 655"/>
                <a:gd name="T99" fmla="*/ 576 h 755"/>
                <a:gd name="T100" fmla="*/ 28 w 655"/>
                <a:gd name="T101" fmla="*/ 527 h 755"/>
                <a:gd name="T102" fmla="*/ 11 w 655"/>
                <a:gd name="T103" fmla="*/ 473 h 755"/>
                <a:gd name="T104" fmla="*/ 1 w 655"/>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5" h="755">
                  <a:moveTo>
                    <a:pt x="0" y="377"/>
                  </a:moveTo>
                  <a:lnTo>
                    <a:pt x="0" y="377"/>
                  </a:lnTo>
                  <a:lnTo>
                    <a:pt x="0" y="357"/>
                  </a:lnTo>
                  <a:lnTo>
                    <a:pt x="1" y="338"/>
                  </a:lnTo>
                  <a:lnTo>
                    <a:pt x="3"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20" y="96"/>
                  </a:lnTo>
                  <a:lnTo>
                    <a:pt x="134" y="84"/>
                  </a:lnTo>
                  <a:lnTo>
                    <a:pt x="147" y="73"/>
                  </a:lnTo>
                  <a:lnTo>
                    <a:pt x="162" y="64"/>
                  </a:lnTo>
                  <a:lnTo>
                    <a:pt x="178" y="54"/>
                  </a:lnTo>
                  <a:lnTo>
                    <a:pt x="193" y="44"/>
                  </a:lnTo>
                  <a:lnTo>
                    <a:pt x="209" y="37"/>
                  </a:lnTo>
                  <a:lnTo>
                    <a:pt x="226" y="29"/>
                  </a:lnTo>
                  <a:lnTo>
                    <a:pt x="243" y="22"/>
                  </a:lnTo>
                  <a:lnTo>
                    <a:pt x="262" y="16"/>
                  </a:lnTo>
                  <a:lnTo>
                    <a:pt x="280" y="11"/>
                  </a:lnTo>
                  <a:lnTo>
                    <a:pt x="298" y="7"/>
                  </a:lnTo>
                  <a:lnTo>
                    <a:pt x="318" y="4"/>
                  </a:lnTo>
                  <a:lnTo>
                    <a:pt x="337" y="1"/>
                  </a:lnTo>
                  <a:lnTo>
                    <a:pt x="357" y="0"/>
                  </a:lnTo>
                  <a:lnTo>
                    <a:pt x="376" y="0"/>
                  </a:lnTo>
                  <a:lnTo>
                    <a:pt x="376" y="0"/>
                  </a:lnTo>
                  <a:lnTo>
                    <a:pt x="398" y="0"/>
                  </a:lnTo>
                  <a:lnTo>
                    <a:pt x="419" y="3"/>
                  </a:lnTo>
                  <a:lnTo>
                    <a:pt x="439" y="5"/>
                  </a:lnTo>
                  <a:lnTo>
                    <a:pt x="460" y="9"/>
                  </a:lnTo>
                  <a:lnTo>
                    <a:pt x="480" y="14"/>
                  </a:lnTo>
                  <a:lnTo>
                    <a:pt x="498" y="20"/>
                  </a:lnTo>
                  <a:lnTo>
                    <a:pt x="516" y="26"/>
                  </a:lnTo>
                  <a:lnTo>
                    <a:pt x="534" y="33"/>
                  </a:lnTo>
                  <a:lnTo>
                    <a:pt x="551" y="42"/>
                  </a:lnTo>
                  <a:lnTo>
                    <a:pt x="568" y="51"/>
                  </a:lnTo>
                  <a:lnTo>
                    <a:pt x="584" y="61"/>
                  </a:lnTo>
                  <a:lnTo>
                    <a:pt x="600" y="72"/>
                  </a:lnTo>
                  <a:lnTo>
                    <a:pt x="615" y="83"/>
                  </a:lnTo>
                  <a:lnTo>
                    <a:pt x="629" y="95"/>
                  </a:lnTo>
                  <a:lnTo>
                    <a:pt x="643" y="107"/>
                  </a:lnTo>
                  <a:lnTo>
                    <a:pt x="655" y="121"/>
                  </a:lnTo>
                  <a:lnTo>
                    <a:pt x="545" y="234"/>
                  </a:lnTo>
                  <a:lnTo>
                    <a:pt x="545" y="234"/>
                  </a:lnTo>
                  <a:lnTo>
                    <a:pt x="531" y="218"/>
                  </a:lnTo>
                  <a:lnTo>
                    <a:pt x="514" y="204"/>
                  </a:lnTo>
                  <a:lnTo>
                    <a:pt x="495" y="190"/>
                  </a:lnTo>
                  <a:lnTo>
                    <a:pt x="476" y="178"/>
                  </a:lnTo>
                  <a:lnTo>
                    <a:pt x="453" y="170"/>
                  </a:lnTo>
                  <a:lnTo>
                    <a:pt x="442" y="166"/>
                  </a:lnTo>
                  <a:lnTo>
                    <a:pt x="430" y="162"/>
                  </a:lnTo>
                  <a:lnTo>
                    <a:pt x="417" y="160"/>
                  </a:lnTo>
                  <a:lnTo>
                    <a:pt x="404" y="157"/>
                  </a:lnTo>
                  <a:lnTo>
                    <a:pt x="391" y="156"/>
                  </a:lnTo>
                  <a:lnTo>
                    <a:pt x="376" y="156"/>
                  </a:lnTo>
                  <a:lnTo>
                    <a:pt x="376" y="156"/>
                  </a:lnTo>
                  <a:lnTo>
                    <a:pt x="354" y="157"/>
                  </a:lnTo>
                  <a:lnTo>
                    <a:pt x="332" y="161"/>
                  </a:lnTo>
                  <a:lnTo>
                    <a:pt x="310" y="166"/>
                  </a:lnTo>
                  <a:lnTo>
                    <a:pt x="291" y="173"/>
                  </a:lnTo>
                  <a:lnTo>
                    <a:pt x="273" y="182"/>
                  </a:lnTo>
                  <a:lnTo>
                    <a:pt x="254" y="193"/>
                  </a:lnTo>
                  <a:lnTo>
                    <a:pt x="238" y="205"/>
                  </a:lnTo>
                  <a:lnTo>
                    <a:pt x="224" y="220"/>
                  </a:lnTo>
                  <a:lnTo>
                    <a:pt x="210" y="234"/>
                  </a:lnTo>
                  <a:lnTo>
                    <a:pt x="198" y="251"/>
                  </a:lnTo>
                  <a:lnTo>
                    <a:pt x="188" y="270"/>
                  </a:lnTo>
                  <a:lnTo>
                    <a:pt x="180" y="289"/>
                  </a:lnTo>
                  <a:lnTo>
                    <a:pt x="174" y="310"/>
                  </a:lnTo>
                  <a:lnTo>
                    <a:pt x="169" y="332"/>
                  </a:lnTo>
                  <a:lnTo>
                    <a:pt x="165" y="354"/>
                  </a:lnTo>
                  <a:lnTo>
                    <a:pt x="164" y="377"/>
                  </a:lnTo>
                  <a:lnTo>
                    <a:pt x="164" y="377"/>
                  </a:lnTo>
                  <a:lnTo>
                    <a:pt x="165" y="401"/>
                  </a:lnTo>
                  <a:lnTo>
                    <a:pt x="169" y="423"/>
                  </a:lnTo>
                  <a:lnTo>
                    <a:pt x="174" y="445"/>
                  </a:lnTo>
                  <a:lnTo>
                    <a:pt x="180" y="466"/>
                  </a:lnTo>
                  <a:lnTo>
                    <a:pt x="188" y="485"/>
                  </a:lnTo>
                  <a:lnTo>
                    <a:pt x="198" y="502"/>
                  </a:lnTo>
                  <a:lnTo>
                    <a:pt x="210" y="520"/>
                  </a:lnTo>
                  <a:lnTo>
                    <a:pt x="224" y="535"/>
                  </a:lnTo>
                  <a:lnTo>
                    <a:pt x="238" y="549"/>
                  </a:lnTo>
                  <a:lnTo>
                    <a:pt x="254" y="562"/>
                  </a:lnTo>
                  <a:lnTo>
                    <a:pt x="273" y="572"/>
                  </a:lnTo>
                  <a:lnTo>
                    <a:pt x="291" y="582"/>
                  </a:lnTo>
                  <a:lnTo>
                    <a:pt x="310" y="589"/>
                  </a:lnTo>
                  <a:lnTo>
                    <a:pt x="332" y="594"/>
                  </a:lnTo>
                  <a:lnTo>
                    <a:pt x="354" y="598"/>
                  </a:lnTo>
                  <a:lnTo>
                    <a:pt x="376" y="598"/>
                  </a:lnTo>
                  <a:lnTo>
                    <a:pt x="376" y="598"/>
                  </a:lnTo>
                  <a:lnTo>
                    <a:pt x="391" y="598"/>
                  </a:lnTo>
                  <a:lnTo>
                    <a:pt x="404" y="596"/>
                  </a:lnTo>
                  <a:lnTo>
                    <a:pt x="417" y="595"/>
                  </a:lnTo>
                  <a:lnTo>
                    <a:pt x="430" y="593"/>
                  </a:lnTo>
                  <a:lnTo>
                    <a:pt x="442" y="589"/>
                  </a:lnTo>
                  <a:lnTo>
                    <a:pt x="453" y="585"/>
                  </a:lnTo>
                  <a:lnTo>
                    <a:pt x="476" y="576"/>
                  </a:lnTo>
                  <a:lnTo>
                    <a:pt x="495" y="565"/>
                  </a:lnTo>
                  <a:lnTo>
                    <a:pt x="514" y="551"/>
                  </a:lnTo>
                  <a:lnTo>
                    <a:pt x="531" y="537"/>
                  </a:lnTo>
                  <a:lnTo>
                    <a:pt x="545" y="521"/>
                  </a:lnTo>
                  <a:lnTo>
                    <a:pt x="655" y="633"/>
                  </a:lnTo>
                  <a:lnTo>
                    <a:pt x="655" y="633"/>
                  </a:lnTo>
                  <a:lnTo>
                    <a:pt x="643" y="646"/>
                  </a:lnTo>
                  <a:lnTo>
                    <a:pt x="629" y="660"/>
                  </a:lnTo>
                  <a:lnTo>
                    <a:pt x="615" y="672"/>
                  </a:lnTo>
                  <a:lnTo>
                    <a:pt x="600" y="683"/>
                  </a:lnTo>
                  <a:lnTo>
                    <a:pt x="584" y="694"/>
                  </a:lnTo>
                  <a:lnTo>
                    <a:pt x="568" y="704"/>
                  </a:lnTo>
                  <a:lnTo>
                    <a:pt x="551" y="713"/>
                  </a:lnTo>
                  <a:lnTo>
                    <a:pt x="534" y="721"/>
                  </a:lnTo>
                  <a:lnTo>
                    <a:pt x="516" y="729"/>
                  </a:lnTo>
                  <a:lnTo>
                    <a:pt x="498" y="735"/>
                  </a:lnTo>
                  <a:lnTo>
                    <a:pt x="480" y="741"/>
                  </a:lnTo>
                  <a:lnTo>
                    <a:pt x="460" y="746"/>
                  </a:lnTo>
                  <a:lnTo>
                    <a:pt x="439" y="750"/>
                  </a:lnTo>
                  <a:lnTo>
                    <a:pt x="419" y="752"/>
                  </a:lnTo>
                  <a:lnTo>
                    <a:pt x="398"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3" y="435"/>
                  </a:lnTo>
                  <a:lnTo>
                    <a:pt x="1" y="417"/>
                  </a:lnTo>
                  <a:lnTo>
                    <a:pt x="0"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p:cNvSpPr>
              <a:spLocks/>
            </p:cNvSpPr>
            <p:nvPr userDrawn="1"/>
          </p:nvSpPr>
          <p:spPr bwMode="auto">
            <a:xfrm>
              <a:off x="1908" y="2055"/>
              <a:ext cx="218" cy="251"/>
            </a:xfrm>
            <a:custGeom>
              <a:avLst/>
              <a:gdLst>
                <a:gd name="T0" fmla="*/ 0 w 655"/>
                <a:gd name="T1" fmla="*/ 357 h 755"/>
                <a:gd name="T2" fmla="*/ 7 w 655"/>
                <a:gd name="T3" fmla="*/ 300 h 755"/>
                <a:gd name="T4" fmla="*/ 22 w 655"/>
                <a:gd name="T5" fmla="*/ 245 h 755"/>
                <a:gd name="T6" fmla="*/ 44 w 655"/>
                <a:gd name="T7" fmla="*/ 195 h 755"/>
                <a:gd name="T8" fmla="*/ 72 w 655"/>
                <a:gd name="T9" fmla="*/ 149 h 755"/>
                <a:gd name="T10" fmla="*/ 107 w 655"/>
                <a:gd name="T11" fmla="*/ 109 h 755"/>
                <a:gd name="T12" fmla="*/ 147 w 655"/>
                <a:gd name="T13" fmla="*/ 73 h 755"/>
                <a:gd name="T14" fmla="*/ 193 w 655"/>
                <a:gd name="T15" fmla="*/ 44 h 755"/>
                <a:gd name="T16" fmla="*/ 243 w 655"/>
                <a:gd name="T17" fmla="*/ 22 h 755"/>
                <a:gd name="T18" fmla="*/ 298 w 655"/>
                <a:gd name="T19" fmla="*/ 7 h 755"/>
                <a:gd name="T20" fmla="*/ 357 w 655"/>
                <a:gd name="T21" fmla="*/ 0 h 755"/>
                <a:gd name="T22" fmla="*/ 398 w 655"/>
                <a:gd name="T23" fmla="*/ 0 h 755"/>
                <a:gd name="T24" fmla="*/ 460 w 655"/>
                <a:gd name="T25" fmla="*/ 9 h 755"/>
                <a:gd name="T26" fmla="*/ 516 w 655"/>
                <a:gd name="T27" fmla="*/ 26 h 755"/>
                <a:gd name="T28" fmla="*/ 568 w 655"/>
                <a:gd name="T29" fmla="*/ 51 h 755"/>
                <a:gd name="T30" fmla="*/ 615 w 655"/>
                <a:gd name="T31" fmla="*/ 83 h 755"/>
                <a:gd name="T32" fmla="*/ 655 w 655"/>
                <a:gd name="T33" fmla="*/ 121 h 755"/>
                <a:gd name="T34" fmla="*/ 531 w 655"/>
                <a:gd name="T35" fmla="*/ 218 h 755"/>
                <a:gd name="T36" fmla="*/ 476 w 655"/>
                <a:gd name="T37" fmla="*/ 178 h 755"/>
                <a:gd name="T38" fmla="*/ 430 w 655"/>
                <a:gd name="T39" fmla="*/ 162 h 755"/>
                <a:gd name="T40" fmla="*/ 391 w 655"/>
                <a:gd name="T41" fmla="*/ 156 h 755"/>
                <a:gd name="T42" fmla="*/ 354 w 655"/>
                <a:gd name="T43" fmla="*/ 157 h 755"/>
                <a:gd name="T44" fmla="*/ 291 w 655"/>
                <a:gd name="T45" fmla="*/ 173 h 755"/>
                <a:gd name="T46" fmla="*/ 238 w 655"/>
                <a:gd name="T47" fmla="*/ 205 h 755"/>
                <a:gd name="T48" fmla="*/ 198 w 655"/>
                <a:gd name="T49" fmla="*/ 251 h 755"/>
                <a:gd name="T50" fmla="*/ 174 w 655"/>
                <a:gd name="T51" fmla="*/ 310 h 755"/>
                <a:gd name="T52" fmla="*/ 164 w 655"/>
                <a:gd name="T53" fmla="*/ 377 h 755"/>
                <a:gd name="T54" fmla="*/ 169 w 655"/>
                <a:gd name="T55" fmla="*/ 423 h 755"/>
                <a:gd name="T56" fmla="*/ 188 w 655"/>
                <a:gd name="T57" fmla="*/ 485 h 755"/>
                <a:gd name="T58" fmla="*/ 224 w 655"/>
                <a:gd name="T59" fmla="*/ 535 h 755"/>
                <a:gd name="T60" fmla="*/ 273 w 655"/>
                <a:gd name="T61" fmla="*/ 572 h 755"/>
                <a:gd name="T62" fmla="*/ 332 w 655"/>
                <a:gd name="T63" fmla="*/ 594 h 755"/>
                <a:gd name="T64" fmla="*/ 376 w 655"/>
                <a:gd name="T65" fmla="*/ 598 h 755"/>
                <a:gd name="T66" fmla="*/ 417 w 655"/>
                <a:gd name="T67" fmla="*/ 595 h 755"/>
                <a:gd name="T68" fmla="*/ 453 w 655"/>
                <a:gd name="T69" fmla="*/ 585 h 755"/>
                <a:gd name="T70" fmla="*/ 514 w 655"/>
                <a:gd name="T71" fmla="*/ 551 h 755"/>
                <a:gd name="T72" fmla="*/ 655 w 655"/>
                <a:gd name="T73" fmla="*/ 633 h 755"/>
                <a:gd name="T74" fmla="*/ 629 w 655"/>
                <a:gd name="T75" fmla="*/ 660 h 755"/>
                <a:gd name="T76" fmla="*/ 584 w 655"/>
                <a:gd name="T77" fmla="*/ 694 h 755"/>
                <a:gd name="T78" fmla="*/ 534 w 655"/>
                <a:gd name="T79" fmla="*/ 721 h 755"/>
                <a:gd name="T80" fmla="*/ 480 w 655"/>
                <a:gd name="T81" fmla="*/ 741 h 755"/>
                <a:gd name="T82" fmla="*/ 419 w 655"/>
                <a:gd name="T83" fmla="*/ 752 h 755"/>
                <a:gd name="T84" fmla="*/ 376 w 655"/>
                <a:gd name="T85" fmla="*/ 755 h 755"/>
                <a:gd name="T86" fmla="*/ 318 w 655"/>
                <a:gd name="T87" fmla="*/ 750 h 755"/>
                <a:gd name="T88" fmla="*/ 262 w 655"/>
                <a:gd name="T89" fmla="*/ 738 h 755"/>
                <a:gd name="T90" fmla="*/ 209 w 655"/>
                <a:gd name="T91" fmla="*/ 718 h 755"/>
                <a:gd name="T92" fmla="*/ 162 w 655"/>
                <a:gd name="T93" fmla="*/ 691 h 755"/>
                <a:gd name="T94" fmla="*/ 120 w 655"/>
                <a:gd name="T95" fmla="*/ 659 h 755"/>
                <a:gd name="T96" fmla="*/ 83 w 655"/>
                <a:gd name="T97" fmla="*/ 620 h 755"/>
                <a:gd name="T98" fmla="*/ 52 w 655"/>
                <a:gd name="T99" fmla="*/ 576 h 755"/>
                <a:gd name="T100" fmla="*/ 28 w 655"/>
                <a:gd name="T101" fmla="*/ 527 h 755"/>
                <a:gd name="T102" fmla="*/ 11 w 655"/>
                <a:gd name="T103" fmla="*/ 473 h 755"/>
                <a:gd name="T104" fmla="*/ 1 w 655"/>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5" h="755">
                  <a:moveTo>
                    <a:pt x="0" y="377"/>
                  </a:moveTo>
                  <a:lnTo>
                    <a:pt x="0" y="377"/>
                  </a:lnTo>
                  <a:lnTo>
                    <a:pt x="0" y="357"/>
                  </a:lnTo>
                  <a:lnTo>
                    <a:pt x="1" y="338"/>
                  </a:lnTo>
                  <a:lnTo>
                    <a:pt x="3"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20" y="96"/>
                  </a:lnTo>
                  <a:lnTo>
                    <a:pt x="134" y="84"/>
                  </a:lnTo>
                  <a:lnTo>
                    <a:pt x="147" y="73"/>
                  </a:lnTo>
                  <a:lnTo>
                    <a:pt x="162" y="64"/>
                  </a:lnTo>
                  <a:lnTo>
                    <a:pt x="178" y="54"/>
                  </a:lnTo>
                  <a:lnTo>
                    <a:pt x="193" y="44"/>
                  </a:lnTo>
                  <a:lnTo>
                    <a:pt x="209" y="37"/>
                  </a:lnTo>
                  <a:lnTo>
                    <a:pt x="226" y="29"/>
                  </a:lnTo>
                  <a:lnTo>
                    <a:pt x="243" y="22"/>
                  </a:lnTo>
                  <a:lnTo>
                    <a:pt x="262" y="16"/>
                  </a:lnTo>
                  <a:lnTo>
                    <a:pt x="280" y="11"/>
                  </a:lnTo>
                  <a:lnTo>
                    <a:pt x="298" y="7"/>
                  </a:lnTo>
                  <a:lnTo>
                    <a:pt x="318" y="4"/>
                  </a:lnTo>
                  <a:lnTo>
                    <a:pt x="337" y="1"/>
                  </a:lnTo>
                  <a:lnTo>
                    <a:pt x="357" y="0"/>
                  </a:lnTo>
                  <a:lnTo>
                    <a:pt x="376" y="0"/>
                  </a:lnTo>
                  <a:lnTo>
                    <a:pt x="376" y="0"/>
                  </a:lnTo>
                  <a:lnTo>
                    <a:pt x="398" y="0"/>
                  </a:lnTo>
                  <a:lnTo>
                    <a:pt x="419" y="3"/>
                  </a:lnTo>
                  <a:lnTo>
                    <a:pt x="439" y="5"/>
                  </a:lnTo>
                  <a:lnTo>
                    <a:pt x="460" y="9"/>
                  </a:lnTo>
                  <a:lnTo>
                    <a:pt x="480" y="14"/>
                  </a:lnTo>
                  <a:lnTo>
                    <a:pt x="498" y="20"/>
                  </a:lnTo>
                  <a:lnTo>
                    <a:pt x="516" y="26"/>
                  </a:lnTo>
                  <a:lnTo>
                    <a:pt x="534" y="33"/>
                  </a:lnTo>
                  <a:lnTo>
                    <a:pt x="551" y="42"/>
                  </a:lnTo>
                  <a:lnTo>
                    <a:pt x="568" y="51"/>
                  </a:lnTo>
                  <a:lnTo>
                    <a:pt x="584" y="61"/>
                  </a:lnTo>
                  <a:lnTo>
                    <a:pt x="600" y="72"/>
                  </a:lnTo>
                  <a:lnTo>
                    <a:pt x="615" y="83"/>
                  </a:lnTo>
                  <a:lnTo>
                    <a:pt x="629" y="95"/>
                  </a:lnTo>
                  <a:lnTo>
                    <a:pt x="643" y="107"/>
                  </a:lnTo>
                  <a:lnTo>
                    <a:pt x="655" y="121"/>
                  </a:lnTo>
                  <a:lnTo>
                    <a:pt x="545" y="234"/>
                  </a:lnTo>
                  <a:lnTo>
                    <a:pt x="545" y="234"/>
                  </a:lnTo>
                  <a:lnTo>
                    <a:pt x="531" y="218"/>
                  </a:lnTo>
                  <a:lnTo>
                    <a:pt x="514" y="204"/>
                  </a:lnTo>
                  <a:lnTo>
                    <a:pt x="495" y="190"/>
                  </a:lnTo>
                  <a:lnTo>
                    <a:pt x="476" y="178"/>
                  </a:lnTo>
                  <a:lnTo>
                    <a:pt x="453" y="170"/>
                  </a:lnTo>
                  <a:lnTo>
                    <a:pt x="442" y="166"/>
                  </a:lnTo>
                  <a:lnTo>
                    <a:pt x="430" y="162"/>
                  </a:lnTo>
                  <a:lnTo>
                    <a:pt x="417" y="160"/>
                  </a:lnTo>
                  <a:lnTo>
                    <a:pt x="404" y="157"/>
                  </a:lnTo>
                  <a:lnTo>
                    <a:pt x="391" y="156"/>
                  </a:lnTo>
                  <a:lnTo>
                    <a:pt x="376" y="156"/>
                  </a:lnTo>
                  <a:lnTo>
                    <a:pt x="376" y="156"/>
                  </a:lnTo>
                  <a:lnTo>
                    <a:pt x="354" y="157"/>
                  </a:lnTo>
                  <a:lnTo>
                    <a:pt x="332" y="161"/>
                  </a:lnTo>
                  <a:lnTo>
                    <a:pt x="310" y="166"/>
                  </a:lnTo>
                  <a:lnTo>
                    <a:pt x="291" y="173"/>
                  </a:lnTo>
                  <a:lnTo>
                    <a:pt x="273" y="182"/>
                  </a:lnTo>
                  <a:lnTo>
                    <a:pt x="254" y="193"/>
                  </a:lnTo>
                  <a:lnTo>
                    <a:pt x="238" y="205"/>
                  </a:lnTo>
                  <a:lnTo>
                    <a:pt x="224" y="220"/>
                  </a:lnTo>
                  <a:lnTo>
                    <a:pt x="210" y="234"/>
                  </a:lnTo>
                  <a:lnTo>
                    <a:pt x="198" y="251"/>
                  </a:lnTo>
                  <a:lnTo>
                    <a:pt x="188" y="270"/>
                  </a:lnTo>
                  <a:lnTo>
                    <a:pt x="180" y="289"/>
                  </a:lnTo>
                  <a:lnTo>
                    <a:pt x="174" y="310"/>
                  </a:lnTo>
                  <a:lnTo>
                    <a:pt x="169" y="332"/>
                  </a:lnTo>
                  <a:lnTo>
                    <a:pt x="165" y="354"/>
                  </a:lnTo>
                  <a:lnTo>
                    <a:pt x="164" y="377"/>
                  </a:lnTo>
                  <a:lnTo>
                    <a:pt x="164" y="377"/>
                  </a:lnTo>
                  <a:lnTo>
                    <a:pt x="165" y="401"/>
                  </a:lnTo>
                  <a:lnTo>
                    <a:pt x="169" y="423"/>
                  </a:lnTo>
                  <a:lnTo>
                    <a:pt x="174" y="445"/>
                  </a:lnTo>
                  <a:lnTo>
                    <a:pt x="180" y="466"/>
                  </a:lnTo>
                  <a:lnTo>
                    <a:pt x="188" y="485"/>
                  </a:lnTo>
                  <a:lnTo>
                    <a:pt x="198" y="502"/>
                  </a:lnTo>
                  <a:lnTo>
                    <a:pt x="210" y="520"/>
                  </a:lnTo>
                  <a:lnTo>
                    <a:pt x="224" y="535"/>
                  </a:lnTo>
                  <a:lnTo>
                    <a:pt x="238" y="549"/>
                  </a:lnTo>
                  <a:lnTo>
                    <a:pt x="254" y="562"/>
                  </a:lnTo>
                  <a:lnTo>
                    <a:pt x="273" y="572"/>
                  </a:lnTo>
                  <a:lnTo>
                    <a:pt x="291" y="582"/>
                  </a:lnTo>
                  <a:lnTo>
                    <a:pt x="310" y="589"/>
                  </a:lnTo>
                  <a:lnTo>
                    <a:pt x="332" y="594"/>
                  </a:lnTo>
                  <a:lnTo>
                    <a:pt x="354" y="598"/>
                  </a:lnTo>
                  <a:lnTo>
                    <a:pt x="376" y="598"/>
                  </a:lnTo>
                  <a:lnTo>
                    <a:pt x="376" y="598"/>
                  </a:lnTo>
                  <a:lnTo>
                    <a:pt x="391" y="598"/>
                  </a:lnTo>
                  <a:lnTo>
                    <a:pt x="404" y="596"/>
                  </a:lnTo>
                  <a:lnTo>
                    <a:pt x="417" y="595"/>
                  </a:lnTo>
                  <a:lnTo>
                    <a:pt x="430" y="593"/>
                  </a:lnTo>
                  <a:lnTo>
                    <a:pt x="442" y="589"/>
                  </a:lnTo>
                  <a:lnTo>
                    <a:pt x="453" y="585"/>
                  </a:lnTo>
                  <a:lnTo>
                    <a:pt x="476" y="576"/>
                  </a:lnTo>
                  <a:lnTo>
                    <a:pt x="495" y="565"/>
                  </a:lnTo>
                  <a:lnTo>
                    <a:pt x="514" y="551"/>
                  </a:lnTo>
                  <a:lnTo>
                    <a:pt x="531" y="537"/>
                  </a:lnTo>
                  <a:lnTo>
                    <a:pt x="545" y="521"/>
                  </a:lnTo>
                  <a:lnTo>
                    <a:pt x="655" y="633"/>
                  </a:lnTo>
                  <a:lnTo>
                    <a:pt x="655" y="633"/>
                  </a:lnTo>
                  <a:lnTo>
                    <a:pt x="643" y="646"/>
                  </a:lnTo>
                  <a:lnTo>
                    <a:pt x="629" y="660"/>
                  </a:lnTo>
                  <a:lnTo>
                    <a:pt x="615" y="672"/>
                  </a:lnTo>
                  <a:lnTo>
                    <a:pt x="600" y="683"/>
                  </a:lnTo>
                  <a:lnTo>
                    <a:pt x="584" y="694"/>
                  </a:lnTo>
                  <a:lnTo>
                    <a:pt x="568" y="704"/>
                  </a:lnTo>
                  <a:lnTo>
                    <a:pt x="551" y="713"/>
                  </a:lnTo>
                  <a:lnTo>
                    <a:pt x="534" y="721"/>
                  </a:lnTo>
                  <a:lnTo>
                    <a:pt x="516" y="729"/>
                  </a:lnTo>
                  <a:lnTo>
                    <a:pt x="498" y="735"/>
                  </a:lnTo>
                  <a:lnTo>
                    <a:pt x="480" y="741"/>
                  </a:lnTo>
                  <a:lnTo>
                    <a:pt x="460" y="746"/>
                  </a:lnTo>
                  <a:lnTo>
                    <a:pt x="439" y="750"/>
                  </a:lnTo>
                  <a:lnTo>
                    <a:pt x="419" y="752"/>
                  </a:lnTo>
                  <a:lnTo>
                    <a:pt x="398"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3" y="435"/>
                  </a:lnTo>
                  <a:lnTo>
                    <a:pt x="1" y="417"/>
                  </a:lnTo>
                  <a:lnTo>
                    <a:pt x="0"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noEditPoints="1"/>
            </p:cNvSpPr>
            <p:nvPr userDrawn="1"/>
          </p:nvSpPr>
          <p:spPr bwMode="auto">
            <a:xfrm>
              <a:off x="2130" y="2055"/>
              <a:ext cx="241" cy="251"/>
            </a:xfrm>
            <a:custGeom>
              <a:avLst/>
              <a:gdLst>
                <a:gd name="T0" fmla="*/ 545 w 723"/>
                <a:gd name="T1" fmla="*/ 296 h 755"/>
                <a:gd name="T2" fmla="*/ 531 w 723"/>
                <a:gd name="T3" fmla="*/ 246 h 755"/>
                <a:gd name="T4" fmla="*/ 505 w 723"/>
                <a:gd name="T5" fmla="*/ 206 h 755"/>
                <a:gd name="T6" fmla="*/ 471 w 723"/>
                <a:gd name="T7" fmla="*/ 176 h 755"/>
                <a:gd name="T8" fmla="*/ 428 w 723"/>
                <a:gd name="T9" fmla="*/ 157 h 755"/>
                <a:gd name="T10" fmla="*/ 380 w 723"/>
                <a:gd name="T11" fmla="*/ 148 h 755"/>
                <a:gd name="T12" fmla="*/ 346 w 723"/>
                <a:gd name="T13" fmla="*/ 149 h 755"/>
                <a:gd name="T14" fmla="*/ 299 w 723"/>
                <a:gd name="T15" fmla="*/ 157 h 755"/>
                <a:gd name="T16" fmla="*/ 257 w 723"/>
                <a:gd name="T17" fmla="*/ 178 h 755"/>
                <a:gd name="T18" fmla="*/ 220 w 723"/>
                <a:gd name="T19" fmla="*/ 209 h 755"/>
                <a:gd name="T20" fmla="*/ 191 w 723"/>
                <a:gd name="T21" fmla="*/ 249 h 755"/>
                <a:gd name="T22" fmla="*/ 170 w 723"/>
                <a:gd name="T23" fmla="*/ 296 h 755"/>
                <a:gd name="T24" fmla="*/ 0 w 723"/>
                <a:gd name="T25" fmla="*/ 357 h 755"/>
                <a:gd name="T26" fmla="*/ 7 w 723"/>
                <a:gd name="T27" fmla="*/ 300 h 755"/>
                <a:gd name="T28" fmla="*/ 22 w 723"/>
                <a:gd name="T29" fmla="*/ 245 h 755"/>
                <a:gd name="T30" fmla="*/ 44 w 723"/>
                <a:gd name="T31" fmla="*/ 195 h 755"/>
                <a:gd name="T32" fmla="*/ 72 w 723"/>
                <a:gd name="T33" fmla="*/ 149 h 755"/>
                <a:gd name="T34" fmla="*/ 107 w 723"/>
                <a:gd name="T35" fmla="*/ 109 h 755"/>
                <a:gd name="T36" fmla="*/ 147 w 723"/>
                <a:gd name="T37" fmla="*/ 73 h 755"/>
                <a:gd name="T38" fmla="*/ 192 w 723"/>
                <a:gd name="T39" fmla="*/ 44 h 755"/>
                <a:gd name="T40" fmla="*/ 242 w 723"/>
                <a:gd name="T41" fmla="*/ 22 h 755"/>
                <a:gd name="T42" fmla="*/ 296 w 723"/>
                <a:gd name="T43" fmla="*/ 7 h 755"/>
                <a:gd name="T44" fmla="*/ 354 w 723"/>
                <a:gd name="T45" fmla="*/ 0 h 755"/>
                <a:gd name="T46" fmla="*/ 392 w 723"/>
                <a:gd name="T47" fmla="*/ 0 h 755"/>
                <a:gd name="T48" fmla="*/ 447 w 723"/>
                <a:gd name="T49" fmla="*/ 6 h 755"/>
                <a:gd name="T50" fmla="*/ 497 w 723"/>
                <a:gd name="T51" fmla="*/ 20 h 755"/>
                <a:gd name="T52" fmla="*/ 543 w 723"/>
                <a:gd name="T53" fmla="*/ 40 h 755"/>
                <a:gd name="T54" fmla="*/ 584 w 723"/>
                <a:gd name="T55" fmla="*/ 67 h 755"/>
                <a:gd name="T56" fmla="*/ 621 w 723"/>
                <a:gd name="T57" fmla="*/ 101 h 755"/>
                <a:gd name="T58" fmla="*/ 653 w 723"/>
                <a:gd name="T59" fmla="*/ 140 h 755"/>
                <a:gd name="T60" fmla="*/ 678 w 723"/>
                <a:gd name="T61" fmla="*/ 185 h 755"/>
                <a:gd name="T62" fmla="*/ 699 w 723"/>
                <a:gd name="T63" fmla="*/ 237 h 755"/>
                <a:gd name="T64" fmla="*/ 713 w 723"/>
                <a:gd name="T65" fmla="*/ 294 h 755"/>
                <a:gd name="T66" fmla="*/ 722 w 723"/>
                <a:gd name="T67" fmla="*/ 356 h 755"/>
                <a:gd name="T68" fmla="*/ 167 w 723"/>
                <a:gd name="T69" fmla="*/ 421 h 755"/>
                <a:gd name="T70" fmla="*/ 175 w 723"/>
                <a:gd name="T71" fmla="*/ 459 h 755"/>
                <a:gd name="T72" fmla="*/ 200 w 723"/>
                <a:gd name="T73" fmla="*/ 507 h 755"/>
                <a:gd name="T74" fmla="*/ 236 w 723"/>
                <a:gd name="T75" fmla="*/ 548 h 755"/>
                <a:gd name="T76" fmla="*/ 282 w 723"/>
                <a:gd name="T77" fmla="*/ 576 h 755"/>
                <a:gd name="T78" fmla="*/ 337 w 723"/>
                <a:gd name="T79" fmla="*/ 592 h 755"/>
                <a:gd name="T80" fmla="*/ 376 w 723"/>
                <a:gd name="T81" fmla="*/ 595 h 755"/>
                <a:gd name="T82" fmla="*/ 424 w 723"/>
                <a:gd name="T83" fmla="*/ 592 h 755"/>
                <a:gd name="T84" fmla="*/ 465 w 723"/>
                <a:gd name="T85" fmla="*/ 581 h 755"/>
                <a:gd name="T86" fmla="*/ 513 w 723"/>
                <a:gd name="T87" fmla="*/ 557 h 755"/>
                <a:gd name="T88" fmla="*/ 566 w 723"/>
                <a:gd name="T89" fmla="*/ 512 h 755"/>
                <a:gd name="T90" fmla="*/ 662 w 723"/>
                <a:gd name="T91" fmla="*/ 640 h 755"/>
                <a:gd name="T92" fmla="*/ 620 w 723"/>
                <a:gd name="T93" fmla="*/ 678 h 755"/>
                <a:gd name="T94" fmla="*/ 569 w 723"/>
                <a:gd name="T95" fmla="*/ 710 h 755"/>
                <a:gd name="T96" fmla="*/ 511 w 723"/>
                <a:gd name="T97" fmla="*/ 734 h 755"/>
                <a:gd name="T98" fmla="*/ 447 w 723"/>
                <a:gd name="T99" fmla="*/ 749 h 755"/>
                <a:gd name="T100" fmla="*/ 376 w 723"/>
                <a:gd name="T101" fmla="*/ 755 h 755"/>
                <a:gd name="T102" fmla="*/ 337 w 723"/>
                <a:gd name="T103" fmla="*/ 752 h 755"/>
                <a:gd name="T104" fmla="*/ 280 w 723"/>
                <a:gd name="T105" fmla="*/ 743 h 755"/>
                <a:gd name="T106" fmla="*/ 226 w 723"/>
                <a:gd name="T107" fmla="*/ 726 h 755"/>
                <a:gd name="T108" fmla="*/ 178 w 723"/>
                <a:gd name="T109" fmla="*/ 701 h 755"/>
                <a:gd name="T110" fmla="*/ 134 w 723"/>
                <a:gd name="T111" fmla="*/ 670 h 755"/>
                <a:gd name="T112" fmla="*/ 95 w 723"/>
                <a:gd name="T113" fmla="*/ 633 h 755"/>
                <a:gd name="T114" fmla="*/ 62 w 723"/>
                <a:gd name="T115" fmla="*/ 590 h 755"/>
                <a:gd name="T116" fmla="*/ 35 w 723"/>
                <a:gd name="T117" fmla="*/ 543 h 755"/>
                <a:gd name="T118" fmla="*/ 16 w 723"/>
                <a:gd name="T119" fmla="*/ 492 h 755"/>
                <a:gd name="T120" fmla="*/ 4 w 723"/>
                <a:gd name="T121" fmla="*/ 435 h 755"/>
                <a:gd name="T122" fmla="*/ 0 w 723"/>
                <a:gd name="T123" fmla="*/ 37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3" h="755">
                  <a:moveTo>
                    <a:pt x="170" y="296"/>
                  </a:moveTo>
                  <a:lnTo>
                    <a:pt x="545" y="296"/>
                  </a:lnTo>
                  <a:lnTo>
                    <a:pt x="545" y="296"/>
                  </a:lnTo>
                  <a:lnTo>
                    <a:pt x="542" y="279"/>
                  </a:lnTo>
                  <a:lnTo>
                    <a:pt x="537" y="262"/>
                  </a:lnTo>
                  <a:lnTo>
                    <a:pt x="531" y="246"/>
                  </a:lnTo>
                  <a:lnTo>
                    <a:pt x="522" y="232"/>
                  </a:lnTo>
                  <a:lnTo>
                    <a:pt x="514" y="218"/>
                  </a:lnTo>
                  <a:lnTo>
                    <a:pt x="505" y="206"/>
                  </a:lnTo>
                  <a:lnTo>
                    <a:pt x="494" y="195"/>
                  </a:lnTo>
                  <a:lnTo>
                    <a:pt x="483" y="185"/>
                  </a:lnTo>
                  <a:lnTo>
                    <a:pt x="471" y="176"/>
                  </a:lnTo>
                  <a:lnTo>
                    <a:pt x="458" y="168"/>
                  </a:lnTo>
                  <a:lnTo>
                    <a:pt x="443" y="162"/>
                  </a:lnTo>
                  <a:lnTo>
                    <a:pt x="428" y="157"/>
                  </a:lnTo>
                  <a:lnTo>
                    <a:pt x="413" y="153"/>
                  </a:lnTo>
                  <a:lnTo>
                    <a:pt x="397" y="150"/>
                  </a:lnTo>
                  <a:lnTo>
                    <a:pt x="380" y="148"/>
                  </a:lnTo>
                  <a:lnTo>
                    <a:pt x="362" y="148"/>
                  </a:lnTo>
                  <a:lnTo>
                    <a:pt x="362" y="148"/>
                  </a:lnTo>
                  <a:lnTo>
                    <a:pt x="346" y="149"/>
                  </a:lnTo>
                  <a:lnTo>
                    <a:pt x="330" y="150"/>
                  </a:lnTo>
                  <a:lnTo>
                    <a:pt x="314" y="154"/>
                  </a:lnTo>
                  <a:lnTo>
                    <a:pt x="299" y="157"/>
                  </a:lnTo>
                  <a:lnTo>
                    <a:pt x="285" y="164"/>
                  </a:lnTo>
                  <a:lnTo>
                    <a:pt x="270" y="171"/>
                  </a:lnTo>
                  <a:lnTo>
                    <a:pt x="257" y="178"/>
                  </a:lnTo>
                  <a:lnTo>
                    <a:pt x="243" y="188"/>
                  </a:lnTo>
                  <a:lnTo>
                    <a:pt x="231" y="198"/>
                  </a:lnTo>
                  <a:lnTo>
                    <a:pt x="220" y="209"/>
                  </a:lnTo>
                  <a:lnTo>
                    <a:pt x="209" y="221"/>
                  </a:lnTo>
                  <a:lnTo>
                    <a:pt x="200" y="234"/>
                  </a:lnTo>
                  <a:lnTo>
                    <a:pt x="191" y="249"/>
                  </a:lnTo>
                  <a:lnTo>
                    <a:pt x="183" y="264"/>
                  </a:lnTo>
                  <a:lnTo>
                    <a:pt x="176" y="281"/>
                  </a:lnTo>
                  <a:lnTo>
                    <a:pt x="170" y="296"/>
                  </a:lnTo>
                  <a:close/>
                  <a:moveTo>
                    <a:pt x="0" y="377"/>
                  </a:moveTo>
                  <a:lnTo>
                    <a:pt x="0" y="377"/>
                  </a:lnTo>
                  <a:lnTo>
                    <a:pt x="0" y="357"/>
                  </a:lnTo>
                  <a:lnTo>
                    <a:pt x="1" y="338"/>
                  </a:lnTo>
                  <a:lnTo>
                    <a:pt x="4"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19" y="96"/>
                  </a:lnTo>
                  <a:lnTo>
                    <a:pt x="133" y="84"/>
                  </a:lnTo>
                  <a:lnTo>
                    <a:pt x="147" y="73"/>
                  </a:lnTo>
                  <a:lnTo>
                    <a:pt x="162" y="64"/>
                  </a:lnTo>
                  <a:lnTo>
                    <a:pt x="176" y="54"/>
                  </a:lnTo>
                  <a:lnTo>
                    <a:pt x="192" y="44"/>
                  </a:lnTo>
                  <a:lnTo>
                    <a:pt x="208" y="37"/>
                  </a:lnTo>
                  <a:lnTo>
                    <a:pt x="225" y="29"/>
                  </a:lnTo>
                  <a:lnTo>
                    <a:pt x="242" y="22"/>
                  </a:lnTo>
                  <a:lnTo>
                    <a:pt x="260" y="16"/>
                  </a:lnTo>
                  <a:lnTo>
                    <a:pt x="277" y="11"/>
                  </a:lnTo>
                  <a:lnTo>
                    <a:pt x="296" y="7"/>
                  </a:lnTo>
                  <a:lnTo>
                    <a:pt x="315" y="4"/>
                  </a:lnTo>
                  <a:lnTo>
                    <a:pt x="335" y="1"/>
                  </a:lnTo>
                  <a:lnTo>
                    <a:pt x="354" y="0"/>
                  </a:lnTo>
                  <a:lnTo>
                    <a:pt x="374" y="0"/>
                  </a:lnTo>
                  <a:lnTo>
                    <a:pt x="374" y="0"/>
                  </a:lnTo>
                  <a:lnTo>
                    <a:pt x="392" y="0"/>
                  </a:lnTo>
                  <a:lnTo>
                    <a:pt x="411" y="1"/>
                  </a:lnTo>
                  <a:lnTo>
                    <a:pt x="428" y="4"/>
                  </a:lnTo>
                  <a:lnTo>
                    <a:pt x="447" y="6"/>
                  </a:lnTo>
                  <a:lnTo>
                    <a:pt x="464" y="10"/>
                  </a:lnTo>
                  <a:lnTo>
                    <a:pt x="481" y="15"/>
                  </a:lnTo>
                  <a:lnTo>
                    <a:pt x="497" y="20"/>
                  </a:lnTo>
                  <a:lnTo>
                    <a:pt x="513" y="26"/>
                  </a:lnTo>
                  <a:lnTo>
                    <a:pt x="527" y="33"/>
                  </a:lnTo>
                  <a:lnTo>
                    <a:pt x="543" y="40"/>
                  </a:lnTo>
                  <a:lnTo>
                    <a:pt x="556" y="49"/>
                  </a:lnTo>
                  <a:lnTo>
                    <a:pt x="571" y="57"/>
                  </a:lnTo>
                  <a:lnTo>
                    <a:pt x="584" y="67"/>
                  </a:lnTo>
                  <a:lnTo>
                    <a:pt x="597" y="78"/>
                  </a:lnTo>
                  <a:lnTo>
                    <a:pt x="609" y="89"/>
                  </a:lnTo>
                  <a:lnTo>
                    <a:pt x="621" y="101"/>
                  </a:lnTo>
                  <a:lnTo>
                    <a:pt x="632" y="114"/>
                  </a:lnTo>
                  <a:lnTo>
                    <a:pt x="642" y="127"/>
                  </a:lnTo>
                  <a:lnTo>
                    <a:pt x="653" y="140"/>
                  </a:lnTo>
                  <a:lnTo>
                    <a:pt x="661" y="155"/>
                  </a:lnTo>
                  <a:lnTo>
                    <a:pt x="670" y="171"/>
                  </a:lnTo>
                  <a:lnTo>
                    <a:pt x="678" y="185"/>
                  </a:lnTo>
                  <a:lnTo>
                    <a:pt x="685" y="203"/>
                  </a:lnTo>
                  <a:lnTo>
                    <a:pt x="693" y="220"/>
                  </a:lnTo>
                  <a:lnTo>
                    <a:pt x="699" y="237"/>
                  </a:lnTo>
                  <a:lnTo>
                    <a:pt x="704" y="255"/>
                  </a:lnTo>
                  <a:lnTo>
                    <a:pt x="709" y="274"/>
                  </a:lnTo>
                  <a:lnTo>
                    <a:pt x="713" y="294"/>
                  </a:lnTo>
                  <a:lnTo>
                    <a:pt x="717" y="314"/>
                  </a:lnTo>
                  <a:lnTo>
                    <a:pt x="720" y="334"/>
                  </a:lnTo>
                  <a:lnTo>
                    <a:pt x="722" y="356"/>
                  </a:lnTo>
                  <a:lnTo>
                    <a:pt x="723" y="377"/>
                  </a:lnTo>
                  <a:lnTo>
                    <a:pt x="723" y="421"/>
                  </a:lnTo>
                  <a:lnTo>
                    <a:pt x="167" y="421"/>
                  </a:lnTo>
                  <a:lnTo>
                    <a:pt x="167" y="421"/>
                  </a:lnTo>
                  <a:lnTo>
                    <a:pt x="170" y="440"/>
                  </a:lnTo>
                  <a:lnTo>
                    <a:pt x="175" y="459"/>
                  </a:lnTo>
                  <a:lnTo>
                    <a:pt x="183" y="476"/>
                  </a:lnTo>
                  <a:lnTo>
                    <a:pt x="191" y="493"/>
                  </a:lnTo>
                  <a:lnTo>
                    <a:pt x="200" y="507"/>
                  </a:lnTo>
                  <a:lnTo>
                    <a:pt x="211" y="522"/>
                  </a:lnTo>
                  <a:lnTo>
                    <a:pt x="223" y="535"/>
                  </a:lnTo>
                  <a:lnTo>
                    <a:pt x="236" y="548"/>
                  </a:lnTo>
                  <a:lnTo>
                    <a:pt x="251" y="557"/>
                  </a:lnTo>
                  <a:lnTo>
                    <a:pt x="267" y="567"/>
                  </a:lnTo>
                  <a:lnTo>
                    <a:pt x="282" y="576"/>
                  </a:lnTo>
                  <a:lnTo>
                    <a:pt x="299" y="583"/>
                  </a:lnTo>
                  <a:lnTo>
                    <a:pt x="318" y="588"/>
                  </a:lnTo>
                  <a:lnTo>
                    <a:pt x="337" y="592"/>
                  </a:lnTo>
                  <a:lnTo>
                    <a:pt x="357" y="594"/>
                  </a:lnTo>
                  <a:lnTo>
                    <a:pt x="376" y="595"/>
                  </a:lnTo>
                  <a:lnTo>
                    <a:pt x="376" y="595"/>
                  </a:lnTo>
                  <a:lnTo>
                    <a:pt x="393" y="595"/>
                  </a:lnTo>
                  <a:lnTo>
                    <a:pt x="408" y="594"/>
                  </a:lnTo>
                  <a:lnTo>
                    <a:pt x="424" y="592"/>
                  </a:lnTo>
                  <a:lnTo>
                    <a:pt x="438" y="588"/>
                  </a:lnTo>
                  <a:lnTo>
                    <a:pt x="452" y="584"/>
                  </a:lnTo>
                  <a:lnTo>
                    <a:pt x="465" y="581"/>
                  </a:lnTo>
                  <a:lnTo>
                    <a:pt x="478" y="574"/>
                  </a:lnTo>
                  <a:lnTo>
                    <a:pt x="491" y="570"/>
                  </a:lnTo>
                  <a:lnTo>
                    <a:pt x="513" y="557"/>
                  </a:lnTo>
                  <a:lnTo>
                    <a:pt x="533" y="543"/>
                  </a:lnTo>
                  <a:lnTo>
                    <a:pt x="551" y="528"/>
                  </a:lnTo>
                  <a:lnTo>
                    <a:pt x="566" y="512"/>
                  </a:lnTo>
                  <a:lnTo>
                    <a:pt x="674" y="627"/>
                  </a:lnTo>
                  <a:lnTo>
                    <a:pt x="674" y="627"/>
                  </a:lnTo>
                  <a:lnTo>
                    <a:pt x="662" y="640"/>
                  </a:lnTo>
                  <a:lnTo>
                    <a:pt x="649" y="654"/>
                  </a:lnTo>
                  <a:lnTo>
                    <a:pt x="634" y="666"/>
                  </a:lnTo>
                  <a:lnTo>
                    <a:pt x="620" y="678"/>
                  </a:lnTo>
                  <a:lnTo>
                    <a:pt x="604" y="689"/>
                  </a:lnTo>
                  <a:lnTo>
                    <a:pt x="587" y="700"/>
                  </a:lnTo>
                  <a:lnTo>
                    <a:pt x="569" y="710"/>
                  </a:lnTo>
                  <a:lnTo>
                    <a:pt x="550" y="718"/>
                  </a:lnTo>
                  <a:lnTo>
                    <a:pt x="531" y="727"/>
                  </a:lnTo>
                  <a:lnTo>
                    <a:pt x="511" y="734"/>
                  </a:lnTo>
                  <a:lnTo>
                    <a:pt x="489" y="740"/>
                  </a:lnTo>
                  <a:lnTo>
                    <a:pt x="469" y="745"/>
                  </a:lnTo>
                  <a:lnTo>
                    <a:pt x="447" y="749"/>
                  </a:lnTo>
                  <a:lnTo>
                    <a:pt x="424" y="752"/>
                  </a:lnTo>
                  <a:lnTo>
                    <a:pt x="400"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4" y="435"/>
                  </a:lnTo>
                  <a:lnTo>
                    <a:pt x="1" y="417"/>
                  </a:lnTo>
                  <a:lnTo>
                    <a:pt x="0"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auto">
            <a:xfrm>
              <a:off x="2186" y="2104"/>
              <a:ext cx="125" cy="49"/>
            </a:xfrm>
            <a:custGeom>
              <a:avLst/>
              <a:gdLst>
                <a:gd name="T0" fmla="*/ 0 w 375"/>
                <a:gd name="T1" fmla="*/ 148 h 148"/>
                <a:gd name="T2" fmla="*/ 375 w 375"/>
                <a:gd name="T3" fmla="*/ 148 h 148"/>
                <a:gd name="T4" fmla="*/ 375 w 375"/>
                <a:gd name="T5" fmla="*/ 148 h 148"/>
                <a:gd name="T6" fmla="*/ 372 w 375"/>
                <a:gd name="T7" fmla="*/ 131 h 148"/>
                <a:gd name="T8" fmla="*/ 367 w 375"/>
                <a:gd name="T9" fmla="*/ 114 h 148"/>
                <a:gd name="T10" fmla="*/ 361 w 375"/>
                <a:gd name="T11" fmla="*/ 98 h 148"/>
                <a:gd name="T12" fmla="*/ 352 w 375"/>
                <a:gd name="T13" fmla="*/ 84 h 148"/>
                <a:gd name="T14" fmla="*/ 344 w 375"/>
                <a:gd name="T15" fmla="*/ 70 h 148"/>
                <a:gd name="T16" fmla="*/ 335 w 375"/>
                <a:gd name="T17" fmla="*/ 58 h 148"/>
                <a:gd name="T18" fmla="*/ 324 w 375"/>
                <a:gd name="T19" fmla="*/ 47 h 148"/>
                <a:gd name="T20" fmla="*/ 313 w 375"/>
                <a:gd name="T21" fmla="*/ 37 h 148"/>
                <a:gd name="T22" fmla="*/ 301 w 375"/>
                <a:gd name="T23" fmla="*/ 28 h 148"/>
                <a:gd name="T24" fmla="*/ 288 w 375"/>
                <a:gd name="T25" fmla="*/ 20 h 148"/>
                <a:gd name="T26" fmla="*/ 273 w 375"/>
                <a:gd name="T27" fmla="*/ 14 h 148"/>
                <a:gd name="T28" fmla="*/ 258 w 375"/>
                <a:gd name="T29" fmla="*/ 9 h 148"/>
                <a:gd name="T30" fmla="*/ 243 w 375"/>
                <a:gd name="T31" fmla="*/ 5 h 148"/>
                <a:gd name="T32" fmla="*/ 227 w 375"/>
                <a:gd name="T33" fmla="*/ 2 h 148"/>
                <a:gd name="T34" fmla="*/ 210 w 375"/>
                <a:gd name="T35" fmla="*/ 0 h 148"/>
                <a:gd name="T36" fmla="*/ 192 w 375"/>
                <a:gd name="T37" fmla="*/ 0 h 148"/>
                <a:gd name="T38" fmla="*/ 192 w 375"/>
                <a:gd name="T39" fmla="*/ 0 h 148"/>
                <a:gd name="T40" fmla="*/ 176 w 375"/>
                <a:gd name="T41" fmla="*/ 1 h 148"/>
                <a:gd name="T42" fmla="*/ 160 w 375"/>
                <a:gd name="T43" fmla="*/ 2 h 148"/>
                <a:gd name="T44" fmla="*/ 144 w 375"/>
                <a:gd name="T45" fmla="*/ 6 h 148"/>
                <a:gd name="T46" fmla="*/ 129 w 375"/>
                <a:gd name="T47" fmla="*/ 9 h 148"/>
                <a:gd name="T48" fmla="*/ 115 w 375"/>
                <a:gd name="T49" fmla="*/ 16 h 148"/>
                <a:gd name="T50" fmla="*/ 100 w 375"/>
                <a:gd name="T51" fmla="*/ 23 h 148"/>
                <a:gd name="T52" fmla="*/ 87 w 375"/>
                <a:gd name="T53" fmla="*/ 30 h 148"/>
                <a:gd name="T54" fmla="*/ 73 w 375"/>
                <a:gd name="T55" fmla="*/ 40 h 148"/>
                <a:gd name="T56" fmla="*/ 61 w 375"/>
                <a:gd name="T57" fmla="*/ 50 h 148"/>
                <a:gd name="T58" fmla="*/ 50 w 375"/>
                <a:gd name="T59" fmla="*/ 61 h 148"/>
                <a:gd name="T60" fmla="*/ 39 w 375"/>
                <a:gd name="T61" fmla="*/ 73 h 148"/>
                <a:gd name="T62" fmla="*/ 30 w 375"/>
                <a:gd name="T63" fmla="*/ 86 h 148"/>
                <a:gd name="T64" fmla="*/ 21 w 375"/>
                <a:gd name="T65" fmla="*/ 101 h 148"/>
                <a:gd name="T66" fmla="*/ 13 w 375"/>
                <a:gd name="T67" fmla="*/ 116 h 148"/>
                <a:gd name="T68" fmla="*/ 6 w 375"/>
                <a:gd name="T69" fmla="*/ 133 h 148"/>
                <a:gd name="T70" fmla="*/ 0 w 375"/>
                <a:gd name="T71"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5" h="148">
                  <a:moveTo>
                    <a:pt x="0" y="148"/>
                  </a:moveTo>
                  <a:lnTo>
                    <a:pt x="375" y="148"/>
                  </a:lnTo>
                  <a:lnTo>
                    <a:pt x="375" y="148"/>
                  </a:lnTo>
                  <a:lnTo>
                    <a:pt x="372" y="131"/>
                  </a:lnTo>
                  <a:lnTo>
                    <a:pt x="367" y="114"/>
                  </a:lnTo>
                  <a:lnTo>
                    <a:pt x="361" y="98"/>
                  </a:lnTo>
                  <a:lnTo>
                    <a:pt x="352" y="84"/>
                  </a:lnTo>
                  <a:lnTo>
                    <a:pt x="344" y="70"/>
                  </a:lnTo>
                  <a:lnTo>
                    <a:pt x="335" y="58"/>
                  </a:lnTo>
                  <a:lnTo>
                    <a:pt x="324" y="47"/>
                  </a:lnTo>
                  <a:lnTo>
                    <a:pt x="313" y="37"/>
                  </a:lnTo>
                  <a:lnTo>
                    <a:pt x="301" y="28"/>
                  </a:lnTo>
                  <a:lnTo>
                    <a:pt x="288" y="20"/>
                  </a:lnTo>
                  <a:lnTo>
                    <a:pt x="273" y="14"/>
                  </a:lnTo>
                  <a:lnTo>
                    <a:pt x="258" y="9"/>
                  </a:lnTo>
                  <a:lnTo>
                    <a:pt x="243" y="5"/>
                  </a:lnTo>
                  <a:lnTo>
                    <a:pt x="227" y="2"/>
                  </a:lnTo>
                  <a:lnTo>
                    <a:pt x="210" y="0"/>
                  </a:lnTo>
                  <a:lnTo>
                    <a:pt x="192" y="0"/>
                  </a:lnTo>
                  <a:lnTo>
                    <a:pt x="192" y="0"/>
                  </a:lnTo>
                  <a:lnTo>
                    <a:pt x="176" y="1"/>
                  </a:lnTo>
                  <a:lnTo>
                    <a:pt x="160" y="2"/>
                  </a:lnTo>
                  <a:lnTo>
                    <a:pt x="144" y="6"/>
                  </a:lnTo>
                  <a:lnTo>
                    <a:pt x="129" y="9"/>
                  </a:lnTo>
                  <a:lnTo>
                    <a:pt x="115" y="16"/>
                  </a:lnTo>
                  <a:lnTo>
                    <a:pt x="100" y="23"/>
                  </a:lnTo>
                  <a:lnTo>
                    <a:pt x="87" y="30"/>
                  </a:lnTo>
                  <a:lnTo>
                    <a:pt x="73" y="40"/>
                  </a:lnTo>
                  <a:lnTo>
                    <a:pt x="61" y="50"/>
                  </a:lnTo>
                  <a:lnTo>
                    <a:pt x="50" y="61"/>
                  </a:lnTo>
                  <a:lnTo>
                    <a:pt x="39" y="73"/>
                  </a:lnTo>
                  <a:lnTo>
                    <a:pt x="30" y="86"/>
                  </a:lnTo>
                  <a:lnTo>
                    <a:pt x="21" y="101"/>
                  </a:lnTo>
                  <a:lnTo>
                    <a:pt x="13" y="116"/>
                  </a:lnTo>
                  <a:lnTo>
                    <a:pt x="6" y="133"/>
                  </a:lnTo>
                  <a:lnTo>
                    <a:pt x="0" y="1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userDrawn="1"/>
          </p:nvSpPr>
          <p:spPr bwMode="auto">
            <a:xfrm>
              <a:off x="2130" y="2055"/>
              <a:ext cx="241" cy="251"/>
            </a:xfrm>
            <a:custGeom>
              <a:avLst/>
              <a:gdLst>
                <a:gd name="T0" fmla="*/ 0 w 723"/>
                <a:gd name="T1" fmla="*/ 357 h 755"/>
                <a:gd name="T2" fmla="*/ 7 w 723"/>
                <a:gd name="T3" fmla="*/ 300 h 755"/>
                <a:gd name="T4" fmla="*/ 22 w 723"/>
                <a:gd name="T5" fmla="*/ 245 h 755"/>
                <a:gd name="T6" fmla="*/ 44 w 723"/>
                <a:gd name="T7" fmla="*/ 195 h 755"/>
                <a:gd name="T8" fmla="*/ 72 w 723"/>
                <a:gd name="T9" fmla="*/ 149 h 755"/>
                <a:gd name="T10" fmla="*/ 107 w 723"/>
                <a:gd name="T11" fmla="*/ 109 h 755"/>
                <a:gd name="T12" fmla="*/ 147 w 723"/>
                <a:gd name="T13" fmla="*/ 73 h 755"/>
                <a:gd name="T14" fmla="*/ 192 w 723"/>
                <a:gd name="T15" fmla="*/ 44 h 755"/>
                <a:gd name="T16" fmla="*/ 242 w 723"/>
                <a:gd name="T17" fmla="*/ 22 h 755"/>
                <a:gd name="T18" fmla="*/ 296 w 723"/>
                <a:gd name="T19" fmla="*/ 7 h 755"/>
                <a:gd name="T20" fmla="*/ 354 w 723"/>
                <a:gd name="T21" fmla="*/ 0 h 755"/>
                <a:gd name="T22" fmla="*/ 392 w 723"/>
                <a:gd name="T23" fmla="*/ 0 h 755"/>
                <a:gd name="T24" fmla="*/ 447 w 723"/>
                <a:gd name="T25" fmla="*/ 6 h 755"/>
                <a:gd name="T26" fmla="*/ 497 w 723"/>
                <a:gd name="T27" fmla="*/ 20 h 755"/>
                <a:gd name="T28" fmla="*/ 543 w 723"/>
                <a:gd name="T29" fmla="*/ 40 h 755"/>
                <a:gd name="T30" fmla="*/ 584 w 723"/>
                <a:gd name="T31" fmla="*/ 67 h 755"/>
                <a:gd name="T32" fmla="*/ 621 w 723"/>
                <a:gd name="T33" fmla="*/ 101 h 755"/>
                <a:gd name="T34" fmla="*/ 653 w 723"/>
                <a:gd name="T35" fmla="*/ 140 h 755"/>
                <a:gd name="T36" fmla="*/ 678 w 723"/>
                <a:gd name="T37" fmla="*/ 185 h 755"/>
                <a:gd name="T38" fmla="*/ 699 w 723"/>
                <a:gd name="T39" fmla="*/ 237 h 755"/>
                <a:gd name="T40" fmla="*/ 713 w 723"/>
                <a:gd name="T41" fmla="*/ 294 h 755"/>
                <a:gd name="T42" fmla="*/ 722 w 723"/>
                <a:gd name="T43" fmla="*/ 356 h 755"/>
                <a:gd name="T44" fmla="*/ 167 w 723"/>
                <a:gd name="T45" fmla="*/ 421 h 755"/>
                <a:gd name="T46" fmla="*/ 175 w 723"/>
                <a:gd name="T47" fmla="*/ 459 h 755"/>
                <a:gd name="T48" fmla="*/ 200 w 723"/>
                <a:gd name="T49" fmla="*/ 507 h 755"/>
                <a:gd name="T50" fmla="*/ 236 w 723"/>
                <a:gd name="T51" fmla="*/ 548 h 755"/>
                <a:gd name="T52" fmla="*/ 282 w 723"/>
                <a:gd name="T53" fmla="*/ 576 h 755"/>
                <a:gd name="T54" fmla="*/ 337 w 723"/>
                <a:gd name="T55" fmla="*/ 592 h 755"/>
                <a:gd name="T56" fmla="*/ 376 w 723"/>
                <a:gd name="T57" fmla="*/ 595 h 755"/>
                <a:gd name="T58" fmla="*/ 424 w 723"/>
                <a:gd name="T59" fmla="*/ 592 h 755"/>
                <a:gd name="T60" fmla="*/ 465 w 723"/>
                <a:gd name="T61" fmla="*/ 581 h 755"/>
                <a:gd name="T62" fmla="*/ 513 w 723"/>
                <a:gd name="T63" fmla="*/ 557 h 755"/>
                <a:gd name="T64" fmla="*/ 566 w 723"/>
                <a:gd name="T65" fmla="*/ 512 h 755"/>
                <a:gd name="T66" fmla="*/ 662 w 723"/>
                <a:gd name="T67" fmla="*/ 640 h 755"/>
                <a:gd name="T68" fmla="*/ 620 w 723"/>
                <a:gd name="T69" fmla="*/ 678 h 755"/>
                <a:gd name="T70" fmla="*/ 569 w 723"/>
                <a:gd name="T71" fmla="*/ 710 h 755"/>
                <a:gd name="T72" fmla="*/ 511 w 723"/>
                <a:gd name="T73" fmla="*/ 734 h 755"/>
                <a:gd name="T74" fmla="*/ 447 w 723"/>
                <a:gd name="T75" fmla="*/ 749 h 755"/>
                <a:gd name="T76" fmla="*/ 376 w 723"/>
                <a:gd name="T77" fmla="*/ 755 h 755"/>
                <a:gd name="T78" fmla="*/ 337 w 723"/>
                <a:gd name="T79" fmla="*/ 752 h 755"/>
                <a:gd name="T80" fmla="*/ 280 w 723"/>
                <a:gd name="T81" fmla="*/ 743 h 755"/>
                <a:gd name="T82" fmla="*/ 226 w 723"/>
                <a:gd name="T83" fmla="*/ 726 h 755"/>
                <a:gd name="T84" fmla="*/ 178 w 723"/>
                <a:gd name="T85" fmla="*/ 701 h 755"/>
                <a:gd name="T86" fmla="*/ 134 w 723"/>
                <a:gd name="T87" fmla="*/ 670 h 755"/>
                <a:gd name="T88" fmla="*/ 95 w 723"/>
                <a:gd name="T89" fmla="*/ 633 h 755"/>
                <a:gd name="T90" fmla="*/ 62 w 723"/>
                <a:gd name="T91" fmla="*/ 590 h 755"/>
                <a:gd name="T92" fmla="*/ 35 w 723"/>
                <a:gd name="T93" fmla="*/ 543 h 755"/>
                <a:gd name="T94" fmla="*/ 16 w 723"/>
                <a:gd name="T95" fmla="*/ 492 h 755"/>
                <a:gd name="T96" fmla="*/ 4 w 723"/>
                <a:gd name="T97" fmla="*/ 435 h 755"/>
                <a:gd name="T98" fmla="*/ 0 w 723"/>
                <a:gd name="T99" fmla="*/ 37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3" h="755">
                  <a:moveTo>
                    <a:pt x="0" y="377"/>
                  </a:moveTo>
                  <a:lnTo>
                    <a:pt x="0" y="377"/>
                  </a:lnTo>
                  <a:lnTo>
                    <a:pt x="0" y="357"/>
                  </a:lnTo>
                  <a:lnTo>
                    <a:pt x="1" y="338"/>
                  </a:lnTo>
                  <a:lnTo>
                    <a:pt x="4"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19" y="96"/>
                  </a:lnTo>
                  <a:lnTo>
                    <a:pt x="133" y="84"/>
                  </a:lnTo>
                  <a:lnTo>
                    <a:pt x="147" y="73"/>
                  </a:lnTo>
                  <a:lnTo>
                    <a:pt x="162" y="64"/>
                  </a:lnTo>
                  <a:lnTo>
                    <a:pt x="176" y="54"/>
                  </a:lnTo>
                  <a:lnTo>
                    <a:pt x="192" y="44"/>
                  </a:lnTo>
                  <a:lnTo>
                    <a:pt x="208" y="37"/>
                  </a:lnTo>
                  <a:lnTo>
                    <a:pt x="225" y="29"/>
                  </a:lnTo>
                  <a:lnTo>
                    <a:pt x="242" y="22"/>
                  </a:lnTo>
                  <a:lnTo>
                    <a:pt x="260" y="16"/>
                  </a:lnTo>
                  <a:lnTo>
                    <a:pt x="277" y="11"/>
                  </a:lnTo>
                  <a:lnTo>
                    <a:pt x="296" y="7"/>
                  </a:lnTo>
                  <a:lnTo>
                    <a:pt x="315" y="4"/>
                  </a:lnTo>
                  <a:lnTo>
                    <a:pt x="335" y="1"/>
                  </a:lnTo>
                  <a:lnTo>
                    <a:pt x="354" y="0"/>
                  </a:lnTo>
                  <a:lnTo>
                    <a:pt x="374" y="0"/>
                  </a:lnTo>
                  <a:lnTo>
                    <a:pt x="374" y="0"/>
                  </a:lnTo>
                  <a:lnTo>
                    <a:pt x="392" y="0"/>
                  </a:lnTo>
                  <a:lnTo>
                    <a:pt x="411" y="1"/>
                  </a:lnTo>
                  <a:lnTo>
                    <a:pt x="428" y="4"/>
                  </a:lnTo>
                  <a:lnTo>
                    <a:pt x="447" y="6"/>
                  </a:lnTo>
                  <a:lnTo>
                    <a:pt x="464" y="10"/>
                  </a:lnTo>
                  <a:lnTo>
                    <a:pt x="481" y="15"/>
                  </a:lnTo>
                  <a:lnTo>
                    <a:pt x="497" y="20"/>
                  </a:lnTo>
                  <a:lnTo>
                    <a:pt x="513" y="26"/>
                  </a:lnTo>
                  <a:lnTo>
                    <a:pt x="527" y="33"/>
                  </a:lnTo>
                  <a:lnTo>
                    <a:pt x="543" y="40"/>
                  </a:lnTo>
                  <a:lnTo>
                    <a:pt x="556" y="49"/>
                  </a:lnTo>
                  <a:lnTo>
                    <a:pt x="571" y="57"/>
                  </a:lnTo>
                  <a:lnTo>
                    <a:pt x="584" y="67"/>
                  </a:lnTo>
                  <a:lnTo>
                    <a:pt x="597" y="78"/>
                  </a:lnTo>
                  <a:lnTo>
                    <a:pt x="609" y="89"/>
                  </a:lnTo>
                  <a:lnTo>
                    <a:pt x="621" y="101"/>
                  </a:lnTo>
                  <a:lnTo>
                    <a:pt x="632" y="114"/>
                  </a:lnTo>
                  <a:lnTo>
                    <a:pt x="642" y="127"/>
                  </a:lnTo>
                  <a:lnTo>
                    <a:pt x="653" y="140"/>
                  </a:lnTo>
                  <a:lnTo>
                    <a:pt x="661" y="155"/>
                  </a:lnTo>
                  <a:lnTo>
                    <a:pt x="670" y="171"/>
                  </a:lnTo>
                  <a:lnTo>
                    <a:pt x="678" y="185"/>
                  </a:lnTo>
                  <a:lnTo>
                    <a:pt x="685" y="203"/>
                  </a:lnTo>
                  <a:lnTo>
                    <a:pt x="693" y="220"/>
                  </a:lnTo>
                  <a:lnTo>
                    <a:pt x="699" y="237"/>
                  </a:lnTo>
                  <a:lnTo>
                    <a:pt x="704" y="255"/>
                  </a:lnTo>
                  <a:lnTo>
                    <a:pt x="709" y="274"/>
                  </a:lnTo>
                  <a:lnTo>
                    <a:pt x="713" y="294"/>
                  </a:lnTo>
                  <a:lnTo>
                    <a:pt x="717" y="314"/>
                  </a:lnTo>
                  <a:lnTo>
                    <a:pt x="720" y="334"/>
                  </a:lnTo>
                  <a:lnTo>
                    <a:pt x="722" y="356"/>
                  </a:lnTo>
                  <a:lnTo>
                    <a:pt x="723" y="377"/>
                  </a:lnTo>
                  <a:lnTo>
                    <a:pt x="723" y="421"/>
                  </a:lnTo>
                  <a:lnTo>
                    <a:pt x="167" y="421"/>
                  </a:lnTo>
                  <a:lnTo>
                    <a:pt x="167" y="421"/>
                  </a:lnTo>
                  <a:lnTo>
                    <a:pt x="170" y="440"/>
                  </a:lnTo>
                  <a:lnTo>
                    <a:pt x="175" y="459"/>
                  </a:lnTo>
                  <a:lnTo>
                    <a:pt x="183" y="476"/>
                  </a:lnTo>
                  <a:lnTo>
                    <a:pt x="191" y="493"/>
                  </a:lnTo>
                  <a:lnTo>
                    <a:pt x="200" y="507"/>
                  </a:lnTo>
                  <a:lnTo>
                    <a:pt x="211" y="522"/>
                  </a:lnTo>
                  <a:lnTo>
                    <a:pt x="223" y="535"/>
                  </a:lnTo>
                  <a:lnTo>
                    <a:pt x="236" y="548"/>
                  </a:lnTo>
                  <a:lnTo>
                    <a:pt x="251" y="557"/>
                  </a:lnTo>
                  <a:lnTo>
                    <a:pt x="267" y="567"/>
                  </a:lnTo>
                  <a:lnTo>
                    <a:pt x="282" y="576"/>
                  </a:lnTo>
                  <a:lnTo>
                    <a:pt x="299" y="583"/>
                  </a:lnTo>
                  <a:lnTo>
                    <a:pt x="318" y="588"/>
                  </a:lnTo>
                  <a:lnTo>
                    <a:pt x="337" y="592"/>
                  </a:lnTo>
                  <a:lnTo>
                    <a:pt x="357" y="594"/>
                  </a:lnTo>
                  <a:lnTo>
                    <a:pt x="376" y="595"/>
                  </a:lnTo>
                  <a:lnTo>
                    <a:pt x="376" y="595"/>
                  </a:lnTo>
                  <a:lnTo>
                    <a:pt x="393" y="595"/>
                  </a:lnTo>
                  <a:lnTo>
                    <a:pt x="408" y="594"/>
                  </a:lnTo>
                  <a:lnTo>
                    <a:pt x="424" y="592"/>
                  </a:lnTo>
                  <a:lnTo>
                    <a:pt x="438" y="588"/>
                  </a:lnTo>
                  <a:lnTo>
                    <a:pt x="452" y="584"/>
                  </a:lnTo>
                  <a:lnTo>
                    <a:pt x="465" y="581"/>
                  </a:lnTo>
                  <a:lnTo>
                    <a:pt x="478" y="574"/>
                  </a:lnTo>
                  <a:lnTo>
                    <a:pt x="491" y="570"/>
                  </a:lnTo>
                  <a:lnTo>
                    <a:pt x="513" y="557"/>
                  </a:lnTo>
                  <a:lnTo>
                    <a:pt x="533" y="543"/>
                  </a:lnTo>
                  <a:lnTo>
                    <a:pt x="551" y="528"/>
                  </a:lnTo>
                  <a:lnTo>
                    <a:pt x="566" y="512"/>
                  </a:lnTo>
                  <a:lnTo>
                    <a:pt x="674" y="627"/>
                  </a:lnTo>
                  <a:lnTo>
                    <a:pt x="674" y="627"/>
                  </a:lnTo>
                  <a:lnTo>
                    <a:pt x="662" y="640"/>
                  </a:lnTo>
                  <a:lnTo>
                    <a:pt x="649" y="654"/>
                  </a:lnTo>
                  <a:lnTo>
                    <a:pt x="634" y="666"/>
                  </a:lnTo>
                  <a:lnTo>
                    <a:pt x="620" y="678"/>
                  </a:lnTo>
                  <a:lnTo>
                    <a:pt x="604" y="689"/>
                  </a:lnTo>
                  <a:lnTo>
                    <a:pt x="587" y="700"/>
                  </a:lnTo>
                  <a:lnTo>
                    <a:pt x="569" y="710"/>
                  </a:lnTo>
                  <a:lnTo>
                    <a:pt x="550" y="718"/>
                  </a:lnTo>
                  <a:lnTo>
                    <a:pt x="531" y="727"/>
                  </a:lnTo>
                  <a:lnTo>
                    <a:pt x="511" y="734"/>
                  </a:lnTo>
                  <a:lnTo>
                    <a:pt x="489" y="740"/>
                  </a:lnTo>
                  <a:lnTo>
                    <a:pt x="469" y="745"/>
                  </a:lnTo>
                  <a:lnTo>
                    <a:pt x="447" y="749"/>
                  </a:lnTo>
                  <a:lnTo>
                    <a:pt x="424" y="752"/>
                  </a:lnTo>
                  <a:lnTo>
                    <a:pt x="400"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4" y="435"/>
                  </a:lnTo>
                  <a:lnTo>
                    <a:pt x="1" y="417"/>
                  </a:lnTo>
                  <a:lnTo>
                    <a:pt x="0"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2400" y="2055"/>
              <a:ext cx="209" cy="250"/>
            </a:xfrm>
            <a:custGeom>
              <a:avLst/>
              <a:gdLst>
                <a:gd name="T0" fmla="*/ 458 w 628"/>
                <a:gd name="T1" fmla="*/ 752 h 752"/>
                <a:gd name="T2" fmla="*/ 458 w 628"/>
                <a:gd name="T3" fmla="*/ 315 h 752"/>
                <a:gd name="T4" fmla="*/ 454 w 628"/>
                <a:gd name="T5" fmla="*/ 285 h 752"/>
                <a:gd name="T6" fmla="*/ 445 w 628"/>
                <a:gd name="T7" fmla="*/ 259 h 752"/>
                <a:gd name="T8" fmla="*/ 432 w 628"/>
                <a:gd name="T9" fmla="*/ 234 h 752"/>
                <a:gd name="T10" fmla="*/ 415 w 628"/>
                <a:gd name="T11" fmla="*/ 212 h 752"/>
                <a:gd name="T12" fmla="*/ 394 w 628"/>
                <a:gd name="T13" fmla="*/ 195 h 752"/>
                <a:gd name="T14" fmla="*/ 370 w 628"/>
                <a:gd name="T15" fmla="*/ 182 h 752"/>
                <a:gd name="T16" fmla="*/ 342 w 628"/>
                <a:gd name="T17" fmla="*/ 173 h 752"/>
                <a:gd name="T18" fmla="*/ 314 w 628"/>
                <a:gd name="T19" fmla="*/ 171 h 752"/>
                <a:gd name="T20" fmla="*/ 299 w 628"/>
                <a:gd name="T21" fmla="*/ 171 h 752"/>
                <a:gd name="T22" fmla="*/ 271 w 628"/>
                <a:gd name="T23" fmla="*/ 177 h 752"/>
                <a:gd name="T24" fmla="*/ 244 w 628"/>
                <a:gd name="T25" fmla="*/ 188 h 752"/>
                <a:gd name="T26" fmla="*/ 222 w 628"/>
                <a:gd name="T27" fmla="*/ 204 h 752"/>
                <a:gd name="T28" fmla="*/ 203 w 628"/>
                <a:gd name="T29" fmla="*/ 223 h 752"/>
                <a:gd name="T30" fmla="*/ 187 w 628"/>
                <a:gd name="T31" fmla="*/ 245 h 752"/>
                <a:gd name="T32" fmla="*/ 176 w 628"/>
                <a:gd name="T33" fmla="*/ 272 h 752"/>
                <a:gd name="T34" fmla="*/ 170 w 628"/>
                <a:gd name="T35" fmla="*/ 300 h 752"/>
                <a:gd name="T36" fmla="*/ 170 w 628"/>
                <a:gd name="T37" fmla="*/ 752 h 752"/>
                <a:gd name="T38" fmla="*/ 0 w 628"/>
                <a:gd name="T39" fmla="*/ 315 h 752"/>
                <a:gd name="T40" fmla="*/ 0 w 628"/>
                <a:gd name="T41" fmla="*/ 298 h 752"/>
                <a:gd name="T42" fmla="*/ 3 w 628"/>
                <a:gd name="T43" fmla="*/ 266 h 752"/>
                <a:gd name="T44" fmla="*/ 9 w 628"/>
                <a:gd name="T45" fmla="*/ 235 h 752"/>
                <a:gd name="T46" fmla="*/ 18 w 628"/>
                <a:gd name="T47" fmla="*/ 206 h 752"/>
                <a:gd name="T48" fmla="*/ 30 w 628"/>
                <a:gd name="T49" fmla="*/ 178 h 752"/>
                <a:gd name="T50" fmla="*/ 45 w 628"/>
                <a:gd name="T51" fmla="*/ 151 h 752"/>
                <a:gd name="T52" fmla="*/ 71 w 628"/>
                <a:gd name="T53" fmla="*/ 115 h 752"/>
                <a:gd name="T54" fmla="*/ 114 w 628"/>
                <a:gd name="T55" fmla="*/ 72 h 752"/>
                <a:gd name="T56" fmla="*/ 151 w 628"/>
                <a:gd name="T57" fmla="*/ 45 h 752"/>
                <a:gd name="T58" fmla="*/ 177 w 628"/>
                <a:gd name="T59" fmla="*/ 31 h 752"/>
                <a:gd name="T60" fmla="*/ 205 w 628"/>
                <a:gd name="T61" fmla="*/ 18 h 752"/>
                <a:gd name="T62" fmla="*/ 235 w 628"/>
                <a:gd name="T63" fmla="*/ 10 h 752"/>
                <a:gd name="T64" fmla="*/ 265 w 628"/>
                <a:gd name="T65" fmla="*/ 4 h 752"/>
                <a:gd name="T66" fmla="*/ 297 w 628"/>
                <a:gd name="T67" fmla="*/ 0 h 752"/>
                <a:gd name="T68" fmla="*/ 314 w 628"/>
                <a:gd name="T69" fmla="*/ 0 h 752"/>
                <a:gd name="T70" fmla="*/ 345 w 628"/>
                <a:gd name="T71" fmla="*/ 1 h 752"/>
                <a:gd name="T72" fmla="*/ 377 w 628"/>
                <a:gd name="T73" fmla="*/ 6 h 752"/>
                <a:gd name="T74" fmla="*/ 406 w 628"/>
                <a:gd name="T75" fmla="*/ 14 h 752"/>
                <a:gd name="T76" fmla="*/ 436 w 628"/>
                <a:gd name="T77" fmla="*/ 25 h 752"/>
                <a:gd name="T78" fmla="*/ 464 w 628"/>
                <a:gd name="T79" fmla="*/ 38 h 752"/>
                <a:gd name="T80" fmla="*/ 489 w 628"/>
                <a:gd name="T81" fmla="*/ 54 h 752"/>
                <a:gd name="T82" fmla="*/ 535 w 628"/>
                <a:gd name="T83" fmla="*/ 92 h 752"/>
                <a:gd name="T84" fmla="*/ 574 w 628"/>
                <a:gd name="T85" fmla="*/ 139 h 752"/>
                <a:gd name="T86" fmla="*/ 590 w 628"/>
                <a:gd name="T87" fmla="*/ 165 h 752"/>
                <a:gd name="T88" fmla="*/ 602 w 628"/>
                <a:gd name="T89" fmla="*/ 192 h 752"/>
                <a:gd name="T90" fmla="*/ 613 w 628"/>
                <a:gd name="T91" fmla="*/ 221 h 752"/>
                <a:gd name="T92" fmla="*/ 621 w 628"/>
                <a:gd name="T93" fmla="*/ 251 h 752"/>
                <a:gd name="T94" fmla="*/ 626 w 628"/>
                <a:gd name="T95" fmla="*/ 282 h 752"/>
                <a:gd name="T96" fmla="*/ 628 w 628"/>
                <a:gd name="T97" fmla="*/ 315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8" h="752">
                  <a:moveTo>
                    <a:pt x="628" y="752"/>
                  </a:moveTo>
                  <a:lnTo>
                    <a:pt x="458" y="752"/>
                  </a:lnTo>
                  <a:lnTo>
                    <a:pt x="458" y="315"/>
                  </a:lnTo>
                  <a:lnTo>
                    <a:pt x="458" y="315"/>
                  </a:lnTo>
                  <a:lnTo>
                    <a:pt x="456" y="300"/>
                  </a:lnTo>
                  <a:lnTo>
                    <a:pt x="454" y="285"/>
                  </a:lnTo>
                  <a:lnTo>
                    <a:pt x="450" y="272"/>
                  </a:lnTo>
                  <a:lnTo>
                    <a:pt x="445" y="259"/>
                  </a:lnTo>
                  <a:lnTo>
                    <a:pt x="439" y="245"/>
                  </a:lnTo>
                  <a:lnTo>
                    <a:pt x="432" y="234"/>
                  </a:lnTo>
                  <a:lnTo>
                    <a:pt x="425" y="223"/>
                  </a:lnTo>
                  <a:lnTo>
                    <a:pt x="415" y="212"/>
                  </a:lnTo>
                  <a:lnTo>
                    <a:pt x="405" y="204"/>
                  </a:lnTo>
                  <a:lnTo>
                    <a:pt x="394" y="195"/>
                  </a:lnTo>
                  <a:lnTo>
                    <a:pt x="382" y="188"/>
                  </a:lnTo>
                  <a:lnTo>
                    <a:pt x="370" y="182"/>
                  </a:lnTo>
                  <a:lnTo>
                    <a:pt x="356" y="177"/>
                  </a:lnTo>
                  <a:lnTo>
                    <a:pt x="342" y="173"/>
                  </a:lnTo>
                  <a:lnTo>
                    <a:pt x="328" y="171"/>
                  </a:lnTo>
                  <a:lnTo>
                    <a:pt x="314" y="171"/>
                  </a:lnTo>
                  <a:lnTo>
                    <a:pt x="314" y="171"/>
                  </a:lnTo>
                  <a:lnTo>
                    <a:pt x="299" y="171"/>
                  </a:lnTo>
                  <a:lnTo>
                    <a:pt x="285" y="173"/>
                  </a:lnTo>
                  <a:lnTo>
                    <a:pt x="271" y="177"/>
                  </a:lnTo>
                  <a:lnTo>
                    <a:pt x="258" y="182"/>
                  </a:lnTo>
                  <a:lnTo>
                    <a:pt x="244" y="188"/>
                  </a:lnTo>
                  <a:lnTo>
                    <a:pt x="233" y="195"/>
                  </a:lnTo>
                  <a:lnTo>
                    <a:pt x="222" y="204"/>
                  </a:lnTo>
                  <a:lnTo>
                    <a:pt x="212" y="212"/>
                  </a:lnTo>
                  <a:lnTo>
                    <a:pt x="203" y="223"/>
                  </a:lnTo>
                  <a:lnTo>
                    <a:pt x="194" y="234"/>
                  </a:lnTo>
                  <a:lnTo>
                    <a:pt x="187" y="245"/>
                  </a:lnTo>
                  <a:lnTo>
                    <a:pt x="181" y="259"/>
                  </a:lnTo>
                  <a:lnTo>
                    <a:pt x="176" y="272"/>
                  </a:lnTo>
                  <a:lnTo>
                    <a:pt x="173" y="285"/>
                  </a:lnTo>
                  <a:lnTo>
                    <a:pt x="170" y="300"/>
                  </a:lnTo>
                  <a:lnTo>
                    <a:pt x="170" y="315"/>
                  </a:lnTo>
                  <a:lnTo>
                    <a:pt x="170" y="752"/>
                  </a:lnTo>
                  <a:lnTo>
                    <a:pt x="0" y="752"/>
                  </a:lnTo>
                  <a:lnTo>
                    <a:pt x="0" y="315"/>
                  </a:lnTo>
                  <a:lnTo>
                    <a:pt x="0" y="315"/>
                  </a:lnTo>
                  <a:lnTo>
                    <a:pt x="0" y="298"/>
                  </a:lnTo>
                  <a:lnTo>
                    <a:pt x="1" y="282"/>
                  </a:lnTo>
                  <a:lnTo>
                    <a:pt x="3" y="266"/>
                  </a:lnTo>
                  <a:lnTo>
                    <a:pt x="6" y="251"/>
                  </a:lnTo>
                  <a:lnTo>
                    <a:pt x="9" y="235"/>
                  </a:lnTo>
                  <a:lnTo>
                    <a:pt x="13" y="221"/>
                  </a:lnTo>
                  <a:lnTo>
                    <a:pt x="18" y="206"/>
                  </a:lnTo>
                  <a:lnTo>
                    <a:pt x="24" y="192"/>
                  </a:lnTo>
                  <a:lnTo>
                    <a:pt x="30" y="178"/>
                  </a:lnTo>
                  <a:lnTo>
                    <a:pt x="37" y="165"/>
                  </a:lnTo>
                  <a:lnTo>
                    <a:pt x="45" y="151"/>
                  </a:lnTo>
                  <a:lnTo>
                    <a:pt x="53" y="139"/>
                  </a:lnTo>
                  <a:lnTo>
                    <a:pt x="71" y="115"/>
                  </a:lnTo>
                  <a:lnTo>
                    <a:pt x="91" y="92"/>
                  </a:lnTo>
                  <a:lnTo>
                    <a:pt x="114" y="72"/>
                  </a:lnTo>
                  <a:lnTo>
                    <a:pt x="137" y="54"/>
                  </a:lnTo>
                  <a:lnTo>
                    <a:pt x="151" y="45"/>
                  </a:lnTo>
                  <a:lnTo>
                    <a:pt x="164" y="38"/>
                  </a:lnTo>
                  <a:lnTo>
                    <a:pt x="177" y="31"/>
                  </a:lnTo>
                  <a:lnTo>
                    <a:pt x="191" y="25"/>
                  </a:lnTo>
                  <a:lnTo>
                    <a:pt x="205" y="18"/>
                  </a:lnTo>
                  <a:lnTo>
                    <a:pt x="220" y="14"/>
                  </a:lnTo>
                  <a:lnTo>
                    <a:pt x="235" y="10"/>
                  </a:lnTo>
                  <a:lnTo>
                    <a:pt x="251" y="6"/>
                  </a:lnTo>
                  <a:lnTo>
                    <a:pt x="265" y="4"/>
                  </a:lnTo>
                  <a:lnTo>
                    <a:pt x="281" y="1"/>
                  </a:lnTo>
                  <a:lnTo>
                    <a:pt x="297" y="0"/>
                  </a:lnTo>
                  <a:lnTo>
                    <a:pt x="314" y="0"/>
                  </a:lnTo>
                  <a:lnTo>
                    <a:pt x="314" y="0"/>
                  </a:lnTo>
                  <a:lnTo>
                    <a:pt x="330" y="0"/>
                  </a:lnTo>
                  <a:lnTo>
                    <a:pt x="345" y="1"/>
                  </a:lnTo>
                  <a:lnTo>
                    <a:pt x="361" y="4"/>
                  </a:lnTo>
                  <a:lnTo>
                    <a:pt x="377" y="6"/>
                  </a:lnTo>
                  <a:lnTo>
                    <a:pt x="392" y="10"/>
                  </a:lnTo>
                  <a:lnTo>
                    <a:pt x="406" y="14"/>
                  </a:lnTo>
                  <a:lnTo>
                    <a:pt x="421" y="18"/>
                  </a:lnTo>
                  <a:lnTo>
                    <a:pt x="436" y="25"/>
                  </a:lnTo>
                  <a:lnTo>
                    <a:pt x="449" y="31"/>
                  </a:lnTo>
                  <a:lnTo>
                    <a:pt x="464" y="38"/>
                  </a:lnTo>
                  <a:lnTo>
                    <a:pt x="476" y="45"/>
                  </a:lnTo>
                  <a:lnTo>
                    <a:pt x="489" y="54"/>
                  </a:lnTo>
                  <a:lnTo>
                    <a:pt x="514" y="72"/>
                  </a:lnTo>
                  <a:lnTo>
                    <a:pt x="535" y="92"/>
                  </a:lnTo>
                  <a:lnTo>
                    <a:pt x="556" y="115"/>
                  </a:lnTo>
                  <a:lnTo>
                    <a:pt x="574" y="139"/>
                  </a:lnTo>
                  <a:lnTo>
                    <a:pt x="582" y="151"/>
                  </a:lnTo>
                  <a:lnTo>
                    <a:pt x="590" y="165"/>
                  </a:lnTo>
                  <a:lnTo>
                    <a:pt x="596" y="178"/>
                  </a:lnTo>
                  <a:lnTo>
                    <a:pt x="602" y="192"/>
                  </a:lnTo>
                  <a:lnTo>
                    <a:pt x="609" y="206"/>
                  </a:lnTo>
                  <a:lnTo>
                    <a:pt x="613" y="221"/>
                  </a:lnTo>
                  <a:lnTo>
                    <a:pt x="618" y="235"/>
                  </a:lnTo>
                  <a:lnTo>
                    <a:pt x="621" y="251"/>
                  </a:lnTo>
                  <a:lnTo>
                    <a:pt x="624" y="266"/>
                  </a:lnTo>
                  <a:lnTo>
                    <a:pt x="626" y="282"/>
                  </a:lnTo>
                  <a:lnTo>
                    <a:pt x="627" y="298"/>
                  </a:lnTo>
                  <a:lnTo>
                    <a:pt x="628" y="315"/>
                  </a:lnTo>
                  <a:lnTo>
                    <a:pt x="628" y="75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1694" y="2055"/>
              <a:ext cx="87" cy="86"/>
            </a:xfrm>
            <a:custGeom>
              <a:avLst/>
              <a:gdLst>
                <a:gd name="T0" fmla="*/ 259 w 259"/>
                <a:gd name="T1" fmla="*/ 130 h 259"/>
                <a:gd name="T2" fmla="*/ 256 w 259"/>
                <a:gd name="T3" fmla="*/ 155 h 259"/>
                <a:gd name="T4" fmla="*/ 249 w 259"/>
                <a:gd name="T5" fmla="*/ 180 h 259"/>
                <a:gd name="T6" fmla="*/ 237 w 259"/>
                <a:gd name="T7" fmla="*/ 202 h 259"/>
                <a:gd name="T8" fmla="*/ 221 w 259"/>
                <a:gd name="T9" fmla="*/ 221 h 259"/>
                <a:gd name="T10" fmla="*/ 201 w 259"/>
                <a:gd name="T11" fmla="*/ 237 h 259"/>
                <a:gd name="T12" fmla="*/ 179 w 259"/>
                <a:gd name="T13" fmla="*/ 248 h 259"/>
                <a:gd name="T14" fmla="*/ 155 w 259"/>
                <a:gd name="T15" fmla="*/ 256 h 259"/>
                <a:gd name="T16" fmla="*/ 130 w 259"/>
                <a:gd name="T17" fmla="*/ 259 h 259"/>
                <a:gd name="T18" fmla="*/ 116 w 259"/>
                <a:gd name="T19" fmla="*/ 258 h 259"/>
                <a:gd name="T20" fmla="*/ 91 w 259"/>
                <a:gd name="T21" fmla="*/ 253 h 259"/>
                <a:gd name="T22" fmla="*/ 67 w 259"/>
                <a:gd name="T23" fmla="*/ 243 h 259"/>
                <a:gd name="T24" fmla="*/ 48 w 259"/>
                <a:gd name="T25" fmla="*/ 230 h 259"/>
                <a:gd name="T26" fmla="*/ 30 w 259"/>
                <a:gd name="T27" fmla="*/ 211 h 259"/>
                <a:gd name="T28" fmla="*/ 16 w 259"/>
                <a:gd name="T29" fmla="*/ 191 h 259"/>
                <a:gd name="T30" fmla="*/ 7 w 259"/>
                <a:gd name="T31" fmla="*/ 167 h 259"/>
                <a:gd name="T32" fmla="*/ 0 w 259"/>
                <a:gd name="T33" fmla="*/ 143 h 259"/>
                <a:gd name="T34" fmla="*/ 0 w 259"/>
                <a:gd name="T35" fmla="*/ 130 h 259"/>
                <a:gd name="T36" fmla="*/ 3 w 259"/>
                <a:gd name="T37" fmla="*/ 103 h 259"/>
                <a:gd name="T38" fmla="*/ 10 w 259"/>
                <a:gd name="T39" fmla="*/ 78 h 259"/>
                <a:gd name="T40" fmla="*/ 22 w 259"/>
                <a:gd name="T41" fmla="*/ 56 h 259"/>
                <a:gd name="T42" fmla="*/ 38 w 259"/>
                <a:gd name="T43" fmla="*/ 38 h 259"/>
                <a:gd name="T44" fmla="*/ 58 w 259"/>
                <a:gd name="T45" fmla="*/ 22 h 259"/>
                <a:gd name="T46" fmla="*/ 80 w 259"/>
                <a:gd name="T47" fmla="*/ 10 h 259"/>
                <a:gd name="T48" fmla="*/ 104 w 259"/>
                <a:gd name="T49" fmla="*/ 3 h 259"/>
                <a:gd name="T50" fmla="*/ 130 w 259"/>
                <a:gd name="T51" fmla="*/ 0 h 259"/>
                <a:gd name="T52" fmla="*/ 143 w 259"/>
                <a:gd name="T53" fmla="*/ 0 h 259"/>
                <a:gd name="T54" fmla="*/ 167 w 259"/>
                <a:gd name="T55" fmla="*/ 5 h 259"/>
                <a:gd name="T56" fmla="*/ 190 w 259"/>
                <a:gd name="T57" fmla="*/ 15 h 259"/>
                <a:gd name="T58" fmla="*/ 211 w 259"/>
                <a:gd name="T59" fmla="*/ 30 h 259"/>
                <a:gd name="T60" fmla="*/ 229 w 259"/>
                <a:gd name="T61" fmla="*/ 47 h 259"/>
                <a:gd name="T62" fmla="*/ 243 w 259"/>
                <a:gd name="T63" fmla="*/ 67 h 259"/>
                <a:gd name="T64" fmla="*/ 253 w 259"/>
                <a:gd name="T65" fmla="*/ 91 h 259"/>
                <a:gd name="T66" fmla="*/ 257 w 259"/>
                <a:gd name="T67" fmla="*/ 11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 h="259">
                  <a:moveTo>
                    <a:pt x="259" y="130"/>
                  </a:moveTo>
                  <a:lnTo>
                    <a:pt x="259" y="130"/>
                  </a:lnTo>
                  <a:lnTo>
                    <a:pt x="257" y="143"/>
                  </a:lnTo>
                  <a:lnTo>
                    <a:pt x="256" y="155"/>
                  </a:lnTo>
                  <a:lnTo>
                    <a:pt x="253" y="167"/>
                  </a:lnTo>
                  <a:lnTo>
                    <a:pt x="249" y="180"/>
                  </a:lnTo>
                  <a:lnTo>
                    <a:pt x="243" y="191"/>
                  </a:lnTo>
                  <a:lnTo>
                    <a:pt x="237" y="202"/>
                  </a:lnTo>
                  <a:lnTo>
                    <a:pt x="229" y="211"/>
                  </a:lnTo>
                  <a:lnTo>
                    <a:pt x="221" y="221"/>
                  </a:lnTo>
                  <a:lnTo>
                    <a:pt x="211" y="230"/>
                  </a:lnTo>
                  <a:lnTo>
                    <a:pt x="201" y="237"/>
                  </a:lnTo>
                  <a:lnTo>
                    <a:pt x="190" y="243"/>
                  </a:lnTo>
                  <a:lnTo>
                    <a:pt x="179" y="248"/>
                  </a:lnTo>
                  <a:lnTo>
                    <a:pt x="167" y="253"/>
                  </a:lnTo>
                  <a:lnTo>
                    <a:pt x="155" y="256"/>
                  </a:lnTo>
                  <a:lnTo>
                    <a:pt x="143" y="258"/>
                  </a:lnTo>
                  <a:lnTo>
                    <a:pt x="130" y="259"/>
                  </a:lnTo>
                  <a:lnTo>
                    <a:pt x="130" y="259"/>
                  </a:lnTo>
                  <a:lnTo>
                    <a:pt x="116" y="258"/>
                  </a:lnTo>
                  <a:lnTo>
                    <a:pt x="104" y="256"/>
                  </a:lnTo>
                  <a:lnTo>
                    <a:pt x="91" y="253"/>
                  </a:lnTo>
                  <a:lnTo>
                    <a:pt x="80" y="248"/>
                  </a:lnTo>
                  <a:lnTo>
                    <a:pt x="67" y="243"/>
                  </a:lnTo>
                  <a:lnTo>
                    <a:pt x="58" y="237"/>
                  </a:lnTo>
                  <a:lnTo>
                    <a:pt x="48" y="230"/>
                  </a:lnTo>
                  <a:lnTo>
                    <a:pt x="38" y="221"/>
                  </a:lnTo>
                  <a:lnTo>
                    <a:pt x="30" y="211"/>
                  </a:lnTo>
                  <a:lnTo>
                    <a:pt x="22" y="202"/>
                  </a:lnTo>
                  <a:lnTo>
                    <a:pt x="16" y="191"/>
                  </a:lnTo>
                  <a:lnTo>
                    <a:pt x="10" y="180"/>
                  </a:lnTo>
                  <a:lnTo>
                    <a:pt x="7" y="167"/>
                  </a:lnTo>
                  <a:lnTo>
                    <a:pt x="3" y="155"/>
                  </a:lnTo>
                  <a:lnTo>
                    <a:pt x="0" y="143"/>
                  </a:lnTo>
                  <a:lnTo>
                    <a:pt x="0" y="130"/>
                  </a:lnTo>
                  <a:lnTo>
                    <a:pt x="0" y="130"/>
                  </a:lnTo>
                  <a:lnTo>
                    <a:pt x="0" y="116"/>
                  </a:lnTo>
                  <a:lnTo>
                    <a:pt x="3" y="103"/>
                  </a:lnTo>
                  <a:lnTo>
                    <a:pt x="7" y="91"/>
                  </a:lnTo>
                  <a:lnTo>
                    <a:pt x="10" y="78"/>
                  </a:lnTo>
                  <a:lnTo>
                    <a:pt x="16" y="67"/>
                  </a:lnTo>
                  <a:lnTo>
                    <a:pt x="22" y="56"/>
                  </a:lnTo>
                  <a:lnTo>
                    <a:pt x="30" y="47"/>
                  </a:lnTo>
                  <a:lnTo>
                    <a:pt x="38" y="38"/>
                  </a:lnTo>
                  <a:lnTo>
                    <a:pt x="48" y="30"/>
                  </a:lnTo>
                  <a:lnTo>
                    <a:pt x="58" y="22"/>
                  </a:lnTo>
                  <a:lnTo>
                    <a:pt x="67" y="15"/>
                  </a:lnTo>
                  <a:lnTo>
                    <a:pt x="80" y="10"/>
                  </a:lnTo>
                  <a:lnTo>
                    <a:pt x="91" y="5"/>
                  </a:lnTo>
                  <a:lnTo>
                    <a:pt x="104" y="3"/>
                  </a:lnTo>
                  <a:lnTo>
                    <a:pt x="116" y="0"/>
                  </a:lnTo>
                  <a:lnTo>
                    <a:pt x="130" y="0"/>
                  </a:lnTo>
                  <a:lnTo>
                    <a:pt x="130" y="0"/>
                  </a:lnTo>
                  <a:lnTo>
                    <a:pt x="143" y="0"/>
                  </a:lnTo>
                  <a:lnTo>
                    <a:pt x="155" y="3"/>
                  </a:lnTo>
                  <a:lnTo>
                    <a:pt x="167" y="5"/>
                  </a:lnTo>
                  <a:lnTo>
                    <a:pt x="179" y="10"/>
                  </a:lnTo>
                  <a:lnTo>
                    <a:pt x="190" y="15"/>
                  </a:lnTo>
                  <a:lnTo>
                    <a:pt x="201" y="22"/>
                  </a:lnTo>
                  <a:lnTo>
                    <a:pt x="211" y="30"/>
                  </a:lnTo>
                  <a:lnTo>
                    <a:pt x="221" y="38"/>
                  </a:lnTo>
                  <a:lnTo>
                    <a:pt x="229" y="47"/>
                  </a:lnTo>
                  <a:lnTo>
                    <a:pt x="237" y="56"/>
                  </a:lnTo>
                  <a:lnTo>
                    <a:pt x="243" y="67"/>
                  </a:lnTo>
                  <a:lnTo>
                    <a:pt x="249" y="78"/>
                  </a:lnTo>
                  <a:lnTo>
                    <a:pt x="253" y="91"/>
                  </a:lnTo>
                  <a:lnTo>
                    <a:pt x="256" y="103"/>
                  </a:lnTo>
                  <a:lnTo>
                    <a:pt x="257" y="116"/>
                  </a:lnTo>
                  <a:lnTo>
                    <a:pt x="259" y="13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userDrawn="1"/>
          </p:nvSpPr>
          <p:spPr bwMode="auto">
            <a:xfrm>
              <a:off x="1694" y="2055"/>
              <a:ext cx="87" cy="86"/>
            </a:xfrm>
            <a:custGeom>
              <a:avLst/>
              <a:gdLst>
                <a:gd name="T0" fmla="*/ 259 w 259"/>
                <a:gd name="T1" fmla="*/ 130 h 259"/>
                <a:gd name="T2" fmla="*/ 256 w 259"/>
                <a:gd name="T3" fmla="*/ 155 h 259"/>
                <a:gd name="T4" fmla="*/ 249 w 259"/>
                <a:gd name="T5" fmla="*/ 180 h 259"/>
                <a:gd name="T6" fmla="*/ 237 w 259"/>
                <a:gd name="T7" fmla="*/ 202 h 259"/>
                <a:gd name="T8" fmla="*/ 221 w 259"/>
                <a:gd name="T9" fmla="*/ 221 h 259"/>
                <a:gd name="T10" fmla="*/ 201 w 259"/>
                <a:gd name="T11" fmla="*/ 237 h 259"/>
                <a:gd name="T12" fmla="*/ 179 w 259"/>
                <a:gd name="T13" fmla="*/ 248 h 259"/>
                <a:gd name="T14" fmla="*/ 155 w 259"/>
                <a:gd name="T15" fmla="*/ 256 h 259"/>
                <a:gd name="T16" fmla="*/ 130 w 259"/>
                <a:gd name="T17" fmla="*/ 259 h 259"/>
                <a:gd name="T18" fmla="*/ 116 w 259"/>
                <a:gd name="T19" fmla="*/ 258 h 259"/>
                <a:gd name="T20" fmla="*/ 91 w 259"/>
                <a:gd name="T21" fmla="*/ 253 h 259"/>
                <a:gd name="T22" fmla="*/ 67 w 259"/>
                <a:gd name="T23" fmla="*/ 243 h 259"/>
                <a:gd name="T24" fmla="*/ 48 w 259"/>
                <a:gd name="T25" fmla="*/ 230 h 259"/>
                <a:gd name="T26" fmla="*/ 30 w 259"/>
                <a:gd name="T27" fmla="*/ 211 h 259"/>
                <a:gd name="T28" fmla="*/ 16 w 259"/>
                <a:gd name="T29" fmla="*/ 191 h 259"/>
                <a:gd name="T30" fmla="*/ 7 w 259"/>
                <a:gd name="T31" fmla="*/ 167 h 259"/>
                <a:gd name="T32" fmla="*/ 0 w 259"/>
                <a:gd name="T33" fmla="*/ 143 h 259"/>
                <a:gd name="T34" fmla="*/ 0 w 259"/>
                <a:gd name="T35" fmla="*/ 130 h 259"/>
                <a:gd name="T36" fmla="*/ 3 w 259"/>
                <a:gd name="T37" fmla="*/ 103 h 259"/>
                <a:gd name="T38" fmla="*/ 10 w 259"/>
                <a:gd name="T39" fmla="*/ 78 h 259"/>
                <a:gd name="T40" fmla="*/ 22 w 259"/>
                <a:gd name="T41" fmla="*/ 56 h 259"/>
                <a:gd name="T42" fmla="*/ 38 w 259"/>
                <a:gd name="T43" fmla="*/ 38 h 259"/>
                <a:gd name="T44" fmla="*/ 58 w 259"/>
                <a:gd name="T45" fmla="*/ 22 h 259"/>
                <a:gd name="T46" fmla="*/ 80 w 259"/>
                <a:gd name="T47" fmla="*/ 10 h 259"/>
                <a:gd name="T48" fmla="*/ 104 w 259"/>
                <a:gd name="T49" fmla="*/ 3 h 259"/>
                <a:gd name="T50" fmla="*/ 130 w 259"/>
                <a:gd name="T51" fmla="*/ 0 h 259"/>
                <a:gd name="T52" fmla="*/ 143 w 259"/>
                <a:gd name="T53" fmla="*/ 0 h 259"/>
                <a:gd name="T54" fmla="*/ 167 w 259"/>
                <a:gd name="T55" fmla="*/ 5 h 259"/>
                <a:gd name="T56" fmla="*/ 190 w 259"/>
                <a:gd name="T57" fmla="*/ 15 h 259"/>
                <a:gd name="T58" fmla="*/ 211 w 259"/>
                <a:gd name="T59" fmla="*/ 30 h 259"/>
                <a:gd name="T60" fmla="*/ 229 w 259"/>
                <a:gd name="T61" fmla="*/ 47 h 259"/>
                <a:gd name="T62" fmla="*/ 243 w 259"/>
                <a:gd name="T63" fmla="*/ 67 h 259"/>
                <a:gd name="T64" fmla="*/ 253 w 259"/>
                <a:gd name="T65" fmla="*/ 91 h 259"/>
                <a:gd name="T66" fmla="*/ 257 w 259"/>
                <a:gd name="T67" fmla="*/ 11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 h="259">
                  <a:moveTo>
                    <a:pt x="259" y="130"/>
                  </a:moveTo>
                  <a:lnTo>
                    <a:pt x="259" y="130"/>
                  </a:lnTo>
                  <a:lnTo>
                    <a:pt x="257" y="143"/>
                  </a:lnTo>
                  <a:lnTo>
                    <a:pt x="256" y="155"/>
                  </a:lnTo>
                  <a:lnTo>
                    <a:pt x="253" y="167"/>
                  </a:lnTo>
                  <a:lnTo>
                    <a:pt x="249" y="180"/>
                  </a:lnTo>
                  <a:lnTo>
                    <a:pt x="243" y="191"/>
                  </a:lnTo>
                  <a:lnTo>
                    <a:pt x="237" y="202"/>
                  </a:lnTo>
                  <a:lnTo>
                    <a:pt x="229" y="211"/>
                  </a:lnTo>
                  <a:lnTo>
                    <a:pt x="221" y="221"/>
                  </a:lnTo>
                  <a:lnTo>
                    <a:pt x="211" y="230"/>
                  </a:lnTo>
                  <a:lnTo>
                    <a:pt x="201" y="237"/>
                  </a:lnTo>
                  <a:lnTo>
                    <a:pt x="190" y="243"/>
                  </a:lnTo>
                  <a:lnTo>
                    <a:pt x="179" y="248"/>
                  </a:lnTo>
                  <a:lnTo>
                    <a:pt x="167" y="253"/>
                  </a:lnTo>
                  <a:lnTo>
                    <a:pt x="155" y="256"/>
                  </a:lnTo>
                  <a:lnTo>
                    <a:pt x="143" y="258"/>
                  </a:lnTo>
                  <a:lnTo>
                    <a:pt x="130" y="259"/>
                  </a:lnTo>
                  <a:lnTo>
                    <a:pt x="130" y="259"/>
                  </a:lnTo>
                  <a:lnTo>
                    <a:pt x="116" y="258"/>
                  </a:lnTo>
                  <a:lnTo>
                    <a:pt x="104" y="256"/>
                  </a:lnTo>
                  <a:lnTo>
                    <a:pt x="91" y="253"/>
                  </a:lnTo>
                  <a:lnTo>
                    <a:pt x="80" y="248"/>
                  </a:lnTo>
                  <a:lnTo>
                    <a:pt x="67" y="243"/>
                  </a:lnTo>
                  <a:lnTo>
                    <a:pt x="58" y="237"/>
                  </a:lnTo>
                  <a:lnTo>
                    <a:pt x="48" y="230"/>
                  </a:lnTo>
                  <a:lnTo>
                    <a:pt x="38" y="221"/>
                  </a:lnTo>
                  <a:lnTo>
                    <a:pt x="30" y="211"/>
                  </a:lnTo>
                  <a:lnTo>
                    <a:pt x="22" y="202"/>
                  </a:lnTo>
                  <a:lnTo>
                    <a:pt x="16" y="191"/>
                  </a:lnTo>
                  <a:lnTo>
                    <a:pt x="10" y="180"/>
                  </a:lnTo>
                  <a:lnTo>
                    <a:pt x="7" y="167"/>
                  </a:lnTo>
                  <a:lnTo>
                    <a:pt x="3" y="155"/>
                  </a:lnTo>
                  <a:lnTo>
                    <a:pt x="0" y="143"/>
                  </a:lnTo>
                  <a:lnTo>
                    <a:pt x="0" y="130"/>
                  </a:lnTo>
                  <a:lnTo>
                    <a:pt x="0" y="130"/>
                  </a:lnTo>
                  <a:lnTo>
                    <a:pt x="0" y="116"/>
                  </a:lnTo>
                  <a:lnTo>
                    <a:pt x="3" y="103"/>
                  </a:lnTo>
                  <a:lnTo>
                    <a:pt x="7" y="91"/>
                  </a:lnTo>
                  <a:lnTo>
                    <a:pt x="10" y="78"/>
                  </a:lnTo>
                  <a:lnTo>
                    <a:pt x="16" y="67"/>
                  </a:lnTo>
                  <a:lnTo>
                    <a:pt x="22" y="56"/>
                  </a:lnTo>
                  <a:lnTo>
                    <a:pt x="30" y="47"/>
                  </a:lnTo>
                  <a:lnTo>
                    <a:pt x="38" y="38"/>
                  </a:lnTo>
                  <a:lnTo>
                    <a:pt x="48" y="30"/>
                  </a:lnTo>
                  <a:lnTo>
                    <a:pt x="58" y="22"/>
                  </a:lnTo>
                  <a:lnTo>
                    <a:pt x="67" y="15"/>
                  </a:lnTo>
                  <a:lnTo>
                    <a:pt x="80" y="10"/>
                  </a:lnTo>
                  <a:lnTo>
                    <a:pt x="91" y="5"/>
                  </a:lnTo>
                  <a:lnTo>
                    <a:pt x="104" y="3"/>
                  </a:lnTo>
                  <a:lnTo>
                    <a:pt x="116" y="0"/>
                  </a:lnTo>
                  <a:lnTo>
                    <a:pt x="130" y="0"/>
                  </a:lnTo>
                  <a:lnTo>
                    <a:pt x="130" y="0"/>
                  </a:lnTo>
                  <a:lnTo>
                    <a:pt x="143" y="0"/>
                  </a:lnTo>
                  <a:lnTo>
                    <a:pt x="155" y="3"/>
                  </a:lnTo>
                  <a:lnTo>
                    <a:pt x="167" y="5"/>
                  </a:lnTo>
                  <a:lnTo>
                    <a:pt x="179" y="10"/>
                  </a:lnTo>
                  <a:lnTo>
                    <a:pt x="190" y="15"/>
                  </a:lnTo>
                  <a:lnTo>
                    <a:pt x="201" y="22"/>
                  </a:lnTo>
                  <a:lnTo>
                    <a:pt x="211" y="30"/>
                  </a:lnTo>
                  <a:lnTo>
                    <a:pt x="221" y="38"/>
                  </a:lnTo>
                  <a:lnTo>
                    <a:pt x="229" y="47"/>
                  </a:lnTo>
                  <a:lnTo>
                    <a:pt x="237" y="56"/>
                  </a:lnTo>
                  <a:lnTo>
                    <a:pt x="243" y="67"/>
                  </a:lnTo>
                  <a:lnTo>
                    <a:pt x="249" y="78"/>
                  </a:lnTo>
                  <a:lnTo>
                    <a:pt x="253" y="91"/>
                  </a:lnTo>
                  <a:lnTo>
                    <a:pt x="256" y="103"/>
                  </a:lnTo>
                  <a:lnTo>
                    <a:pt x="257" y="116"/>
                  </a:lnTo>
                  <a:lnTo>
                    <a:pt x="259"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noEditPoints="1"/>
            </p:cNvSpPr>
            <p:nvPr userDrawn="1"/>
          </p:nvSpPr>
          <p:spPr bwMode="auto">
            <a:xfrm>
              <a:off x="1148" y="2410"/>
              <a:ext cx="45" cy="68"/>
            </a:xfrm>
            <a:custGeom>
              <a:avLst/>
              <a:gdLst>
                <a:gd name="T0" fmla="*/ 103 w 134"/>
                <a:gd name="T1" fmla="*/ 88 h 205"/>
                <a:gd name="T2" fmla="*/ 114 w 134"/>
                <a:gd name="T3" fmla="*/ 96 h 205"/>
                <a:gd name="T4" fmla="*/ 125 w 134"/>
                <a:gd name="T5" fmla="*/ 107 h 205"/>
                <a:gd name="T6" fmla="*/ 131 w 134"/>
                <a:gd name="T7" fmla="*/ 123 h 205"/>
                <a:gd name="T8" fmla="*/ 134 w 134"/>
                <a:gd name="T9" fmla="*/ 140 h 205"/>
                <a:gd name="T10" fmla="*/ 133 w 134"/>
                <a:gd name="T11" fmla="*/ 153 h 205"/>
                <a:gd name="T12" fmla="*/ 122 w 134"/>
                <a:gd name="T13" fmla="*/ 177 h 205"/>
                <a:gd name="T14" fmla="*/ 105 w 134"/>
                <a:gd name="T15" fmla="*/ 194 h 205"/>
                <a:gd name="T16" fmla="*/ 82 w 134"/>
                <a:gd name="T17" fmla="*/ 203 h 205"/>
                <a:gd name="T18" fmla="*/ 0 w 134"/>
                <a:gd name="T19" fmla="*/ 205 h 205"/>
                <a:gd name="T20" fmla="*/ 67 w 134"/>
                <a:gd name="T21" fmla="*/ 0 h 205"/>
                <a:gd name="T22" fmla="*/ 80 w 134"/>
                <a:gd name="T23" fmla="*/ 1 h 205"/>
                <a:gd name="T24" fmla="*/ 99 w 134"/>
                <a:gd name="T25" fmla="*/ 8 h 205"/>
                <a:gd name="T26" fmla="*/ 114 w 134"/>
                <a:gd name="T27" fmla="*/ 23 h 205"/>
                <a:gd name="T28" fmla="*/ 121 w 134"/>
                <a:gd name="T29" fmla="*/ 41 h 205"/>
                <a:gd name="T30" fmla="*/ 121 w 134"/>
                <a:gd name="T31" fmla="*/ 53 h 205"/>
                <a:gd name="T32" fmla="*/ 120 w 134"/>
                <a:gd name="T33" fmla="*/ 64 h 205"/>
                <a:gd name="T34" fmla="*/ 110 w 134"/>
                <a:gd name="T35" fmla="*/ 83 h 205"/>
                <a:gd name="T36" fmla="*/ 103 w 134"/>
                <a:gd name="T37" fmla="*/ 88 h 205"/>
                <a:gd name="T38" fmla="*/ 67 w 134"/>
                <a:gd name="T39" fmla="*/ 75 h 205"/>
                <a:gd name="T40" fmla="*/ 72 w 134"/>
                <a:gd name="T41" fmla="*/ 74 h 205"/>
                <a:gd name="T42" fmla="*/ 81 w 134"/>
                <a:gd name="T43" fmla="*/ 72 h 205"/>
                <a:gd name="T44" fmla="*/ 86 w 134"/>
                <a:gd name="T45" fmla="*/ 66 h 205"/>
                <a:gd name="T46" fmla="*/ 89 w 134"/>
                <a:gd name="T47" fmla="*/ 58 h 205"/>
                <a:gd name="T48" fmla="*/ 89 w 134"/>
                <a:gd name="T49" fmla="*/ 53 h 205"/>
                <a:gd name="T50" fmla="*/ 88 w 134"/>
                <a:gd name="T51" fmla="*/ 44 h 205"/>
                <a:gd name="T52" fmla="*/ 83 w 134"/>
                <a:gd name="T53" fmla="*/ 38 h 205"/>
                <a:gd name="T54" fmla="*/ 76 w 134"/>
                <a:gd name="T55" fmla="*/ 33 h 205"/>
                <a:gd name="T56" fmla="*/ 67 w 134"/>
                <a:gd name="T57" fmla="*/ 31 h 205"/>
                <a:gd name="T58" fmla="*/ 33 w 134"/>
                <a:gd name="T59" fmla="*/ 75 h 205"/>
                <a:gd name="T60" fmla="*/ 67 w 134"/>
                <a:gd name="T61" fmla="*/ 174 h 205"/>
                <a:gd name="T62" fmla="*/ 75 w 134"/>
                <a:gd name="T63" fmla="*/ 173 h 205"/>
                <a:gd name="T64" fmla="*/ 87 w 134"/>
                <a:gd name="T65" fmla="*/ 168 h 205"/>
                <a:gd name="T66" fmla="*/ 97 w 134"/>
                <a:gd name="T67" fmla="*/ 160 h 205"/>
                <a:gd name="T68" fmla="*/ 100 w 134"/>
                <a:gd name="T69" fmla="*/ 147 h 205"/>
                <a:gd name="T70" fmla="*/ 101 w 134"/>
                <a:gd name="T71" fmla="*/ 140 h 205"/>
                <a:gd name="T72" fmla="*/ 99 w 134"/>
                <a:gd name="T73" fmla="*/ 127 h 205"/>
                <a:gd name="T74" fmla="*/ 92 w 134"/>
                <a:gd name="T75" fmla="*/ 116 h 205"/>
                <a:gd name="T76" fmla="*/ 82 w 134"/>
                <a:gd name="T77" fmla="*/ 108 h 205"/>
                <a:gd name="T78" fmla="*/ 67 w 134"/>
                <a:gd name="T79" fmla="*/ 106 h 205"/>
                <a:gd name="T80" fmla="*/ 33 w 134"/>
                <a:gd name="T81" fmla="*/ 17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205">
                  <a:moveTo>
                    <a:pt x="103" y="88"/>
                  </a:moveTo>
                  <a:lnTo>
                    <a:pt x="103" y="88"/>
                  </a:lnTo>
                  <a:lnTo>
                    <a:pt x="109" y="91"/>
                  </a:lnTo>
                  <a:lnTo>
                    <a:pt x="114" y="96"/>
                  </a:lnTo>
                  <a:lnTo>
                    <a:pt x="120" y="101"/>
                  </a:lnTo>
                  <a:lnTo>
                    <a:pt x="125" y="107"/>
                  </a:lnTo>
                  <a:lnTo>
                    <a:pt x="128" y="114"/>
                  </a:lnTo>
                  <a:lnTo>
                    <a:pt x="131" y="123"/>
                  </a:lnTo>
                  <a:lnTo>
                    <a:pt x="133" y="130"/>
                  </a:lnTo>
                  <a:lnTo>
                    <a:pt x="134" y="140"/>
                  </a:lnTo>
                  <a:lnTo>
                    <a:pt x="134" y="140"/>
                  </a:lnTo>
                  <a:lnTo>
                    <a:pt x="133" y="153"/>
                  </a:lnTo>
                  <a:lnTo>
                    <a:pt x="128" y="166"/>
                  </a:lnTo>
                  <a:lnTo>
                    <a:pt x="122" y="177"/>
                  </a:lnTo>
                  <a:lnTo>
                    <a:pt x="115" y="186"/>
                  </a:lnTo>
                  <a:lnTo>
                    <a:pt x="105" y="194"/>
                  </a:lnTo>
                  <a:lnTo>
                    <a:pt x="94" y="200"/>
                  </a:lnTo>
                  <a:lnTo>
                    <a:pt x="82" y="203"/>
                  </a:lnTo>
                  <a:lnTo>
                    <a:pt x="69" y="205"/>
                  </a:lnTo>
                  <a:lnTo>
                    <a:pt x="0" y="205"/>
                  </a:lnTo>
                  <a:lnTo>
                    <a:pt x="0" y="0"/>
                  </a:lnTo>
                  <a:lnTo>
                    <a:pt x="67" y="0"/>
                  </a:lnTo>
                  <a:lnTo>
                    <a:pt x="67" y="0"/>
                  </a:lnTo>
                  <a:lnTo>
                    <a:pt x="80" y="1"/>
                  </a:lnTo>
                  <a:lnTo>
                    <a:pt x="89" y="3"/>
                  </a:lnTo>
                  <a:lnTo>
                    <a:pt x="99" y="8"/>
                  </a:lnTo>
                  <a:lnTo>
                    <a:pt x="106" y="14"/>
                  </a:lnTo>
                  <a:lnTo>
                    <a:pt x="114" y="23"/>
                  </a:lnTo>
                  <a:lnTo>
                    <a:pt x="117" y="31"/>
                  </a:lnTo>
                  <a:lnTo>
                    <a:pt x="121" y="41"/>
                  </a:lnTo>
                  <a:lnTo>
                    <a:pt x="121" y="53"/>
                  </a:lnTo>
                  <a:lnTo>
                    <a:pt x="121" y="53"/>
                  </a:lnTo>
                  <a:lnTo>
                    <a:pt x="121" y="60"/>
                  </a:lnTo>
                  <a:lnTo>
                    <a:pt x="120" y="64"/>
                  </a:lnTo>
                  <a:lnTo>
                    <a:pt x="116" y="74"/>
                  </a:lnTo>
                  <a:lnTo>
                    <a:pt x="110" y="83"/>
                  </a:lnTo>
                  <a:lnTo>
                    <a:pt x="103" y="88"/>
                  </a:lnTo>
                  <a:lnTo>
                    <a:pt x="103" y="88"/>
                  </a:lnTo>
                  <a:close/>
                  <a:moveTo>
                    <a:pt x="33" y="75"/>
                  </a:moveTo>
                  <a:lnTo>
                    <a:pt x="67" y="75"/>
                  </a:lnTo>
                  <a:lnTo>
                    <a:pt x="67" y="75"/>
                  </a:lnTo>
                  <a:lnTo>
                    <a:pt x="72" y="74"/>
                  </a:lnTo>
                  <a:lnTo>
                    <a:pt x="76" y="73"/>
                  </a:lnTo>
                  <a:lnTo>
                    <a:pt x="81" y="72"/>
                  </a:lnTo>
                  <a:lnTo>
                    <a:pt x="83" y="69"/>
                  </a:lnTo>
                  <a:lnTo>
                    <a:pt x="86" y="66"/>
                  </a:lnTo>
                  <a:lnTo>
                    <a:pt x="88" y="62"/>
                  </a:lnTo>
                  <a:lnTo>
                    <a:pt x="89" y="58"/>
                  </a:lnTo>
                  <a:lnTo>
                    <a:pt x="89" y="53"/>
                  </a:lnTo>
                  <a:lnTo>
                    <a:pt x="89" y="53"/>
                  </a:lnTo>
                  <a:lnTo>
                    <a:pt x="89" y="49"/>
                  </a:lnTo>
                  <a:lnTo>
                    <a:pt x="88" y="44"/>
                  </a:lnTo>
                  <a:lnTo>
                    <a:pt x="86" y="40"/>
                  </a:lnTo>
                  <a:lnTo>
                    <a:pt x="83" y="38"/>
                  </a:lnTo>
                  <a:lnTo>
                    <a:pt x="81" y="34"/>
                  </a:lnTo>
                  <a:lnTo>
                    <a:pt x="76" y="33"/>
                  </a:lnTo>
                  <a:lnTo>
                    <a:pt x="72" y="31"/>
                  </a:lnTo>
                  <a:lnTo>
                    <a:pt x="67" y="31"/>
                  </a:lnTo>
                  <a:lnTo>
                    <a:pt x="33" y="31"/>
                  </a:lnTo>
                  <a:lnTo>
                    <a:pt x="33" y="75"/>
                  </a:lnTo>
                  <a:close/>
                  <a:moveTo>
                    <a:pt x="33" y="174"/>
                  </a:moveTo>
                  <a:lnTo>
                    <a:pt x="67" y="174"/>
                  </a:lnTo>
                  <a:lnTo>
                    <a:pt x="67" y="174"/>
                  </a:lnTo>
                  <a:lnTo>
                    <a:pt x="75" y="173"/>
                  </a:lnTo>
                  <a:lnTo>
                    <a:pt x="82" y="172"/>
                  </a:lnTo>
                  <a:lnTo>
                    <a:pt x="87" y="168"/>
                  </a:lnTo>
                  <a:lnTo>
                    <a:pt x="92" y="164"/>
                  </a:lnTo>
                  <a:lnTo>
                    <a:pt x="97" y="160"/>
                  </a:lnTo>
                  <a:lnTo>
                    <a:pt x="99" y="153"/>
                  </a:lnTo>
                  <a:lnTo>
                    <a:pt x="100" y="147"/>
                  </a:lnTo>
                  <a:lnTo>
                    <a:pt x="101" y="140"/>
                  </a:lnTo>
                  <a:lnTo>
                    <a:pt x="101" y="140"/>
                  </a:lnTo>
                  <a:lnTo>
                    <a:pt x="100" y="133"/>
                  </a:lnTo>
                  <a:lnTo>
                    <a:pt x="99" y="127"/>
                  </a:lnTo>
                  <a:lnTo>
                    <a:pt x="97" y="120"/>
                  </a:lnTo>
                  <a:lnTo>
                    <a:pt x="92" y="116"/>
                  </a:lnTo>
                  <a:lnTo>
                    <a:pt x="87" y="111"/>
                  </a:lnTo>
                  <a:lnTo>
                    <a:pt x="82" y="108"/>
                  </a:lnTo>
                  <a:lnTo>
                    <a:pt x="75" y="107"/>
                  </a:lnTo>
                  <a:lnTo>
                    <a:pt x="67" y="106"/>
                  </a:lnTo>
                  <a:lnTo>
                    <a:pt x="33" y="106"/>
                  </a:lnTo>
                  <a:lnTo>
                    <a:pt x="33"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noEditPoints="1"/>
            </p:cNvSpPr>
            <p:nvPr userDrawn="1"/>
          </p:nvSpPr>
          <p:spPr bwMode="auto">
            <a:xfrm>
              <a:off x="1201" y="2429"/>
              <a:ext cx="50" cy="50"/>
            </a:xfrm>
            <a:custGeom>
              <a:avLst/>
              <a:gdLst>
                <a:gd name="T0" fmla="*/ 34 w 148"/>
                <a:gd name="T1" fmla="*/ 85 h 149"/>
                <a:gd name="T2" fmla="*/ 39 w 148"/>
                <a:gd name="T3" fmla="*/ 99 h 149"/>
                <a:gd name="T4" fmla="*/ 47 w 148"/>
                <a:gd name="T5" fmla="*/ 110 h 149"/>
                <a:gd name="T6" fmla="*/ 60 w 148"/>
                <a:gd name="T7" fmla="*/ 116 h 149"/>
                <a:gd name="T8" fmla="*/ 75 w 148"/>
                <a:gd name="T9" fmla="*/ 120 h 149"/>
                <a:gd name="T10" fmla="*/ 85 w 148"/>
                <a:gd name="T11" fmla="*/ 118 h 149"/>
                <a:gd name="T12" fmla="*/ 102 w 148"/>
                <a:gd name="T13" fmla="*/ 111 h 149"/>
                <a:gd name="T14" fmla="*/ 146 w 148"/>
                <a:gd name="T15" fmla="*/ 105 h 149"/>
                <a:gd name="T16" fmla="*/ 141 w 148"/>
                <a:gd name="T17" fmla="*/ 115 h 149"/>
                <a:gd name="T18" fmla="*/ 128 w 148"/>
                <a:gd name="T19" fmla="*/ 131 h 149"/>
                <a:gd name="T20" fmla="*/ 109 w 148"/>
                <a:gd name="T21" fmla="*/ 143 h 149"/>
                <a:gd name="T22" fmla="*/ 86 w 148"/>
                <a:gd name="T23" fmla="*/ 149 h 149"/>
                <a:gd name="T24" fmla="*/ 75 w 148"/>
                <a:gd name="T25" fmla="*/ 149 h 149"/>
                <a:gd name="T26" fmla="*/ 60 w 148"/>
                <a:gd name="T27" fmla="*/ 148 h 149"/>
                <a:gd name="T28" fmla="*/ 45 w 148"/>
                <a:gd name="T29" fmla="*/ 144 h 149"/>
                <a:gd name="T30" fmla="*/ 22 w 148"/>
                <a:gd name="T31" fmla="*/ 128 h 149"/>
                <a:gd name="T32" fmla="*/ 6 w 148"/>
                <a:gd name="T33" fmla="*/ 104 h 149"/>
                <a:gd name="T34" fmla="*/ 1 w 148"/>
                <a:gd name="T35" fmla="*/ 90 h 149"/>
                <a:gd name="T36" fmla="*/ 0 w 148"/>
                <a:gd name="T37" fmla="*/ 74 h 149"/>
                <a:gd name="T38" fmla="*/ 0 w 148"/>
                <a:gd name="T39" fmla="*/ 67 h 149"/>
                <a:gd name="T40" fmla="*/ 6 w 148"/>
                <a:gd name="T41" fmla="*/ 45 h 149"/>
                <a:gd name="T42" fmla="*/ 22 w 148"/>
                <a:gd name="T43" fmla="*/ 22 h 149"/>
                <a:gd name="T44" fmla="*/ 45 w 148"/>
                <a:gd name="T45" fmla="*/ 6 h 149"/>
                <a:gd name="T46" fmla="*/ 58 w 148"/>
                <a:gd name="T47" fmla="*/ 1 h 149"/>
                <a:gd name="T48" fmla="*/ 74 w 148"/>
                <a:gd name="T49" fmla="*/ 0 h 149"/>
                <a:gd name="T50" fmla="*/ 81 w 148"/>
                <a:gd name="T51" fmla="*/ 0 h 149"/>
                <a:gd name="T52" fmla="*/ 96 w 148"/>
                <a:gd name="T53" fmla="*/ 4 h 149"/>
                <a:gd name="T54" fmla="*/ 116 w 148"/>
                <a:gd name="T55" fmla="*/ 12 h 149"/>
                <a:gd name="T56" fmla="*/ 135 w 148"/>
                <a:gd name="T57" fmla="*/ 33 h 149"/>
                <a:gd name="T58" fmla="*/ 146 w 148"/>
                <a:gd name="T59" fmla="*/ 60 h 149"/>
                <a:gd name="T60" fmla="*/ 148 w 148"/>
                <a:gd name="T61" fmla="*/ 74 h 149"/>
                <a:gd name="T62" fmla="*/ 147 w 148"/>
                <a:gd name="T63" fmla="*/ 85 h 149"/>
                <a:gd name="T64" fmla="*/ 35 w 148"/>
                <a:gd name="T65" fmla="*/ 57 h 149"/>
                <a:gd name="T66" fmla="*/ 113 w 148"/>
                <a:gd name="T67" fmla="*/ 57 h 149"/>
                <a:gd name="T68" fmla="*/ 107 w 148"/>
                <a:gd name="T69" fmla="*/ 46 h 149"/>
                <a:gd name="T70" fmla="*/ 99 w 148"/>
                <a:gd name="T71" fmla="*/ 38 h 149"/>
                <a:gd name="T72" fmla="*/ 88 w 148"/>
                <a:gd name="T73" fmla="*/ 32 h 149"/>
                <a:gd name="T74" fmla="*/ 74 w 148"/>
                <a:gd name="T75" fmla="*/ 29 h 149"/>
                <a:gd name="T76" fmla="*/ 67 w 148"/>
                <a:gd name="T77" fmla="*/ 31 h 149"/>
                <a:gd name="T78" fmla="*/ 55 w 148"/>
                <a:gd name="T79" fmla="*/ 34 h 149"/>
                <a:gd name="T80" fmla="*/ 45 w 148"/>
                <a:gd name="T81" fmla="*/ 42 h 149"/>
                <a:gd name="T82" fmla="*/ 38 w 148"/>
                <a:gd name="T83" fmla="*/ 51 h 149"/>
                <a:gd name="T84" fmla="*/ 35 w 148"/>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9">
                  <a:moveTo>
                    <a:pt x="34" y="85"/>
                  </a:moveTo>
                  <a:lnTo>
                    <a:pt x="34" y="85"/>
                  </a:lnTo>
                  <a:lnTo>
                    <a:pt x="35" y="93"/>
                  </a:lnTo>
                  <a:lnTo>
                    <a:pt x="39" y="99"/>
                  </a:lnTo>
                  <a:lnTo>
                    <a:pt x="42" y="105"/>
                  </a:lnTo>
                  <a:lnTo>
                    <a:pt x="47" y="110"/>
                  </a:lnTo>
                  <a:lnTo>
                    <a:pt x="53" y="113"/>
                  </a:lnTo>
                  <a:lnTo>
                    <a:pt x="60" y="116"/>
                  </a:lnTo>
                  <a:lnTo>
                    <a:pt x="67" y="118"/>
                  </a:lnTo>
                  <a:lnTo>
                    <a:pt x="75" y="120"/>
                  </a:lnTo>
                  <a:lnTo>
                    <a:pt x="75" y="120"/>
                  </a:lnTo>
                  <a:lnTo>
                    <a:pt x="85" y="118"/>
                  </a:lnTo>
                  <a:lnTo>
                    <a:pt x="95" y="116"/>
                  </a:lnTo>
                  <a:lnTo>
                    <a:pt x="102" y="111"/>
                  </a:lnTo>
                  <a:lnTo>
                    <a:pt x="108" y="105"/>
                  </a:lnTo>
                  <a:lnTo>
                    <a:pt x="146" y="105"/>
                  </a:lnTo>
                  <a:lnTo>
                    <a:pt x="146" y="105"/>
                  </a:lnTo>
                  <a:lnTo>
                    <a:pt x="141" y="115"/>
                  </a:lnTo>
                  <a:lnTo>
                    <a:pt x="135" y="123"/>
                  </a:lnTo>
                  <a:lnTo>
                    <a:pt x="128" y="131"/>
                  </a:lnTo>
                  <a:lnTo>
                    <a:pt x="119" y="137"/>
                  </a:lnTo>
                  <a:lnTo>
                    <a:pt x="109" y="143"/>
                  </a:lnTo>
                  <a:lnTo>
                    <a:pt x="99" y="146"/>
                  </a:lnTo>
                  <a:lnTo>
                    <a:pt x="86" y="149"/>
                  </a:lnTo>
                  <a:lnTo>
                    <a:pt x="75" y="149"/>
                  </a:lnTo>
                  <a:lnTo>
                    <a:pt x="75" y="149"/>
                  </a:lnTo>
                  <a:lnTo>
                    <a:pt x="67" y="149"/>
                  </a:lnTo>
                  <a:lnTo>
                    <a:pt x="60" y="148"/>
                  </a:lnTo>
                  <a:lnTo>
                    <a:pt x="52"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2" y="4"/>
                  </a:lnTo>
                  <a:lnTo>
                    <a:pt x="58" y="1"/>
                  </a:lnTo>
                  <a:lnTo>
                    <a:pt x="67" y="0"/>
                  </a:lnTo>
                  <a:lnTo>
                    <a:pt x="74" y="0"/>
                  </a:lnTo>
                  <a:lnTo>
                    <a:pt x="74" y="0"/>
                  </a:lnTo>
                  <a:lnTo>
                    <a:pt x="81" y="0"/>
                  </a:lnTo>
                  <a:lnTo>
                    <a:pt x="89" y="1"/>
                  </a:lnTo>
                  <a:lnTo>
                    <a:pt x="96" y="4"/>
                  </a:lnTo>
                  <a:lnTo>
                    <a:pt x="103" y="6"/>
                  </a:lnTo>
                  <a:lnTo>
                    <a:pt x="116" y="12"/>
                  </a:lnTo>
                  <a:lnTo>
                    <a:pt x="127" y="22"/>
                  </a:lnTo>
                  <a:lnTo>
                    <a:pt x="135" y="33"/>
                  </a:lnTo>
                  <a:lnTo>
                    <a:pt x="142" y="45"/>
                  </a:lnTo>
                  <a:lnTo>
                    <a:pt x="146" y="60"/>
                  </a:lnTo>
                  <a:lnTo>
                    <a:pt x="147" y="67"/>
                  </a:lnTo>
                  <a:lnTo>
                    <a:pt x="148" y="74"/>
                  </a:lnTo>
                  <a:lnTo>
                    <a:pt x="148" y="74"/>
                  </a:lnTo>
                  <a:lnTo>
                    <a:pt x="147" y="85"/>
                  </a:lnTo>
                  <a:lnTo>
                    <a:pt x="34" y="85"/>
                  </a:lnTo>
                  <a:close/>
                  <a:moveTo>
                    <a:pt x="35" y="57"/>
                  </a:moveTo>
                  <a:lnTo>
                    <a:pt x="113" y="57"/>
                  </a:lnTo>
                  <a:lnTo>
                    <a:pt x="113" y="57"/>
                  </a:lnTo>
                  <a:lnTo>
                    <a:pt x="111" y="51"/>
                  </a:lnTo>
                  <a:lnTo>
                    <a:pt x="107" y="46"/>
                  </a:lnTo>
                  <a:lnTo>
                    <a:pt x="103" y="42"/>
                  </a:lnTo>
                  <a:lnTo>
                    <a:pt x="99" y="38"/>
                  </a:lnTo>
                  <a:lnTo>
                    <a:pt x="92" y="34"/>
                  </a:lnTo>
                  <a:lnTo>
                    <a:pt x="88" y="32"/>
                  </a:lnTo>
                  <a:lnTo>
                    <a:pt x="80" y="31"/>
                  </a:lnTo>
                  <a:lnTo>
                    <a:pt x="74" y="29"/>
                  </a:lnTo>
                  <a:lnTo>
                    <a:pt x="74" y="29"/>
                  </a:lnTo>
                  <a:lnTo>
                    <a:pt x="67" y="31"/>
                  </a:lnTo>
                  <a:lnTo>
                    <a:pt x="61" y="32"/>
                  </a:lnTo>
                  <a:lnTo>
                    <a:pt x="55" y="34"/>
                  </a:lnTo>
                  <a:lnTo>
                    <a:pt x="50" y="38"/>
                  </a:lnTo>
                  <a:lnTo>
                    <a:pt x="45" y="42"/>
                  </a:lnTo>
                  <a:lnTo>
                    <a:pt x="40" y="46"/>
                  </a:lnTo>
                  <a:lnTo>
                    <a:pt x="38" y="51"/>
                  </a:lnTo>
                  <a:lnTo>
                    <a:pt x="35" y="57"/>
                  </a:lnTo>
                  <a:lnTo>
                    <a:pt x="3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userDrawn="1"/>
          </p:nvSpPr>
          <p:spPr bwMode="auto">
            <a:xfrm>
              <a:off x="1261" y="2409"/>
              <a:ext cx="11" cy="69"/>
            </a:xfrm>
            <a:custGeom>
              <a:avLst/>
              <a:gdLst>
                <a:gd name="T0" fmla="*/ 0 w 33"/>
                <a:gd name="T1" fmla="*/ 4 h 209"/>
                <a:gd name="T2" fmla="*/ 33 w 33"/>
                <a:gd name="T3" fmla="*/ 0 h 209"/>
                <a:gd name="T4" fmla="*/ 33 w 33"/>
                <a:gd name="T5" fmla="*/ 209 h 209"/>
                <a:gd name="T6" fmla="*/ 0 w 33"/>
                <a:gd name="T7" fmla="*/ 209 h 209"/>
                <a:gd name="T8" fmla="*/ 0 w 33"/>
                <a:gd name="T9" fmla="*/ 4 h 209"/>
              </a:gdLst>
              <a:ahLst/>
              <a:cxnLst>
                <a:cxn ang="0">
                  <a:pos x="T0" y="T1"/>
                </a:cxn>
                <a:cxn ang="0">
                  <a:pos x="T2" y="T3"/>
                </a:cxn>
                <a:cxn ang="0">
                  <a:pos x="T4" y="T5"/>
                </a:cxn>
                <a:cxn ang="0">
                  <a:pos x="T6" y="T7"/>
                </a:cxn>
                <a:cxn ang="0">
                  <a:pos x="T8" y="T9"/>
                </a:cxn>
              </a:cxnLst>
              <a:rect l="0" t="0" r="r" b="b"/>
              <a:pathLst>
                <a:path w="33" h="209">
                  <a:moveTo>
                    <a:pt x="0" y="4"/>
                  </a:moveTo>
                  <a:lnTo>
                    <a:pt x="33" y="0"/>
                  </a:lnTo>
                  <a:lnTo>
                    <a:pt x="33"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noEditPoints="1"/>
            </p:cNvSpPr>
            <p:nvPr userDrawn="1"/>
          </p:nvSpPr>
          <p:spPr bwMode="auto">
            <a:xfrm>
              <a:off x="1280" y="2429"/>
              <a:ext cx="46" cy="74"/>
            </a:xfrm>
            <a:custGeom>
              <a:avLst/>
              <a:gdLst>
                <a:gd name="T0" fmla="*/ 75 w 137"/>
                <a:gd name="T1" fmla="*/ 0 h 222"/>
                <a:gd name="T2" fmla="*/ 97 w 137"/>
                <a:gd name="T3" fmla="*/ 9 h 222"/>
                <a:gd name="T4" fmla="*/ 128 w 137"/>
                <a:gd name="T5" fmla="*/ 59 h 222"/>
                <a:gd name="T6" fmla="*/ 123 w 137"/>
                <a:gd name="T7" fmla="*/ 83 h 222"/>
                <a:gd name="T8" fmla="*/ 109 w 137"/>
                <a:gd name="T9" fmla="*/ 101 h 222"/>
                <a:gd name="T10" fmla="*/ 125 w 137"/>
                <a:gd name="T11" fmla="*/ 118 h 222"/>
                <a:gd name="T12" fmla="*/ 134 w 137"/>
                <a:gd name="T13" fmla="*/ 139 h 222"/>
                <a:gd name="T14" fmla="*/ 137 w 137"/>
                <a:gd name="T15" fmla="*/ 155 h 222"/>
                <a:gd name="T16" fmla="*/ 125 w 137"/>
                <a:gd name="T17" fmla="*/ 194 h 222"/>
                <a:gd name="T18" fmla="*/ 95 w 137"/>
                <a:gd name="T19" fmla="*/ 217 h 222"/>
                <a:gd name="T20" fmla="*/ 69 w 137"/>
                <a:gd name="T21" fmla="*/ 222 h 222"/>
                <a:gd name="T22" fmla="*/ 32 w 137"/>
                <a:gd name="T23" fmla="*/ 213 h 222"/>
                <a:gd name="T24" fmla="*/ 9 w 137"/>
                <a:gd name="T25" fmla="*/ 189 h 222"/>
                <a:gd name="T26" fmla="*/ 33 w 137"/>
                <a:gd name="T27" fmla="*/ 167 h 222"/>
                <a:gd name="T28" fmla="*/ 38 w 137"/>
                <a:gd name="T29" fmla="*/ 177 h 222"/>
                <a:gd name="T30" fmla="*/ 49 w 137"/>
                <a:gd name="T31" fmla="*/ 188 h 222"/>
                <a:gd name="T32" fmla="*/ 69 w 137"/>
                <a:gd name="T33" fmla="*/ 192 h 222"/>
                <a:gd name="T34" fmla="*/ 83 w 137"/>
                <a:gd name="T35" fmla="*/ 189 h 222"/>
                <a:gd name="T36" fmla="*/ 98 w 137"/>
                <a:gd name="T37" fmla="*/ 177 h 222"/>
                <a:gd name="T38" fmla="*/ 104 w 137"/>
                <a:gd name="T39" fmla="*/ 155 h 222"/>
                <a:gd name="T40" fmla="*/ 101 w 137"/>
                <a:gd name="T41" fmla="*/ 140 h 222"/>
                <a:gd name="T42" fmla="*/ 89 w 137"/>
                <a:gd name="T43" fmla="*/ 124 h 222"/>
                <a:gd name="T44" fmla="*/ 69 w 137"/>
                <a:gd name="T45" fmla="*/ 118 h 222"/>
                <a:gd name="T46" fmla="*/ 58 w 137"/>
                <a:gd name="T47" fmla="*/ 120 h 222"/>
                <a:gd name="T48" fmla="*/ 36 w 137"/>
                <a:gd name="T49" fmla="*/ 138 h 222"/>
                <a:gd name="T50" fmla="*/ 19 w 137"/>
                <a:gd name="T51" fmla="*/ 107 h 222"/>
                <a:gd name="T52" fmla="*/ 19 w 137"/>
                <a:gd name="T53" fmla="*/ 93 h 222"/>
                <a:gd name="T54" fmla="*/ 8 w 137"/>
                <a:gd name="T55" fmla="*/ 59 h 222"/>
                <a:gd name="T56" fmla="*/ 11 w 137"/>
                <a:gd name="T57" fmla="*/ 35 h 222"/>
                <a:gd name="T58" fmla="*/ 32 w 137"/>
                <a:gd name="T59" fmla="*/ 10 h 222"/>
                <a:gd name="T60" fmla="*/ 66 w 137"/>
                <a:gd name="T61" fmla="*/ 0 h 222"/>
                <a:gd name="T62" fmla="*/ 69 w 137"/>
                <a:gd name="T63" fmla="*/ 88 h 222"/>
                <a:gd name="T64" fmla="*/ 84 w 137"/>
                <a:gd name="T65" fmla="*/ 83 h 222"/>
                <a:gd name="T66" fmla="*/ 94 w 137"/>
                <a:gd name="T67" fmla="*/ 71 h 222"/>
                <a:gd name="T68" fmla="*/ 97 w 137"/>
                <a:gd name="T69" fmla="*/ 59 h 222"/>
                <a:gd name="T70" fmla="*/ 92 w 137"/>
                <a:gd name="T71" fmla="*/ 43 h 222"/>
                <a:gd name="T72" fmla="*/ 79 w 137"/>
                <a:gd name="T73" fmla="*/ 32 h 222"/>
                <a:gd name="T74" fmla="*/ 69 w 137"/>
                <a:gd name="T75" fmla="*/ 31 h 222"/>
                <a:gd name="T76" fmla="*/ 51 w 137"/>
                <a:gd name="T77" fmla="*/ 34 h 222"/>
                <a:gd name="T78" fmla="*/ 42 w 137"/>
                <a:gd name="T79" fmla="*/ 48 h 222"/>
                <a:gd name="T80" fmla="*/ 39 w 137"/>
                <a:gd name="T81" fmla="*/ 59 h 222"/>
                <a:gd name="T82" fmla="*/ 44 w 137"/>
                <a:gd name="T83" fmla="*/ 76 h 222"/>
                <a:gd name="T84" fmla="*/ 56 w 137"/>
                <a:gd name="T85" fmla="*/ 85 h 222"/>
                <a:gd name="T86" fmla="*/ 69 w 137"/>
                <a:gd name="T87" fmla="*/ 8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 h="222">
                  <a:moveTo>
                    <a:pt x="66" y="0"/>
                  </a:moveTo>
                  <a:lnTo>
                    <a:pt x="66" y="0"/>
                  </a:lnTo>
                  <a:lnTo>
                    <a:pt x="75" y="0"/>
                  </a:lnTo>
                  <a:lnTo>
                    <a:pt x="82" y="1"/>
                  </a:lnTo>
                  <a:lnTo>
                    <a:pt x="89" y="5"/>
                  </a:lnTo>
                  <a:lnTo>
                    <a:pt x="97" y="9"/>
                  </a:lnTo>
                  <a:lnTo>
                    <a:pt x="97" y="1"/>
                  </a:lnTo>
                  <a:lnTo>
                    <a:pt x="128" y="1"/>
                  </a:lnTo>
                  <a:lnTo>
                    <a:pt x="128" y="59"/>
                  </a:lnTo>
                  <a:lnTo>
                    <a:pt x="128" y="59"/>
                  </a:lnTo>
                  <a:lnTo>
                    <a:pt x="127" y="72"/>
                  </a:lnTo>
                  <a:lnTo>
                    <a:pt x="123" y="83"/>
                  </a:lnTo>
                  <a:lnTo>
                    <a:pt x="117" y="93"/>
                  </a:lnTo>
                  <a:lnTo>
                    <a:pt x="109" y="101"/>
                  </a:lnTo>
                  <a:lnTo>
                    <a:pt x="109" y="101"/>
                  </a:lnTo>
                  <a:lnTo>
                    <a:pt x="115" y="106"/>
                  </a:lnTo>
                  <a:lnTo>
                    <a:pt x="120" y="112"/>
                  </a:lnTo>
                  <a:lnTo>
                    <a:pt x="125" y="118"/>
                  </a:lnTo>
                  <a:lnTo>
                    <a:pt x="129" y="124"/>
                  </a:lnTo>
                  <a:lnTo>
                    <a:pt x="132" y="132"/>
                  </a:lnTo>
                  <a:lnTo>
                    <a:pt x="134" y="139"/>
                  </a:lnTo>
                  <a:lnTo>
                    <a:pt x="136" y="146"/>
                  </a:lnTo>
                  <a:lnTo>
                    <a:pt x="137" y="155"/>
                  </a:lnTo>
                  <a:lnTo>
                    <a:pt x="137" y="155"/>
                  </a:lnTo>
                  <a:lnTo>
                    <a:pt x="134" y="170"/>
                  </a:lnTo>
                  <a:lnTo>
                    <a:pt x="131" y="183"/>
                  </a:lnTo>
                  <a:lnTo>
                    <a:pt x="125" y="194"/>
                  </a:lnTo>
                  <a:lnTo>
                    <a:pt x="116" y="204"/>
                  </a:lnTo>
                  <a:lnTo>
                    <a:pt x="106" y="212"/>
                  </a:lnTo>
                  <a:lnTo>
                    <a:pt x="95" y="217"/>
                  </a:lnTo>
                  <a:lnTo>
                    <a:pt x="82" y="221"/>
                  </a:lnTo>
                  <a:lnTo>
                    <a:pt x="69" y="222"/>
                  </a:lnTo>
                  <a:lnTo>
                    <a:pt x="69" y="222"/>
                  </a:lnTo>
                  <a:lnTo>
                    <a:pt x="55" y="221"/>
                  </a:lnTo>
                  <a:lnTo>
                    <a:pt x="43" y="218"/>
                  </a:lnTo>
                  <a:lnTo>
                    <a:pt x="32" y="213"/>
                  </a:lnTo>
                  <a:lnTo>
                    <a:pt x="22" y="207"/>
                  </a:lnTo>
                  <a:lnTo>
                    <a:pt x="15" y="199"/>
                  </a:lnTo>
                  <a:lnTo>
                    <a:pt x="9" y="189"/>
                  </a:lnTo>
                  <a:lnTo>
                    <a:pt x="3" y="178"/>
                  </a:lnTo>
                  <a:lnTo>
                    <a:pt x="0" y="167"/>
                  </a:lnTo>
                  <a:lnTo>
                    <a:pt x="33" y="167"/>
                  </a:lnTo>
                  <a:lnTo>
                    <a:pt x="33" y="167"/>
                  </a:lnTo>
                  <a:lnTo>
                    <a:pt x="36" y="172"/>
                  </a:lnTo>
                  <a:lnTo>
                    <a:pt x="38" y="177"/>
                  </a:lnTo>
                  <a:lnTo>
                    <a:pt x="42" y="181"/>
                  </a:lnTo>
                  <a:lnTo>
                    <a:pt x="45" y="184"/>
                  </a:lnTo>
                  <a:lnTo>
                    <a:pt x="49" y="188"/>
                  </a:lnTo>
                  <a:lnTo>
                    <a:pt x="55" y="190"/>
                  </a:lnTo>
                  <a:lnTo>
                    <a:pt x="61" y="192"/>
                  </a:lnTo>
                  <a:lnTo>
                    <a:pt x="69" y="192"/>
                  </a:lnTo>
                  <a:lnTo>
                    <a:pt x="69" y="192"/>
                  </a:lnTo>
                  <a:lnTo>
                    <a:pt x="76" y="192"/>
                  </a:lnTo>
                  <a:lnTo>
                    <a:pt x="83" y="189"/>
                  </a:lnTo>
                  <a:lnTo>
                    <a:pt x="89" y="187"/>
                  </a:lnTo>
                  <a:lnTo>
                    <a:pt x="94" y="182"/>
                  </a:lnTo>
                  <a:lnTo>
                    <a:pt x="98" y="177"/>
                  </a:lnTo>
                  <a:lnTo>
                    <a:pt x="101" y="170"/>
                  </a:lnTo>
                  <a:lnTo>
                    <a:pt x="103" y="162"/>
                  </a:lnTo>
                  <a:lnTo>
                    <a:pt x="104" y="155"/>
                  </a:lnTo>
                  <a:lnTo>
                    <a:pt x="104" y="155"/>
                  </a:lnTo>
                  <a:lnTo>
                    <a:pt x="103" y="148"/>
                  </a:lnTo>
                  <a:lnTo>
                    <a:pt x="101" y="140"/>
                  </a:lnTo>
                  <a:lnTo>
                    <a:pt x="98" y="134"/>
                  </a:lnTo>
                  <a:lnTo>
                    <a:pt x="94" y="128"/>
                  </a:lnTo>
                  <a:lnTo>
                    <a:pt x="89" y="124"/>
                  </a:lnTo>
                  <a:lnTo>
                    <a:pt x="83" y="121"/>
                  </a:lnTo>
                  <a:lnTo>
                    <a:pt x="76" y="118"/>
                  </a:lnTo>
                  <a:lnTo>
                    <a:pt x="69" y="118"/>
                  </a:lnTo>
                  <a:lnTo>
                    <a:pt x="69" y="118"/>
                  </a:lnTo>
                  <a:lnTo>
                    <a:pt x="62" y="118"/>
                  </a:lnTo>
                  <a:lnTo>
                    <a:pt x="58" y="120"/>
                  </a:lnTo>
                  <a:lnTo>
                    <a:pt x="49" y="123"/>
                  </a:lnTo>
                  <a:lnTo>
                    <a:pt x="42" y="129"/>
                  </a:lnTo>
                  <a:lnTo>
                    <a:pt x="36" y="138"/>
                  </a:lnTo>
                  <a:lnTo>
                    <a:pt x="13" y="115"/>
                  </a:lnTo>
                  <a:lnTo>
                    <a:pt x="13" y="115"/>
                  </a:lnTo>
                  <a:lnTo>
                    <a:pt x="19" y="107"/>
                  </a:lnTo>
                  <a:lnTo>
                    <a:pt x="27" y="101"/>
                  </a:lnTo>
                  <a:lnTo>
                    <a:pt x="27" y="101"/>
                  </a:lnTo>
                  <a:lnTo>
                    <a:pt x="19" y="93"/>
                  </a:lnTo>
                  <a:lnTo>
                    <a:pt x="13" y="83"/>
                  </a:lnTo>
                  <a:lnTo>
                    <a:pt x="9" y="72"/>
                  </a:lnTo>
                  <a:lnTo>
                    <a:pt x="8" y="59"/>
                  </a:lnTo>
                  <a:lnTo>
                    <a:pt x="8" y="59"/>
                  </a:lnTo>
                  <a:lnTo>
                    <a:pt x="9" y="48"/>
                  </a:lnTo>
                  <a:lnTo>
                    <a:pt x="11" y="35"/>
                  </a:lnTo>
                  <a:lnTo>
                    <a:pt x="17" y="26"/>
                  </a:lnTo>
                  <a:lnTo>
                    <a:pt x="23" y="17"/>
                  </a:lnTo>
                  <a:lnTo>
                    <a:pt x="32" y="10"/>
                  </a:lnTo>
                  <a:lnTo>
                    <a:pt x="43" y="5"/>
                  </a:lnTo>
                  <a:lnTo>
                    <a:pt x="54" y="1"/>
                  </a:lnTo>
                  <a:lnTo>
                    <a:pt x="66" y="0"/>
                  </a:lnTo>
                  <a:lnTo>
                    <a:pt x="66" y="0"/>
                  </a:lnTo>
                  <a:close/>
                  <a:moveTo>
                    <a:pt x="69" y="88"/>
                  </a:moveTo>
                  <a:lnTo>
                    <a:pt x="69" y="88"/>
                  </a:lnTo>
                  <a:lnTo>
                    <a:pt x="73" y="87"/>
                  </a:lnTo>
                  <a:lnTo>
                    <a:pt x="79" y="85"/>
                  </a:lnTo>
                  <a:lnTo>
                    <a:pt x="84" y="83"/>
                  </a:lnTo>
                  <a:lnTo>
                    <a:pt x="88" y="79"/>
                  </a:lnTo>
                  <a:lnTo>
                    <a:pt x="92" y="76"/>
                  </a:lnTo>
                  <a:lnTo>
                    <a:pt x="94" y="71"/>
                  </a:lnTo>
                  <a:lnTo>
                    <a:pt x="95" y="66"/>
                  </a:lnTo>
                  <a:lnTo>
                    <a:pt x="97" y="59"/>
                  </a:lnTo>
                  <a:lnTo>
                    <a:pt x="97" y="59"/>
                  </a:lnTo>
                  <a:lnTo>
                    <a:pt x="95" y="53"/>
                  </a:lnTo>
                  <a:lnTo>
                    <a:pt x="94" y="48"/>
                  </a:lnTo>
                  <a:lnTo>
                    <a:pt x="92" y="43"/>
                  </a:lnTo>
                  <a:lnTo>
                    <a:pt x="88" y="38"/>
                  </a:lnTo>
                  <a:lnTo>
                    <a:pt x="84" y="34"/>
                  </a:lnTo>
                  <a:lnTo>
                    <a:pt x="79" y="32"/>
                  </a:lnTo>
                  <a:lnTo>
                    <a:pt x="73" y="31"/>
                  </a:lnTo>
                  <a:lnTo>
                    <a:pt x="69" y="31"/>
                  </a:lnTo>
                  <a:lnTo>
                    <a:pt x="69" y="31"/>
                  </a:lnTo>
                  <a:lnTo>
                    <a:pt x="62" y="31"/>
                  </a:lnTo>
                  <a:lnTo>
                    <a:pt x="56" y="32"/>
                  </a:lnTo>
                  <a:lnTo>
                    <a:pt x="51" y="34"/>
                  </a:lnTo>
                  <a:lnTo>
                    <a:pt x="48" y="38"/>
                  </a:lnTo>
                  <a:lnTo>
                    <a:pt x="44" y="43"/>
                  </a:lnTo>
                  <a:lnTo>
                    <a:pt x="42" y="48"/>
                  </a:lnTo>
                  <a:lnTo>
                    <a:pt x="41" y="53"/>
                  </a:lnTo>
                  <a:lnTo>
                    <a:pt x="39" y="59"/>
                  </a:lnTo>
                  <a:lnTo>
                    <a:pt x="39" y="59"/>
                  </a:lnTo>
                  <a:lnTo>
                    <a:pt x="41" y="66"/>
                  </a:lnTo>
                  <a:lnTo>
                    <a:pt x="42" y="71"/>
                  </a:lnTo>
                  <a:lnTo>
                    <a:pt x="44" y="76"/>
                  </a:lnTo>
                  <a:lnTo>
                    <a:pt x="48" y="79"/>
                  </a:lnTo>
                  <a:lnTo>
                    <a:pt x="51" y="83"/>
                  </a:lnTo>
                  <a:lnTo>
                    <a:pt x="56" y="85"/>
                  </a:lnTo>
                  <a:lnTo>
                    <a:pt x="62" y="87"/>
                  </a:lnTo>
                  <a:lnTo>
                    <a:pt x="69" y="88"/>
                  </a:lnTo>
                  <a:lnTo>
                    <a:pt x="69"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noEditPoints="1"/>
            </p:cNvSpPr>
            <p:nvPr userDrawn="1"/>
          </p:nvSpPr>
          <p:spPr bwMode="auto">
            <a:xfrm>
              <a:off x="1335" y="2410"/>
              <a:ext cx="14" cy="68"/>
            </a:xfrm>
            <a:custGeom>
              <a:avLst/>
              <a:gdLst>
                <a:gd name="T0" fmla="*/ 22 w 42"/>
                <a:gd name="T1" fmla="*/ 0 h 206"/>
                <a:gd name="T2" fmla="*/ 22 w 42"/>
                <a:gd name="T3" fmla="*/ 0 h 206"/>
                <a:gd name="T4" fmla="*/ 25 w 42"/>
                <a:gd name="T5" fmla="*/ 0 h 206"/>
                <a:gd name="T6" fmla="*/ 29 w 42"/>
                <a:gd name="T7" fmla="*/ 1 h 206"/>
                <a:gd name="T8" fmla="*/ 33 w 42"/>
                <a:gd name="T9" fmla="*/ 3 h 206"/>
                <a:gd name="T10" fmla="*/ 36 w 42"/>
                <a:gd name="T11" fmla="*/ 6 h 206"/>
                <a:gd name="T12" fmla="*/ 39 w 42"/>
                <a:gd name="T13" fmla="*/ 9 h 206"/>
                <a:gd name="T14" fmla="*/ 41 w 42"/>
                <a:gd name="T15" fmla="*/ 13 h 206"/>
                <a:gd name="T16" fmla="*/ 42 w 42"/>
                <a:gd name="T17" fmla="*/ 17 h 206"/>
                <a:gd name="T18" fmla="*/ 42 w 42"/>
                <a:gd name="T19" fmla="*/ 22 h 206"/>
                <a:gd name="T20" fmla="*/ 42 w 42"/>
                <a:gd name="T21" fmla="*/ 22 h 206"/>
                <a:gd name="T22" fmla="*/ 42 w 42"/>
                <a:gd name="T23" fmla="*/ 26 h 206"/>
                <a:gd name="T24" fmla="*/ 41 w 42"/>
                <a:gd name="T25" fmla="*/ 30 h 206"/>
                <a:gd name="T26" fmla="*/ 39 w 42"/>
                <a:gd name="T27" fmla="*/ 34 h 206"/>
                <a:gd name="T28" fmla="*/ 36 w 42"/>
                <a:gd name="T29" fmla="*/ 37 h 206"/>
                <a:gd name="T30" fmla="*/ 33 w 42"/>
                <a:gd name="T31" fmla="*/ 40 h 206"/>
                <a:gd name="T32" fmla="*/ 29 w 42"/>
                <a:gd name="T33" fmla="*/ 41 h 206"/>
                <a:gd name="T34" fmla="*/ 25 w 42"/>
                <a:gd name="T35" fmla="*/ 42 h 206"/>
                <a:gd name="T36" fmla="*/ 22 w 42"/>
                <a:gd name="T37" fmla="*/ 43 h 206"/>
                <a:gd name="T38" fmla="*/ 22 w 42"/>
                <a:gd name="T39" fmla="*/ 43 h 206"/>
                <a:gd name="T40" fmla="*/ 17 w 42"/>
                <a:gd name="T41" fmla="*/ 42 h 206"/>
                <a:gd name="T42" fmla="*/ 13 w 42"/>
                <a:gd name="T43" fmla="*/ 41 h 206"/>
                <a:gd name="T44" fmla="*/ 9 w 42"/>
                <a:gd name="T45" fmla="*/ 40 h 206"/>
                <a:gd name="T46" fmla="*/ 6 w 42"/>
                <a:gd name="T47" fmla="*/ 37 h 206"/>
                <a:gd name="T48" fmla="*/ 3 w 42"/>
                <a:gd name="T49" fmla="*/ 34 h 206"/>
                <a:gd name="T50" fmla="*/ 1 w 42"/>
                <a:gd name="T51" fmla="*/ 30 h 206"/>
                <a:gd name="T52" fmla="*/ 0 w 42"/>
                <a:gd name="T53" fmla="*/ 26 h 206"/>
                <a:gd name="T54" fmla="*/ 0 w 42"/>
                <a:gd name="T55" fmla="*/ 22 h 206"/>
                <a:gd name="T56" fmla="*/ 0 w 42"/>
                <a:gd name="T57" fmla="*/ 22 h 206"/>
                <a:gd name="T58" fmla="*/ 0 w 42"/>
                <a:gd name="T59" fmla="*/ 17 h 206"/>
                <a:gd name="T60" fmla="*/ 1 w 42"/>
                <a:gd name="T61" fmla="*/ 13 h 206"/>
                <a:gd name="T62" fmla="*/ 3 w 42"/>
                <a:gd name="T63" fmla="*/ 9 h 206"/>
                <a:gd name="T64" fmla="*/ 6 w 42"/>
                <a:gd name="T65" fmla="*/ 6 h 206"/>
                <a:gd name="T66" fmla="*/ 9 w 42"/>
                <a:gd name="T67" fmla="*/ 3 h 206"/>
                <a:gd name="T68" fmla="*/ 13 w 42"/>
                <a:gd name="T69" fmla="*/ 1 h 206"/>
                <a:gd name="T70" fmla="*/ 17 w 42"/>
                <a:gd name="T71" fmla="*/ 0 h 206"/>
                <a:gd name="T72" fmla="*/ 22 w 42"/>
                <a:gd name="T73" fmla="*/ 0 h 206"/>
                <a:gd name="T74" fmla="*/ 22 w 42"/>
                <a:gd name="T75" fmla="*/ 0 h 206"/>
                <a:gd name="T76" fmla="*/ 5 w 42"/>
                <a:gd name="T77" fmla="*/ 59 h 206"/>
                <a:gd name="T78" fmla="*/ 37 w 42"/>
                <a:gd name="T79" fmla="*/ 59 h 206"/>
                <a:gd name="T80" fmla="*/ 37 w 42"/>
                <a:gd name="T81" fmla="*/ 206 h 206"/>
                <a:gd name="T82" fmla="*/ 5 w 42"/>
                <a:gd name="T83" fmla="*/ 206 h 206"/>
                <a:gd name="T84" fmla="*/ 5 w 42"/>
                <a:gd name="T85" fmla="*/ 5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206">
                  <a:moveTo>
                    <a:pt x="22" y="0"/>
                  </a:moveTo>
                  <a:lnTo>
                    <a:pt x="22" y="0"/>
                  </a:lnTo>
                  <a:lnTo>
                    <a:pt x="25" y="0"/>
                  </a:lnTo>
                  <a:lnTo>
                    <a:pt x="29" y="1"/>
                  </a:lnTo>
                  <a:lnTo>
                    <a:pt x="33" y="3"/>
                  </a:lnTo>
                  <a:lnTo>
                    <a:pt x="36" y="6"/>
                  </a:lnTo>
                  <a:lnTo>
                    <a:pt x="39" y="9"/>
                  </a:lnTo>
                  <a:lnTo>
                    <a:pt x="41" y="13"/>
                  </a:lnTo>
                  <a:lnTo>
                    <a:pt x="42" y="17"/>
                  </a:lnTo>
                  <a:lnTo>
                    <a:pt x="42" y="22"/>
                  </a:lnTo>
                  <a:lnTo>
                    <a:pt x="42" y="22"/>
                  </a:lnTo>
                  <a:lnTo>
                    <a:pt x="42" y="26"/>
                  </a:lnTo>
                  <a:lnTo>
                    <a:pt x="41" y="30"/>
                  </a:lnTo>
                  <a:lnTo>
                    <a:pt x="39" y="34"/>
                  </a:lnTo>
                  <a:lnTo>
                    <a:pt x="36" y="37"/>
                  </a:lnTo>
                  <a:lnTo>
                    <a:pt x="33" y="40"/>
                  </a:lnTo>
                  <a:lnTo>
                    <a:pt x="29" y="41"/>
                  </a:lnTo>
                  <a:lnTo>
                    <a:pt x="25" y="42"/>
                  </a:lnTo>
                  <a:lnTo>
                    <a:pt x="22" y="43"/>
                  </a:lnTo>
                  <a:lnTo>
                    <a:pt x="22" y="43"/>
                  </a:lnTo>
                  <a:lnTo>
                    <a:pt x="17" y="42"/>
                  </a:lnTo>
                  <a:lnTo>
                    <a:pt x="13" y="41"/>
                  </a:lnTo>
                  <a:lnTo>
                    <a:pt x="9" y="40"/>
                  </a:lnTo>
                  <a:lnTo>
                    <a:pt x="6" y="37"/>
                  </a:lnTo>
                  <a:lnTo>
                    <a:pt x="3" y="34"/>
                  </a:lnTo>
                  <a:lnTo>
                    <a:pt x="1" y="30"/>
                  </a:lnTo>
                  <a:lnTo>
                    <a:pt x="0" y="26"/>
                  </a:lnTo>
                  <a:lnTo>
                    <a:pt x="0" y="22"/>
                  </a:lnTo>
                  <a:lnTo>
                    <a:pt x="0" y="22"/>
                  </a:lnTo>
                  <a:lnTo>
                    <a:pt x="0" y="17"/>
                  </a:lnTo>
                  <a:lnTo>
                    <a:pt x="1" y="13"/>
                  </a:lnTo>
                  <a:lnTo>
                    <a:pt x="3" y="9"/>
                  </a:lnTo>
                  <a:lnTo>
                    <a:pt x="6" y="6"/>
                  </a:lnTo>
                  <a:lnTo>
                    <a:pt x="9" y="3"/>
                  </a:lnTo>
                  <a:lnTo>
                    <a:pt x="13" y="1"/>
                  </a:lnTo>
                  <a:lnTo>
                    <a:pt x="17" y="0"/>
                  </a:lnTo>
                  <a:lnTo>
                    <a:pt x="22" y="0"/>
                  </a:lnTo>
                  <a:lnTo>
                    <a:pt x="22" y="0"/>
                  </a:lnTo>
                  <a:close/>
                  <a:moveTo>
                    <a:pt x="5" y="59"/>
                  </a:moveTo>
                  <a:lnTo>
                    <a:pt x="37" y="59"/>
                  </a:lnTo>
                  <a:lnTo>
                    <a:pt x="37" y="206"/>
                  </a:lnTo>
                  <a:lnTo>
                    <a:pt x="5" y="206"/>
                  </a:lnTo>
                  <a:lnTo>
                    <a:pt x="5"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noEditPoints="1"/>
            </p:cNvSpPr>
            <p:nvPr userDrawn="1"/>
          </p:nvSpPr>
          <p:spPr bwMode="auto">
            <a:xfrm>
              <a:off x="1357" y="2429"/>
              <a:ext cx="49" cy="50"/>
            </a:xfrm>
            <a:custGeom>
              <a:avLst/>
              <a:gdLst>
                <a:gd name="T0" fmla="*/ 148 w 148"/>
                <a:gd name="T1" fmla="*/ 148 h 149"/>
                <a:gd name="T2" fmla="*/ 116 w 148"/>
                <a:gd name="T3" fmla="*/ 133 h 149"/>
                <a:gd name="T4" fmla="*/ 109 w 148"/>
                <a:gd name="T5" fmla="*/ 138 h 149"/>
                <a:gd name="T6" fmla="*/ 88 w 148"/>
                <a:gd name="T7" fmla="*/ 148 h 149"/>
                <a:gd name="T8" fmla="*/ 74 w 148"/>
                <a:gd name="T9" fmla="*/ 149 h 149"/>
                <a:gd name="T10" fmla="*/ 59 w 148"/>
                <a:gd name="T11" fmla="*/ 148 h 149"/>
                <a:gd name="T12" fmla="*/ 32 w 148"/>
                <a:gd name="T13" fmla="*/ 138 h 149"/>
                <a:gd name="T14" fmla="*/ 13 w 148"/>
                <a:gd name="T15" fmla="*/ 117 h 149"/>
                <a:gd name="T16" fmla="*/ 4 w 148"/>
                <a:gd name="T17" fmla="*/ 98 h 149"/>
                <a:gd name="T18" fmla="*/ 0 w 148"/>
                <a:gd name="T19" fmla="*/ 83 h 149"/>
                <a:gd name="T20" fmla="*/ 0 w 148"/>
                <a:gd name="T21" fmla="*/ 74 h 149"/>
                <a:gd name="T22" fmla="*/ 2 w 148"/>
                <a:gd name="T23" fmla="*/ 59 h 149"/>
                <a:gd name="T24" fmla="*/ 7 w 148"/>
                <a:gd name="T25" fmla="*/ 44 h 149"/>
                <a:gd name="T26" fmla="*/ 21 w 148"/>
                <a:gd name="T27" fmla="*/ 21 h 149"/>
                <a:gd name="T28" fmla="*/ 44 w 148"/>
                <a:gd name="T29" fmla="*/ 5 h 149"/>
                <a:gd name="T30" fmla="*/ 74 w 148"/>
                <a:gd name="T31" fmla="*/ 0 h 149"/>
                <a:gd name="T32" fmla="*/ 81 w 148"/>
                <a:gd name="T33" fmla="*/ 0 h 149"/>
                <a:gd name="T34" fmla="*/ 99 w 148"/>
                <a:gd name="T35" fmla="*/ 5 h 149"/>
                <a:gd name="T36" fmla="*/ 116 w 148"/>
                <a:gd name="T37" fmla="*/ 17 h 149"/>
                <a:gd name="T38" fmla="*/ 148 w 148"/>
                <a:gd name="T39" fmla="*/ 1 h 149"/>
                <a:gd name="T40" fmla="*/ 75 w 148"/>
                <a:gd name="T41" fmla="*/ 31 h 149"/>
                <a:gd name="T42" fmla="*/ 58 w 148"/>
                <a:gd name="T43" fmla="*/ 34 h 149"/>
                <a:gd name="T44" fmla="*/ 44 w 148"/>
                <a:gd name="T45" fmla="*/ 44 h 149"/>
                <a:gd name="T46" fmla="*/ 36 w 148"/>
                <a:gd name="T47" fmla="*/ 57 h 149"/>
                <a:gd name="T48" fmla="*/ 32 w 148"/>
                <a:gd name="T49" fmla="*/ 74 h 149"/>
                <a:gd name="T50" fmla="*/ 33 w 148"/>
                <a:gd name="T51" fmla="*/ 83 h 149"/>
                <a:gd name="T52" fmla="*/ 39 w 148"/>
                <a:gd name="T53" fmla="*/ 99 h 149"/>
                <a:gd name="T54" fmla="*/ 50 w 148"/>
                <a:gd name="T55" fmla="*/ 111 h 149"/>
                <a:gd name="T56" fmla="*/ 66 w 148"/>
                <a:gd name="T57" fmla="*/ 117 h 149"/>
                <a:gd name="T58" fmla="*/ 75 w 148"/>
                <a:gd name="T59" fmla="*/ 118 h 149"/>
                <a:gd name="T60" fmla="*/ 92 w 148"/>
                <a:gd name="T61" fmla="*/ 115 h 149"/>
                <a:gd name="T62" fmla="*/ 105 w 148"/>
                <a:gd name="T63" fmla="*/ 105 h 149"/>
                <a:gd name="T64" fmla="*/ 114 w 148"/>
                <a:gd name="T65" fmla="*/ 92 h 149"/>
                <a:gd name="T66" fmla="*/ 117 w 148"/>
                <a:gd name="T67" fmla="*/ 74 h 149"/>
                <a:gd name="T68" fmla="*/ 116 w 148"/>
                <a:gd name="T69" fmla="*/ 66 h 149"/>
                <a:gd name="T70" fmla="*/ 110 w 148"/>
                <a:gd name="T71" fmla="*/ 50 h 149"/>
                <a:gd name="T72" fmla="*/ 99 w 148"/>
                <a:gd name="T73" fmla="*/ 38 h 149"/>
                <a:gd name="T74" fmla="*/ 83 w 148"/>
                <a:gd name="T75" fmla="*/ 32 h 149"/>
                <a:gd name="T76" fmla="*/ 75 w 148"/>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49">
                  <a:moveTo>
                    <a:pt x="148" y="1"/>
                  </a:moveTo>
                  <a:lnTo>
                    <a:pt x="148" y="148"/>
                  </a:lnTo>
                  <a:lnTo>
                    <a:pt x="116" y="148"/>
                  </a:lnTo>
                  <a:lnTo>
                    <a:pt x="116" y="133"/>
                  </a:lnTo>
                  <a:lnTo>
                    <a:pt x="116" y="133"/>
                  </a:lnTo>
                  <a:lnTo>
                    <a:pt x="109" y="138"/>
                  </a:lnTo>
                  <a:lnTo>
                    <a:pt x="100" y="144"/>
                  </a:lnTo>
                  <a:lnTo>
                    <a:pt x="88" y="148"/>
                  </a:lnTo>
                  <a:lnTo>
                    <a:pt x="81" y="149"/>
                  </a:lnTo>
                  <a:lnTo>
                    <a:pt x="74" y="149"/>
                  </a:lnTo>
                  <a:lnTo>
                    <a:pt x="74" y="149"/>
                  </a:lnTo>
                  <a:lnTo>
                    <a:pt x="59" y="148"/>
                  </a:lnTo>
                  <a:lnTo>
                    <a:pt x="44" y="144"/>
                  </a:lnTo>
                  <a:lnTo>
                    <a:pt x="32" y="138"/>
                  </a:lnTo>
                  <a:lnTo>
                    <a:pt x="21" y="128"/>
                  </a:lnTo>
                  <a:lnTo>
                    <a:pt x="13" y="117"/>
                  </a:lnTo>
                  <a:lnTo>
                    <a:pt x="7" y="105"/>
                  </a:lnTo>
                  <a:lnTo>
                    <a:pt x="4" y="98"/>
                  </a:lnTo>
                  <a:lnTo>
                    <a:pt x="2" y="90"/>
                  </a:lnTo>
                  <a:lnTo>
                    <a:pt x="0" y="83"/>
                  </a:lnTo>
                  <a:lnTo>
                    <a:pt x="0" y="74"/>
                  </a:lnTo>
                  <a:lnTo>
                    <a:pt x="0" y="74"/>
                  </a:lnTo>
                  <a:lnTo>
                    <a:pt x="0" y="67"/>
                  </a:lnTo>
                  <a:lnTo>
                    <a:pt x="2" y="59"/>
                  </a:lnTo>
                  <a:lnTo>
                    <a:pt x="4" y="51"/>
                  </a:lnTo>
                  <a:lnTo>
                    <a:pt x="7" y="44"/>
                  </a:lnTo>
                  <a:lnTo>
                    <a:pt x="13" y="32"/>
                  </a:lnTo>
                  <a:lnTo>
                    <a:pt x="21" y="21"/>
                  </a:lnTo>
                  <a:lnTo>
                    <a:pt x="32" y="12"/>
                  </a:lnTo>
                  <a:lnTo>
                    <a:pt x="44" y="5"/>
                  </a:lnTo>
                  <a:lnTo>
                    <a:pt x="59" y="1"/>
                  </a:lnTo>
                  <a:lnTo>
                    <a:pt x="74" y="0"/>
                  </a:lnTo>
                  <a:lnTo>
                    <a:pt x="74" y="0"/>
                  </a:lnTo>
                  <a:lnTo>
                    <a:pt x="81" y="0"/>
                  </a:lnTo>
                  <a:lnTo>
                    <a:pt x="88" y="1"/>
                  </a:lnTo>
                  <a:lnTo>
                    <a:pt x="99" y="5"/>
                  </a:lnTo>
                  <a:lnTo>
                    <a:pt x="109" y="11"/>
                  </a:lnTo>
                  <a:lnTo>
                    <a:pt x="116" y="17"/>
                  </a:lnTo>
                  <a:lnTo>
                    <a:pt x="116" y="1"/>
                  </a:lnTo>
                  <a:lnTo>
                    <a:pt x="148" y="1"/>
                  </a:lnTo>
                  <a:close/>
                  <a:moveTo>
                    <a:pt x="75" y="31"/>
                  </a:moveTo>
                  <a:lnTo>
                    <a:pt x="75" y="31"/>
                  </a:lnTo>
                  <a:lnTo>
                    <a:pt x="66" y="32"/>
                  </a:lnTo>
                  <a:lnTo>
                    <a:pt x="58" y="34"/>
                  </a:lnTo>
                  <a:lnTo>
                    <a:pt x="50" y="38"/>
                  </a:lnTo>
                  <a:lnTo>
                    <a:pt x="44" y="44"/>
                  </a:lnTo>
                  <a:lnTo>
                    <a:pt x="39" y="50"/>
                  </a:lnTo>
                  <a:lnTo>
                    <a:pt x="36" y="57"/>
                  </a:lnTo>
                  <a:lnTo>
                    <a:pt x="33" y="66"/>
                  </a:lnTo>
                  <a:lnTo>
                    <a:pt x="32" y="74"/>
                  </a:lnTo>
                  <a:lnTo>
                    <a:pt x="32" y="74"/>
                  </a:lnTo>
                  <a:lnTo>
                    <a:pt x="33" y="83"/>
                  </a:lnTo>
                  <a:lnTo>
                    <a:pt x="36" y="92"/>
                  </a:lnTo>
                  <a:lnTo>
                    <a:pt x="39" y="99"/>
                  </a:lnTo>
                  <a:lnTo>
                    <a:pt x="44" y="105"/>
                  </a:lnTo>
                  <a:lnTo>
                    <a:pt x="50" y="111"/>
                  </a:lnTo>
                  <a:lnTo>
                    <a:pt x="58" y="115"/>
                  </a:lnTo>
                  <a:lnTo>
                    <a:pt x="66" y="117"/>
                  </a:lnTo>
                  <a:lnTo>
                    <a:pt x="75" y="118"/>
                  </a:lnTo>
                  <a:lnTo>
                    <a:pt x="75" y="118"/>
                  </a:lnTo>
                  <a:lnTo>
                    <a:pt x="83" y="117"/>
                  </a:lnTo>
                  <a:lnTo>
                    <a:pt x="92" y="115"/>
                  </a:lnTo>
                  <a:lnTo>
                    <a:pt x="99" y="111"/>
                  </a:lnTo>
                  <a:lnTo>
                    <a:pt x="105" y="105"/>
                  </a:lnTo>
                  <a:lnTo>
                    <a:pt x="110" y="99"/>
                  </a:lnTo>
                  <a:lnTo>
                    <a:pt x="114" y="92"/>
                  </a:lnTo>
                  <a:lnTo>
                    <a:pt x="116" y="83"/>
                  </a:lnTo>
                  <a:lnTo>
                    <a:pt x="117" y="74"/>
                  </a:lnTo>
                  <a:lnTo>
                    <a:pt x="117" y="74"/>
                  </a:lnTo>
                  <a:lnTo>
                    <a:pt x="116" y="66"/>
                  </a:lnTo>
                  <a:lnTo>
                    <a:pt x="114" y="57"/>
                  </a:lnTo>
                  <a:lnTo>
                    <a:pt x="110" y="50"/>
                  </a:lnTo>
                  <a:lnTo>
                    <a:pt x="105" y="44"/>
                  </a:lnTo>
                  <a:lnTo>
                    <a:pt x="99" y="38"/>
                  </a:lnTo>
                  <a:lnTo>
                    <a:pt x="92" y="34"/>
                  </a:lnTo>
                  <a:lnTo>
                    <a:pt x="83" y="32"/>
                  </a:lnTo>
                  <a:lnTo>
                    <a:pt x="75" y="31"/>
                  </a:lnTo>
                  <a:lnTo>
                    <a:pt x="7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userDrawn="1"/>
          </p:nvSpPr>
          <p:spPr bwMode="auto">
            <a:xfrm>
              <a:off x="1419" y="2429"/>
              <a:ext cx="42" cy="49"/>
            </a:xfrm>
            <a:custGeom>
              <a:avLst/>
              <a:gdLst>
                <a:gd name="T0" fmla="*/ 0 w 127"/>
                <a:gd name="T1" fmla="*/ 1 h 148"/>
                <a:gd name="T2" fmla="*/ 31 w 127"/>
                <a:gd name="T3" fmla="*/ 1 h 148"/>
                <a:gd name="T4" fmla="*/ 31 w 127"/>
                <a:gd name="T5" fmla="*/ 18 h 148"/>
                <a:gd name="T6" fmla="*/ 31 w 127"/>
                <a:gd name="T7" fmla="*/ 18 h 148"/>
                <a:gd name="T8" fmla="*/ 37 w 127"/>
                <a:gd name="T9" fmla="*/ 12 h 148"/>
                <a:gd name="T10" fmla="*/ 46 w 127"/>
                <a:gd name="T11" fmla="*/ 6 h 148"/>
                <a:gd name="T12" fmla="*/ 52 w 127"/>
                <a:gd name="T13" fmla="*/ 4 h 148"/>
                <a:gd name="T14" fmla="*/ 58 w 127"/>
                <a:gd name="T15" fmla="*/ 1 h 148"/>
                <a:gd name="T16" fmla="*/ 64 w 127"/>
                <a:gd name="T17" fmla="*/ 0 h 148"/>
                <a:gd name="T18" fmla="*/ 71 w 127"/>
                <a:gd name="T19" fmla="*/ 0 h 148"/>
                <a:gd name="T20" fmla="*/ 71 w 127"/>
                <a:gd name="T21" fmla="*/ 0 h 148"/>
                <a:gd name="T22" fmla="*/ 85 w 127"/>
                <a:gd name="T23" fmla="*/ 1 h 148"/>
                <a:gd name="T24" fmla="*/ 96 w 127"/>
                <a:gd name="T25" fmla="*/ 4 h 148"/>
                <a:gd name="T26" fmla="*/ 106 w 127"/>
                <a:gd name="T27" fmla="*/ 9 h 148"/>
                <a:gd name="T28" fmla="*/ 113 w 127"/>
                <a:gd name="T29" fmla="*/ 16 h 148"/>
                <a:gd name="T30" fmla="*/ 119 w 127"/>
                <a:gd name="T31" fmla="*/ 24 h 148"/>
                <a:gd name="T32" fmla="*/ 124 w 127"/>
                <a:gd name="T33" fmla="*/ 34 h 148"/>
                <a:gd name="T34" fmla="*/ 126 w 127"/>
                <a:gd name="T35" fmla="*/ 46 h 148"/>
                <a:gd name="T36" fmla="*/ 127 w 127"/>
                <a:gd name="T37" fmla="*/ 60 h 148"/>
                <a:gd name="T38" fmla="*/ 127 w 127"/>
                <a:gd name="T39" fmla="*/ 148 h 148"/>
                <a:gd name="T40" fmla="*/ 96 w 127"/>
                <a:gd name="T41" fmla="*/ 148 h 148"/>
                <a:gd name="T42" fmla="*/ 96 w 127"/>
                <a:gd name="T43" fmla="*/ 67 h 148"/>
                <a:gd name="T44" fmla="*/ 96 w 127"/>
                <a:gd name="T45" fmla="*/ 67 h 148"/>
                <a:gd name="T46" fmla="*/ 95 w 127"/>
                <a:gd name="T47" fmla="*/ 59 h 148"/>
                <a:gd name="T48" fmla="*/ 93 w 127"/>
                <a:gd name="T49" fmla="*/ 50 h 148"/>
                <a:gd name="T50" fmla="*/ 91 w 127"/>
                <a:gd name="T51" fmla="*/ 44 h 148"/>
                <a:gd name="T52" fmla="*/ 87 w 127"/>
                <a:gd name="T53" fmla="*/ 39 h 148"/>
                <a:gd name="T54" fmla="*/ 82 w 127"/>
                <a:gd name="T55" fmla="*/ 35 h 148"/>
                <a:gd name="T56" fmla="*/ 78 w 127"/>
                <a:gd name="T57" fmla="*/ 32 h 148"/>
                <a:gd name="T58" fmla="*/ 71 w 127"/>
                <a:gd name="T59" fmla="*/ 31 h 148"/>
                <a:gd name="T60" fmla="*/ 64 w 127"/>
                <a:gd name="T61" fmla="*/ 31 h 148"/>
                <a:gd name="T62" fmla="*/ 64 w 127"/>
                <a:gd name="T63" fmla="*/ 31 h 148"/>
                <a:gd name="T64" fmla="*/ 56 w 127"/>
                <a:gd name="T65" fmla="*/ 31 h 148"/>
                <a:gd name="T66" fmla="*/ 50 w 127"/>
                <a:gd name="T67" fmla="*/ 33 h 148"/>
                <a:gd name="T68" fmla="*/ 45 w 127"/>
                <a:gd name="T69" fmla="*/ 37 h 148"/>
                <a:gd name="T70" fmla="*/ 40 w 127"/>
                <a:gd name="T71" fmla="*/ 40 h 148"/>
                <a:gd name="T72" fmla="*/ 36 w 127"/>
                <a:gd name="T73" fmla="*/ 46 h 148"/>
                <a:gd name="T74" fmla="*/ 34 w 127"/>
                <a:gd name="T75" fmla="*/ 53 h 148"/>
                <a:gd name="T76" fmla="*/ 32 w 127"/>
                <a:gd name="T77" fmla="*/ 60 h 148"/>
                <a:gd name="T78" fmla="*/ 31 w 127"/>
                <a:gd name="T79" fmla="*/ 67 h 148"/>
                <a:gd name="T80" fmla="*/ 31 w 127"/>
                <a:gd name="T81" fmla="*/ 148 h 148"/>
                <a:gd name="T82" fmla="*/ 0 w 127"/>
                <a:gd name="T83" fmla="*/ 148 h 148"/>
                <a:gd name="T84" fmla="*/ 0 w 127"/>
                <a:gd name="T85"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 h="148">
                  <a:moveTo>
                    <a:pt x="0" y="1"/>
                  </a:moveTo>
                  <a:lnTo>
                    <a:pt x="31" y="1"/>
                  </a:lnTo>
                  <a:lnTo>
                    <a:pt x="31" y="18"/>
                  </a:lnTo>
                  <a:lnTo>
                    <a:pt x="31" y="18"/>
                  </a:lnTo>
                  <a:lnTo>
                    <a:pt x="37" y="12"/>
                  </a:lnTo>
                  <a:lnTo>
                    <a:pt x="46" y="6"/>
                  </a:lnTo>
                  <a:lnTo>
                    <a:pt x="52" y="4"/>
                  </a:lnTo>
                  <a:lnTo>
                    <a:pt x="58" y="1"/>
                  </a:lnTo>
                  <a:lnTo>
                    <a:pt x="64" y="0"/>
                  </a:lnTo>
                  <a:lnTo>
                    <a:pt x="71" y="0"/>
                  </a:lnTo>
                  <a:lnTo>
                    <a:pt x="71" y="0"/>
                  </a:lnTo>
                  <a:lnTo>
                    <a:pt x="85" y="1"/>
                  </a:lnTo>
                  <a:lnTo>
                    <a:pt x="96" y="4"/>
                  </a:lnTo>
                  <a:lnTo>
                    <a:pt x="106" y="9"/>
                  </a:lnTo>
                  <a:lnTo>
                    <a:pt x="113" y="16"/>
                  </a:lnTo>
                  <a:lnTo>
                    <a:pt x="119" y="24"/>
                  </a:lnTo>
                  <a:lnTo>
                    <a:pt x="124" y="34"/>
                  </a:lnTo>
                  <a:lnTo>
                    <a:pt x="126" y="46"/>
                  </a:lnTo>
                  <a:lnTo>
                    <a:pt x="127" y="60"/>
                  </a:lnTo>
                  <a:lnTo>
                    <a:pt x="127" y="148"/>
                  </a:lnTo>
                  <a:lnTo>
                    <a:pt x="96" y="148"/>
                  </a:lnTo>
                  <a:lnTo>
                    <a:pt x="96" y="67"/>
                  </a:lnTo>
                  <a:lnTo>
                    <a:pt x="96" y="67"/>
                  </a:lnTo>
                  <a:lnTo>
                    <a:pt x="95" y="59"/>
                  </a:lnTo>
                  <a:lnTo>
                    <a:pt x="93" y="50"/>
                  </a:lnTo>
                  <a:lnTo>
                    <a:pt x="91" y="44"/>
                  </a:lnTo>
                  <a:lnTo>
                    <a:pt x="87" y="39"/>
                  </a:lnTo>
                  <a:lnTo>
                    <a:pt x="82" y="35"/>
                  </a:lnTo>
                  <a:lnTo>
                    <a:pt x="78" y="32"/>
                  </a:lnTo>
                  <a:lnTo>
                    <a:pt x="71" y="31"/>
                  </a:lnTo>
                  <a:lnTo>
                    <a:pt x="64" y="31"/>
                  </a:lnTo>
                  <a:lnTo>
                    <a:pt x="64" y="31"/>
                  </a:lnTo>
                  <a:lnTo>
                    <a:pt x="56" y="31"/>
                  </a:lnTo>
                  <a:lnTo>
                    <a:pt x="50" y="33"/>
                  </a:lnTo>
                  <a:lnTo>
                    <a:pt x="45" y="37"/>
                  </a:lnTo>
                  <a:lnTo>
                    <a:pt x="40" y="40"/>
                  </a:lnTo>
                  <a:lnTo>
                    <a:pt x="36" y="46"/>
                  </a:lnTo>
                  <a:lnTo>
                    <a:pt x="34" y="53"/>
                  </a:lnTo>
                  <a:lnTo>
                    <a:pt x="32" y="60"/>
                  </a:lnTo>
                  <a:lnTo>
                    <a:pt x="31" y="67"/>
                  </a:lnTo>
                  <a:lnTo>
                    <a:pt x="31"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userDrawn="1"/>
          </p:nvSpPr>
          <p:spPr bwMode="auto">
            <a:xfrm>
              <a:off x="1504" y="2410"/>
              <a:ext cx="44" cy="68"/>
            </a:xfrm>
            <a:custGeom>
              <a:avLst/>
              <a:gdLst>
                <a:gd name="T0" fmla="*/ 0 w 134"/>
                <a:gd name="T1" fmla="*/ 0 h 205"/>
                <a:gd name="T2" fmla="*/ 37 w 134"/>
                <a:gd name="T3" fmla="*/ 0 h 205"/>
                <a:gd name="T4" fmla="*/ 102 w 134"/>
                <a:gd name="T5" fmla="*/ 141 h 205"/>
                <a:gd name="T6" fmla="*/ 102 w 134"/>
                <a:gd name="T7" fmla="*/ 0 h 205"/>
                <a:gd name="T8" fmla="*/ 134 w 134"/>
                <a:gd name="T9" fmla="*/ 0 h 205"/>
                <a:gd name="T10" fmla="*/ 134 w 134"/>
                <a:gd name="T11" fmla="*/ 205 h 205"/>
                <a:gd name="T12" fmla="*/ 99 w 134"/>
                <a:gd name="T13" fmla="*/ 205 h 205"/>
                <a:gd name="T14" fmla="*/ 33 w 134"/>
                <a:gd name="T15" fmla="*/ 64 h 205"/>
                <a:gd name="T16" fmla="*/ 33 w 134"/>
                <a:gd name="T17" fmla="*/ 205 h 205"/>
                <a:gd name="T18" fmla="*/ 0 w 134"/>
                <a:gd name="T19" fmla="*/ 205 h 205"/>
                <a:gd name="T20" fmla="*/ 0 w 134"/>
                <a:gd name="T21"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205">
                  <a:moveTo>
                    <a:pt x="0" y="0"/>
                  </a:moveTo>
                  <a:lnTo>
                    <a:pt x="37" y="0"/>
                  </a:lnTo>
                  <a:lnTo>
                    <a:pt x="102" y="141"/>
                  </a:lnTo>
                  <a:lnTo>
                    <a:pt x="102" y="0"/>
                  </a:lnTo>
                  <a:lnTo>
                    <a:pt x="134" y="0"/>
                  </a:lnTo>
                  <a:lnTo>
                    <a:pt x="134" y="205"/>
                  </a:lnTo>
                  <a:lnTo>
                    <a:pt x="99" y="205"/>
                  </a:lnTo>
                  <a:lnTo>
                    <a:pt x="33" y="64"/>
                  </a:lnTo>
                  <a:lnTo>
                    <a:pt x="33" y="205"/>
                  </a:lnTo>
                  <a:lnTo>
                    <a:pt x="0" y="20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userDrawn="1"/>
          </p:nvSpPr>
          <p:spPr bwMode="auto">
            <a:xfrm>
              <a:off x="1562" y="2429"/>
              <a:ext cx="42" cy="50"/>
            </a:xfrm>
            <a:custGeom>
              <a:avLst/>
              <a:gdLst>
                <a:gd name="T0" fmla="*/ 128 w 128"/>
                <a:gd name="T1" fmla="*/ 147 h 148"/>
                <a:gd name="T2" fmla="*/ 96 w 128"/>
                <a:gd name="T3" fmla="*/ 147 h 148"/>
                <a:gd name="T4" fmla="*/ 96 w 128"/>
                <a:gd name="T5" fmla="*/ 130 h 148"/>
                <a:gd name="T6" fmla="*/ 96 w 128"/>
                <a:gd name="T7" fmla="*/ 130 h 148"/>
                <a:gd name="T8" fmla="*/ 89 w 128"/>
                <a:gd name="T9" fmla="*/ 137 h 148"/>
                <a:gd name="T10" fmla="*/ 81 w 128"/>
                <a:gd name="T11" fmla="*/ 143 h 148"/>
                <a:gd name="T12" fmla="*/ 76 w 128"/>
                <a:gd name="T13" fmla="*/ 145 h 148"/>
                <a:gd name="T14" fmla="*/ 70 w 128"/>
                <a:gd name="T15" fmla="*/ 147 h 148"/>
                <a:gd name="T16" fmla="*/ 64 w 128"/>
                <a:gd name="T17" fmla="*/ 148 h 148"/>
                <a:gd name="T18" fmla="*/ 56 w 128"/>
                <a:gd name="T19" fmla="*/ 148 h 148"/>
                <a:gd name="T20" fmla="*/ 56 w 128"/>
                <a:gd name="T21" fmla="*/ 148 h 148"/>
                <a:gd name="T22" fmla="*/ 43 w 128"/>
                <a:gd name="T23" fmla="*/ 148 h 148"/>
                <a:gd name="T24" fmla="*/ 32 w 128"/>
                <a:gd name="T25" fmla="*/ 144 h 148"/>
                <a:gd name="T26" fmla="*/ 22 w 128"/>
                <a:gd name="T27" fmla="*/ 139 h 148"/>
                <a:gd name="T28" fmla="*/ 15 w 128"/>
                <a:gd name="T29" fmla="*/ 133 h 148"/>
                <a:gd name="T30" fmla="*/ 8 w 128"/>
                <a:gd name="T31" fmla="*/ 125 h 148"/>
                <a:gd name="T32" fmla="*/ 4 w 128"/>
                <a:gd name="T33" fmla="*/ 114 h 148"/>
                <a:gd name="T34" fmla="*/ 0 w 128"/>
                <a:gd name="T35" fmla="*/ 102 h 148"/>
                <a:gd name="T36" fmla="*/ 0 w 128"/>
                <a:gd name="T37" fmla="*/ 88 h 148"/>
                <a:gd name="T38" fmla="*/ 0 w 128"/>
                <a:gd name="T39" fmla="*/ 0 h 148"/>
                <a:gd name="T40" fmla="*/ 32 w 128"/>
                <a:gd name="T41" fmla="*/ 0 h 148"/>
                <a:gd name="T42" fmla="*/ 32 w 128"/>
                <a:gd name="T43" fmla="*/ 81 h 148"/>
                <a:gd name="T44" fmla="*/ 32 w 128"/>
                <a:gd name="T45" fmla="*/ 81 h 148"/>
                <a:gd name="T46" fmla="*/ 32 w 128"/>
                <a:gd name="T47" fmla="*/ 91 h 148"/>
                <a:gd name="T48" fmla="*/ 34 w 128"/>
                <a:gd name="T49" fmla="*/ 98 h 148"/>
                <a:gd name="T50" fmla="*/ 37 w 128"/>
                <a:gd name="T51" fmla="*/ 104 h 148"/>
                <a:gd name="T52" fmla="*/ 40 w 128"/>
                <a:gd name="T53" fmla="*/ 109 h 148"/>
                <a:gd name="T54" fmla="*/ 44 w 128"/>
                <a:gd name="T55" fmla="*/ 114 h 148"/>
                <a:gd name="T56" fmla="*/ 50 w 128"/>
                <a:gd name="T57" fmla="*/ 116 h 148"/>
                <a:gd name="T58" fmla="*/ 56 w 128"/>
                <a:gd name="T59" fmla="*/ 117 h 148"/>
                <a:gd name="T60" fmla="*/ 64 w 128"/>
                <a:gd name="T61" fmla="*/ 119 h 148"/>
                <a:gd name="T62" fmla="*/ 64 w 128"/>
                <a:gd name="T63" fmla="*/ 119 h 148"/>
                <a:gd name="T64" fmla="*/ 71 w 128"/>
                <a:gd name="T65" fmla="*/ 117 h 148"/>
                <a:gd name="T66" fmla="*/ 78 w 128"/>
                <a:gd name="T67" fmla="*/ 115 h 148"/>
                <a:gd name="T68" fmla="*/ 83 w 128"/>
                <a:gd name="T69" fmla="*/ 112 h 148"/>
                <a:gd name="T70" fmla="*/ 88 w 128"/>
                <a:gd name="T71" fmla="*/ 108 h 148"/>
                <a:gd name="T72" fmla="*/ 92 w 128"/>
                <a:gd name="T73" fmla="*/ 103 h 148"/>
                <a:gd name="T74" fmla="*/ 94 w 128"/>
                <a:gd name="T75" fmla="*/ 97 h 148"/>
                <a:gd name="T76" fmla="*/ 95 w 128"/>
                <a:gd name="T77" fmla="*/ 89 h 148"/>
                <a:gd name="T78" fmla="*/ 96 w 128"/>
                <a:gd name="T79" fmla="*/ 81 h 148"/>
                <a:gd name="T80" fmla="*/ 96 w 128"/>
                <a:gd name="T81" fmla="*/ 0 h 148"/>
                <a:gd name="T82" fmla="*/ 128 w 128"/>
                <a:gd name="T83" fmla="*/ 0 h 148"/>
                <a:gd name="T84" fmla="*/ 128 w 128"/>
                <a:gd name="T85"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148">
                  <a:moveTo>
                    <a:pt x="128" y="147"/>
                  </a:moveTo>
                  <a:lnTo>
                    <a:pt x="96" y="147"/>
                  </a:lnTo>
                  <a:lnTo>
                    <a:pt x="96" y="130"/>
                  </a:lnTo>
                  <a:lnTo>
                    <a:pt x="96" y="130"/>
                  </a:lnTo>
                  <a:lnTo>
                    <a:pt x="89" y="137"/>
                  </a:lnTo>
                  <a:lnTo>
                    <a:pt x="81" y="143"/>
                  </a:lnTo>
                  <a:lnTo>
                    <a:pt x="76" y="145"/>
                  </a:lnTo>
                  <a:lnTo>
                    <a:pt x="70" y="147"/>
                  </a:lnTo>
                  <a:lnTo>
                    <a:pt x="64" y="148"/>
                  </a:lnTo>
                  <a:lnTo>
                    <a:pt x="56" y="148"/>
                  </a:lnTo>
                  <a:lnTo>
                    <a:pt x="56" y="148"/>
                  </a:lnTo>
                  <a:lnTo>
                    <a:pt x="43" y="148"/>
                  </a:lnTo>
                  <a:lnTo>
                    <a:pt x="32" y="144"/>
                  </a:lnTo>
                  <a:lnTo>
                    <a:pt x="22" y="139"/>
                  </a:lnTo>
                  <a:lnTo>
                    <a:pt x="15" y="133"/>
                  </a:lnTo>
                  <a:lnTo>
                    <a:pt x="8" y="125"/>
                  </a:lnTo>
                  <a:lnTo>
                    <a:pt x="4" y="114"/>
                  </a:lnTo>
                  <a:lnTo>
                    <a:pt x="0" y="102"/>
                  </a:lnTo>
                  <a:lnTo>
                    <a:pt x="0" y="88"/>
                  </a:lnTo>
                  <a:lnTo>
                    <a:pt x="0" y="0"/>
                  </a:lnTo>
                  <a:lnTo>
                    <a:pt x="32" y="0"/>
                  </a:lnTo>
                  <a:lnTo>
                    <a:pt x="32" y="81"/>
                  </a:lnTo>
                  <a:lnTo>
                    <a:pt x="32" y="81"/>
                  </a:lnTo>
                  <a:lnTo>
                    <a:pt x="32" y="91"/>
                  </a:lnTo>
                  <a:lnTo>
                    <a:pt x="34" y="98"/>
                  </a:lnTo>
                  <a:lnTo>
                    <a:pt x="37" y="104"/>
                  </a:lnTo>
                  <a:lnTo>
                    <a:pt x="40" y="109"/>
                  </a:lnTo>
                  <a:lnTo>
                    <a:pt x="44" y="114"/>
                  </a:lnTo>
                  <a:lnTo>
                    <a:pt x="50" y="116"/>
                  </a:lnTo>
                  <a:lnTo>
                    <a:pt x="56" y="117"/>
                  </a:lnTo>
                  <a:lnTo>
                    <a:pt x="64" y="119"/>
                  </a:lnTo>
                  <a:lnTo>
                    <a:pt x="64" y="119"/>
                  </a:lnTo>
                  <a:lnTo>
                    <a:pt x="71" y="117"/>
                  </a:lnTo>
                  <a:lnTo>
                    <a:pt x="78" y="115"/>
                  </a:lnTo>
                  <a:lnTo>
                    <a:pt x="83" y="112"/>
                  </a:lnTo>
                  <a:lnTo>
                    <a:pt x="88" y="108"/>
                  </a:lnTo>
                  <a:lnTo>
                    <a:pt x="92" y="103"/>
                  </a:lnTo>
                  <a:lnTo>
                    <a:pt x="94" y="97"/>
                  </a:lnTo>
                  <a:lnTo>
                    <a:pt x="95" y="89"/>
                  </a:lnTo>
                  <a:lnTo>
                    <a:pt x="96" y="81"/>
                  </a:lnTo>
                  <a:lnTo>
                    <a:pt x="96" y="0"/>
                  </a:lnTo>
                  <a:lnTo>
                    <a:pt x="128" y="0"/>
                  </a:lnTo>
                  <a:lnTo>
                    <a:pt x="128"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userDrawn="1"/>
          </p:nvSpPr>
          <p:spPr bwMode="auto">
            <a:xfrm>
              <a:off x="1615" y="2429"/>
              <a:ext cx="50" cy="50"/>
            </a:xfrm>
            <a:custGeom>
              <a:avLst/>
              <a:gdLst>
                <a:gd name="T0" fmla="*/ 75 w 150"/>
                <a:gd name="T1" fmla="*/ 120 h 149"/>
                <a:gd name="T2" fmla="*/ 92 w 150"/>
                <a:gd name="T3" fmla="*/ 116 h 149"/>
                <a:gd name="T4" fmla="*/ 106 w 150"/>
                <a:gd name="T5" fmla="*/ 106 h 149"/>
                <a:gd name="T6" fmla="*/ 114 w 150"/>
                <a:gd name="T7" fmla="*/ 93 h 149"/>
                <a:gd name="T8" fmla="*/ 117 w 150"/>
                <a:gd name="T9" fmla="*/ 74 h 149"/>
                <a:gd name="T10" fmla="*/ 150 w 150"/>
                <a:gd name="T11" fmla="*/ 74 h 149"/>
                <a:gd name="T12" fmla="*/ 147 w 150"/>
                <a:gd name="T13" fmla="*/ 90 h 149"/>
                <a:gd name="T14" fmla="*/ 143 w 150"/>
                <a:gd name="T15" fmla="*/ 104 h 149"/>
                <a:gd name="T16" fmla="*/ 128 w 150"/>
                <a:gd name="T17" fmla="*/ 128 h 149"/>
                <a:gd name="T18" fmla="*/ 104 w 150"/>
                <a:gd name="T19" fmla="*/ 144 h 149"/>
                <a:gd name="T20" fmla="*/ 90 w 150"/>
                <a:gd name="T21" fmla="*/ 148 h 149"/>
                <a:gd name="T22" fmla="*/ 75 w 150"/>
                <a:gd name="T23" fmla="*/ 149 h 149"/>
                <a:gd name="T24" fmla="*/ 67 w 150"/>
                <a:gd name="T25" fmla="*/ 149 h 149"/>
                <a:gd name="T26" fmla="*/ 52 w 150"/>
                <a:gd name="T27" fmla="*/ 146 h 149"/>
                <a:gd name="T28" fmla="*/ 33 w 150"/>
                <a:gd name="T29" fmla="*/ 137 h 149"/>
                <a:gd name="T30" fmla="*/ 12 w 150"/>
                <a:gd name="T31" fmla="*/ 117 h 149"/>
                <a:gd name="T32" fmla="*/ 3 w 150"/>
                <a:gd name="T33" fmla="*/ 98 h 149"/>
                <a:gd name="T34" fmla="*/ 1 w 150"/>
                <a:gd name="T35" fmla="*/ 83 h 149"/>
                <a:gd name="T36" fmla="*/ 0 w 150"/>
                <a:gd name="T37" fmla="*/ 74 h 149"/>
                <a:gd name="T38" fmla="*/ 1 w 150"/>
                <a:gd name="T39" fmla="*/ 59 h 149"/>
                <a:gd name="T40" fmla="*/ 6 w 150"/>
                <a:gd name="T41" fmla="*/ 45 h 149"/>
                <a:gd name="T42" fmla="*/ 22 w 150"/>
                <a:gd name="T43" fmla="*/ 21 h 149"/>
                <a:gd name="T44" fmla="*/ 45 w 150"/>
                <a:gd name="T45" fmla="*/ 5 h 149"/>
                <a:gd name="T46" fmla="*/ 59 w 150"/>
                <a:gd name="T47" fmla="*/ 1 h 149"/>
                <a:gd name="T48" fmla="*/ 75 w 150"/>
                <a:gd name="T49" fmla="*/ 0 h 149"/>
                <a:gd name="T50" fmla="*/ 83 w 150"/>
                <a:gd name="T51" fmla="*/ 0 h 149"/>
                <a:gd name="T52" fmla="*/ 98 w 150"/>
                <a:gd name="T53" fmla="*/ 4 h 149"/>
                <a:gd name="T54" fmla="*/ 112 w 150"/>
                <a:gd name="T55" fmla="*/ 9 h 149"/>
                <a:gd name="T56" fmla="*/ 128 w 150"/>
                <a:gd name="T57" fmla="*/ 22 h 149"/>
                <a:gd name="T58" fmla="*/ 104 w 150"/>
                <a:gd name="T59" fmla="*/ 43 h 149"/>
                <a:gd name="T60" fmla="*/ 91 w 150"/>
                <a:gd name="T61" fmla="*/ 34 h 149"/>
                <a:gd name="T62" fmla="*/ 75 w 150"/>
                <a:gd name="T63" fmla="*/ 31 h 149"/>
                <a:gd name="T64" fmla="*/ 66 w 150"/>
                <a:gd name="T65" fmla="*/ 31 h 149"/>
                <a:gd name="T66" fmla="*/ 51 w 150"/>
                <a:gd name="T67" fmla="*/ 38 h 149"/>
                <a:gd name="T68" fmla="*/ 40 w 150"/>
                <a:gd name="T69" fmla="*/ 49 h 149"/>
                <a:gd name="T70" fmla="*/ 34 w 150"/>
                <a:gd name="T71" fmla="*/ 65 h 149"/>
                <a:gd name="T72" fmla="*/ 33 w 150"/>
                <a:gd name="T73" fmla="*/ 74 h 149"/>
                <a:gd name="T74" fmla="*/ 36 w 150"/>
                <a:gd name="T75" fmla="*/ 93 h 149"/>
                <a:gd name="T76" fmla="*/ 45 w 150"/>
                <a:gd name="T77" fmla="*/ 106 h 149"/>
                <a:gd name="T78" fmla="*/ 57 w 150"/>
                <a:gd name="T79" fmla="*/ 116 h 149"/>
                <a:gd name="T80" fmla="*/ 75 w 150"/>
                <a:gd name="T81" fmla="*/ 12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49">
                  <a:moveTo>
                    <a:pt x="75" y="120"/>
                  </a:moveTo>
                  <a:lnTo>
                    <a:pt x="75" y="120"/>
                  </a:lnTo>
                  <a:lnTo>
                    <a:pt x="84" y="118"/>
                  </a:lnTo>
                  <a:lnTo>
                    <a:pt x="92" y="116"/>
                  </a:lnTo>
                  <a:lnTo>
                    <a:pt x="100" y="112"/>
                  </a:lnTo>
                  <a:lnTo>
                    <a:pt x="106" y="106"/>
                  </a:lnTo>
                  <a:lnTo>
                    <a:pt x="111" y="100"/>
                  </a:lnTo>
                  <a:lnTo>
                    <a:pt x="114" y="93"/>
                  </a:lnTo>
                  <a:lnTo>
                    <a:pt x="117" y="84"/>
                  </a:lnTo>
                  <a:lnTo>
                    <a:pt x="117" y="74"/>
                  </a:lnTo>
                  <a:lnTo>
                    <a:pt x="150" y="74"/>
                  </a:lnTo>
                  <a:lnTo>
                    <a:pt x="150" y="74"/>
                  </a:lnTo>
                  <a:lnTo>
                    <a:pt x="148" y="83"/>
                  </a:lnTo>
                  <a:lnTo>
                    <a:pt x="147" y="90"/>
                  </a:lnTo>
                  <a:lnTo>
                    <a:pt x="146" y="98"/>
                  </a:lnTo>
                  <a:lnTo>
                    <a:pt x="143" y="104"/>
                  </a:lnTo>
                  <a:lnTo>
                    <a:pt x="136" y="117"/>
                  </a:lnTo>
                  <a:lnTo>
                    <a:pt x="128" y="128"/>
                  </a:lnTo>
                  <a:lnTo>
                    <a:pt x="117" y="137"/>
                  </a:lnTo>
                  <a:lnTo>
                    <a:pt x="104" y="144"/>
                  </a:lnTo>
                  <a:lnTo>
                    <a:pt x="97" y="146"/>
                  </a:lnTo>
                  <a:lnTo>
                    <a:pt x="90" y="148"/>
                  </a:lnTo>
                  <a:lnTo>
                    <a:pt x="83" y="149"/>
                  </a:lnTo>
                  <a:lnTo>
                    <a:pt x="75" y="149"/>
                  </a:lnTo>
                  <a:lnTo>
                    <a:pt x="75" y="149"/>
                  </a:lnTo>
                  <a:lnTo>
                    <a:pt x="67" y="149"/>
                  </a:lnTo>
                  <a:lnTo>
                    <a:pt x="59" y="148"/>
                  </a:lnTo>
                  <a:lnTo>
                    <a:pt x="52" y="146"/>
                  </a:lnTo>
                  <a:lnTo>
                    <a:pt x="45" y="144"/>
                  </a:lnTo>
                  <a:lnTo>
                    <a:pt x="33" y="137"/>
                  </a:lnTo>
                  <a:lnTo>
                    <a:pt x="22" y="128"/>
                  </a:lnTo>
                  <a:lnTo>
                    <a:pt x="12" y="117"/>
                  </a:lnTo>
                  <a:lnTo>
                    <a:pt x="6" y="105"/>
                  </a:lnTo>
                  <a:lnTo>
                    <a:pt x="3" y="98"/>
                  </a:lnTo>
                  <a:lnTo>
                    <a:pt x="1" y="90"/>
                  </a:lnTo>
                  <a:lnTo>
                    <a:pt x="1" y="83"/>
                  </a:lnTo>
                  <a:lnTo>
                    <a:pt x="0" y="74"/>
                  </a:lnTo>
                  <a:lnTo>
                    <a:pt x="0" y="74"/>
                  </a:lnTo>
                  <a:lnTo>
                    <a:pt x="1" y="67"/>
                  </a:lnTo>
                  <a:lnTo>
                    <a:pt x="1" y="59"/>
                  </a:lnTo>
                  <a:lnTo>
                    <a:pt x="3" y="51"/>
                  </a:lnTo>
                  <a:lnTo>
                    <a:pt x="6" y="45"/>
                  </a:lnTo>
                  <a:lnTo>
                    <a:pt x="12" y="32"/>
                  </a:lnTo>
                  <a:lnTo>
                    <a:pt x="22" y="21"/>
                  </a:lnTo>
                  <a:lnTo>
                    <a:pt x="33" y="12"/>
                  </a:lnTo>
                  <a:lnTo>
                    <a:pt x="45" y="5"/>
                  </a:lnTo>
                  <a:lnTo>
                    <a:pt x="52" y="3"/>
                  </a:lnTo>
                  <a:lnTo>
                    <a:pt x="59" y="1"/>
                  </a:lnTo>
                  <a:lnTo>
                    <a:pt x="67" y="0"/>
                  </a:lnTo>
                  <a:lnTo>
                    <a:pt x="75" y="0"/>
                  </a:lnTo>
                  <a:lnTo>
                    <a:pt x="75" y="0"/>
                  </a:lnTo>
                  <a:lnTo>
                    <a:pt x="83" y="0"/>
                  </a:lnTo>
                  <a:lnTo>
                    <a:pt x="91" y="1"/>
                  </a:lnTo>
                  <a:lnTo>
                    <a:pt x="98" y="4"/>
                  </a:lnTo>
                  <a:lnTo>
                    <a:pt x="104" y="6"/>
                  </a:lnTo>
                  <a:lnTo>
                    <a:pt x="112" y="9"/>
                  </a:lnTo>
                  <a:lnTo>
                    <a:pt x="118" y="12"/>
                  </a:lnTo>
                  <a:lnTo>
                    <a:pt x="128" y="22"/>
                  </a:lnTo>
                  <a:lnTo>
                    <a:pt x="104" y="43"/>
                  </a:lnTo>
                  <a:lnTo>
                    <a:pt x="104" y="43"/>
                  </a:lnTo>
                  <a:lnTo>
                    <a:pt x="98" y="38"/>
                  </a:lnTo>
                  <a:lnTo>
                    <a:pt x="91" y="34"/>
                  </a:lnTo>
                  <a:lnTo>
                    <a:pt x="84" y="31"/>
                  </a:lnTo>
                  <a:lnTo>
                    <a:pt x="75" y="31"/>
                  </a:lnTo>
                  <a:lnTo>
                    <a:pt x="75" y="31"/>
                  </a:lnTo>
                  <a:lnTo>
                    <a:pt x="66" y="31"/>
                  </a:lnTo>
                  <a:lnTo>
                    <a:pt x="57" y="33"/>
                  </a:lnTo>
                  <a:lnTo>
                    <a:pt x="51" y="38"/>
                  </a:lnTo>
                  <a:lnTo>
                    <a:pt x="45" y="43"/>
                  </a:lnTo>
                  <a:lnTo>
                    <a:pt x="40" y="49"/>
                  </a:lnTo>
                  <a:lnTo>
                    <a:pt x="36" y="56"/>
                  </a:lnTo>
                  <a:lnTo>
                    <a:pt x="34" y="65"/>
                  </a:lnTo>
                  <a:lnTo>
                    <a:pt x="33" y="74"/>
                  </a:lnTo>
                  <a:lnTo>
                    <a:pt x="33" y="74"/>
                  </a:lnTo>
                  <a:lnTo>
                    <a:pt x="34" y="84"/>
                  </a:lnTo>
                  <a:lnTo>
                    <a:pt x="36" y="93"/>
                  </a:lnTo>
                  <a:lnTo>
                    <a:pt x="40" y="100"/>
                  </a:lnTo>
                  <a:lnTo>
                    <a:pt x="45" y="106"/>
                  </a:lnTo>
                  <a:lnTo>
                    <a:pt x="51" y="112"/>
                  </a:lnTo>
                  <a:lnTo>
                    <a:pt x="57" y="116"/>
                  </a:lnTo>
                  <a:lnTo>
                    <a:pt x="66" y="118"/>
                  </a:lnTo>
                  <a:lnTo>
                    <a:pt x="75" y="120"/>
                  </a:lnTo>
                  <a:lnTo>
                    <a:pt x="75"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p:cNvSpPr>
            <p:nvPr userDrawn="1"/>
          </p:nvSpPr>
          <p:spPr bwMode="auto">
            <a:xfrm>
              <a:off x="1674" y="2409"/>
              <a:ext cx="10" cy="69"/>
            </a:xfrm>
            <a:custGeom>
              <a:avLst/>
              <a:gdLst>
                <a:gd name="T0" fmla="*/ 0 w 32"/>
                <a:gd name="T1" fmla="*/ 4 h 209"/>
                <a:gd name="T2" fmla="*/ 32 w 32"/>
                <a:gd name="T3" fmla="*/ 0 h 209"/>
                <a:gd name="T4" fmla="*/ 32 w 32"/>
                <a:gd name="T5" fmla="*/ 209 h 209"/>
                <a:gd name="T6" fmla="*/ 0 w 32"/>
                <a:gd name="T7" fmla="*/ 209 h 209"/>
                <a:gd name="T8" fmla="*/ 0 w 32"/>
                <a:gd name="T9" fmla="*/ 4 h 209"/>
              </a:gdLst>
              <a:ahLst/>
              <a:cxnLst>
                <a:cxn ang="0">
                  <a:pos x="T0" y="T1"/>
                </a:cxn>
                <a:cxn ang="0">
                  <a:pos x="T2" y="T3"/>
                </a:cxn>
                <a:cxn ang="0">
                  <a:pos x="T4" y="T5"/>
                </a:cxn>
                <a:cxn ang="0">
                  <a:pos x="T6" y="T7"/>
                </a:cxn>
                <a:cxn ang="0">
                  <a:pos x="T8" y="T9"/>
                </a:cxn>
              </a:cxnLst>
              <a:rect l="0" t="0" r="r" b="b"/>
              <a:pathLst>
                <a:path w="32" h="209">
                  <a:moveTo>
                    <a:pt x="0" y="4"/>
                  </a:moveTo>
                  <a:lnTo>
                    <a:pt x="32" y="0"/>
                  </a:lnTo>
                  <a:lnTo>
                    <a:pt x="32"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1694" y="2429"/>
              <a:ext cx="50" cy="50"/>
            </a:xfrm>
            <a:custGeom>
              <a:avLst/>
              <a:gdLst>
                <a:gd name="T0" fmla="*/ 35 w 149"/>
                <a:gd name="T1" fmla="*/ 85 h 149"/>
                <a:gd name="T2" fmla="*/ 39 w 149"/>
                <a:gd name="T3" fmla="*/ 99 h 149"/>
                <a:gd name="T4" fmla="*/ 49 w 149"/>
                <a:gd name="T5" fmla="*/ 110 h 149"/>
                <a:gd name="T6" fmla="*/ 61 w 149"/>
                <a:gd name="T7" fmla="*/ 116 h 149"/>
                <a:gd name="T8" fmla="*/ 76 w 149"/>
                <a:gd name="T9" fmla="*/ 120 h 149"/>
                <a:gd name="T10" fmla="*/ 87 w 149"/>
                <a:gd name="T11" fmla="*/ 118 h 149"/>
                <a:gd name="T12" fmla="*/ 103 w 149"/>
                <a:gd name="T13" fmla="*/ 111 h 149"/>
                <a:gd name="T14" fmla="*/ 147 w 149"/>
                <a:gd name="T15" fmla="*/ 105 h 149"/>
                <a:gd name="T16" fmla="*/ 143 w 149"/>
                <a:gd name="T17" fmla="*/ 115 h 149"/>
                <a:gd name="T18" fmla="*/ 130 w 149"/>
                <a:gd name="T19" fmla="*/ 131 h 149"/>
                <a:gd name="T20" fmla="*/ 110 w 149"/>
                <a:gd name="T21" fmla="*/ 143 h 149"/>
                <a:gd name="T22" fmla="*/ 88 w 149"/>
                <a:gd name="T23" fmla="*/ 149 h 149"/>
                <a:gd name="T24" fmla="*/ 76 w 149"/>
                <a:gd name="T25" fmla="*/ 149 h 149"/>
                <a:gd name="T26" fmla="*/ 60 w 149"/>
                <a:gd name="T27" fmla="*/ 148 h 149"/>
                <a:gd name="T28" fmla="*/ 47 w 149"/>
                <a:gd name="T29" fmla="*/ 144 h 149"/>
                <a:gd name="T30" fmla="*/ 22 w 149"/>
                <a:gd name="T31" fmla="*/ 128 h 149"/>
                <a:gd name="T32" fmla="*/ 7 w 149"/>
                <a:gd name="T33" fmla="*/ 104 h 149"/>
                <a:gd name="T34" fmla="*/ 3 w 149"/>
                <a:gd name="T35" fmla="*/ 90 h 149"/>
                <a:gd name="T36" fmla="*/ 0 w 149"/>
                <a:gd name="T37" fmla="*/ 74 h 149"/>
                <a:gd name="T38" fmla="*/ 2 w 149"/>
                <a:gd name="T39" fmla="*/ 67 h 149"/>
                <a:gd name="T40" fmla="*/ 7 w 149"/>
                <a:gd name="T41" fmla="*/ 45 h 149"/>
                <a:gd name="T42" fmla="*/ 22 w 149"/>
                <a:gd name="T43" fmla="*/ 22 h 149"/>
                <a:gd name="T44" fmla="*/ 45 w 149"/>
                <a:gd name="T45" fmla="*/ 6 h 149"/>
                <a:gd name="T46" fmla="*/ 60 w 149"/>
                <a:gd name="T47" fmla="*/ 1 h 149"/>
                <a:gd name="T48" fmla="*/ 75 w 149"/>
                <a:gd name="T49" fmla="*/ 0 h 149"/>
                <a:gd name="T50" fmla="*/ 83 w 149"/>
                <a:gd name="T51" fmla="*/ 0 h 149"/>
                <a:gd name="T52" fmla="*/ 98 w 149"/>
                <a:gd name="T53" fmla="*/ 4 h 149"/>
                <a:gd name="T54" fmla="*/ 116 w 149"/>
                <a:gd name="T55" fmla="*/ 12 h 149"/>
                <a:gd name="T56" fmla="*/ 137 w 149"/>
                <a:gd name="T57" fmla="*/ 33 h 149"/>
                <a:gd name="T58" fmla="*/ 148 w 149"/>
                <a:gd name="T59" fmla="*/ 60 h 149"/>
                <a:gd name="T60" fmla="*/ 149 w 149"/>
                <a:gd name="T61" fmla="*/ 74 h 149"/>
                <a:gd name="T62" fmla="*/ 148 w 149"/>
                <a:gd name="T63" fmla="*/ 85 h 149"/>
                <a:gd name="T64" fmla="*/ 36 w 149"/>
                <a:gd name="T65" fmla="*/ 57 h 149"/>
                <a:gd name="T66" fmla="*/ 114 w 149"/>
                <a:gd name="T67" fmla="*/ 57 h 149"/>
                <a:gd name="T68" fmla="*/ 109 w 149"/>
                <a:gd name="T69" fmla="*/ 46 h 149"/>
                <a:gd name="T70" fmla="*/ 99 w 149"/>
                <a:gd name="T71" fmla="*/ 38 h 149"/>
                <a:gd name="T72" fmla="*/ 88 w 149"/>
                <a:gd name="T73" fmla="*/ 32 h 149"/>
                <a:gd name="T74" fmla="*/ 75 w 149"/>
                <a:gd name="T75" fmla="*/ 29 h 149"/>
                <a:gd name="T76" fmla="*/ 69 w 149"/>
                <a:gd name="T77" fmla="*/ 31 h 149"/>
                <a:gd name="T78" fmla="*/ 56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5" y="85"/>
                  </a:moveTo>
                  <a:lnTo>
                    <a:pt x="35" y="85"/>
                  </a:lnTo>
                  <a:lnTo>
                    <a:pt x="37" y="93"/>
                  </a:lnTo>
                  <a:lnTo>
                    <a:pt x="39" y="99"/>
                  </a:lnTo>
                  <a:lnTo>
                    <a:pt x="44" y="105"/>
                  </a:lnTo>
                  <a:lnTo>
                    <a:pt x="49" y="110"/>
                  </a:lnTo>
                  <a:lnTo>
                    <a:pt x="54" y="113"/>
                  </a:lnTo>
                  <a:lnTo>
                    <a:pt x="61" y="116"/>
                  </a:lnTo>
                  <a:lnTo>
                    <a:pt x="69" y="118"/>
                  </a:lnTo>
                  <a:lnTo>
                    <a:pt x="76" y="120"/>
                  </a:lnTo>
                  <a:lnTo>
                    <a:pt x="76" y="120"/>
                  </a:lnTo>
                  <a:lnTo>
                    <a:pt x="87" y="118"/>
                  </a:lnTo>
                  <a:lnTo>
                    <a:pt x="95" y="116"/>
                  </a:lnTo>
                  <a:lnTo>
                    <a:pt x="103" y="111"/>
                  </a:lnTo>
                  <a:lnTo>
                    <a:pt x="109" y="105"/>
                  </a:lnTo>
                  <a:lnTo>
                    <a:pt x="147" y="105"/>
                  </a:lnTo>
                  <a:lnTo>
                    <a:pt x="147" y="105"/>
                  </a:lnTo>
                  <a:lnTo>
                    <a:pt x="143" y="115"/>
                  </a:lnTo>
                  <a:lnTo>
                    <a:pt x="137" y="123"/>
                  </a:lnTo>
                  <a:lnTo>
                    <a:pt x="130" y="131"/>
                  </a:lnTo>
                  <a:lnTo>
                    <a:pt x="120" y="137"/>
                  </a:lnTo>
                  <a:lnTo>
                    <a:pt x="110" y="143"/>
                  </a:lnTo>
                  <a:lnTo>
                    <a:pt x="99" y="146"/>
                  </a:lnTo>
                  <a:lnTo>
                    <a:pt x="88" y="149"/>
                  </a:lnTo>
                  <a:lnTo>
                    <a:pt x="76" y="149"/>
                  </a:lnTo>
                  <a:lnTo>
                    <a:pt x="76" y="149"/>
                  </a:lnTo>
                  <a:lnTo>
                    <a:pt x="69" y="149"/>
                  </a:lnTo>
                  <a:lnTo>
                    <a:pt x="60" y="148"/>
                  </a:lnTo>
                  <a:lnTo>
                    <a:pt x="53" y="146"/>
                  </a:lnTo>
                  <a:lnTo>
                    <a:pt x="47" y="144"/>
                  </a:lnTo>
                  <a:lnTo>
                    <a:pt x="33" y="137"/>
                  </a:lnTo>
                  <a:lnTo>
                    <a:pt x="22" y="128"/>
                  </a:lnTo>
                  <a:lnTo>
                    <a:pt x="14" y="116"/>
                  </a:lnTo>
                  <a:lnTo>
                    <a:pt x="7" y="104"/>
                  </a:lnTo>
                  <a:lnTo>
                    <a:pt x="4" y="96"/>
                  </a:lnTo>
                  <a:lnTo>
                    <a:pt x="3" y="90"/>
                  </a:lnTo>
                  <a:lnTo>
                    <a:pt x="2" y="82"/>
                  </a:lnTo>
                  <a:lnTo>
                    <a:pt x="0" y="74"/>
                  </a:lnTo>
                  <a:lnTo>
                    <a:pt x="0" y="74"/>
                  </a:lnTo>
                  <a:lnTo>
                    <a:pt x="2" y="67"/>
                  </a:lnTo>
                  <a:lnTo>
                    <a:pt x="3" y="60"/>
                  </a:lnTo>
                  <a:lnTo>
                    <a:pt x="7" y="45"/>
                  </a:lnTo>
                  <a:lnTo>
                    <a:pt x="14" y="33"/>
                  </a:lnTo>
                  <a:lnTo>
                    <a:pt x="22" y="22"/>
                  </a:lnTo>
                  <a:lnTo>
                    <a:pt x="33" y="12"/>
                  </a:lnTo>
                  <a:lnTo>
                    <a:pt x="45" y="6"/>
                  </a:lnTo>
                  <a:lnTo>
                    <a:pt x="53" y="4"/>
                  </a:lnTo>
                  <a:lnTo>
                    <a:pt x="60" y="1"/>
                  </a:lnTo>
                  <a:lnTo>
                    <a:pt x="67" y="0"/>
                  </a:lnTo>
                  <a:lnTo>
                    <a:pt x="75" y="0"/>
                  </a:lnTo>
                  <a:lnTo>
                    <a:pt x="75" y="0"/>
                  </a:lnTo>
                  <a:lnTo>
                    <a:pt x="83" y="0"/>
                  </a:lnTo>
                  <a:lnTo>
                    <a:pt x="91" y="1"/>
                  </a:lnTo>
                  <a:lnTo>
                    <a:pt x="98" y="4"/>
                  </a:lnTo>
                  <a:lnTo>
                    <a:pt x="104" y="6"/>
                  </a:lnTo>
                  <a:lnTo>
                    <a:pt x="116" y="12"/>
                  </a:lnTo>
                  <a:lnTo>
                    <a:pt x="127" y="22"/>
                  </a:lnTo>
                  <a:lnTo>
                    <a:pt x="137" y="33"/>
                  </a:lnTo>
                  <a:lnTo>
                    <a:pt x="143" y="45"/>
                  </a:lnTo>
                  <a:lnTo>
                    <a:pt x="148" y="60"/>
                  </a:lnTo>
                  <a:lnTo>
                    <a:pt x="149" y="67"/>
                  </a:lnTo>
                  <a:lnTo>
                    <a:pt x="149" y="74"/>
                  </a:lnTo>
                  <a:lnTo>
                    <a:pt x="149" y="74"/>
                  </a:lnTo>
                  <a:lnTo>
                    <a:pt x="148" y="85"/>
                  </a:lnTo>
                  <a:lnTo>
                    <a:pt x="35" y="85"/>
                  </a:lnTo>
                  <a:close/>
                  <a:moveTo>
                    <a:pt x="36" y="57"/>
                  </a:moveTo>
                  <a:lnTo>
                    <a:pt x="114" y="57"/>
                  </a:lnTo>
                  <a:lnTo>
                    <a:pt x="114" y="57"/>
                  </a:lnTo>
                  <a:lnTo>
                    <a:pt x="111" y="51"/>
                  </a:lnTo>
                  <a:lnTo>
                    <a:pt x="109" y="46"/>
                  </a:lnTo>
                  <a:lnTo>
                    <a:pt x="104" y="42"/>
                  </a:lnTo>
                  <a:lnTo>
                    <a:pt x="99" y="38"/>
                  </a:lnTo>
                  <a:lnTo>
                    <a:pt x="94" y="34"/>
                  </a:lnTo>
                  <a:lnTo>
                    <a:pt x="88" y="32"/>
                  </a:lnTo>
                  <a:lnTo>
                    <a:pt x="82" y="31"/>
                  </a:lnTo>
                  <a:lnTo>
                    <a:pt x="75" y="29"/>
                  </a:lnTo>
                  <a:lnTo>
                    <a:pt x="75" y="29"/>
                  </a:lnTo>
                  <a:lnTo>
                    <a:pt x="69" y="31"/>
                  </a:lnTo>
                  <a:lnTo>
                    <a:pt x="61" y="32"/>
                  </a:lnTo>
                  <a:lnTo>
                    <a:pt x="56" y="34"/>
                  </a:lnTo>
                  <a:lnTo>
                    <a:pt x="50" y="38"/>
                  </a:lnTo>
                  <a:lnTo>
                    <a:pt x="45" y="42"/>
                  </a:lnTo>
                  <a:lnTo>
                    <a:pt x="42"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noEditPoints="1"/>
            </p:cNvSpPr>
            <p:nvPr userDrawn="1"/>
          </p:nvSpPr>
          <p:spPr bwMode="auto">
            <a:xfrm>
              <a:off x="1751" y="2429"/>
              <a:ext cx="49" cy="50"/>
            </a:xfrm>
            <a:custGeom>
              <a:avLst/>
              <a:gdLst>
                <a:gd name="T0" fmla="*/ 147 w 147"/>
                <a:gd name="T1" fmla="*/ 148 h 149"/>
                <a:gd name="T2" fmla="*/ 114 w 147"/>
                <a:gd name="T3" fmla="*/ 133 h 149"/>
                <a:gd name="T4" fmla="*/ 108 w 147"/>
                <a:gd name="T5" fmla="*/ 138 h 149"/>
                <a:gd name="T6" fmla="*/ 86 w 147"/>
                <a:gd name="T7" fmla="*/ 148 h 149"/>
                <a:gd name="T8" fmla="*/ 73 w 147"/>
                <a:gd name="T9" fmla="*/ 149 h 149"/>
                <a:gd name="T10" fmla="*/ 57 w 147"/>
                <a:gd name="T11" fmla="*/ 148 h 149"/>
                <a:gd name="T12" fmla="*/ 31 w 147"/>
                <a:gd name="T13" fmla="*/ 138 h 149"/>
                <a:gd name="T14" fmla="*/ 12 w 147"/>
                <a:gd name="T15" fmla="*/ 117 h 149"/>
                <a:gd name="T16" fmla="*/ 2 w 147"/>
                <a:gd name="T17" fmla="*/ 98 h 149"/>
                <a:gd name="T18" fmla="*/ 0 w 147"/>
                <a:gd name="T19" fmla="*/ 83 h 149"/>
                <a:gd name="T20" fmla="*/ 0 w 147"/>
                <a:gd name="T21" fmla="*/ 74 h 149"/>
                <a:gd name="T22" fmla="*/ 1 w 147"/>
                <a:gd name="T23" fmla="*/ 59 h 149"/>
                <a:gd name="T24" fmla="*/ 5 w 147"/>
                <a:gd name="T25" fmla="*/ 44 h 149"/>
                <a:gd name="T26" fmla="*/ 20 w 147"/>
                <a:gd name="T27" fmla="*/ 21 h 149"/>
                <a:gd name="T28" fmla="*/ 44 w 147"/>
                <a:gd name="T29" fmla="*/ 5 h 149"/>
                <a:gd name="T30" fmla="*/ 73 w 147"/>
                <a:gd name="T31" fmla="*/ 0 h 149"/>
                <a:gd name="T32" fmla="*/ 80 w 147"/>
                <a:gd name="T33" fmla="*/ 0 h 149"/>
                <a:gd name="T34" fmla="*/ 98 w 147"/>
                <a:gd name="T35" fmla="*/ 5 h 149"/>
                <a:gd name="T36" fmla="*/ 114 w 147"/>
                <a:gd name="T37" fmla="*/ 17 h 149"/>
                <a:gd name="T38" fmla="*/ 147 w 147"/>
                <a:gd name="T39" fmla="*/ 1 h 149"/>
                <a:gd name="T40" fmla="*/ 74 w 147"/>
                <a:gd name="T41" fmla="*/ 31 h 149"/>
                <a:gd name="T42" fmla="*/ 57 w 147"/>
                <a:gd name="T43" fmla="*/ 34 h 149"/>
                <a:gd name="T44" fmla="*/ 44 w 147"/>
                <a:gd name="T45" fmla="*/ 44 h 149"/>
                <a:gd name="T46" fmla="*/ 34 w 147"/>
                <a:gd name="T47" fmla="*/ 57 h 149"/>
                <a:gd name="T48" fmla="*/ 31 w 147"/>
                <a:gd name="T49" fmla="*/ 74 h 149"/>
                <a:gd name="T50" fmla="*/ 31 w 147"/>
                <a:gd name="T51" fmla="*/ 83 h 149"/>
                <a:gd name="T52" fmla="*/ 37 w 147"/>
                <a:gd name="T53" fmla="*/ 99 h 149"/>
                <a:gd name="T54" fmla="*/ 50 w 147"/>
                <a:gd name="T55" fmla="*/ 111 h 149"/>
                <a:gd name="T56" fmla="*/ 65 w 147"/>
                <a:gd name="T57" fmla="*/ 117 h 149"/>
                <a:gd name="T58" fmla="*/ 74 w 147"/>
                <a:gd name="T59" fmla="*/ 118 h 149"/>
                <a:gd name="T60" fmla="*/ 90 w 147"/>
                <a:gd name="T61" fmla="*/ 115 h 149"/>
                <a:gd name="T62" fmla="*/ 103 w 147"/>
                <a:gd name="T63" fmla="*/ 105 h 149"/>
                <a:gd name="T64" fmla="*/ 112 w 147"/>
                <a:gd name="T65" fmla="*/ 92 h 149"/>
                <a:gd name="T66" fmla="*/ 115 w 147"/>
                <a:gd name="T67" fmla="*/ 74 h 149"/>
                <a:gd name="T68" fmla="*/ 114 w 147"/>
                <a:gd name="T69" fmla="*/ 66 h 149"/>
                <a:gd name="T70" fmla="*/ 108 w 147"/>
                <a:gd name="T71" fmla="*/ 50 h 149"/>
                <a:gd name="T72" fmla="*/ 97 w 147"/>
                <a:gd name="T73" fmla="*/ 38 h 149"/>
                <a:gd name="T74" fmla="*/ 83 w 147"/>
                <a:gd name="T75" fmla="*/ 32 h 149"/>
                <a:gd name="T76" fmla="*/ 74 w 147"/>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9">
                  <a:moveTo>
                    <a:pt x="147" y="1"/>
                  </a:moveTo>
                  <a:lnTo>
                    <a:pt x="147" y="148"/>
                  </a:lnTo>
                  <a:lnTo>
                    <a:pt x="114" y="148"/>
                  </a:lnTo>
                  <a:lnTo>
                    <a:pt x="114" y="133"/>
                  </a:lnTo>
                  <a:lnTo>
                    <a:pt x="114" y="133"/>
                  </a:lnTo>
                  <a:lnTo>
                    <a:pt x="108" y="138"/>
                  </a:lnTo>
                  <a:lnTo>
                    <a:pt x="98" y="144"/>
                  </a:lnTo>
                  <a:lnTo>
                    <a:pt x="86" y="148"/>
                  </a:lnTo>
                  <a:lnTo>
                    <a:pt x="80" y="149"/>
                  </a:lnTo>
                  <a:lnTo>
                    <a:pt x="73" y="149"/>
                  </a:lnTo>
                  <a:lnTo>
                    <a:pt x="73" y="149"/>
                  </a:lnTo>
                  <a:lnTo>
                    <a:pt x="57" y="148"/>
                  </a:lnTo>
                  <a:lnTo>
                    <a:pt x="44" y="144"/>
                  </a:lnTo>
                  <a:lnTo>
                    <a:pt x="31" y="138"/>
                  </a:lnTo>
                  <a:lnTo>
                    <a:pt x="20" y="128"/>
                  </a:lnTo>
                  <a:lnTo>
                    <a:pt x="12" y="117"/>
                  </a:lnTo>
                  <a:lnTo>
                    <a:pt x="5" y="105"/>
                  </a:lnTo>
                  <a:lnTo>
                    <a:pt x="2" y="98"/>
                  </a:lnTo>
                  <a:lnTo>
                    <a:pt x="1" y="90"/>
                  </a:lnTo>
                  <a:lnTo>
                    <a:pt x="0" y="83"/>
                  </a:lnTo>
                  <a:lnTo>
                    <a:pt x="0" y="74"/>
                  </a:lnTo>
                  <a:lnTo>
                    <a:pt x="0" y="74"/>
                  </a:lnTo>
                  <a:lnTo>
                    <a:pt x="0" y="67"/>
                  </a:lnTo>
                  <a:lnTo>
                    <a:pt x="1" y="59"/>
                  </a:lnTo>
                  <a:lnTo>
                    <a:pt x="2" y="51"/>
                  </a:lnTo>
                  <a:lnTo>
                    <a:pt x="5" y="44"/>
                  </a:lnTo>
                  <a:lnTo>
                    <a:pt x="12" y="32"/>
                  </a:lnTo>
                  <a:lnTo>
                    <a:pt x="20" y="21"/>
                  </a:lnTo>
                  <a:lnTo>
                    <a:pt x="31" y="12"/>
                  </a:lnTo>
                  <a:lnTo>
                    <a:pt x="44" y="5"/>
                  </a:lnTo>
                  <a:lnTo>
                    <a:pt x="57" y="1"/>
                  </a:lnTo>
                  <a:lnTo>
                    <a:pt x="73" y="0"/>
                  </a:lnTo>
                  <a:lnTo>
                    <a:pt x="73" y="0"/>
                  </a:lnTo>
                  <a:lnTo>
                    <a:pt x="80" y="0"/>
                  </a:lnTo>
                  <a:lnTo>
                    <a:pt x="86" y="1"/>
                  </a:lnTo>
                  <a:lnTo>
                    <a:pt x="98" y="5"/>
                  </a:lnTo>
                  <a:lnTo>
                    <a:pt x="108" y="11"/>
                  </a:lnTo>
                  <a:lnTo>
                    <a:pt x="114" y="17"/>
                  </a:lnTo>
                  <a:lnTo>
                    <a:pt x="114" y="1"/>
                  </a:lnTo>
                  <a:lnTo>
                    <a:pt x="147" y="1"/>
                  </a:lnTo>
                  <a:close/>
                  <a:moveTo>
                    <a:pt x="74" y="31"/>
                  </a:moveTo>
                  <a:lnTo>
                    <a:pt x="74" y="31"/>
                  </a:lnTo>
                  <a:lnTo>
                    <a:pt x="65" y="32"/>
                  </a:lnTo>
                  <a:lnTo>
                    <a:pt x="57" y="34"/>
                  </a:lnTo>
                  <a:lnTo>
                    <a:pt x="50" y="38"/>
                  </a:lnTo>
                  <a:lnTo>
                    <a:pt x="44" y="44"/>
                  </a:lnTo>
                  <a:lnTo>
                    <a:pt x="37" y="50"/>
                  </a:lnTo>
                  <a:lnTo>
                    <a:pt x="34" y="57"/>
                  </a:lnTo>
                  <a:lnTo>
                    <a:pt x="31" y="66"/>
                  </a:lnTo>
                  <a:lnTo>
                    <a:pt x="31" y="74"/>
                  </a:lnTo>
                  <a:lnTo>
                    <a:pt x="31" y="74"/>
                  </a:lnTo>
                  <a:lnTo>
                    <a:pt x="31" y="83"/>
                  </a:lnTo>
                  <a:lnTo>
                    <a:pt x="34" y="92"/>
                  </a:lnTo>
                  <a:lnTo>
                    <a:pt x="37" y="99"/>
                  </a:lnTo>
                  <a:lnTo>
                    <a:pt x="44" y="105"/>
                  </a:lnTo>
                  <a:lnTo>
                    <a:pt x="50" y="111"/>
                  </a:lnTo>
                  <a:lnTo>
                    <a:pt x="57" y="115"/>
                  </a:lnTo>
                  <a:lnTo>
                    <a:pt x="65" y="117"/>
                  </a:lnTo>
                  <a:lnTo>
                    <a:pt x="74" y="118"/>
                  </a:lnTo>
                  <a:lnTo>
                    <a:pt x="74" y="118"/>
                  </a:lnTo>
                  <a:lnTo>
                    <a:pt x="83" y="117"/>
                  </a:lnTo>
                  <a:lnTo>
                    <a:pt x="90" y="115"/>
                  </a:lnTo>
                  <a:lnTo>
                    <a:pt x="97" y="111"/>
                  </a:lnTo>
                  <a:lnTo>
                    <a:pt x="103" y="105"/>
                  </a:lnTo>
                  <a:lnTo>
                    <a:pt x="108" y="99"/>
                  </a:lnTo>
                  <a:lnTo>
                    <a:pt x="112" y="92"/>
                  </a:lnTo>
                  <a:lnTo>
                    <a:pt x="114" y="83"/>
                  </a:lnTo>
                  <a:lnTo>
                    <a:pt x="115" y="74"/>
                  </a:lnTo>
                  <a:lnTo>
                    <a:pt x="115" y="74"/>
                  </a:lnTo>
                  <a:lnTo>
                    <a:pt x="114" y="66"/>
                  </a:lnTo>
                  <a:lnTo>
                    <a:pt x="112" y="57"/>
                  </a:lnTo>
                  <a:lnTo>
                    <a:pt x="108" y="50"/>
                  </a:lnTo>
                  <a:lnTo>
                    <a:pt x="103" y="44"/>
                  </a:lnTo>
                  <a:lnTo>
                    <a:pt x="97" y="38"/>
                  </a:lnTo>
                  <a:lnTo>
                    <a:pt x="90" y="34"/>
                  </a:lnTo>
                  <a:lnTo>
                    <a:pt x="83" y="32"/>
                  </a:lnTo>
                  <a:lnTo>
                    <a:pt x="74" y="31"/>
                  </a:lnTo>
                  <a:lnTo>
                    <a:pt x="74"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p:cNvSpPr>
            <p:nvPr userDrawn="1"/>
          </p:nvSpPr>
          <p:spPr bwMode="auto">
            <a:xfrm>
              <a:off x="1812" y="2429"/>
              <a:ext cx="23" cy="49"/>
            </a:xfrm>
            <a:custGeom>
              <a:avLst/>
              <a:gdLst>
                <a:gd name="T0" fmla="*/ 0 w 70"/>
                <a:gd name="T1" fmla="*/ 1 h 148"/>
                <a:gd name="T2" fmla="*/ 32 w 70"/>
                <a:gd name="T3" fmla="*/ 1 h 148"/>
                <a:gd name="T4" fmla="*/ 32 w 70"/>
                <a:gd name="T5" fmla="*/ 17 h 148"/>
                <a:gd name="T6" fmla="*/ 32 w 70"/>
                <a:gd name="T7" fmla="*/ 17 h 148"/>
                <a:gd name="T8" fmla="*/ 38 w 70"/>
                <a:gd name="T9" fmla="*/ 10 h 148"/>
                <a:gd name="T10" fmla="*/ 47 w 70"/>
                <a:gd name="T11" fmla="*/ 5 h 148"/>
                <a:gd name="T12" fmla="*/ 50 w 70"/>
                <a:gd name="T13" fmla="*/ 3 h 148"/>
                <a:gd name="T14" fmla="*/ 56 w 70"/>
                <a:gd name="T15" fmla="*/ 1 h 148"/>
                <a:gd name="T16" fmla="*/ 62 w 70"/>
                <a:gd name="T17" fmla="*/ 0 h 148"/>
                <a:gd name="T18" fmla="*/ 70 w 70"/>
                <a:gd name="T19" fmla="*/ 0 h 148"/>
                <a:gd name="T20" fmla="*/ 70 w 70"/>
                <a:gd name="T21" fmla="*/ 31 h 148"/>
                <a:gd name="T22" fmla="*/ 67 w 70"/>
                <a:gd name="T23" fmla="*/ 31 h 148"/>
                <a:gd name="T24" fmla="*/ 67 w 70"/>
                <a:gd name="T25" fmla="*/ 31 h 148"/>
                <a:gd name="T26" fmla="*/ 60 w 70"/>
                <a:gd name="T27" fmla="*/ 32 h 148"/>
                <a:gd name="T28" fmla="*/ 53 w 70"/>
                <a:gd name="T29" fmla="*/ 33 h 148"/>
                <a:gd name="T30" fmla="*/ 47 w 70"/>
                <a:gd name="T31" fmla="*/ 37 h 148"/>
                <a:gd name="T32" fmla="*/ 42 w 70"/>
                <a:gd name="T33" fmla="*/ 40 h 148"/>
                <a:gd name="T34" fmla="*/ 38 w 70"/>
                <a:gd name="T35" fmla="*/ 46 h 148"/>
                <a:gd name="T36" fmla="*/ 34 w 70"/>
                <a:gd name="T37" fmla="*/ 53 h 148"/>
                <a:gd name="T38" fmla="*/ 33 w 70"/>
                <a:gd name="T39" fmla="*/ 60 h 148"/>
                <a:gd name="T40" fmla="*/ 32 w 70"/>
                <a:gd name="T41" fmla="*/ 67 h 148"/>
                <a:gd name="T42" fmla="*/ 32 w 70"/>
                <a:gd name="T43" fmla="*/ 148 h 148"/>
                <a:gd name="T44" fmla="*/ 0 w 70"/>
                <a:gd name="T45" fmla="*/ 148 h 148"/>
                <a:gd name="T46" fmla="*/ 0 w 70"/>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148">
                  <a:moveTo>
                    <a:pt x="0" y="1"/>
                  </a:moveTo>
                  <a:lnTo>
                    <a:pt x="32" y="1"/>
                  </a:lnTo>
                  <a:lnTo>
                    <a:pt x="32" y="17"/>
                  </a:lnTo>
                  <a:lnTo>
                    <a:pt x="32" y="17"/>
                  </a:lnTo>
                  <a:lnTo>
                    <a:pt x="38" y="10"/>
                  </a:lnTo>
                  <a:lnTo>
                    <a:pt x="47" y="5"/>
                  </a:lnTo>
                  <a:lnTo>
                    <a:pt x="50" y="3"/>
                  </a:lnTo>
                  <a:lnTo>
                    <a:pt x="56" y="1"/>
                  </a:lnTo>
                  <a:lnTo>
                    <a:pt x="62" y="0"/>
                  </a:lnTo>
                  <a:lnTo>
                    <a:pt x="70" y="0"/>
                  </a:lnTo>
                  <a:lnTo>
                    <a:pt x="70" y="31"/>
                  </a:lnTo>
                  <a:lnTo>
                    <a:pt x="67" y="31"/>
                  </a:lnTo>
                  <a:lnTo>
                    <a:pt x="67" y="31"/>
                  </a:lnTo>
                  <a:lnTo>
                    <a:pt x="60" y="32"/>
                  </a:lnTo>
                  <a:lnTo>
                    <a:pt x="53" y="33"/>
                  </a:lnTo>
                  <a:lnTo>
                    <a:pt x="47" y="37"/>
                  </a:lnTo>
                  <a:lnTo>
                    <a:pt x="42" y="40"/>
                  </a:lnTo>
                  <a:lnTo>
                    <a:pt x="38" y="46"/>
                  </a:lnTo>
                  <a:lnTo>
                    <a:pt x="34" y="53"/>
                  </a:lnTo>
                  <a:lnTo>
                    <a:pt x="33"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userDrawn="1"/>
          </p:nvSpPr>
          <p:spPr bwMode="auto">
            <a:xfrm>
              <a:off x="1873" y="2410"/>
              <a:ext cx="40" cy="68"/>
            </a:xfrm>
            <a:custGeom>
              <a:avLst/>
              <a:gdLst>
                <a:gd name="T0" fmla="*/ 60 w 119"/>
                <a:gd name="T1" fmla="*/ 0 h 205"/>
                <a:gd name="T2" fmla="*/ 60 w 119"/>
                <a:gd name="T3" fmla="*/ 0 h 205"/>
                <a:gd name="T4" fmla="*/ 72 w 119"/>
                <a:gd name="T5" fmla="*/ 1 h 205"/>
                <a:gd name="T6" fmla="*/ 83 w 119"/>
                <a:gd name="T7" fmla="*/ 3 h 205"/>
                <a:gd name="T8" fmla="*/ 93 w 119"/>
                <a:gd name="T9" fmla="*/ 8 h 205"/>
                <a:gd name="T10" fmla="*/ 102 w 119"/>
                <a:gd name="T11" fmla="*/ 16 h 205"/>
                <a:gd name="T12" fmla="*/ 109 w 119"/>
                <a:gd name="T13" fmla="*/ 24 h 205"/>
                <a:gd name="T14" fmla="*/ 114 w 119"/>
                <a:gd name="T15" fmla="*/ 34 h 205"/>
                <a:gd name="T16" fmla="*/ 117 w 119"/>
                <a:gd name="T17" fmla="*/ 45 h 205"/>
                <a:gd name="T18" fmla="*/ 119 w 119"/>
                <a:gd name="T19" fmla="*/ 58 h 205"/>
                <a:gd name="T20" fmla="*/ 119 w 119"/>
                <a:gd name="T21" fmla="*/ 58 h 205"/>
                <a:gd name="T22" fmla="*/ 117 w 119"/>
                <a:gd name="T23" fmla="*/ 71 h 205"/>
                <a:gd name="T24" fmla="*/ 115 w 119"/>
                <a:gd name="T25" fmla="*/ 80 h 205"/>
                <a:gd name="T26" fmla="*/ 110 w 119"/>
                <a:gd name="T27" fmla="*/ 90 h 205"/>
                <a:gd name="T28" fmla="*/ 105 w 119"/>
                <a:gd name="T29" fmla="*/ 97 h 205"/>
                <a:gd name="T30" fmla="*/ 98 w 119"/>
                <a:gd name="T31" fmla="*/ 105 h 205"/>
                <a:gd name="T32" fmla="*/ 91 w 119"/>
                <a:gd name="T33" fmla="*/ 110 h 205"/>
                <a:gd name="T34" fmla="*/ 81 w 119"/>
                <a:gd name="T35" fmla="*/ 113 h 205"/>
                <a:gd name="T36" fmla="*/ 72 w 119"/>
                <a:gd name="T37" fmla="*/ 116 h 205"/>
                <a:gd name="T38" fmla="*/ 119 w 119"/>
                <a:gd name="T39" fmla="*/ 205 h 205"/>
                <a:gd name="T40" fmla="*/ 81 w 119"/>
                <a:gd name="T41" fmla="*/ 205 h 205"/>
                <a:gd name="T42" fmla="*/ 37 w 119"/>
                <a:gd name="T43" fmla="*/ 117 h 205"/>
                <a:gd name="T44" fmla="*/ 33 w 119"/>
                <a:gd name="T45" fmla="*/ 117 h 205"/>
                <a:gd name="T46" fmla="*/ 33 w 119"/>
                <a:gd name="T47" fmla="*/ 205 h 205"/>
                <a:gd name="T48" fmla="*/ 0 w 119"/>
                <a:gd name="T49" fmla="*/ 205 h 205"/>
                <a:gd name="T50" fmla="*/ 0 w 119"/>
                <a:gd name="T51" fmla="*/ 0 h 205"/>
                <a:gd name="T52" fmla="*/ 60 w 119"/>
                <a:gd name="T53" fmla="*/ 0 h 205"/>
                <a:gd name="T54" fmla="*/ 33 w 119"/>
                <a:gd name="T55" fmla="*/ 86 h 205"/>
                <a:gd name="T56" fmla="*/ 60 w 119"/>
                <a:gd name="T57" fmla="*/ 86 h 205"/>
                <a:gd name="T58" fmla="*/ 60 w 119"/>
                <a:gd name="T59" fmla="*/ 86 h 205"/>
                <a:gd name="T60" fmla="*/ 66 w 119"/>
                <a:gd name="T61" fmla="*/ 85 h 205"/>
                <a:gd name="T62" fmla="*/ 72 w 119"/>
                <a:gd name="T63" fmla="*/ 84 h 205"/>
                <a:gd name="T64" fmla="*/ 76 w 119"/>
                <a:gd name="T65" fmla="*/ 81 h 205"/>
                <a:gd name="T66" fmla="*/ 80 w 119"/>
                <a:gd name="T67" fmla="*/ 78 h 205"/>
                <a:gd name="T68" fmla="*/ 83 w 119"/>
                <a:gd name="T69" fmla="*/ 74 h 205"/>
                <a:gd name="T70" fmla="*/ 84 w 119"/>
                <a:gd name="T71" fmla="*/ 69 h 205"/>
                <a:gd name="T72" fmla="*/ 86 w 119"/>
                <a:gd name="T73" fmla="*/ 64 h 205"/>
                <a:gd name="T74" fmla="*/ 87 w 119"/>
                <a:gd name="T75" fmla="*/ 58 h 205"/>
                <a:gd name="T76" fmla="*/ 87 w 119"/>
                <a:gd name="T77" fmla="*/ 58 h 205"/>
                <a:gd name="T78" fmla="*/ 86 w 119"/>
                <a:gd name="T79" fmla="*/ 53 h 205"/>
                <a:gd name="T80" fmla="*/ 84 w 119"/>
                <a:gd name="T81" fmla="*/ 47 h 205"/>
                <a:gd name="T82" fmla="*/ 83 w 119"/>
                <a:gd name="T83" fmla="*/ 42 h 205"/>
                <a:gd name="T84" fmla="*/ 80 w 119"/>
                <a:gd name="T85" fmla="*/ 39 h 205"/>
                <a:gd name="T86" fmla="*/ 76 w 119"/>
                <a:gd name="T87" fmla="*/ 35 h 205"/>
                <a:gd name="T88" fmla="*/ 72 w 119"/>
                <a:gd name="T89" fmla="*/ 33 h 205"/>
                <a:gd name="T90" fmla="*/ 66 w 119"/>
                <a:gd name="T91" fmla="*/ 31 h 205"/>
                <a:gd name="T92" fmla="*/ 60 w 119"/>
                <a:gd name="T93" fmla="*/ 31 h 205"/>
                <a:gd name="T94" fmla="*/ 33 w 119"/>
                <a:gd name="T95" fmla="*/ 31 h 205"/>
                <a:gd name="T96" fmla="*/ 33 w 119"/>
                <a:gd name="T97" fmla="*/ 8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 h="205">
                  <a:moveTo>
                    <a:pt x="60" y="0"/>
                  </a:moveTo>
                  <a:lnTo>
                    <a:pt x="60" y="0"/>
                  </a:lnTo>
                  <a:lnTo>
                    <a:pt x="72" y="1"/>
                  </a:lnTo>
                  <a:lnTo>
                    <a:pt x="83" y="3"/>
                  </a:lnTo>
                  <a:lnTo>
                    <a:pt x="93" y="8"/>
                  </a:lnTo>
                  <a:lnTo>
                    <a:pt x="102" y="16"/>
                  </a:lnTo>
                  <a:lnTo>
                    <a:pt x="109" y="24"/>
                  </a:lnTo>
                  <a:lnTo>
                    <a:pt x="114" y="34"/>
                  </a:lnTo>
                  <a:lnTo>
                    <a:pt x="117" y="45"/>
                  </a:lnTo>
                  <a:lnTo>
                    <a:pt x="119" y="58"/>
                  </a:lnTo>
                  <a:lnTo>
                    <a:pt x="119" y="58"/>
                  </a:lnTo>
                  <a:lnTo>
                    <a:pt x="117" y="71"/>
                  </a:lnTo>
                  <a:lnTo>
                    <a:pt x="115" y="80"/>
                  </a:lnTo>
                  <a:lnTo>
                    <a:pt x="110" y="90"/>
                  </a:lnTo>
                  <a:lnTo>
                    <a:pt x="105" y="97"/>
                  </a:lnTo>
                  <a:lnTo>
                    <a:pt x="98" y="105"/>
                  </a:lnTo>
                  <a:lnTo>
                    <a:pt x="91" y="110"/>
                  </a:lnTo>
                  <a:lnTo>
                    <a:pt x="81" y="113"/>
                  </a:lnTo>
                  <a:lnTo>
                    <a:pt x="72" y="116"/>
                  </a:lnTo>
                  <a:lnTo>
                    <a:pt x="119" y="205"/>
                  </a:lnTo>
                  <a:lnTo>
                    <a:pt x="81" y="205"/>
                  </a:lnTo>
                  <a:lnTo>
                    <a:pt x="37" y="117"/>
                  </a:lnTo>
                  <a:lnTo>
                    <a:pt x="33" y="117"/>
                  </a:lnTo>
                  <a:lnTo>
                    <a:pt x="33" y="205"/>
                  </a:lnTo>
                  <a:lnTo>
                    <a:pt x="0" y="205"/>
                  </a:lnTo>
                  <a:lnTo>
                    <a:pt x="0" y="0"/>
                  </a:lnTo>
                  <a:lnTo>
                    <a:pt x="60" y="0"/>
                  </a:lnTo>
                  <a:close/>
                  <a:moveTo>
                    <a:pt x="33" y="86"/>
                  </a:moveTo>
                  <a:lnTo>
                    <a:pt x="60" y="86"/>
                  </a:lnTo>
                  <a:lnTo>
                    <a:pt x="60" y="86"/>
                  </a:lnTo>
                  <a:lnTo>
                    <a:pt x="66" y="85"/>
                  </a:lnTo>
                  <a:lnTo>
                    <a:pt x="72" y="84"/>
                  </a:lnTo>
                  <a:lnTo>
                    <a:pt x="76" y="81"/>
                  </a:lnTo>
                  <a:lnTo>
                    <a:pt x="80" y="78"/>
                  </a:lnTo>
                  <a:lnTo>
                    <a:pt x="83" y="74"/>
                  </a:lnTo>
                  <a:lnTo>
                    <a:pt x="84" y="69"/>
                  </a:lnTo>
                  <a:lnTo>
                    <a:pt x="86" y="64"/>
                  </a:lnTo>
                  <a:lnTo>
                    <a:pt x="87" y="58"/>
                  </a:lnTo>
                  <a:lnTo>
                    <a:pt x="87" y="58"/>
                  </a:lnTo>
                  <a:lnTo>
                    <a:pt x="86" y="53"/>
                  </a:lnTo>
                  <a:lnTo>
                    <a:pt x="84" y="47"/>
                  </a:lnTo>
                  <a:lnTo>
                    <a:pt x="83" y="42"/>
                  </a:lnTo>
                  <a:lnTo>
                    <a:pt x="80" y="39"/>
                  </a:lnTo>
                  <a:lnTo>
                    <a:pt x="76" y="35"/>
                  </a:lnTo>
                  <a:lnTo>
                    <a:pt x="72" y="33"/>
                  </a:lnTo>
                  <a:lnTo>
                    <a:pt x="66" y="31"/>
                  </a:lnTo>
                  <a:lnTo>
                    <a:pt x="60" y="31"/>
                  </a:lnTo>
                  <a:lnTo>
                    <a:pt x="33" y="31"/>
                  </a:lnTo>
                  <a:lnTo>
                    <a:pt x="33"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noEditPoints="1"/>
            </p:cNvSpPr>
            <p:nvPr userDrawn="1"/>
          </p:nvSpPr>
          <p:spPr bwMode="auto">
            <a:xfrm>
              <a:off x="1918" y="2429"/>
              <a:ext cx="49" cy="50"/>
            </a:xfrm>
            <a:custGeom>
              <a:avLst/>
              <a:gdLst>
                <a:gd name="T0" fmla="*/ 34 w 149"/>
                <a:gd name="T1" fmla="*/ 85 h 149"/>
                <a:gd name="T2" fmla="*/ 39 w 149"/>
                <a:gd name="T3" fmla="*/ 99 h 149"/>
                <a:gd name="T4" fmla="*/ 48 w 149"/>
                <a:gd name="T5" fmla="*/ 110 h 149"/>
                <a:gd name="T6" fmla="*/ 60 w 149"/>
                <a:gd name="T7" fmla="*/ 116 h 149"/>
                <a:gd name="T8" fmla="*/ 76 w 149"/>
                <a:gd name="T9" fmla="*/ 120 h 149"/>
                <a:gd name="T10" fmla="*/ 85 w 149"/>
                <a:gd name="T11" fmla="*/ 118 h 149"/>
                <a:gd name="T12" fmla="*/ 102 w 149"/>
                <a:gd name="T13" fmla="*/ 111 h 149"/>
                <a:gd name="T14" fmla="*/ 146 w 149"/>
                <a:gd name="T15" fmla="*/ 105 h 149"/>
                <a:gd name="T16" fmla="*/ 141 w 149"/>
                <a:gd name="T17" fmla="*/ 115 h 149"/>
                <a:gd name="T18" fmla="*/ 128 w 149"/>
                <a:gd name="T19" fmla="*/ 131 h 149"/>
                <a:gd name="T20" fmla="*/ 110 w 149"/>
                <a:gd name="T21" fmla="*/ 143 h 149"/>
                <a:gd name="T22" fmla="*/ 87 w 149"/>
                <a:gd name="T23" fmla="*/ 149 h 149"/>
                <a:gd name="T24" fmla="*/ 76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2 w 149"/>
                <a:gd name="T43" fmla="*/ 22 h 149"/>
                <a:gd name="T44" fmla="*/ 45 w 149"/>
                <a:gd name="T45" fmla="*/ 6 h 149"/>
                <a:gd name="T46" fmla="*/ 59 w 149"/>
                <a:gd name="T47" fmla="*/ 1 h 149"/>
                <a:gd name="T48" fmla="*/ 74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3 w 149"/>
                <a:gd name="T67" fmla="*/ 57 h 149"/>
                <a:gd name="T68" fmla="*/ 107 w 149"/>
                <a:gd name="T69" fmla="*/ 46 h 149"/>
                <a:gd name="T70" fmla="*/ 99 w 149"/>
                <a:gd name="T71" fmla="*/ 38 h 149"/>
                <a:gd name="T72" fmla="*/ 88 w 149"/>
                <a:gd name="T73" fmla="*/ 32 h 149"/>
                <a:gd name="T74" fmla="*/ 74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6" y="120"/>
                  </a:lnTo>
                  <a:lnTo>
                    <a:pt x="76" y="120"/>
                  </a:lnTo>
                  <a:lnTo>
                    <a:pt x="85" y="118"/>
                  </a:lnTo>
                  <a:lnTo>
                    <a:pt x="95" y="116"/>
                  </a:lnTo>
                  <a:lnTo>
                    <a:pt x="102" y="111"/>
                  </a:lnTo>
                  <a:lnTo>
                    <a:pt x="109" y="105"/>
                  </a:lnTo>
                  <a:lnTo>
                    <a:pt x="146" y="105"/>
                  </a:lnTo>
                  <a:lnTo>
                    <a:pt x="146" y="105"/>
                  </a:lnTo>
                  <a:lnTo>
                    <a:pt x="141" y="115"/>
                  </a:lnTo>
                  <a:lnTo>
                    <a:pt x="135" y="123"/>
                  </a:lnTo>
                  <a:lnTo>
                    <a:pt x="128" y="131"/>
                  </a:lnTo>
                  <a:lnTo>
                    <a:pt x="120" y="137"/>
                  </a:lnTo>
                  <a:lnTo>
                    <a:pt x="110" y="143"/>
                  </a:lnTo>
                  <a:lnTo>
                    <a:pt x="99" y="146"/>
                  </a:lnTo>
                  <a:lnTo>
                    <a:pt x="87" y="149"/>
                  </a:lnTo>
                  <a:lnTo>
                    <a:pt x="76" y="149"/>
                  </a:lnTo>
                  <a:lnTo>
                    <a:pt x="76"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3" y="4"/>
                  </a:lnTo>
                  <a:lnTo>
                    <a:pt x="59" y="1"/>
                  </a:lnTo>
                  <a:lnTo>
                    <a:pt x="67" y="0"/>
                  </a:lnTo>
                  <a:lnTo>
                    <a:pt x="74" y="0"/>
                  </a:lnTo>
                  <a:lnTo>
                    <a:pt x="74"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3" y="57"/>
                  </a:lnTo>
                  <a:lnTo>
                    <a:pt x="113" y="57"/>
                  </a:lnTo>
                  <a:lnTo>
                    <a:pt x="111" y="51"/>
                  </a:lnTo>
                  <a:lnTo>
                    <a:pt x="107" y="46"/>
                  </a:lnTo>
                  <a:lnTo>
                    <a:pt x="104" y="42"/>
                  </a:lnTo>
                  <a:lnTo>
                    <a:pt x="99" y="38"/>
                  </a:lnTo>
                  <a:lnTo>
                    <a:pt x="94" y="34"/>
                  </a:lnTo>
                  <a:lnTo>
                    <a:pt x="88" y="32"/>
                  </a:lnTo>
                  <a:lnTo>
                    <a:pt x="81" y="31"/>
                  </a:lnTo>
                  <a:lnTo>
                    <a:pt x="74" y="29"/>
                  </a:lnTo>
                  <a:lnTo>
                    <a:pt x="74"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p:cNvSpPr>
            <p:nvPr userDrawn="1"/>
          </p:nvSpPr>
          <p:spPr bwMode="auto">
            <a:xfrm>
              <a:off x="1974" y="2429"/>
              <a:ext cx="33" cy="50"/>
            </a:xfrm>
            <a:custGeom>
              <a:avLst/>
              <a:gdLst>
                <a:gd name="T0" fmla="*/ 31 w 101"/>
                <a:gd name="T1" fmla="*/ 99 h 149"/>
                <a:gd name="T2" fmla="*/ 33 w 101"/>
                <a:gd name="T3" fmla="*/ 107 h 149"/>
                <a:gd name="T4" fmla="*/ 37 w 101"/>
                <a:gd name="T5" fmla="*/ 113 h 149"/>
                <a:gd name="T6" fmla="*/ 50 w 101"/>
                <a:gd name="T7" fmla="*/ 120 h 149"/>
                <a:gd name="T8" fmla="*/ 57 w 101"/>
                <a:gd name="T9" fmla="*/ 118 h 149"/>
                <a:gd name="T10" fmla="*/ 66 w 101"/>
                <a:gd name="T11" fmla="*/ 112 h 149"/>
                <a:gd name="T12" fmla="*/ 68 w 101"/>
                <a:gd name="T13" fmla="*/ 105 h 149"/>
                <a:gd name="T14" fmla="*/ 68 w 101"/>
                <a:gd name="T15" fmla="*/ 101 h 149"/>
                <a:gd name="T16" fmla="*/ 66 w 101"/>
                <a:gd name="T17" fmla="*/ 92 h 149"/>
                <a:gd name="T18" fmla="*/ 60 w 101"/>
                <a:gd name="T19" fmla="*/ 85 h 149"/>
                <a:gd name="T20" fmla="*/ 40 w 101"/>
                <a:gd name="T21" fmla="*/ 79 h 149"/>
                <a:gd name="T22" fmla="*/ 36 w 101"/>
                <a:gd name="T23" fmla="*/ 77 h 149"/>
                <a:gd name="T24" fmla="*/ 25 w 101"/>
                <a:gd name="T25" fmla="*/ 71 h 149"/>
                <a:gd name="T26" fmla="*/ 16 w 101"/>
                <a:gd name="T27" fmla="*/ 62 h 149"/>
                <a:gd name="T28" fmla="*/ 11 w 101"/>
                <a:gd name="T29" fmla="*/ 49 h 149"/>
                <a:gd name="T30" fmla="*/ 10 w 101"/>
                <a:gd name="T31" fmla="*/ 40 h 149"/>
                <a:gd name="T32" fmla="*/ 14 w 101"/>
                <a:gd name="T33" fmla="*/ 24 h 149"/>
                <a:gd name="T34" fmla="*/ 22 w 101"/>
                <a:gd name="T35" fmla="*/ 11 h 149"/>
                <a:gd name="T36" fmla="*/ 34 w 101"/>
                <a:gd name="T37" fmla="*/ 3 h 149"/>
                <a:gd name="T38" fmla="*/ 50 w 101"/>
                <a:gd name="T39" fmla="*/ 0 h 149"/>
                <a:gd name="T40" fmla="*/ 61 w 101"/>
                <a:gd name="T41" fmla="*/ 1 h 149"/>
                <a:gd name="T42" fmla="*/ 78 w 101"/>
                <a:gd name="T43" fmla="*/ 11 h 149"/>
                <a:gd name="T44" fmla="*/ 65 w 101"/>
                <a:gd name="T45" fmla="*/ 38 h 149"/>
                <a:gd name="T46" fmla="*/ 64 w 101"/>
                <a:gd name="T47" fmla="*/ 34 h 149"/>
                <a:gd name="T48" fmla="*/ 56 w 101"/>
                <a:gd name="T49" fmla="*/ 29 h 149"/>
                <a:gd name="T50" fmla="*/ 53 w 101"/>
                <a:gd name="T51" fmla="*/ 28 h 149"/>
                <a:gd name="T52" fmla="*/ 44 w 101"/>
                <a:gd name="T53" fmla="*/ 32 h 149"/>
                <a:gd name="T54" fmla="*/ 40 w 101"/>
                <a:gd name="T55" fmla="*/ 40 h 149"/>
                <a:gd name="T56" fmla="*/ 42 w 101"/>
                <a:gd name="T57" fmla="*/ 44 h 149"/>
                <a:gd name="T58" fmla="*/ 47 w 101"/>
                <a:gd name="T59" fmla="*/ 50 h 149"/>
                <a:gd name="T60" fmla="*/ 61 w 101"/>
                <a:gd name="T61" fmla="*/ 55 h 149"/>
                <a:gd name="T62" fmla="*/ 73 w 101"/>
                <a:gd name="T63" fmla="*/ 59 h 149"/>
                <a:gd name="T64" fmla="*/ 83 w 101"/>
                <a:gd name="T65" fmla="*/ 63 h 149"/>
                <a:gd name="T66" fmla="*/ 93 w 101"/>
                <a:gd name="T67" fmla="*/ 72 h 149"/>
                <a:gd name="T68" fmla="*/ 99 w 101"/>
                <a:gd name="T69" fmla="*/ 84 h 149"/>
                <a:gd name="T70" fmla="*/ 101 w 101"/>
                <a:gd name="T71" fmla="*/ 100 h 149"/>
                <a:gd name="T72" fmla="*/ 100 w 101"/>
                <a:gd name="T73" fmla="*/ 111 h 149"/>
                <a:gd name="T74" fmla="*/ 93 w 101"/>
                <a:gd name="T75" fmla="*/ 128 h 149"/>
                <a:gd name="T76" fmla="*/ 79 w 101"/>
                <a:gd name="T77" fmla="*/ 142 h 149"/>
                <a:gd name="T78" fmla="*/ 61 w 101"/>
                <a:gd name="T79" fmla="*/ 149 h 149"/>
                <a:gd name="T80" fmla="*/ 50 w 101"/>
                <a:gd name="T81" fmla="*/ 149 h 149"/>
                <a:gd name="T82" fmla="*/ 29 w 101"/>
                <a:gd name="T83" fmla="*/ 145 h 149"/>
                <a:gd name="T84" fmla="*/ 14 w 101"/>
                <a:gd name="T85" fmla="*/ 135 h 149"/>
                <a:gd name="T86" fmla="*/ 4 w 101"/>
                <a:gd name="T87" fmla="*/ 118 h 149"/>
                <a:gd name="T88" fmla="*/ 0 w 101"/>
                <a:gd name="T89" fmla="*/ 9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 h="149">
                  <a:moveTo>
                    <a:pt x="31" y="99"/>
                  </a:moveTo>
                  <a:lnTo>
                    <a:pt x="31" y="99"/>
                  </a:lnTo>
                  <a:lnTo>
                    <a:pt x="32" y="104"/>
                  </a:lnTo>
                  <a:lnTo>
                    <a:pt x="33" y="107"/>
                  </a:lnTo>
                  <a:lnTo>
                    <a:pt x="34" y="111"/>
                  </a:lnTo>
                  <a:lnTo>
                    <a:pt x="37" y="113"/>
                  </a:lnTo>
                  <a:lnTo>
                    <a:pt x="43" y="117"/>
                  </a:lnTo>
                  <a:lnTo>
                    <a:pt x="50" y="120"/>
                  </a:lnTo>
                  <a:lnTo>
                    <a:pt x="50" y="120"/>
                  </a:lnTo>
                  <a:lnTo>
                    <a:pt x="57" y="118"/>
                  </a:lnTo>
                  <a:lnTo>
                    <a:pt x="64" y="115"/>
                  </a:lnTo>
                  <a:lnTo>
                    <a:pt x="66" y="112"/>
                  </a:lnTo>
                  <a:lnTo>
                    <a:pt x="67" y="109"/>
                  </a:lnTo>
                  <a:lnTo>
                    <a:pt x="68" y="105"/>
                  </a:lnTo>
                  <a:lnTo>
                    <a:pt x="68" y="101"/>
                  </a:lnTo>
                  <a:lnTo>
                    <a:pt x="68" y="101"/>
                  </a:lnTo>
                  <a:lnTo>
                    <a:pt x="68" y="95"/>
                  </a:lnTo>
                  <a:lnTo>
                    <a:pt x="66" y="92"/>
                  </a:lnTo>
                  <a:lnTo>
                    <a:pt x="64" y="88"/>
                  </a:lnTo>
                  <a:lnTo>
                    <a:pt x="60" y="85"/>
                  </a:lnTo>
                  <a:lnTo>
                    <a:pt x="51" y="82"/>
                  </a:lnTo>
                  <a:lnTo>
                    <a:pt x="40" y="79"/>
                  </a:lnTo>
                  <a:lnTo>
                    <a:pt x="40" y="79"/>
                  </a:lnTo>
                  <a:lnTo>
                    <a:pt x="36" y="77"/>
                  </a:lnTo>
                  <a:lnTo>
                    <a:pt x="29" y="74"/>
                  </a:lnTo>
                  <a:lnTo>
                    <a:pt x="25" y="71"/>
                  </a:lnTo>
                  <a:lnTo>
                    <a:pt x="20" y="67"/>
                  </a:lnTo>
                  <a:lnTo>
                    <a:pt x="16" y="62"/>
                  </a:lnTo>
                  <a:lnTo>
                    <a:pt x="12" y="56"/>
                  </a:lnTo>
                  <a:lnTo>
                    <a:pt x="11" y="49"/>
                  </a:lnTo>
                  <a:lnTo>
                    <a:pt x="10" y="40"/>
                  </a:lnTo>
                  <a:lnTo>
                    <a:pt x="10" y="40"/>
                  </a:lnTo>
                  <a:lnTo>
                    <a:pt x="11" y="32"/>
                  </a:lnTo>
                  <a:lnTo>
                    <a:pt x="14" y="24"/>
                  </a:lnTo>
                  <a:lnTo>
                    <a:pt x="17" y="17"/>
                  </a:lnTo>
                  <a:lnTo>
                    <a:pt x="22" y="11"/>
                  </a:lnTo>
                  <a:lnTo>
                    <a:pt x="28" y="6"/>
                  </a:lnTo>
                  <a:lnTo>
                    <a:pt x="34" y="3"/>
                  </a:lnTo>
                  <a:lnTo>
                    <a:pt x="43" y="0"/>
                  </a:lnTo>
                  <a:lnTo>
                    <a:pt x="50" y="0"/>
                  </a:lnTo>
                  <a:lnTo>
                    <a:pt x="50" y="0"/>
                  </a:lnTo>
                  <a:lnTo>
                    <a:pt x="61" y="1"/>
                  </a:lnTo>
                  <a:lnTo>
                    <a:pt x="71" y="5"/>
                  </a:lnTo>
                  <a:lnTo>
                    <a:pt x="78" y="11"/>
                  </a:lnTo>
                  <a:lnTo>
                    <a:pt x="85" y="18"/>
                  </a:lnTo>
                  <a:lnTo>
                    <a:pt x="65" y="38"/>
                  </a:lnTo>
                  <a:lnTo>
                    <a:pt x="65" y="38"/>
                  </a:lnTo>
                  <a:lnTo>
                    <a:pt x="64" y="34"/>
                  </a:lnTo>
                  <a:lnTo>
                    <a:pt x="60" y="31"/>
                  </a:lnTo>
                  <a:lnTo>
                    <a:pt x="56" y="29"/>
                  </a:lnTo>
                  <a:lnTo>
                    <a:pt x="53" y="28"/>
                  </a:lnTo>
                  <a:lnTo>
                    <a:pt x="53" y="28"/>
                  </a:lnTo>
                  <a:lnTo>
                    <a:pt x="48" y="29"/>
                  </a:lnTo>
                  <a:lnTo>
                    <a:pt x="44" y="32"/>
                  </a:lnTo>
                  <a:lnTo>
                    <a:pt x="42" y="35"/>
                  </a:lnTo>
                  <a:lnTo>
                    <a:pt x="40" y="40"/>
                  </a:lnTo>
                  <a:lnTo>
                    <a:pt x="40" y="40"/>
                  </a:lnTo>
                  <a:lnTo>
                    <a:pt x="42" y="44"/>
                  </a:lnTo>
                  <a:lnTo>
                    <a:pt x="44" y="48"/>
                  </a:lnTo>
                  <a:lnTo>
                    <a:pt x="47" y="50"/>
                  </a:lnTo>
                  <a:lnTo>
                    <a:pt x="51" y="53"/>
                  </a:lnTo>
                  <a:lnTo>
                    <a:pt x="61" y="55"/>
                  </a:lnTo>
                  <a:lnTo>
                    <a:pt x="73" y="59"/>
                  </a:lnTo>
                  <a:lnTo>
                    <a:pt x="73" y="59"/>
                  </a:lnTo>
                  <a:lnTo>
                    <a:pt x="78" y="61"/>
                  </a:lnTo>
                  <a:lnTo>
                    <a:pt x="83" y="63"/>
                  </a:lnTo>
                  <a:lnTo>
                    <a:pt x="88" y="67"/>
                  </a:lnTo>
                  <a:lnTo>
                    <a:pt x="93" y="72"/>
                  </a:lnTo>
                  <a:lnTo>
                    <a:pt x="96" y="78"/>
                  </a:lnTo>
                  <a:lnTo>
                    <a:pt x="99" y="84"/>
                  </a:lnTo>
                  <a:lnTo>
                    <a:pt x="100" y="92"/>
                  </a:lnTo>
                  <a:lnTo>
                    <a:pt x="101" y="100"/>
                  </a:lnTo>
                  <a:lnTo>
                    <a:pt x="101" y="100"/>
                  </a:lnTo>
                  <a:lnTo>
                    <a:pt x="100" y="111"/>
                  </a:lnTo>
                  <a:lnTo>
                    <a:pt x="98" y="121"/>
                  </a:lnTo>
                  <a:lnTo>
                    <a:pt x="93" y="128"/>
                  </a:lnTo>
                  <a:lnTo>
                    <a:pt x="87" y="135"/>
                  </a:lnTo>
                  <a:lnTo>
                    <a:pt x="79" y="142"/>
                  </a:lnTo>
                  <a:lnTo>
                    <a:pt x="71" y="146"/>
                  </a:lnTo>
                  <a:lnTo>
                    <a:pt x="61" y="149"/>
                  </a:lnTo>
                  <a:lnTo>
                    <a:pt x="50" y="149"/>
                  </a:lnTo>
                  <a:lnTo>
                    <a:pt x="50" y="149"/>
                  </a:lnTo>
                  <a:lnTo>
                    <a:pt x="39" y="149"/>
                  </a:lnTo>
                  <a:lnTo>
                    <a:pt x="29" y="145"/>
                  </a:lnTo>
                  <a:lnTo>
                    <a:pt x="21" y="140"/>
                  </a:lnTo>
                  <a:lnTo>
                    <a:pt x="14" y="135"/>
                  </a:lnTo>
                  <a:lnTo>
                    <a:pt x="9" y="127"/>
                  </a:lnTo>
                  <a:lnTo>
                    <a:pt x="4" y="118"/>
                  </a:lnTo>
                  <a:lnTo>
                    <a:pt x="1" y="110"/>
                  </a:lnTo>
                  <a:lnTo>
                    <a:pt x="0" y="99"/>
                  </a:lnTo>
                  <a:lnTo>
                    <a:pt x="31"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noEditPoints="1"/>
            </p:cNvSpPr>
            <p:nvPr userDrawn="1"/>
          </p:nvSpPr>
          <p:spPr bwMode="auto">
            <a:xfrm>
              <a:off x="2015" y="2429"/>
              <a:ext cx="49" cy="50"/>
            </a:xfrm>
            <a:custGeom>
              <a:avLst/>
              <a:gdLst>
                <a:gd name="T0" fmla="*/ 34 w 149"/>
                <a:gd name="T1" fmla="*/ 85 h 149"/>
                <a:gd name="T2" fmla="*/ 39 w 149"/>
                <a:gd name="T3" fmla="*/ 99 h 149"/>
                <a:gd name="T4" fmla="*/ 48 w 149"/>
                <a:gd name="T5" fmla="*/ 110 h 149"/>
                <a:gd name="T6" fmla="*/ 60 w 149"/>
                <a:gd name="T7" fmla="*/ 116 h 149"/>
                <a:gd name="T8" fmla="*/ 75 w 149"/>
                <a:gd name="T9" fmla="*/ 120 h 149"/>
                <a:gd name="T10" fmla="*/ 85 w 149"/>
                <a:gd name="T11" fmla="*/ 118 h 149"/>
                <a:gd name="T12" fmla="*/ 103 w 149"/>
                <a:gd name="T13" fmla="*/ 111 h 149"/>
                <a:gd name="T14" fmla="*/ 146 w 149"/>
                <a:gd name="T15" fmla="*/ 105 h 149"/>
                <a:gd name="T16" fmla="*/ 141 w 149"/>
                <a:gd name="T17" fmla="*/ 115 h 149"/>
                <a:gd name="T18" fmla="*/ 128 w 149"/>
                <a:gd name="T19" fmla="*/ 131 h 149"/>
                <a:gd name="T20" fmla="*/ 110 w 149"/>
                <a:gd name="T21" fmla="*/ 143 h 149"/>
                <a:gd name="T22" fmla="*/ 87 w 149"/>
                <a:gd name="T23" fmla="*/ 149 h 149"/>
                <a:gd name="T24" fmla="*/ 75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1 w 149"/>
                <a:gd name="T43" fmla="*/ 22 h 149"/>
                <a:gd name="T44" fmla="*/ 45 w 149"/>
                <a:gd name="T45" fmla="*/ 6 h 149"/>
                <a:gd name="T46" fmla="*/ 59 w 149"/>
                <a:gd name="T47" fmla="*/ 1 h 149"/>
                <a:gd name="T48" fmla="*/ 75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3 w 149"/>
                <a:gd name="T67" fmla="*/ 57 h 149"/>
                <a:gd name="T68" fmla="*/ 107 w 149"/>
                <a:gd name="T69" fmla="*/ 46 h 149"/>
                <a:gd name="T70" fmla="*/ 99 w 149"/>
                <a:gd name="T71" fmla="*/ 38 h 149"/>
                <a:gd name="T72" fmla="*/ 87 w 149"/>
                <a:gd name="T73" fmla="*/ 32 h 149"/>
                <a:gd name="T74" fmla="*/ 75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5" y="120"/>
                  </a:lnTo>
                  <a:lnTo>
                    <a:pt x="75" y="120"/>
                  </a:lnTo>
                  <a:lnTo>
                    <a:pt x="85" y="118"/>
                  </a:lnTo>
                  <a:lnTo>
                    <a:pt x="95" y="116"/>
                  </a:lnTo>
                  <a:lnTo>
                    <a:pt x="103" y="111"/>
                  </a:lnTo>
                  <a:lnTo>
                    <a:pt x="107" y="105"/>
                  </a:lnTo>
                  <a:lnTo>
                    <a:pt x="146" y="105"/>
                  </a:lnTo>
                  <a:lnTo>
                    <a:pt x="146" y="105"/>
                  </a:lnTo>
                  <a:lnTo>
                    <a:pt x="141" y="115"/>
                  </a:lnTo>
                  <a:lnTo>
                    <a:pt x="135" y="123"/>
                  </a:lnTo>
                  <a:lnTo>
                    <a:pt x="128" y="131"/>
                  </a:lnTo>
                  <a:lnTo>
                    <a:pt x="120" y="137"/>
                  </a:lnTo>
                  <a:lnTo>
                    <a:pt x="110" y="143"/>
                  </a:lnTo>
                  <a:lnTo>
                    <a:pt x="99" y="146"/>
                  </a:lnTo>
                  <a:lnTo>
                    <a:pt x="87" y="149"/>
                  </a:lnTo>
                  <a:lnTo>
                    <a:pt x="75" y="149"/>
                  </a:lnTo>
                  <a:lnTo>
                    <a:pt x="75"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1" y="22"/>
                  </a:lnTo>
                  <a:lnTo>
                    <a:pt x="32" y="12"/>
                  </a:lnTo>
                  <a:lnTo>
                    <a:pt x="45" y="6"/>
                  </a:lnTo>
                  <a:lnTo>
                    <a:pt x="51" y="4"/>
                  </a:lnTo>
                  <a:lnTo>
                    <a:pt x="59" y="1"/>
                  </a:lnTo>
                  <a:lnTo>
                    <a:pt x="66" y="0"/>
                  </a:lnTo>
                  <a:lnTo>
                    <a:pt x="75" y="0"/>
                  </a:lnTo>
                  <a:lnTo>
                    <a:pt x="75"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3" y="57"/>
                  </a:lnTo>
                  <a:lnTo>
                    <a:pt x="113" y="57"/>
                  </a:lnTo>
                  <a:lnTo>
                    <a:pt x="111" y="51"/>
                  </a:lnTo>
                  <a:lnTo>
                    <a:pt x="107" y="46"/>
                  </a:lnTo>
                  <a:lnTo>
                    <a:pt x="104" y="42"/>
                  </a:lnTo>
                  <a:lnTo>
                    <a:pt x="99" y="38"/>
                  </a:lnTo>
                  <a:lnTo>
                    <a:pt x="93" y="34"/>
                  </a:lnTo>
                  <a:lnTo>
                    <a:pt x="87" y="32"/>
                  </a:lnTo>
                  <a:lnTo>
                    <a:pt x="81" y="31"/>
                  </a:lnTo>
                  <a:lnTo>
                    <a:pt x="75" y="29"/>
                  </a:lnTo>
                  <a:lnTo>
                    <a:pt x="75"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userDrawn="1"/>
          </p:nvSpPr>
          <p:spPr bwMode="auto">
            <a:xfrm>
              <a:off x="2071" y="2429"/>
              <a:ext cx="49" cy="50"/>
            </a:xfrm>
            <a:custGeom>
              <a:avLst/>
              <a:gdLst>
                <a:gd name="T0" fmla="*/ 148 w 148"/>
                <a:gd name="T1" fmla="*/ 148 h 149"/>
                <a:gd name="T2" fmla="*/ 115 w 148"/>
                <a:gd name="T3" fmla="*/ 133 h 149"/>
                <a:gd name="T4" fmla="*/ 109 w 148"/>
                <a:gd name="T5" fmla="*/ 138 h 149"/>
                <a:gd name="T6" fmla="*/ 88 w 148"/>
                <a:gd name="T7" fmla="*/ 148 h 149"/>
                <a:gd name="T8" fmla="*/ 73 w 148"/>
                <a:gd name="T9" fmla="*/ 149 h 149"/>
                <a:gd name="T10" fmla="*/ 59 w 148"/>
                <a:gd name="T11" fmla="*/ 148 h 149"/>
                <a:gd name="T12" fmla="*/ 32 w 148"/>
                <a:gd name="T13" fmla="*/ 138 h 149"/>
                <a:gd name="T14" fmla="*/ 12 w 148"/>
                <a:gd name="T15" fmla="*/ 117 h 149"/>
                <a:gd name="T16" fmla="*/ 4 w 148"/>
                <a:gd name="T17" fmla="*/ 98 h 149"/>
                <a:gd name="T18" fmla="*/ 0 w 148"/>
                <a:gd name="T19" fmla="*/ 83 h 149"/>
                <a:gd name="T20" fmla="*/ 0 w 148"/>
                <a:gd name="T21" fmla="*/ 74 h 149"/>
                <a:gd name="T22" fmla="*/ 1 w 148"/>
                <a:gd name="T23" fmla="*/ 59 h 149"/>
                <a:gd name="T24" fmla="*/ 6 w 148"/>
                <a:gd name="T25" fmla="*/ 44 h 149"/>
                <a:gd name="T26" fmla="*/ 21 w 148"/>
                <a:gd name="T27" fmla="*/ 21 h 149"/>
                <a:gd name="T28" fmla="*/ 44 w 148"/>
                <a:gd name="T29" fmla="*/ 5 h 149"/>
                <a:gd name="T30" fmla="*/ 73 w 148"/>
                <a:gd name="T31" fmla="*/ 0 h 149"/>
                <a:gd name="T32" fmla="*/ 81 w 148"/>
                <a:gd name="T33" fmla="*/ 0 h 149"/>
                <a:gd name="T34" fmla="*/ 99 w 148"/>
                <a:gd name="T35" fmla="*/ 5 h 149"/>
                <a:gd name="T36" fmla="*/ 115 w 148"/>
                <a:gd name="T37" fmla="*/ 17 h 149"/>
                <a:gd name="T38" fmla="*/ 148 w 148"/>
                <a:gd name="T39" fmla="*/ 1 h 149"/>
                <a:gd name="T40" fmla="*/ 75 w 148"/>
                <a:gd name="T41" fmla="*/ 31 h 149"/>
                <a:gd name="T42" fmla="*/ 58 w 148"/>
                <a:gd name="T43" fmla="*/ 34 h 149"/>
                <a:gd name="T44" fmla="*/ 44 w 148"/>
                <a:gd name="T45" fmla="*/ 44 h 149"/>
                <a:gd name="T46" fmla="*/ 36 w 148"/>
                <a:gd name="T47" fmla="*/ 57 h 149"/>
                <a:gd name="T48" fmla="*/ 32 w 148"/>
                <a:gd name="T49" fmla="*/ 74 h 149"/>
                <a:gd name="T50" fmla="*/ 33 w 148"/>
                <a:gd name="T51" fmla="*/ 83 h 149"/>
                <a:gd name="T52" fmla="*/ 39 w 148"/>
                <a:gd name="T53" fmla="*/ 99 h 149"/>
                <a:gd name="T54" fmla="*/ 50 w 148"/>
                <a:gd name="T55" fmla="*/ 111 h 149"/>
                <a:gd name="T56" fmla="*/ 66 w 148"/>
                <a:gd name="T57" fmla="*/ 117 h 149"/>
                <a:gd name="T58" fmla="*/ 75 w 148"/>
                <a:gd name="T59" fmla="*/ 118 h 149"/>
                <a:gd name="T60" fmla="*/ 92 w 148"/>
                <a:gd name="T61" fmla="*/ 115 h 149"/>
                <a:gd name="T62" fmla="*/ 105 w 148"/>
                <a:gd name="T63" fmla="*/ 105 h 149"/>
                <a:gd name="T64" fmla="*/ 114 w 148"/>
                <a:gd name="T65" fmla="*/ 92 h 149"/>
                <a:gd name="T66" fmla="*/ 116 w 148"/>
                <a:gd name="T67" fmla="*/ 74 h 149"/>
                <a:gd name="T68" fmla="*/ 116 w 148"/>
                <a:gd name="T69" fmla="*/ 66 h 149"/>
                <a:gd name="T70" fmla="*/ 110 w 148"/>
                <a:gd name="T71" fmla="*/ 50 h 149"/>
                <a:gd name="T72" fmla="*/ 98 w 148"/>
                <a:gd name="T73" fmla="*/ 38 h 149"/>
                <a:gd name="T74" fmla="*/ 83 w 148"/>
                <a:gd name="T75" fmla="*/ 32 h 149"/>
                <a:gd name="T76" fmla="*/ 75 w 148"/>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49">
                  <a:moveTo>
                    <a:pt x="148" y="1"/>
                  </a:moveTo>
                  <a:lnTo>
                    <a:pt x="148" y="148"/>
                  </a:lnTo>
                  <a:lnTo>
                    <a:pt x="115" y="148"/>
                  </a:lnTo>
                  <a:lnTo>
                    <a:pt x="115" y="133"/>
                  </a:lnTo>
                  <a:lnTo>
                    <a:pt x="115" y="133"/>
                  </a:lnTo>
                  <a:lnTo>
                    <a:pt x="109" y="138"/>
                  </a:lnTo>
                  <a:lnTo>
                    <a:pt x="99" y="144"/>
                  </a:lnTo>
                  <a:lnTo>
                    <a:pt x="88" y="148"/>
                  </a:lnTo>
                  <a:lnTo>
                    <a:pt x="81" y="149"/>
                  </a:lnTo>
                  <a:lnTo>
                    <a:pt x="73" y="149"/>
                  </a:lnTo>
                  <a:lnTo>
                    <a:pt x="73" y="149"/>
                  </a:lnTo>
                  <a:lnTo>
                    <a:pt x="59" y="148"/>
                  </a:lnTo>
                  <a:lnTo>
                    <a:pt x="44" y="144"/>
                  </a:lnTo>
                  <a:lnTo>
                    <a:pt x="32" y="138"/>
                  </a:lnTo>
                  <a:lnTo>
                    <a:pt x="21" y="128"/>
                  </a:lnTo>
                  <a:lnTo>
                    <a:pt x="12" y="117"/>
                  </a:lnTo>
                  <a:lnTo>
                    <a:pt x="6" y="105"/>
                  </a:lnTo>
                  <a:lnTo>
                    <a:pt x="4" y="98"/>
                  </a:lnTo>
                  <a:lnTo>
                    <a:pt x="1" y="90"/>
                  </a:lnTo>
                  <a:lnTo>
                    <a:pt x="0" y="83"/>
                  </a:lnTo>
                  <a:lnTo>
                    <a:pt x="0" y="74"/>
                  </a:lnTo>
                  <a:lnTo>
                    <a:pt x="0" y="74"/>
                  </a:lnTo>
                  <a:lnTo>
                    <a:pt x="0" y="67"/>
                  </a:lnTo>
                  <a:lnTo>
                    <a:pt x="1" y="59"/>
                  </a:lnTo>
                  <a:lnTo>
                    <a:pt x="4" y="51"/>
                  </a:lnTo>
                  <a:lnTo>
                    <a:pt x="6" y="44"/>
                  </a:lnTo>
                  <a:lnTo>
                    <a:pt x="12" y="32"/>
                  </a:lnTo>
                  <a:lnTo>
                    <a:pt x="21" y="21"/>
                  </a:lnTo>
                  <a:lnTo>
                    <a:pt x="32" y="12"/>
                  </a:lnTo>
                  <a:lnTo>
                    <a:pt x="44" y="5"/>
                  </a:lnTo>
                  <a:lnTo>
                    <a:pt x="59" y="1"/>
                  </a:lnTo>
                  <a:lnTo>
                    <a:pt x="73" y="0"/>
                  </a:lnTo>
                  <a:lnTo>
                    <a:pt x="73" y="0"/>
                  </a:lnTo>
                  <a:lnTo>
                    <a:pt x="81" y="0"/>
                  </a:lnTo>
                  <a:lnTo>
                    <a:pt x="87" y="1"/>
                  </a:lnTo>
                  <a:lnTo>
                    <a:pt x="99" y="5"/>
                  </a:lnTo>
                  <a:lnTo>
                    <a:pt x="109" y="11"/>
                  </a:lnTo>
                  <a:lnTo>
                    <a:pt x="115" y="17"/>
                  </a:lnTo>
                  <a:lnTo>
                    <a:pt x="115" y="1"/>
                  </a:lnTo>
                  <a:lnTo>
                    <a:pt x="148" y="1"/>
                  </a:lnTo>
                  <a:close/>
                  <a:moveTo>
                    <a:pt x="75" y="31"/>
                  </a:moveTo>
                  <a:lnTo>
                    <a:pt x="75" y="31"/>
                  </a:lnTo>
                  <a:lnTo>
                    <a:pt x="66" y="32"/>
                  </a:lnTo>
                  <a:lnTo>
                    <a:pt x="58" y="34"/>
                  </a:lnTo>
                  <a:lnTo>
                    <a:pt x="50" y="38"/>
                  </a:lnTo>
                  <a:lnTo>
                    <a:pt x="44" y="44"/>
                  </a:lnTo>
                  <a:lnTo>
                    <a:pt x="39" y="50"/>
                  </a:lnTo>
                  <a:lnTo>
                    <a:pt x="36" y="57"/>
                  </a:lnTo>
                  <a:lnTo>
                    <a:pt x="33" y="66"/>
                  </a:lnTo>
                  <a:lnTo>
                    <a:pt x="32" y="74"/>
                  </a:lnTo>
                  <a:lnTo>
                    <a:pt x="32" y="74"/>
                  </a:lnTo>
                  <a:lnTo>
                    <a:pt x="33" y="83"/>
                  </a:lnTo>
                  <a:lnTo>
                    <a:pt x="36" y="92"/>
                  </a:lnTo>
                  <a:lnTo>
                    <a:pt x="39" y="99"/>
                  </a:lnTo>
                  <a:lnTo>
                    <a:pt x="44" y="105"/>
                  </a:lnTo>
                  <a:lnTo>
                    <a:pt x="50" y="111"/>
                  </a:lnTo>
                  <a:lnTo>
                    <a:pt x="58" y="115"/>
                  </a:lnTo>
                  <a:lnTo>
                    <a:pt x="66" y="117"/>
                  </a:lnTo>
                  <a:lnTo>
                    <a:pt x="75" y="118"/>
                  </a:lnTo>
                  <a:lnTo>
                    <a:pt x="75" y="118"/>
                  </a:lnTo>
                  <a:lnTo>
                    <a:pt x="83" y="117"/>
                  </a:lnTo>
                  <a:lnTo>
                    <a:pt x="92" y="115"/>
                  </a:lnTo>
                  <a:lnTo>
                    <a:pt x="98" y="111"/>
                  </a:lnTo>
                  <a:lnTo>
                    <a:pt x="105" y="105"/>
                  </a:lnTo>
                  <a:lnTo>
                    <a:pt x="110" y="99"/>
                  </a:lnTo>
                  <a:lnTo>
                    <a:pt x="114" y="92"/>
                  </a:lnTo>
                  <a:lnTo>
                    <a:pt x="116" y="83"/>
                  </a:lnTo>
                  <a:lnTo>
                    <a:pt x="116" y="74"/>
                  </a:lnTo>
                  <a:lnTo>
                    <a:pt x="116" y="74"/>
                  </a:lnTo>
                  <a:lnTo>
                    <a:pt x="116" y="66"/>
                  </a:lnTo>
                  <a:lnTo>
                    <a:pt x="114" y="57"/>
                  </a:lnTo>
                  <a:lnTo>
                    <a:pt x="110" y="50"/>
                  </a:lnTo>
                  <a:lnTo>
                    <a:pt x="105" y="44"/>
                  </a:lnTo>
                  <a:lnTo>
                    <a:pt x="98" y="38"/>
                  </a:lnTo>
                  <a:lnTo>
                    <a:pt x="92" y="34"/>
                  </a:lnTo>
                  <a:lnTo>
                    <a:pt x="83" y="32"/>
                  </a:lnTo>
                  <a:lnTo>
                    <a:pt x="75" y="31"/>
                  </a:lnTo>
                  <a:lnTo>
                    <a:pt x="7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p:cNvSpPr>
            <p:nvPr userDrawn="1"/>
          </p:nvSpPr>
          <p:spPr bwMode="auto">
            <a:xfrm>
              <a:off x="2132" y="2429"/>
              <a:ext cx="23" cy="49"/>
            </a:xfrm>
            <a:custGeom>
              <a:avLst/>
              <a:gdLst>
                <a:gd name="T0" fmla="*/ 0 w 69"/>
                <a:gd name="T1" fmla="*/ 1 h 148"/>
                <a:gd name="T2" fmla="*/ 33 w 69"/>
                <a:gd name="T3" fmla="*/ 1 h 148"/>
                <a:gd name="T4" fmla="*/ 33 w 69"/>
                <a:gd name="T5" fmla="*/ 17 h 148"/>
                <a:gd name="T6" fmla="*/ 33 w 69"/>
                <a:gd name="T7" fmla="*/ 17 h 148"/>
                <a:gd name="T8" fmla="*/ 38 w 69"/>
                <a:gd name="T9" fmla="*/ 10 h 148"/>
                <a:gd name="T10" fmla="*/ 46 w 69"/>
                <a:gd name="T11" fmla="*/ 5 h 148"/>
                <a:gd name="T12" fmla="*/ 51 w 69"/>
                <a:gd name="T13" fmla="*/ 3 h 148"/>
                <a:gd name="T14" fmla="*/ 56 w 69"/>
                <a:gd name="T15" fmla="*/ 1 h 148"/>
                <a:gd name="T16" fmla="*/ 63 w 69"/>
                <a:gd name="T17" fmla="*/ 0 h 148"/>
                <a:gd name="T18" fmla="*/ 69 w 69"/>
                <a:gd name="T19" fmla="*/ 0 h 148"/>
                <a:gd name="T20" fmla="*/ 69 w 69"/>
                <a:gd name="T21" fmla="*/ 31 h 148"/>
                <a:gd name="T22" fmla="*/ 67 w 69"/>
                <a:gd name="T23" fmla="*/ 31 h 148"/>
                <a:gd name="T24" fmla="*/ 67 w 69"/>
                <a:gd name="T25" fmla="*/ 31 h 148"/>
                <a:gd name="T26" fmla="*/ 60 w 69"/>
                <a:gd name="T27" fmla="*/ 32 h 148"/>
                <a:gd name="T28" fmla="*/ 54 w 69"/>
                <a:gd name="T29" fmla="*/ 33 h 148"/>
                <a:gd name="T30" fmla="*/ 47 w 69"/>
                <a:gd name="T31" fmla="*/ 37 h 148"/>
                <a:gd name="T32" fmla="*/ 43 w 69"/>
                <a:gd name="T33" fmla="*/ 40 h 148"/>
                <a:gd name="T34" fmla="*/ 38 w 69"/>
                <a:gd name="T35" fmla="*/ 46 h 148"/>
                <a:gd name="T36" fmla="*/ 35 w 69"/>
                <a:gd name="T37" fmla="*/ 53 h 148"/>
                <a:gd name="T38" fmla="*/ 33 w 69"/>
                <a:gd name="T39" fmla="*/ 60 h 148"/>
                <a:gd name="T40" fmla="*/ 33 w 69"/>
                <a:gd name="T41" fmla="*/ 67 h 148"/>
                <a:gd name="T42" fmla="*/ 33 w 69"/>
                <a:gd name="T43" fmla="*/ 148 h 148"/>
                <a:gd name="T44" fmla="*/ 0 w 69"/>
                <a:gd name="T45" fmla="*/ 148 h 148"/>
                <a:gd name="T46" fmla="*/ 0 w 69"/>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148">
                  <a:moveTo>
                    <a:pt x="0" y="1"/>
                  </a:moveTo>
                  <a:lnTo>
                    <a:pt x="33" y="1"/>
                  </a:lnTo>
                  <a:lnTo>
                    <a:pt x="33" y="17"/>
                  </a:lnTo>
                  <a:lnTo>
                    <a:pt x="33" y="17"/>
                  </a:lnTo>
                  <a:lnTo>
                    <a:pt x="38" y="10"/>
                  </a:lnTo>
                  <a:lnTo>
                    <a:pt x="46" y="5"/>
                  </a:lnTo>
                  <a:lnTo>
                    <a:pt x="51" y="3"/>
                  </a:lnTo>
                  <a:lnTo>
                    <a:pt x="56" y="1"/>
                  </a:lnTo>
                  <a:lnTo>
                    <a:pt x="63" y="0"/>
                  </a:lnTo>
                  <a:lnTo>
                    <a:pt x="69" y="0"/>
                  </a:lnTo>
                  <a:lnTo>
                    <a:pt x="69" y="31"/>
                  </a:lnTo>
                  <a:lnTo>
                    <a:pt x="67" y="31"/>
                  </a:lnTo>
                  <a:lnTo>
                    <a:pt x="67" y="31"/>
                  </a:lnTo>
                  <a:lnTo>
                    <a:pt x="60" y="32"/>
                  </a:lnTo>
                  <a:lnTo>
                    <a:pt x="54" y="33"/>
                  </a:lnTo>
                  <a:lnTo>
                    <a:pt x="47" y="37"/>
                  </a:lnTo>
                  <a:lnTo>
                    <a:pt x="43" y="40"/>
                  </a:lnTo>
                  <a:lnTo>
                    <a:pt x="38" y="46"/>
                  </a:lnTo>
                  <a:lnTo>
                    <a:pt x="35" y="53"/>
                  </a:lnTo>
                  <a:lnTo>
                    <a:pt x="33" y="60"/>
                  </a:lnTo>
                  <a:lnTo>
                    <a:pt x="33" y="67"/>
                  </a:lnTo>
                  <a:lnTo>
                    <a:pt x="33"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p:cNvSpPr>
            <p:nvPr userDrawn="1"/>
          </p:nvSpPr>
          <p:spPr bwMode="auto">
            <a:xfrm>
              <a:off x="2160" y="2429"/>
              <a:ext cx="50" cy="50"/>
            </a:xfrm>
            <a:custGeom>
              <a:avLst/>
              <a:gdLst>
                <a:gd name="T0" fmla="*/ 76 w 150"/>
                <a:gd name="T1" fmla="*/ 120 h 149"/>
                <a:gd name="T2" fmla="*/ 93 w 150"/>
                <a:gd name="T3" fmla="*/ 116 h 149"/>
                <a:gd name="T4" fmla="*/ 106 w 150"/>
                <a:gd name="T5" fmla="*/ 106 h 149"/>
                <a:gd name="T6" fmla="*/ 115 w 150"/>
                <a:gd name="T7" fmla="*/ 93 h 149"/>
                <a:gd name="T8" fmla="*/ 117 w 150"/>
                <a:gd name="T9" fmla="*/ 74 h 149"/>
                <a:gd name="T10" fmla="*/ 150 w 150"/>
                <a:gd name="T11" fmla="*/ 74 h 149"/>
                <a:gd name="T12" fmla="*/ 149 w 150"/>
                <a:gd name="T13" fmla="*/ 90 h 149"/>
                <a:gd name="T14" fmla="*/ 144 w 150"/>
                <a:gd name="T15" fmla="*/ 104 h 149"/>
                <a:gd name="T16" fmla="*/ 128 w 150"/>
                <a:gd name="T17" fmla="*/ 128 h 149"/>
                <a:gd name="T18" fmla="*/ 105 w 150"/>
                <a:gd name="T19" fmla="*/ 144 h 149"/>
                <a:gd name="T20" fmla="*/ 90 w 150"/>
                <a:gd name="T21" fmla="*/ 148 h 149"/>
                <a:gd name="T22" fmla="*/ 76 w 150"/>
                <a:gd name="T23" fmla="*/ 149 h 149"/>
                <a:gd name="T24" fmla="*/ 67 w 150"/>
                <a:gd name="T25" fmla="*/ 149 h 149"/>
                <a:gd name="T26" fmla="*/ 53 w 150"/>
                <a:gd name="T27" fmla="*/ 146 h 149"/>
                <a:gd name="T28" fmla="*/ 33 w 150"/>
                <a:gd name="T29" fmla="*/ 137 h 149"/>
                <a:gd name="T30" fmla="*/ 14 w 150"/>
                <a:gd name="T31" fmla="*/ 117 h 149"/>
                <a:gd name="T32" fmla="*/ 4 w 150"/>
                <a:gd name="T33" fmla="*/ 98 h 149"/>
                <a:gd name="T34" fmla="*/ 1 w 150"/>
                <a:gd name="T35" fmla="*/ 83 h 149"/>
                <a:gd name="T36" fmla="*/ 0 w 150"/>
                <a:gd name="T37" fmla="*/ 74 h 149"/>
                <a:gd name="T38" fmla="*/ 3 w 150"/>
                <a:gd name="T39" fmla="*/ 59 h 149"/>
                <a:gd name="T40" fmla="*/ 6 w 150"/>
                <a:gd name="T41" fmla="*/ 45 h 149"/>
                <a:gd name="T42" fmla="*/ 22 w 150"/>
                <a:gd name="T43" fmla="*/ 21 h 149"/>
                <a:gd name="T44" fmla="*/ 45 w 150"/>
                <a:gd name="T45" fmla="*/ 5 h 149"/>
                <a:gd name="T46" fmla="*/ 60 w 150"/>
                <a:gd name="T47" fmla="*/ 1 h 149"/>
                <a:gd name="T48" fmla="*/ 76 w 150"/>
                <a:gd name="T49" fmla="*/ 0 h 149"/>
                <a:gd name="T50" fmla="*/ 84 w 150"/>
                <a:gd name="T51" fmla="*/ 0 h 149"/>
                <a:gd name="T52" fmla="*/ 99 w 150"/>
                <a:gd name="T53" fmla="*/ 4 h 149"/>
                <a:gd name="T54" fmla="*/ 112 w 150"/>
                <a:gd name="T55" fmla="*/ 9 h 149"/>
                <a:gd name="T56" fmla="*/ 129 w 150"/>
                <a:gd name="T57" fmla="*/ 22 h 149"/>
                <a:gd name="T58" fmla="*/ 105 w 150"/>
                <a:gd name="T59" fmla="*/ 43 h 149"/>
                <a:gd name="T60" fmla="*/ 93 w 150"/>
                <a:gd name="T61" fmla="*/ 34 h 149"/>
                <a:gd name="T62" fmla="*/ 76 w 150"/>
                <a:gd name="T63" fmla="*/ 31 h 149"/>
                <a:gd name="T64" fmla="*/ 66 w 150"/>
                <a:gd name="T65" fmla="*/ 31 h 149"/>
                <a:gd name="T66" fmla="*/ 51 w 150"/>
                <a:gd name="T67" fmla="*/ 38 h 149"/>
                <a:gd name="T68" fmla="*/ 40 w 150"/>
                <a:gd name="T69" fmla="*/ 49 h 149"/>
                <a:gd name="T70" fmla="*/ 34 w 150"/>
                <a:gd name="T71" fmla="*/ 65 h 149"/>
                <a:gd name="T72" fmla="*/ 33 w 150"/>
                <a:gd name="T73" fmla="*/ 74 h 149"/>
                <a:gd name="T74" fmla="*/ 37 w 150"/>
                <a:gd name="T75" fmla="*/ 93 h 149"/>
                <a:gd name="T76" fmla="*/ 45 w 150"/>
                <a:gd name="T77" fmla="*/ 106 h 149"/>
                <a:gd name="T78" fmla="*/ 59 w 150"/>
                <a:gd name="T79" fmla="*/ 116 h 149"/>
                <a:gd name="T80" fmla="*/ 76 w 150"/>
                <a:gd name="T81" fmla="*/ 12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49">
                  <a:moveTo>
                    <a:pt x="76" y="120"/>
                  </a:moveTo>
                  <a:lnTo>
                    <a:pt x="76" y="120"/>
                  </a:lnTo>
                  <a:lnTo>
                    <a:pt x="84" y="118"/>
                  </a:lnTo>
                  <a:lnTo>
                    <a:pt x="93" y="116"/>
                  </a:lnTo>
                  <a:lnTo>
                    <a:pt x="100" y="112"/>
                  </a:lnTo>
                  <a:lnTo>
                    <a:pt x="106" y="106"/>
                  </a:lnTo>
                  <a:lnTo>
                    <a:pt x="111" y="100"/>
                  </a:lnTo>
                  <a:lnTo>
                    <a:pt x="115" y="93"/>
                  </a:lnTo>
                  <a:lnTo>
                    <a:pt x="117" y="84"/>
                  </a:lnTo>
                  <a:lnTo>
                    <a:pt x="117" y="74"/>
                  </a:lnTo>
                  <a:lnTo>
                    <a:pt x="150" y="74"/>
                  </a:lnTo>
                  <a:lnTo>
                    <a:pt x="150" y="74"/>
                  </a:lnTo>
                  <a:lnTo>
                    <a:pt x="150" y="83"/>
                  </a:lnTo>
                  <a:lnTo>
                    <a:pt x="149" y="90"/>
                  </a:lnTo>
                  <a:lnTo>
                    <a:pt x="146" y="98"/>
                  </a:lnTo>
                  <a:lnTo>
                    <a:pt x="144" y="104"/>
                  </a:lnTo>
                  <a:lnTo>
                    <a:pt x="138" y="117"/>
                  </a:lnTo>
                  <a:lnTo>
                    <a:pt x="128" y="128"/>
                  </a:lnTo>
                  <a:lnTo>
                    <a:pt x="117" y="137"/>
                  </a:lnTo>
                  <a:lnTo>
                    <a:pt x="105" y="144"/>
                  </a:lnTo>
                  <a:lnTo>
                    <a:pt x="98" y="146"/>
                  </a:lnTo>
                  <a:lnTo>
                    <a:pt x="90" y="148"/>
                  </a:lnTo>
                  <a:lnTo>
                    <a:pt x="83" y="149"/>
                  </a:lnTo>
                  <a:lnTo>
                    <a:pt x="76" y="149"/>
                  </a:lnTo>
                  <a:lnTo>
                    <a:pt x="76" y="149"/>
                  </a:lnTo>
                  <a:lnTo>
                    <a:pt x="67" y="149"/>
                  </a:lnTo>
                  <a:lnTo>
                    <a:pt x="60" y="148"/>
                  </a:lnTo>
                  <a:lnTo>
                    <a:pt x="53" y="146"/>
                  </a:lnTo>
                  <a:lnTo>
                    <a:pt x="45" y="144"/>
                  </a:lnTo>
                  <a:lnTo>
                    <a:pt x="33" y="137"/>
                  </a:lnTo>
                  <a:lnTo>
                    <a:pt x="22" y="128"/>
                  </a:lnTo>
                  <a:lnTo>
                    <a:pt x="14" y="117"/>
                  </a:lnTo>
                  <a:lnTo>
                    <a:pt x="6" y="105"/>
                  </a:lnTo>
                  <a:lnTo>
                    <a:pt x="4" y="98"/>
                  </a:lnTo>
                  <a:lnTo>
                    <a:pt x="3" y="90"/>
                  </a:lnTo>
                  <a:lnTo>
                    <a:pt x="1" y="83"/>
                  </a:lnTo>
                  <a:lnTo>
                    <a:pt x="0" y="74"/>
                  </a:lnTo>
                  <a:lnTo>
                    <a:pt x="0" y="74"/>
                  </a:lnTo>
                  <a:lnTo>
                    <a:pt x="1" y="67"/>
                  </a:lnTo>
                  <a:lnTo>
                    <a:pt x="3" y="59"/>
                  </a:lnTo>
                  <a:lnTo>
                    <a:pt x="4" y="51"/>
                  </a:lnTo>
                  <a:lnTo>
                    <a:pt x="6" y="45"/>
                  </a:lnTo>
                  <a:lnTo>
                    <a:pt x="14" y="32"/>
                  </a:lnTo>
                  <a:lnTo>
                    <a:pt x="22" y="21"/>
                  </a:lnTo>
                  <a:lnTo>
                    <a:pt x="33" y="12"/>
                  </a:lnTo>
                  <a:lnTo>
                    <a:pt x="45" y="5"/>
                  </a:lnTo>
                  <a:lnTo>
                    <a:pt x="53" y="3"/>
                  </a:lnTo>
                  <a:lnTo>
                    <a:pt x="60" y="1"/>
                  </a:lnTo>
                  <a:lnTo>
                    <a:pt x="67" y="0"/>
                  </a:lnTo>
                  <a:lnTo>
                    <a:pt x="76" y="0"/>
                  </a:lnTo>
                  <a:lnTo>
                    <a:pt x="76" y="0"/>
                  </a:lnTo>
                  <a:lnTo>
                    <a:pt x="84" y="0"/>
                  </a:lnTo>
                  <a:lnTo>
                    <a:pt x="92" y="1"/>
                  </a:lnTo>
                  <a:lnTo>
                    <a:pt x="99" y="4"/>
                  </a:lnTo>
                  <a:lnTo>
                    <a:pt x="106" y="6"/>
                  </a:lnTo>
                  <a:lnTo>
                    <a:pt x="112" y="9"/>
                  </a:lnTo>
                  <a:lnTo>
                    <a:pt x="118" y="12"/>
                  </a:lnTo>
                  <a:lnTo>
                    <a:pt x="129" y="22"/>
                  </a:lnTo>
                  <a:lnTo>
                    <a:pt x="105" y="43"/>
                  </a:lnTo>
                  <a:lnTo>
                    <a:pt x="105" y="43"/>
                  </a:lnTo>
                  <a:lnTo>
                    <a:pt x="99" y="38"/>
                  </a:lnTo>
                  <a:lnTo>
                    <a:pt x="93" y="34"/>
                  </a:lnTo>
                  <a:lnTo>
                    <a:pt x="84" y="31"/>
                  </a:lnTo>
                  <a:lnTo>
                    <a:pt x="76" y="31"/>
                  </a:lnTo>
                  <a:lnTo>
                    <a:pt x="76" y="31"/>
                  </a:lnTo>
                  <a:lnTo>
                    <a:pt x="66" y="31"/>
                  </a:lnTo>
                  <a:lnTo>
                    <a:pt x="59" y="33"/>
                  </a:lnTo>
                  <a:lnTo>
                    <a:pt x="51" y="38"/>
                  </a:lnTo>
                  <a:lnTo>
                    <a:pt x="45" y="43"/>
                  </a:lnTo>
                  <a:lnTo>
                    <a:pt x="40" y="49"/>
                  </a:lnTo>
                  <a:lnTo>
                    <a:pt x="37" y="56"/>
                  </a:lnTo>
                  <a:lnTo>
                    <a:pt x="34" y="65"/>
                  </a:lnTo>
                  <a:lnTo>
                    <a:pt x="33" y="74"/>
                  </a:lnTo>
                  <a:lnTo>
                    <a:pt x="33" y="74"/>
                  </a:lnTo>
                  <a:lnTo>
                    <a:pt x="34" y="84"/>
                  </a:lnTo>
                  <a:lnTo>
                    <a:pt x="37" y="93"/>
                  </a:lnTo>
                  <a:lnTo>
                    <a:pt x="40" y="100"/>
                  </a:lnTo>
                  <a:lnTo>
                    <a:pt x="45" y="106"/>
                  </a:lnTo>
                  <a:lnTo>
                    <a:pt x="51" y="112"/>
                  </a:lnTo>
                  <a:lnTo>
                    <a:pt x="59" y="116"/>
                  </a:lnTo>
                  <a:lnTo>
                    <a:pt x="66" y="118"/>
                  </a:lnTo>
                  <a:lnTo>
                    <a:pt x="76" y="120"/>
                  </a:lnTo>
                  <a:lnTo>
                    <a:pt x="76"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p:cNvSpPr>
            <p:nvPr userDrawn="1"/>
          </p:nvSpPr>
          <p:spPr bwMode="auto">
            <a:xfrm>
              <a:off x="2219" y="2409"/>
              <a:ext cx="43" cy="69"/>
            </a:xfrm>
            <a:custGeom>
              <a:avLst/>
              <a:gdLst>
                <a:gd name="T0" fmla="*/ 0 w 130"/>
                <a:gd name="T1" fmla="*/ 4 h 209"/>
                <a:gd name="T2" fmla="*/ 31 w 130"/>
                <a:gd name="T3" fmla="*/ 0 h 209"/>
                <a:gd name="T4" fmla="*/ 31 w 130"/>
                <a:gd name="T5" fmla="*/ 79 h 209"/>
                <a:gd name="T6" fmla="*/ 31 w 130"/>
                <a:gd name="T7" fmla="*/ 79 h 209"/>
                <a:gd name="T8" fmla="*/ 39 w 130"/>
                <a:gd name="T9" fmla="*/ 72 h 209"/>
                <a:gd name="T10" fmla="*/ 48 w 130"/>
                <a:gd name="T11" fmla="*/ 66 h 209"/>
                <a:gd name="T12" fmla="*/ 60 w 130"/>
                <a:gd name="T13" fmla="*/ 62 h 209"/>
                <a:gd name="T14" fmla="*/ 67 w 130"/>
                <a:gd name="T15" fmla="*/ 61 h 209"/>
                <a:gd name="T16" fmla="*/ 74 w 130"/>
                <a:gd name="T17" fmla="*/ 61 h 209"/>
                <a:gd name="T18" fmla="*/ 74 w 130"/>
                <a:gd name="T19" fmla="*/ 61 h 209"/>
                <a:gd name="T20" fmla="*/ 86 w 130"/>
                <a:gd name="T21" fmla="*/ 62 h 209"/>
                <a:gd name="T22" fmla="*/ 97 w 130"/>
                <a:gd name="T23" fmla="*/ 65 h 209"/>
                <a:gd name="T24" fmla="*/ 107 w 130"/>
                <a:gd name="T25" fmla="*/ 70 h 209"/>
                <a:gd name="T26" fmla="*/ 114 w 130"/>
                <a:gd name="T27" fmla="*/ 77 h 209"/>
                <a:gd name="T28" fmla="*/ 120 w 130"/>
                <a:gd name="T29" fmla="*/ 85 h 209"/>
                <a:gd name="T30" fmla="*/ 125 w 130"/>
                <a:gd name="T31" fmla="*/ 95 h 209"/>
                <a:gd name="T32" fmla="*/ 129 w 130"/>
                <a:gd name="T33" fmla="*/ 107 h 209"/>
                <a:gd name="T34" fmla="*/ 130 w 130"/>
                <a:gd name="T35" fmla="*/ 121 h 209"/>
                <a:gd name="T36" fmla="*/ 130 w 130"/>
                <a:gd name="T37" fmla="*/ 209 h 209"/>
                <a:gd name="T38" fmla="*/ 97 w 130"/>
                <a:gd name="T39" fmla="*/ 209 h 209"/>
                <a:gd name="T40" fmla="*/ 97 w 130"/>
                <a:gd name="T41" fmla="*/ 128 h 209"/>
                <a:gd name="T42" fmla="*/ 97 w 130"/>
                <a:gd name="T43" fmla="*/ 128 h 209"/>
                <a:gd name="T44" fmla="*/ 97 w 130"/>
                <a:gd name="T45" fmla="*/ 120 h 209"/>
                <a:gd name="T46" fmla="*/ 96 w 130"/>
                <a:gd name="T47" fmla="*/ 112 h 209"/>
                <a:gd name="T48" fmla="*/ 93 w 130"/>
                <a:gd name="T49" fmla="*/ 106 h 209"/>
                <a:gd name="T50" fmla="*/ 90 w 130"/>
                <a:gd name="T51" fmla="*/ 101 h 209"/>
                <a:gd name="T52" fmla="*/ 85 w 130"/>
                <a:gd name="T53" fmla="*/ 96 h 209"/>
                <a:gd name="T54" fmla="*/ 80 w 130"/>
                <a:gd name="T55" fmla="*/ 94 h 209"/>
                <a:gd name="T56" fmla="*/ 73 w 130"/>
                <a:gd name="T57" fmla="*/ 92 h 209"/>
                <a:gd name="T58" fmla="*/ 65 w 130"/>
                <a:gd name="T59" fmla="*/ 92 h 209"/>
                <a:gd name="T60" fmla="*/ 65 w 130"/>
                <a:gd name="T61" fmla="*/ 92 h 209"/>
                <a:gd name="T62" fmla="*/ 58 w 130"/>
                <a:gd name="T63" fmla="*/ 92 h 209"/>
                <a:gd name="T64" fmla="*/ 52 w 130"/>
                <a:gd name="T65" fmla="*/ 94 h 209"/>
                <a:gd name="T66" fmla="*/ 46 w 130"/>
                <a:gd name="T67" fmla="*/ 98 h 209"/>
                <a:gd name="T68" fmla="*/ 41 w 130"/>
                <a:gd name="T69" fmla="*/ 101 h 209"/>
                <a:gd name="T70" fmla="*/ 37 w 130"/>
                <a:gd name="T71" fmla="*/ 107 h 209"/>
                <a:gd name="T72" fmla="*/ 34 w 130"/>
                <a:gd name="T73" fmla="*/ 114 h 209"/>
                <a:gd name="T74" fmla="*/ 32 w 130"/>
                <a:gd name="T75" fmla="*/ 121 h 209"/>
                <a:gd name="T76" fmla="*/ 31 w 130"/>
                <a:gd name="T77" fmla="*/ 128 h 209"/>
                <a:gd name="T78" fmla="*/ 31 w 130"/>
                <a:gd name="T79" fmla="*/ 209 h 209"/>
                <a:gd name="T80" fmla="*/ 0 w 130"/>
                <a:gd name="T81" fmla="*/ 209 h 209"/>
                <a:gd name="T82" fmla="*/ 0 w 130"/>
                <a:gd name="T83"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209">
                  <a:moveTo>
                    <a:pt x="0" y="4"/>
                  </a:moveTo>
                  <a:lnTo>
                    <a:pt x="31" y="0"/>
                  </a:lnTo>
                  <a:lnTo>
                    <a:pt x="31" y="79"/>
                  </a:lnTo>
                  <a:lnTo>
                    <a:pt x="31" y="79"/>
                  </a:lnTo>
                  <a:lnTo>
                    <a:pt x="39" y="72"/>
                  </a:lnTo>
                  <a:lnTo>
                    <a:pt x="48" y="66"/>
                  </a:lnTo>
                  <a:lnTo>
                    <a:pt x="60" y="62"/>
                  </a:lnTo>
                  <a:lnTo>
                    <a:pt x="67" y="61"/>
                  </a:lnTo>
                  <a:lnTo>
                    <a:pt x="74" y="61"/>
                  </a:lnTo>
                  <a:lnTo>
                    <a:pt x="74" y="61"/>
                  </a:lnTo>
                  <a:lnTo>
                    <a:pt x="86" y="62"/>
                  </a:lnTo>
                  <a:lnTo>
                    <a:pt x="97" y="65"/>
                  </a:lnTo>
                  <a:lnTo>
                    <a:pt x="107" y="70"/>
                  </a:lnTo>
                  <a:lnTo>
                    <a:pt x="114" y="77"/>
                  </a:lnTo>
                  <a:lnTo>
                    <a:pt x="120" y="85"/>
                  </a:lnTo>
                  <a:lnTo>
                    <a:pt x="125" y="95"/>
                  </a:lnTo>
                  <a:lnTo>
                    <a:pt x="129" y="107"/>
                  </a:lnTo>
                  <a:lnTo>
                    <a:pt x="130" y="121"/>
                  </a:lnTo>
                  <a:lnTo>
                    <a:pt x="130" y="209"/>
                  </a:lnTo>
                  <a:lnTo>
                    <a:pt x="97" y="209"/>
                  </a:lnTo>
                  <a:lnTo>
                    <a:pt x="97" y="128"/>
                  </a:lnTo>
                  <a:lnTo>
                    <a:pt x="97" y="128"/>
                  </a:lnTo>
                  <a:lnTo>
                    <a:pt x="97" y="120"/>
                  </a:lnTo>
                  <a:lnTo>
                    <a:pt x="96" y="112"/>
                  </a:lnTo>
                  <a:lnTo>
                    <a:pt x="93" y="106"/>
                  </a:lnTo>
                  <a:lnTo>
                    <a:pt x="90" y="101"/>
                  </a:lnTo>
                  <a:lnTo>
                    <a:pt x="85" y="96"/>
                  </a:lnTo>
                  <a:lnTo>
                    <a:pt x="80" y="94"/>
                  </a:lnTo>
                  <a:lnTo>
                    <a:pt x="73" y="92"/>
                  </a:lnTo>
                  <a:lnTo>
                    <a:pt x="65" y="92"/>
                  </a:lnTo>
                  <a:lnTo>
                    <a:pt x="65" y="92"/>
                  </a:lnTo>
                  <a:lnTo>
                    <a:pt x="58" y="92"/>
                  </a:lnTo>
                  <a:lnTo>
                    <a:pt x="52" y="94"/>
                  </a:lnTo>
                  <a:lnTo>
                    <a:pt x="46" y="98"/>
                  </a:lnTo>
                  <a:lnTo>
                    <a:pt x="41" y="101"/>
                  </a:lnTo>
                  <a:lnTo>
                    <a:pt x="37" y="107"/>
                  </a:lnTo>
                  <a:lnTo>
                    <a:pt x="34" y="114"/>
                  </a:lnTo>
                  <a:lnTo>
                    <a:pt x="32" y="121"/>
                  </a:lnTo>
                  <a:lnTo>
                    <a:pt x="31" y="128"/>
                  </a:lnTo>
                  <a:lnTo>
                    <a:pt x="31"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userDrawn="1"/>
          </p:nvSpPr>
          <p:spPr bwMode="auto">
            <a:xfrm>
              <a:off x="2300" y="2410"/>
              <a:ext cx="67" cy="69"/>
            </a:xfrm>
            <a:custGeom>
              <a:avLst/>
              <a:gdLst>
                <a:gd name="T0" fmla="*/ 101 w 202"/>
                <a:gd name="T1" fmla="*/ 176 h 207"/>
                <a:gd name="T2" fmla="*/ 129 w 202"/>
                <a:gd name="T3" fmla="*/ 171 h 207"/>
                <a:gd name="T4" fmla="*/ 150 w 202"/>
                <a:gd name="T5" fmla="*/ 156 h 207"/>
                <a:gd name="T6" fmla="*/ 165 w 202"/>
                <a:gd name="T7" fmla="*/ 132 h 207"/>
                <a:gd name="T8" fmla="*/ 170 w 202"/>
                <a:gd name="T9" fmla="*/ 103 h 207"/>
                <a:gd name="T10" fmla="*/ 202 w 202"/>
                <a:gd name="T11" fmla="*/ 103 h 207"/>
                <a:gd name="T12" fmla="*/ 201 w 202"/>
                <a:gd name="T13" fmla="*/ 124 h 207"/>
                <a:gd name="T14" fmla="*/ 195 w 202"/>
                <a:gd name="T15" fmla="*/ 143 h 207"/>
                <a:gd name="T16" fmla="*/ 185 w 202"/>
                <a:gd name="T17" fmla="*/ 162 h 207"/>
                <a:gd name="T18" fmla="*/ 173 w 202"/>
                <a:gd name="T19" fmla="*/ 178 h 207"/>
                <a:gd name="T20" fmla="*/ 159 w 202"/>
                <a:gd name="T21" fmla="*/ 190 h 207"/>
                <a:gd name="T22" fmla="*/ 142 w 202"/>
                <a:gd name="T23" fmla="*/ 200 h 207"/>
                <a:gd name="T24" fmla="*/ 122 w 202"/>
                <a:gd name="T25" fmla="*/ 206 h 207"/>
                <a:gd name="T26" fmla="*/ 101 w 202"/>
                <a:gd name="T27" fmla="*/ 207 h 207"/>
                <a:gd name="T28" fmla="*/ 92 w 202"/>
                <a:gd name="T29" fmla="*/ 207 h 207"/>
                <a:gd name="T30" fmla="*/ 71 w 202"/>
                <a:gd name="T31" fmla="*/ 203 h 207"/>
                <a:gd name="T32" fmla="*/ 53 w 202"/>
                <a:gd name="T33" fmla="*/ 195 h 207"/>
                <a:gd name="T34" fmla="*/ 37 w 202"/>
                <a:gd name="T35" fmla="*/ 184 h 207"/>
                <a:gd name="T36" fmla="*/ 23 w 202"/>
                <a:gd name="T37" fmla="*/ 169 h 207"/>
                <a:gd name="T38" fmla="*/ 12 w 202"/>
                <a:gd name="T39" fmla="*/ 153 h 207"/>
                <a:gd name="T40" fmla="*/ 5 w 202"/>
                <a:gd name="T41" fmla="*/ 135 h 207"/>
                <a:gd name="T42" fmla="*/ 2 w 202"/>
                <a:gd name="T43" fmla="*/ 114 h 207"/>
                <a:gd name="T44" fmla="*/ 0 w 202"/>
                <a:gd name="T45" fmla="*/ 103 h 207"/>
                <a:gd name="T46" fmla="*/ 3 w 202"/>
                <a:gd name="T47" fmla="*/ 82 h 207"/>
                <a:gd name="T48" fmla="*/ 9 w 202"/>
                <a:gd name="T49" fmla="*/ 63 h 207"/>
                <a:gd name="T50" fmla="*/ 17 w 202"/>
                <a:gd name="T51" fmla="*/ 45 h 207"/>
                <a:gd name="T52" fmla="*/ 30 w 202"/>
                <a:gd name="T53" fmla="*/ 30 h 207"/>
                <a:gd name="T54" fmla="*/ 44 w 202"/>
                <a:gd name="T55" fmla="*/ 17 h 207"/>
                <a:gd name="T56" fmla="*/ 61 w 202"/>
                <a:gd name="T57" fmla="*/ 8 h 207"/>
                <a:gd name="T58" fmla="*/ 81 w 202"/>
                <a:gd name="T59" fmla="*/ 2 h 207"/>
                <a:gd name="T60" fmla="*/ 101 w 202"/>
                <a:gd name="T61" fmla="*/ 0 h 207"/>
                <a:gd name="T62" fmla="*/ 114 w 202"/>
                <a:gd name="T63" fmla="*/ 0 h 207"/>
                <a:gd name="T64" fmla="*/ 135 w 202"/>
                <a:gd name="T65" fmla="*/ 6 h 207"/>
                <a:gd name="T66" fmla="*/ 155 w 202"/>
                <a:gd name="T67" fmla="*/ 15 h 207"/>
                <a:gd name="T68" fmla="*/ 172 w 202"/>
                <a:gd name="T69" fmla="*/ 29 h 207"/>
                <a:gd name="T70" fmla="*/ 156 w 202"/>
                <a:gd name="T71" fmla="*/ 59 h 207"/>
                <a:gd name="T72" fmla="*/ 151 w 202"/>
                <a:gd name="T73" fmla="*/ 53 h 207"/>
                <a:gd name="T74" fmla="*/ 140 w 202"/>
                <a:gd name="T75" fmla="*/ 42 h 207"/>
                <a:gd name="T76" fmla="*/ 127 w 202"/>
                <a:gd name="T77" fmla="*/ 35 h 207"/>
                <a:gd name="T78" fmla="*/ 111 w 202"/>
                <a:gd name="T79" fmla="*/ 31 h 207"/>
                <a:gd name="T80" fmla="*/ 101 w 202"/>
                <a:gd name="T81" fmla="*/ 30 h 207"/>
                <a:gd name="T82" fmla="*/ 88 w 202"/>
                <a:gd name="T83" fmla="*/ 31 h 207"/>
                <a:gd name="T84" fmla="*/ 75 w 202"/>
                <a:gd name="T85" fmla="*/ 36 h 207"/>
                <a:gd name="T86" fmla="*/ 53 w 202"/>
                <a:gd name="T87" fmla="*/ 52 h 207"/>
                <a:gd name="T88" fmla="*/ 39 w 202"/>
                <a:gd name="T89" fmla="*/ 75 h 207"/>
                <a:gd name="T90" fmla="*/ 34 w 202"/>
                <a:gd name="T91" fmla="*/ 103 h 207"/>
                <a:gd name="T92" fmla="*/ 36 w 202"/>
                <a:gd name="T93" fmla="*/ 118 h 207"/>
                <a:gd name="T94" fmla="*/ 45 w 202"/>
                <a:gd name="T95" fmla="*/ 145 h 207"/>
                <a:gd name="T96" fmla="*/ 62 w 202"/>
                <a:gd name="T97" fmla="*/ 164 h 207"/>
                <a:gd name="T98" fmla="*/ 81 w 202"/>
                <a:gd name="T99" fmla="*/ 173 h 207"/>
                <a:gd name="T100" fmla="*/ 94 w 202"/>
                <a:gd name="T101" fmla="*/ 176 h 207"/>
                <a:gd name="T102" fmla="*/ 101 w 202"/>
                <a:gd name="T103" fmla="*/ 17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 h="207">
                  <a:moveTo>
                    <a:pt x="101" y="176"/>
                  </a:moveTo>
                  <a:lnTo>
                    <a:pt x="101" y="176"/>
                  </a:lnTo>
                  <a:lnTo>
                    <a:pt x="116" y="175"/>
                  </a:lnTo>
                  <a:lnTo>
                    <a:pt x="129" y="171"/>
                  </a:lnTo>
                  <a:lnTo>
                    <a:pt x="140" y="164"/>
                  </a:lnTo>
                  <a:lnTo>
                    <a:pt x="150" y="156"/>
                  </a:lnTo>
                  <a:lnTo>
                    <a:pt x="159" y="145"/>
                  </a:lnTo>
                  <a:lnTo>
                    <a:pt x="165" y="132"/>
                  </a:lnTo>
                  <a:lnTo>
                    <a:pt x="168" y="119"/>
                  </a:lnTo>
                  <a:lnTo>
                    <a:pt x="170" y="103"/>
                  </a:lnTo>
                  <a:lnTo>
                    <a:pt x="202" y="103"/>
                  </a:lnTo>
                  <a:lnTo>
                    <a:pt x="202" y="103"/>
                  </a:lnTo>
                  <a:lnTo>
                    <a:pt x="202" y="114"/>
                  </a:lnTo>
                  <a:lnTo>
                    <a:pt x="201" y="124"/>
                  </a:lnTo>
                  <a:lnTo>
                    <a:pt x="199" y="135"/>
                  </a:lnTo>
                  <a:lnTo>
                    <a:pt x="195" y="143"/>
                  </a:lnTo>
                  <a:lnTo>
                    <a:pt x="190" y="153"/>
                  </a:lnTo>
                  <a:lnTo>
                    <a:pt x="185" y="162"/>
                  </a:lnTo>
                  <a:lnTo>
                    <a:pt x="181" y="169"/>
                  </a:lnTo>
                  <a:lnTo>
                    <a:pt x="173" y="178"/>
                  </a:lnTo>
                  <a:lnTo>
                    <a:pt x="167" y="184"/>
                  </a:lnTo>
                  <a:lnTo>
                    <a:pt x="159" y="190"/>
                  </a:lnTo>
                  <a:lnTo>
                    <a:pt x="151" y="195"/>
                  </a:lnTo>
                  <a:lnTo>
                    <a:pt x="142" y="200"/>
                  </a:lnTo>
                  <a:lnTo>
                    <a:pt x="133" y="203"/>
                  </a:lnTo>
                  <a:lnTo>
                    <a:pt x="122" y="206"/>
                  </a:lnTo>
                  <a:lnTo>
                    <a:pt x="112" y="207"/>
                  </a:lnTo>
                  <a:lnTo>
                    <a:pt x="101" y="207"/>
                  </a:lnTo>
                  <a:lnTo>
                    <a:pt x="101" y="207"/>
                  </a:lnTo>
                  <a:lnTo>
                    <a:pt x="92" y="207"/>
                  </a:lnTo>
                  <a:lnTo>
                    <a:pt x="81" y="206"/>
                  </a:lnTo>
                  <a:lnTo>
                    <a:pt x="71" y="203"/>
                  </a:lnTo>
                  <a:lnTo>
                    <a:pt x="61" y="200"/>
                  </a:lnTo>
                  <a:lnTo>
                    <a:pt x="53" y="195"/>
                  </a:lnTo>
                  <a:lnTo>
                    <a:pt x="44" y="190"/>
                  </a:lnTo>
                  <a:lnTo>
                    <a:pt x="37" y="184"/>
                  </a:lnTo>
                  <a:lnTo>
                    <a:pt x="30" y="178"/>
                  </a:lnTo>
                  <a:lnTo>
                    <a:pt x="23" y="169"/>
                  </a:lnTo>
                  <a:lnTo>
                    <a:pt x="17" y="162"/>
                  </a:lnTo>
                  <a:lnTo>
                    <a:pt x="12" y="153"/>
                  </a:lnTo>
                  <a:lnTo>
                    <a:pt x="9" y="143"/>
                  </a:lnTo>
                  <a:lnTo>
                    <a:pt x="5" y="135"/>
                  </a:lnTo>
                  <a:lnTo>
                    <a:pt x="3" y="124"/>
                  </a:lnTo>
                  <a:lnTo>
                    <a:pt x="2" y="114"/>
                  </a:lnTo>
                  <a:lnTo>
                    <a:pt x="0" y="103"/>
                  </a:lnTo>
                  <a:lnTo>
                    <a:pt x="0" y="103"/>
                  </a:lnTo>
                  <a:lnTo>
                    <a:pt x="2" y="92"/>
                  </a:lnTo>
                  <a:lnTo>
                    <a:pt x="3" y="82"/>
                  </a:lnTo>
                  <a:lnTo>
                    <a:pt x="5" y="73"/>
                  </a:lnTo>
                  <a:lnTo>
                    <a:pt x="9" y="63"/>
                  </a:lnTo>
                  <a:lnTo>
                    <a:pt x="12" y="53"/>
                  </a:lnTo>
                  <a:lnTo>
                    <a:pt x="17" y="45"/>
                  </a:lnTo>
                  <a:lnTo>
                    <a:pt x="23" y="37"/>
                  </a:lnTo>
                  <a:lnTo>
                    <a:pt x="30" y="30"/>
                  </a:lnTo>
                  <a:lnTo>
                    <a:pt x="37" y="23"/>
                  </a:lnTo>
                  <a:lnTo>
                    <a:pt x="44" y="17"/>
                  </a:lnTo>
                  <a:lnTo>
                    <a:pt x="53" y="12"/>
                  </a:lnTo>
                  <a:lnTo>
                    <a:pt x="61" y="8"/>
                  </a:lnTo>
                  <a:lnTo>
                    <a:pt x="71" y="4"/>
                  </a:lnTo>
                  <a:lnTo>
                    <a:pt x="81" y="2"/>
                  </a:lnTo>
                  <a:lnTo>
                    <a:pt x="92" y="0"/>
                  </a:lnTo>
                  <a:lnTo>
                    <a:pt x="101" y="0"/>
                  </a:lnTo>
                  <a:lnTo>
                    <a:pt x="101" y="0"/>
                  </a:lnTo>
                  <a:lnTo>
                    <a:pt x="114" y="0"/>
                  </a:lnTo>
                  <a:lnTo>
                    <a:pt x="126" y="2"/>
                  </a:lnTo>
                  <a:lnTo>
                    <a:pt x="135" y="6"/>
                  </a:lnTo>
                  <a:lnTo>
                    <a:pt x="146" y="9"/>
                  </a:lnTo>
                  <a:lnTo>
                    <a:pt x="155" y="15"/>
                  </a:lnTo>
                  <a:lnTo>
                    <a:pt x="163" y="22"/>
                  </a:lnTo>
                  <a:lnTo>
                    <a:pt x="172" y="29"/>
                  </a:lnTo>
                  <a:lnTo>
                    <a:pt x="179" y="37"/>
                  </a:lnTo>
                  <a:lnTo>
                    <a:pt x="156" y="59"/>
                  </a:lnTo>
                  <a:lnTo>
                    <a:pt x="156" y="59"/>
                  </a:lnTo>
                  <a:lnTo>
                    <a:pt x="151" y="53"/>
                  </a:lnTo>
                  <a:lnTo>
                    <a:pt x="146" y="47"/>
                  </a:lnTo>
                  <a:lnTo>
                    <a:pt x="140" y="42"/>
                  </a:lnTo>
                  <a:lnTo>
                    <a:pt x="134" y="39"/>
                  </a:lnTo>
                  <a:lnTo>
                    <a:pt x="127" y="35"/>
                  </a:lnTo>
                  <a:lnTo>
                    <a:pt x="118" y="32"/>
                  </a:lnTo>
                  <a:lnTo>
                    <a:pt x="111" y="31"/>
                  </a:lnTo>
                  <a:lnTo>
                    <a:pt x="101" y="30"/>
                  </a:lnTo>
                  <a:lnTo>
                    <a:pt x="101" y="30"/>
                  </a:lnTo>
                  <a:lnTo>
                    <a:pt x="94" y="31"/>
                  </a:lnTo>
                  <a:lnTo>
                    <a:pt x="88" y="31"/>
                  </a:lnTo>
                  <a:lnTo>
                    <a:pt x="81" y="34"/>
                  </a:lnTo>
                  <a:lnTo>
                    <a:pt x="75" y="36"/>
                  </a:lnTo>
                  <a:lnTo>
                    <a:pt x="62" y="42"/>
                  </a:lnTo>
                  <a:lnTo>
                    <a:pt x="53" y="52"/>
                  </a:lnTo>
                  <a:lnTo>
                    <a:pt x="45" y="62"/>
                  </a:lnTo>
                  <a:lnTo>
                    <a:pt x="39" y="75"/>
                  </a:lnTo>
                  <a:lnTo>
                    <a:pt x="36" y="89"/>
                  </a:lnTo>
                  <a:lnTo>
                    <a:pt x="34" y="103"/>
                  </a:lnTo>
                  <a:lnTo>
                    <a:pt x="34" y="103"/>
                  </a:lnTo>
                  <a:lnTo>
                    <a:pt x="36" y="118"/>
                  </a:lnTo>
                  <a:lnTo>
                    <a:pt x="39" y="132"/>
                  </a:lnTo>
                  <a:lnTo>
                    <a:pt x="45" y="145"/>
                  </a:lnTo>
                  <a:lnTo>
                    <a:pt x="53" y="156"/>
                  </a:lnTo>
                  <a:lnTo>
                    <a:pt x="62" y="164"/>
                  </a:lnTo>
                  <a:lnTo>
                    <a:pt x="75" y="170"/>
                  </a:lnTo>
                  <a:lnTo>
                    <a:pt x="81" y="173"/>
                  </a:lnTo>
                  <a:lnTo>
                    <a:pt x="88" y="175"/>
                  </a:lnTo>
                  <a:lnTo>
                    <a:pt x="94" y="176"/>
                  </a:lnTo>
                  <a:lnTo>
                    <a:pt x="101" y="176"/>
                  </a:lnTo>
                  <a:lnTo>
                    <a:pt x="101"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2"/>
            <p:cNvSpPr>
              <a:spLocks noEditPoints="1"/>
            </p:cNvSpPr>
            <p:nvPr userDrawn="1"/>
          </p:nvSpPr>
          <p:spPr bwMode="auto">
            <a:xfrm>
              <a:off x="2376" y="2429"/>
              <a:ext cx="49" cy="50"/>
            </a:xfrm>
            <a:custGeom>
              <a:avLst/>
              <a:gdLst>
                <a:gd name="T0" fmla="*/ 34 w 148"/>
                <a:gd name="T1" fmla="*/ 85 h 149"/>
                <a:gd name="T2" fmla="*/ 39 w 148"/>
                <a:gd name="T3" fmla="*/ 99 h 149"/>
                <a:gd name="T4" fmla="*/ 47 w 148"/>
                <a:gd name="T5" fmla="*/ 110 h 149"/>
                <a:gd name="T6" fmla="*/ 59 w 148"/>
                <a:gd name="T7" fmla="*/ 116 h 149"/>
                <a:gd name="T8" fmla="*/ 75 w 148"/>
                <a:gd name="T9" fmla="*/ 120 h 149"/>
                <a:gd name="T10" fmla="*/ 85 w 148"/>
                <a:gd name="T11" fmla="*/ 118 h 149"/>
                <a:gd name="T12" fmla="*/ 102 w 148"/>
                <a:gd name="T13" fmla="*/ 111 h 149"/>
                <a:gd name="T14" fmla="*/ 146 w 148"/>
                <a:gd name="T15" fmla="*/ 105 h 149"/>
                <a:gd name="T16" fmla="*/ 141 w 148"/>
                <a:gd name="T17" fmla="*/ 115 h 149"/>
                <a:gd name="T18" fmla="*/ 128 w 148"/>
                <a:gd name="T19" fmla="*/ 131 h 149"/>
                <a:gd name="T20" fmla="*/ 109 w 148"/>
                <a:gd name="T21" fmla="*/ 143 h 149"/>
                <a:gd name="T22" fmla="*/ 87 w 148"/>
                <a:gd name="T23" fmla="*/ 149 h 149"/>
                <a:gd name="T24" fmla="*/ 75 w 148"/>
                <a:gd name="T25" fmla="*/ 149 h 149"/>
                <a:gd name="T26" fmla="*/ 59 w 148"/>
                <a:gd name="T27" fmla="*/ 148 h 149"/>
                <a:gd name="T28" fmla="*/ 45 w 148"/>
                <a:gd name="T29" fmla="*/ 144 h 149"/>
                <a:gd name="T30" fmla="*/ 22 w 148"/>
                <a:gd name="T31" fmla="*/ 128 h 149"/>
                <a:gd name="T32" fmla="*/ 6 w 148"/>
                <a:gd name="T33" fmla="*/ 104 h 149"/>
                <a:gd name="T34" fmla="*/ 1 w 148"/>
                <a:gd name="T35" fmla="*/ 90 h 149"/>
                <a:gd name="T36" fmla="*/ 0 w 148"/>
                <a:gd name="T37" fmla="*/ 74 h 149"/>
                <a:gd name="T38" fmla="*/ 0 w 148"/>
                <a:gd name="T39" fmla="*/ 67 h 149"/>
                <a:gd name="T40" fmla="*/ 6 w 148"/>
                <a:gd name="T41" fmla="*/ 45 h 149"/>
                <a:gd name="T42" fmla="*/ 22 w 148"/>
                <a:gd name="T43" fmla="*/ 22 h 149"/>
                <a:gd name="T44" fmla="*/ 45 w 148"/>
                <a:gd name="T45" fmla="*/ 6 h 149"/>
                <a:gd name="T46" fmla="*/ 58 w 148"/>
                <a:gd name="T47" fmla="*/ 1 h 149"/>
                <a:gd name="T48" fmla="*/ 74 w 148"/>
                <a:gd name="T49" fmla="*/ 0 h 149"/>
                <a:gd name="T50" fmla="*/ 81 w 148"/>
                <a:gd name="T51" fmla="*/ 0 h 149"/>
                <a:gd name="T52" fmla="*/ 96 w 148"/>
                <a:gd name="T53" fmla="*/ 4 h 149"/>
                <a:gd name="T54" fmla="*/ 115 w 148"/>
                <a:gd name="T55" fmla="*/ 12 h 149"/>
                <a:gd name="T56" fmla="*/ 135 w 148"/>
                <a:gd name="T57" fmla="*/ 33 h 149"/>
                <a:gd name="T58" fmla="*/ 146 w 148"/>
                <a:gd name="T59" fmla="*/ 60 h 149"/>
                <a:gd name="T60" fmla="*/ 148 w 148"/>
                <a:gd name="T61" fmla="*/ 74 h 149"/>
                <a:gd name="T62" fmla="*/ 147 w 148"/>
                <a:gd name="T63" fmla="*/ 85 h 149"/>
                <a:gd name="T64" fmla="*/ 35 w 148"/>
                <a:gd name="T65" fmla="*/ 57 h 149"/>
                <a:gd name="T66" fmla="*/ 113 w 148"/>
                <a:gd name="T67" fmla="*/ 57 h 149"/>
                <a:gd name="T68" fmla="*/ 107 w 148"/>
                <a:gd name="T69" fmla="*/ 46 h 149"/>
                <a:gd name="T70" fmla="*/ 98 w 148"/>
                <a:gd name="T71" fmla="*/ 38 h 149"/>
                <a:gd name="T72" fmla="*/ 87 w 148"/>
                <a:gd name="T73" fmla="*/ 32 h 149"/>
                <a:gd name="T74" fmla="*/ 74 w 148"/>
                <a:gd name="T75" fmla="*/ 29 h 149"/>
                <a:gd name="T76" fmla="*/ 67 w 148"/>
                <a:gd name="T77" fmla="*/ 31 h 149"/>
                <a:gd name="T78" fmla="*/ 55 w 148"/>
                <a:gd name="T79" fmla="*/ 34 h 149"/>
                <a:gd name="T80" fmla="*/ 45 w 148"/>
                <a:gd name="T81" fmla="*/ 42 h 149"/>
                <a:gd name="T82" fmla="*/ 38 w 148"/>
                <a:gd name="T83" fmla="*/ 51 h 149"/>
                <a:gd name="T84" fmla="*/ 35 w 148"/>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9">
                  <a:moveTo>
                    <a:pt x="34" y="85"/>
                  </a:moveTo>
                  <a:lnTo>
                    <a:pt x="34" y="85"/>
                  </a:lnTo>
                  <a:lnTo>
                    <a:pt x="35" y="93"/>
                  </a:lnTo>
                  <a:lnTo>
                    <a:pt x="39" y="99"/>
                  </a:lnTo>
                  <a:lnTo>
                    <a:pt x="42" y="105"/>
                  </a:lnTo>
                  <a:lnTo>
                    <a:pt x="47" y="110"/>
                  </a:lnTo>
                  <a:lnTo>
                    <a:pt x="53" y="113"/>
                  </a:lnTo>
                  <a:lnTo>
                    <a:pt x="59" y="116"/>
                  </a:lnTo>
                  <a:lnTo>
                    <a:pt x="67" y="118"/>
                  </a:lnTo>
                  <a:lnTo>
                    <a:pt x="75" y="120"/>
                  </a:lnTo>
                  <a:lnTo>
                    <a:pt x="75" y="120"/>
                  </a:lnTo>
                  <a:lnTo>
                    <a:pt x="85" y="118"/>
                  </a:lnTo>
                  <a:lnTo>
                    <a:pt x="95" y="116"/>
                  </a:lnTo>
                  <a:lnTo>
                    <a:pt x="102" y="111"/>
                  </a:lnTo>
                  <a:lnTo>
                    <a:pt x="108" y="105"/>
                  </a:lnTo>
                  <a:lnTo>
                    <a:pt x="146" y="105"/>
                  </a:lnTo>
                  <a:lnTo>
                    <a:pt x="146" y="105"/>
                  </a:lnTo>
                  <a:lnTo>
                    <a:pt x="141" y="115"/>
                  </a:lnTo>
                  <a:lnTo>
                    <a:pt x="135" y="123"/>
                  </a:lnTo>
                  <a:lnTo>
                    <a:pt x="128" y="131"/>
                  </a:lnTo>
                  <a:lnTo>
                    <a:pt x="119" y="137"/>
                  </a:lnTo>
                  <a:lnTo>
                    <a:pt x="109" y="143"/>
                  </a:lnTo>
                  <a:lnTo>
                    <a:pt x="98" y="146"/>
                  </a:lnTo>
                  <a:lnTo>
                    <a:pt x="87" y="149"/>
                  </a:lnTo>
                  <a:lnTo>
                    <a:pt x="75" y="149"/>
                  </a:lnTo>
                  <a:lnTo>
                    <a:pt x="75" y="149"/>
                  </a:lnTo>
                  <a:lnTo>
                    <a:pt x="67" y="149"/>
                  </a:lnTo>
                  <a:lnTo>
                    <a:pt x="59" y="148"/>
                  </a:lnTo>
                  <a:lnTo>
                    <a:pt x="52" y="146"/>
                  </a:lnTo>
                  <a:lnTo>
                    <a:pt x="45" y="144"/>
                  </a:lnTo>
                  <a:lnTo>
                    <a:pt x="33" y="137"/>
                  </a:lnTo>
                  <a:lnTo>
                    <a:pt x="22" y="128"/>
                  </a:lnTo>
                  <a:lnTo>
                    <a:pt x="12" y="116"/>
                  </a:lnTo>
                  <a:lnTo>
                    <a:pt x="6" y="104"/>
                  </a:lnTo>
                  <a:lnTo>
                    <a:pt x="3" y="96"/>
                  </a:lnTo>
                  <a:lnTo>
                    <a:pt x="1" y="90"/>
                  </a:lnTo>
                  <a:lnTo>
                    <a:pt x="0" y="82"/>
                  </a:lnTo>
                  <a:lnTo>
                    <a:pt x="0" y="74"/>
                  </a:lnTo>
                  <a:lnTo>
                    <a:pt x="0" y="74"/>
                  </a:lnTo>
                  <a:lnTo>
                    <a:pt x="0" y="67"/>
                  </a:lnTo>
                  <a:lnTo>
                    <a:pt x="1" y="60"/>
                  </a:lnTo>
                  <a:lnTo>
                    <a:pt x="6" y="45"/>
                  </a:lnTo>
                  <a:lnTo>
                    <a:pt x="12" y="33"/>
                  </a:lnTo>
                  <a:lnTo>
                    <a:pt x="22" y="22"/>
                  </a:lnTo>
                  <a:lnTo>
                    <a:pt x="33" y="12"/>
                  </a:lnTo>
                  <a:lnTo>
                    <a:pt x="45" y="6"/>
                  </a:lnTo>
                  <a:lnTo>
                    <a:pt x="52" y="4"/>
                  </a:lnTo>
                  <a:lnTo>
                    <a:pt x="58" y="1"/>
                  </a:lnTo>
                  <a:lnTo>
                    <a:pt x="67" y="0"/>
                  </a:lnTo>
                  <a:lnTo>
                    <a:pt x="74" y="0"/>
                  </a:lnTo>
                  <a:lnTo>
                    <a:pt x="74" y="0"/>
                  </a:lnTo>
                  <a:lnTo>
                    <a:pt x="81" y="0"/>
                  </a:lnTo>
                  <a:lnTo>
                    <a:pt x="89" y="1"/>
                  </a:lnTo>
                  <a:lnTo>
                    <a:pt x="96" y="4"/>
                  </a:lnTo>
                  <a:lnTo>
                    <a:pt x="103" y="6"/>
                  </a:lnTo>
                  <a:lnTo>
                    <a:pt x="115" y="12"/>
                  </a:lnTo>
                  <a:lnTo>
                    <a:pt x="126" y="22"/>
                  </a:lnTo>
                  <a:lnTo>
                    <a:pt x="135" y="33"/>
                  </a:lnTo>
                  <a:lnTo>
                    <a:pt x="142" y="45"/>
                  </a:lnTo>
                  <a:lnTo>
                    <a:pt x="146" y="60"/>
                  </a:lnTo>
                  <a:lnTo>
                    <a:pt x="147" y="67"/>
                  </a:lnTo>
                  <a:lnTo>
                    <a:pt x="148" y="74"/>
                  </a:lnTo>
                  <a:lnTo>
                    <a:pt x="148" y="74"/>
                  </a:lnTo>
                  <a:lnTo>
                    <a:pt x="147" y="85"/>
                  </a:lnTo>
                  <a:lnTo>
                    <a:pt x="34" y="85"/>
                  </a:lnTo>
                  <a:close/>
                  <a:moveTo>
                    <a:pt x="35" y="57"/>
                  </a:moveTo>
                  <a:lnTo>
                    <a:pt x="113" y="57"/>
                  </a:lnTo>
                  <a:lnTo>
                    <a:pt x="113" y="57"/>
                  </a:lnTo>
                  <a:lnTo>
                    <a:pt x="111" y="51"/>
                  </a:lnTo>
                  <a:lnTo>
                    <a:pt x="107" y="46"/>
                  </a:lnTo>
                  <a:lnTo>
                    <a:pt x="103" y="42"/>
                  </a:lnTo>
                  <a:lnTo>
                    <a:pt x="98" y="38"/>
                  </a:lnTo>
                  <a:lnTo>
                    <a:pt x="94" y="34"/>
                  </a:lnTo>
                  <a:lnTo>
                    <a:pt x="87" y="32"/>
                  </a:lnTo>
                  <a:lnTo>
                    <a:pt x="80" y="31"/>
                  </a:lnTo>
                  <a:lnTo>
                    <a:pt x="74" y="29"/>
                  </a:lnTo>
                  <a:lnTo>
                    <a:pt x="74" y="29"/>
                  </a:lnTo>
                  <a:lnTo>
                    <a:pt x="67" y="31"/>
                  </a:lnTo>
                  <a:lnTo>
                    <a:pt x="61" y="32"/>
                  </a:lnTo>
                  <a:lnTo>
                    <a:pt x="55" y="34"/>
                  </a:lnTo>
                  <a:lnTo>
                    <a:pt x="50" y="38"/>
                  </a:lnTo>
                  <a:lnTo>
                    <a:pt x="45" y="42"/>
                  </a:lnTo>
                  <a:lnTo>
                    <a:pt x="40" y="46"/>
                  </a:lnTo>
                  <a:lnTo>
                    <a:pt x="38" y="51"/>
                  </a:lnTo>
                  <a:lnTo>
                    <a:pt x="35" y="57"/>
                  </a:lnTo>
                  <a:lnTo>
                    <a:pt x="3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3"/>
            <p:cNvSpPr>
              <a:spLocks/>
            </p:cNvSpPr>
            <p:nvPr userDrawn="1"/>
          </p:nvSpPr>
          <p:spPr bwMode="auto">
            <a:xfrm>
              <a:off x="2434" y="2429"/>
              <a:ext cx="43" cy="49"/>
            </a:xfrm>
            <a:custGeom>
              <a:avLst/>
              <a:gdLst>
                <a:gd name="T0" fmla="*/ 0 w 128"/>
                <a:gd name="T1" fmla="*/ 1 h 148"/>
                <a:gd name="T2" fmla="*/ 32 w 128"/>
                <a:gd name="T3" fmla="*/ 1 h 148"/>
                <a:gd name="T4" fmla="*/ 32 w 128"/>
                <a:gd name="T5" fmla="*/ 18 h 148"/>
                <a:gd name="T6" fmla="*/ 32 w 128"/>
                <a:gd name="T7" fmla="*/ 18 h 148"/>
                <a:gd name="T8" fmla="*/ 38 w 128"/>
                <a:gd name="T9" fmla="*/ 12 h 148"/>
                <a:gd name="T10" fmla="*/ 47 w 128"/>
                <a:gd name="T11" fmla="*/ 6 h 148"/>
                <a:gd name="T12" fmla="*/ 53 w 128"/>
                <a:gd name="T13" fmla="*/ 4 h 148"/>
                <a:gd name="T14" fmla="*/ 59 w 128"/>
                <a:gd name="T15" fmla="*/ 1 h 148"/>
                <a:gd name="T16" fmla="*/ 65 w 128"/>
                <a:gd name="T17" fmla="*/ 0 h 148"/>
                <a:gd name="T18" fmla="*/ 72 w 128"/>
                <a:gd name="T19" fmla="*/ 0 h 148"/>
                <a:gd name="T20" fmla="*/ 72 w 128"/>
                <a:gd name="T21" fmla="*/ 0 h 148"/>
                <a:gd name="T22" fmla="*/ 84 w 128"/>
                <a:gd name="T23" fmla="*/ 1 h 148"/>
                <a:gd name="T24" fmla="*/ 97 w 128"/>
                <a:gd name="T25" fmla="*/ 4 h 148"/>
                <a:gd name="T26" fmla="*/ 105 w 128"/>
                <a:gd name="T27" fmla="*/ 9 h 148"/>
                <a:gd name="T28" fmla="*/ 114 w 128"/>
                <a:gd name="T29" fmla="*/ 16 h 148"/>
                <a:gd name="T30" fmla="*/ 120 w 128"/>
                <a:gd name="T31" fmla="*/ 24 h 148"/>
                <a:gd name="T32" fmla="*/ 125 w 128"/>
                <a:gd name="T33" fmla="*/ 34 h 148"/>
                <a:gd name="T34" fmla="*/ 127 w 128"/>
                <a:gd name="T35" fmla="*/ 46 h 148"/>
                <a:gd name="T36" fmla="*/ 128 w 128"/>
                <a:gd name="T37" fmla="*/ 60 h 148"/>
                <a:gd name="T38" fmla="*/ 128 w 128"/>
                <a:gd name="T39" fmla="*/ 148 h 148"/>
                <a:gd name="T40" fmla="*/ 97 w 128"/>
                <a:gd name="T41" fmla="*/ 148 h 148"/>
                <a:gd name="T42" fmla="*/ 97 w 128"/>
                <a:gd name="T43" fmla="*/ 67 h 148"/>
                <a:gd name="T44" fmla="*/ 97 w 128"/>
                <a:gd name="T45" fmla="*/ 67 h 148"/>
                <a:gd name="T46" fmla="*/ 95 w 128"/>
                <a:gd name="T47" fmla="*/ 59 h 148"/>
                <a:gd name="T48" fmla="*/ 94 w 128"/>
                <a:gd name="T49" fmla="*/ 50 h 148"/>
                <a:gd name="T50" fmla="*/ 92 w 128"/>
                <a:gd name="T51" fmla="*/ 44 h 148"/>
                <a:gd name="T52" fmla="*/ 88 w 128"/>
                <a:gd name="T53" fmla="*/ 39 h 148"/>
                <a:gd name="T54" fmla="*/ 83 w 128"/>
                <a:gd name="T55" fmla="*/ 35 h 148"/>
                <a:gd name="T56" fmla="*/ 78 w 128"/>
                <a:gd name="T57" fmla="*/ 32 h 148"/>
                <a:gd name="T58" fmla="*/ 71 w 128"/>
                <a:gd name="T59" fmla="*/ 31 h 148"/>
                <a:gd name="T60" fmla="*/ 64 w 128"/>
                <a:gd name="T61" fmla="*/ 31 h 148"/>
                <a:gd name="T62" fmla="*/ 64 w 128"/>
                <a:gd name="T63" fmla="*/ 31 h 148"/>
                <a:gd name="T64" fmla="*/ 56 w 128"/>
                <a:gd name="T65" fmla="*/ 31 h 148"/>
                <a:gd name="T66" fmla="*/ 50 w 128"/>
                <a:gd name="T67" fmla="*/ 33 h 148"/>
                <a:gd name="T68" fmla="*/ 44 w 128"/>
                <a:gd name="T69" fmla="*/ 37 h 148"/>
                <a:gd name="T70" fmla="*/ 41 w 128"/>
                <a:gd name="T71" fmla="*/ 40 h 148"/>
                <a:gd name="T72" fmla="*/ 37 w 128"/>
                <a:gd name="T73" fmla="*/ 46 h 148"/>
                <a:gd name="T74" fmla="*/ 34 w 128"/>
                <a:gd name="T75" fmla="*/ 53 h 148"/>
                <a:gd name="T76" fmla="*/ 32 w 128"/>
                <a:gd name="T77" fmla="*/ 60 h 148"/>
                <a:gd name="T78" fmla="*/ 32 w 128"/>
                <a:gd name="T79" fmla="*/ 67 h 148"/>
                <a:gd name="T80" fmla="*/ 32 w 128"/>
                <a:gd name="T81" fmla="*/ 148 h 148"/>
                <a:gd name="T82" fmla="*/ 0 w 128"/>
                <a:gd name="T83" fmla="*/ 148 h 148"/>
                <a:gd name="T84" fmla="*/ 0 w 128"/>
                <a:gd name="T85"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148">
                  <a:moveTo>
                    <a:pt x="0" y="1"/>
                  </a:moveTo>
                  <a:lnTo>
                    <a:pt x="32" y="1"/>
                  </a:lnTo>
                  <a:lnTo>
                    <a:pt x="32" y="18"/>
                  </a:lnTo>
                  <a:lnTo>
                    <a:pt x="32" y="18"/>
                  </a:lnTo>
                  <a:lnTo>
                    <a:pt x="38" y="12"/>
                  </a:lnTo>
                  <a:lnTo>
                    <a:pt x="47" y="6"/>
                  </a:lnTo>
                  <a:lnTo>
                    <a:pt x="53" y="4"/>
                  </a:lnTo>
                  <a:lnTo>
                    <a:pt x="59" y="1"/>
                  </a:lnTo>
                  <a:lnTo>
                    <a:pt x="65" y="0"/>
                  </a:lnTo>
                  <a:lnTo>
                    <a:pt x="72" y="0"/>
                  </a:lnTo>
                  <a:lnTo>
                    <a:pt x="72" y="0"/>
                  </a:lnTo>
                  <a:lnTo>
                    <a:pt x="84" y="1"/>
                  </a:lnTo>
                  <a:lnTo>
                    <a:pt x="97" y="4"/>
                  </a:lnTo>
                  <a:lnTo>
                    <a:pt x="105" y="9"/>
                  </a:lnTo>
                  <a:lnTo>
                    <a:pt x="114" y="16"/>
                  </a:lnTo>
                  <a:lnTo>
                    <a:pt x="120" y="24"/>
                  </a:lnTo>
                  <a:lnTo>
                    <a:pt x="125" y="34"/>
                  </a:lnTo>
                  <a:lnTo>
                    <a:pt x="127" y="46"/>
                  </a:lnTo>
                  <a:lnTo>
                    <a:pt x="128" y="60"/>
                  </a:lnTo>
                  <a:lnTo>
                    <a:pt x="128" y="148"/>
                  </a:lnTo>
                  <a:lnTo>
                    <a:pt x="97" y="148"/>
                  </a:lnTo>
                  <a:lnTo>
                    <a:pt x="97" y="67"/>
                  </a:lnTo>
                  <a:lnTo>
                    <a:pt x="97" y="67"/>
                  </a:lnTo>
                  <a:lnTo>
                    <a:pt x="95" y="59"/>
                  </a:lnTo>
                  <a:lnTo>
                    <a:pt x="94" y="50"/>
                  </a:lnTo>
                  <a:lnTo>
                    <a:pt x="92" y="44"/>
                  </a:lnTo>
                  <a:lnTo>
                    <a:pt x="88" y="39"/>
                  </a:lnTo>
                  <a:lnTo>
                    <a:pt x="83" y="35"/>
                  </a:lnTo>
                  <a:lnTo>
                    <a:pt x="78" y="32"/>
                  </a:lnTo>
                  <a:lnTo>
                    <a:pt x="71" y="31"/>
                  </a:lnTo>
                  <a:lnTo>
                    <a:pt x="64" y="31"/>
                  </a:lnTo>
                  <a:lnTo>
                    <a:pt x="64" y="31"/>
                  </a:lnTo>
                  <a:lnTo>
                    <a:pt x="56" y="31"/>
                  </a:lnTo>
                  <a:lnTo>
                    <a:pt x="50" y="33"/>
                  </a:lnTo>
                  <a:lnTo>
                    <a:pt x="44" y="37"/>
                  </a:lnTo>
                  <a:lnTo>
                    <a:pt x="41" y="40"/>
                  </a:lnTo>
                  <a:lnTo>
                    <a:pt x="37" y="46"/>
                  </a:lnTo>
                  <a:lnTo>
                    <a:pt x="34" y="53"/>
                  </a:lnTo>
                  <a:lnTo>
                    <a:pt x="32"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4"/>
            <p:cNvSpPr>
              <a:spLocks/>
            </p:cNvSpPr>
            <p:nvPr userDrawn="1"/>
          </p:nvSpPr>
          <p:spPr bwMode="auto">
            <a:xfrm>
              <a:off x="2484" y="2409"/>
              <a:ext cx="35" cy="69"/>
            </a:xfrm>
            <a:custGeom>
              <a:avLst/>
              <a:gdLst>
                <a:gd name="T0" fmla="*/ 30 w 106"/>
                <a:gd name="T1" fmla="*/ 4 h 209"/>
                <a:gd name="T2" fmla="*/ 62 w 106"/>
                <a:gd name="T3" fmla="*/ 0 h 209"/>
                <a:gd name="T4" fmla="*/ 62 w 106"/>
                <a:gd name="T5" fmla="*/ 62 h 209"/>
                <a:gd name="T6" fmla="*/ 106 w 106"/>
                <a:gd name="T7" fmla="*/ 62 h 209"/>
                <a:gd name="T8" fmla="*/ 106 w 106"/>
                <a:gd name="T9" fmla="*/ 93 h 209"/>
                <a:gd name="T10" fmla="*/ 62 w 106"/>
                <a:gd name="T11" fmla="*/ 93 h 209"/>
                <a:gd name="T12" fmla="*/ 62 w 106"/>
                <a:gd name="T13" fmla="*/ 209 h 209"/>
                <a:gd name="T14" fmla="*/ 30 w 106"/>
                <a:gd name="T15" fmla="*/ 209 h 209"/>
                <a:gd name="T16" fmla="*/ 30 w 106"/>
                <a:gd name="T17" fmla="*/ 93 h 209"/>
                <a:gd name="T18" fmla="*/ 0 w 106"/>
                <a:gd name="T19" fmla="*/ 93 h 209"/>
                <a:gd name="T20" fmla="*/ 0 w 106"/>
                <a:gd name="T21" fmla="*/ 62 h 209"/>
                <a:gd name="T22" fmla="*/ 30 w 106"/>
                <a:gd name="T23" fmla="*/ 62 h 209"/>
                <a:gd name="T24" fmla="*/ 30 w 106"/>
                <a:gd name="T25"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209">
                  <a:moveTo>
                    <a:pt x="30" y="4"/>
                  </a:moveTo>
                  <a:lnTo>
                    <a:pt x="62" y="0"/>
                  </a:lnTo>
                  <a:lnTo>
                    <a:pt x="62" y="62"/>
                  </a:lnTo>
                  <a:lnTo>
                    <a:pt x="106" y="62"/>
                  </a:lnTo>
                  <a:lnTo>
                    <a:pt x="106" y="93"/>
                  </a:lnTo>
                  <a:lnTo>
                    <a:pt x="62" y="93"/>
                  </a:lnTo>
                  <a:lnTo>
                    <a:pt x="62" y="209"/>
                  </a:lnTo>
                  <a:lnTo>
                    <a:pt x="30" y="209"/>
                  </a:lnTo>
                  <a:lnTo>
                    <a:pt x="30" y="93"/>
                  </a:lnTo>
                  <a:lnTo>
                    <a:pt x="0" y="93"/>
                  </a:lnTo>
                  <a:lnTo>
                    <a:pt x="0" y="62"/>
                  </a:lnTo>
                  <a:lnTo>
                    <a:pt x="30" y="62"/>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5"/>
            <p:cNvSpPr>
              <a:spLocks/>
            </p:cNvSpPr>
            <p:nvPr userDrawn="1"/>
          </p:nvSpPr>
          <p:spPr bwMode="auto">
            <a:xfrm>
              <a:off x="2527" y="2429"/>
              <a:ext cx="23" cy="49"/>
            </a:xfrm>
            <a:custGeom>
              <a:avLst/>
              <a:gdLst>
                <a:gd name="T0" fmla="*/ 0 w 69"/>
                <a:gd name="T1" fmla="*/ 1 h 148"/>
                <a:gd name="T2" fmla="*/ 32 w 69"/>
                <a:gd name="T3" fmla="*/ 1 h 148"/>
                <a:gd name="T4" fmla="*/ 32 w 69"/>
                <a:gd name="T5" fmla="*/ 17 h 148"/>
                <a:gd name="T6" fmla="*/ 32 w 69"/>
                <a:gd name="T7" fmla="*/ 17 h 148"/>
                <a:gd name="T8" fmla="*/ 38 w 69"/>
                <a:gd name="T9" fmla="*/ 10 h 148"/>
                <a:gd name="T10" fmla="*/ 45 w 69"/>
                <a:gd name="T11" fmla="*/ 5 h 148"/>
                <a:gd name="T12" fmla="*/ 50 w 69"/>
                <a:gd name="T13" fmla="*/ 3 h 148"/>
                <a:gd name="T14" fmla="*/ 56 w 69"/>
                <a:gd name="T15" fmla="*/ 1 h 148"/>
                <a:gd name="T16" fmla="*/ 62 w 69"/>
                <a:gd name="T17" fmla="*/ 0 h 148"/>
                <a:gd name="T18" fmla="*/ 69 w 69"/>
                <a:gd name="T19" fmla="*/ 0 h 148"/>
                <a:gd name="T20" fmla="*/ 69 w 69"/>
                <a:gd name="T21" fmla="*/ 31 h 148"/>
                <a:gd name="T22" fmla="*/ 67 w 69"/>
                <a:gd name="T23" fmla="*/ 31 h 148"/>
                <a:gd name="T24" fmla="*/ 67 w 69"/>
                <a:gd name="T25" fmla="*/ 31 h 148"/>
                <a:gd name="T26" fmla="*/ 60 w 69"/>
                <a:gd name="T27" fmla="*/ 32 h 148"/>
                <a:gd name="T28" fmla="*/ 52 w 69"/>
                <a:gd name="T29" fmla="*/ 33 h 148"/>
                <a:gd name="T30" fmla="*/ 46 w 69"/>
                <a:gd name="T31" fmla="*/ 37 h 148"/>
                <a:gd name="T32" fmla="*/ 41 w 69"/>
                <a:gd name="T33" fmla="*/ 40 h 148"/>
                <a:gd name="T34" fmla="*/ 38 w 69"/>
                <a:gd name="T35" fmla="*/ 46 h 148"/>
                <a:gd name="T36" fmla="*/ 34 w 69"/>
                <a:gd name="T37" fmla="*/ 53 h 148"/>
                <a:gd name="T38" fmla="*/ 33 w 69"/>
                <a:gd name="T39" fmla="*/ 60 h 148"/>
                <a:gd name="T40" fmla="*/ 32 w 69"/>
                <a:gd name="T41" fmla="*/ 67 h 148"/>
                <a:gd name="T42" fmla="*/ 32 w 69"/>
                <a:gd name="T43" fmla="*/ 148 h 148"/>
                <a:gd name="T44" fmla="*/ 0 w 69"/>
                <a:gd name="T45" fmla="*/ 148 h 148"/>
                <a:gd name="T46" fmla="*/ 0 w 69"/>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148">
                  <a:moveTo>
                    <a:pt x="0" y="1"/>
                  </a:moveTo>
                  <a:lnTo>
                    <a:pt x="32" y="1"/>
                  </a:lnTo>
                  <a:lnTo>
                    <a:pt x="32" y="17"/>
                  </a:lnTo>
                  <a:lnTo>
                    <a:pt x="32" y="17"/>
                  </a:lnTo>
                  <a:lnTo>
                    <a:pt x="38" y="10"/>
                  </a:lnTo>
                  <a:lnTo>
                    <a:pt x="45" y="5"/>
                  </a:lnTo>
                  <a:lnTo>
                    <a:pt x="50" y="3"/>
                  </a:lnTo>
                  <a:lnTo>
                    <a:pt x="56" y="1"/>
                  </a:lnTo>
                  <a:lnTo>
                    <a:pt x="62" y="0"/>
                  </a:lnTo>
                  <a:lnTo>
                    <a:pt x="69" y="0"/>
                  </a:lnTo>
                  <a:lnTo>
                    <a:pt x="69" y="31"/>
                  </a:lnTo>
                  <a:lnTo>
                    <a:pt x="67" y="31"/>
                  </a:lnTo>
                  <a:lnTo>
                    <a:pt x="67" y="31"/>
                  </a:lnTo>
                  <a:lnTo>
                    <a:pt x="60" y="32"/>
                  </a:lnTo>
                  <a:lnTo>
                    <a:pt x="52" y="33"/>
                  </a:lnTo>
                  <a:lnTo>
                    <a:pt x="46" y="37"/>
                  </a:lnTo>
                  <a:lnTo>
                    <a:pt x="41" y="40"/>
                  </a:lnTo>
                  <a:lnTo>
                    <a:pt x="38" y="46"/>
                  </a:lnTo>
                  <a:lnTo>
                    <a:pt x="34" y="53"/>
                  </a:lnTo>
                  <a:lnTo>
                    <a:pt x="33"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6"/>
            <p:cNvSpPr>
              <a:spLocks noEditPoints="1"/>
            </p:cNvSpPr>
            <p:nvPr userDrawn="1"/>
          </p:nvSpPr>
          <p:spPr bwMode="auto">
            <a:xfrm>
              <a:off x="2555" y="2429"/>
              <a:ext cx="50" cy="50"/>
            </a:xfrm>
            <a:custGeom>
              <a:avLst/>
              <a:gdLst>
                <a:gd name="T0" fmla="*/ 34 w 149"/>
                <a:gd name="T1" fmla="*/ 85 h 149"/>
                <a:gd name="T2" fmla="*/ 39 w 149"/>
                <a:gd name="T3" fmla="*/ 99 h 149"/>
                <a:gd name="T4" fmla="*/ 48 w 149"/>
                <a:gd name="T5" fmla="*/ 110 h 149"/>
                <a:gd name="T6" fmla="*/ 60 w 149"/>
                <a:gd name="T7" fmla="*/ 116 h 149"/>
                <a:gd name="T8" fmla="*/ 76 w 149"/>
                <a:gd name="T9" fmla="*/ 120 h 149"/>
                <a:gd name="T10" fmla="*/ 86 w 149"/>
                <a:gd name="T11" fmla="*/ 118 h 149"/>
                <a:gd name="T12" fmla="*/ 103 w 149"/>
                <a:gd name="T13" fmla="*/ 111 h 149"/>
                <a:gd name="T14" fmla="*/ 146 w 149"/>
                <a:gd name="T15" fmla="*/ 105 h 149"/>
                <a:gd name="T16" fmla="*/ 142 w 149"/>
                <a:gd name="T17" fmla="*/ 115 h 149"/>
                <a:gd name="T18" fmla="*/ 128 w 149"/>
                <a:gd name="T19" fmla="*/ 131 h 149"/>
                <a:gd name="T20" fmla="*/ 110 w 149"/>
                <a:gd name="T21" fmla="*/ 143 h 149"/>
                <a:gd name="T22" fmla="*/ 87 w 149"/>
                <a:gd name="T23" fmla="*/ 149 h 149"/>
                <a:gd name="T24" fmla="*/ 76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2 w 149"/>
                <a:gd name="T43" fmla="*/ 22 h 149"/>
                <a:gd name="T44" fmla="*/ 45 w 149"/>
                <a:gd name="T45" fmla="*/ 6 h 149"/>
                <a:gd name="T46" fmla="*/ 59 w 149"/>
                <a:gd name="T47" fmla="*/ 1 h 149"/>
                <a:gd name="T48" fmla="*/ 75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4 w 149"/>
                <a:gd name="T67" fmla="*/ 57 h 149"/>
                <a:gd name="T68" fmla="*/ 107 w 149"/>
                <a:gd name="T69" fmla="*/ 46 h 149"/>
                <a:gd name="T70" fmla="*/ 99 w 149"/>
                <a:gd name="T71" fmla="*/ 38 h 149"/>
                <a:gd name="T72" fmla="*/ 88 w 149"/>
                <a:gd name="T73" fmla="*/ 32 h 149"/>
                <a:gd name="T74" fmla="*/ 75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6" y="120"/>
                  </a:lnTo>
                  <a:lnTo>
                    <a:pt x="76" y="120"/>
                  </a:lnTo>
                  <a:lnTo>
                    <a:pt x="86" y="118"/>
                  </a:lnTo>
                  <a:lnTo>
                    <a:pt x="95" y="116"/>
                  </a:lnTo>
                  <a:lnTo>
                    <a:pt x="103" y="111"/>
                  </a:lnTo>
                  <a:lnTo>
                    <a:pt x="109" y="105"/>
                  </a:lnTo>
                  <a:lnTo>
                    <a:pt x="146" y="105"/>
                  </a:lnTo>
                  <a:lnTo>
                    <a:pt x="146" y="105"/>
                  </a:lnTo>
                  <a:lnTo>
                    <a:pt x="142" y="115"/>
                  </a:lnTo>
                  <a:lnTo>
                    <a:pt x="135" y="123"/>
                  </a:lnTo>
                  <a:lnTo>
                    <a:pt x="128" y="131"/>
                  </a:lnTo>
                  <a:lnTo>
                    <a:pt x="120" y="137"/>
                  </a:lnTo>
                  <a:lnTo>
                    <a:pt x="110" y="143"/>
                  </a:lnTo>
                  <a:lnTo>
                    <a:pt x="99" y="146"/>
                  </a:lnTo>
                  <a:lnTo>
                    <a:pt x="87" y="149"/>
                  </a:lnTo>
                  <a:lnTo>
                    <a:pt x="76" y="149"/>
                  </a:lnTo>
                  <a:lnTo>
                    <a:pt x="76"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3" y="4"/>
                  </a:lnTo>
                  <a:lnTo>
                    <a:pt x="59" y="1"/>
                  </a:lnTo>
                  <a:lnTo>
                    <a:pt x="67" y="0"/>
                  </a:lnTo>
                  <a:lnTo>
                    <a:pt x="75" y="0"/>
                  </a:lnTo>
                  <a:lnTo>
                    <a:pt x="75"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4" y="57"/>
                  </a:lnTo>
                  <a:lnTo>
                    <a:pt x="114" y="57"/>
                  </a:lnTo>
                  <a:lnTo>
                    <a:pt x="111" y="51"/>
                  </a:lnTo>
                  <a:lnTo>
                    <a:pt x="107" y="46"/>
                  </a:lnTo>
                  <a:lnTo>
                    <a:pt x="104" y="42"/>
                  </a:lnTo>
                  <a:lnTo>
                    <a:pt x="99" y="38"/>
                  </a:lnTo>
                  <a:lnTo>
                    <a:pt x="94" y="34"/>
                  </a:lnTo>
                  <a:lnTo>
                    <a:pt x="88" y="32"/>
                  </a:lnTo>
                  <a:lnTo>
                    <a:pt x="81" y="31"/>
                  </a:lnTo>
                  <a:lnTo>
                    <a:pt x="75" y="29"/>
                  </a:lnTo>
                  <a:lnTo>
                    <a:pt x="75"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75829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4667C-DC07-EE70-7AC4-EFF97DFDA2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94DCD5-FDD1-9623-D151-98183E2D2D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58C95-83AF-D91C-8CC7-00EA7C6CC4F1}"/>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5" name="Footer Placeholder 4">
            <a:extLst>
              <a:ext uri="{FF2B5EF4-FFF2-40B4-BE49-F238E27FC236}">
                <a16:creationId xmlns:a16="http://schemas.microsoft.com/office/drawing/2014/main" id="{C18E4860-8A4A-0D84-B496-3C074F92A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DC22C-1DB0-CB28-556E-005E577C7916}"/>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4852955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7648-54DC-2312-38A4-24E5F4E85D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757B27-773B-71FA-35FC-C22FFB0E59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158EE3-3FDD-65E7-C24F-184E43BC636E}"/>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5" name="Footer Placeholder 4">
            <a:extLst>
              <a:ext uri="{FF2B5EF4-FFF2-40B4-BE49-F238E27FC236}">
                <a16:creationId xmlns:a16="http://schemas.microsoft.com/office/drawing/2014/main" id="{25340F15-9D40-60A3-2ABB-FD7093684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B079B-CA53-E86D-CA0E-66D352ADF8BD}"/>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1119953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68DA-4FF9-2AAD-B8C7-7AC15841A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F96F5-4CF7-1697-60CC-2D9D787CBB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862F5F-AEBA-9510-D55F-90FE4D81BB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90C5EA-06BD-AE64-D09F-936D123BAE57}"/>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6" name="Footer Placeholder 5">
            <a:extLst>
              <a:ext uri="{FF2B5EF4-FFF2-40B4-BE49-F238E27FC236}">
                <a16:creationId xmlns:a16="http://schemas.microsoft.com/office/drawing/2014/main" id="{48F146E4-D3C0-3577-1640-EEFDBC752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34966B-4D51-4BDB-10A5-217374A2C814}"/>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2325011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31D2-BE45-77DD-0621-DE26C40E52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1E70C0-D7A1-B977-B183-7438FD21A6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0B97A8-B27A-690A-B6F1-13A0A5C56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B931-3D3E-8DAB-13EE-B1DFB267F4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7F31F-CFF6-B415-2909-73AE759857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665EBA-58DB-452A-6CBA-B397FB671F36}"/>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8" name="Footer Placeholder 7">
            <a:extLst>
              <a:ext uri="{FF2B5EF4-FFF2-40B4-BE49-F238E27FC236}">
                <a16:creationId xmlns:a16="http://schemas.microsoft.com/office/drawing/2014/main" id="{FC10B23D-ADAA-3C13-054E-3FD70C08A0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BDE57A-A3FA-E08A-0937-2CEA89732139}"/>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2988845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B01C-64A4-2B86-34B4-38976A17EF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189C29-9D79-D113-A9A3-1706A60C2CE3}"/>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4" name="Footer Placeholder 3">
            <a:extLst>
              <a:ext uri="{FF2B5EF4-FFF2-40B4-BE49-F238E27FC236}">
                <a16:creationId xmlns:a16="http://schemas.microsoft.com/office/drawing/2014/main" id="{22EEDB75-C216-54D7-5FC2-9892E64AC7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AB1177-3FB3-88B7-B361-C4BCB7C997F7}"/>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1791814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C5B6D-6A9C-A7F1-ABCF-8EB2B01FEB22}"/>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3" name="Footer Placeholder 2">
            <a:extLst>
              <a:ext uri="{FF2B5EF4-FFF2-40B4-BE49-F238E27FC236}">
                <a16:creationId xmlns:a16="http://schemas.microsoft.com/office/drawing/2014/main" id="{CC21E742-7958-A98D-BA84-02867A3DE3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0679EF-817B-3AEB-5179-66987C5CBD05}"/>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2667863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52EC-6BC0-B1D9-F551-AD4E2A68F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D0022E-32D0-52CD-5986-F64FDDE59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75B1CD-F9A6-38AA-6333-715500773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A85D7-9BB4-B81B-A5EB-B2E5D482202F}"/>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6" name="Footer Placeholder 5">
            <a:extLst>
              <a:ext uri="{FF2B5EF4-FFF2-40B4-BE49-F238E27FC236}">
                <a16:creationId xmlns:a16="http://schemas.microsoft.com/office/drawing/2014/main" id="{666A47C0-8873-5533-5176-3593D1E1B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BFE58-4884-4E8D-3CF3-5DEB5649D0EE}"/>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35908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BB74E-D4AD-3401-6F83-F958B7AAA7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4928F2-E325-F12E-F0EB-B7903FF069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CADC45-8E8A-CEDE-1B8B-2FC09645F2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3CBB3-165A-B561-1CD4-F190328E4977}"/>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6" name="Footer Placeholder 5">
            <a:extLst>
              <a:ext uri="{FF2B5EF4-FFF2-40B4-BE49-F238E27FC236}">
                <a16:creationId xmlns:a16="http://schemas.microsoft.com/office/drawing/2014/main" id="{D317BCDE-3016-1A32-B0C6-2F5B96F74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E30E6-FEC6-4842-4D0A-121A8A5A72A9}"/>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2178467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8DBA-11FF-3375-63D7-EBB5054C54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22E53A-9B64-DA91-7CDF-CE129A38F5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06A69-91BD-1B26-52D9-1C5169358DE0}"/>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5" name="Footer Placeholder 4">
            <a:extLst>
              <a:ext uri="{FF2B5EF4-FFF2-40B4-BE49-F238E27FC236}">
                <a16:creationId xmlns:a16="http://schemas.microsoft.com/office/drawing/2014/main" id="{C36906BD-8D85-CA94-B232-DB09EAE69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A1BE6-F454-B0C5-A81E-0097858D64E1}"/>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2064467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678125-F03E-42A9-EA82-9AC799E6AB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B23FC-DE5E-1C08-7436-3B7BDEEBF3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92C5A-BD94-7D59-5599-B625AC693C7B}"/>
              </a:ext>
            </a:extLst>
          </p:cNvPr>
          <p:cNvSpPr>
            <a:spLocks noGrp="1"/>
          </p:cNvSpPr>
          <p:nvPr>
            <p:ph type="dt" sz="half" idx="10"/>
          </p:nvPr>
        </p:nvSpPr>
        <p:spPr/>
        <p:txBody>
          <a:bodyPr/>
          <a:lstStyle/>
          <a:p>
            <a:fld id="{453B3D18-DA49-4BF7-9A05-9B3A4D0AD8A7}" type="datetimeFigureOut">
              <a:rPr lang="en-US" smtClean="0"/>
              <a:t>10/17/2025</a:t>
            </a:fld>
            <a:endParaRPr lang="en-US"/>
          </a:p>
        </p:txBody>
      </p:sp>
      <p:sp>
        <p:nvSpPr>
          <p:cNvPr id="5" name="Footer Placeholder 4">
            <a:extLst>
              <a:ext uri="{FF2B5EF4-FFF2-40B4-BE49-F238E27FC236}">
                <a16:creationId xmlns:a16="http://schemas.microsoft.com/office/drawing/2014/main" id="{74CBED41-CD2A-691B-E4CA-996DB347E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C0F47-FD95-3AE5-0653-E005A040DE34}"/>
              </a:ext>
            </a:extLst>
          </p:cNvPr>
          <p:cNvSpPr>
            <a:spLocks noGrp="1"/>
          </p:cNvSpPr>
          <p:nvPr>
            <p:ph type="sldNum" sz="quarter" idx="12"/>
          </p:nvPr>
        </p:nvSpPr>
        <p:spPr/>
        <p:txBody>
          <a:bodyPr/>
          <a:lstStyle/>
          <a:p>
            <a:fld id="{0823576E-5B39-4E7C-AE5F-831A0D59D814}" type="slidenum">
              <a:rPr lang="en-US" smtClean="0"/>
              <a:t>‹#›</a:t>
            </a:fld>
            <a:endParaRPr lang="en-US"/>
          </a:p>
        </p:txBody>
      </p:sp>
    </p:spTree>
    <p:extLst>
      <p:ext uri="{BB962C8B-B14F-4D97-AF65-F5344CB8AC3E}">
        <p14:creationId xmlns:p14="http://schemas.microsoft.com/office/powerpoint/2010/main" val="273291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Slide 6">
    <p:spTree>
      <p:nvGrpSpPr>
        <p:cNvPr id="1" name=""/>
        <p:cNvGrpSpPr/>
        <p:nvPr/>
      </p:nvGrpSpPr>
      <p:grpSpPr>
        <a:xfrm>
          <a:off x="0" y="0"/>
          <a:ext cx="0" cy="0"/>
          <a:chOff x="0" y="0"/>
          <a:chExt cx="0" cy="0"/>
        </a:xfrm>
      </p:grpSpPr>
      <p:pic>
        <p:nvPicPr>
          <p:cNvPr id="11" name="Afbeelding 3">
            <a:extLst>
              <a:ext uri="{FF2B5EF4-FFF2-40B4-BE49-F238E27FC236}">
                <a16:creationId xmlns:a16="http://schemas.microsoft.com/office/drawing/2014/main" id="{AA5B3CA4-7383-4A08-AD3F-748BE844E0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011" t="29944" r="50129" b="9678"/>
          <a:stretch/>
        </p:blipFill>
        <p:spPr>
          <a:xfrm>
            <a:off x="754744" y="756557"/>
            <a:ext cx="5331731" cy="5355772"/>
          </a:xfrm>
          <a:prstGeom prst="rect">
            <a:avLst/>
          </a:prstGeom>
        </p:spPr>
      </p:pic>
      <p:sp>
        <p:nvSpPr>
          <p:cNvPr id="12" name="Rectangle 11"/>
          <p:cNvSpPr/>
          <p:nvPr userDrawn="1"/>
        </p:nvSpPr>
        <p:spPr>
          <a:xfrm>
            <a:off x="1341619" y="2819399"/>
            <a:ext cx="3278005" cy="147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6555086" y="4514850"/>
            <a:ext cx="4896685" cy="1543050"/>
          </a:xfrm>
          <a:prstGeom prst="rect">
            <a:avLst/>
          </a:prstGeom>
        </p:spPr>
        <p:txBody>
          <a:bodyPr lIns="0" tIns="0" rIns="0" bIns="0" anchor="t" anchorCtr="0"/>
          <a:lstStyle>
            <a:lvl1pPr marL="0" indent="0" algn="l">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sp>
        <p:nvSpPr>
          <p:cNvPr id="17" name="Title Placeholder 1"/>
          <p:cNvSpPr>
            <a:spLocks noGrp="1"/>
          </p:cNvSpPr>
          <p:nvPr>
            <p:ph type="title"/>
          </p:nvPr>
        </p:nvSpPr>
        <p:spPr>
          <a:xfrm>
            <a:off x="6555086" y="2143125"/>
            <a:ext cx="4896685" cy="2254704"/>
          </a:xfrm>
          <a:prstGeom prst="rect">
            <a:avLst/>
          </a:prstGeom>
        </p:spPr>
        <p:txBody>
          <a:bodyPr vert="horz" lIns="0" tIns="0" rIns="0" bIns="0" rtlCol="0" anchor="b">
            <a:normAutofit/>
          </a:bodyPr>
          <a:lstStyle>
            <a:lvl1pPr algn="l">
              <a:defRPr>
                <a:solidFill>
                  <a:schemeClr val="accent2"/>
                </a:solidFill>
              </a:defRPr>
            </a:lvl1pPr>
          </a:lstStyle>
          <a:p>
            <a:r>
              <a:rPr lang="en-US"/>
              <a:t>Click to edit Master title style</a:t>
            </a:r>
          </a:p>
        </p:txBody>
      </p:sp>
      <p:grpSp>
        <p:nvGrpSpPr>
          <p:cNvPr id="2" name="Group 4"/>
          <p:cNvGrpSpPr>
            <a:grpSpLocks noChangeAspect="1"/>
          </p:cNvGrpSpPr>
          <p:nvPr userDrawn="1"/>
        </p:nvGrpSpPr>
        <p:grpSpPr bwMode="auto">
          <a:xfrm>
            <a:off x="1809750" y="3128963"/>
            <a:ext cx="2332038" cy="844550"/>
            <a:chOff x="1140" y="1971"/>
            <a:chExt cx="1469" cy="532"/>
          </a:xfrm>
        </p:grpSpPr>
        <p:sp>
          <p:nvSpPr>
            <p:cNvPr id="3" name="AutoShape 3"/>
            <p:cNvSpPr>
              <a:spLocks noChangeAspect="1" noChangeArrowheads="1" noTextEdit="1"/>
            </p:cNvSpPr>
            <p:nvPr userDrawn="1"/>
          </p:nvSpPr>
          <p:spPr bwMode="auto">
            <a:xfrm>
              <a:off x="1140" y="1971"/>
              <a:ext cx="1469"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1140" y="2055"/>
              <a:ext cx="178" cy="251"/>
            </a:xfrm>
            <a:custGeom>
              <a:avLst/>
              <a:gdLst>
                <a:gd name="T0" fmla="*/ 123 w 533"/>
                <a:gd name="T1" fmla="*/ 517 h 755"/>
                <a:gd name="T2" fmla="*/ 166 w 533"/>
                <a:gd name="T3" fmla="*/ 573 h 755"/>
                <a:gd name="T4" fmla="*/ 192 w 533"/>
                <a:gd name="T5" fmla="*/ 593 h 755"/>
                <a:gd name="T6" fmla="*/ 223 w 533"/>
                <a:gd name="T7" fmla="*/ 605 h 755"/>
                <a:gd name="T8" fmla="*/ 258 w 533"/>
                <a:gd name="T9" fmla="*/ 611 h 755"/>
                <a:gd name="T10" fmla="*/ 292 w 533"/>
                <a:gd name="T11" fmla="*/ 610 h 755"/>
                <a:gd name="T12" fmla="*/ 332 w 533"/>
                <a:gd name="T13" fmla="*/ 596 h 755"/>
                <a:gd name="T14" fmla="*/ 351 w 533"/>
                <a:gd name="T15" fmla="*/ 583 h 755"/>
                <a:gd name="T16" fmla="*/ 362 w 533"/>
                <a:gd name="T17" fmla="*/ 565 h 755"/>
                <a:gd name="T18" fmla="*/ 365 w 533"/>
                <a:gd name="T19" fmla="*/ 544 h 755"/>
                <a:gd name="T20" fmla="*/ 364 w 533"/>
                <a:gd name="T21" fmla="*/ 529 h 755"/>
                <a:gd name="T22" fmla="*/ 356 w 533"/>
                <a:gd name="T23" fmla="*/ 509 h 755"/>
                <a:gd name="T24" fmla="*/ 341 w 533"/>
                <a:gd name="T25" fmla="*/ 492 h 755"/>
                <a:gd name="T26" fmla="*/ 291 w 533"/>
                <a:gd name="T27" fmla="*/ 461 h 755"/>
                <a:gd name="T28" fmla="*/ 217 w 533"/>
                <a:gd name="T29" fmla="*/ 432 h 755"/>
                <a:gd name="T30" fmla="*/ 153 w 533"/>
                <a:gd name="T31" fmla="*/ 401 h 755"/>
                <a:gd name="T32" fmla="*/ 105 w 533"/>
                <a:gd name="T33" fmla="*/ 365 h 755"/>
                <a:gd name="T34" fmla="*/ 71 w 533"/>
                <a:gd name="T35" fmla="*/ 323 h 755"/>
                <a:gd name="T36" fmla="*/ 49 w 533"/>
                <a:gd name="T37" fmla="*/ 277 h 755"/>
                <a:gd name="T38" fmla="*/ 39 w 533"/>
                <a:gd name="T39" fmla="*/ 225 h 755"/>
                <a:gd name="T40" fmla="*/ 39 w 533"/>
                <a:gd name="T41" fmla="*/ 184 h 755"/>
                <a:gd name="T42" fmla="*/ 56 w 533"/>
                <a:gd name="T43" fmla="*/ 125 h 755"/>
                <a:gd name="T44" fmla="*/ 90 w 533"/>
                <a:gd name="T45" fmla="*/ 73 h 755"/>
                <a:gd name="T46" fmla="*/ 139 w 533"/>
                <a:gd name="T47" fmla="*/ 34 h 755"/>
                <a:gd name="T48" fmla="*/ 201 w 533"/>
                <a:gd name="T49" fmla="*/ 9 h 755"/>
                <a:gd name="T50" fmla="*/ 273 w 533"/>
                <a:gd name="T51" fmla="*/ 0 h 755"/>
                <a:gd name="T52" fmla="*/ 308 w 533"/>
                <a:gd name="T53" fmla="*/ 1 h 755"/>
                <a:gd name="T54" fmla="*/ 357 w 533"/>
                <a:gd name="T55" fmla="*/ 11 h 755"/>
                <a:gd name="T56" fmla="*/ 402 w 533"/>
                <a:gd name="T57" fmla="*/ 29 h 755"/>
                <a:gd name="T58" fmla="*/ 443 w 533"/>
                <a:gd name="T59" fmla="*/ 57 h 755"/>
                <a:gd name="T60" fmla="*/ 480 w 533"/>
                <a:gd name="T61" fmla="*/ 95 h 755"/>
                <a:gd name="T62" fmla="*/ 382 w 533"/>
                <a:gd name="T63" fmla="*/ 209 h 755"/>
                <a:gd name="T64" fmla="*/ 362 w 533"/>
                <a:gd name="T65" fmla="*/ 179 h 755"/>
                <a:gd name="T66" fmla="*/ 324 w 533"/>
                <a:gd name="T67" fmla="*/ 153 h 755"/>
                <a:gd name="T68" fmla="*/ 276 w 533"/>
                <a:gd name="T69" fmla="*/ 143 h 755"/>
                <a:gd name="T70" fmla="*/ 246 w 533"/>
                <a:gd name="T71" fmla="*/ 148 h 755"/>
                <a:gd name="T72" fmla="*/ 209 w 533"/>
                <a:gd name="T73" fmla="*/ 167 h 755"/>
                <a:gd name="T74" fmla="*/ 200 w 533"/>
                <a:gd name="T75" fmla="*/ 183 h 755"/>
                <a:gd name="T76" fmla="*/ 196 w 533"/>
                <a:gd name="T77" fmla="*/ 201 h 755"/>
                <a:gd name="T78" fmla="*/ 201 w 533"/>
                <a:gd name="T79" fmla="*/ 228 h 755"/>
                <a:gd name="T80" fmla="*/ 217 w 533"/>
                <a:gd name="T81" fmla="*/ 250 h 755"/>
                <a:gd name="T82" fmla="*/ 265 w 533"/>
                <a:gd name="T83" fmla="*/ 281 h 755"/>
                <a:gd name="T84" fmla="*/ 342 w 533"/>
                <a:gd name="T85" fmla="*/ 310 h 755"/>
                <a:gd name="T86" fmla="*/ 406 w 533"/>
                <a:gd name="T87" fmla="*/ 339 h 755"/>
                <a:gd name="T88" fmla="*/ 457 w 533"/>
                <a:gd name="T89" fmla="*/ 373 h 755"/>
                <a:gd name="T90" fmla="*/ 494 w 533"/>
                <a:gd name="T91" fmla="*/ 412 h 755"/>
                <a:gd name="T92" fmla="*/ 520 w 533"/>
                <a:gd name="T93" fmla="*/ 460 h 755"/>
                <a:gd name="T94" fmla="*/ 532 w 533"/>
                <a:gd name="T95" fmla="*/ 516 h 755"/>
                <a:gd name="T96" fmla="*/ 532 w 533"/>
                <a:gd name="T97" fmla="*/ 560 h 755"/>
                <a:gd name="T98" fmla="*/ 514 w 533"/>
                <a:gd name="T99" fmla="*/ 624 h 755"/>
                <a:gd name="T100" fmla="*/ 477 w 533"/>
                <a:gd name="T101" fmla="*/ 679 h 755"/>
                <a:gd name="T102" fmla="*/ 423 w 533"/>
                <a:gd name="T103" fmla="*/ 720 h 755"/>
                <a:gd name="T104" fmla="*/ 353 w 533"/>
                <a:gd name="T105" fmla="*/ 745 h 755"/>
                <a:gd name="T106" fmla="*/ 272 w 533"/>
                <a:gd name="T107" fmla="*/ 755 h 755"/>
                <a:gd name="T108" fmla="*/ 229 w 533"/>
                <a:gd name="T109" fmla="*/ 752 h 755"/>
                <a:gd name="T110" fmla="*/ 169 w 533"/>
                <a:gd name="T111" fmla="*/ 740 h 755"/>
                <a:gd name="T112" fmla="*/ 114 w 533"/>
                <a:gd name="T113" fmla="*/ 718 h 755"/>
                <a:gd name="T114" fmla="*/ 66 w 533"/>
                <a:gd name="T115" fmla="*/ 685 h 755"/>
                <a:gd name="T116" fmla="*/ 24 w 533"/>
                <a:gd name="T117" fmla="*/ 64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3" h="755">
                  <a:moveTo>
                    <a:pt x="0" y="605"/>
                  </a:moveTo>
                  <a:lnTo>
                    <a:pt x="123" y="517"/>
                  </a:lnTo>
                  <a:lnTo>
                    <a:pt x="123" y="517"/>
                  </a:lnTo>
                  <a:lnTo>
                    <a:pt x="136" y="539"/>
                  </a:lnTo>
                  <a:lnTo>
                    <a:pt x="151" y="557"/>
                  </a:lnTo>
                  <a:lnTo>
                    <a:pt x="166" y="573"/>
                  </a:lnTo>
                  <a:lnTo>
                    <a:pt x="174" y="581"/>
                  </a:lnTo>
                  <a:lnTo>
                    <a:pt x="183" y="587"/>
                  </a:lnTo>
                  <a:lnTo>
                    <a:pt x="192" y="593"/>
                  </a:lnTo>
                  <a:lnTo>
                    <a:pt x="202" y="598"/>
                  </a:lnTo>
                  <a:lnTo>
                    <a:pt x="212" y="601"/>
                  </a:lnTo>
                  <a:lnTo>
                    <a:pt x="223" y="605"/>
                  </a:lnTo>
                  <a:lnTo>
                    <a:pt x="234" y="607"/>
                  </a:lnTo>
                  <a:lnTo>
                    <a:pt x="246" y="610"/>
                  </a:lnTo>
                  <a:lnTo>
                    <a:pt x="258" y="611"/>
                  </a:lnTo>
                  <a:lnTo>
                    <a:pt x="272" y="611"/>
                  </a:lnTo>
                  <a:lnTo>
                    <a:pt x="272" y="611"/>
                  </a:lnTo>
                  <a:lnTo>
                    <a:pt x="292" y="610"/>
                  </a:lnTo>
                  <a:lnTo>
                    <a:pt x="309" y="606"/>
                  </a:lnTo>
                  <a:lnTo>
                    <a:pt x="325" y="600"/>
                  </a:lnTo>
                  <a:lnTo>
                    <a:pt x="332" y="596"/>
                  </a:lnTo>
                  <a:lnTo>
                    <a:pt x="340" y="593"/>
                  </a:lnTo>
                  <a:lnTo>
                    <a:pt x="345" y="588"/>
                  </a:lnTo>
                  <a:lnTo>
                    <a:pt x="351" y="583"/>
                  </a:lnTo>
                  <a:lnTo>
                    <a:pt x="354" y="577"/>
                  </a:lnTo>
                  <a:lnTo>
                    <a:pt x="358" y="571"/>
                  </a:lnTo>
                  <a:lnTo>
                    <a:pt x="362" y="565"/>
                  </a:lnTo>
                  <a:lnTo>
                    <a:pt x="363" y="559"/>
                  </a:lnTo>
                  <a:lnTo>
                    <a:pt x="365" y="551"/>
                  </a:lnTo>
                  <a:lnTo>
                    <a:pt x="365" y="544"/>
                  </a:lnTo>
                  <a:lnTo>
                    <a:pt x="365" y="544"/>
                  </a:lnTo>
                  <a:lnTo>
                    <a:pt x="365" y="537"/>
                  </a:lnTo>
                  <a:lnTo>
                    <a:pt x="364" y="529"/>
                  </a:lnTo>
                  <a:lnTo>
                    <a:pt x="362" y="522"/>
                  </a:lnTo>
                  <a:lnTo>
                    <a:pt x="359" y="515"/>
                  </a:lnTo>
                  <a:lnTo>
                    <a:pt x="356" y="509"/>
                  </a:lnTo>
                  <a:lnTo>
                    <a:pt x="352" y="502"/>
                  </a:lnTo>
                  <a:lnTo>
                    <a:pt x="347" y="496"/>
                  </a:lnTo>
                  <a:lnTo>
                    <a:pt x="341" y="492"/>
                  </a:lnTo>
                  <a:lnTo>
                    <a:pt x="328" y="481"/>
                  </a:lnTo>
                  <a:lnTo>
                    <a:pt x="311" y="471"/>
                  </a:lnTo>
                  <a:lnTo>
                    <a:pt x="291" y="461"/>
                  </a:lnTo>
                  <a:lnTo>
                    <a:pt x="268" y="451"/>
                  </a:lnTo>
                  <a:lnTo>
                    <a:pt x="217" y="432"/>
                  </a:lnTo>
                  <a:lnTo>
                    <a:pt x="217" y="432"/>
                  </a:lnTo>
                  <a:lnTo>
                    <a:pt x="194" y="422"/>
                  </a:lnTo>
                  <a:lnTo>
                    <a:pt x="173" y="412"/>
                  </a:lnTo>
                  <a:lnTo>
                    <a:pt x="153" y="401"/>
                  </a:lnTo>
                  <a:lnTo>
                    <a:pt x="136" y="390"/>
                  </a:lnTo>
                  <a:lnTo>
                    <a:pt x="119" y="378"/>
                  </a:lnTo>
                  <a:lnTo>
                    <a:pt x="105" y="365"/>
                  </a:lnTo>
                  <a:lnTo>
                    <a:pt x="93" y="351"/>
                  </a:lnTo>
                  <a:lnTo>
                    <a:pt x="80" y="338"/>
                  </a:lnTo>
                  <a:lnTo>
                    <a:pt x="71" y="323"/>
                  </a:lnTo>
                  <a:lnTo>
                    <a:pt x="62" y="309"/>
                  </a:lnTo>
                  <a:lnTo>
                    <a:pt x="55" y="293"/>
                  </a:lnTo>
                  <a:lnTo>
                    <a:pt x="49" y="277"/>
                  </a:lnTo>
                  <a:lnTo>
                    <a:pt x="44" y="260"/>
                  </a:lnTo>
                  <a:lnTo>
                    <a:pt x="40" y="243"/>
                  </a:lnTo>
                  <a:lnTo>
                    <a:pt x="39" y="225"/>
                  </a:lnTo>
                  <a:lnTo>
                    <a:pt x="38" y="206"/>
                  </a:lnTo>
                  <a:lnTo>
                    <a:pt x="38" y="206"/>
                  </a:lnTo>
                  <a:lnTo>
                    <a:pt x="39" y="184"/>
                  </a:lnTo>
                  <a:lnTo>
                    <a:pt x="43" y="164"/>
                  </a:lnTo>
                  <a:lnTo>
                    <a:pt x="47" y="143"/>
                  </a:lnTo>
                  <a:lnTo>
                    <a:pt x="56" y="125"/>
                  </a:lnTo>
                  <a:lnTo>
                    <a:pt x="66" y="106"/>
                  </a:lnTo>
                  <a:lnTo>
                    <a:pt x="77" y="89"/>
                  </a:lnTo>
                  <a:lnTo>
                    <a:pt x="90" y="73"/>
                  </a:lnTo>
                  <a:lnTo>
                    <a:pt x="105" y="59"/>
                  </a:lnTo>
                  <a:lnTo>
                    <a:pt x="121" y="45"/>
                  </a:lnTo>
                  <a:lnTo>
                    <a:pt x="139" y="34"/>
                  </a:lnTo>
                  <a:lnTo>
                    <a:pt x="158" y="23"/>
                  </a:lnTo>
                  <a:lnTo>
                    <a:pt x="179" y="16"/>
                  </a:lnTo>
                  <a:lnTo>
                    <a:pt x="201" y="9"/>
                  </a:lnTo>
                  <a:lnTo>
                    <a:pt x="224" y="4"/>
                  </a:lnTo>
                  <a:lnTo>
                    <a:pt x="248" y="1"/>
                  </a:lnTo>
                  <a:lnTo>
                    <a:pt x="273" y="0"/>
                  </a:lnTo>
                  <a:lnTo>
                    <a:pt x="273" y="0"/>
                  </a:lnTo>
                  <a:lnTo>
                    <a:pt x="291" y="0"/>
                  </a:lnTo>
                  <a:lnTo>
                    <a:pt x="308" y="1"/>
                  </a:lnTo>
                  <a:lnTo>
                    <a:pt x="324" y="4"/>
                  </a:lnTo>
                  <a:lnTo>
                    <a:pt x="341" y="7"/>
                  </a:lnTo>
                  <a:lnTo>
                    <a:pt x="357" y="11"/>
                  </a:lnTo>
                  <a:lnTo>
                    <a:pt x="373" y="16"/>
                  </a:lnTo>
                  <a:lnTo>
                    <a:pt x="387" y="22"/>
                  </a:lnTo>
                  <a:lnTo>
                    <a:pt x="402" y="29"/>
                  </a:lnTo>
                  <a:lnTo>
                    <a:pt x="416" y="38"/>
                  </a:lnTo>
                  <a:lnTo>
                    <a:pt x="430" y="46"/>
                  </a:lnTo>
                  <a:lnTo>
                    <a:pt x="443" y="57"/>
                  </a:lnTo>
                  <a:lnTo>
                    <a:pt x="455" y="70"/>
                  </a:lnTo>
                  <a:lnTo>
                    <a:pt x="468" y="82"/>
                  </a:lnTo>
                  <a:lnTo>
                    <a:pt x="480" y="95"/>
                  </a:lnTo>
                  <a:lnTo>
                    <a:pt x="491" y="111"/>
                  </a:lnTo>
                  <a:lnTo>
                    <a:pt x="500" y="127"/>
                  </a:lnTo>
                  <a:lnTo>
                    <a:pt x="382" y="209"/>
                  </a:lnTo>
                  <a:lnTo>
                    <a:pt x="382" y="209"/>
                  </a:lnTo>
                  <a:lnTo>
                    <a:pt x="373" y="193"/>
                  </a:lnTo>
                  <a:lnTo>
                    <a:pt x="362" y="179"/>
                  </a:lnTo>
                  <a:lnTo>
                    <a:pt x="351" y="168"/>
                  </a:lnTo>
                  <a:lnTo>
                    <a:pt x="337" y="159"/>
                  </a:lnTo>
                  <a:lnTo>
                    <a:pt x="324" y="153"/>
                  </a:lnTo>
                  <a:lnTo>
                    <a:pt x="309" y="148"/>
                  </a:lnTo>
                  <a:lnTo>
                    <a:pt x="293" y="144"/>
                  </a:lnTo>
                  <a:lnTo>
                    <a:pt x="276" y="143"/>
                  </a:lnTo>
                  <a:lnTo>
                    <a:pt x="276" y="143"/>
                  </a:lnTo>
                  <a:lnTo>
                    <a:pt x="261" y="144"/>
                  </a:lnTo>
                  <a:lnTo>
                    <a:pt x="246" y="148"/>
                  </a:lnTo>
                  <a:lnTo>
                    <a:pt x="233" y="153"/>
                  </a:lnTo>
                  <a:lnTo>
                    <a:pt x="220" y="159"/>
                  </a:lnTo>
                  <a:lnTo>
                    <a:pt x="209" y="167"/>
                  </a:lnTo>
                  <a:lnTo>
                    <a:pt x="206" y="172"/>
                  </a:lnTo>
                  <a:lnTo>
                    <a:pt x="202" y="177"/>
                  </a:lnTo>
                  <a:lnTo>
                    <a:pt x="200" y="183"/>
                  </a:lnTo>
                  <a:lnTo>
                    <a:pt x="197" y="189"/>
                  </a:lnTo>
                  <a:lnTo>
                    <a:pt x="196" y="195"/>
                  </a:lnTo>
                  <a:lnTo>
                    <a:pt x="196" y="201"/>
                  </a:lnTo>
                  <a:lnTo>
                    <a:pt x="196" y="201"/>
                  </a:lnTo>
                  <a:lnTo>
                    <a:pt x="197" y="216"/>
                  </a:lnTo>
                  <a:lnTo>
                    <a:pt x="201" y="228"/>
                  </a:lnTo>
                  <a:lnTo>
                    <a:pt x="203" y="234"/>
                  </a:lnTo>
                  <a:lnTo>
                    <a:pt x="207" y="239"/>
                  </a:lnTo>
                  <a:lnTo>
                    <a:pt x="217" y="250"/>
                  </a:lnTo>
                  <a:lnTo>
                    <a:pt x="229" y="261"/>
                  </a:lnTo>
                  <a:lnTo>
                    <a:pt x="246" y="271"/>
                  </a:lnTo>
                  <a:lnTo>
                    <a:pt x="265" y="281"/>
                  </a:lnTo>
                  <a:lnTo>
                    <a:pt x="290" y="292"/>
                  </a:lnTo>
                  <a:lnTo>
                    <a:pt x="342" y="310"/>
                  </a:lnTo>
                  <a:lnTo>
                    <a:pt x="342" y="310"/>
                  </a:lnTo>
                  <a:lnTo>
                    <a:pt x="364" y="320"/>
                  </a:lnTo>
                  <a:lnTo>
                    <a:pt x="385" y="329"/>
                  </a:lnTo>
                  <a:lnTo>
                    <a:pt x="406" y="339"/>
                  </a:lnTo>
                  <a:lnTo>
                    <a:pt x="424" y="350"/>
                  </a:lnTo>
                  <a:lnTo>
                    <a:pt x="441" y="361"/>
                  </a:lnTo>
                  <a:lnTo>
                    <a:pt x="457" y="373"/>
                  </a:lnTo>
                  <a:lnTo>
                    <a:pt x="470" y="385"/>
                  </a:lnTo>
                  <a:lnTo>
                    <a:pt x="483" y="399"/>
                  </a:lnTo>
                  <a:lnTo>
                    <a:pt x="494" y="412"/>
                  </a:lnTo>
                  <a:lnTo>
                    <a:pt x="505" y="428"/>
                  </a:lnTo>
                  <a:lnTo>
                    <a:pt x="514" y="443"/>
                  </a:lnTo>
                  <a:lnTo>
                    <a:pt x="520" y="460"/>
                  </a:lnTo>
                  <a:lnTo>
                    <a:pt x="526" y="478"/>
                  </a:lnTo>
                  <a:lnTo>
                    <a:pt x="530" y="496"/>
                  </a:lnTo>
                  <a:lnTo>
                    <a:pt x="532" y="516"/>
                  </a:lnTo>
                  <a:lnTo>
                    <a:pt x="533" y="537"/>
                  </a:lnTo>
                  <a:lnTo>
                    <a:pt x="533" y="537"/>
                  </a:lnTo>
                  <a:lnTo>
                    <a:pt x="532" y="560"/>
                  </a:lnTo>
                  <a:lnTo>
                    <a:pt x="528" y="583"/>
                  </a:lnTo>
                  <a:lnTo>
                    <a:pt x="522" y="605"/>
                  </a:lnTo>
                  <a:lnTo>
                    <a:pt x="514" y="624"/>
                  </a:lnTo>
                  <a:lnTo>
                    <a:pt x="504" y="644"/>
                  </a:lnTo>
                  <a:lnTo>
                    <a:pt x="491" y="662"/>
                  </a:lnTo>
                  <a:lnTo>
                    <a:pt x="477" y="679"/>
                  </a:lnTo>
                  <a:lnTo>
                    <a:pt x="460" y="694"/>
                  </a:lnTo>
                  <a:lnTo>
                    <a:pt x="442" y="707"/>
                  </a:lnTo>
                  <a:lnTo>
                    <a:pt x="423" y="720"/>
                  </a:lnTo>
                  <a:lnTo>
                    <a:pt x="401" y="730"/>
                  </a:lnTo>
                  <a:lnTo>
                    <a:pt x="377" y="739"/>
                  </a:lnTo>
                  <a:lnTo>
                    <a:pt x="353" y="745"/>
                  </a:lnTo>
                  <a:lnTo>
                    <a:pt x="328" y="750"/>
                  </a:lnTo>
                  <a:lnTo>
                    <a:pt x="300" y="754"/>
                  </a:lnTo>
                  <a:lnTo>
                    <a:pt x="272" y="755"/>
                  </a:lnTo>
                  <a:lnTo>
                    <a:pt x="272" y="755"/>
                  </a:lnTo>
                  <a:lnTo>
                    <a:pt x="251" y="754"/>
                  </a:lnTo>
                  <a:lnTo>
                    <a:pt x="229" y="752"/>
                  </a:lnTo>
                  <a:lnTo>
                    <a:pt x="209" y="750"/>
                  </a:lnTo>
                  <a:lnTo>
                    <a:pt x="189" y="745"/>
                  </a:lnTo>
                  <a:lnTo>
                    <a:pt x="169" y="740"/>
                  </a:lnTo>
                  <a:lnTo>
                    <a:pt x="151" y="734"/>
                  </a:lnTo>
                  <a:lnTo>
                    <a:pt x="133" y="727"/>
                  </a:lnTo>
                  <a:lnTo>
                    <a:pt x="114" y="718"/>
                  </a:lnTo>
                  <a:lnTo>
                    <a:pt x="99" y="709"/>
                  </a:lnTo>
                  <a:lnTo>
                    <a:pt x="82" y="698"/>
                  </a:lnTo>
                  <a:lnTo>
                    <a:pt x="66" y="685"/>
                  </a:lnTo>
                  <a:lnTo>
                    <a:pt x="51" y="672"/>
                  </a:lnTo>
                  <a:lnTo>
                    <a:pt x="38" y="657"/>
                  </a:lnTo>
                  <a:lnTo>
                    <a:pt x="24" y="641"/>
                  </a:lnTo>
                  <a:lnTo>
                    <a:pt x="12" y="624"/>
                  </a:lnTo>
                  <a:lnTo>
                    <a:pt x="0" y="605"/>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1140" y="2055"/>
              <a:ext cx="178" cy="251"/>
            </a:xfrm>
            <a:custGeom>
              <a:avLst/>
              <a:gdLst>
                <a:gd name="T0" fmla="*/ 123 w 533"/>
                <a:gd name="T1" fmla="*/ 517 h 755"/>
                <a:gd name="T2" fmla="*/ 166 w 533"/>
                <a:gd name="T3" fmla="*/ 573 h 755"/>
                <a:gd name="T4" fmla="*/ 192 w 533"/>
                <a:gd name="T5" fmla="*/ 593 h 755"/>
                <a:gd name="T6" fmla="*/ 223 w 533"/>
                <a:gd name="T7" fmla="*/ 605 h 755"/>
                <a:gd name="T8" fmla="*/ 258 w 533"/>
                <a:gd name="T9" fmla="*/ 611 h 755"/>
                <a:gd name="T10" fmla="*/ 292 w 533"/>
                <a:gd name="T11" fmla="*/ 610 h 755"/>
                <a:gd name="T12" fmla="*/ 332 w 533"/>
                <a:gd name="T13" fmla="*/ 596 h 755"/>
                <a:gd name="T14" fmla="*/ 351 w 533"/>
                <a:gd name="T15" fmla="*/ 583 h 755"/>
                <a:gd name="T16" fmla="*/ 362 w 533"/>
                <a:gd name="T17" fmla="*/ 565 h 755"/>
                <a:gd name="T18" fmla="*/ 365 w 533"/>
                <a:gd name="T19" fmla="*/ 544 h 755"/>
                <a:gd name="T20" fmla="*/ 364 w 533"/>
                <a:gd name="T21" fmla="*/ 529 h 755"/>
                <a:gd name="T22" fmla="*/ 356 w 533"/>
                <a:gd name="T23" fmla="*/ 509 h 755"/>
                <a:gd name="T24" fmla="*/ 341 w 533"/>
                <a:gd name="T25" fmla="*/ 492 h 755"/>
                <a:gd name="T26" fmla="*/ 291 w 533"/>
                <a:gd name="T27" fmla="*/ 461 h 755"/>
                <a:gd name="T28" fmla="*/ 217 w 533"/>
                <a:gd name="T29" fmla="*/ 432 h 755"/>
                <a:gd name="T30" fmla="*/ 153 w 533"/>
                <a:gd name="T31" fmla="*/ 401 h 755"/>
                <a:gd name="T32" fmla="*/ 105 w 533"/>
                <a:gd name="T33" fmla="*/ 365 h 755"/>
                <a:gd name="T34" fmla="*/ 71 w 533"/>
                <a:gd name="T35" fmla="*/ 323 h 755"/>
                <a:gd name="T36" fmla="*/ 49 w 533"/>
                <a:gd name="T37" fmla="*/ 277 h 755"/>
                <a:gd name="T38" fmla="*/ 39 w 533"/>
                <a:gd name="T39" fmla="*/ 225 h 755"/>
                <a:gd name="T40" fmla="*/ 39 w 533"/>
                <a:gd name="T41" fmla="*/ 184 h 755"/>
                <a:gd name="T42" fmla="*/ 56 w 533"/>
                <a:gd name="T43" fmla="*/ 125 h 755"/>
                <a:gd name="T44" fmla="*/ 90 w 533"/>
                <a:gd name="T45" fmla="*/ 73 h 755"/>
                <a:gd name="T46" fmla="*/ 139 w 533"/>
                <a:gd name="T47" fmla="*/ 34 h 755"/>
                <a:gd name="T48" fmla="*/ 201 w 533"/>
                <a:gd name="T49" fmla="*/ 9 h 755"/>
                <a:gd name="T50" fmla="*/ 273 w 533"/>
                <a:gd name="T51" fmla="*/ 0 h 755"/>
                <a:gd name="T52" fmla="*/ 308 w 533"/>
                <a:gd name="T53" fmla="*/ 1 h 755"/>
                <a:gd name="T54" fmla="*/ 357 w 533"/>
                <a:gd name="T55" fmla="*/ 11 h 755"/>
                <a:gd name="T56" fmla="*/ 402 w 533"/>
                <a:gd name="T57" fmla="*/ 29 h 755"/>
                <a:gd name="T58" fmla="*/ 443 w 533"/>
                <a:gd name="T59" fmla="*/ 57 h 755"/>
                <a:gd name="T60" fmla="*/ 480 w 533"/>
                <a:gd name="T61" fmla="*/ 95 h 755"/>
                <a:gd name="T62" fmla="*/ 382 w 533"/>
                <a:gd name="T63" fmla="*/ 209 h 755"/>
                <a:gd name="T64" fmla="*/ 362 w 533"/>
                <a:gd name="T65" fmla="*/ 179 h 755"/>
                <a:gd name="T66" fmla="*/ 324 w 533"/>
                <a:gd name="T67" fmla="*/ 153 h 755"/>
                <a:gd name="T68" fmla="*/ 276 w 533"/>
                <a:gd name="T69" fmla="*/ 143 h 755"/>
                <a:gd name="T70" fmla="*/ 246 w 533"/>
                <a:gd name="T71" fmla="*/ 148 h 755"/>
                <a:gd name="T72" fmla="*/ 209 w 533"/>
                <a:gd name="T73" fmla="*/ 167 h 755"/>
                <a:gd name="T74" fmla="*/ 200 w 533"/>
                <a:gd name="T75" fmla="*/ 183 h 755"/>
                <a:gd name="T76" fmla="*/ 196 w 533"/>
                <a:gd name="T77" fmla="*/ 201 h 755"/>
                <a:gd name="T78" fmla="*/ 201 w 533"/>
                <a:gd name="T79" fmla="*/ 228 h 755"/>
                <a:gd name="T80" fmla="*/ 217 w 533"/>
                <a:gd name="T81" fmla="*/ 250 h 755"/>
                <a:gd name="T82" fmla="*/ 265 w 533"/>
                <a:gd name="T83" fmla="*/ 281 h 755"/>
                <a:gd name="T84" fmla="*/ 342 w 533"/>
                <a:gd name="T85" fmla="*/ 310 h 755"/>
                <a:gd name="T86" fmla="*/ 406 w 533"/>
                <a:gd name="T87" fmla="*/ 339 h 755"/>
                <a:gd name="T88" fmla="*/ 457 w 533"/>
                <a:gd name="T89" fmla="*/ 373 h 755"/>
                <a:gd name="T90" fmla="*/ 494 w 533"/>
                <a:gd name="T91" fmla="*/ 412 h 755"/>
                <a:gd name="T92" fmla="*/ 520 w 533"/>
                <a:gd name="T93" fmla="*/ 460 h 755"/>
                <a:gd name="T94" fmla="*/ 532 w 533"/>
                <a:gd name="T95" fmla="*/ 516 h 755"/>
                <a:gd name="T96" fmla="*/ 532 w 533"/>
                <a:gd name="T97" fmla="*/ 560 h 755"/>
                <a:gd name="T98" fmla="*/ 514 w 533"/>
                <a:gd name="T99" fmla="*/ 624 h 755"/>
                <a:gd name="T100" fmla="*/ 477 w 533"/>
                <a:gd name="T101" fmla="*/ 679 h 755"/>
                <a:gd name="T102" fmla="*/ 423 w 533"/>
                <a:gd name="T103" fmla="*/ 720 h 755"/>
                <a:gd name="T104" fmla="*/ 353 w 533"/>
                <a:gd name="T105" fmla="*/ 745 h 755"/>
                <a:gd name="T106" fmla="*/ 272 w 533"/>
                <a:gd name="T107" fmla="*/ 755 h 755"/>
                <a:gd name="T108" fmla="*/ 229 w 533"/>
                <a:gd name="T109" fmla="*/ 752 h 755"/>
                <a:gd name="T110" fmla="*/ 169 w 533"/>
                <a:gd name="T111" fmla="*/ 740 h 755"/>
                <a:gd name="T112" fmla="*/ 114 w 533"/>
                <a:gd name="T113" fmla="*/ 718 h 755"/>
                <a:gd name="T114" fmla="*/ 66 w 533"/>
                <a:gd name="T115" fmla="*/ 685 h 755"/>
                <a:gd name="T116" fmla="*/ 24 w 533"/>
                <a:gd name="T117" fmla="*/ 64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3" h="755">
                  <a:moveTo>
                    <a:pt x="0" y="605"/>
                  </a:moveTo>
                  <a:lnTo>
                    <a:pt x="123" y="517"/>
                  </a:lnTo>
                  <a:lnTo>
                    <a:pt x="123" y="517"/>
                  </a:lnTo>
                  <a:lnTo>
                    <a:pt x="136" y="539"/>
                  </a:lnTo>
                  <a:lnTo>
                    <a:pt x="151" y="557"/>
                  </a:lnTo>
                  <a:lnTo>
                    <a:pt x="166" y="573"/>
                  </a:lnTo>
                  <a:lnTo>
                    <a:pt x="174" y="581"/>
                  </a:lnTo>
                  <a:lnTo>
                    <a:pt x="183" y="587"/>
                  </a:lnTo>
                  <a:lnTo>
                    <a:pt x="192" y="593"/>
                  </a:lnTo>
                  <a:lnTo>
                    <a:pt x="202" y="598"/>
                  </a:lnTo>
                  <a:lnTo>
                    <a:pt x="212" y="601"/>
                  </a:lnTo>
                  <a:lnTo>
                    <a:pt x="223" y="605"/>
                  </a:lnTo>
                  <a:lnTo>
                    <a:pt x="234" y="607"/>
                  </a:lnTo>
                  <a:lnTo>
                    <a:pt x="246" y="610"/>
                  </a:lnTo>
                  <a:lnTo>
                    <a:pt x="258" y="611"/>
                  </a:lnTo>
                  <a:lnTo>
                    <a:pt x="272" y="611"/>
                  </a:lnTo>
                  <a:lnTo>
                    <a:pt x="272" y="611"/>
                  </a:lnTo>
                  <a:lnTo>
                    <a:pt x="292" y="610"/>
                  </a:lnTo>
                  <a:lnTo>
                    <a:pt x="309" y="606"/>
                  </a:lnTo>
                  <a:lnTo>
                    <a:pt x="325" y="600"/>
                  </a:lnTo>
                  <a:lnTo>
                    <a:pt x="332" y="596"/>
                  </a:lnTo>
                  <a:lnTo>
                    <a:pt x="340" y="593"/>
                  </a:lnTo>
                  <a:lnTo>
                    <a:pt x="345" y="588"/>
                  </a:lnTo>
                  <a:lnTo>
                    <a:pt x="351" y="583"/>
                  </a:lnTo>
                  <a:lnTo>
                    <a:pt x="354" y="577"/>
                  </a:lnTo>
                  <a:lnTo>
                    <a:pt x="358" y="571"/>
                  </a:lnTo>
                  <a:lnTo>
                    <a:pt x="362" y="565"/>
                  </a:lnTo>
                  <a:lnTo>
                    <a:pt x="363" y="559"/>
                  </a:lnTo>
                  <a:lnTo>
                    <a:pt x="365" y="551"/>
                  </a:lnTo>
                  <a:lnTo>
                    <a:pt x="365" y="544"/>
                  </a:lnTo>
                  <a:lnTo>
                    <a:pt x="365" y="544"/>
                  </a:lnTo>
                  <a:lnTo>
                    <a:pt x="365" y="537"/>
                  </a:lnTo>
                  <a:lnTo>
                    <a:pt x="364" y="529"/>
                  </a:lnTo>
                  <a:lnTo>
                    <a:pt x="362" y="522"/>
                  </a:lnTo>
                  <a:lnTo>
                    <a:pt x="359" y="515"/>
                  </a:lnTo>
                  <a:lnTo>
                    <a:pt x="356" y="509"/>
                  </a:lnTo>
                  <a:lnTo>
                    <a:pt x="352" y="502"/>
                  </a:lnTo>
                  <a:lnTo>
                    <a:pt x="347" y="496"/>
                  </a:lnTo>
                  <a:lnTo>
                    <a:pt x="341" y="492"/>
                  </a:lnTo>
                  <a:lnTo>
                    <a:pt x="328" y="481"/>
                  </a:lnTo>
                  <a:lnTo>
                    <a:pt x="311" y="471"/>
                  </a:lnTo>
                  <a:lnTo>
                    <a:pt x="291" y="461"/>
                  </a:lnTo>
                  <a:lnTo>
                    <a:pt x="268" y="451"/>
                  </a:lnTo>
                  <a:lnTo>
                    <a:pt x="217" y="432"/>
                  </a:lnTo>
                  <a:lnTo>
                    <a:pt x="217" y="432"/>
                  </a:lnTo>
                  <a:lnTo>
                    <a:pt x="194" y="422"/>
                  </a:lnTo>
                  <a:lnTo>
                    <a:pt x="173" y="412"/>
                  </a:lnTo>
                  <a:lnTo>
                    <a:pt x="153" y="401"/>
                  </a:lnTo>
                  <a:lnTo>
                    <a:pt x="136" y="390"/>
                  </a:lnTo>
                  <a:lnTo>
                    <a:pt x="119" y="378"/>
                  </a:lnTo>
                  <a:lnTo>
                    <a:pt x="105" y="365"/>
                  </a:lnTo>
                  <a:lnTo>
                    <a:pt x="93" y="351"/>
                  </a:lnTo>
                  <a:lnTo>
                    <a:pt x="80" y="338"/>
                  </a:lnTo>
                  <a:lnTo>
                    <a:pt x="71" y="323"/>
                  </a:lnTo>
                  <a:lnTo>
                    <a:pt x="62" y="309"/>
                  </a:lnTo>
                  <a:lnTo>
                    <a:pt x="55" y="293"/>
                  </a:lnTo>
                  <a:lnTo>
                    <a:pt x="49" y="277"/>
                  </a:lnTo>
                  <a:lnTo>
                    <a:pt x="44" y="260"/>
                  </a:lnTo>
                  <a:lnTo>
                    <a:pt x="40" y="243"/>
                  </a:lnTo>
                  <a:lnTo>
                    <a:pt x="39" y="225"/>
                  </a:lnTo>
                  <a:lnTo>
                    <a:pt x="38" y="206"/>
                  </a:lnTo>
                  <a:lnTo>
                    <a:pt x="38" y="206"/>
                  </a:lnTo>
                  <a:lnTo>
                    <a:pt x="39" y="184"/>
                  </a:lnTo>
                  <a:lnTo>
                    <a:pt x="43" y="164"/>
                  </a:lnTo>
                  <a:lnTo>
                    <a:pt x="47" y="143"/>
                  </a:lnTo>
                  <a:lnTo>
                    <a:pt x="56" y="125"/>
                  </a:lnTo>
                  <a:lnTo>
                    <a:pt x="66" y="106"/>
                  </a:lnTo>
                  <a:lnTo>
                    <a:pt x="77" y="89"/>
                  </a:lnTo>
                  <a:lnTo>
                    <a:pt x="90" y="73"/>
                  </a:lnTo>
                  <a:lnTo>
                    <a:pt x="105" y="59"/>
                  </a:lnTo>
                  <a:lnTo>
                    <a:pt x="121" y="45"/>
                  </a:lnTo>
                  <a:lnTo>
                    <a:pt x="139" y="34"/>
                  </a:lnTo>
                  <a:lnTo>
                    <a:pt x="158" y="23"/>
                  </a:lnTo>
                  <a:lnTo>
                    <a:pt x="179" y="16"/>
                  </a:lnTo>
                  <a:lnTo>
                    <a:pt x="201" y="9"/>
                  </a:lnTo>
                  <a:lnTo>
                    <a:pt x="224" y="4"/>
                  </a:lnTo>
                  <a:lnTo>
                    <a:pt x="248" y="1"/>
                  </a:lnTo>
                  <a:lnTo>
                    <a:pt x="273" y="0"/>
                  </a:lnTo>
                  <a:lnTo>
                    <a:pt x="273" y="0"/>
                  </a:lnTo>
                  <a:lnTo>
                    <a:pt x="291" y="0"/>
                  </a:lnTo>
                  <a:lnTo>
                    <a:pt x="308" y="1"/>
                  </a:lnTo>
                  <a:lnTo>
                    <a:pt x="324" y="4"/>
                  </a:lnTo>
                  <a:lnTo>
                    <a:pt x="341" y="7"/>
                  </a:lnTo>
                  <a:lnTo>
                    <a:pt x="357" y="11"/>
                  </a:lnTo>
                  <a:lnTo>
                    <a:pt x="373" y="16"/>
                  </a:lnTo>
                  <a:lnTo>
                    <a:pt x="387" y="22"/>
                  </a:lnTo>
                  <a:lnTo>
                    <a:pt x="402" y="29"/>
                  </a:lnTo>
                  <a:lnTo>
                    <a:pt x="416" y="38"/>
                  </a:lnTo>
                  <a:lnTo>
                    <a:pt x="430" y="46"/>
                  </a:lnTo>
                  <a:lnTo>
                    <a:pt x="443" y="57"/>
                  </a:lnTo>
                  <a:lnTo>
                    <a:pt x="455" y="70"/>
                  </a:lnTo>
                  <a:lnTo>
                    <a:pt x="468" y="82"/>
                  </a:lnTo>
                  <a:lnTo>
                    <a:pt x="480" y="95"/>
                  </a:lnTo>
                  <a:lnTo>
                    <a:pt x="491" y="111"/>
                  </a:lnTo>
                  <a:lnTo>
                    <a:pt x="500" y="127"/>
                  </a:lnTo>
                  <a:lnTo>
                    <a:pt x="382" y="209"/>
                  </a:lnTo>
                  <a:lnTo>
                    <a:pt x="382" y="209"/>
                  </a:lnTo>
                  <a:lnTo>
                    <a:pt x="373" y="193"/>
                  </a:lnTo>
                  <a:lnTo>
                    <a:pt x="362" y="179"/>
                  </a:lnTo>
                  <a:lnTo>
                    <a:pt x="351" y="168"/>
                  </a:lnTo>
                  <a:lnTo>
                    <a:pt x="337" y="159"/>
                  </a:lnTo>
                  <a:lnTo>
                    <a:pt x="324" y="153"/>
                  </a:lnTo>
                  <a:lnTo>
                    <a:pt x="309" y="148"/>
                  </a:lnTo>
                  <a:lnTo>
                    <a:pt x="293" y="144"/>
                  </a:lnTo>
                  <a:lnTo>
                    <a:pt x="276" y="143"/>
                  </a:lnTo>
                  <a:lnTo>
                    <a:pt x="276" y="143"/>
                  </a:lnTo>
                  <a:lnTo>
                    <a:pt x="261" y="144"/>
                  </a:lnTo>
                  <a:lnTo>
                    <a:pt x="246" y="148"/>
                  </a:lnTo>
                  <a:lnTo>
                    <a:pt x="233" y="153"/>
                  </a:lnTo>
                  <a:lnTo>
                    <a:pt x="220" y="159"/>
                  </a:lnTo>
                  <a:lnTo>
                    <a:pt x="209" y="167"/>
                  </a:lnTo>
                  <a:lnTo>
                    <a:pt x="206" y="172"/>
                  </a:lnTo>
                  <a:lnTo>
                    <a:pt x="202" y="177"/>
                  </a:lnTo>
                  <a:lnTo>
                    <a:pt x="200" y="183"/>
                  </a:lnTo>
                  <a:lnTo>
                    <a:pt x="197" y="189"/>
                  </a:lnTo>
                  <a:lnTo>
                    <a:pt x="196" y="195"/>
                  </a:lnTo>
                  <a:lnTo>
                    <a:pt x="196" y="201"/>
                  </a:lnTo>
                  <a:lnTo>
                    <a:pt x="196" y="201"/>
                  </a:lnTo>
                  <a:lnTo>
                    <a:pt x="197" y="216"/>
                  </a:lnTo>
                  <a:lnTo>
                    <a:pt x="201" y="228"/>
                  </a:lnTo>
                  <a:lnTo>
                    <a:pt x="203" y="234"/>
                  </a:lnTo>
                  <a:lnTo>
                    <a:pt x="207" y="239"/>
                  </a:lnTo>
                  <a:lnTo>
                    <a:pt x="217" y="250"/>
                  </a:lnTo>
                  <a:lnTo>
                    <a:pt x="229" y="261"/>
                  </a:lnTo>
                  <a:lnTo>
                    <a:pt x="246" y="271"/>
                  </a:lnTo>
                  <a:lnTo>
                    <a:pt x="265" y="281"/>
                  </a:lnTo>
                  <a:lnTo>
                    <a:pt x="290" y="292"/>
                  </a:lnTo>
                  <a:lnTo>
                    <a:pt x="342" y="310"/>
                  </a:lnTo>
                  <a:lnTo>
                    <a:pt x="342" y="310"/>
                  </a:lnTo>
                  <a:lnTo>
                    <a:pt x="364" y="320"/>
                  </a:lnTo>
                  <a:lnTo>
                    <a:pt x="385" y="329"/>
                  </a:lnTo>
                  <a:lnTo>
                    <a:pt x="406" y="339"/>
                  </a:lnTo>
                  <a:lnTo>
                    <a:pt x="424" y="350"/>
                  </a:lnTo>
                  <a:lnTo>
                    <a:pt x="441" y="361"/>
                  </a:lnTo>
                  <a:lnTo>
                    <a:pt x="457" y="373"/>
                  </a:lnTo>
                  <a:lnTo>
                    <a:pt x="470" y="385"/>
                  </a:lnTo>
                  <a:lnTo>
                    <a:pt x="483" y="399"/>
                  </a:lnTo>
                  <a:lnTo>
                    <a:pt x="494" y="412"/>
                  </a:lnTo>
                  <a:lnTo>
                    <a:pt x="505" y="428"/>
                  </a:lnTo>
                  <a:lnTo>
                    <a:pt x="514" y="443"/>
                  </a:lnTo>
                  <a:lnTo>
                    <a:pt x="520" y="460"/>
                  </a:lnTo>
                  <a:lnTo>
                    <a:pt x="526" y="478"/>
                  </a:lnTo>
                  <a:lnTo>
                    <a:pt x="530" y="496"/>
                  </a:lnTo>
                  <a:lnTo>
                    <a:pt x="532" y="516"/>
                  </a:lnTo>
                  <a:lnTo>
                    <a:pt x="533" y="537"/>
                  </a:lnTo>
                  <a:lnTo>
                    <a:pt x="533" y="537"/>
                  </a:lnTo>
                  <a:lnTo>
                    <a:pt x="532" y="560"/>
                  </a:lnTo>
                  <a:lnTo>
                    <a:pt x="528" y="583"/>
                  </a:lnTo>
                  <a:lnTo>
                    <a:pt x="522" y="605"/>
                  </a:lnTo>
                  <a:lnTo>
                    <a:pt x="514" y="624"/>
                  </a:lnTo>
                  <a:lnTo>
                    <a:pt x="504" y="644"/>
                  </a:lnTo>
                  <a:lnTo>
                    <a:pt x="491" y="662"/>
                  </a:lnTo>
                  <a:lnTo>
                    <a:pt x="477" y="679"/>
                  </a:lnTo>
                  <a:lnTo>
                    <a:pt x="460" y="694"/>
                  </a:lnTo>
                  <a:lnTo>
                    <a:pt x="442" y="707"/>
                  </a:lnTo>
                  <a:lnTo>
                    <a:pt x="423" y="720"/>
                  </a:lnTo>
                  <a:lnTo>
                    <a:pt x="401" y="730"/>
                  </a:lnTo>
                  <a:lnTo>
                    <a:pt x="377" y="739"/>
                  </a:lnTo>
                  <a:lnTo>
                    <a:pt x="353" y="745"/>
                  </a:lnTo>
                  <a:lnTo>
                    <a:pt x="328" y="750"/>
                  </a:lnTo>
                  <a:lnTo>
                    <a:pt x="300" y="754"/>
                  </a:lnTo>
                  <a:lnTo>
                    <a:pt x="272" y="755"/>
                  </a:lnTo>
                  <a:lnTo>
                    <a:pt x="272" y="755"/>
                  </a:lnTo>
                  <a:lnTo>
                    <a:pt x="251" y="754"/>
                  </a:lnTo>
                  <a:lnTo>
                    <a:pt x="229" y="752"/>
                  </a:lnTo>
                  <a:lnTo>
                    <a:pt x="209" y="750"/>
                  </a:lnTo>
                  <a:lnTo>
                    <a:pt x="189" y="745"/>
                  </a:lnTo>
                  <a:lnTo>
                    <a:pt x="169" y="740"/>
                  </a:lnTo>
                  <a:lnTo>
                    <a:pt x="151" y="734"/>
                  </a:lnTo>
                  <a:lnTo>
                    <a:pt x="133" y="727"/>
                  </a:lnTo>
                  <a:lnTo>
                    <a:pt x="114" y="718"/>
                  </a:lnTo>
                  <a:lnTo>
                    <a:pt x="99" y="709"/>
                  </a:lnTo>
                  <a:lnTo>
                    <a:pt x="82" y="698"/>
                  </a:lnTo>
                  <a:lnTo>
                    <a:pt x="66" y="685"/>
                  </a:lnTo>
                  <a:lnTo>
                    <a:pt x="51" y="672"/>
                  </a:lnTo>
                  <a:lnTo>
                    <a:pt x="38" y="657"/>
                  </a:lnTo>
                  <a:lnTo>
                    <a:pt x="24" y="641"/>
                  </a:lnTo>
                  <a:lnTo>
                    <a:pt x="12" y="624"/>
                  </a:lnTo>
                  <a:lnTo>
                    <a:pt x="0" y="6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userDrawn="1"/>
          </p:nvSpPr>
          <p:spPr bwMode="auto">
            <a:xfrm>
              <a:off x="1333" y="2055"/>
              <a:ext cx="219" cy="251"/>
            </a:xfrm>
            <a:custGeom>
              <a:avLst/>
              <a:gdLst>
                <a:gd name="T0" fmla="*/ 1 w 656"/>
                <a:gd name="T1" fmla="*/ 357 h 755"/>
                <a:gd name="T2" fmla="*/ 7 w 656"/>
                <a:gd name="T3" fmla="*/ 300 h 755"/>
                <a:gd name="T4" fmla="*/ 22 w 656"/>
                <a:gd name="T5" fmla="*/ 245 h 755"/>
                <a:gd name="T6" fmla="*/ 43 w 656"/>
                <a:gd name="T7" fmla="*/ 195 h 755"/>
                <a:gd name="T8" fmla="*/ 73 w 656"/>
                <a:gd name="T9" fmla="*/ 149 h 755"/>
                <a:gd name="T10" fmla="*/ 107 w 656"/>
                <a:gd name="T11" fmla="*/ 109 h 755"/>
                <a:gd name="T12" fmla="*/ 148 w 656"/>
                <a:gd name="T13" fmla="*/ 73 h 755"/>
                <a:gd name="T14" fmla="*/ 193 w 656"/>
                <a:gd name="T15" fmla="*/ 44 h 755"/>
                <a:gd name="T16" fmla="*/ 244 w 656"/>
                <a:gd name="T17" fmla="*/ 22 h 755"/>
                <a:gd name="T18" fmla="*/ 299 w 656"/>
                <a:gd name="T19" fmla="*/ 7 h 755"/>
                <a:gd name="T20" fmla="*/ 356 w 656"/>
                <a:gd name="T21" fmla="*/ 0 h 755"/>
                <a:gd name="T22" fmla="*/ 399 w 656"/>
                <a:gd name="T23" fmla="*/ 0 h 755"/>
                <a:gd name="T24" fmla="*/ 460 w 656"/>
                <a:gd name="T25" fmla="*/ 9 h 755"/>
                <a:gd name="T26" fmla="*/ 517 w 656"/>
                <a:gd name="T27" fmla="*/ 26 h 755"/>
                <a:gd name="T28" fmla="*/ 568 w 656"/>
                <a:gd name="T29" fmla="*/ 51 h 755"/>
                <a:gd name="T30" fmla="*/ 615 w 656"/>
                <a:gd name="T31" fmla="*/ 83 h 755"/>
                <a:gd name="T32" fmla="*/ 656 w 656"/>
                <a:gd name="T33" fmla="*/ 121 h 755"/>
                <a:gd name="T34" fmla="*/ 532 w 656"/>
                <a:gd name="T35" fmla="*/ 218 h 755"/>
                <a:gd name="T36" fmla="*/ 476 w 656"/>
                <a:gd name="T37" fmla="*/ 178 h 755"/>
                <a:gd name="T38" fmla="*/ 430 w 656"/>
                <a:gd name="T39" fmla="*/ 162 h 755"/>
                <a:gd name="T40" fmla="*/ 391 w 656"/>
                <a:gd name="T41" fmla="*/ 156 h 755"/>
                <a:gd name="T42" fmla="*/ 354 w 656"/>
                <a:gd name="T43" fmla="*/ 157 h 755"/>
                <a:gd name="T44" fmla="*/ 292 w 656"/>
                <a:gd name="T45" fmla="*/ 173 h 755"/>
                <a:gd name="T46" fmla="*/ 240 w 656"/>
                <a:gd name="T47" fmla="*/ 205 h 755"/>
                <a:gd name="T48" fmla="*/ 199 w 656"/>
                <a:gd name="T49" fmla="*/ 251 h 755"/>
                <a:gd name="T50" fmla="*/ 174 w 656"/>
                <a:gd name="T51" fmla="*/ 310 h 755"/>
                <a:gd name="T52" fmla="*/ 165 w 656"/>
                <a:gd name="T53" fmla="*/ 377 h 755"/>
                <a:gd name="T54" fmla="*/ 169 w 656"/>
                <a:gd name="T55" fmla="*/ 423 h 755"/>
                <a:gd name="T56" fmla="*/ 190 w 656"/>
                <a:gd name="T57" fmla="*/ 485 h 755"/>
                <a:gd name="T58" fmla="*/ 225 w 656"/>
                <a:gd name="T59" fmla="*/ 535 h 755"/>
                <a:gd name="T60" fmla="*/ 272 w 656"/>
                <a:gd name="T61" fmla="*/ 572 h 755"/>
                <a:gd name="T62" fmla="*/ 332 w 656"/>
                <a:gd name="T63" fmla="*/ 594 h 755"/>
                <a:gd name="T64" fmla="*/ 377 w 656"/>
                <a:gd name="T65" fmla="*/ 598 h 755"/>
                <a:gd name="T66" fmla="*/ 417 w 656"/>
                <a:gd name="T67" fmla="*/ 595 h 755"/>
                <a:gd name="T68" fmla="*/ 454 w 656"/>
                <a:gd name="T69" fmla="*/ 585 h 755"/>
                <a:gd name="T70" fmla="*/ 515 w 656"/>
                <a:gd name="T71" fmla="*/ 551 h 755"/>
                <a:gd name="T72" fmla="*/ 656 w 656"/>
                <a:gd name="T73" fmla="*/ 633 h 755"/>
                <a:gd name="T74" fmla="*/ 629 w 656"/>
                <a:gd name="T75" fmla="*/ 660 h 755"/>
                <a:gd name="T76" fmla="*/ 585 w 656"/>
                <a:gd name="T77" fmla="*/ 694 h 755"/>
                <a:gd name="T78" fmla="*/ 535 w 656"/>
                <a:gd name="T79" fmla="*/ 721 h 755"/>
                <a:gd name="T80" fmla="*/ 479 w 656"/>
                <a:gd name="T81" fmla="*/ 741 h 755"/>
                <a:gd name="T82" fmla="*/ 420 w 656"/>
                <a:gd name="T83" fmla="*/ 752 h 755"/>
                <a:gd name="T84" fmla="*/ 377 w 656"/>
                <a:gd name="T85" fmla="*/ 755 h 755"/>
                <a:gd name="T86" fmla="*/ 317 w 656"/>
                <a:gd name="T87" fmla="*/ 750 h 755"/>
                <a:gd name="T88" fmla="*/ 261 w 656"/>
                <a:gd name="T89" fmla="*/ 738 h 755"/>
                <a:gd name="T90" fmla="*/ 210 w 656"/>
                <a:gd name="T91" fmla="*/ 718 h 755"/>
                <a:gd name="T92" fmla="*/ 163 w 656"/>
                <a:gd name="T93" fmla="*/ 691 h 755"/>
                <a:gd name="T94" fmla="*/ 120 w 656"/>
                <a:gd name="T95" fmla="*/ 659 h 755"/>
                <a:gd name="T96" fmla="*/ 84 w 656"/>
                <a:gd name="T97" fmla="*/ 620 h 755"/>
                <a:gd name="T98" fmla="*/ 53 w 656"/>
                <a:gd name="T99" fmla="*/ 576 h 755"/>
                <a:gd name="T100" fmla="*/ 29 w 656"/>
                <a:gd name="T101" fmla="*/ 527 h 755"/>
                <a:gd name="T102" fmla="*/ 12 w 656"/>
                <a:gd name="T103" fmla="*/ 473 h 755"/>
                <a:gd name="T104" fmla="*/ 2 w 656"/>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6" h="755">
                  <a:moveTo>
                    <a:pt x="0" y="377"/>
                  </a:moveTo>
                  <a:lnTo>
                    <a:pt x="0" y="377"/>
                  </a:lnTo>
                  <a:lnTo>
                    <a:pt x="1" y="357"/>
                  </a:lnTo>
                  <a:lnTo>
                    <a:pt x="2" y="338"/>
                  </a:lnTo>
                  <a:lnTo>
                    <a:pt x="5" y="318"/>
                  </a:lnTo>
                  <a:lnTo>
                    <a:pt x="7" y="300"/>
                  </a:lnTo>
                  <a:lnTo>
                    <a:pt x="12" y="282"/>
                  </a:lnTo>
                  <a:lnTo>
                    <a:pt x="17" y="264"/>
                  </a:lnTo>
                  <a:lnTo>
                    <a:pt x="22" y="245"/>
                  </a:lnTo>
                  <a:lnTo>
                    <a:pt x="29" y="228"/>
                  </a:lnTo>
                  <a:lnTo>
                    <a:pt x="36" y="211"/>
                  </a:lnTo>
                  <a:lnTo>
                    <a:pt x="43" y="195"/>
                  </a:lnTo>
                  <a:lnTo>
                    <a:pt x="53" y="179"/>
                  </a:lnTo>
                  <a:lnTo>
                    <a:pt x="62" y="164"/>
                  </a:lnTo>
                  <a:lnTo>
                    <a:pt x="73" y="149"/>
                  </a:lnTo>
                  <a:lnTo>
                    <a:pt x="84" y="136"/>
                  </a:lnTo>
                  <a:lnTo>
                    <a:pt x="95" y="122"/>
                  </a:lnTo>
                  <a:lnTo>
                    <a:pt x="107" y="109"/>
                  </a:lnTo>
                  <a:lnTo>
                    <a:pt x="120" y="96"/>
                  </a:lnTo>
                  <a:lnTo>
                    <a:pt x="134" y="84"/>
                  </a:lnTo>
                  <a:lnTo>
                    <a:pt x="148" y="73"/>
                  </a:lnTo>
                  <a:lnTo>
                    <a:pt x="163" y="64"/>
                  </a:lnTo>
                  <a:lnTo>
                    <a:pt x="177" y="54"/>
                  </a:lnTo>
                  <a:lnTo>
                    <a:pt x="193" y="44"/>
                  </a:lnTo>
                  <a:lnTo>
                    <a:pt x="210" y="37"/>
                  </a:lnTo>
                  <a:lnTo>
                    <a:pt x="227" y="29"/>
                  </a:lnTo>
                  <a:lnTo>
                    <a:pt x="244" y="22"/>
                  </a:lnTo>
                  <a:lnTo>
                    <a:pt x="261" y="16"/>
                  </a:lnTo>
                  <a:lnTo>
                    <a:pt x="280" y="11"/>
                  </a:lnTo>
                  <a:lnTo>
                    <a:pt x="299" y="7"/>
                  </a:lnTo>
                  <a:lnTo>
                    <a:pt x="317" y="4"/>
                  </a:lnTo>
                  <a:lnTo>
                    <a:pt x="337" y="1"/>
                  </a:lnTo>
                  <a:lnTo>
                    <a:pt x="356" y="0"/>
                  </a:lnTo>
                  <a:lnTo>
                    <a:pt x="377" y="0"/>
                  </a:lnTo>
                  <a:lnTo>
                    <a:pt x="377" y="0"/>
                  </a:lnTo>
                  <a:lnTo>
                    <a:pt x="399" y="0"/>
                  </a:lnTo>
                  <a:lnTo>
                    <a:pt x="420" y="3"/>
                  </a:lnTo>
                  <a:lnTo>
                    <a:pt x="440" y="5"/>
                  </a:lnTo>
                  <a:lnTo>
                    <a:pt x="460" y="9"/>
                  </a:lnTo>
                  <a:lnTo>
                    <a:pt x="479" y="14"/>
                  </a:lnTo>
                  <a:lnTo>
                    <a:pt x="499" y="20"/>
                  </a:lnTo>
                  <a:lnTo>
                    <a:pt x="517" y="26"/>
                  </a:lnTo>
                  <a:lnTo>
                    <a:pt x="535" y="33"/>
                  </a:lnTo>
                  <a:lnTo>
                    <a:pt x="552" y="42"/>
                  </a:lnTo>
                  <a:lnTo>
                    <a:pt x="568" y="51"/>
                  </a:lnTo>
                  <a:lnTo>
                    <a:pt x="585" y="61"/>
                  </a:lnTo>
                  <a:lnTo>
                    <a:pt x="600" y="72"/>
                  </a:lnTo>
                  <a:lnTo>
                    <a:pt x="615" y="83"/>
                  </a:lnTo>
                  <a:lnTo>
                    <a:pt x="629" y="95"/>
                  </a:lnTo>
                  <a:lnTo>
                    <a:pt x="643" y="107"/>
                  </a:lnTo>
                  <a:lnTo>
                    <a:pt x="656" y="121"/>
                  </a:lnTo>
                  <a:lnTo>
                    <a:pt x="546" y="234"/>
                  </a:lnTo>
                  <a:lnTo>
                    <a:pt x="546" y="234"/>
                  </a:lnTo>
                  <a:lnTo>
                    <a:pt x="532" y="218"/>
                  </a:lnTo>
                  <a:lnTo>
                    <a:pt x="515" y="204"/>
                  </a:lnTo>
                  <a:lnTo>
                    <a:pt x="496" y="190"/>
                  </a:lnTo>
                  <a:lnTo>
                    <a:pt x="476" y="178"/>
                  </a:lnTo>
                  <a:lnTo>
                    <a:pt x="454" y="170"/>
                  </a:lnTo>
                  <a:lnTo>
                    <a:pt x="442" y="166"/>
                  </a:lnTo>
                  <a:lnTo>
                    <a:pt x="430" y="162"/>
                  </a:lnTo>
                  <a:lnTo>
                    <a:pt x="417" y="160"/>
                  </a:lnTo>
                  <a:lnTo>
                    <a:pt x="404" y="157"/>
                  </a:lnTo>
                  <a:lnTo>
                    <a:pt x="391" y="156"/>
                  </a:lnTo>
                  <a:lnTo>
                    <a:pt x="377" y="156"/>
                  </a:lnTo>
                  <a:lnTo>
                    <a:pt x="377" y="156"/>
                  </a:lnTo>
                  <a:lnTo>
                    <a:pt x="354" y="157"/>
                  </a:lnTo>
                  <a:lnTo>
                    <a:pt x="332" y="161"/>
                  </a:lnTo>
                  <a:lnTo>
                    <a:pt x="311" y="166"/>
                  </a:lnTo>
                  <a:lnTo>
                    <a:pt x="292" y="173"/>
                  </a:lnTo>
                  <a:lnTo>
                    <a:pt x="272" y="182"/>
                  </a:lnTo>
                  <a:lnTo>
                    <a:pt x="255" y="193"/>
                  </a:lnTo>
                  <a:lnTo>
                    <a:pt x="240" y="205"/>
                  </a:lnTo>
                  <a:lnTo>
                    <a:pt x="225" y="220"/>
                  </a:lnTo>
                  <a:lnTo>
                    <a:pt x="212" y="234"/>
                  </a:lnTo>
                  <a:lnTo>
                    <a:pt x="199" y="251"/>
                  </a:lnTo>
                  <a:lnTo>
                    <a:pt x="190" y="270"/>
                  </a:lnTo>
                  <a:lnTo>
                    <a:pt x="181" y="289"/>
                  </a:lnTo>
                  <a:lnTo>
                    <a:pt x="174" y="310"/>
                  </a:lnTo>
                  <a:lnTo>
                    <a:pt x="169" y="332"/>
                  </a:lnTo>
                  <a:lnTo>
                    <a:pt x="166" y="354"/>
                  </a:lnTo>
                  <a:lnTo>
                    <a:pt x="165" y="377"/>
                  </a:lnTo>
                  <a:lnTo>
                    <a:pt x="165" y="377"/>
                  </a:lnTo>
                  <a:lnTo>
                    <a:pt x="166" y="401"/>
                  </a:lnTo>
                  <a:lnTo>
                    <a:pt x="169" y="423"/>
                  </a:lnTo>
                  <a:lnTo>
                    <a:pt x="174" y="445"/>
                  </a:lnTo>
                  <a:lnTo>
                    <a:pt x="181" y="466"/>
                  </a:lnTo>
                  <a:lnTo>
                    <a:pt x="190" y="485"/>
                  </a:lnTo>
                  <a:lnTo>
                    <a:pt x="199" y="502"/>
                  </a:lnTo>
                  <a:lnTo>
                    <a:pt x="212" y="520"/>
                  </a:lnTo>
                  <a:lnTo>
                    <a:pt x="225" y="535"/>
                  </a:lnTo>
                  <a:lnTo>
                    <a:pt x="240" y="549"/>
                  </a:lnTo>
                  <a:lnTo>
                    <a:pt x="255" y="562"/>
                  </a:lnTo>
                  <a:lnTo>
                    <a:pt x="272" y="572"/>
                  </a:lnTo>
                  <a:lnTo>
                    <a:pt x="292" y="582"/>
                  </a:lnTo>
                  <a:lnTo>
                    <a:pt x="311" y="589"/>
                  </a:lnTo>
                  <a:lnTo>
                    <a:pt x="332" y="594"/>
                  </a:lnTo>
                  <a:lnTo>
                    <a:pt x="354" y="598"/>
                  </a:lnTo>
                  <a:lnTo>
                    <a:pt x="377" y="598"/>
                  </a:lnTo>
                  <a:lnTo>
                    <a:pt x="377" y="598"/>
                  </a:lnTo>
                  <a:lnTo>
                    <a:pt x="391" y="598"/>
                  </a:lnTo>
                  <a:lnTo>
                    <a:pt x="404" y="596"/>
                  </a:lnTo>
                  <a:lnTo>
                    <a:pt x="417" y="595"/>
                  </a:lnTo>
                  <a:lnTo>
                    <a:pt x="430" y="593"/>
                  </a:lnTo>
                  <a:lnTo>
                    <a:pt x="442" y="589"/>
                  </a:lnTo>
                  <a:lnTo>
                    <a:pt x="454" y="585"/>
                  </a:lnTo>
                  <a:lnTo>
                    <a:pt x="476" y="576"/>
                  </a:lnTo>
                  <a:lnTo>
                    <a:pt x="496" y="565"/>
                  </a:lnTo>
                  <a:lnTo>
                    <a:pt x="515" y="551"/>
                  </a:lnTo>
                  <a:lnTo>
                    <a:pt x="532" y="537"/>
                  </a:lnTo>
                  <a:lnTo>
                    <a:pt x="546" y="521"/>
                  </a:lnTo>
                  <a:lnTo>
                    <a:pt x="656" y="633"/>
                  </a:lnTo>
                  <a:lnTo>
                    <a:pt x="656" y="633"/>
                  </a:lnTo>
                  <a:lnTo>
                    <a:pt x="643" y="646"/>
                  </a:lnTo>
                  <a:lnTo>
                    <a:pt x="629" y="660"/>
                  </a:lnTo>
                  <a:lnTo>
                    <a:pt x="615" y="672"/>
                  </a:lnTo>
                  <a:lnTo>
                    <a:pt x="600" y="683"/>
                  </a:lnTo>
                  <a:lnTo>
                    <a:pt x="585" y="694"/>
                  </a:lnTo>
                  <a:lnTo>
                    <a:pt x="568" y="704"/>
                  </a:lnTo>
                  <a:lnTo>
                    <a:pt x="552" y="713"/>
                  </a:lnTo>
                  <a:lnTo>
                    <a:pt x="535" y="721"/>
                  </a:lnTo>
                  <a:lnTo>
                    <a:pt x="517" y="729"/>
                  </a:lnTo>
                  <a:lnTo>
                    <a:pt x="499" y="735"/>
                  </a:lnTo>
                  <a:lnTo>
                    <a:pt x="479" y="741"/>
                  </a:lnTo>
                  <a:lnTo>
                    <a:pt x="460" y="746"/>
                  </a:lnTo>
                  <a:lnTo>
                    <a:pt x="440" y="750"/>
                  </a:lnTo>
                  <a:lnTo>
                    <a:pt x="420" y="752"/>
                  </a:lnTo>
                  <a:lnTo>
                    <a:pt x="399" y="754"/>
                  </a:lnTo>
                  <a:lnTo>
                    <a:pt x="377" y="755"/>
                  </a:lnTo>
                  <a:lnTo>
                    <a:pt x="377" y="755"/>
                  </a:lnTo>
                  <a:lnTo>
                    <a:pt x="356" y="754"/>
                  </a:lnTo>
                  <a:lnTo>
                    <a:pt x="337" y="752"/>
                  </a:lnTo>
                  <a:lnTo>
                    <a:pt x="317" y="750"/>
                  </a:lnTo>
                  <a:lnTo>
                    <a:pt x="299" y="748"/>
                  </a:lnTo>
                  <a:lnTo>
                    <a:pt x="280" y="743"/>
                  </a:lnTo>
                  <a:lnTo>
                    <a:pt x="261" y="738"/>
                  </a:lnTo>
                  <a:lnTo>
                    <a:pt x="244" y="732"/>
                  </a:lnTo>
                  <a:lnTo>
                    <a:pt x="227" y="726"/>
                  </a:lnTo>
                  <a:lnTo>
                    <a:pt x="210" y="718"/>
                  </a:lnTo>
                  <a:lnTo>
                    <a:pt x="193" y="710"/>
                  </a:lnTo>
                  <a:lnTo>
                    <a:pt x="177" y="701"/>
                  </a:lnTo>
                  <a:lnTo>
                    <a:pt x="163" y="691"/>
                  </a:lnTo>
                  <a:lnTo>
                    <a:pt x="148" y="682"/>
                  </a:lnTo>
                  <a:lnTo>
                    <a:pt x="134" y="670"/>
                  </a:lnTo>
                  <a:lnTo>
                    <a:pt x="120" y="659"/>
                  </a:lnTo>
                  <a:lnTo>
                    <a:pt x="107" y="646"/>
                  </a:lnTo>
                  <a:lnTo>
                    <a:pt x="95" y="633"/>
                  </a:lnTo>
                  <a:lnTo>
                    <a:pt x="84" y="620"/>
                  </a:lnTo>
                  <a:lnTo>
                    <a:pt x="73" y="605"/>
                  </a:lnTo>
                  <a:lnTo>
                    <a:pt x="62" y="590"/>
                  </a:lnTo>
                  <a:lnTo>
                    <a:pt x="53" y="576"/>
                  </a:lnTo>
                  <a:lnTo>
                    <a:pt x="43" y="560"/>
                  </a:lnTo>
                  <a:lnTo>
                    <a:pt x="36" y="543"/>
                  </a:lnTo>
                  <a:lnTo>
                    <a:pt x="29" y="527"/>
                  </a:lnTo>
                  <a:lnTo>
                    <a:pt x="22" y="509"/>
                  </a:lnTo>
                  <a:lnTo>
                    <a:pt x="17" y="492"/>
                  </a:lnTo>
                  <a:lnTo>
                    <a:pt x="12" y="473"/>
                  </a:lnTo>
                  <a:lnTo>
                    <a:pt x="7" y="455"/>
                  </a:lnTo>
                  <a:lnTo>
                    <a:pt x="5" y="435"/>
                  </a:lnTo>
                  <a:lnTo>
                    <a:pt x="2" y="417"/>
                  </a:lnTo>
                  <a:lnTo>
                    <a:pt x="1"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userDrawn="1"/>
          </p:nvSpPr>
          <p:spPr bwMode="auto">
            <a:xfrm>
              <a:off x="1333" y="2055"/>
              <a:ext cx="219" cy="251"/>
            </a:xfrm>
            <a:custGeom>
              <a:avLst/>
              <a:gdLst>
                <a:gd name="T0" fmla="*/ 1 w 656"/>
                <a:gd name="T1" fmla="*/ 357 h 755"/>
                <a:gd name="T2" fmla="*/ 7 w 656"/>
                <a:gd name="T3" fmla="*/ 300 h 755"/>
                <a:gd name="T4" fmla="*/ 22 w 656"/>
                <a:gd name="T5" fmla="*/ 245 h 755"/>
                <a:gd name="T6" fmla="*/ 43 w 656"/>
                <a:gd name="T7" fmla="*/ 195 h 755"/>
                <a:gd name="T8" fmla="*/ 73 w 656"/>
                <a:gd name="T9" fmla="*/ 149 h 755"/>
                <a:gd name="T10" fmla="*/ 107 w 656"/>
                <a:gd name="T11" fmla="*/ 109 h 755"/>
                <a:gd name="T12" fmla="*/ 148 w 656"/>
                <a:gd name="T13" fmla="*/ 73 h 755"/>
                <a:gd name="T14" fmla="*/ 193 w 656"/>
                <a:gd name="T15" fmla="*/ 44 h 755"/>
                <a:gd name="T16" fmla="*/ 244 w 656"/>
                <a:gd name="T17" fmla="*/ 22 h 755"/>
                <a:gd name="T18" fmla="*/ 299 w 656"/>
                <a:gd name="T19" fmla="*/ 7 h 755"/>
                <a:gd name="T20" fmla="*/ 356 w 656"/>
                <a:gd name="T21" fmla="*/ 0 h 755"/>
                <a:gd name="T22" fmla="*/ 399 w 656"/>
                <a:gd name="T23" fmla="*/ 0 h 755"/>
                <a:gd name="T24" fmla="*/ 460 w 656"/>
                <a:gd name="T25" fmla="*/ 9 h 755"/>
                <a:gd name="T26" fmla="*/ 517 w 656"/>
                <a:gd name="T27" fmla="*/ 26 h 755"/>
                <a:gd name="T28" fmla="*/ 568 w 656"/>
                <a:gd name="T29" fmla="*/ 51 h 755"/>
                <a:gd name="T30" fmla="*/ 615 w 656"/>
                <a:gd name="T31" fmla="*/ 83 h 755"/>
                <a:gd name="T32" fmla="*/ 656 w 656"/>
                <a:gd name="T33" fmla="*/ 121 h 755"/>
                <a:gd name="T34" fmla="*/ 532 w 656"/>
                <a:gd name="T35" fmla="*/ 218 h 755"/>
                <a:gd name="T36" fmla="*/ 476 w 656"/>
                <a:gd name="T37" fmla="*/ 178 h 755"/>
                <a:gd name="T38" fmla="*/ 430 w 656"/>
                <a:gd name="T39" fmla="*/ 162 h 755"/>
                <a:gd name="T40" fmla="*/ 391 w 656"/>
                <a:gd name="T41" fmla="*/ 156 h 755"/>
                <a:gd name="T42" fmla="*/ 354 w 656"/>
                <a:gd name="T43" fmla="*/ 157 h 755"/>
                <a:gd name="T44" fmla="*/ 292 w 656"/>
                <a:gd name="T45" fmla="*/ 173 h 755"/>
                <a:gd name="T46" fmla="*/ 240 w 656"/>
                <a:gd name="T47" fmla="*/ 205 h 755"/>
                <a:gd name="T48" fmla="*/ 199 w 656"/>
                <a:gd name="T49" fmla="*/ 251 h 755"/>
                <a:gd name="T50" fmla="*/ 174 w 656"/>
                <a:gd name="T51" fmla="*/ 310 h 755"/>
                <a:gd name="T52" fmla="*/ 165 w 656"/>
                <a:gd name="T53" fmla="*/ 377 h 755"/>
                <a:gd name="T54" fmla="*/ 169 w 656"/>
                <a:gd name="T55" fmla="*/ 423 h 755"/>
                <a:gd name="T56" fmla="*/ 190 w 656"/>
                <a:gd name="T57" fmla="*/ 485 h 755"/>
                <a:gd name="T58" fmla="*/ 225 w 656"/>
                <a:gd name="T59" fmla="*/ 535 h 755"/>
                <a:gd name="T60" fmla="*/ 272 w 656"/>
                <a:gd name="T61" fmla="*/ 572 h 755"/>
                <a:gd name="T62" fmla="*/ 332 w 656"/>
                <a:gd name="T63" fmla="*/ 594 h 755"/>
                <a:gd name="T64" fmla="*/ 377 w 656"/>
                <a:gd name="T65" fmla="*/ 598 h 755"/>
                <a:gd name="T66" fmla="*/ 417 w 656"/>
                <a:gd name="T67" fmla="*/ 595 h 755"/>
                <a:gd name="T68" fmla="*/ 454 w 656"/>
                <a:gd name="T69" fmla="*/ 585 h 755"/>
                <a:gd name="T70" fmla="*/ 515 w 656"/>
                <a:gd name="T71" fmla="*/ 551 h 755"/>
                <a:gd name="T72" fmla="*/ 656 w 656"/>
                <a:gd name="T73" fmla="*/ 633 h 755"/>
                <a:gd name="T74" fmla="*/ 629 w 656"/>
                <a:gd name="T75" fmla="*/ 660 h 755"/>
                <a:gd name="T76" fmla="*/ 585 w 656"/>
                <a:gd name="T77" fmla="*/ 694 h 755"/>
                <a:gd name="T78" fmla="*/ 535 w 656"/>
                <a:gd name="T79" fmla="*/ 721 h 755"/>
                <a:gd name="T80" fmla="*/ 479 w 656"/>
                <a:gd name="T81" fmla="*/ 741 h 755"/>
                <a:gd name="T82" fmla="*/ 420 w 656"/>
                <a:gd name="T83" fmla="*/ 752 h 755"/>
                <a:gd name="T84" fmla="*/ 377 w 656"/>
                <a:gd name="T85" fmla="*/ 755 h 755"/>
                <a:gd name="T86" fmla="*/ 317 w 656"/>
                <a:gd name="T87" fmla="*/ 750 h 755"/>
                <a:gd name="T88" fmla="*/ 261 w 656"/>
                <a:gd name="T89" fmla="*/ 738 h 755"/>
                <a:gd name="T90" fmla="*/ 210 w 656"/>
                <a:gd name="T91" fmla="*/ 718 h 755"/>
                <a:gd name="T92" fmla="*/ 163 w 656"/>
                <a:gd name="T93" fmla="*/ 691 h 755"/>
                <a:gd name="T94" fmla="*/ 120 w 656"/>
                <a:gd name="T95" fmla="*/ 659 h 755"/>
                <a:gd name="T96" fmla="*/ 84 w 656"/>
                <a:gd name="T97" fmla="*/ 620 h 755"/>
                <a:gd name="T98" fmla="*/ 53 w 656"/>
                <a:gd name="T99" fmla="*/ 576 h 755"/>
                <a:gd name="T100" fmla="*/ 29 w 656"/>
                <a:gd name="T101" fmla="*/ 527 h 755"/>
                <a:gd name="T102" fmla="*/ 12 w 656"/>
                <a:gd name="T103" fmla="*/ 473 h 755"/>
                <a:gd name="T104" fmla="*/ 2 w 656"/>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6" h="755">
                  <a:moveTo>
                    <a:pt x="0" y="377"/>
                  </a:moveTo>
                  <a:lnTo>
                    <a:pt x="0" y="377"/>
                  </a:lnTo>
                  <a:lnTo>
                    <a:pt x="1" y="357"/>
                  </a:lnTo>
                  <a:lnTo>
                    <a:pt x="2" y="338"/>
                  </a:lnTo>
                  <a:lnTo>
                    <a:pt x="5" y="318"/>
                  </a:lnTo>
                  <a:lnTo>
                    <a:pt x="7" y="300"/>
                  </a:lnTo>
                  <a:lnTo>
                    <a:pt x="12" y="282"/>
                  </a:lnTo>
                  <a:lnTo>
                    <a:pt x="17" y="264"/>
                  </a:lnTo>
                  <a:lnTo>
                    <a:pt x="22" y="245"/>
                  </a:lnTo>
                  <a:lnTo>
                    <a:pt x="29" y="228"/>
                  </a:lnTo>
                  <a:lnTo>
                    <a:pt x="36" y="211"/>
                  </a:lnTo>
                  <a:lnTo>
                    <a:pt x="43" y="195"/>
                  </a:lnTo>
                  <a:lnTo>
                    <a:pt x="53" y="179"/>
                  </a:lnTo>
                  <a:lnTo>
                    <a:pt x="62" y="164"/>
                  </a:lnTo>
                  <a:lnTo>
                    <a:pt x="73" y="149"/>
                  </a:lnTo>
                  <a:lnTo>
                    <a:pt x="84" y="136"/>
                  </a:lnTo>
                  <a:lnTo>
                    <a:pt x="95" y="122"/>
                  </a:lnTo>
                  <a:lnTo>
                    <a:pt x="107" y="109"/>
                  </a:lnTo>
                  <a:lnTo>
                    <a:pt x="120" y="96"/>
                  </a:lnTo>
                  <a:lnTo>
                    <a:pt x="134" y="84"/>
                  </a:lnTo>
                  <a:lnTo>
                    <a:pt x="148" y="73"/>
                  </a:lnTo>
                  <a:lnTo>
                    <a:pt x="163" y="64"/>
                  </a:lnTo>
                  <a:lnTo>
                    <a:pt x="177" y="54"/>
                  </a:lnTo>
                  <a:lnTo>
                    <a:pt x="193" y="44"/>
                  </a:lnTo>
                  <a:lnTo>
                    <a:pt x="210" y="37"/>
                  </a:lnTo>
                  <a:lnTo>
                    <a:pt x="227" y="29"/>
                  </a:lnTo>
                  <a:lnTo>
                    <a:pt x="244" y="22"/>
                  </a:lnTo>
                  <a:lnTo>
                    <a:pt x="261" y="16"/>
                  </a:lnTo>
                  <a:lnTo>
                    <a:pt x="280" y="11"/>
                  </a:lnTo>
                  <a:lnTo>
                    <a:pt x="299" y="7"/>
                  </a:lnTo>
                  <a:lnTo>
                    <a:pt x="317" y="4"/>
                  </a:lnTo>
                  <a:lnTo>
                    <a:pt x="337" y="1"/>
                  </a:lnTo>
                  <a:lnTo>
                    <a:pt x="356" y="0"/>
                  </a:lnTo>
                  <a:lnTo>
                    <a:pt x="377" y="0"/>
                  </a:lnTo>
                  <a:lnTo>
                    <a:pt x="377" y="0"/>
                  </a:lnTo>
                  <a:lnTo>
                    <a:pt x="399" y="0"/>
                  </a:lnTo>
                  <a:lnTo>
                    <a:pt x="420" y="3"/>
                  </a:lnTo>
                  <a:lnTo>
                    <a:pt x="440" y="5"/>
                  </a:lnTo>
                  <a:lnTo>
                    <a:pt x="460" y="9"/>
                  </a:lnTo>
                  <a:lnTo>
                    <a:pt x="479" y="14"/>
                  </a:lnTo>
                  <a:lnTo>
                    <a:pt x="499" y="20"/>
                  </a:lnTo>
                  <a:lnTo>
                    <a:pt x="517" y="26"/>
                  </a:lnTo>
                  <a:lnTo>
                    <a:pt x="535" y="33"/>
                  </a:lnTo>
                  <a:lnTo>
                    <a:pt x="552" y="42"/>
                  </a:lnTo>
                  <a:lnTo>
                    <a:pt x="568" y="51"/>
                  </a:lnTo>
                  <a:lnTo>
                    <a:pt x="585" y="61"/>
                  </a:lnTo>
                  <a:lnTo>
                    <a:pt x="600" y="72"/>
                  </a:lnTo>
                  <a:lnTo>
                    <a:pt x="615" y="83"/>
                  </a:lnTo>
                  <a:lnTo>
                    <a:pt x="629" y="95"/>
                  </a:lnTo>
                  <a:lnTo>
                    <a:pt x="643" y="107"/>
                  </a:lnTo>
                  <a:lnTo>
                    <a:pt x="656" y="121"/>
                  </a:lnTo>
                  <a:lnTo>
                    <a:pt x="546" y="234"/>
                  </a:lnTo>
                  <a:lnTo>
                    <a:pt x="546" y="234"/>
                  </a:lnTo>
                  <a:lnTo>
                    <a:pt x="532" y="218"/>
                  </a:lnTo>
                  <a:lnTo>
                    <a:pt x="515" y="204"/>
                  </a:lnTo>
                  <a:lnTo>
                    <a:pt x="496" y="190"/>
                  </a:lnTo>
                  <a:lnTo>
                    <a:pt x="476" y="178"/>
                  </a:lnTo>
                  <a:lnTo>
                    <a:pt x="454" y="170"/>
                  </a:lnTo>
                  <a:lnTo>
                    <a:pt x="442" y="166"/>
                  </a:lnTo>
                  <a:lnTo>
                    <a:pt x="430" y="162"/>
                  </a:lnTo>
                  <a:lnTo>
                    <a:pt x="417" y="160"/>
                  </a:lnTo>
                  <a:lnTo>
                    <a:pt x="404" y="157"/>
                  </a:lnTo>
                  <a:lnTo>
                    <a:pt x="391" y="156"/>
                  </a:lnTo>
                  <a:lnTo>
                    <a:pt x="377" y="156"/>
                  </a:lnTo>
                  <a:lnTo>
                    <a:pt x="377" y="156"/>
                  </a:lnTo>
                  <a:lnTo>
                    <a:pt x="354" y="157"/>
                  </a:lnTo>
                  <a:lnTo>
                    <a:pt x="332" y="161"/>
                  </a:lnTo>
                  <a:lnTo>
                    <a:pt x="311" y="166"/>
                  </a:lnTo>
                  <a:lnTo>
                    <a:pt x="292" y="173"/>
                  </a:lnTo>
                  <a:lnTo>
                    <a:pt x="272" y="182"/>
                  </a:lnTo>
                  <a:lnTo>
                    <a:pt x="255" y="193"/>
                  </a:lnTo>
                  <a:lnTo>
                    <a:pt x="240" y="205"/>
                  </a:lnTo>
                  <a:lnTo>
                    <a:pt x="225" y="220"/>
                  </a:lnTo>
                  <a:lnTo>
                    <a:pt x="212" y="234"/>
                  </a:lnTo>
                  <a:lnTo>
                    <a:pt x="199" y="251"/>
                  </a:lnTo>
                  <a:lnTo>
                    <a:pt x="190" y="270"/>
                  </a:lnTo>
                  <a:lnTo>
                    <a:pt x="181" y="289"/>
                  </a:lnTo>
                  <a:lnTo>
                    <a:pt x="174" y="310"/>
                  </a:lnTo>
                  <a:lnTo>
                    <a:pt x="169" y="332"/>
                  </a:lnTo>
                  <a:lnTo>
                    <a:pt x="166" y="354"/>
                  </a:lnTo>
                  <a:lnTo>
                    <a:pt x="165" y="377"/>
                  </a:lnTo>
                  <a:lnTo>
                    <a:pt x="165" y="377"/>
                  </a:lnTo>
                  <a:lnTo>
                    <a:pt x="166" y="401"/>
                  </a:lnTo>
                  <a:lnTo>
                    <a:pt x="169" y="423"/>
                  </a:lnTo>
                  <a:lnTo>
                    <a:pt x="174" y="445"/>
                  </a:lnTo>
                  <a:lnTo>
                    <a:pt x="181" y="466"/>
                  </a:lnTo>
                  <a:lnTo>
                    <a:pt x="190" y="485"/>
                  </a:lnTo>
                  <a:lnTo>
                    <a:pt x="199" y="502"/>
                  </a:lnTo>
                  <a:lnTo>
                    <a:pt x="212" y="520"/>
                  </a:lnTo>
                  <a:lnTo>
                    <a:pt x="225" y="535"/>
                  </a:lnTo>
                  <a:lnTo>
                    <a:pt x="240" y="549"/>
                  </a:lnTo>
                  <a:lnTo>
                    <a:pt x="255" y="562"/>
                  </a:lnTo>
                  <a:lnTo>
                    <a:pt x="272" y="572"/>
                  </a:lnTo>
                  <a:lnTo>
                    <a:pt x="292" y="582"/>
                  </a:lnTo>
                  <a:lnTo>
                    <a:pt x="311" y="589"/>
                  </a:lnTo>
                  <a:lnTo>
                    <a:pt x="332" y="594"/>
                  </a:lnTo>
                  <a:lnTo>
                    <a:pt x="354" y="598"/>
                  </a:lnTo>
                  <a:lnTo>
                    <a:pt x="377" y="598"/>
                  </a:lnTo>
                  <a:lnTo>
                    <a:pt x="377" y="598"/>
                  </a:lnTo>
                  <a:lnTo>
                    <a:pt x="391" y="598"/>
                  </a:lnTo>
                  <a:lnTo>
                    <a:pt x="404" y="596"/>
                  </a:lnTo>
                  <a:lnTo>
                    <a:pt x="417" y="595"/>
                  </a:lnTo>
                  <a:lnTo>
                    <a:pt x="430" y="593"/>
                  </a:lnTo>
                  <a:lnTo>
                    <a:pt x="442" y="589"/>
                  </a:lnTo>
                  <a:lnTo>
                    <a:pt x="454" y="585"/>
                  </a:lnTo>
                  <a:lnTo>
                    <a:pt x="476" y="576"/>
                  </a:lnTo>
                  <a:lnTo>
                    <a:pt x="496" y="565"/>
                  </a:lnTo>
                  <a:lnTo>
                    <a:pt x="515" y="551"/>
                  </a:lnTo>
                  <a:lnTo>
                    <a:pt x="532" y="537"/>
                  </a:lnTo>
                  <a:lnTo>
                    <a:pt x="546" y="521"/>
                  </a:lnTo>
                  <a:lnTo>
                    <a:pt x="656" y="633"/>
                  </a:lnTo>
                  <a:lnTo>
                    <a:pt x="656" y="633"/>
                  </a:lnTo>
                  <a:lnTo>
                    <a:pt x="643" y="646"/>
                  </a:lnTo>
                  <a:lnTo>
                    <a:pt x="629" y="660"/>
                  </a:lnTo>
                  <a:lnTo>
                    <a:pt x="615" y="672"/>
                  </a:lnTo>
                  <a:lnTo>
                    <a:pt x="600" y="683"/>
                  </a:lnTo>
                  <a:lnTo>
                    <a:pt x="585" y="694"/>
                  </a:lnTo>
                  <a:lnTo>
                    <a:pt x="568" y="704"/>
                  </a:lnTo>
                  <a:lnTo>
                    <a:pt x="552" y="713"/>
                  </a:lnTo>
                  <a:lnTo>
                    <a:pt x="535" y="721"/>
                  </a:lnTo>
                  <a:lnTo>
                    <a:pt x="517" y="729"/>
                  </a:lnTo>
                  <a:lnTo>
                    <a:pt x="499" y="735"/>
                  </a:lnTo>
                  <a:lnTo>
                    <a:pt x="479" y="741"/>
                  </a:lnTo>
                  <a:lnTo>
                    <a:pt x="460" y="746"/>
                  </a:lnTo>
                  <a:lnTo>
                    <a:pt x="440" y="750"/>
                  </a:lnTo>
                  <a:lnTo>
                    <a:pt x="420" y="752"/>
                  </a:lnTo>
                  <a:lnTo>
                    <a:pt x="399" y="754"/>
                  </a:lnTo>
                  <a:lnTo>
                    <a:pt x="377" y="755"/>
                  </a:lnTo>
                  <a:lnTo>
                    <a:pt x="377" y="755"/>
                  </a:lnTo>
                  <a:lnTo>
                    <a:pt x="356" y="754"/>
                  </a:lnTo>
                  <a:lnTo>
                    <a:pt x="337" y="752"/>
                  </a:lnTo>
                  <a:lnTo>
                    <a:pt x="317" y="750"/>
                  </a:lnTo>
                  <a:lnTo>
                    <a:pt x="299" y="748"/>
                  </a:lnTo>
                  <a:lnTo>
                    <a:pt x="280" y="743"/>
                  </a:lnTo>
                  <a:lnTo>
                    <a:pt x="261" y="738"/>
                  </a:lnTo>
                  <a:lnTo>
                    <a:pt x="244" y="732"/>
                  </a:lnTo>
                  <a:lnTo>
                    <a:pt x="227" y="726"/>
                  </a:lnTo>
                  <a:lnTo>
                    <a:pt x="210" y="718"/>
                  </a:lnTo>
                  <a:lnTo>
                    <a:pt x="193" y="710"/>
                  </a:lnTo>
                  <a:lnTo>
                    <a:pt x="177" y="701"/>
                  </a:lnTo>
                  <a:lnTo>
                    <a:pt x="163" y="691"/>
                  </a:lnTo>
                  <a:lnTo>
                    <a:pt x="148" y="682"/>
                  </a:lnTo>
                  <a:lnTo>
                    <a:pt x="134" y="670"/>
                  </a:lnTo>
                  <a:lnTo>
                    <a:pt x="120" y="659"/>
                  </a:lnTo>
                  <a:lnTo>
                    <a:pt x="107" y="646"/>
                  </a:lnTo>
                  <a:lnTo>
                    <a:pt x="95" y="633"/>
                  </a:lnTo>
                  <a:lnTo>
                    <a:pt x="84" y="620"/>
                  </a:lnTo>
                  <a:lnTo>
                    <a:pt x="73" y="605"/>
                  </a:lnTo>
                  <a:lnTo>
                    <a:pt x="62" y="590"/>
                  </a:lnTo>
                  <a:lnTo>
                    <a:pt x="53" y="576"/>
                  </a:lnTo>
                  <a:lnTo>
                    <a:pt x="43" y="560"/>
                  </a:lnTo>
                  <a:lnTo>
                    <a:pt x="36" y="543"/>
                  </a:lnTo>
                  <a:lnTo>
                    <a:pt x="29" y="527"/>
                  </a:lnTo>
                  <a:lnTo>
                    <a:pt x="22" y="509"/>
                  </a:lnTo>
                  <a:lnTo>
                    <a:pt x="17" y="492"/>
                  </a:lnTo>
                  <a:lnTo>
                    <a:pt x="12" y="473"/>
                  </a:lnTo>
                  <a:lnTo>
                    <a:pt x="7" y="455"/>
                  </a:lnTo>
                  <a:lnTo>
                    <a:pt x="5" y="435"/>
                  </a:lnTo>
                  <a:lnTo>
                    <a:pt x="2" y="417"/>
                  </a:lnTo>
                  <a:lnTo>
                    <a:pt x="1"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userDrawn="1"/>
          </p:nvSpPr>
          <p:spPr bwMode="auto">
            <a:xfrm>
              <a:off x="1646" y="2174"/>
              <a:ext cx="187" cy="131"/>
            </a:xfrm>
            <a:custGeom>
              <a:avLst/>
              <a:gdLst>
                <a:gd name="T0" fmla="*/ 562 w 562"/>
                <a:gd name="T1" fmla="*/ 393 h 393"/>
                <a:gd name="T2" fmla="*/ 216 w 562"/>
                <a:gd name="T3" fmla="*/ 0 h 393"/>
                <a:gd name="T4" fmla="*/ 0 w 562"/>
                <a:gd name="T5" fmla="*/ 0 h 393"/>
                <a:gd name="T6" fmla="*/ 342 w 562"/>
                <a:gd name="T7" fmla="*/ 393 h 393"/>
                <a:gd name="T8" fmla="*/ 562 w 562"/>
                <a:gd name="T9" fmla="*/ 393 h 393"/>
              </a:gdLst>
              <a:ahLst/>
              <a:cxnLst>
                <a:cxn ang="0">
                  <a:pos x="T0" y="T1"/>
                </a:cxn>
                <a:cxn ang="0">
                  <a:pos x="T2" y="T3"/>
                </a:cxn>
                <a:cxn ang="0">
                  <a:pos x="T4" y="T5"/>
                </a:cxn>
                <a:cxn ang="0">
                  <a:pos x="T6" y="T7"/>
                </a:cxn>
                <a:cxn ang="0">
                  <a:pos x="T8" y="T9"/>
                </a:cxn>
              </a:cxnLst>
              <a:rect l="0" t="0" r="r" b="b"/>
              <a:pathLst>
                <a:path w="562" h="393">
                  <a:moveTo>
                    <a:pt x="562" y="393"/>
                  </a:moveTo>
                  <a:lnTo>
                    <a:pt x="216" y="0"/>
                  </a:lnTo>
                  <a:lnTo>
                    <a:pt x="0" y="0"/>
                  </a:lnTo>
                  <a:lnTo>
                    <a:pt x="342" y="393"/>
                  </a:lnTo>
                  <a:lnTo>
                    <a:pt x="562" y="393"/>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p:cNvSpPr>
            <p:nvPr userDrawn="1"/>
          </p:nvSpPr>
          <p:spPr bwMode="auto">
            <a:xfrm>
              <a:off x="1579" y="1971"/>
              <a:ext cx="53" cy="334"/>
            </a:xfrm>
            <a:custGeom>
              <a:avLst/>
              <a:gdLst>
                <a:gd name="T0" fmla="*/ 0 w 161"/>
                <a:gd name="T1" fmla="*/ 0 h 1003"/>
                <a:gd name="T2" fmla="*/ 0 w 161"/>
                <a:gd name="T3" fmla="*/ 1003 h 1003"/>
                <a:gd name="T4" fmla="*/ 161 w 161"/>
                <a:gd name="T5" fmla="*/ 1003 h 1003"/>
                <a:gd name="T6" fmla="*/ 161 w 161"/>
                <a:gd name="T7" fmla="*/ 638 h 1003"/>
                <a:gd name="T8" fmla="*/ 161 w 161"/>
                <a:gd name="T9" fmla="*/ 639 h 1003"/>
                <a:gd name="T10" fmla="*/ 161 w 161"/>
                <a:gd name="T11" fmla="*/ 601 h 1003"/>
                <a:gd name="T12" fmla="*/ 161 w 161"/>
                <a:gd name="T13" fmla="*/ 601 h 1003"/>
                <a:gd name="T14" fmla="*/ 161 w 161"/>
                <a:gd name="T15" fmla="*/ 0 h 1003"/>
                <a:gd name="T16" fmla="*/ 0 w 161"/>
                <a:gd name="T17"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003">
                  <a:moveTo>
                    <a:pt x="0" y="0"/>
                  </a:moveTo>
                  <a:lnTo>
                    <a:pt x="0" y="1003"/>
                  </a:lnTo>
                  <a:lnTo>
                    <a:pt x="161" y="1003"/>
                  </a:lnTo>
                  <a:lnTo>
                    <a:pt x="161" y="638"/>
                  </a:lnTo>
                  <a:lnTo>
                    <a:pt x="161" y="639"/>
                  </a:lnTo>
                  <a:lnTo>
                    <a:pt x="161" y="601"/>
                  </a:lnTo>
                  <a:lnTo>
                    <a:pt x="161" y="601"/>
                  </a:lnTo>
                  <a:lnTo>
                    <a:pt x="161"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p:cNvSpPr>
              <a:spLocks/>
            </p:cNvSpPr>
            <p:nvPr userDrawn="1"/>
          </p:nvSpPr>
          <p:spPr bwMode="auto">
            <a:xfrm>
              <a:off x="1908" y="2055"/>
              <a:ext cx="218" cy="251"/>
            </a:xfrm>
            <a:custGeom>
              <a:avLst/>
              <a:gdLst>
                <a:gd name="T0" fmla="*/ 0 w 655"/>
                <a:gd name="T1" fmla="*/ 357 h 755"/>
                <a:gd name="T2" fmla="*/ 7 w 655"/>
                <a:gd name="T3" fmla="*/ 300 h 755"/>
                <a:gd name="T4" fmla="*/ 22 w 655"/>
                <a:gd name="T5" fmla="*/ 245 h 755"/>
                <a:gd name="T6" fmla="*/ 44 w 655"/>
                <a:gd name="T7" fmla="*/ 195 h 755"/>
                <a:gd name="T8" fmla="*/ 72 w 655"/>
                <a:gd name="T9" fmla="*/ 149 h 755"/>
                <a:gd name="T10" fmla="*/ 107 w 655"/>
                <a:gd name="T11" fmla="*/ 109 h 755"/>
                <a:gd name="T12" fmla="*/ 147 w 655"/>
                <a:gd name="T13" fmla="*/ 73 h 755"/>
                <a:gd name="T14" fmla="*/ 193 w 655"/>
                <a:gd name="T15" fmla="*/ 44 h 755"/>
                <a:gd name="T16" fmla="*/ 243 w 655"/>
                <a:gd name="T17" fmla="*/ 22 h 755"/>
                <a:gd name="T18" fmla="*/ 298 w 655"/>
                <a:gd name="T19" fmla="*/ 7 h 755"/>
                <a:gd name="T20" fmla="*/ 357 w 655"/>
                <a:gd name="T21" fmla="*/ 0 h 755"/>
                <a:gd name="T22" fmla="*/ 398 w 655"/>
                <a:gd name="T23" fmla="*/ 0 h 755"/>
                <a:gd name="T24" fmla="*/ 460 w 655"/>
                <a:gd name="T25" fmla="*/ 9 h 755"/>
                <a:gd name="T26" fmla="*/ 516 w 655"/>
                <a:gd name="T27" fmla="*/ 26 h 755"/>
                <a:gd name="T28" fmla="*/ 568 w 655"/>
                <a:gd name="T29" fmla="*/ 51 h 755"/>
                <a:gd name="T30" fmla="*/ 615 w 655"/>
                <a:gd name="T31" fmla="*/ 83 h 755"/>
                <a:gd name="T32" fmla="*/ 655 w 655"/>
                <a:gd name="T33" fmla="*/ 121 h 755"/>
                <a:gd name="T34" fmla="*/ 531 w 655"/>
                <a:gd name="T35" fmla="*/ 218 h 755"/>
                <a:gd name="T36" fmla="*/ 476 w 655"/>
                <a:gd name="T37" fmla="*/ 178 h 755"/>
                <a:gd name="T38" fmla="*/ 430 w 655"/>
                <a:gd name="T39" fmla="*/ 162 h 755"/>
                <a:gd name="T40" fmla="*/ 391 w 655"/>
                <a:gd name="T41" fmla="*/ 156 h 755"/>
                <a:gd name="T42" fmla="*/ 354 w 655"/>
                <a:gd name="T43" fmla="*/ 157 h 755"/>
                <a:gd name="T44" fmla="*/ 291 w 655"/>
                <a:gd name="T45" fmla="*/ 173 h 755"/>
                <a:gd name="T46" fmla="*/ 238 w 655"/>
                <a:gd name="T47" fmla="*/ 205 h 755"/>
                <a:gd name="T48" fmla="*/ 198 w 655"/>
                <a:gd name="T49" fmla="*/ 251 h 755"/>
                <a:gd name="T50" fmla="*/ 174 w 655"/>
                <a:gd name="T51" fmla="*/ 310 h 755"/>
                <a:gd name="T52" fmla="*/ 164 w 655"/>
                <a:gd name="T53" fmla="*/ 377 h 755"/>
                <a:gd name="T54" fmla="*/ 169 w 655"/>
                <a:gd name="T55" fmla="*/ 423 h 755"/>
                <a:gd name="T56" fmla="*/ 188 w 655"/>
                <a:gd name="T57" fmla="*/ 485 h 755"/>
                <a:gd name="T58" fmla="*/ 224 w 655"/>
                <a:gd name="T59" fmla="*/ 535 h 755"/>
                <a:gd name="T60" fmla="*/ 273 w 655"/>
                <a:gd name="T61" fmla="*/ 572 h 755"/>
                <a:gd name="T62" fmla="*/ 332 w 655"/>
                <a:gd name="T63" fmla="*/ 594 h 755"/>
                <a:gd name="T64" fmla="*/ 376 w 655"/>
                <a:gd name="T65" fmla="*/ 598 h 755"/>
                <a:gd name="T66" fmla="*/ 417 w 655"/>
                <a:gd name="T67" fmla="*/ 595 h 755"/>
                <a:gd name="T68" fmla="*/ 453 w 655"/>
                <a:gd name="T69" fmla="*/ 585 h 755"/>
                <a:gd name="T70" fmla="*/ 514 w 655"/>
                <a:gd name="T71" fmla="*/ 551 h 755"/>
                <a:gd name="T72" fmla="*/ 655 w 655"/>
                <a:gd name="T73" fmla="*/ 633 h 755"/>
                <a:gd name="T74" fmla="*/ 629 w 655"/>
                <a:gd name="T75" fmla="*/ 660 h 755"/>
                <a:gd name="T76" fmla="*/ 584 w 655"/>
                <a:gd name="T77" fmla="*/ 694 h 755"/>
                <a:gd name="T78" fmla="*/ 534 w 655"/>
                <a:gd name="T79" fmla="*/ 721 h 755"/>
                <a:gd name="T80" fmla="*/ 480 w 655"/>
                <a:gd name="T81" fmla="*/ 741 h 755"/>
                <a:gd name="T82" fmla="*/ 419 w 655"/>
                <a:gd name="T83" fmla="*/ 752 h 755"/>
                <a:gd name="T84" fmla="*/ 376 w 655"/>
                <a:gd name="T85" fmla="*/ 755 h 755"/>
                <a:gd name="T86" fmla="*/ 318 w 655"/>
                <a:gd name="T87" fmla="*/ 750 h 755"/>
                <a:gd name="T88" fmla="*/ 262 w 655"/>
                <a:gd name="T89" fmla="*/ 738 h 755"/>
                <a:gd name="T90" fmla="*/ 209 w 655"/>
                <a:gd name="T91" fmla="*/ 718 h 755"/>
                <a:gd name="T92" fmla="*/ 162 w 655"/>
                <a:gd name="T93" fmla="*/ 691 h 755"/>
                <a:gd name="T94" fmla="*/ 120 w 655"/>
                <a:gd name="T95" fmla="*/ 659 h 755"/>
                <a:gd name="T96" fmla="*/ 83 w 655"/>
                <a:gd name="T97" fmla="*/ 620 h 755"/>
                <a:gd name="T98" fmla="*/ 52 w 655"/>
                <a:gd name="T99" fmla="*/ 576 h 755"/>
                <a:gd name="T100" fmla="*/ 28 w 655"/>
                <a:gd name="T101" fmla="*/ 527 h 755"/>
                <a:gd name="T102" fmla="*/ 11 w 655"/>
                <a:gd name="T103" fmla="*/ 473 h 755"/>
                <a:gd name="T104" fmla="*/ 1 w 655"/>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5" h="755">
                  <a:moveTo>
                    <a:pt x="0" y="377"/>
                  </a:moveTo>
                  <a:lnTo>
                    <a:pt x="0" y="377"/>
                  </a:lnTo>
                  <a:lnTo>
                    <a:pt x="0" y="357"/>
                  </a:lnTo>
                  <a:lnTo>
                    <a:pt x="1" y="338"/>
                  </a:lnTo>
                  <a:lnTo>
                    <a:pt x="3"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20" y="96"/>
                  </a:lnTo>
                  <a:lnTo>
                    <a:pt x="134" y="84"/>
                  </a:lnTo>
                  <a:lnTo>
                    <a:pt x="147" y="73"/>
                  </a:lnTo>
                  <a:lnTo>
                    <a:pt x="162" y="64"/>
                  </a:lnTo>
                  <a:lnTo>
                    <a:pt x="178" y="54"/>
                  </a:lnTo>
                  <a:lnTo>
                    <a:pt x="193" y="44"/>
                  </a:lnTo>
                  <a:lnTo>
                    <a:pt x="209" y="37"/>
                  </a:lnTo>
                  <a:lnTo>
                    <a:pt x="226" y="29"/>
                  </a:lnTo>
                  <a:lnTo>
                    <a:pt x="243" y="22"/>
                  </a:lnTo>
                  <a:lnTo>
                    <a:pt x="262" y="16"/>
                  </a:lnTo>
                  <a:lnTo>
                    <a:pt x="280" y="11"/>
                  </a:lnTo>
                  <a:lnTo>
                    <a:pt x="298" y="7"/>
                  </a:lnTo>
                  <a:lnTo>
                    <a:pt x="318" y="4"/>
                  </a:lnTo>
                  <a:lnTo>
                    <a:pt x="337" y="1"/>
                  </a:lnTo>
                  <a:lnTo>
                    <a:pt x="357" y="0"/>
                  </a:lnTo>
                  <a:lnTo>
                    <a:pt x="376" y="0"/>
                  </a:lnTo>
                  <a:lnTo>
                    <a:pt x="376" y="0"/>
                  </a:lnTo>
                  <a:lnTo>
                    <a:pt x="398" y="0"/>
                  </a:lnTo>
                  <a:lnTo>
                    <a:pt x="419" y="3"/>
                  </a:lnTo>
                  <a:lnTo>
                    <a:pt x="439" y="5"/>
                  </a:lnTo>
                  <a:lnTo>
                    <a:pt x="460" y="9"/>
                  </a:lnTo>
                  <a:lnTo>
                    <a:pt x="480" y="14"/>
                  </a:lnTo>
                  <a:lnTo>
                    <a:pt x="498" y="20"/>
                  </a:lnTo>
                  <a:lnTo>
                    <a:pt x="516" y="26"/>
                  </a:lnTo>
                  <a:lnTo>
                    <a:pt x="534" y="33"/>
                  </a:lnTo>
                  <a:lnTo>
                    <a:pt x="551" y="42"/>
                  </a:lnTo>
                  <a:lnTo>
                    <a:pt x="568" y="51"/>
                  </a:lnTo>
                  <a:lnTo>
                    <a:pt x="584" y="61"/>
                  </a:lnTo>
                  <a:lnTo>
                    <a:pt x="600" y="72"/>
                  </a:lnTo>
                  <a:lnTo>
                    <a:pt x="615" y="83"/>
                  </a:lnTo>
                  <a:lnTo>
                    <a:pt x="629" y="95"/>
                  </a:lnTo>
                  <a:lnTo>
                    <a:pt x="643" y="107"/>
                  </a:lnTo>
                  <a:lnTo>
                    <a:pt x="655" y="121"/>
                  </a:lnTo>
                  <a:lnTo>
                    <a:pt x="545" y="234"/>
                  </a:lnTo>
                  <a:lnTo>
                    <a:pt x="545" y="234"/>
                  </a:lnTo>
                  <a:lnTo>
                    <a:pt x="531" y="218"/>
                  </a:lnTo>
                  <a:lnTo>
                    <a:pt x="514" y="204"/>
                  </a:lnTo>
                  <a:lnTo>
                    <a:pt x="495" y="190"/>
                  </a:lnTo>
                  <a:lnTo>
                    <a:pt x="476" y="178"/>
                  </a:lnTo>
                  <a:lnTo>
                    <a:pt x="453" y="170"/>
                  </a:lnTo>
                  <a:lnTo>
                    <a:pt x="442" y="166"/>
                  </a:lnTo>
                  <a:lnTo>
                    <a:pt x="430" y="162"/>
                  </a:lnTo>
                  <a:lnTo>
                    <a:pt x="417" y="160"/>
                  </a:lnTo>
                  <a:lnTo>
                    <a:pt x="404" y="157"/>
                  </a:lnTo>
                  <a:lnTo>
                    <a:pt x="391" y="156"/>
                  </a:lnTo>
                  <a:lnTo>
                    <a:pt x="376" y="156"/>
                  </a:lnTo>
                  <a:lnTo>
                    <a:pt x="376" y="156"/>
                  </a:lnTo>
                  <a:lnTo>
                    <a:pt x="354" y="157"/>
                  </a:lnTo>
                  <a:lnTo>
                    <a:pt x="332" y="161"/>
                  </a:lnTo>
                  <a:lnTo>
                    <a:pt x="310" y="166"/>
                  </a:lnTo>
                  <a:lnTo>
                    <a:pt x="291" y="173"/>
                  </a:lnTo>
                  <a:lnTo>
                    <a:pt x="273" y="182"/>
                  </a:lnTo>
                  <a:lnTo>
                    <a:pt x="254" y="193"/>
                  </a:lnTo>
                  <a:lnTo>
                    <a:pt x="238" y="205"/>
                  </a:lnTo>
                  <a:lnTo>
                    <a:pt x="224" y="220"/>
                  </a:lnTo>
                  <a:lnTo>
                    <a:pt x="210" y="234"/>
                  </a:lnTo>
                  <a:lnTo>
                    <a:pt x="198" y="251"/>
                  </a:lnTo>
                  <a:lnTo>
                    <a:pt x="188" y="270"/>
                  </a:lnTo>
                  <a:lnTo>
                    <a:pt x="180" y="289"/>
                  </a:lnTo>
                  <a:lnTo>
                    <a:pt x="174" y="310"/>
                  </a:lnTo>
                  <a:lnTo>
                    <a:pt x="169" y="332"/>
                  </a:lnTo>
                  <a:lnTo>
                    <a:pt x="165" y="354"/>
                  </a:lnTo>
                  <a:lnTo>
                    <a:pt x="164" y="377"/>
                  </a:lnTo>
                  <a:lnTo>
                    <a:pt x="164" y="377"/>
                  </a:lnTo>
                  <a:lnTo>
                    <a:pt x="165" y="401"/>
                  </a:lnTo>
                  <a:lnTo>
                    <a:pt x="169" y="423"/>
                  </a:lnTo>
                  <a:lnTo>
                    <a:pt x="174" y="445"/>
                  </a:lnTo>
                  <a:lnTo>
                    <a:pt x="180" y="466"/>
                  </a:lnTo>
                  <a:lnTo>
                    <a:pt x="188" y="485"/>
                  </a:lnTo>
                  <a:lnTo>
                    <a:pt x="198" y="502"/>
                  </a:lnTo>
                  <a:lnTo>
                    <a:pt x="210" y="520"/>
                  </a:lnTo>
                  <a:lnTo>
                    <a:pt x="224" y="535"/>
                  </a:lnTo>
                  <a:lnTo>
                    <a:pt x="238" y="549"/>
                  </a:lnTo>
                  <a:lnTo>
                    <a:pt x="254" y="562"/>
                  </a:lnTo>
                  <a:lnTo>
                    <a:pt x="273" y="572"/>
                  </a:lnTo>
                  <a:lnTo>
                    <a:pt x="291" y="582"/>
                  </a:lnTo>
                  <a:lnTo>
                    <a:pt x="310" y="589"/>
                  </a:lnTo>
                  <a:lnTo>
                    <a:pt x="332" y="594"/>
                  </a:lnTo>
                  <a:lnTo>
                    <a:pt x="354" y="598"/>
                  </a:lnTo>
                  <a:lnTo>
                    <a:pt x="376" y="598"/>
                  </a:lnTo>
                  <a:lnTo>
                    <a:pt x="376" y="598"/>
                  </a:lnTo>
                  <a:lnTo>
                    <a:pt x="391" y="598"/>
                  </a:lnTo>
                  <a:lnTo>
                    <a:pt x="404" y="596"/>
                  </a:lnTo>
                  <a:lnTo>
                    <a:pt x="417" y="595"/>
                  </a:lnTo>
                  <a:lnTo>
                    <a:pt x="430" y="593"/>
                  </a:lnTo>
                  <a:lnTo>
                    <a:pt x="442" y="589"/>
                  </a:lnTo>
                  <a:lnTo>
                    <a:pt x="453" y="585"/>
                  </a:lnTo>
                  <a:lnTo>
                    <a:pt x="476" y="576"/>
                  </a:lnTo>
                  <a:lnTo>
                    <a:pt x="495" y="565"/>
                  </a:lnTo>
                  <a:lnTo>
                    <a:pt x="514" y="551"/>
                  </a:lnTo>
                  <a:lnTo>
                    <a:pt x="531" y="537"/>
                  </a:lnTo>
                  <a:lnTo>
                    <a:pt x="545" y="521"/>
                  </a:lnTo>
                  <a:lnTo>
                    <a:pt x="655" y="633"/>
                  </a:lnTo>
                  <a:lnTo>
                    <a:pt x="655" y="633"/>
                  </a:lnTo>
                  <a:lnTo>
                    <a:pt x="643" y="646"/>
                  </a:lnTo>
                  <a:lnTo>
                    <a:pt x="629" y="660"/>
                  </a:lnTo>
                  <a:lnTo>
                    <a:pt x="615" y="672"/>
                  </a:lnTo>
                  <a:lnTo>
                    <a:pt x="600" y="683"/>
                  </a:lnTo>
                  <a:lnTo>
                    <a:pt x="584" y="694"/>
                  </a:lnTo>
                  <a:lnTo>
                    <a:pt x="568" y="704"/>
                  </a:lnTo>
                  <a:lnTo>
                    <a:pt x="551" y="713"/>
                  </a:lnTo>
                  <a:lnTo>
                    <a:pt x="534" y="721"/>
                  </a:lnTo>
                  <a:lnTo>
                    <a:pt x="516" y="729"/>
                  </a:lnTo>
                  <a:lnTo>
                    <a:pt x="498" y="735"/>
                  </a:lnTo>
                  <a:lnTo>
                    <a:pt x="480" y="741"/>
                  </a:lnTo>
                  <a:lnTo>
                    <a:pt x="460" y="746"/>
                  </a:lnTo>
                  <a:lnTo>
                    <a:pt x="439" y="750"/>
                  </a:lnTo>
                  <a:lnTo>
                    <a:pt x="419" y="752"/>
                  </a:lnTo>
                  <a:lnTo>
                    <a:pt x="398"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3" y="435"/>
                  </a:lnTo>
                  <a:lnTo>
                    <a:pt x="1" y="417"/>
                  </a:lnTo>
                  <a:lnTo>
                    <a:pt x="0"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userDrawn="1"/>
          </p:nvSpPr>
          <p:spPr bwMode="auto">
            <a:xfrm>
              <a:off x="1908" y="2055"/>
              <a:ext cx="218" cy="251"/>
            </a:xfrm>
            <a:custGeom>
              <a:avLst/>
              <a:gdLst>
                <a:gd name="T0" fmla="*/ 0 w 655"/>
                <a:gd name="T1" fmla="*/ 357 h 755"/>
                <a:gd name="T2" fmla="*/ 7 w 655"/>
                <a:gd name="T3" fmla="*/ 300 h 755"/>
                <a:gd name="T4" fmla="*/ 22 w 655"/>
                <a:gd name="T5" fmla="*/ 245 h 755"/>
                <a:gd name="T6" fmla="*/ 44 w 655"/>
                <a:gd name="T7" fmla="*/ 195 h 755"/>
                <a:gd name="T8" fmla="*/ 72 w 655"/>
                <a:gd name="T9" fmla="*/ 149 h 755"/>
                <a:gd name="T10" fmla="*/ 107 w 655"/>
                <a:gd name="T11" fmla="*/ 109 h 755"/>
                <a:gd name="T12" fmla="*/ 147 w 655"/>
                <a:gd name="T13" fmla="*/ 73 h 755"/>
                <a:gd name="T14" fmla="*/ 193 w 655"/>
                <a:gd name="T15" fmla="*/ 44 h 755"/>
                <a:gd name="T16" fmla="*/ 243 w 655"/>
                <a:gd name="T17" fmla="*/ 22 h 755"/>
                <a:gd name="T18" fmla="*/ 298 w 655"/>
                <a:gd name="T19" fmla="*/ 7 h 755"/>
                <a:gd name="T20" fmla="*/ 357 w 655"/>
                <a:gd name="T21" fmla="*/ 0 h 755"/>
                <a:gd name="T22" fmla="*/ 398 w 655"/>
                <a:gd name="T23" fmla="*/ 0 h 755"/>
                <a:gd name="T24" fmla="*/ 460 w 655"/>
                <a:gd name="T25" fmla="*/ 9 h 755"/>
                <a:gd name="T26" fmla="*/ 516 w 655"/>
                <a:gd name="T27" fmla="*/ 26 h 755"/>
                <a:gd name="T28" fmla="*/ 568 w 655"/>
                <a:gd name="T29" fmla="*/ 51 h 755"/>
                <a:gd name="T30" fmla="*/ 615 w 655"/>
                <a:gd name="T31" fmla="*/ 83 h 755"/>
                <a:gd name="T32" fmla="*/ 655 w 655"/>
                <a:gd name="T33" fmla="*/ 121 h 755"/>
                <a:gd name="T34" fmla="*/ 531 w 655"/>
                <a:gd name="T35" fmla="*/ 218 h 755"/>
                <a:gd name="T36" fmla="*/ 476 w 655"/>
                <a:gd name="T37" fmla="*/ 178 h 755"/>
                <a:gd name="T38" fmla="*/ 430 w 655"/>
                <a:gd name="T39" fmla="*/ 162 h 755"/>
                <a:gd name="T40" fmla="*/ 391 w 655"/>
                <a:gd name="T41" fmla="*/ 156 h 755"/>
                <a:gd name="T42" fmla="*/ 354 w 655"/>
                <a:gd name="T43" fmla="*/ 157 h 755"/>
                <a:gd name="T44" fmla="*/ 291 w 655"/>
                <a:gd name="T45" fmla="*/ 173 h 755"/>
                <a:gd name="T46" fmla="*/ 238 w 655"/>
                <a:gd name="T47" fmla="*/ 205 h 755"/>
                <a:gd name="T48" fmla="*/ 198 w 655"/>
                <a:gd name="T49" fmla="*/ 251 h 755"/>
                <a:gd name="T50" fmla="*/ 174 w 655"/>
                <a:gd name="T51" fmla="*/ 310 h 755"/>
                <a:gd name="T52" fmla="*/ 164 w 655"/>
                <a:gd name="T53" fmla="*/ 377 h 755"/>
                <a:gd name="T54" fmla="*/ 169 w 655"/>
                <a:gd name="T55" fmla="*/ 423 h 755"/>
                <a:gd name="T56" fmla="*/ 188 w 655"/>
                <a:gd name="T57" fmla="*/ 485 h 755"/>
                <a:gd name="T58" fmla="*/ 224 w 655"/>
                <a:gd name="T59" fmla="*/ 535 h 755"/>
                <a:gd name="T60" fmla="*/ 273 w 655"/>
                <a:gd name="T61" fmla="*/ 572 h 755"/>
                <a:gd name="T62" fmla="*/ 332 w 655"/>
                <a:gd name="T63" fmla="*/ 594 h 755"/>
                <a:gd name="T64" fmla="*/ 376 w 655"/>
                <a:gd name="T65" fmla="*/ 598 h 755"/>
                <a:gd name="T66" fmla="*/ 417 w 655"/>
                <a:gd name="T67" fmla="*/ 595 h 755"/>
                <a:gd name="T68" fmla="*/ 453 w 655"/>
                <a:gd name="T69" fmla="*/ 585 h 755"/>
                <a:gd name="T70" fmla="*/ 514 w 655"/>
                <a:gd name="T71" fmla="*/ 551 h 755"/>
                <a:gd name="T72" fmla="*/ 655 w 655"/>
                <a:gd name="T73" fmla="*/ 633 h 755"/>
                <a:gd name="T74" fmla="*/ 629 w 655"/>
                <a:gd name="T75" fmla="*/ 660 h 755"/>
                <a:gd name="T76" fmla="*/ 584 w 655"/>
                <a:gd name="T77" fmla="*/ 694 h 755"/>
                <a:gd name="T78" fmla="*/ 534 w 655"/>
                <a:gd name="T79" fmla="*/ 721 h 755"/>
                <a:gd name="T80" fmla="*/ 480 w 655"/>
                <a:gd name="T81" fmla="*/ 741 h 755"/>
                <a:gd name="T82" fmla="*/ 419 w 655"/>
                <a:gd name="T83" fmla="*/ 752 h 755"/>
                <a:gd name="T84" fmla="*/ 376 w 655"/>
                <a:gd name="T85" fmla="*/ 755 h 755"/>
                <a:gd name="T86" fmla="*/ 318 w 655"/>
                <a:gd name="T87" fmla="*/ 750 h 755"/>
                <a:gd name="T88" fmla="*/ 262 w 655"/>
                <a:gd name="T89" fmla="*/ 738 h 755"/>
                <a:gd name="T90" fmla="*/ 209 w 655"/>
                <a:gd name="T91" fmla="*/ 718 h 755"/>
                <a:gd name="T92" fmla="*/ 162 w 655"/>
                <a:gd name="T93" fmla="*/ 691 h 755"/>
                <a:gd name="T94" fmla="*/ 120 w 655"/>
                <a:gd name="T95" fmla="*/ 659 h 755"/>
                <a:gd name="T96" fmla="*/ 83 w 655"/>
                <a:gd name="T97" fmla="*/ 620 h 755"/>
                <a:gd name="T98" fmla="*/ 52 w 655"/>
                <a:gd name="T99" fmla="*/ 576 h 755"/>
                <a:gd name="T100" fmla="*/ 28 w 655"/>
                <a:gd name="T101" fmla="*/ 527 h 755"/>
                <a:gd name="T102" fmla="*/ 11 w 655"/>
                <a:gd name="T103" fmla="*/ 473 h 755"/>
                <a:gd name="T104" fmla="*/ 1 w 655"/>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5" h="755">
                  <a:moveTo>
                    <a:pt x="0" y="377"/>
                  </a:moveTo>
                  <a:lnTo>
                    <a:pt x="0" y="377"/>
                  </a:lnTo>
                  <a:lnTo>
                    <a:pt x="0" y="357"/>
                  </a:lnTo>
                  <a:lnTo>
                    <a:pt x="1" y="338"/>
                  </a:lnTo>
                  <a:lnTo>
                    <a:pt x="3"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20" y="96"/>
                  </a:lnTo>
                  <a:lnTo>
                    <a:pt x="134" y="84"/>
                  </a:lnTo>
                  <a:lnTo>
                    <a:pt x="147" y="73"/>
                  </a:lnTo>
                  <a:lnTo>
                    <a:pt x="162" y="64"/>
                  </a:lnTo>
                  <a:lnTo>
                    <a:pt x="178" y="54"/>
                  </a:lnTo>
                  <a:lnTo>
                    <a:pt x="193" y="44"/>
                  </a:lnTo>
                  <a:lnTo>
                    <a:pt x="209" y="37"/>
                  </a:lnTo>
                  <a:lnTo>
                    <a:pt x="226" y="29"/>
                  </a:lnTo>
                  <a:lnTo>
                    <a:pt x="243" y="22"/>
                  </a:lnTo>
                  <a:lnTo>
                    <a:pt x="262" y="16"/>
                  </a:lnTo>
                  <a:lnTo>
                    <a:pt x="280" y="11"/>
                  </a:lnTo>
                  <a:lnTo>
                    <a:pt x="298" y="7"/>
                  </a:lnTo>
                  <a:lnTo>
                    <a:pt x="318" y="4"/>
                  </a:lnTo>
                  <a:lnTo>
                    <a:pt x="337" y="1"/>
                  </a:lnTo>
                  <a:lnTo>
                    <a:pt x="357" y="0"/>
                  </a:lnTo>
                  <a:lnTo>
                    <a:pt x="376" y="0"/>
                  </a:lnTo>
                  <a:lnTo>
                    <a:pt x="376" y="0"/>
                  </a:lnTo>
                  <a:lnTo>
                    <a:pt x="398" y="0"/>
                  </a:lnTo>
                  <a:lnTo>
                    <a:pt x="419" y="3"/>
                  </a:lnTo>
                  <a:lnTo>
                    <a:pt x="439" y="5"/>
                  </a:lnTo>
                  <a:lnTo>
                    <a:pt x="460" y="9"/>
                  </a:lnTo>
                  <a:lnTo>
                    <a:pt x="480" y="14"/>
                  </a:lnTo>
                  <a:lnTo>
                    <a:pt x="498" y="20"/>
                  </a:lnTo>
                  <a:lnTo>
                    <a:pt x="516" y="26"/>
                  </a:lnTo>
                  <a:lnTo>
                    <a:pt x="534" y="33"/>
                  </a:lnTo>
                  <a:lnTo>
                    <a:pt x="551" y="42"/>
                  </a:lnTo>
                  <a:lnTo>
                    <a:pt x="568" y="51"/>
                  </a:lnTo>
                  <a:lnTo>
                    <a:pt x="584" y="61"/>
                  </a:lnTo>
                  <a:lnTo>
                    <a:pt x="600" y="72"/>
                  </a:lnTo>
                  <a:lnTo>
                    <a:pt x="615" y="83"/>
                  </a:lnTo>
                  <a:lnTo>
                    <a:pt x="629" y="95"/>
                  </a:lnTo>
                  <a:lnTo>
                    <a:pt x="643" y="107"/>
                  </a:lnTo>
                  <a:lnTo>
                    <a:pt x="655" y="121"/>
                  </a:lnTo>
                  <a:lnTo>
                    <a:pt x="545" y="234"/>
                  </a:lnTo>
                  <a:lnTo>
                    <a:pt x="545" y="234"/>
                  </a:lnTo>
                  <a:lnTo>
                    <a:pt x="531" y="218"/>
                  </a:lnTo>
                  <a:lnTo>
                    <a:pt x="514" y="204"/>
                  </a:lnTo>
                  <a:lnTo>
                    <a:pt x="495" y="190"/>
                  </a:lnTo>
                  <a:lnTo>
                    <a:pt x="476" y="178"/>
                  </a:lnTo>
                  <a:lnTo>
                    <a:pt x="453" y="170"/>
                  </a:lnTo>
                  <a:lnTo>
                    <a:pt x="442" y="166"/>
                  </a:lnTo>
                  <a:lnTo>
                    <a:pt x="430" y="162"/>
                  </a:lnTo>
                  <a:lnTo>
                    <a:pt x="417" y="160"/>
                  </a:lnTo>
                  <a:lnTo>
                    <a:pt x="404" y="157"/>
                  </a:lnTo>
                  <a:lnTo>
                    <a:pt x="391" y="156"/>
                  </a:lnTo>
                  <a:lnTo>
                    <a:pt x="376" y="156"/>
                  </a:lnTo>
                  <a:lnTo>
                    <a:pt x="376" y="156"/>
                  </a:lnTo>
                  <a:lnTo>
                    <a:pt x="354" y="157"/>
                  </a:lnTo>
                  <a:lnTo>
                    <a:pt x="332" y="161"/>
                  </a:lnTo>
                  <a:lnTo>
                    <a:pt x="310" y="166"/>
                  </a:lnTo>
                  <a:lnTo>
                    <a:pt x="291" y="173"/>
                  </a:lnTo>
                  <a:lnTo>
                    <a:pt x="273" y="182"/>
                  </a:lnTo>
                  <a:lnTo>
                    <a:pt x="254" y="193"/>
                  </a:lnTo>
                  <a:lnTo>
                    <a:pt x="238" y="205"/>
                  </a:lnTo>
                  <a:lnTo>
                    <a:pt x="224" y="220"/>
                  </a:lnTo>
                  <a:lnTo>
                    <a:pt x="210" y="234"/>
                  </a:lnTo>
                  <a:lnTo>
                    <a:pt x="198" y="251"/>
                  </a:lnTo>
                  <a:lnTo>
                    <a:pt x="188" y="270"/>
                  </a:lnTo>
                  <a:lnTo>
                    <a:pt x="180" y="289"/>
                  </a:lnTo>
                  <a:lnTo>
                    <a:pt x="174" y="310"/>
                  </a:lnTo>
                  <a:lnTo>
                    <a:pt x="169" y="332"/>
                  </a:lnTo>
                  <a:lnTo>
                    <a:pt x="165" y="354"/>
                  </a:lnTo>
                  <a:lnTo>
                    <a:pt x="164" y="377"/>
                  </a:lnTo>
                  <a:lnTo>
                    <a:pt x="164" y="377"/>
                  </a:lnTo>
                  <a:lnTo>
                    <a:pt x="165" y="401"/>
                  </a:lnTo>
                  <a:lnTo>
                    <a:pt x="169" y="423"/>
                  </a:lnTo>
                  <a:lnTo>
                    <a:pt x="174" y="445"/>
                  </a:lnTo>
                  <a:lnTo>
                    <a:pt x="180" y="466"/>
                  </a:lnTo>
                  <a:lnTo>
                    <a:pt x="188" y="485"/>
                  </a:lnTo>
                  <a:lnTo>
                    <a:pt x="198" y="502"/>
                  </a:lnTo>
                  <a:lnTo>
                    <a:pt x="210" y="520"/>
                  </a:lnTo>
                  <a:lnTo>
                    <a:pt x="224" y="535"/>
                  </a:lnTo>
                  <a:lnTo>
                    <a:pt x="238" y="549"/>
                  </a:lnTo>
                  <a:lnTo>
                    <a:pt x="254" y="562"/>
                  </a:lnTo>
                  <a:lnTo>
                    <a:pt x="273" y="572"/>
                  </a:lnTo>
                  <a:lnTo>
                    <a:pt x="291" y="582"/>
                  </a:lnTo>
                  <a:lnTo>
                    <a:pt x="310" y="589"/>
                  </a:lnTo>
                  <a:lnTo>
                    <a:pt x="332" y="594"/>
                  </a:lnTo>
                  <a:lnTo>
                    <a:pt x="354" y="598"/>
                  </a:lnTo>
                  <a:lnTo>
                    <a:pt x="376" y="598"/>
                  </a:lnTo>
                  <a:lnTo>
                    <a:pt x="376" y="598"/>
                  </a:lnTo>
                  <a:lnTo>
                    <a:pt x="391" y="598"/>
                  </a:lnTo>
                  <a:lnTo>
                    <a:pt x="404" y="596"/>
                  </a:lnTo>
                  <a:lnTo>
                    <a:pt x="417" y="595"/>
                  </a:lnTo>
                  <a:lnTo>
                    <a:pt x="430" y="593"/>
                  </a:lnTo>
                  <a:lnTo>
                    <a:pt x="442" y="589"/>
                  </a:lnTo>
                  <a:lnTo>
                    <a:pt x="453" y="585"/>
                  </a:lnTo>
                  <a:lnTo>
                    <a:pt x="476" y="576"/>
                  </a:lnTo>
                  <a:lnTo>
                    <a:pt x="495" y="565"/>
                  </a:lnTo>
                  <a:lnTo>
                    <a:pt x="514" y="551"/>
                  </a:lnTo>
                  <a:lnTo>
                    <a:pt x="531" y="537"/>
                  </a:lnTo>
                  <a:lnTo>
                    <a:pt x="545" y="521"/>
                  </a:lnTo>
                  <a:lnTo>
                    <a:pt x="655" y="633"/>
                  </a:lnTo>
                  <a:lnTo>
                    <a:pt x="655" y="633"/>
                  </a:lnTo>
                  <a:lnTo>
                    <a:pt x="643" y="646"/>
                  </a:lnTo>
                  <a:lnTo>
                    <a:pt x="629" y="660"/>
                  </a:lnTo>
                  <a:lnTo>
                    <a:pt x="615" y="672"/>
                  </a:lnTo>
                  <a:lnTo>
                    <a:pt x="600" y="683"/>
                  </a:lnTo>
                  <a:lnTo>
                    <a:pt x="584" y="694"/>
                  </a:lnTo>
                  <a:lnTo>
                    <a:pt x="568" y="704"/>
                  </a:lnTo>
                  <a:lnTo>
                    <a:pt x="551" y="713"/>
                  </a:lnTo>
                  <a:lnTo>
                    <a:pt x="534" y="721"/>
                  </a:lnTo>
                  <a:lnTo>
                    <a:pt x="516" y="729"/>
                  </a:lnTo>
                  <a:lnTo>
                    <a:pt x="498" y="735"/>
                  </a:lnTo>
                  <a:lnTo>
                    <a:pt x="480" y="741"/>
                  </a:lnTo>
                  <a:lnTo>
                    <a:pt x="460" y="746"/>
                  </a:lnTo>
                  <a:lnTo>
                    <a:pt x="439" y="750"/>
                  </a:lnTo>
                  <a:lnTo>
                    <a:pt x="419" y="752"/>
                  </a:lnTo>
                  <a:lnTo>
                    <a:pt x="398"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3" y="435"/>
                  </a:lnTo>
                  <a:lnTo>
                    <a:pt x="1" y="417"/>
                  </a:lnTo>
                  <a:lnTo>
                    <a:pt x="0"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noEditPoints="1"/>
            </p:cNvSpPr>
            <p:nvPr userDrawn="1"/>
          </p:nvSpPr>
          <p:spPr bwMode="auto">
            <a:xfrm>
              <a:off x="2130" y="2055"/>
              <a:ext cx="241" cy="251"/>
            </a:xfrm>
            <a:custGeom>
              <a:avLst/>
              <a:gdLst>
                <a:gd name="T0" fmla="*/ 545 w 723"/>
                <a:gd name="T1" fmla="*/ 296 h 755"/>
                <a:gd name="T2" fmla="*/ 531 w 723"/>
                <a:gd name="T3" fmla="*/ 246 h 755"/>
                <a:gd name="T4" fmla="*/ 505 w 723"/>
                <a:gd name="T5" fmla="*/ 206 h 755"/>
                <a:gd name="T6" fmla="*/ 471 w 723"/>
                <a:gd name="T7" fmla="*/ 176 h 755"/>
                <a:gd name="T8" fmla="*/ 428 w 723"/>
                <a:gd name="T9" fmla="*/ 157 h 755"/>
                <a:gd name="T10" fmla="*/ 380 w 723"/>
                <a:gd name="T11" fmla="*/ 148 h 755"/>
                <a:gd name="T12" fmla="*/ 346 w 723"/>
                <a:gd name="T13" fmla="*/ 149 h 755"/>
                <a:gd name="T14" fmla="*/ 299 w 723"/>
                <a:gd name="T15" fmla="*/ 157 h 755"/>
                <a:gd name="T16" fmla="*/ 257 w 723"/>
                <a:gd name="T17" fmla="*/ 178 h 755"/>
                <a:gd name="T18" fmla="*/ 220 w 723"/>
                <a:gd name="T19" fmla="*/ 209 h 755"/>
                <a:gd name="T20" fmla="*/ 191 w 723"/>
                <a:gd name="T21" fmla="*/ 249 h 755"/>
                <a:gd name="T22" fmla="*/ 170 w 723"/>
                <a:gd name="T23" fmla="*/ 296 h 755"/>
                <a:gd name="T24" fmla="*/ 0 w 723"/>
                <a:gd name="T25" fmla="*/ 357 h 755"/>
                <a:gd name="T26" fmla="*/ 7 w 723"/>
                <a:gd name="T27" fmla="*/ 300 h 755"/>
                <a:gd name="T28" fmla="*/ 22 w 723"/>
                <a:gd name="T29" fmla="*/ 245 h 755"/>
                <a:gd name="T30" fmla="*/ 44 w 723"/>
                <a:gd name="T31" fmla="*/ 195 h 755"/>
                <a:gd name="T32" fmla="*/ 72 w 723"/>
                <a:gd name="T33" fmla="*/ 149 h 755"/>
                <a:gd name="T34" fmla="*/ 107 w 723"/>
                <a:gd name="T35" fmla="*/ 109 h 755"/>
                <a:gd name="T36" fmla="*/ 147 w 723"/>
                <a:gd name="T37" fmla="*/ 73 h 755"/>
                <a:gd name="T38" fmla="*/ 192 w 723"/>
                <a:gd name="T39" fmla="*/ 44 h 755"/>
                <a:gd name="T40" fmla="*/ 242 w 723"/>
                <a:gd name="T41" fmla="*/ 22 h 755"/>
                <a:gd name="T42" fmla="*/ 296 w 723"/>
                <a:gd name="T43" fmla="*/ 7 h 755"/>
                <a:gd name="T44" fmla="*/ 354 w 723"/>
                <a:gd name="T45" fmla="*/ 0 h 755"/>
                <a:gd name="T46" fmla="*/ 392 w 723"/>
                <a:gd name="T47" fmla="*/ 0 h 755"/>
                <a:gd name="T48" fmla="*/ 447 w 723"/>
                <a:gd name="T49" fmla="*/ 6 h 755"/>
                <a:gd name="T50" fmla="*/ 497 w 723"/>
                <a:gd name="T51" fmla="*/ 20 h 755"/>
                <a:gd name="T52" fmla="*/ 543 w 723"/>
                <a:gd name="T53" fmla="*/ 40 h 755"/>
                <a:gd name="T54" fmla="*/ 584 w 723"/>
                <a:gd name="T55" fmla="*/ 67 h 755"/>
                <a:gd name="T56" fmla="*/ 621 w 723"/>
                <a:gd name="T57" fmla="*/ 101 h 755"/>
                <a:gd name="T58" fmla="*/ 653 w 723"/>
                <a:gd name="T59" fmla="*/ 140 h 755"/>
                <a:gd name="T60" fmla="*/ 678 w 723"/>
                <a:gd name="T61" fmla="*/ 185 h 755"/>
                <a:gd name="T62" fmla="*/ 699 w 723"/>
                <a:gd name="T63" fmla="*/ 237 h 755"/>
                <a:gd name="T64" fmla="*/ 713 w 723"/>
                <a:gd name="T65" fmla="*/ 294 h 755"/>
                <a:gd name="T66" fmla="*/ 722 w 723"/>
                <a:gd name="T67" fmla="*/ 356 h 755"/>
                <a:gd name="T68" fmla="*/ 167 w 723"/>
                <a:gd name="T69" fmla="*/ 421 h 755"/>
                <a:gd name="T70" fmla="*/ 175 w 723"/>
                <a:gd name="T71" fmla="*/ 459 h 755"/>
                <a:gd name="T72" fmla="*/ 200 w 723"/>
                <a:gd name="T73" fmla="*/ 507 h 755"/>
                <a:gd name="T74" fmla="*/ 236 w 723"/>
                <a:gd name="T75" fmla="*/ 548 h 755"/>
                <a:gd name="T76" fmla="*/ 282 w 723"/>
                <a:gd name="T77" fmla="*/ 576 h 755"/>
                <a:gd name="T78" fmla="*/ 337 w 723"/>
                <a:gd name="T79" fmla="*/ 592 h 755"/>
                <a:gd name="T80" fmla="*/ 376 w 723"/>
                <a:gd name="T81" fmla="*/ 595 h 755"/>
                <a:gd name="T82" fmla="*/ 424 w 723"/>
                <a:gd name="T83" fmla="*/ 592 h 755"/>
                <a:gd name="T84" fmla="*/ 465 w 723"/>
                <a:gd name="T85" fmla="*/ 581 h 755"/>
                <a:gd name="T86" fmla="*/ 513 w 723"/>
                <a:gd name="T87" fmla="*/ 557 h 755"/>
                <a:gd name="T88" fmla="*/ 566 w 723"/>
                <a:gd name="T89" fmla="*/ 512 h 755"/>
                <a:gd name="T90" fmla="*/ 662 w 723"/>
                <a:gd name="T91" fmla="*/ 640 h 755"/>
                <a:gd name="T92" fmla="*/ 620 w 723"/>
                <a:gd name="T93" fmla="*/ 678 h 755"/>
                <a:gd name="T94" fmla="*/ 569 w 723"/>
                <a:gd name="T95" fmla="*/ 710 h 755"/>
                <a:gd name="T96" fmla="*/ 511 w 723"/>
                <a:gd name="T97" fmla="*/ 734 h 755"/>
                <a:gd name="T98" fmla="*/ 447 w 723"/>
                <a:gd name="T99" fmla="*/ 749 h 755"/>
                <a:gd name="T100" fmla="*/ 376 w 723"/>
                <a:gd name="T101" fmla="*/ 755 h 755"/>
                <a:gd name="T102" fmla="*/ 337 w 723"/>
                <a:gd name="T103" fmla="*/ 752 h 755"/>
                <a:gd name="T104" fmla="*/ 280 w 723"/>
                <a:gd name="T105" fmla="*/ 743 h 755"/>
                <a:gd name="T106" fmla="*/ 226 w 723"/>
                <a:gd name="T107" fmla="*/ 726 h 755"/>
                <a:gd name="T108" fmla="*/ 178 w 723"/>
                <a:gd name="T109" fmla="*/ 701 h 755"/>
                <a:gd name="T110" fmla="*/ 134 w 723"/>
                <a:gd name="T111" fmla="*/ 670 h 755"/>
                <a:gd name="T112" fmla="*/ 95 w 723"/>
                <a:gd name="T113" fmla="*/ 633 h 755"/>
                <a:gd name="T114" fmla="*/ 62 w 723"/>
                <a:gd name="T115" fmla="*/ 590 h 755"/>
                <a:gd name="T116" fmla="*/ 35 w 723"/>
                <a:gd name="T117" fmla="*/ 543 h 755"/>
                <a:gd name="T118" fmla="*/ 16 w 723"/>
                <a:gd name="T119" fmla="*/ 492 h 755"/>
                <a:gd name="T120" fmla="*/ 4 w 723"/>
                <a:gd name="T121" fmla="*/ 435 h 755"/>
                <a:gd name="T122" fmla="*/ 0 w 723"/>
                <a:gd name="T123" fmla="*/ 37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3" h="755">
                  <a:moveTo>
                    <a:pt x="170" y="296"/>
                  </a:moveTo>
                  <a:lnTo>
                    <a:pt x="545" y="296"/>
                  </a:lnTo>
                  <a:lnTo>
                    <a:pt x="545" y="296"/>
                  </a:lnTo>
                  <a:lnTo>
                    <a:pt x="542" y="279"/>
                  </a:lnTo>
                  <a:lnTo>
                    <a:pt x="537" y="262"/>
                  </a:lnTo>
                  <a:lnTo>
                    <a:pt x="531" y="246"/>
                  </a:lnTo>
                  <a:lnTo>
                    <a:pt x="522" y="232"/>
                  </a:lnTo>
                  <a:lnTo>
                    <a:pt x="514" y="218"/>
                  </a:lnTo>
                  <a:lnTo>
                    <a:pt x="505" y="206"/>
                  </a:lnTo>
                  <a:lnTo>
                    <a:pt x="494" y="195"/>
                  </a:lnTo>
                  <a:lnTo>
                    <a:pt x="483" y="185"/>
                  </a:lnTo>
                  <a:lnTo>
                    <a:pt x="471" y="176"/>
                  </a:lnTo>
                  <a:lnTo>
                    <a:pt x="458" y="168"/>
                  </a:lnTo>
                  <a:lnTo>
                    <a:pt x="443" y="162"/>
                  </a:lnTo>
                  <a:lnTo>
                    <a:pt x="428" y="157"/>
                  </a:lnTo>
                  <a:lnTo>
                    <a:pt x="413" y="153"/>
                  </a:lnTo>
                  <a:lnTo>
                    <a:pt x="397" y="150"/>
                  </a:lnTo>
                  <a:lnTo>
                    <a:pt x="380" y="148"/>
                  </a:lnTo>
                  <a:lnTo>
                    <a:pt x="362" y="148"/>
                  </a:lnTo>
                  <a:lnTo>
                    <a:pt x="362" y="148"/>
                  </a:lnTo>
                  <a:lnTo>
                    <a:pt x="346" y="149"/>
                  </a:lnTo>
                  <a:lnTo>
                    <a:pt x="330" y="150"/>
                  </a:lnTo>
                  <a:lnTo>
                    <a:pt x="314" y="154"/>
                  </a:lnTo>
                  <a:lnTo>
                    <a:pt x="299" y="157"/>
                  </a:lnTo>
                  <a:lnTo>
                    <a:pt x="285" y="164"/>
                  </a:lnTo>
                  <a:lnTo>
                    <a:pt x="270" y="171"/>
                  </a:lnTo>
                  <a:lnTo>
                    <a:pt x="257" y="178"/>
                  </a:lnTo>
                  <a:lnTo>
                    <a:pt x="243" y="188"/>
                  </a:lnTo>
                  <a:lnTo>
                    <a:pt x="231" y="198"/>
                  </a:lnTo>
                  <a:lnTo>
                    <a:pt x="220" y="209"/>
                  </a:lnTo>
                  <a:lnTo>
                    <a:pt x="209" y="221"/>
                  </a:lnTo>
                  <a:lnTo>
                    <a:pt x="200" y="234"/>
                  </a:lnTo>
                  <a:lnTo>
                    <a:pt x="191" y="249"/>
                  </a:lnTo>
                  <a:lnTo>
                    <a:pt x="183" y="264"/>
                  </a:lnTo>
                  <a:lnTo>
                    <a:pt x="176" y="281"/>
                  </a:lnTo>
                  <a:lnTo>
                    <a:pt x="170" y="296"/>
                  </a:lnTo>
                  <a:close/>
                  <a:moveTo>
                    <a:pt x="0" y="377"/>
                  </a:moveTo>
                  <a:lnTo>
                    <a:pt x="0" y="377"/>
                  </a:lnTo>
                  <a:lnTo>
                    <a:pt x="0" y="357"/>
                  </a:lnTo>
                  <a:lnTo>
                    <a:pt x="1" y="338"/>
                  </a:lnTo>
                  <a:lnTo>
                    <a:pt x="4"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19" y="96"/>
                  </a:lnTo>
                  <a:lnTo>
                    <a:pt x="133" y="84"/>
                  </a:lnTo>
                  <a:lnTo>
                    <a:pt x="147" y="73"/>
                  </a:lnTo>
                  <a:lnTo>
                    <a:pt x="162" y="64"/>
                  </a:lnTo>
                  <a:lnTo>
                    <a:pt x="176" y="54"/>
                  </a:lnTo>
                  <a:lnTo>
                    <a:pt x="192" y="44"/>
                  </a:lnTo>
                  <a:lnTo>
                    <a:pt x="208" y="37"/>
                  </a:lnTo>
                  <a:lnTo>
                    <a:pt x="225" y="29"/>
                  </a:lnTo>
                  <a:lnTo>
                    <a:pt x="242" y="22"/>
                  </a:lnTo>
                  <a:lnTo>
                    <a:pt x="260" y="16"/>
                  </a:lnTo>
                  <a:lnTo>
                    <a:pt x="277" y="11"/>
                  </a:lnTo>
                  <a:lnTo>
                    <a:pt x="296" y="7"/>
                  </a:lnTo>
                  <a:lnTo>
                    <a:pt x="315" y="4"/>
                  </a:lnTo>
                  <a:lnTo>
                    <a:pt x="335" y="1"/>
                  </a:lnTo>
                  <a:lnTo>
                    <a:pt x="354" y="0"/>
                  </a:lnTo>
                  <a:lnTo>
                    <a:pt x="374" y="0"/>
                  </a:lnTo>
                  <a:lnTo>
                    <a:pt x="374" y="0"/>
                  </a:lnTo>
                  <a:lnTo>
                    <a:pt x="392" y="0"/>
                  </a:lnTo>
                  <a:lnTo>
                    <a:pt x="411" y="1"/>
                  </a:lnTo>
                  <a:lnTo>
                    <a:pt x="428" y="4"/>
                  </a:lnTo>
                  <a:lnTo>
                    <a:pt x="447" y="6"/>
                  </a:lnTo>
                  <a:lnTo>
                    <a:pt x="464" y="10"/>
                  </a:lnTo>
                  <a:lnTo>
                    <a:pt x="481" y="15"/>
                  </a:lnTo>
                  <a:lnTo>
                    <a:pt x="497" y="20"/>
                  </a:lnTo>
                  <a:lnTo>
                    <a:pt x="513" y="26"/>
                  </a:lnTo>
                  <a:lnTo>
                    <a:pt x="527" y="33"/>
                  </a:lnTo>
                  <a:lnTo>
                    <a:pt x="543" y="40"/>
                  </a:lnTo>
                  <a:lnTo>
                    <a:pt x="556" y="49"/>
                  </a:lnTo>
                  <a:lnTo>
                    <a:pt x="571" y="57"/>
                  </a:lnTo>
                  <a:lnTo>
                    <a:pt x="584" y="67"/>
                  </a:lnTo>
                  <a:lnTo>
                    <a:pt x="597" y="78"/>
                  </a:lnTo>
                  <a:lnTo>
                    <a:pt x="609" y="89"/>
                  </a:lnTo>
                  <a:lnTo>
                    <a:pt x="621" y="101"/>
                  </a:lnTo>
                  <a:lnTo>
                    <a:pt x="632" y="114"/>
                  </a:lnTo>
                  <a:lnTo>
                    <a:pt x="642" y="127"/>
                  </a:lnTo>
                  <a:lnTo>
                    <a:pt x="653" y="140"/>
                  </a:lnTo>
                  <a:lnTo>
                    <a:pt x="661" y="155"/>
                  </a:lnTo>
                  <a:lnTo>
                    <a:pt x="670" y="171"/>
                  </a:lnTo>
                  <a:lnTo>
                    <a:pt x="678" y="185"/>
                  </a:lnTo>
                  <a:lnTo>
                    <a:pt x="685" y="203"/>
                  </a:lnTo>
                  <a:lnTo>
                    <a:pt x="693" y="220"/>
                  </a:lnTo>
                  <a:lnTo>
                    <a:pt x="699" y="237"/>
                  </a:lnTo>
                  <a:lnTo>
                    <a:pt x="704" y="255"/>
                  </a:lnTo>
                  <a:lnTo>
                    <a:pt x="709" y="274"/>
                  </a:lnTo>
                  <a:lnTo>
                    <a:pt x="713" y="294"/>
                  </a:lnTo>
                  <a:lnTo>
                    <a:pt x="717" y="314"/>
                  </a:lnTo>
                  <a:lnTo>
                    <a:pt x="720" y="334"/>
                  </a:lnTo>
                  <a:lnTo>
                    <a:pt x="722" y="356"/>
                  </a:lnTo>
                  <a:lnTo>
                    <a:pt x="723" y="377"/>
                  </a:lnTo>
                  <a:lnTo>
                    <a:pt x="723" y="421"/>
                  </a:lnTo>
                  <a:lnTo>
                    <a:pt x="167" y="421"/>
                  </a:lnTo>
                  <a:lnTo>
                    <a:pt x="167" y="421"/>
                  </a:lnTo>
                  <a:lnTo>
                    <a:pt x="170" y="440"/>
                  </a:lnTo>
                  <a:lnTo>
                    <a:pt x="175" y="459"/>
                  </a:lnTo>
                  <a:lnTo>
                    <a:pt x="183" y="476"/>
                  </a:lnTo>
                  <a:lnTo>
                    <a:pt x="191" y="493"/>
                  </a:lnTo>
                  <a:lnTo>
                    <a:pt x="200" y="507"/>
                  </a:lnTo>
                  <a:lnTo>
                    <a:pt x="211" y="522"/>
                  </a:lnTo>
                  <a:lnTo>
                    <a:pt x="223" y="535"/>
                  </a:lnTo>
                  <a:lnTo>
                    <a:pt x="236" y="548"/>
                  </a:lnTo>
                  <a:lnTo>
                    <a:pt x="251" y="557"/>
                  </a:lnTo>
                  <a:lnTo>
                    <a:pt x="267" y="567"/>
                  </a:lnTo>
                  <a:lnTo>
                    <a:pt x="282" y="576"/>
                  </a:lnTo>
                  <a:lnTo>
                    <a:pt x="299" y="583"/>
                  </a:lnTo>
                  <a:lnTo>
                    <a:pt x="318" y="588"/>
                  </a:lnTo>
                  <a:lnTo>
                    <a:pt x="337" y="592"/>
                  </a:lnTo>
                  <a:lnTo>
                    <a:pt x="357" y="594"/>
                  </a:lnTo>
                  <a:lnTo>
                    <a:pt x="376" y="595"/>
                  </a:lnTo>
                  <a:lnTo>
                    <a:pt x="376" y="595"/>
                  </a:lnTo>
                  <a:lnTo>
                    <a:pt x="393" y="595"/>
                  </a:lnTo>
                  <a:lnTo>
                    <a:pt x="408" y="594"/>
                  </a:lnTo>
                  <a:lnTo>
                    <a:pt x="424" y="592"/>
                  </a:lnTo>
                  <a:lnTo>
                    <a:pt x="438" y="588"/>
                  </a:lnTo>
                  <a:lnTo>
                    <a:pt x="452" y="584"/>
                  </a:lnTo>
                  <a:lnTo>
                    <a:pt x="465" y="581"/>
                  </a:lnTo>
                  <a:lnTo>
                    <a:pt x="478" y="574"/>
                  </a:lnTo>
                  <a:lnTo>
                    <a:pt x="491" y="570"/>
                  </a:lnTo>
                  <a:lnTo>
                    <a:pt x="513" y="557"/>
                  </a:lnTo>
                  <a:lnTo>
                    <a:pt x="533" y="543"/>
                  </a:lnTo>
                  <a:lnTo>
                    <a:pt x="551" y="528"/>
                  </a:lnTo>
                  <a:lnTo>
                    <a:pt x="566" y="512"/>
                  </a:lnTo>
                  <a:lnTo>
                    <a:pt x="674" y="627"/>
                  </a:lnTo>
                  <a:lnTo>
                    <a:pt x="674" y="627"/>
                  </a:lnTo>
                  <a:lnTo>
                    <a:pt x="662" y="640"/>
                  </a:lnTo>
                  <a:lnTo>
                    <a:pt x="649" y="654"/>
                  </a:lnTo>
                  <a:lnTo>
                    <a:pt x="634" y="666"/>
                  </a:lnTo>
                  <a:lnTo>
                    <a:pt x="620" y="678"/>
                  </a:lnTo>
                  <a:lnTo>
                    <a:pt x="604" y="689"/>
                  </a:lnTo>
                  <a:lnTo>
                    <a:pt x="587" y="700"/>
                  </a:lnTo>
                  <a:lnTo>
                    <a:pt x="569" y="710"/>
                  </a:lnTo>
                  <a:lnTo>
                    <a:pt x="550" y="718"/>
                  </a:lnTo>
                  <a:lnTo>
                    <a:pt x="531" y="727"/>
                  </a:lnTo>
                  <a:lnTo>
                    <a:pt x="511" y="734"/>
                  </a:lnTo>
                  <a:lnTo>
                    <a:pt x="489" y="740"/>
                  </a:lnTo>
                  <a:lnTo>
                    <a:pt x="469" y="745"/>
                  </a:lnTo>
                  <a:lnTo>
                    <a:pt x="447" y="749"/>
                  </a:lnTo>
                  <a:lnTo>
                    <a:pt x="424" y="752"/>
                  </a:lnTo>
                  <a:lnTo>
                    <a:pt x="400"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4" y="435"/>
                  </a:lnTo>
                  <a:lnTo>
                    <a:pt x="1" y="417"/>
                  </a:lnTo>
                  <a:lnTo>
                    <a:pt x="0"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2186" y="2104"/>
              <a:ext cx="125" cy="49"/>
            </a:xfrm>
            <a:custGeom>
              <a:avLst/>
              <a:gdLst>
                <a:gd name="T0" fmla="*/ 0 w 375"/>
                <a:gd name="T1" fmla="*/ 148 h 148"/>
                <a:gd name="T2" fmla="*/ 375 w 375"/>
                <a:gd name="T3" fmla="*/ 148 h 148"/>
                <a:gd name="T4" fmla="*/ 375 w 375"/>
                <a:gd name="T5" fmla="*/ 148 h 148"/>
                <a:gd name="T6" fmla="*/ 372 w 375"/>
                <a:gd name="T7" fmla="*/ 131 h 148"/>
                <a:gd name="T8" fmla="*/ 367 w 375"/>
                <a:gd name="T9" fmla="*/ 114 h 148"/>
                <a:gd name="T10" fmla="*/ 361 w 375"/>
                <a:gd name="T11" fmla="*/ 98 h 148"/>
                <a:gd name="T12" fmla="*/ 352 w 375"/>
                <a:gd name="T13" fmla="*/ 84 h 148"/>
                <a:gd name="T14" fmla="*/ 344 w 375"/>
                <a:gd name="T15" fmla="*/ 70 h 148"/>
                <a:gd name="T16" fmla="*/ 335 w 375"/>
                <a:gd name="T17" fmla="*/ 58 h 148"/>
                <a:gd name="T18" fmla="*/ 324 w 375"/>
                <a:gd name="T19" fmla="*/ 47 h 148"/>
                <a:gd name="T20" fmla="*/ 313 w 375"/>
                <a:gd name="T21" fmla="*/ 37 h 148"/>
                <a:gd name="T22" fmla="*/ 301 w 375"/>
                <a:gd name="T23" fmla="*/ 28 h 148"/>
                <a:gd name="T24" fmla="*/ 288 w 375"/>
                <a:gd name="T25" fmla="*/ 20 h 148"/>
                <a:gd name="T26" fmla="*/ 273 w 375"/>
                <a:gd name="T27" fmla="*/ 14 h 148"/>
                <a:gd name="T28" fmla="*/ 258 w 375"/>
                <a:gd name="T29" fmla="*/ 9 h 148"/>
                <a:gd name="T30" fmla="*/ 243 w 375"/>
                <a:gd name="T31" fmla="*/ 5 h 148"/>
                <a:gd name="T32" fmla="*/ 227 w 375"/>
                <a:gd name="T33" fmla="*/ 2 h 148"/>
                <a:gd name="T34" fmla="*/ 210 w 375"/>
                <a:gd name="T35" fmla="*/ 0 h 148"/>
                <a:gd name="T36" fmla="*/ 192 w 375"/>
                <a:gd name="T37" fmla="*/ 0 h 148"/>
                <a:gd name="T38" fmla="*/ 192 w 375"/>
                <a:gd name="T39" fmla="*/ 0 h 148"/>
                <a:gd name="T40" fmla="*/ 176 w 375"/>
                <a:gd name="T41" fmla="*/ 1 h 148"/>
                <a:gd name="T42" fmla="*/ 160 w 375"/>
                <a:gd name="T43" fmla="*/ 2 h 148"/>
                <a:gd name="T44" fmla="*/ 144 w 375"/>
                <a:gd name="T45" fmla="*/ 6 h 148"/>
                <a:gd name="T46" fmla="*/ 129 w 375"/>
                <a:gd name="T47" fmla="*/ 9 h 148"/>
                <a:gd name="T48" fmla="*/ 115 w 375"/>
                <a:gd name="T49" fmla="*/ 16 h 148"/>
                <a:gd name="T50" fmla="*/ 100 w 375"/>
                <a:gd name="T51" fmla="*/ 23 h 148"/>
                <a:gd name="T52" fmla="*/ 87 w 375"/>
                <a:gd name="T53" fmla="*/ 30 h 148"/>
                <a:gd name="T54" fmla="*/ 73 w 375"/>
                <a:gd name="T55" fmla="*/ 40 h 148"/>
                <a:gd name="T56" fmla="*/ 61 w 375"/>
                <a:gd name="T57" fmla="*/ 50 h 148"/>
                <a:gd name="T58" fmla="*/ 50 w 375"/>
                <a:gd name="T59" fmla="*/ 61 h 148"/>
                <a:gd name="T60" fmla="*/ 39 w 375"/>
                <a:gd name="T61" fmla="*/ 73 h 148"/>
                <a:gd name="T62" fmla="*/ 30 w 375"/>
                <a:gd name="T63" fmla="*/ 86 h 148"/>
                <a:gd name="T64" fmla="*/ 21 w 375"/>
                <a:gd name="T65" fmla="*/ 101 h 148"/>
                <a:gd name="T66" fmla="*/ 13 w 375"/>
                <a:gd name="T67" fmla="*/ 116 h 148"/>
                <a:gd name="T68" fmla="*/ 6 w 375"/>
                <a:gd name="T69" fmla="*/ 133 h 148"/>
                <a:gd name="T70" fmla="*/ 0 w 375"/>
                <a:gd name="T71"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5" h="148">
                  <a:moveTo>
                    <a:pt x="0" y="148"/>
                  </a:moveTo>
                  <a:lnTo>
                    <a:pt x="375" y="148"/>
                  </a:lnTo>
                  <a:lnTo>
                    <a:pt x="375" y="148"/>
                  </a:lnTo>
                  <a:lnTo>
                    <a:pt x="372" y="131"/>
                  </a:lnTo>
                  <a:lnTo>
                    <a:pt x="367" y="114"/>
                  </a:lnTo>
                  <a:lnTo>
                    <a:pt x="361" y="98"/>
                  </a:lnTo>
                  <a:lnTo>
                    <a:pt x="352" y="84"/>
                  </a:lnTo>
                  <a:lnTo>
                    <a:pt x="344" y="70"/>
                  </a:lnTo>
                  <a:lnTo>
                    <a:pt x="335" y="58"/>
                  </a:lnTo>
                  <a:lnTo>
                    <a:pt x="324" y="47"/>
                  </a:lnTo>
                  <a:lnTo>
                    <a:pt x="313" y="37"/>
                  </a:lnTo>
                  <a:lnTo>
                    <a:pt x="301" y="28"/>
                  </a:lnTo>
                  <a:lnTo>
                    <a:pt x="288" y="20"/>
                  </a:lnTo>
                  <a:lnTo>
                    <a:pt x="273" y="14"/>
                  </a:lnTo>
                  <a:lnTo>
                    <a:pt x="258" y="9"/>
                  </a:lnTo>
                  <a:lnTo>
                    <a:pt x="243" y="5"/>
                  </a:lnTo>
                  <a:lnTo>
                    <a:pt x="227" y="2"/>
                  </a:lnTo>
                  <a:lnTo>
                    <a:pt x="210" y="0"/>
                  </a:lnTo>
                  <a:lnTo>
                    <a:pt x="192" y="0"/>
                  </a:lnTo>
                  <a:lnTo>
                    <a:pt x="192" y="0"/>
                  </a:lnTo>
                  <a:lnTo>
                    <a:pt x="176" y="1"/>
                  </a:lnTo>
                  <a:lnTo>
                    <a:pt x="160" y="2"/>
                  </a:lnTo>
                  <a:lnTo>
                    <a:pt x="144" y="6"/>
                  </a:lnTo>
                  <a:lnTo>
                    <a:pt x="129" y="9"/>
                  </a:lnTo>
                  <a:lnTo>
                    <a:pt x="115" y="16"/>
                  </a:lnTo>
                  <a:lnTo>
                    <a:pt x="100" y="23"/>
                  </a:lnTo>
                  <a:lnTo>
                    <a:pt x="87" y="30"/>
                  </a:lnTo>
                  <a:lnTo>
                    <a:pt x="73" y="40"/>
                  </a:lnTo>
                  <a:lnTo>
                    <a:pt x="61" y="50"/>
                  </a:lnTo>
                  <a:lnTo>
                    <a:pt x="50" y="61"/>
                  </a:lnTo>
                  <a:lnTo>
                    <a:pt x="39" y="73"/>
                  </a:lnTo>
                  <a:lnTo>
                    <a:pt x="30" y="86"/>
                  </a:lnTo>
                  <a:lnTo>
                    <a:pt x="21" y="101"/>
                  </a:lnTo>
                  <a:lnTo>
                    <a:pt x="13" y="116"/>
                  </a:lnTo>
                  <a:lnTo>
                    <a:pt x="6" y="133"/>
                  </a:lnTo>
                  <a:lnTo>
                    <a:pt x="0" y="1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2130" y="2055"/>
              <a:ext cx="241" cy="251"/>
            </a:xfrm>
            <a:custGeom>
              <a:avLst/>
              <a:gdLst>
                <a:gd name="T0" fmla="*/ 0 w 723"/>
                <a:gd name="T1" fmla="*/ 357 h 755"/>
                <a:gd name="T2" fmla="*/ 7 w 723"/>
                <a:gd name="T3" fmla="*/ 300 h 755"/>
                <a:gd name="T4" fmla="*/ 22 w 723"/>
                <a:gd name="T5" fmla="*/ 245 h 755"/>
                <a:gd name="T6" fmla="*/ 44 w 723"/>
                <a:gd name="T7" fmla="*/ 195 h 755"/>
                <a:gd name="T8" fmla="*/ 72 w 723"/>
                <a:gd name="T9" fmla="*/ 149 h 755"/>
                <a:gd name="T10" fmla="*/ 107 w 723"/>
                <a:gd name="T11" fmla="*/ 109 h 755"/>
                <a:gd name="T12" fmla="*/ 147 w 723"/>
                <a:gd name="T13" fmla="*/ 73 h 755"/>
                <a:gd name="T14" fmla="*/ 192 w 723"/>
                <a:gd name="T15" fmla="*/ 44 h 755"/>
                <a:gd name="T16" fmla="*/ 242 w 723"/>
                <a:gd name="T17" fmla="*/ 22 h 755"/>
                <a:gd name="T18" fmla="*/ 296 w 723"/>
                <a:gd name="T19" fmla="*/ 7 h 755"/>
                <a:gd name="T20" fmla="*/ 354 w 723"/>
                <a:gd name="T21" fmla="*/ 0 h 755"/>
                <a:gd name="T22" fmla="*/ 392 w 723"/>
                <a:gd name="T23" fmla="*/ 0 h 755"/>
                <a:gd name="T24" fmla="*/ 447 w 723"/>
                <a:gd name="T25" fmla="*/ 6 h 755"/>
                <a:gd name="T26" fmla="*/ 497 w 723"/>
                <a:gd name="T27" fmla="*/ 20 h 755"/>
                <a:gd name="T28" fmla="*/ 543 w 723"/>
                <a:gd name="T29" fmla="*/ 40 h 755"/>
                <a:gd name="T30" fmla="*/ 584 w 723"/>
                <a:gd name="T31" fmla="*/ 67 h 755"/>
                <a:gd name="T32" fmla="*/ 621 w 723"/>
                <a:gd name="T33" fmla="*/ 101 h 755"/>
                <a:gd name="T34" fmla="*/ 653 w 723"/>
                <a:gd name="T35" fmla="*/ 140 h 755"/>
                <a:gd name="T36" fmla="*/ 678 w 723"/>
                <a:gd name="T37" fmla="*/ 185 h 755"/>
                <a:gd name="T38" fmla="*/ 699 w 723"/>
                <a:gd name="T39" fmla="*/ 237 h 755"/>
                <a:gd name="T40" fmla="*/ 713 w 723"/>
                <a:gd name="T41" fmla="*/ 294 h 755"/>
                <a:gd name="T42" fmla="*/ 722 w 723"/>
                <a:gd name="T43" fmla="*/ 356 h 755"/>
                <a:gd name="T44" fmla="*/ 167 w 723"/>
                <a:gd name="T45" fmla="*/ 421 h 755"/>
                <a:gd name="T46" fmla="*/ 175 w 723"/>
                <a:gd name="T47" fmla="*/ 459 h 755"/>
                <a:gd name="T48" fmla="*/ 200 w 723"/>
                <a:gd name="T49" fmla="*/ 507 h 755"/>
                <a:gd name="T50" fmla="*/ 236 w 723"/>
                <a:gd name="T51" fmla="*/ 548 h 755"/>
                <a:gd name="T52" fmla="*/ 282 w 723"/>
                <a:gd name="T53" fmla="*/ 576 h 755"/>
                <a:gd name="T54" fmla="*/ 337 w 723"/>
                <a:gd name="T55" fmla="*/ 592 h 755"/>
                <a:gd name="T56" fmla="*/ 376 w 723"/>
                <a:gd name="T57" fmla="*/ 595 h 755"/>
                <a:gd name="T58" fmla="*/ 424 w 723"/>
                <a:gd name="T59" fmla="*/ 592 h 755"/>
                <a:gd name="T60" fmla="*/ 465 w 723"/>
                <a:gd name="T61" fmla="*/ 581 h 755"/>
                <a:gd name="T62" fmla="*/ 513 w 723"/>
                <a:gd name="T63" fmla="*/ 557 h 755"/>
                <a:gd name="T64" fmla="*/ 566 w 723"/>
                <a:gd name="T65" fmla="*/ 512 h 755"/>
                <a:gd name="T66" fmla="*/ 662 w 723"/>
                <a:gd name="T67" fmla="*/ 640 h 755"/>
                <a:gd name="T68" fmla="*/ 620 w 723"/>
                <a:gd name="T69" fmla="*/ 678 h 755"/>
                <a:gd name="T70" fmla="*/ 569 w 723"/>
                <a:gd name="T71" fmla="*/ 710 h 755"/>
                <a:gd name="T72" fmla="*/ 511 w 723"/>
                <a:gd name="T73" fmla="*/ 734 h 755"/>
                <a:gd name="T74" fmla="*/ 447 w 723"/>
                <a:gd name="T75" fmla="*/ 749 h 755"/>
                <a:gd name="T76" fmla="*/ 376 w 723"/>
                <a:gd name="T77" fmla="*/ 755 h 755"/>
                <a:gd name="T78" fmla="*/ 337 w 723"/>
                <a:gd name="T79" fmla="*/ 752 h 755"/>
                <a:gd name="T80" fmla="*/ 280 w 723"/>
                <a:gd name="T81" fmla="*/ 743 h 755"/>
                <a:gd name="T82" fmla="*/ 226 w 723"/>
                <a:gd name="T83" fmla="*/ 726 h 755"/>
                <a:gd name="T84" fmla="*/ 178 w 723"/>
                <a:gd name="T85" fmla="*/ 701 h 755"/>
                <a:gd name="T86" fmla="*/ 134 w 723"/>
                <a:gd name="T87" fmla="*/ 670 h 755"/>
                <a:gd name="T88" fmla="*/ 95 w 723"/>
                <a:gd name="T89" fmla="*/ 633 h 755"/>
                <a:gd name="T90" fmla="*/ 62 w 723"/>
                <a:gd name="T91" fmla="*/ 590 h 755"/>
                <a:gd name="T92" fmla="*/ 35 w 723"/>
                <a:gd name="T93" fmla="*/ 543 h 755"/>
                <a:gd name="T94" fmla="*/ 16 w 723"/>
                <a:gd name="T95" fmla="*/ 492 h 755"/>
                <a:gd name="T96" fmla="*/ 4 w 723"/>
                <a:gd name="T97" fmla="*/ 435 h 755"/>
                <a:gd name="T98" fmla="*/ 0 w 723"/>
                <a:gd name="T99" fmla="*/ 37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3" h="755">
                  <a:moveTo>
                    <a:pt x="0" y="377"/>
                  </a:moveTo>
                  <a:lnTo>
                    <a:pt x="0" y="377"/>
                  </a:lnTo>
                  <a:lnTo>
                    <a:pt x="0" y="357"/>
                  </a:lnTo>
                  <a:lnTo>
                    <a:pt x="1" y="338"/>
                  </a:lnTo>
                  <a:lnTo>
                    <a:pt x="4"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19" y="96"/>
                  </a:lnTo>
                  <a:lnTo>
                    <a:pt x="133" y="84"/>
                  </a:lnTo>
                  <a:lnTo>
                    <a:pt x="147" y="73"/>
                  </a:lnTo>
                  <a:lnTo>
                    <a:pt x="162" y="64"/>
                  </a:lnTo>
                  <a:lnTo>
                    <a:pt x="176" y="54"/>
                  </a:lnTo>
                  <a:lnTo>
                    <a:pt x="192" y="44"/>
                  </a:lnTo>
                  <a:lnTo>
                    <a:pt x="208" y="37"/>
                  </a:lnTo>
                  <a:lnTo>
                    <a:pt x="225" y="29"/>
                  </a:lnTo>
                  <a:lnTo>
                    <a:pt x="242" y="22"/>
                  </a:lnTo>
                  <a:lnTo>
                    <a:pt x="260" y="16"/>
                  </a:lnTo>
                  <a:lnTo>
                    <a:pt x="277" y="11"/>
                  </a:lnTo>
                  <a:lnTo>
                    <a:pt x="296" y="7"/>
                  </a:lnTo>
                  <a:lnTo>
                    <a:pt x="315" y="4"/>
                  </a:lnTo>
                  <a:lnTo>
                    <a:pt x="335" y="1"/>
                  </a:lnTo>
                  <a:lnTo>
                    <a:pt x="354" y="0"/>
                  </a:lnTo>
                  <a:lnTo>
                    <a:pt x="374" y="0"/>
                  </a:lnTo>
                  <a:lnTo>
                    <a:pt x="374" y="0"/>
                  </a:lnTo>
                  <a:lnTo>
                    <a:pt x="392" y="0"/>
                  </a:lnTo>
                  <a:lnTo>
                    <a:pt x="411" y="1"/>
                  </a:lnTo>
                  <a:lnTo>
                    <a:pt x="428" y="4"/>
                  </a:lnTo>
                  <a:lnTo>
                    <a:pt x="447" y="6"/>
                  </a:lnTo>
                  <a:lnTo>
                    <a:pt x="464" y="10"/>
                  </a:lnTo>
                  <a:lnTo>
                    <a:pt x="481" y="15"/>
                  </a:lnTo>
                  <a:lnTo>
                    <a:pt x="497" y="20"/>
                  </a:lnTo>
                  <a:lnTo>
                    <a:pt x="513" y="26"/>
                  </a:lnTo>
                  <a:lnTo>
                    <a:pt x="527" y="33"/>
                  </a:lnTo>
                  <a:lnTo>
                    <a:pt x="543" y="40"/>
                  </a:lnTo>
                  <a:lnTo>
                    <a:pt x="556" y="49"/>
                  </a:lnTo>
                  <a:lnTo>
                    <a:pt x="571" y="57"/>
                  </a:lnTo>
                  <a:lnTo>
                    <a:pt x="584" y="67"/>
                  </a:lnTo>
                  <a:lnTo>
                    <a:pt x="597" y="78"/>
                  </a:lnTo>
                  <a:lnTo>
                    <a:pt x="609" y="89"/>
                  </a:lnTo>
                  <a:lnTo>
                    <a:pt x="621" y="101"/>
                  </a:lnTo>
                  <a:lnTo>
                    <a:pt x="632" y="114"/>
                  </a:lnTo>
                  <a:lnTo>
                    <a:pt x="642" y="127"/>
                  </a:lnTo>
                  <a:lnTo>
                    <a:pt x="653" y="140"/>
                  </a:lnTo>
                  <a:lnTo>
                    <a:pt x="661" y="155"/>
                  </a:lnTo>
                  <a:lnTo>
                    <a:pt x="670" y="171"/>
                  </a:lnTo>
                  <a:lnTo>
                    <a:pt x="678" y="185"/>
                  </a:lnTo>
                  <a:lnTo>
                    <a:pt x="685" y="203"/>
                  </a:lnTo>
                  <a:lnTo>
                    <a:pt x="693" y="220"/>
                  </a:lnTo>
                  <a:lnTo>
                    <a:pt x="699" y="237"/>
                  </a:lnTo>
                  <a:lnTo>
                    <a:pt x="704" y="255"/>
                  </a:lnTo>
                  <a:lnTo>
                    <a:pt x="709" y="274"/>
                  </a:lnTo>
                  <a:lnTo>
                    <a:pt x="713" y="294"/>
                  </a:lnTo>
                  <a:lnTo>
                    <a:pt x="717" y="314"/>
                  </a:lnTo>
                  <a:lnTo>
                    <a:pt x="720" y="334"/>
                  </a:lnTo>
                  <a:lnTo>
                    <a:pt x="722" y="356"/>
                  </a:lnTo>
                  <a:lnTo>
                    <a:pt x="723" y="377"/>
                  </a:lnTo>
                  <a:lnTo>
                    <a:pt x="723" y="421"/>
                  </a:lnTo>
                  <a:lnTo>
                    <a:pt x="167" y="421"/>
                  </a:lnTo>
                  <a:lnTo>
                    <a:pt x="167" y="421"/>
                  </a:lnTo>
                  <a:lnTo>
                    <a:pt x="170" y="440"/>
                  </a:lnTo>
                  <a:lnTo>
                    <a:pt x="175" y="459"/>
                  </a:lnTo>
                  <a:lnTo>
                    <a:pt x="183" y="476"/>
                  </a:lnTo>
                  <a:lnTo>
                    <a:pt x="191" y="493"/>
                  </a:lnTo>
                  <a:lnTo>
                    <a:pt x="200" y="507"/>
                  </a:lnTo>
                  <a:lnTo>
                    <a:pt x="211" y="522"/>
                  </a:lnTo>
                  <a:lnTo>
                    <a:pt x="223" y="535"/>
                  </a:lnTo>
                  <a:lnTo>
                    <a:pt x="236" y="548"/>
                  </a:lnTo>
                  <a:lnTo>
                    <a:pt x="251" y="557"/>
                  </a:lnTo>
                  <a:lnTo>
                    <a:pt x="267" y="567"/>
                  </a:lnTo>
                  <a:lnTo>
                    <a:pt x="282" y="576"/>
                  </a:lnTo>
                  <a:lnTo>
                    <a:pt x="299" y="583"/>
                  </a:lnTo>
                  <a:lnTo>
                    <a:pt x="318" y="588"/>
                  </a:lnTo>
                  <a:lnTo>
                    <a:pt x="337" y="592"/>
                  </a:lnTo>
                  <a:lnTo>
                    <a:pt x="357" y="594"/>
                  </a:lnTo>
                  <a:lnTo>
                    <a:pt x="376" y="595"/>
                  </a:lnTo>
                  <a:lnTo>
                    <a:pt x="376" y="595"/>
                  </a:lnTo>
                  <a:lnTo>
                    <a:pt x="393" y="595"/>
                  </a:lnTo>
                  <a:lnTo>
                    <a:pt x="408" y="594"/>
                  </a:lnTo>
                  <a:lnTo>
                    <a:pt x="424" y="592"/>
                  </a:lnTo>
                  <a:lnTo>
                    <a:pt x="438" y="588"/>
                  </a:lnTo>
                  <a:lnTo>
                    <a:pt x="452" y="584"/>
                  </a:lnTo>
                  <a:lnTo>
                    <a:pt x="465" y="581"/>
                  </a:lnTo>
                  <a:lnTo>
                    <a:pt x="478" y="574"/>
                  </a:lnTo>
                  <a:lnTo>
                    <a:pt x="491" y="570"/>
                  </a:lnTo>
                  <a:lnTo>
                    <a:pt x="513" y="557"/>
                  </a:lnTo>
                  <a:lnTo>
                    <a:pt x="533" y="543"/>
                  </a:lnTo>
                  <a:lnTo>
                    <a:pt x="551" y="528"/>
                  </a:lnTo>
                  <a:lnTo>
                    <a:pt x="566" y="512"/>
                  </a:lnTo>
                  <a:lnTo>
                    <a:pt x="674" y="627"/>
                  </a:lnTo>
                  <a:lnTo>
                    <a:pt x="674" y="627"/>
                  </a:lnTo>
                  <a:lnTo>
                    <a:pt x="662" y="640"/>
                  </a:lnTo>
                  <a:lnTo>
                    <a:pt x="649" y="654"/>
                  </a:lnTo>
                  <a:lnTo>
                    <a:pt x="634" y="666"/>
                  </a:lnTo>
                  <a:lnTo>
                    <a:pt x="620" y="678"/>
                  </a:lnTo>
                  <a:lnTo>
                    <a:pt x="604" y="689"/>
                  </a:lnTo>
                  <a:lnTo>
                    <a:pt x="587" y="700"/>
                  </a:lnTo>
                  <a:lnTo>
                    <a:pt x="569" y="710"/>
                  </a:lnTo>
                  <a:lnTo>
                    <a:pt x="550" y="718"/>
                  </a:lnTo>
                  <a:lnTo>
                    <a:pt x="531" y="727"/>
                  </a:lnTo>
                  <a:lnTo>
                    <a:pt x="511" y="734"/>
                  </a:lnTo>
                  <a:lnTo>
                    <a:pt x="489" y="740"/>
                  </a:lnTo>
                  <a:lnTo>
                    <a:pt x="469" y="745"/>
                  </a:lnTo>
                  <a:lnTo>
                    <a:pt x="447" y="749"/>
                  </a:lnTo>
                  <a:lnTo>
                    <a:pt x="424" y="752"/>
                  </a:lnTo>
                  <a:lnTo>
                    <a:pt x="400"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4" y="435"/>
                  </a:lnTo>
                  <a:lnTo>
                    <a:pt x="1" y="417"/>
                  </a:lnTo>
                  <a:lnTo>
                    <a:pt x="0"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2400" y="2055"/>
              <a:ext cx="209" cy="250"/>
            </a:xfrm>
            <a:custGeom>
              <a:avLst/>
              <a:gdLst>
                <a:gd name="T0" fmla="*/ 458 w 628"/>
                <a:gd name="T1" fmla="*/ 752 h 752"/>
                <a:gd name="T2" fmla="*/ 458 w 628"/>
                <a:gd name="T3" fmla="*/ 315 h 752"/>
                <a:gd name="T4" fmla="*/ 454 w 628"/>
                <a:gd name="T5" fmla="*/ 285 h 752"/>
                <a:gd name="T6" fmla="*/ 445 w 628"/>
                <a:gd name="T7" fmla="*/ 259 h 752"/>
                <a:gd name="T8" fmla="*/ 432 w 628"/>
                <a:gd name="T9" fmla="*/ 234 h 752"/>
                <a:gd name="T10" fmla="*/ 415 w 628"/>
                <a:gd name="T11" fmla="*/ 212 h 752"/>
                <a:gd name="T12" fmla="*/ 394 w 628"/>
                <a:gd name="T13" fmla="*/ 195 h 752"/>
                <a:gd name="T14" fmla="*/ 370 w 628"/>
                <a:gd name="T15" fmla="*/ 182 h 752"/>
                <a:gd name="T16" fmla="*/ 342 w 628"/>
                <a:gd name="T17" fmla="*/ 173 h 752"/>
                <a:gd name="T18" fmla="*/ 314 w 628"/>
                <a:gd name="T19" fmla="*/ 171 h 752"/>
                <a:gd name="T20" fmla="*/ 299 w 628"/>
                <a:gd name="T21" fmla="*/ 171 h 752"/>
                <a:gd name="T22" fmla="*/ 271 w 628"/>
                <a:gd name="T23" fmla="*/ 177 h 752"/>
                <a:gd name="T24" fmla="*/ 244 w 628"/>
                <a:gd name="T25" fmla="*/ 188 h 752"/>
                <a:gd name="T26" fmla="*/ 222 w 628"/>
                <a:gd name="T27" fmla="*/ 204 h 752"/>
                <a:gd name="T28" fmla="*/ 203 w 628"/>
                <a:gd name="T29" fmla="*/ 223 h 752"/>
                <a:gd name="T30" fmla="*/ 187 w 628"/>
                <a:gd name="T31" fmla="*/ 245 h 752"/>
                <a:gd name="T32" fmla="*/ 176 w 628"/>
                <a:gd name="T33" fmla="*/ 272 h 752"/>
                <a:gd name="T34" fmla="*/ 170 w 628"/>
                <a:gd name="T35" fmla="*/ 300 h 752"/>
                <a:gd name="T36" fmla="*/ 170 w 628"/>
                <a:gd name="T37" fmla="*/ 752 h 752"/>
                <a:gd name="T38" fmla="*/ 0 w 628"/>
                <a:gd name="T39" fmla="*/ 315 h 752"/>
                <a:gd name="T40" fmla="*/ 0 w 628"/>
                <a:gd name="T41" fmla="*/ 298 h 752"/>
                <a:gd name="T42" fmla="*/ 3 w 628"/>
                <a:gd name="T43" fmla="*/ 266 h 752"/>
                <a:gd name="T44" fmla="*/ 9 w 628"/>
                <a:gd name="T45" fmla="*/ 235 h 752"/>
                <a:gd name="T46" fmla="*/ 18 w 628"/>
                <a:gd name="T47" fmla="*/ 206 h 752"/>
                <a:gd name="T48" fmla="*/ 30 w 628"/>
                <a:gd name="T49" fmla="*/ 178 h 752"/>
                <a:gd name="T50" fmla="*/ 45 w 628"/>
                <a:gd name="T51" fmla="*/ 151 h 752"/>
                <a:gd name="T52" fmla="*/ 71 w 628"/>
                <a:gd name="T53" fmla="*/ 115 h 752"/>
                <a:gd name="T54" fmla="*/ 114 w 628"/>
                <a:gd name="T55" fmla="*/ 72 h 752"/>
                <a:gd name="T56" fmla="*/ 151 w 628"/>
                <a:gd name="T57" fmla="*/ 45 h 752"/>
                <a:gd name="T58" fmla="*/ 177 w 628"/>
                <a:gd name="T59" fmla="*/ 31 h 752"/>
                <a:gd name="T60" fmla="*/ 205 w 628"/>
                <a:gd name="T61" fmla="*/ 18 h 752"/>
                <a:gd name="T62" fmla="*/ 235 w 628"/>
                <a:gd name="T63" fmla="*/ 10 h 752"/>
                <a:gd name="T64" fmla="*/ 265 w 628"/>
                <a:gd name="T65" fmla="*/ 4 h 752"/>
                <a:gd name="T66" fmla="*/ 297 w 628"/>
                <a:gd name="T67" fmla="*/ 0 h 752"/>
                <a:gd name="T68" fmla="*/ 314 w 628"/>
                <a:gd name="T69" fmla="*/ 0 h 752"/>
                <a:gd name="T70" fmla="*/ 345 w 628"/>
                <a:gd name="T71" fmla="*/ 1 h 752"/>
                <a:gd name="T72" fmla="*/ 377 w 628"/>
                <a:gd name="T73" fmla="*/ 6 h 752"/>
                <a:gd name="T74" fmla="*/ 406 w 628"/>
                <a:gd name="T75" fmla="*/ 14 h 752"/>
                <a:gd name="T76" fmla="*/ 436 w 628"/>
                <a:gd name="T77" fmla="*/ 25 h 752"/>
                <a:gd name="T78" fmla="*/ 464 w 628"/>
                <a:gd name="T79" fmla="*/ 38 h 752"/>
                <a:gd name="T80" fmla="*/ 489 w 628"/>
                <a:gd name="T81" fmla="*/ 54 h 752"/>
                <a:gd name="T82" fmla="*/ 535 w 628"/>
                <a:gd name="T83" fmla="*/ 92 h 752"/>
                <a:gd name="T84" fmla="*/ 574 w 628"/>
                <a:gd name="T85" fmla="*/ 139 h 752"/>
                <a:gd name="T86" fmla="*/ 590 w 628"/>
                <a:gd name="T87" fmla="*/ 165 h 752"/>
                <a:gd name="T88" fmla="*/ 602 w 628"/>
                <a:gd name="T89" fmla="*/ 192 h 752"/>
                <a:gd name="T90" fmla="*/ 613 w 628"/>
                <a:gd name="T91" fmla="*/ 221 h 752"/>
                <a:gd name="T92" fmla="*/ 621 w 628"/>
                <a:gd name="T93" fmla="*/ 251 h 752"/>
                <a:gd name="T94" fmla="*/ 626 w 628"/>
                <a:gd name="T95" fmla="*/ 282 h 752"/>
                <a:gd name="T96" fmla="*/ 628 w 628"/>
                <a:gd name="T97" fmla="*/ 315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8" h="752">
                  <a:moveTo>
                    <a:pt x="628" y="752"/>
                  </a:moveTo>
                  <a:lnTo>
                    <a:pt x="458" y="752"/>
                  </a:lnTo>
                  <a:lnTo>
                    <a:pt x="458" y="315"/>
                  </a:lnTo>
                  <a:lnTo>
                    <a:pt x="458" y="315"/>
                  </a:lnTo>
                  <a:lnTo>
                    <a:pt x="456" y="300"/>
                  </a:lnTo>
                  <a:lnTo>
                    <a:pt x="454" y="285"/>
                  </a:lnTo>
                  <a:lnTo>
                    <a:pt x="450" y="272"/>
                  </a:lnTo>
                  <a:lnTo>
                    <a:pt x="445" y="259"/>
                  </a:lnTo>
                  <a:lnTo>
                    <a:pt x="439" y="245"/>
                  </a:lnTo>
                  <a:lnTo>
                    <a:pt x="432" y="234"/>
                  </a:lnTo>
                  <a:lnTo>
                    <a:pt x="425" y="223"/>
                  </a:lnTo>
                  <a:lnTo>
                    <a:pt x="415" y="212"/>
                  </a:lnTo>
                  <a:lnTo>
                    <a:pt x="405" y="204"/>
                  </a:lnTo>
                  <a:lnTo>
                    <a:pt x="394" y="195"/>
                  </a:lnTo>
                  <a:lnTo>
                    <a:pt x="382" y="188"/>
                  </a:lnTo>
                  <a:lnTo>
                    <a:pt x="370" y="182"/>
                  </a:lnTo>
                  <a:lnTo>
                    <a:pt x="356" y="177"/>
                  </a:lnTo>
                  <a:lnTo>
                    <a:pt x="342" y="173"/>
                  </a:lnTo>
                  <a:lnTo>
                    <a:pt x="328" y="171"/>
                  </a:lnTo>
                  <a:lnTo>
                    <a:pt x="314" y="171"/>
                  </a:lnTo>
                  <a:lnTo>
                    <a:pt x="314" y="171"/>
                  </a:lnTo>
                  <a:lnTo>
                    <a:pt x="299" y="171"/>
                  </a:lnTo>
                  <a:lnTo>
                    <a:pt x="285" y="173"/>
                  </a:lnTo>
                  <a:lnTo>
                    <a:pt x="271" y="177"/>
                  </a:lnTo>
                  <a:lnTo>
                    <a:pt x="258" y="182"/>
                  </a:lnTo>
                  <a:lnTo>
                    <a:pt x="244" y="188"/>
                  </a:lnTo>
                  <a:lnTo>
                    <a:pt x="233" y="195"/>
                  </a:lnTo>
                  <a:lnTo>
                    <a:pt x="222" y="204"/>
                  </a:lnTo>
                  <a:lnTo>
                    <a:pt x="212" y="212"/>
                  </a:lnTo>
                  <a:lnTo>
                    <a:pt x="203" y="223"/>
                  </a:lnTo>
                  <a:lnTo>
                    <a:pt x="194" y="234"/>
                  </a:lnTo>
                  <a:lnTo>
                    <a:pt x="187" y="245"/>
                  </a:lnTo>
                  <a:lnTo>
                    <a:pt x="181" y="259"/>
                  </a:lnTo>
                  <a:lnTo>
                    <a:pt x="176" y="272"/>
                  </a:lnTo>
                  <a:lnTo>
                    <a:pt x="173" y="285"/>
                  </a:lnTo>
                  <a:lnTo>
                    <a:pt x="170" y="300"/>
                  </a:lnTo>
                  <a:lnTo>
                    <a:pt x="170" y="315"/>
                  </a:lnTo>
                  <a:lnTo>
                    <a:pt x="170" y="752"/>
                  </a:lnTo>
                  <a:lnTo>
                    <a:pt x="0" y="752"/>
                  </a:lnTo>
                  <a:lnTo>
                    <a:pt x="0" y="315"/>
                  </a:lnTo>
                  <a:lnTo>
                    <a:pt x="0" y="315"/>
                  </a:lnTo>
                  <a:lnTo>
                    <a:pt x="0" y="298"/>
                  </a:lnTo>
                  <a:lnTo>
                    <a:pt x="1" y="282"/>
                  </a:lnTo>
                  <a:lnTo>
                    <a:pt x="3" y="266"/>
                  </a:lnTo>
                  <a:lnTo>
                    <a:pt x="6" y="251"/>
                  </a:lnTo>
                  <a:lnTo>
                    <a:pt x="9" y="235"/>
                  </a:lnTo>
                  <a:lnTo>
                    <a:pt x="13" y="221"/>
                  </a:lnTo>
                  <a:lnTo>
                    <a:pt x="18" y="206"/>
                  </a:lnTo>
                  <a:lnTo>
                    <a:pt x="24" y="192"/>
                  </a:lnTo>
                  <a:lnTo>
                    <a:pt x="30" y="178"/>
                  </a:lnTo>
                  <a:lnTo>
                    <a:pt x="37" y="165"/>
                  </a:lnTo>
                  <a:lnTo>
                    <a:pt x="45" y="151"/>
                  </a:lnTo>
                  <a:lnTo>
                    <a:pt x="53" y="139"/>
                  </a:lnTo>
                  <a:lnTo>
                    <a:pt x="71" y="115"/>
                  </a:lnTo>
                  <a:lnTo>
                    <a:pt x="91" y="92"/>
                  </a:lnTo>
                  <a:lnTo>
                    <a:pt x="114" y="72"/>
                  </a:lnTo>
                  <a:lnTo>
                    <a:pt x="137" y="54"/>
                  </a:lnTo>
                  <a:lnTo>
                    <a:pt x="151" y="45"/>
                  </a:lnTo>
                  <a:lnTo>
                    <a:pt x="164" y="38"/>
                  </a:lnTo>
                  <a:lnTo>
                    <a:pt x="177" y="31"/>
                  </a:lnTo>
                  <a:lnTo>
                    <a:pt x="191" y="25"/>
                  </a:lnTo>
                  <a:lnTo>
                    <a:pt x="205" y="18"/>
                  </a:lnTo>
                  <a:lnTo>
                    <a:pt x="220" y="14"/>
                  </a:lnTo>
                  <a:lnTo>
                    <a:pt x="235" y="10"/>
                  </a:lnTo>
                  <a:lnTo>
                    <a:pt x="251" y="6"/>
                  </a:lnTo>
                  <a:lnTo>
                    <a:pt x="265" y="4"/>
                  </a:lnTo>
                  <a:lnTo>
                    <a:pt x="281" y="1"/>
                  </a:lnTo>
                  <a:lnTo>
                    <a:pt x="297" y="0"/>
                  </a:lnTo>
                  <a:lnTo>
                    <a:pt x="314" y="0"/>
                  </a:lnTo>
                  <a:lnTo>
                    <a:pt x="314" y="0"/>
                  </a:lnTo>
                  <a:lnTo>
                    <a:pt x="330" y="0"/>
                  </a:lnTo>
                  <a:lnTo>
                    <a:pt x="345" y="1"/>
                  </a:lnTo>
                  <a:lnTo>
                    <a:pt x="361" y="4"/>
                  </a:lnTo>
                  <a:lnTo>
                    <a:pt x="377" y="6"/>
                  </a:lnTo>
                  <a:lnTo>
                    <a:pt x="392" y="10"/>
                  </a:lnTo>
                  <a:lnTo>
                    <a:pt x="406" y="14"/>
                  </a:lnTo>
                  <a:lnTo>
                    <a:pt x="421" y="18"/>
                  </a:lnTo>
                  <a:lnTo>
                    <a:pt x="436" y="25"/>
                  </a:lnTo>
                  <a:lnTo>
                    <a:pt x="449" y="31"/>
                  </a:lnTo>
                  <a:lnTo>
                    <a:pt x="464" y="38"/>
                  </a:lnTo>
                  <a:lnTo>
                    <a:pt x="476" y="45"/>
                  </a:lnTo>
                  <a:lnTo>
                    <a:pt x="489" y="54"/>
                  </a:lnTo>
                  <a:lnTo>
                    <a:pt x="514" y="72"/>
                  </a:lnTo>
                  <a:lnTo>
                    <a:pt x="535" y="92"/>
                  </a:lnTo>
                  <a:lnTo>
                    <a:pt x="556" y="115"/>
                  </a:lnTo>
                  <a:lnTo>
                    <a:pt x="574" y="139"/>
                  </a:lnTo>
                  <a:lnTo>
                    <a:pt x="582" y="151"/>
                  </a:lnTo>
                  <a:lnTo>
                    <a:pt x="590" y="165"/>
                  </a:lnTo>
                  <a:lnTo>
                    <a:pt x="596" y="178"/>
                  </a:lnTo>
                  <a:lnTo>
                    <a:pt x="602" y="192"/>
                  </a:lnTo>
                  <a:lnTo>
                    <a:pt x="609" y="206"/>
                  </a:lnTo>
                  <a:lnTo>
                    <a:pt x="613" y="221"/>
                  </a:lnTo>
                  <a:lnTo>
                    <a:pt x="618" y="235"/>
                  </a:lnTo>
                  <a:lnTo>
                    <a:pt x="621" y="251"/>
                  </a:lnTo>
                  <a:lnTo>
                    <a:pt x="624" y="266"/>
                  </a:lnTo>
                  <a:lnTo>
                    <a:pt x="626" y="282"/>
                  </a:lnTo>
                  <a:lnTo>
                    <a:pt x="627" y="298"/>
                  </a:lnTo>
                  <a:lnTo>
                    <a:pt x="628" y="315"/>
                  </a:lnTo>
                  <a:lnTo>
                    <a:pt x="628" y="75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1694" y="2055"/>
              <a:ext cx="87" cy="86"/>
            </a:xfrm>
            <a:custGeom>
              <a:avLst/>
              <a:gdLst>
                <a:gd name="T0" fmla="*/ 259 w 259"/>
                <a:gd name="T1" fmla="*/ 130 h 259"/>
                <a:gd name="T2" fmla="*/ 256 w 259"/>
                <a:gd name="T3" fmla="*/ 155 h 259"/>
                <a:gd name="T4" fmla="*/ 249 w 259"/>
                <a:gd name="T5" fmla="*/ 180 h 259"/>
                <a:gd name="T6" fmla="*/ 237 w 259"/>
                <a:gd name="T7" fmla="*/ 202 h 259"/>
                <a:gd name="T8" fmla="*/ 221 w 259"/>
                <a:gd name="T9" fmla="*/ 221 h 259"/>
                <a:gd name="T10" fmla="*/ 201 w 259"/>
                <a:gd name="T11" fmla="*/ 237 h 259"/>
                <a:gd name="T12" fmla="*/ 179 w 259"/>
                <a:gd name="T13" fmla="*/ 248 h 259"/>
                <a:gd name="T14" fmla="*/ 155 w 259"/>
                <a:gd name="T15" fmla="*/ 256 h 259"/>
                <a:gd name="T16" fmla="*/ 130 w 259"/>
                <a:gd name="T17" fmla="*/ 259 h 259"/>
                <a:gd name="T18" fmla="*/ 116 w 259"/>
                <a:gd name="T19" fmla="*/ 258 h 259"/>
                <a:gd name="T20" fmla="*/ 91 w 259"/>
                <a:gd name="T21" fmla="*/ 253 h 259"/>
                <a:gd name="T22" fmla="*/ 67 w 259"/>
                <a:gd name="T23" fmla="*/ 243 h 259"/>
                <a:gd name="T24" fmla="*/ 48 w 259"/>
                <a:gd name="T25" fmla="*/ 230 h 259"/>
                <a:gd name="T26" fmla="*/ 30 w 259"/>
                <a:gd name="T27" fmla="*/ 211 h 259"/>
                <a:gd name="T28" fmla="*/ 16 w 259"/>
                <a:gd name="T29" fmla="*/ 191 h 259"/>
                <a:gd name="T30" fmla="*/ 7 w 259"/>
                <a:gd name="T31" fmla="*/ 167 h 259"/>
                <a:gd name="T32" fmla="*/ 0 w 259"/>
                <a:gd name="T33" fmla="*/ 143 h 259"/>
                <a:gd name="T34" fmla="*/ 0 w 259"/>
                <a:gd name="T35" fmla="*/ 130 h 259"/>
                <a:gd name="T36" fmla="*/ 3 w 259"/>
                <a:gd name="T37" fmla="*/ 103 h 259"/>
                <a:gd name="T38" fmla="*/ 10 w 259"/>
                <a:gd name="T39" fmla="*/ 78 h 259"/>
                <a:gd name="T40" fmla="*/ 22 w 259"/>
                <a:gd name="T41" fmla="*/ 56 h 259"/>
                <a:gd name="T42" fmla="*/ 38 w 259"/>
                <a:gd name="T43" fmla="*/ 38 h 259"/>
                <a:gd name="T44" fmla="*/ 58 w 259"/>
                <a:gd name="T45" fmla="*/ 22 h 259"/>
                <a:gd name="T46" fmla="*/ 80 w 259"/>
                <a:gd name="T47" fmla="*/ 10 h 259"/>
                <a:gd name="T48" fmla="*/ 104 w 259"/>
                <a:gd name="T49" fmla="*/ 3 h 259"/>
                <a:gd name="T50" fmla="*/ 130 w 259"/>
                <a:gd name="T51" fmla="*/ 0 h 259"/>
                <a:gd name="T52" fmla="*/ 143 w 259"/>
                <a:gd name="T53" fmla="*/ 0 h 259"/>
                <a:gd name="T54" fmla="*/ 167 w 259"/>
                <a:gd name="T55" fmla="*/ 5 h 259"/>
                <a:gd name="T56" fmla="*/ 190 w 259"/>
                <a:gd name="T57" fmla="*/ 15 h 259"/>
                <a:gd name="T58" fmla="*/ 211 w 259"/>
                <a:gd name="T59" fmla="*/ 30 h 259"/>
                <a:gd name="T60" fmla="*/ 229 w 259"/>
                <a:gd name="T61" fmla="*/ 47 h 259"/>
                <a:gd name="T62" fmla="*/ 243 w 259"/>
                <a:gd name="T63" fmla="*/ 67 h 259"/>
                <a:gd name="T64" fmla="*/ 253 w 259"/>
                <a:gd name="T65" fmla="*/ 91 h 259"/>
                <a:gd name="T66" fmla="*/ 257 w 259"/>
                <a:gd name="T67" fmla="*/ 11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 h="259">
                  <a:moveTo>
                    <a:pt x="259" y="130"/>
                  </a:moveTo>
                  <a:lnTo>
                    <a:pt x="259" y="130"/>
                  </a:lnTo>
                  <a:lnTo>
                    <a:pt x="257" y="143"/>
                  </a:lnTo>
                  <a:lnTo>
                    <a:pt x="256" y="155"/>
                  </a:lnTo>
                  <a:lnTo>
                    <a:pt x="253" y="167"/>
                  </a:lnTo>
                  <a:lnTo>
                    <a:pt x="249" y="180"/>
                  </a:lnTo>
                  <a:lnTo>
                    <a:pt x="243" y="191"/>
                  </a:lnTo>
                  <a:lnTo>
                    <a:pt x="237" y="202"/>
                  </a:lnTo>
                  <a:lnTo>
                    <a:pt x="229" y="211"/>
                  </a:lnTo>
                  <a:lnTo>
                    <a:pt x="221" y="221"/>
                  </a:lnTo>
                  <a:lnTo>
                    <a:pt x="211" y="230"/>
                  </a:lnTo>
                  <a:lnTo>
                    <a:pt x="201" y="237"/>
                  </a:lnTo>
                  <a:lnTo>
                    <a:pt x="190" y="243"/>
                  </a:lnTo>
                  <a:lnTo>
                    <a:pt x="179" y="248"/>
                  </a:lnTo>
                  <a:lnTo>
                    <a:pt x="167" y="253"/>
                  </a:lnTo>
                  <a:lnTo>
                    <a:pt x="155" y="256"/>
                  </a:lnTo>
                  <a:lnTo>
                    <a:pt x="143" y="258"/>
                  </a:lnTo>
                  <a:lnTo>
                    <a:pt x="130" y="259"/>
                  </a:lnTo>
                  <a:lnTo>
                    <a:pt x="130" y="259"/>
                  </a:lnTo>
                  <a:lnTo>
                    <a:pt x="116" y="258"/>
                  </a:lnTo>
                  <a:lnTo>
                    <a:pt x="104" y="256"/>
                  </a:lnTo>
                  <a:lnTo>
                    <a:pt x="91" y="253"/>
                  </a:lnTo>
                  <a:lnTo>
                    <a:pt x="80" y="248"/>
                  </a:lnTo>
                  <a:lnTo>
                    <a:pt x="67" y="243"/>
                  </a:lnTo>
                  <a:lnTo>
                    <a:pt x="58" y="237"/>
                  </a:lnTo>
                  <a:lnTo>
                    <a:pt x="48" y="230"/>
                  </a:lnTo>
                  <a:lnTo>
                    <a:pt x="38" y="221"/>
                  </a:lnTo>
                  <a:lnTo>
                    <a:pt x="30" y="211"/>
                  </a:lnTo>
                  <a:lnTo>
                    <a:pt x="22" y="202"/>
                  </a:lnTo>
                  <a:lnTo>
                    <a:pt x="16" y="191"/>
                  </a:lnTo>
                  <a:lnTo>
                    <a:pt x="10" y="180"/>
                  </a:lnTo>
                  <a:lnTo>
                    <a:pt x="7" y="167"/>
                  </a:lnTo>
                  <a:lnTo>
                    <a:pt x="3" y="155"/>
                  </a:lnTo>
                  <a:lnTo>
                    <a:pt x="0" y="143"/>
                  </a:lnTo>
                  <a:lnTo>
                    <a:pt x="0" y="130"/>
                  </a:lnTo>
                  <a:lnTo>
                    <a:pt x="0" y="130"/>
                  </a:lnTo>
                  <a:lnTo>
                    <a:pt x="0" y="116"/>
                  </a:lnTo>
                  <a:lnTo>
                    <a:pt x="3" y="103"/>
                  </a:lnTo>
                  <a:lnTo>
                    <a:pt x="7" y="91"/>
                  </a:lnTo>
                  <a:lnTo>
                    <a:pt x="10" y="78"/>
                  </a:lnTo>
                  <a:lnTo>
                    <a:pt x="16" y="67"/>
                  </a:lnTo>
                  <a:lnTo>
                    <a:pt x="22" y="56"/>
                  </a:lnTo>
                  <a:lnTo>
                    <a:pt x="30" y="47"/>
                  </a:lnTo>
                  <a:lnTo>
                    <a:pt x="38" y="38"/>
                  </a:lnTo>
                  <a:lnTo>
                    <a:pt x="48" y="30"/>
                  </a:lnTo>
                  <a:lnTo>
                    <a:pt x="58" y="22"/>
                  </a:lnTo>
                  <a:lnTo>
                    <a:pt x="67" y="15"/>
                  </a:lnTo>
                  <a:lnTo>
                    <a:pt x="80" y="10"/>
                  </a:lnTo>
                  <a:lnTo>
                    <a:pt x="91" y="5"/>
                  </a:lnTo>
                  <a:lnTo>
                    <a:pt x="104" y="3"/>
                  </a:lnTo>
                  <a:lnTo>
                    <a:pt x="116" y="0"/>
                  </a:lnTo>
                  <a:lnTo>
                    <a:pt x="130" y="0"/>
                  </a:lnTo>
                  <a:lnTo>
                    <a:pt x="130" y="0"/>
                  </a:lnTo>
                  <a:lnTo>
                    <a:pt x="143" y="0"/>
                  </a:lnTo>
                  <a:lnTo>
                    <a:pt x="155" y="3"/>
                  </a:lnTo>
                  <a:lnTo>
                    <a:pt x="167" y="5"/>
                  </a:lnTo>
                  <a:lnTo>
                    <a:pt x="179" y="10"/>
                  </a:lnTo>
                  <a:lnTo>
                    <a:pt x="190" y="15"/>
                  </a:lnTo>
                  <a:lnTo>
                    <a:pt x="201" y="22"/>
                  </a:lnTo>
                  <a:lnTo>
                    <a:pt x="211" y="30"/>
                  </a:lnTo>
                  <a:lnTo>
                    <a:pt x="221" y="38"/>
                  </a:lnTo>
                  <a:lnTo>
                    <a:pt x="229" y="47"/>
                  </a:lnTo>
                  <a:lnTo>
                    <a:pt x="237" y="56"/>
                  </a:lnTo>
                  <a:lnTo>
                    <a:pt x="243" y="67"/>
                  </a:lnTo>
                  <a:lnTo>
                    <a:pt x="249" y="78"/>
                  </a:lnTo>
                  <a:lnTo>
                    <a:pt x="253" y="91"/>
                  </a:lnTo>
                  <a:lnTo>
                    <a:pt x="256" y="103"/>
                  </a:lnTo>
                  <a:lnTo>
                    <a:pt x="257" y="116"/>
                  </a:lnTo>
                  <a:lnTo>
                    <a:pt x="259" y="13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1694" y="2055"/>
              <a:ext cx="87" cy="86"/>
            </a:xfrm>
            <a:custGeom>
              <a:avLst/>
              <a:gdLst>
                <a:gd name="T0" fmla="*/ 259 w 259"/>
                <a:gd name="T1" fmla="*/ 130 h 259"/>
                <a:gd name="T2" fmla="*/ 256 w 259"/>
                <a:gd name="T3" fmla="*/ 155 h 259"/>
                <a:gd name="T4" fmla="*/ 249 w 259"/>
                <a:gd name="T5" fmla="*/ 180 h 259"/>
                <a:gd name="T6" fmla="*/ 237 w 259"/>
                <a:gd name="T7" fmla="*/ 202 h 259"/>
                <a:gd name="T8" fmla="*/ 221 w 259"/>
                <a:gd name="T9" fmla="*/ 221 h 259"/>
                <a:gd name="T10" fmla="*/ 201 w 259"/>
                <a:gd name="T11" fmla="*/ 237 h 259"/>
                <a:gd name="T12" fmla="*/ 179 w 259"/>
                <a:gd name="T13" fmla="*/ 248 h 259"/>
                <a:gd name="T14" fmla="*/ 155 w 259"/>
                <a:gd name="T15" fmla="*/ 256 h 259"/>
                <a:gd name="T16" fmla="*/ 130 w 259"/>
                <a:gd name="T17" fmla="*/ 259 h 259"/>
                <a:gd name="T18" fmla="*/ 116 w 259"/>
                <a:gd name="T19" fmla="*/ 258 h 259"/>
                <a:gd name="T20" fmla="*/ 91 w 259"/>
                <a:gd name="T21" fmla="*/ 253 h 259"/>
                <a:gd name="T22" fmla="*/ 67 w 259"/>
                <a:gd name="T23" fmla="*/ 243 h 259"/>
                <a:gd name="T24" fmla="*/ 48 w 259"/>
                <a:gd name="T25" fmla="*/ 230 h 259"/>
                <a:gd name="T26" fmla="*/ 30 w 259"/>
                <a:gd name="T27" fmla="*/ 211 h 259"/>
                <a:gd name="T28" fmla="*/ 16 w 259"/>
                <a:gd name="T29" fmla="*/ 191 h 259"/>
                <a:gd name="T30" fmla="*/ 7 w 259"/>
                <a:gd name="T31" fmla="*/ 167 h 259"/>
                <a:gd name="T32" fmla="*/ 0 w 259"/>
                <a:gd name="T33" fmla="*/ 143 h 259"/>
                <a:gd name="T34" fmla="*/ 0 w 259"/>
                <a:gd name="T35" fmla="*/ 130 h 259"/>
                <a:gd name="T36" fmla="*/ 3 w 259"/>
                <a:gd name="T37" fmla="*/ 103 h 259"/>
                <a:gd name="T38" fmla="*/ 10 w 259"/>
                <a:gd name="T39" fmla="*/ 78 h 259"/>
                <a:gd name="T40" fmla="*/ 22 w 259"/>
                <a:gd name="T41" fmla="*/ 56 h 259"/>
                <a:gd name="T42" fmla="*/ 38 w 259"/>
                <a:gd name="T43" fmla="*/ 38 h 259"/>
                <a:gd name="T44" fmla="*/ 58 w 259"/>
                <a:gd name="T45" fmla="*/ 22 h 259"/>
                <a:gd name="T46" fmla="*/ 80 w 259"/>
                <a:gd name="T47" fmla="*/ 10 h 259"/>
                <a:gd name="T48" fmla="*/ 104 w 259"/>
                <a:gd name="T49" fmla="*/ 3 h 259"/>
                <a:gd name="T50" fmla="*/ 130 w 259"/>
                <a:gd name="T51" fmla="*/ 0 h 259"/>
                <a:gd name="T52" fmla="*/ 143 w 259"/>
                <a:gd name="T53" fmla="*/ 0 h 259"/>
                <a:gd name="T54" fmla="*/ 167 w 259"/>
                <a:gd name="T55" fmla="*/ 5 h 259"/>
                <a:gd name="T56" fmla="*/ 190 w 259"/>
                <a:gd name="T57" fmla="*/ 15 h 259"/>
                <a:gd name="T58" fmla="*/ 211 w 259"/>
                <a:gd name="T59" fmla="*/ 30 h 259"/>
                <a:gd name="T60" fmla="*/ 229 w 259"/>
                <a:gd name="T61" fmla="*/ 47 h 259"/>
                <a:gd name="T62" fmla="*/ 243 w 259"/>
                <a:gd name="T63" fmla="*/ 67 h 259"/>
                <a:gd name="T64" fmla="*/ 253 w 259"/>
                <a:gd name="T65" fmla="*/ 91 h 259"/>
                <a:gd name="T66" fmla="*/ 257 w 259"/>
                <a:gd name="T67" fmla="*/ 11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 h="259">
                  <a:moveTo>
                    <a:pt x="259" y="130"/>
                  </a:moveTo>
                  <a:lnTo>
                    <a:pt x="259" y="130"/>
                  </a:lnTo>
                  <a:lnTo>
                    <a:pt x="257" y="143"/>
                  </a:lnTo>
                  <a:lnTo>
                    <a:pt x="256" y="155"/>
                  </a:lnTo>
                  <a:lnTo>
                    <a:pt x="253" y="167"/>
                  </a:lnTo>
                  <a:lnTo>
                    <a:pt x="249" y="180"/>
                  </a:lnTo>
                  <a:lnTo>
                    <a:pt x="243" y="191"/>
                  </a:lnTo>
                  <a:lnTo>
                    <a:pt x="237" y="202"/>
                  </a:lnTo>
                  <a:lnTo>
                    <a:pt x="229" y="211"/>
                  </a:lnTo>
                  <a:lnTo>
                    <a:pt x="221" y="221"/>
                  </a:lnTo>
                  <a:lnTo>
                    <a:pt x="211" y="230"/>
                  </a:lnTo>
                  <a:lnTo>
                    <a:pt x="201" y="237"/>
                  </a:lnTo>
                  <a:lnTo>
                    <a:pt x="190" y="243"/>
                  </a:lnTo>
                  <a:lnTo>
                    <a:pt x="179" y="248"/>
                  </a:lnTo>
                  <a:lnTo>
                    <a:pt x="167" y="253"/>
                  </a:lnTo>
                  <a:lnTo>
                    <a:pt x="155" y="256"/>
                  </a:lnTo>
                  <a:lnTo>
                    <a:pt x="143" y="258"/>
                  </a:lnTo>
                  <a:lnTo>
                    <a:pt x="130" y="259"/>
                  </a:lnTo>
                  <a:lnTo>
                    <a:pt x="130" y="259"/>
                  </a:lnTo>
                  <a:lnTo>
                    <a:pt x="116" y="258"/>
                  </a:lnTo>
                  <a:lnTo>
                    <a:pt x="104" y="256"/>
                  </a:lnTo>
                  <a:lnTo>
                    <a:pt x="91" y="253"/>
                  </a:lnTo>
                  <a:lnTo>
                    <a:pt x="80" y="248"/>
                  </a:lnTo>
                  <a:lnTo>
                    <a:pt x="67" y="243"/>
                  </a:lnTo>
                  <a:lnTo>
                    <a:pt x="58" y="237"/>
                  </a:lnTo>
                  <a:lnTo>
                    <a:pt x="48" y="230"/>
                  </a:lnTo>
                  <a:lnTo>
                    <a:pt x="38" y="221"/>
                  </a:lnTo>
                  <a:lnTo>
                    <a:pt x="30" y="211"/>
                  </a:lnTo>
                  <a:lnTo>
                    <a:pt x="22" y="202"/>
                  </a:lnTo>
                  <a:lnTo>
                    <a:pt x="16" y="191"/>
                  </a:lnTo>
                  <a:lnTo>
                    <a:pt x="10" y="180"/>
                  </a:lnTo>
                  <a:lnTo>
                    <a:pt x="7" y="167"/>
                  </a:lnTo>
                  <a:lnTo>
                    <a:pt x="3" y="155"/>
                  </a:lnTo>
                  <a:lnTo>
                    <a:pt x="0" y="143"/>
                  </a:lnTo>
                  <a:lnTo>
                    <a:pt x="0" y="130"/>
                  </a:lnTo>
                  <a:lnTo>
                    <a:pt x="0" y="130"/>
                  </a:lnTo>
                  <a:lnTo>
                    <a:pt x="0" y="116"/>
                  </a:lnTo>
                  <a:lnTo>
                    <a:pt x="3" y="103"/>
                  </a:lnTo>
                  <a:lnTo>
                    <a:pt x="7" y="91"/>
                  </a:lnTo>
                  <a:lnTo>
                    <a:pt x="10" y="78"/>
                  </a:lnTo>
                  <a:lnTo>
                    <a:pt x="16" y="67"/>
                  </a:lnTo>
                  <a:lnTo>
                    <a:pt x="22" y="56"/>
                  </a:lnTo>
                  <a:lnTo>
                    <a:pt x="30" y="47"/>
                  </a:lnTo>
                  <a:lnTo>
                    <a:pt x="38" y="38"/>
                  </a:lnTo>
                  <a:lnTo>
                    <a:pt x="48" y="30"/>
                  </a:lnTo>
                  <a:lnTo>
                    <a:pt x="58" y="22"/>
                  </a:lnTo>
                  <a:lnTo>
                    <a:pt x="67" y="15"/>
                  </a:lnTo>
                  <a:lnTo>
                    <a:pt x="80" y="10"/>
                  </a:lnTo>
                  <a:lnTo>
                    <a:pt x="91" y="5"/>
                  </a:lnTo>
                  <a:lnTo>
                    <a:pt x="104" y="3"/>
                  </a:lnTo>
                  <a:lnTo>
                    <a:pt x="116" y="0"/>
                  </a:lnTo>
                  <a:lnTo>
                    <a:pt x="130" y="0"/>
                  </a:lnTo>
                  <a:lnTo>
                    <a:pt x="130" y="0"/>
                  </a:lnTo>
                  <a:lnTo>
                    <a:pt x="143" y="0"/>
                  </a:lnTo>
                  <a:lnTo>
                    <a:pt x="155" y="3"/>
                  </a:lnTo>
                  <a:lnTo>
                    <a:pt x="167" y="5"/>
                  </a:lnTo>
                  <a:lnTo>
                    <a:pt x="179" y="10"/>
                  </a:lnTo>
                  <a:lnTo>
                    <a:pt x="190" y="15"/>
                  </a:lnTo>
                  <a:lnTo>
                    <a:pt x="201" y="22"/>
                  </a:lnTo>
                  <a:lnTo>
                    <a:pt x="211" y="30"/>
                  </a:lnTo>
                  <a:lnTo>
                    <a:pt x="221" y="38"/>
                  </a:lnTo>
                  <a:lnTo>
                    <a:pt x="229" y="47"/>
                  </a:lnTo>
                  <a:lnTo>
                    <a:pt x="237" y="56"/>
                  </a:lnTo>
                  <a:lnTo>
                    <a:pt x="243" y="67"/>
                  </a:lnTo>
                  <a:lnTo>
                    <a:pt x="249" y="78"/>
                  </a:lnTo>
                  <a:lnTo>
                    <a:pt x="253" y="91"/>
                  </a:lnTo>
                  <a:lnTo>
                    <a:pt x="256" y="103"/>
                  </a:lnTo>
                  <a:lnTo>
                    <a:pt x="257" y="116"/>
                  </a:lnTo>
                  <a:lnTo>
                    <a:pt x="259"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noEditPoints="1"/>
            </p:cNvSpPr>
            <p:nvPr userDrawn="1"/>
          </p:nvSpPr>
          <p:spPr bwMode="auto">
            <a:xfrm>
              <a:off x="1148" y="2410"/>
              <a:ext cx="45" cy="68"/>
            </a:xfrm>
            <a:custGeom>
              <a:avLst/>
              <a:gdLst>
                <a:gd name="T0" fmla="*/ 103 w 134"/>
                <a:gd name="T1" fmla="*/ 88 h 205"/>
                <a:gd name="T2" fmla="*/ 114 w 134"/>
                <a:gd name="T3" fmla="*/ 96 h 205"/>
                <a:gd name="T4" fmla="*/ 125 w 134"/>
                <a:gd name="T5" fmla="*/ 107 h 205"/>
                <a:gd name="T6" fmla="*/ 131 w 134"/>
                <a:gd name="T7" fmla="*/ 123 h 205"/>
                <a:gd name="T8" fmla="*/ 134 w 134"/>
                <a:gd name="T9" fmla="*/ 140 h 205"/>
                <a:gd name="T10" fmla="*/ 133 w 134"/>
                <a:gd name="T11" fmla="*/ 153 h 205"/>
                <a:gd name="T12" fmla="*/ 122 w 134"/>
                <a:gd name="T13" fmla="*/ 177 h 205"/>
                <a:gd name="T14" fmla="*/ 105 w 134"/>
                <a:gd name="T15" fmla="*/ 194 h 205"/>
                <a:gd name="T16" fmla="*/ 82 w 134"/>
                <a:gd name="T17" fmla="*/ 203 h 205"/>
                <a:gd name="T18" fmla="*/ 0 w 134"/>
                <a:gd name="T19" fmla="*/ 205 h 205"/>
                <a:gd name="T20" fmla="*/ 67 w 134"/>
                <a:gd name="T21" fmla="*/ 0 h 205"/>
                <a:gd name="T22" fmla="*/ 80 w 134"/>
                <a:gd name="T23" fmla="*/ 1 h 205"/>
                <a:gd name="T24" fmla="*/ 99 w 134"/>
                <a:gd name="T25" fmla="*/ 8 h 205"/>
                <a:gd name="T26" fmla="*/ 114 w 134"/>
                <a:gd name="T27" fmla="*/ 23 h 205"/>
                <a:gd name="T28" fmla="*/ 121 w 134"/>
                <a:gd name="T29" fmla="*/ 41 h 205"/>
                <a:gd name="T30" fmla="*/ 121 w 134"/>
                <a:gd name="T31" fmla="*/ 53 h 205"/>
                <a:gd name="T32" fmla="*/ 120 w 134"/>
                <a:gd name="T33" fmla="*/ 64 h 205"/>
                <a:gd name="T34" fmla="*/ 110 w 134"/>
                <a:gd name="T35" fmla="*/ 83 h 205"/>
                <a:gd name="T36" fmla="*/ 103 w 134"/>
                <a:gd name="T37" fmla="*/ 88 h 205"/>
                <a:gd name="T38" fmla="*/ 67 w 134"/>
                <a:gd name="T39" fmla="*/ 75 h 205"/>
                <a:gd name="T40" fmla="*/ 72 w 134"/>
                <a:gd name="T41" fmla="*/ 74 h 205"/>
                <a:gd name="T42" fmla="*/ 81 w 134"/>
                <a:gd name="T43" fmla="*/ 72 h 205"/>
                <a:gd name="T44" fmla="*/ 86 w 134"/>
                <a:gd name="T45" fmla="*/ 66 h 205"/>
                <a:gd name="T46" fmla="*/ 89 w 134"/>
                <a:gd name="T47" fmla="*/ 58 h 205"/>
                <a:gd name="T48" fmla="*/ 89 w 134"/>
                <a:gd name="T49" fmla="*/ 53 h 205"/>
                <a:gd name="T50" fmla="*/ 88 w 134"/>
                <a:gd name="T51" fmla="*/ 44 h 205"/>
                <a:gd name="T52" fmla="*/ 83 w 134"/>
                <a:gd name="T53" fmla="*/ 38 h 205"/>
                <a:gd name="T54" fmla="*/ 76 w 134"/>
                <a:gd name="T55" fmla="*/ 33 h 205"/>
                <a:gd name="T56" fmla="*/ 67 w 134"/>
                <a:gd name="T57" fmla="*/ 31 h 205"/>
                <a:gd name="T58" fmla="*/ 33 w 134"/>
                <a:gd name="T59" fmla="*/ 75 h 205"/>
                <a:gd name="T60" fmla="*/ 67 w 134"/>
                <a:gd name="T61" fmla="*/ 174 h 205"/>
                <a:gd name="T62" fmla="*/ 75 w 134"/>
                <a:gd name="T63" fmla="*/ 173 h 205"/>
                <a:gd name="T64" fmla="*/ 87 w 134"/>
                <a:gd name="T65" fmla="*/ 168 h 205"/>
                <a:gd name="T66" fmla="*/ 97 w 134"/>
                <a:gd name="T67" fmla="*/ 160 h 205"/>
                <a:gd name="T68" fmla="*/ 100 w 134"/>
                <a:gd name="T69" fmla="*/ 147 h 205"/>
                <a:gd name="T70" fmla="*/ 101 w 134"/>
                <a:gd name="T71" fmla="*/ 140 h 205"/>
                <a:gd name="T72" fmla="*/ 99 w 134"/>
                <a:gd name="T73" fmla="*/ 127 h 205"/>
                <a:gd name="T74" fmla="*/ 92 w 134"/>
                <a:gd name="T75" fmla="*/ 116 h 205"/>
                <a:gd name="T76" fmla="*/ 82 w 134"/>
                <a:gd name="T77" fmla="*/ 108 h 205"/>
                <a:gd name="T78" fmla="*/ 67 w 134"/>
                <a:gd name="T79" fmla="*/ 106 h 205"/>
                <a:gd name="T80" fmla="*/ 33 w 134"/>
                <a:gd name="T81" fmla="*/ 17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205">
                  <a:moveTo>
                    <a:pt x="103" y="88"/>
                  </a:moveTo>
                  <a:lnTo>
                    <a:pt x="103" y="88"/>
                  </a:lnTo>
                  <a:lnTo>
                    <a:pt x="109" y="91"/>
                  </a:lnTo>
                  <a:lnTo>
                    <a:pt x="114" y="96"/>
                  </a:lnTo>
                  <a:lnTo>
                    <a:pt x="120" y="101"/>
                  </a:lnTo>
                  <a:lnTo>
                    <a:pt x="125" y="107"/>
                  </a:lnTo>
                  <a:lnTo>
                    <a:pt x="128" y="114"/>
                  </a:lnTo>
                  <a:lnTo>
                    <a:pt x="131" y="123"/>
                  </a:lnTo>
                  <a:lnTo>
                    <a:pt x="133" y="130"/>
                  </a:lnTo>
                  <a:lnTo>
                    <a:pt x="134" y="140"/>
                  </a:lnTo>
                  <a:lnTo>
                    <a:pt x="134" y="140"/>
                  </a:lnTo>
                  <a:lnTo>
                    <a:pt x="133" y="153"/>
                  </a:lnTo>
                  <a:lnTo>
                    <a:pt x="128" y="166"/>
                  </a:lnTo>
                  <a:lnTo>
                    <a:pt x="122" y="177"/>
                  </a:lnTo>
                  <a:lnTo>
                    <a:pt x="115" y="186"/>
                  </a:lnTo>
                  <a:lnTo>
                    <a:pt x="105" y="194"/>
                  </a:lnTo>
                  <a:lnTo>
                    <a:pt x="94" y="200"/>
                  </a:lnTo>
                  <a:lnTo>
                    <a:pt x="82" y="203"/>
                  </a:lnTo>
                  <a:lnTo>
                    <a:pt x="69" y="205"/>
                  </a:lnTo>
                  <a:lnTo>
                    <a:pt x="0" y="205"/>
                  </a:lnTo>
                  <a:lnTo>
                    <a:pt x="0" y="0"/>
                  </a:lnTo>
                  <a:lnTo>
                    <a:pt x="67" y="0"/>
                  </a:lnTo>
                  <a:lnTo>
                    <a:pt x="67" y="0"/>
                  </a:lnTo>
                  <a:lnTo>
                    <a:pt x="80" y="1"/>
                  </a:lnTo>
                  <a:lnTo>
                    <a:pt x="89" y="3"/>
                  </a:lnTo>
                  <a:lnTo>
                    <a:pt x="99" y="8"/>
                  </a:lnTo>
                  <a:lnTo>
                    <a:pt x="106" y="14"/>
                  </a:lnTo>
                  <a:lnTo>
                    <a:pt x="114" y="23"/>
                  </a:lnTo>
                  <a:lnTo>
                    <a:pt x="117" y="31"/>
                  </a:lnTo>
                  <a:lnTo>
                    <a:pt x="121" y="41"/>
                  </a:lnTo>
                  <a:lnTo>
                    <a:pt x="121" y="53"/>
                  </a:lnTo>
                  <a:lnTo>
                    <a:pt x="121" y="53"/>
                  </a:lnTo>
                  <a:lnTo>
                    <a:pt x="121" y="60"/>
                  </a:lnTo>
                  <a:lnTo>
                    <a:pt x="120" y="64"/>
                  </a:lnTo>
                  <a:lnTo>
                    <a:pt x="116" y="74"/>
                  </a:lnTo>
                  <a:lnTo>
                    <a:pt x="110" y="83"/>
                  </a:lnTo>
                  <a:lnTo>
                    <a:pt x="103" y="88"/>
                  </a:lnTo>
                  <a:lnTo>
                    <a:pt x="103" y="88"/>
                  </a:lnTo>
                  <a:close/>
                  <a:moveTo>
                    <a:pt x="33" y="75"/>
                  </a:moveTo>
                  <a:lnTo>
                    <a:pt x="67" y="75"/>
                  </a:lnTo>
                  <a:lnTo>
                    <a:pt x="67" y="75"/>
                  </a:lnTo>
                  <a:lnTo>
                    <a:pt x="72" y="74"/>
                  </a:lnTo>
                  <a:lnTo>
                    <a:pt x="76" y="73"/>
                  </a:lnTo>
                  <a:lnTo>
                    <a:pt x="81" y="72"/>
                  </a:lnTo>
                  <a:lnTo>
                    <a:pt x="83" y="69"/>
                  </a:lnTo>
                  <a:lnTo>
                    <a:pt x="86" y="66"/>
                  </a:lnTo>
                  <a:lnTo>
                    <a:pt x="88" y="62"/>
                  </a:lnTo>
                  <a:lnTo>
                    <a:pt x="89" y="58"/>
                  </a:lnTo>
                  <a:lnTo>
                    <a:pt x="89" y="53"/>
                  </a:lnTo>
                  <a:lnTo>
                    <a:pt x="89" y="53"/>
                  </a:lnTo>
                  <a:lnTo>
                    <a:pt x="89" y="49"/>
                  </a:lnTo>
                  <a:lnTo>
                    <a:pt x="88" y="44"/>
                  </a:lnTo>
                  <a:lnTo>
                    <a:pt x="86" y="40"/>
                  </a:lnTo>
                  <a:lnTo>
                    <a:pt x="83" y="38"/>
                  </a:lnTo>
                  <a:lnTo>
                    <a:pt x="81" y="34"/>
                  </a:lnTo>
                  <a:lnTo>
                    <a:pt x="76" y="33"/>
                  </a:lnTo>
                  <a:lnTo>
                    <a:pt x="72" y="31"/>
                  </a:lnTo>
                  <a:lnTo>
                    <a:pt x="67" y="31"/>
                  </a:lnTo>
                  <a:lnTo>
                    <a:pt x="33" y="31"/>
                  </a:lnTo>
                  <a:lnTo>
                    <a:pt x="33" y="75"/>
                  </a:lnTo>
                  <a:close/>
                  <a:moveTo>
                    <a:pt x="33" y="174"/>
                  </a:moveTo>
                  <a:lnTo>
                    <a:pt x="67" y="174"/>
                  </a:lnTo>
                  <a:lnTo>
                    <a:pt x="67" y="174"/>
                  </a:lnTo>
                  <a:lnTo>
                    <a:pt x="75" y="173"/>
                  </a:lnTo>
                  <a:lnTo>
                    <a:pt x="82" y="172"/>
                  </a:lnTo>
                  <a:lnTo>
                    <a:pt x="87" y="168"/>
                  </a:lnTo>
                  <a:lnTo>
                    <a:pt x="92" y="164"/>
                  </a:lnTo>
                  <a:lnTo>
                    <a:pt x="97" y="160"/>
                  </a:lnTo>
                  <a:lnTo>
                    <a:pt x="99" y="153"/>
                  </a:lnTo>
                  <a:lnTo>
                    <a:pt x="100" y="147"/>
                  </a:lnTo>
                  <a:lnTo>
                    <a:pt x="101" y="140"/>
                  </a:lnTo>
                  <a:lnTo>
                    <a:pt x="101" y="140"/>
                  </a:lnTo>
                  <a:lnTo>
                    <a:pt x="100" y="133"/>
                  </a:lnTo>
                  <a:lnTo>
                    <a:pt x="99" y="127"/>
                  </a:lnTo>
                  <a:lnTo>
                    <a:pt x="97" y="120"/>
                  </a:lnTo>
                  <a:lnTo>
                    <a:pt x="92" y="116"/>
                  </a:lnTo>
                  <a:lnTo>
                    <a:pt x="87" y="111"/>
                  </a:lnTo>
                  <a:lnTo>
                    <a:pt x="82" y="108"/>
                  </a:lnTo>
                  <a:lnTo>
                    <a:pt x="75" y="107"/>
                  </a:lnTo>
                  <a:lnTo>
                    <a:pt x="67" y="106"/>
                  </a:lnTo>
                  <a:lnTo>
                    <a:pt x="33" y="106"/>
                  </a:lnTo>
                  <a:lnTo>
                    <a:pt x="33"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noEditPoints="1"/>
            </p:cNvSpPr>
            <p:nvPr userDrawn="1"/>
          </p:nvSpPr>
          <p:spPr bwMode="auto">
            <a:xfrm>
              <a:off x="1201" y="2429"/>
              <a:ext cx="50" cy="50"/>
            </a:xfrm>
            <a:custGeom>
              <a:avLst/>
              <a:gdLst>
                <a:gd name="T0" fmla="*/ 34 w 148"/>
                <a:gd name="T1" fmla="*/ 85 h 149"/>
                <a:gd name="T2" fmla="*/ 39 w 148"/>
                <a:gd name="T3" fmla="*/ 99 h 149"/>
                <a:gd name="T4" fmla="*/ 47 w 148"/>
                <a:gd name="T5" fmla="*/ 110 h 149"/>
                <a:gd name="T6" fmla="*/ 60 w 148"/>
                <a:gd name="T7" fmla="*/ 116 h 149"/>
                <a:gd name="T8" fmla="*/ 75 w 148"/>
                <a:gd name="T9" fmla="*/ 120 h 149"/>
                <a:gd name="T10" fmla="*/ 85 w 148"/>
                <a:gd name="T11" fmla="*/ 118 h 149"/>
                <a:gd name="T12" fmla="*/ 102 w 148"/>
                <a:gd name="T13" fmla="*/ 111 h 149"/>
                <a:gd name="T14" fmla="*/ 146 w 148"/>
                <a:gd name="T15" fmla="*/ 105 h 149"/>
                <a:gd name="T16" fmla="*/ 141 w 148"/>
                <a:gd name="T17" fmla="*/ 115 h 149"/>
                <a:gd name="T18" fmla="*/ 128 w 148"/>
                <a:gd name="T19" fmla="*/ 131 h 149"/>
                <a:gd name="T20" fmla="*/ 109 w 148"/>
                <a:gd name="T21" fmla="*/ 143 h 149"/>
                <a:gd name="T22" fmla="*/ 86 w 148"/>
                <a:gd name="T23" fmla="*/ 149 h 149"/>
                <a:gd name="T24" fmla="*/ 75 w 148"/>
                <a:gd name="T25" fmla="*/ 149 h 149"/>
                <a:gd name="T26" fmla="*/ 60 w 148"/>
                <a:gd name="T27" fmla="*/ 148 h 149"/>
                <a:gd name="T28" fmla="*/ 45 w 148"/>
                <a:gd name="T29" fmla="*/ 144 h 149"/>
                <a:gd name="T30" fmla="*/ 22 w 148"/>
                <a:gd name="T31" fmla="*/ 128 h 149"/>
                <a:gd name="T32" fmla="*/ 6 w 148"/>
                <a:gd name="T33" fmla="*/ 104 h 149"/>
                <a:gd name="T34" fmla="*/ 1 w 148"/>
                <a:gd name="T35" fmla="*/ 90 h 149"/>
                <a:gd name="T36" fmla="*/ 0 w 148"/>
                <a:gd name="T37" fmla="*/ 74 h 149"/>
                <a:gd name="T38" fmla="*/ 0 w 148"/>
                <a:gd name="T39" fmla="*/ 67 h 149"/>
                <a:gd name="T40" fmla="*/ 6 w 148"/>
                <a:gd name="T41" fmla="*/ 45 h 149"/>
                <a:gd name="T42" fmla="*/ 22 w 148"/>
                <a:gd name="T43" fmla="*/ 22 h 149"/>
                <a:gd name="T44" fmla="*/ 45 w 148"/>
                <a:gd name="T45" fmla="*/ 6 h 149"/>
                <a:gd name="T46" fmla="*/ 58 w 148"/>
                <a:gd name="T47" fmla="*/ 1 h 149"/>
                <a:gd name="T48" fmla="*/ 74 w 148"/>
                <a:gd name="T49" fmla="*/ 0 h 149"/>
                <a:gd name="T50" fmla="*/ 81 w 148"/>
                <a:gd name="T51" fmla="*/ 0 h 149"/>
                <a:gd name="T52" fmla="*/ 96 w 148"/>
                <a:gd name="T53" fmla="*/ 4 h 149"/>
                <a:gd name="T54" fmla="*/ 116 w 148"/>
                <a:gd name="T55" fmla="*/ 12 h 149"/>
                <a:gd name="T56" fmla="*/ 135 w 148"/>
                <a:gd name="T57" fmla="*/ 33 h 149"/>
                <a:gd name="T58" fmla="*/ 146 w 148"/>
                <a:gd name="T59" fmla="*/ 60 h 149"/>
                <a:gd name="T60" fmla="*/ 148 w 148"/>
                <a:gd name="T61" fmla="*/ 74 h 149"/>
                <a:gd name="T62" fmla="*/ 147 w 148"/>
                <a:gd name="T63" fmla="*/ 85 h 149"/>
                <a:gd name="T64" fmla="*/ 35 w 148"/>
                <a:gd name="T65" fmla="*/ 57 h 149"/>
                <a:gd name="T66" fmla="*/ 113 w 148"/>
                <a:gd name="T67" fmla="*/ 57 h 149"/>
                <a:gd name="T68" fmla="*/ 107 w 148"/>
                <a:gd name="T69" fmla="*/ 46 h 149"/>
                <a:gd name="T70" fmla="*/ 99 w 148"/>
                <a:gd name="T71" fmla="*/ 38 h 149"/>
                <a:gd name="T72" fmla="*/ 88 w 148"/>
                <a:gd name="T73" fmla="*/ 32 h 149"/>
                <a:gd name="T74" fmla="*/ 74 w 148"/>
                <a:gd name="T75" fmla="*/ 29 h 149"/>
                <a:gd name="T76" fmla="*/ 67 w 148"/>
                <a:gd name="T77" fmla="*/ 31 h 149"/>
                <a:gd name="T78" fmla="*/ 55 w 148"/>
                <a:gd name="T79" fmla="*/ 34 h 149"/>
                <a:gd name="T80" fmla="*/ 45 w 148"/>
                <a:gd name="T81" fmla="*/ 42 h 149"/>
                <a:gd name="T82" fmla="*/ 38 w 148"/>
                <a:gd name="T83" fmla="*/ 51 h 149"/>
                <a:gd name="T84" fmla="*/ 35 w 148"/>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9">
                  <a:moveTo>
                    <a:pt x="34" y="85"/>
                  </a:moveTo>
                  <a:lnTo>
                    <a:pt x="34" y="85"/>
                  </a:lnTo>
                  <a:lnTo>
                    <a:pt x="35" y="93"/>
                  </a:lnTo>
                  <a:lnTo>
                    <a:pt x="39" y="99"/>
                  </a:lnTo>
                  <a:lnTo>
                    <a:pt x="42" y="105"/>
                  </a:lnTo>
                  <a:lnTo>
                    <a:pt x="47" y="110"/>
                  </a:lnTo>
                  <a:lnTo>
                    <a:pt x="53" y="113"/>
                  </a:lnTo>
                  <a:lnTo>
                    <a:pt x="60" y="116"/>
                  </a:lnTo>
                  <a:lnTo>
                    <a:pt x="67" y="118"/>
                  </a:lnTo>
                  <a:lnTo>
                    <a:pt x="75" y="120"/>
                  </a:lnTo>
                  <a:lnTo>
                    <a:pt x="75" y="120"/>
                  </a:lnTo>
                  <a:lnTo>
                    <a:pt x="85" y="118"/>
                  </a:lnTo>
                  <a:lnTo>
                    <a:pt x="95" y="116"/>
                  </a:lnTo>
                  <a:lnTo>
                    <a:pt x="102" y="111"/>
                  </a:lnTo>
                  <a:lnTo>
                    <a:pt x="108" y="105"/>
                  </a:lnTo>
                  <a:lnTo>
                    <a:pt x="146" y="105"/>
                  </a:lnTo>
                  <a:lnTo>
                    <a:pt x="146" y="105"/>
                  </a:lnTo>
                  <a:lnTo>
                    <a:pt x="141" y="115"/>
                  </a:lnTo>
                  <a:lnTo>
                    <a:pt x="135" y="123"/>
                  </a:lnTo>
                  <a:lnTo>
                    <a:pt x="128" y="131"/>
                  </a:lnTo>
                  <a:lnTo>
                    <a:pt x="119" y="137"/>
                  </a:lnTo>
                  <a:lnTo>
                    <a:pt x="109" y="143"/>
                  </a:lnTo>
                  <a:lnTo>
                    <a:pt x="99" y="146"/>
                  </a:lnTo>
                  <a:lnTo>
                    <a:pt x="86" y="149"/>
                  </a:lnTo>
                  <a:lnTo>
                    <a:pt x="75" y="149"/>
                  </a:lnTo>
                  <a:lnTo>
                    <a:pt x="75" y="149"/>
                  </a:lnTo>
                  <a:lnTo>
                    <a:pt x="67" y="149"/>
                  </a:lnTo>
                  <a:lnTo>
                    <a:pt x="60" y="148"/>
                  </a:lnTo>
                  <a:lnTo>
                    <a:pt x="52"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2" y="4"/>
                  </a:lnTo>
                  <a:lnTo>
                    <a:pt x="58" y="1"/>
                  </a:lnTo>
                  <a:lnTo>
                    <a:pt x="67" y="0"/>
                  </a:lnTo>
                  <a:lnTo>
                    <a:pt x="74" y="0"/>
                  </a:lnTo>
                  <a:lnTo>
                    <a:pt x="74" y="0"/>
                  </a:lnTo>
                  <a:lnTo>
                    <a:pt x="81" y="0"/>
                  </a:lnTo>
                  <a:lnTo>
                    <a:pt x="89" y="1"/>
                  </a:lnTo>
                  <a:lnTo>
                    <a:pt x="96" y="4"/>
                  </a:lnTo>
                  <a:lnTo>
                    <a:pt x="103" y="6"/>
                  </a:lnTo>
                  <a:lnTo>
                    <a:pt x="116" y="12"/>
                  </a:lnTo>
                  <a:lnTo>
                    <a:pt x="127" y="22"/>
                  </a:lnTo>
                  <a:lnTo>
                    <a:pt x="135" y="33"/>
                  </a:lnTo>
                  <a:lnTo>
                    <a:pt x="142" y="45"/>
                  </a:lnTo>
                  <a:lnTo>
                    <a:pt x="146" y="60"/>
                  </a:lnTo>
                  <a:lnTo>
                    <a:pt x="147" y="67"/>
                  </a:lnTo>
                  <a:lnTo>
                    <a:pt x="148" y="74"/>
                  </a:lnTo>
                  <a:lnTo>
                    <a:pt x="148" y="74"/>
                  </a:lnTo>
                  <a:lnTo>
                    <a:pt x="147" y="85"/>
                  </a:lnTo>
                  <a:lnTo>
                    <a:pt x="34" y="85"/>
                  </a:lnTo>
                  <a:close/>
                  <a:moveTo>
                    <a:pt x="35" y="57"/>
                  </a:moveTo>
                  <a:lnTo>
                    <a:pt x="113" y="57"/>
                  </a:lnTo>
                  <a:lnTo>
                    <a:pt x="113" y="57"/>
                  </a:lnTo>
                  <a:lnTo>
                    <a:pt x="111" y="51"/>
                  </a:lnTo>
                  <a:lnTo>
                    <a:pt x="107" y="46"/>
                  </a:lnTo>
                  <a:lnTo>
                    <a:pt x="103" y="42"/>
                  </a:lnTo>
                  <a:lnTo>
                    <a:pt x="99" y="38"/>
                  </a:lnTo>
                  <a:lnTo>
                    <a:pt x="92" y="34"/>
                  </a:lnTo>
                  <a:lnTo>
                    <a:pt x="88" y="32"/>
                  </a:lnTo>
                  <a:lnTo>
                    <a:pt x="80" y="31"/>
                  </a:lnTo>
                  <a:lnTo>
                    <a:pt x="74" y="29"/>
                  </a:lnTo>
                  <a:lnTo>
                    <a:pt x="74" y="29"/>
                  </a:lnTo>
                  <a:lnTo>
                    <a:pt x="67" y="31"/>
                  </a:lnTo>
                  <a:lnTo>
                    <a:pt x="61" y="32"/>
                  </a:lnTo>
                  <a:lnTo>
                    <a:pt x="55" y="34"/>
                  </a:lnTo>
                  <a:lnTo>
                    <a:pt x="50" y="38"/>
                  </a:lnTo>
                  <a:lnTo>
                    <a:pt x="45" y="42"/>
                  </a:lnTo>
                  <a:lnTo>
                    <a:pt x="40" y="46"/>
                  </a:lnTo>
                  <a:lnTo>
                    <a:pt x="38" y="51"/>
                  </a:lnTo>
                  <a:lnTo>
                    <a:pt x="35" y="57"/>
                  </a:lnTo>
                  <a:lnTo>
                    <a:pt x="3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userDrawn="1"/>
          </p:nvSpPr>
          <p:spPr bwMode="auto">
            <a:xfrm>
              <a:off x="1261" y="2409"/>
              <a:ext cx="11" cy="69"/>
            </a:xfrm>
            <a:custGeom>
              <a:avLst/>
              <a:gdLst>
                <a:gd name="T0" fmla="*/ 0 w 33"/>
                <a:gd name="T1" fmla="*/ 4 h 209"/>
                <a:gd name="T2" fmla="*/ 33 w 33"/>
                <a:gd name="T3" fmla="*/ 0 h 209"/>
                <a:gd name="T4" fmla="*/ 33 w 33"/>
                <a:gd name="T5" fmla="*/ 209 h 209"/>
                <a:gd name="T6" fmla="*/ 0 w 33"/>
                <a:gd name="T7" fmla="*/ 209 h 209"/>
                <a:gd name="T8" fmla="*/ 0 w 33"/>
                <a:gd name="T9" fmla="*/ 4 h 209"/>
              </a:gdLst>
              <a:ahLst/>
              <a:cxnLst>
                <a:cxn ang="0">
                  <a:pos x="T0" y="T1"/>
                </a:cxn>
                <a:cxn ang="0">
                  <a:pos x="T2" y="T3"/>
                </a:cxn>
                <a:cxn ang="0">
                  <a:pos x="T4" y="T5"/>
                </a:cxn>
                <a:cxn ang="0">
                  <a:pos x="T6" y="T7"/>
                </a:cxn>
                <a:cxn ang="0">
                  <a:pos x="T8" y="T9"/>
                </a:cxn>
              </a:cxnLst>
              <a:rect l="0" t="0" r="r" b="b"/>
              <a:pathLst>
                <a:path w="33" h="209">
                  <a:moveTo>
                    <a:pt x="0" y="4"/>
                  </a:moveTo>
                  <a:lnTo>
                    <a:pt x="33" y="0"/>
                  </a:lnTo>
                  <a:lnTo>
                    <a:pt x="33"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noEditPoints="1"/>
            </p:cNvSpPr>
            <p:nvPr userDrawn="1"/>
          </p:nvSpPr>
          <p:spPr bwMode="auto">
            <a:xfrm>
              <a:off x="1280" y="2429"/>
              <a:ext cx="46" cy="74"/>
            </a:xfrm>
            <a:custGeom>
              <a:avLst/>
              <a:gdLst>
                <a:gd name="T0" fmla="*/ 75 w 137"/>
                <a:gd name="T1" fmla="*/ 0 h 222"/>
                <a:gd name="T2" fmla="*/ 97 w 137"/>
                <a:gd name="T3" fmla="*/ 9 h 222"/>
                <a:gd name="T4" fmla="*/ 128 w 137"/>
                <a:gd name="T5" fmla="*/ 59 h 222"/>
                <a:gd name="T6" fmla="*/ 123 w 137"/>
                <a:gd name="T7" fmla="*/ 83 h 222"/>
                <a:gd name="T8" fmla="*/ 109 w 137"/>
                <a:gd name="T9" fmla="*/ 101 h 222"/>
                <a:gd name="T10" fmla="*/ 125 w 137"/>
                <a:gd name="T11" fmla="*/ 118 h 222"/>
                <a:gd name="T12" fmla="*/ 134 w 137"/>
                <a:gd name="T13" fmla="*/ 139 h 222"/>
                <a:gd name="T14" fmla="*/ 137 w 137"/>
                <a:gd name="T15" fmla="*/ 155 h 222"/>
                <a:gd name="T16" fmla="*/ 125 w 137"/>
                <a:gd name="T17" fmla="*/ 194 h 222"/>
                <a:gd name="T18" fmla="*/ 95 w 137"/>
                <a:gd name="T19" fmla="*/ 217 h 222"/>
                <a:gd name="T20" fmla="*/ 69 w 137"/>
                <a:gd name="T21" fmla="*/ 222 h 222"/>
                <a:gd name="T22" fmla="*/ 32 w 137"/>
                <a:gd name="T23" fmla="*/ 213 h 222"/>
                <a:gd name="T24" fmla="*/ 9 w 137"/>
                <a:gd name="T25" fmla="*/ 189 h 222"/>
                <a:gd name="T26" fmla="*/ 33 w 137"/>
                <a:gd name="T27" fmla="*/ 167 h 222"/>
                <a:gd name="T28" fmla="*/ 38 w 137"/>
                <a:gd name="T29" fmla="*/ 177 h 222"/>
                <a:gd name="T30" fmla="*/ 49 w 137"/>
                <a:gd name="T31" fmla="*/ 188 h 222"/>
                <a:gd name="T32" fmla="*/ 69 w 137"/>
                <a:gd name="T33" fmla="*/ 192 h 222"/>
                <a:gd name="T34" fmla="*/ 83 w 137"/>
                <a:gd name="T35" fmla="*/ 189 h 222"/>
                <a:gd name="T36" fmla="*/ 98 w 137"/>
                <a:gd name="T37" fmla="*/ 177 h 222"/>
                <a:gd name="T38" fmla="*/ 104 w 137"/>
                <a:gd name="T39" fmla="*/ 155 h 222"/>
                <a:gd name="T40" fmla="*/ 101 w 137"/>
                <a:gd name="T41" fmla="*/ 140 h 222"/>
                <a:gd name="T42" fmla="*/ 89 w 137"/>
                <a:gd name="T43" fmla="*/ 124 h 222"/>
                <a:gd name="T44" fmla="*/ 69 w 137"/>
                <a:gd name="T45" fmla="*/ 118 h 222"/>
                <a:gd name="T46" fmla="*/ 58 w 137"/>
                <a:gd name="T47" fmla="*/ 120 h 222"/>
                <a:gd name="T48" fmla="*/ 36 w 137"/>
                <a:gd name="T49" fmla="*/ 138 h 222"/>
                <a:gd name="T50" fmla="*/ 19 w 137"/>
                <a:gd name="T51" fmla="*/ 107 h 222"/>
                <a:gd name="T52" fmla="*/ 19 w 137"/>
                <a:gd name="T53" fmla="*/ 93 h 222"/>
                <a:gd name="T54" fmla="*/ 8 w 137"/>
                <a:gd name="T55" fmla="*/ 59 h 222"/>
                <a:gd name="T56" fmla="*/ 11 w 137"/>
                <a:gd name="T57" fmla="*/ 35 h 222"/>
                <a:gd name="T58" fmla="*/ 32 w 137"/>
                <a:gd name="T59" fmla="*/ 10 h 222"/>
                <a:gd name="T60" fmla="*/ 66 w 137"/>
                <a:gd name="T61" fmla="*/ 0 h 222"/>
                <a:gd name="T62" fmla="*/ 69 w 137"/>
                <a:gd name="T63" fmla="*/ 88 h 222"/>
                <a:gd name="T64" fmla="*/ 84 w 137"/>
                <a:gd name="T65" fmla="*/ 83 h 222"/>
                <a:gd name="T66" fmla="*/ 94 w 137"/>
                <a:gd name="T67" fmla="*/ 71 h 222"/>
                <a:gd name="T68" fmla="*/ 97 w 137"/>
                <a:gd name="T69" fmla="*/ 59 h 222"/>
                <a:gd name="T70" fmla="*/ 92 w 137"/>
                <a:gd name="T71" fmla="*/ 43 h 222"/>
                <a:gd name="T72" fmla="*/ 79 w 137"/>
                <a:gd name="T73" fmla="*/ 32 h 222"/>
                <a:gd name="T74" fmla="*/ 69 w 137"/>
                <a:gd name="T75" fmla="*/ 31 h 222"/>
                <a:gd name="T76" fmla="*/ 51 w 137"/>
                <a:gd name="T77" fmla="*/ 34 h 222"/>
                <a:gd name="T78" fmla="*/ 42 w 137"/>
                <a:gd name="T79" fmla="*/ 48 h 222"/>
                <a:gd name="T80" fmla="*/ 39 w 137"/>
                <a:gd name="T81" fmla="*/ 59 h 222"/>
                <a:gd name="T82" fmla="*/ 44 w 137"/>
                <a:gd name="T83" fmla="*/ 76 h 222"/>
                <a:gd name="T84" fmla="*/ 56 w 137"/>
                <a:gd name="T85" fmla="*/ 85 h 222"/>
                <a:gd name="T86" fmla="*/ 69 w 137"/>
                <a:gd name="T87" fmla="*/ 8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 h="222">
                  <a:moveTo>
                    <a:pt x="66" y="0"/>
                  </a:moveTo>
                  <a:lnTo>
                    <a:pt x="66" y="0"/>
                  </a:lnTo>
                  <a:lnTo>
                    <a:pt x="75" y="0"/>
                  </a:lnTo>
                  <a:lnTo>
                    <a:pt x="82" y="1"/>
                  </a:lnTo>
                  <a:lnTo>
                    <a:pt x="89" y="5"/>
                  </a:lnTo>
                  <a:lnTo>
                    <a:pt x="97" y="9"/>
                  </a:lnTo>
                  <a:lnTo>
                    <a:pt x="97" y="1"/>
                  </a:lnTo>
                  <a:lnTo>
                    <a:pt x="128" y="1"/>
                  </a:lnTo>
                  <a:lnTo>
                    <a:pt x="128" y="59"/>
                  </a:lnTo>
                  <a:lnTo>
                    <a:pt x="128" y="59"/>
                  </a:lnTo>
                  <a:lnTo>
                    <a:pt x="127" y="72"/>
                  </a:lnTo>
                  <a:lnTo>
                    <a:pt x="123" y="83"/>
                  </a:lnTo>
                  <a:lnTo>
                    <a:pt x="117" y="93"/>
                  </a:lnTo>
                  <a:lnTo>
                    <a:pt x="109" y="101"/>
                  </a:lnTo>
                  <a:lnTo>
                    <a:pt x="109" y="101"/>
                  </a:lnTo>
                  <a:lnTo>
                    <a:pt x="115" y="106"/>
                  </a:lnTo>
                  <a:lnTo>
                    <a:pt x="120" y="112"/>
                  </a:lnTo>
                  <a:lnTo>
                    <a:pt x="125" y="118"/>
                  </a:lnTo>
                  <a:lnTo>
                    <a:pt x="129" y="124"/>
                  </a:lnTo>
                  <a:lnTo>
                    <a:pt x="132" y="132"/>
                  </a:lnTo>
                  <a:lnTo>
                    <a:pt x="134" y="139"/>
                  </a:lnTo>
                  <a:lnTo>
                    <a:pt x="136" y="146"/>
                  </a:lnTo>
                  <a:lnTo>
                    <a:pt x="137" y="155"/>
                  </a:lnTo>
                  <a:lnTo>
                    <a:pt x="137" y="155"/>
                  </a:lnTo>
                  <a:lnTo>
                    <a:pt x="134" y="170"/>
                  </a:lnTo>
                  <a:lnTo>
                    <a:pt x="131" y="183"/>
                  </a:lnTo>
                  <a:lnTo>
                    <a:pt x="125" y="194"/>
                  </a:lnTo>
                  <a:lnTo>
                    <a:pt x="116" y="204"/>
                  </a:lnTo>
                  <a:lnTo>
                    <a:pt x="106" y="212"/>
                  </a:lnTo>
                  <a:lnTo>
                    <a:pt x="95" y="217"/>
                  </a:lnTo>
                  <a:lnTo>
                    <a:pt x="82" y="221"/>
                  </a:lnTo>
                  <a:lnTo>
                    <a:pt x="69" y="222"/>
                  </a:lnTo>
                  <a:lnTo>
                    <a:pt x="69" y="222"/>
                  </a:lnTo>
                  <a:lnTo>
                    <a:pt x="55" y="221"/>
                  </a:lnTo>
                  <a:lnTo>
                    <a:pt x="43" y="218"/>
                  </a:lnTo>
                  <a:lnTo>
                    <a:pt x="32" y="213"/>
                  </a:lnTo>
                  <a:lnTo>
                    <a:pt x="22" y="207"/>
                  </a:lnTo>
                  <a:lnTo>
                    <a:pt x="15" y="199"/>
                  </a:lnTo>
                  <a:lnTo>
                    <a:pt x="9" y="189"/>
                  </a:lnTo>
                  <a:lnTo>
                    <a:pt x="3" y="178"/>
                  </a:lnTo>
                  <a:lnTo>
                    <a:pt x="0" y="167"/>
                  </a:lnTo>
                  <a:lnTo>
                    <a:pt x="33" y="167"/>
                  </a:lnTo>
                  <a:lnTo>
                    <a:pt x="33" y="167"/>
                  </a:lnTo>
                  <a:lnTo>
                    <a:pt x="36" y="172"/>
                  </a:lnTo>
                  <a:lnTo>
                    <a:pt x="38" y="177"/>
                  </a:lnTo>
                  <a:lnTo>
                    <a:pt x="42" y="181"/>
                  </a:lnTo>
                  <a:lnTo>
                    <a:pt x="45" y="184"/>
                  </a:lnTo>
                  <a:lnTo>
                    <a:pt x="49" y="188"/>
                  </a:lnTo>
                  <a:lnTo>
                    <a:pt x="55" y="190"/>
                  </a:lnTo>
                  <a:lnTo>
                    <a:pt x="61" y="192"/>
                  </a:lnTo>
                  <a:lnTo>
                    <a:pt x="69" y="192"/>
                  </a:lnTo>
                  <a:lnTo>
                    <a:pt x="69" y="192"/>
                  </a:lnTo>
                  <a:lnTo>
                    <a:pt x="76" y="192"/>
                  </a:lnTo>
                  <a:lnTo>
                    <a:pt x="83" y="189"/>
                  </a:lnTo>
                  <a:lnTo>
                    <a:pt x="89" y="187"/>
                  </a:lnTo>
                  <a:lnTo>
                    <a:pt x="94" y="182"/>
                  </a:lnTo>
                  <a:lnTo>
                    <a:pt x="98" y="177"/>
                  </a:lnTo>
                  <a:lnTo>
                    <a:pt x="101" y="170"/>
                  </a:lnTo>
                  <a:lnTo>
                    <a:pt x="103" y="162"/>
                  </a:lnTo>
                  <a:lnTo>
                    <a:pt x="104" y="155"/>
                  </a:lnTo>
                  <a:lnTo>
                    <a:pt x="104" y="155"/>
                  </a:lnTo>
                  <a:lnTo>
                    <a:pt x="103" y="148"/>
                  </a:lnTo>
                  <a:lnTo>
                    <a:pt x="101" y="140"/>
                  </a:lnTo>
                  <a:lnTo>
                    <a:pt x="98" y="134"/>
                  </a:lnTo>
                  <a:lnTo>
                    <a:pt x="94" y="128"/>
                  </a:lnTo>
                  <a:lnTo>
                    <a:pt x="89" y="124"/>
                  </a:lnTo>
                  <a:lnTo>
                    <a:pt x="83" y="121"/>
                  </a:lnTo>
                  <a:lnTo>
                    <a:pt x="76" y="118"/>
                  </a:lnTo>
                  <a:lnTo>
                    <a:pt x="69" y="118"/>
                  </a:lnTo>
                  <a:lnTo>
                    <a:pt x="69" y="118"/>
                  </a:lnTo>
                  <a:lnTo>
                    <a:pt x="62" y="118"/>
                  </a:lnTo>
                  <a:lnTo>
                    <a:pt x="58" y="120"/>
                  </a:lnTo>
                  <a:lnTo>
                    <a:pt x="49" y="123"/>
                  </a:lnTo>
                  <a:lnTo>
                    <a:pt x="42" y="129"/>
                  </a:lnTo>
                  <a:lnTo>
                    <a:pt x="36" y="138"/>
                  </a:lnTo>
                  <a:lnTo>
                    <a:pt x="13" y="115"/>
                  </a:lnTo>
                  <a:lnTo>
                    <a:pt x="13" y="115"/>
                  </a:lnTo>
                  <a:lnTo>
                    <a:pt x="19" y="107"/>
                  </a:lnTo>
                  <a:lnTo>
                    <a:pt x="27" y="101"/>
                  </a:lnTo>
                  <a:lnTo>
                    <a:pt x="27" y="101"/>
                  </a:lnTo>
                  <a:lnTo>
                    <a:pt x="19" y="93"/>
                  </a:lnTo>
                  <a:lnTo>
                    <a:pt x="13" y="83"/>
                  </a:lnTo>
                  <a:lnTo>
                    <a:pt x="9" y="72"/>
                  </a:lnTo>
                  <a:lnTo>
                    <a:pt x="8" y="59"/>
                  </a:lnTo>
                  <a:lnTo>
                    <a:pt x="8" y="59"/>
                  </a:lnTo>
                  <a:lnTo>
                    <a:pt x="9" y="48"/>
                  </a:lnTo>
                  <a:lnTo>
                    <a:pt x="11" y="35"/>
                  </a:lnTo>
                  <a:lnTo>
                    <a:pt x="17" y="26"/>
                  </a:lnTo>
                  <a:lnTo>
                    <a:pt x="23" y="17"/>
                  </a:lnTo>
                  <a:lnTo>
                    <a:pt x="32" y="10"/>
                  </a:lnTo>
                  <a:lnTo>
                    <a:pt x="43" y="5"/>
                  </a:lnTo>
                  <a:lnTo>
                    <a:pt x="54" y="1"/>
                  </a:lnTo>
                  <a:lnTo>
                    <a:pt x="66" y="0"/>
                  </a:lnTo>
                  <a:lnTo>
                    <a:pt x="66" y="0"/>
                  </a:lnTo>
                  <a:close/>
                  <a:moveTo>
                    <a:pt x="69" y="88"/>
                  </a:moveTo>
                  <a:lnTo>
                    <a:pt x="69" y="88"/>
                  </a:lnTo>
                  <a:lnTo>
                    <a:pt x="73" y="87"/>
                  </a:lnTo>
                  <a:lnTo>
                    <a:pt x="79" y="85"/>
                  </a:lnTo>
                  <a:lnTo>
                    <a:pt x="84" y="83"/>
                  </a:lnTo>
                  <a:lnTo>
                    <a:pt x="88" y="79"/>
                  </a:lnTo>
                  <a:lnTo>
                    <a:pt x="92" y="76"/>
                  </a:lnTo>
                  <a:lnTo>
                    <a:pt x="94" y="71"/>
                  </a:lnTo>
                  <a:lnTo>
                    <a:pt x="95" y="66"/>
                  </a:lnTo>
                  <a:lnTo>
                    <a:pt x="97" y="59"/>
                  </a:lnTo>
                  <a:lnTo>
                    <a:pt x="97" y="59"/>
                  </a:lnTo>
                  <a:lnTo>
                    <a:pt x="95" y="53"/>
                  </a:lnTo>
                  <a:lnTo>
                    <a:pt x="94" y="48"/>
                  </a:lnTo>
                  <a:lnTo>
                    <a:pt x="92" y="43"/>
                  </a:lnTo>
                  <a:lnTo>
                    <a:pt x="88" y="38"/>
                  </a:lnTo>
                  <a:lnTo>
                    <a:pt x="84" y="34"/>
                  </a:lnTo>
                  <a:lnTo>
                    <a:pt x="79" y="32"/>
                  </a:lnTo>
                  <a:lnTo>
                    <a:pt x="73" y="31"/>
                  </a:lnTo>
                  <a:lnTo>
                    <a:pt x="69" y="31"/>
                  </a:lnTo>
                  <a:lnTo>
                    <a:pt x="69" y="31"/>
                  </a:lnTo>
                  <a:lnTo>
                    <a:pt x="62" y="31"/>
                  </a:lnTo>
                  <a:lnTo>
                    <a:pt x="56" y="32"/>
                  </a:lnTo>
                  <a:lnTo>
                    <a:pt x="51" y="34"/>
                  </a:lnTo>
                  <a:lnTo>
                    <a:pt x="48" y="38"/>
                  </a:lnTo>
                  <a:lnTo>
                    <a:pt x="44" y="43"/>
                  </a:lnTo>
                  <a:lnTo>
                    <a:pt x="42" y="48"/>
                  </a:lnTo>
                  <a:lnTo>
                    <a:pt x="41" y="53"/>
                  </a:lnTo>
                  <a:lnTo>
                    <a:pt x="39" y="59"/>
                  </a:lnTo>
                  <a:lnTo>
                    <a:pt x="39" y="59"/>
                  </a:lnTo>
                  <a:lnTo>
                    <a:pt x="41" y="66"/>
                  </a:lnTo>
                  <a:lnTo>
                    <a:pt x="42" y="71"/>
                  </a:lnTo>
                  <a:lnTo>
                    <a:pt x="44" y="76"/>
                  </a:lnTo>
                  <a:lnTo>
                    <a:pt x="48" y="79"/>
                  </a:lnTo>
                  <a:lnTo>
                    <a:pt x="51" y="83"/>
                  </a:lnTo>
                  <a:lnTo>
                    <a:pt x="56" y="85"/>
                  </a:lnTo>
                  <a:lnTo>
                    <a:pt x="62" y="87"/>
                  </a:lnTo>
                  <a:lnTo>
                    <a:pt x="69" y="88"/>
                  </a:lnTo>
                  <a:lnTo>
                    <a:pt x="69"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noEditPoints="1"/>
            </p:cNvSpPr>
            <p:nvPr userDrawn="1"/>
          </p:nvSpPr>
          <p:spPr bwMode="auto">
            <a:xfrm>
              <a:off x="1335" y="2410"/>
              <a:ext cx="14" cy="68"/>
            </a:xfrm>
            <a:custGeom>
              <a:avLst/>
              <a:gdLst>
                <a:gd name="T0" fmla="*/ 22 w 42"/>
                <a:gd name="T1" fmla="*/ 0 h 206"/>
                <a:gd name="T2" fmla="*/ 22 w 42"/>
                <a:gd name="T3" fmla="*/ 0 h 206"/>
                <a:gd name="T4" fmla="*/ 25 w 42"/>
                <a:gd name="T5" fmla="*/ 0 h 206"/>
                <a:gd name="T6" fmla="*/ 29 w 42"/>
                <a:gd name="T7" fmla="*/ 1 h 206"/>
                <a:gd name="T8" fmla="*/ 33 w 42"/>
                <a:gd name="T9" fmla="*/ 3 h 206"/>
                <a:gd name="T10" fmla="*/ 36 w 42"/>
                <a:gd name="T11" fmla="*/ 6 h 206"/>
                <a:gd name="T12" fmla="*/ 39 w 42"/>
                <a:gd name="T13" fmla="*/ 9 h 206"/>
                <a:gd name="T14" fmla="*/ 41 w 42"/>
                <a:gd name="T15" fmla="*/ 13 h 206"/>
                <a:gd name="T16" fmla="*/ 42 w 42"/>
                <a:gd name="T17" fmla="*/ 17 h 206"/>
                <a:gd name="T18" fmla="*/ 42 w 42"/>
                <a:gd name="T19" fmla="*/ 22 h 206"/>
                <a:gd name="T20" fmla="*/ 42 w 42"/>
                <a:gd name="T21" fmla="*/ 22 h 206"/>
                <a:gd name="T22" fmla="*/ 42 w 42"/>
                <a:gd name="T23" fmla="*/ 26 h 206"/>
                <a:gd name="T24" fmla="*/ 41 w 42"/>
                <a:gd name="T25" fmla="*/ 30 h 206"/>
                <a:gd name="T26" fmla="*/ 39 w 42"/>
                <a:gd name="T27" fmla="*/ 34 h 206"/>
                <a:gd name="T28" fmla="*/ 36 w 42"/>
                <a:gd name="T29" fmla="*/ 37 h 206"/>
                <a:gd name="T30" fmla="*/ 33 w 42"/>
                <a:gd name="T31" fmla="*/ 40 h 206"/>
                <a:gd name="T32" fmla="*/ 29 w 42"/>
                <a:gd name="T33" fmla="*/ 41 h 206"/>
                <a:gd name="T34" fmla="*/ 25 w 42"/>
                <a:gd name="T35" fmla="*/ 42 h 206"/>
                <a:gd name="T36" fmla="*/ 22 w 42"/>
                <a:gd name="T37" fmla="*/ 43 h 206"/>
                <a:gd name="T38" fmla="*/ 22 w 42"/>
                <a:gd name="T39" fmla="*/ 43 h 206"/>
                <a:gd name="T40" fmla="*/ 17 w 42"/>
                <a:gd name="T41" fmla="*/ 42 h 206"/>
                <a:gd name="T42" fmla="*/ 13 w 42"/>
                <a:gd name="T43" fmla="*/ 41 h 206"/>
                <a:gd name="T44" fmla="*/ 9 w 42"/>
                <a:gd name="T45" fmla="*/ 40 h 206"/>
                <a:gd name="T46" fmla="*/ 6 w 42"/>
                <a:gd name="T47" fmla="*/ 37 h 206"/>
                <a:gd name="T48" fmla="*/ 3 w 42"/>
                <a:gd name="T49" fmla="*/ 34 h 206"/>
                <a:gd name="T50" fmla="*/ 1 w 42"/>
                <a:gd name="T51" fmla="*/ 30 h 206"/>
                <a:gd name="T52" fmla="*/ 0 w 42"/>
                <a:gd name="T53" fmla="*/ 26 h 206"/>
                <a:gd name="T54" fmla="*/ 0 w 42"/>
                <a:gd name="T55" fmla="*/ 22 h 206"/>
                <a:gd name="T56" fmla="*/ 0 w 42"/>
                <a:gd name="T57" fmla="*/ 22 h 206"/>
                <a:gd name="T58" fmla="*/ 0 w 42"/>
                <a:gd name="T59" fmla="*/ 17 h 206"/>
                <a:gd name="T60" fmla="*/ 1 w 42"/>
                <a:gd name="T61" fmla="*/ 13 h 206"/>
                <a:gd name="T62" fmla="*/ 3 w 42"/>
                <a:gd name="T63" fmla="*/ 9 h 206"/>
                <a:gd name="T64" fmla="*/ 6 w 42"/>
                <a:gd name="T65" fmla="*/ 6 h 206"/>
                <a:gd name="T66" fmla="*/ 9 w 42"/>
                <a:gd name="T67" fmla="*/ 3 h 206"/>
                <a:gd name="T68" fmla="*/ 13 w 42"/>
                <a:gd name="T69" fmla="*/ 1 h 206"/>
                <a:gd name="T70" fmla="*/ 17 w 42"/>
                <a:gd name="T71" fmla="*/ 0 h 206"/>
                <a:gd name="T72" fmla="*/ 22 w 42"/>
                <a:gd name="T73" fmla="*/ 0 h 206"/>
                <a:gd name="T74" fmla="*/ 22 w 42"/>
                <a:gd name="T75" fmla="*/ 0 h 206"/>
                <a:gd name="T76" fmla="*/ 5 w 42"/>
                <a:gd name="T77" fmla="*/ 59 h 206"/>
                <a:gd name="T78" fmla="*/ 37 w 42"/>
                <a:gd name="T79" fmla="*/ 59 h 206"/>
                <a:gd name="T80" fmla="*/ 37 w 42"/>
                <a:gd name="T81" fmla="*/ 206 h 206"/>
                <a:gd name="T82" fmla="*/ 5 w 42"/>
                <a:gd name="T83" fmla="*/ 206 h 206"/>
                <a:gd name="T84" fmla="*/ 5 w 42"/>
                <a:gd name="T85" fmla="*/ 5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206">
                  <a:moveTo>
                    <a:pt x="22" y="0"/>
                  </a:moveTo>
                  <a:lnTo>
                    <a:pt x="22" y="0"/>
                  </a:lnTo>
                  <a:lnTo>
                    <a:pt x="25" y="0"/>
                  </a:lnTo>
                  <a:lnTo>
                    <a:pt x="29" y="1"/>
                  </a:lnTo>
                  <a:lnTo>
                    <a:pt x="33" y="3"/>
                  </a:lnTo>
                  <a:lnTo>
                    <a:pt x="36" y="6"/>
                  </a:lnTo>
                  <a:lnTo>
                    <a:pt x="39" y="9"/>
                  </a:lnTo>
                  <a:lnTo>
                    <a:pt x="41" y="13"/>
                  </a:lnTo>
                  <a:lnTo>
                    <a:pt x="42" y="17"/>
                  </a:lnTo>
                  <a:lnTo>
                    <a:pt x="42" y="22"/>
                  </a:lnTo>
                  <a:lnTo>
                    <a:pt x="42" y="22"/>
                  </a:lnTo>
                  <a:lnTo>
                    <a:pt x="42" y="26"/>
                  </a:lnTo>
                  <a:lnTo>
                    <a:pt x="41" y="30"/>
                  </a:lnTo>
                  <a:lnTo>
                    <a:pt x="39" y="34"/>
                  </a:lnTo>
                  <a:lnTo>
                    <a:pt x="36" y="37"/>
                  </a:lnTo>
                  <a:lnTo>
                    <a:pt x="33" y="40"/>
                  </a:lnTo>
                  <a:lnTo>
                    <a:pt x="29" y="41"/>
                  </a:lnTo>
                  <a:lnTo>
                    <a:pt x="25" y="42"/>
                  </a:lnTo>
                  <a:lnTo>
                    <a:pt x="22" y="43"/>
                  </a:lnTo>
                  <a:lnTo>
                    <a:pt x="22" y="43"/>
                  </a:lnTo>
                  <a:lnTo>
                    <a:pt x="17" y="42"/>
                  </a:lnTo>
                  <a:lnTo>
                    <a:pt x="13" y="41"/>
                  </a:lnTo>
                  <a:lnTo>
                    <a:pt x="9" y="40"/>
                  </a:lnTo>
                  <a:lnTo>
                    <a:pt x="6" y="37"/>
                  </a:lnTo>
                  <a:lnTo>
                    <a:pt x="3" y="34"/>
                  </a:lnTo>
                  <a:lnTo>
                    <a:pt x="1" y="30"/>
                  </a:lnTo>
                  <a:lnTo>
                    <a:pt x="0" y="26"/>
                  </a:lnTo>
                  <a:lnTo>
                    <a:pt x="0" y="22"/>
                  </a:lnTo>
                  <a:lnTo>
                    <a:pt x="0" y="22"/>
                  </a:lnTo>
                  <a:lnTo>
                    <a:pt x="0" y="17"/>
                  </a:lnTo>
                  <a:lnTo>
                    <a:pt x="1" y="13"/>
                  </a:lnTo>
                  <a:lnTo>
                    <a:pt x="3" y="9"/>
                  </a:lnTo>
                  <a:lnTo>
                    <a:pt x="6" y="6"/>
                  </a:lnTo>
                  <a:lnTo>
                    <a:pt x="9" y="3"/>
                  </a:lnTo>
                  <a:lnTo>
                    <a:pt x="13" y="1"/>
                  </a:lnTo>
                  <a:lnTo>
                    <a:pt x="17" y="0"/>
                  </a:lnTo>
                  <a:lnTo>
                    <a:pt x="22" y="0"/>
                  </a:lnTo>
                  <a:lnTo>
                    <a:pt x="22" y="0"/>
                  </a:lnTo>
                  <a:close/>
                  <a:moveTo>
                    <a:pt x="5" y="59"/>
                  </a:moveTo>
                  <a:lnTo>
                    <a:pt x="37" y="59"/>
                  </a:lnTo>
                  <a:lnTo>
                    <a:pt x="37" y="206"/>
                  </a:lnTo>
                  <a:lnTo>
                    <a:pt x="5" y="206"/>
                  </a:lnTo>
                  <a:lnTo>
                    <a:pt x="5"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noEditPoints="1"/>
            </p:cNvSpPr>
            <p:nvPr userDrawn="1"/>
          </p:nvSpPr>
          <p:spPr bwMode="auto">
            <a:xfrm>
              <a:off x="1357" y="2429"/>
              <a:ext cx="49" cy="50"/>
            </a:xfrm>
            <a:custGeom>
              <a:avLst/>
              <a:gdLst>
                <a:gd name="T0" fmla="*/ 148 w 148"/>
                <a:gd name="T1" fmla="*/ 148 h 149"/>
                <a:gd name="T2" fmla="*/ 116 w 148"/>
                <a:gd name="T3" fmla="*/ 133 h 149"/>
                <a:gd name="T4" fmla="*/ 109 w 148"/>
                <a:gd name="T5" fmla="*/ 138 h 149"/>
                <a:gd name="T6" fmla="*/ 88 w 148"/>
                <a:gd name="T7" fmla="*/ 148 h 149"/>
                <a:gd name="T8" fmla="*/ 74 w 148"/>
                <a:gd name="T9" fmla="*/ 149 h 149"/>
                <a:gd name="T10" fmla="*/ 59 w 148"/>
                <a:gd name="T11" fmla="*/ 148 h 149"/>
                <a:gd name="T12" fmla="*/ 32 w 148"/>
                <a:gd name="T13" fmla="*/ 138 h 149"/>
                <a:gd name="T14" fmla="*/ 13 w 148"/>
                <a:gd name="T15" fmla="*/ 117 h 149"/>
                <a:gd name="T16" fmla="*/ 4 w 148"/>
                <a:gd name="T17" fmla="*/ 98 h 149"/>
                <a:gd name="T18" fmla="*/ 0 w 148"/>
                <a:gd name="T19" fmla="*/ 83 h 149"/>
                <a:gd name="T20" fmla="*/ 0 w 148"/>
                <a:gd name="T21" fmla="*/ 74 h 149"/>
                <a:gd name="T22" fmla="*/ 2 w 148"/>
                <a:gd name="T23" fmla="*/ 59 h 149"/>
                <a:gd name="T24" fmla="*/ 7 w 148"/>
                <a:gd name="T25" fmla="*/ 44 h 149"/>
                <a:gd name="T26" fmla="*/ 21 w 148"/>
                <a:gd name="T27" fmla="*/ 21 h 149"/>
                <a:gd name="T28" fmla="*/ 44 w 148"/>
                <a:gd name="T29" fmla="*/ 5 h 149"/>
                <a:gd name="T30" fmla="*/ 74 w 148"/>
                <a:gd name="T31" fmla="*/ 0 h 149"/>
                <a:gd name="T32" fmla="*/ 81 w 148"/>
                <a:gd name="T33" fmla="*/ 0 h 149"/>
                <a:gd name="T34" fmla="*/ 99 w 148"/>
                <a:gd name="T35" fmla="*/ 5 h 149"/>
                <a:gd name="T36" fmla="*/ 116 w 148"/>
                <a:gd name="T37" fmla="*/ 17 h 149"/>
                <a:gd name="T38" fmla="*/ 148 w 148"/>
                <a:gd name="T39" fmla="*/ 1 h 149"/>
                <a:gd name="T40" fmla="*/ 75 w 148"/>
                <a:gd name="T41" fmla="*/ 31 h 149"/>
                <a:gd name="T42" fmla="*/ 58 w 148"/>
                <a:gd name="T43" fmla="*/ 34 h 149"/>
                <a:gd name="T44" fmla="*/ 44 w 148"/>
                <a:gd name="T45" fmla="*/ 44 h 149"/>
                <a:gd name="T46" fmla="*/ 36 w 148"/>
                <a:gd name="T47" fmla="*/ 57 h 149"/>
                <a:gd name="T48" fmla="*/ 32 w 148"/>
                <a:gd name="T49" fmla="*/ 74 h 149"/>
                <a:gd name="T50" fmla="*/ 33 w 148"/>
                <a:gd name="T51" fmla="*/ 83 h 149"/>
                <a:gd name="T52" fmla="*/ 39 w 148"/>
                <a:gd name="T53" fmla="*/ 99 h 149"/>
                <a:gd name="T54" fmla="*/ 50 w 148"/>
                <a:gd name="T55" fmla="*/ 111 h 149"/>
                <a:gd name="T56" fmla="*/ 66 w 148"/>
                <a:gd name="T57" fmla="*/ 117 h 149"/>
                <a:gd name="T58" fmla="*/ 75 w 148"/>
                <a:gd name="T59" fmla="*/ 118 h 149"/>
                <a:gd name="T60" fmla="*/ 92 w 148"/>
                <a:gd name="T61" fmla="*/ 115 h 149"/>
                <a:gd name="T62" fmla="*/ 105 w 148"/>
                <a:gd name="T63" fmla="*/ 105 h 149"/>
                <a:gd name="T64" fmla="*/ 114 w 148"/>
                <a:gd name="T65" fmla="*/ 92 h 149"/>
                <a:gd name="T66" fmla="*/ 117 w 148"/>
                <a:gd name="T67" fmla="*/ 74 h 149"/>
                <a:gd name="T68" fmla="*/ 116 w 148"/>
                <a:gd name="T69" fmla="*/ 66 h 149"/>
                <a:gd name="T70" fmla="*/ 110 w 148"/>
                <a:gd name="T71" fmla="*/ 50 h 149"/>
                <a:gd name="T72" fmla="*/ 99 w 148"/>
                <a:gd name="T73" fmla="*/ 38 h 149"/>
                <a:gd name="T74" fmla="*/ 83 w 148"/>
                <a:gd name="T75" fmla="*/ 32 h 149"/>
                <a:gd name="T76" fmla="*/ 75 w 148"/>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49">
                  <a:moveTo>
                    <a:pt x="148" y="1"/>
                  </a:moveTo>
                  <a:lnTo>
                    <a:pt x="148" y="148"/>
                  </a:lnTo>
                  <a:lnTo>
                    <a:pt x="116" y="148"/>
                  </a:lnTo>
                  <a:lnTo>
                    <a:pt x="116" y="133"/>
                  </a:lnTo>
                  <a:lnTo>
                    <a:pt x="116" y="133"/>
                  </a:lnTo>
                  <a:lnTo>
                    <a:pt x="109" y="138"/>
                  </a:lnTo>
                  <a:lnTo>
                    <a:pt x="100" y="144"/>
                  </a:lnTo>
                  <a:lnTo>
                    <a:pt x="88" y="148"/>
                  </a:lnTo>
                  <a:lnTo>
                    <a:pt x="81" y="149"/>
                  </a:lnTo>
                  <a:lnTo>
                    <a:pt x="74" y="149"/>
                  </a:lnTo>
                  <a:lnTo>
                    <a:pt x="74" y="149"/>
                  </a:lnTo>
                  <a:lnTo>
                    <a:pt x="59" y="148"/>
                  </a:lnTo>
                  <a:lnTo>
                    <a:pt x="44" y="144"/>
                  </a:lnTo>
                  <a:lnTo>
                    <a:pt x="32" y="138"/>
                  </a:lnTo>
                  <a:lnTo>
                    <a:pt x="21" y="128"/>
                  </a:lnTo>
                  <a:lnTo>
                    <a:pt x="13" y="117"/>
                  </a:lnTo>
                  <a:lnTo>
                    <a:pt x="7" y="105"/>
                  </a:lnTo>
                  <a:lnTo>
                    <a:pt x="4" y="98"/>
                  </a:lnTo>
                  <a:lnTo>
                    <a:pt x="2" y="90"/>
                  </a:lnTo>
                  <a:lnTo>
                    <a:pt x="0" y="83"/>
                  </a:lnTo>
                  <a:lnTo>
                    <a:pt x="0" y="74"/>
                  </a:lnTo>
                  <a:lnTo>
                    <a:pt x="0" y="74"/>
                  </a:lnTo>
                  <a:lnTo>
                    <a:pt x="0" y="67"/>
                  </a:lnTo>
                  <a:lnTo>
                    <a:pt x="2" y="59"/>
                  </a:lnTo>
                  <a:lnTo>
                    <a:pt x="4" y="51"/>
                  </a:lnTo>
                  <a:lnTo>
                    <a:pt x="7" y="44"/>
                  </a:lnTo>
                  <a:lnTo>
                    <a:pt x="13" y="32"/>
                  </a:lnTo>
                  <a:lnTo>
                    <a:pt x="21" y="21"/>
                  </a:lnTo>
                  <a:lnTo>
                    <a:pt x="32" y="12"/>
                  </a:lnTo>
                  <a:lnTo>
                    <a:pt x="44" y="5"/>
                  </a:lnTo>
                  <a:lnTo>
                    <a:pt x="59" y="1"/>
                  </a:lnTo>
                  <a:lnTo>
                    <a:pt x="74" y="0"/>
                  </a:lnTo>
                  <a:lnTo>
                    <a:pt x="74" y="0"/>
                  </a:lnTo>
                  <a:lnTo>
                    <a:pt x="81" y="0"/>
                  </a:lnTo>
                  <a:lnTo>
                    <a:pt x="88" y="1"/>
                  </a:lnTo>
                  <a:lnTo>
                    <a:pt x="99" y="5"/>
                  </a:lnTo>
                  <a:lnTo>
                    <a:pt x="109" y="11"/>
                  </a:lnTo>
                  <a:lnTo>
                    <a:pt x="116" y="17"/>
                  </a:lnTo>
                  <a:lnTo>
                    <a:pt x="116" y="1"/>
                  </a:lnTo>
                  <a:lnTo>
                    <a:pt x="148" y="1"/>
                  </a:lnTo>
                  <a:close/>
                  <a:moveTo>
                    <a:pt x="75" y="31"/>
                  </a:moveTo>
                  <a:lnTo>
                    <a:pt x="75" y="31"/>
                  </a:lnTo>
                  <a:lnTo>
                    <a:pt x="66" y="32"/>
                  </a:lnTo>
                  <a:lnTo>
                    <a:pt x="58" y="34"/>
                  </a:lnTo>
                  <a:lnTo>
                    <a:pt x="50" y="38"/>
                  </a:lnTo>
                  <a:lnTo>
                    <a:pt x="44" y="44"/>
                  </a:lnTo>
                  <a:lnTo>
                    <a:pt x="39" y="50"/>
                  </a:lnTo>
                  <a:lnTo>
                    <a:pt x="36" y="57"/>
                  </a:lnTo>
                  <a:lnTo>
                    <a:pt x="33" y="66"/>
                  </a:lnTo>
                  <a:lnTo>
                    <a:pt x="32" y="74"/>
                  </a:lnTo>
                  <a:lnTo>
                    <a:pt x="32" y="74"/>
                  </a:lnTo>
                  <a:lnTo>
                    <a:pt x="33" y="83"/>
                  </a:lnTo>
                  <a:lnTo>
                    <a:pt x="36" y="92"/>
                  </a:lnTo>
                  <a:lnTo>
                    <a:pt x="39" y="99"/>
                  </a:lnTo>
                  <a:lnTo>
                    <a:pt x="44" y="105"/>
                  </a:lnTo>
                  <a:lnTo>
                    <a:pt x="50" y="111"/>
                  </a:lnTo>
                  <a:lnTo>
                    <a:pt x="58" y="115"/>
                  </a:lnTo>
                  <a:lnTo>
                    <a:pt x="66" y="117"/>
                  </a:lnTo>
                  <a:lnTo>
                    <a:pt x="75" y="118"/>
                  </a:lnTo>
                  <a:lnTo>
                    <a:pt x="75" y="118"/>
                  </a:lnTo>
                  <a:lnTo>
                    <a:pt x="83" y="117"/>
                  </a:lnTo>
                  <a:lnTo>
                    <a:pt x="92" y="115"/>
                  </a:lnTo>
                  <a:lnTo>
                    <a:pt x="99" y="111"/>
                  </a:lnTo>
                  <a:lnTo>
                    <a:pt x="105" y="105"/>
                  </a:lnTo>
                  <a:lnTo>
                    <a:pt x="110" y="99"/>
                  </a:lnTo>
                  <a:lnTo>
                    <a:pt x="114" y="92"/>
                  </a:lnTo>
                  <a:lnTo>
                    <a:pt x="116" y="83"/>
                  </a:lnTo>
                  <a:lnTo>
                    <a:pt x="117" y="74"/>
                  </a:lnTo>
                  <a:lnTo>
                    <a:pt x="117" y="74"/>
                  </a:lnTo>
                  <a:lnTo>
                    <a:pt x="116" y="66"/>
                  </a:lnTo>
                  <a:lnTo>
                    <a:pt x="114" y="57"/>
                  </a:lnTo>
                  <a:lnTo>
                    <a:pt x="110" y="50"/>
                  </a:lnTo>
                  <a:lnTo>
                    <a:pt x="105" y="44"/>
                  </a:lnTo>
                  <a:lnTo>
                    <a:pt x="99" y="38"/>
                  </a:lnTo>
                  <a:lnTo>
                    <a:pt x="92" y="34"/>
                  </a:lnTo>
                  <a:lnTo>
                    <a:pt x="83" y="32"/>
                  </a:lnTo>
                  <a:lnTo>
                    <a:pt x="75" y="31"/>
                  </a:lnTo>
                  <a:lnTo>
                    <a:pt x="7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userDrawn="1"/>
          </p:nvSpPr>
          <p:spPr bwMode="auto">
            <a:xfrm>
              <a:off x="1419" y="2429"/>
              <a:ext cx="42" cy="49"/>
            </a:xfrm>
            <a:custGeom>
              <a:avLst/>
              <a:gdLst>
                <a:gd name="T0" fmla="*/ 0 w 127"/>
                <a:gd name="T1" fmla="*/ 1 h 148"/>
                <a:gd name="T2" fmla="*/ 31 w 127"/>
                <a:gd name="T3" fmla="*/ 1 h 148"/>
                <a:gd name="T4" fmla="*/ 31 w 127"/>
                <a:gd name="T5" fmla="*/ 18 h 148"/>
                <a:gd name="T6" fmla="*/ 31 w 127"/>
                <a:gd name="T7" fmla="*/ 18 h 148"/>
                <a:gd name="T8" fmla="*/ 37 w 127"/>
                <a:gd name="T9" fmla="*/ 12 h 148"/>
                <a:gd name="T10" fmla="*/ 46 w 127"/>
                <a:gd name="T11" fmla="*/ 6 h 148"/>
                <a:gd name="T12" fmla="*/ 52 w 127"/>
                <a:gd name="T13" fmla="*/ 4 h 148"/>
                <a:gd name="T14" fmla="*/ 58 w 127"/>
                <a:gd name="T15" fmla="*/ 1 h 148"/>
                <a:gd name="T16" fmla="*/ 64 w 127"/>
                <a:gd name="T17" fmla="*/ 0 h 148"/>
                <a:gd name="T18" fmla="*/ 71 w 127"/>
                <a:gd name="T19" fmla="*/ 0 h 148"/>
                <a:gd name="T20" fmla="*/ 71 w 127"/>
                <a:gd name="T21" fmla="*/ 0 h 148"/>
                <a:gd name="T22" fmla="*/ 85 w 127"/>
                <a:gd name="T23" fmla="*/ 1 h 148"/>
                <a:gd name="T24" fmla="*/ 96 w 127"/>
                <a:gd name="T25" fmla="*/ 4 h 148"/>
                <a:gd name="T26" fmla="*/ 106 w 127"/>
                <a:gd name="T27" fmla="*/ 9 h 148"/>
                <a:gd name="T28" fmla="*/ 113 w 127"/>
                <a:gd name="T29" fmla="*/ 16 h 148"/>
                <a:gd name="T30" fmla="*/ 119 w 127"/>
                <a:gd name="T31" fmla="*/ 24 h 148"/>
                <a:gd name="T32" fmla="*/ 124 w 127"/>
                <a:gd name="T33" fmla="*/ 34 h 148"/>
                <a:gd name="T34" fmla="*/ 126 w 127"/>
                <a:gd name="T35" fmla="*/ 46 h 148"/>
                <a:gd name="T36" fmla="*/ 127 w 127"/>
                <a:gd name="T37" fmla="*/ 60 h 148"/>
                <a:gd name="T38" fmla="*/ 127 w 127"/>
                <a:gd name="T39" fmla="*/ 148 h 148"/>
                <a:gd name="T40" fmla="*/ 96 w 127"/>
                <a:gd name="T41" fmla="*/ 148 h 148"/>
                <a:gd name="T42" fmla="*/ 96 w 127"/>
                <a:gd name="T43" fmla="*/ 67 h 148"/>
                <a:gd name="T44" fmla="*/ 96 w 127"/>
                <a:gd name="T45" fmla="*/ 67 h 148"/>
                <a:gd name="T46" fmla="*/ 95 w 127"/>
                <a:gd name="T47" fmla="*/ 59 h 148"/>
                <a:gd name="T48" fmla="*/ 93 w 127"/>
                <a:gd name="T49" fmla="*/ 50 h 148"/>
                <a:gd name="T50" fmla="*/ 91 w 127"/>
                <a:gd name="T51" fmla="*/ 44 h 148"/>
                <a:gd name="T52" fmla="*/ 87 w 127"/>
                <a:gd name="T53" fmla="*/ 39 h 148"/>
                <a:gd name="T54" fmla="*/ 82 w 127"/>
                <a:gd name="T55" fmla="*/ 35 h 148"/>
                <a:gd name="T56" fmla="*/ 78 w 127"/>
                <a:gd name="T57" fmla="*/ 32 h 148"/>
                <a:gd name="T58" fmla="*/ 71 w 127"/>
                <a:gd name="T59" fmla="*/ 31 h 148"/>
                <a:gd name="T60" fmla="*/ 64 w 127"/>
                <a:gd name="T61" fmla="*/ 31 h 148"/>
                <a:gd name="T62" fmla="*/ 64 w 127"/>
                <a:gd name="T63" fmla="*/ 31 h 148"/>
                <a:gd name="T64" fmla="*/ 56 w 127"/>
                <a:gd name="T65" fmla="*/ 31 h 148"/>
                <a:gd name="T66" fmla="*/ 50 w 127"/>
                <a:gd name="T67" fmla="*/ 33 h 148"/>
                <a:gd name="T68" fmla="*/ 45 w 127"/>
                <a:gd name="T69" fmla="*/ 37 h 148"/>
                <a:gd name="T70" fmla="*/ 40 w 127"/>
                <a:gd name="T71" fmla="*/ 40 h 148"/>
                <a:gd name="T72" fmla="*/ 36 w 127"/>
                <a:gd name="T73" fmla="*/ 46 h 148"/>
                <a:gd name="T74" fmla="*/ 34 w 127"/>
                <a:gd name="T75" fmla="*/ 53 h 148"/>
                <a:gd name="T76" fmla="*/ 32 w 127"/>
                <a:gd name="T77" fmla="*/ 60 h 148"/>
                <a:gd name="T78" fmla="*/ 31 w 127"/>
                <a:gd name="T79" fmla="*/ 67 h 148"/>
                <a:gd name="T80" fmla="*/ 31 w 127"/>
                <a:gd name="T81" fmla="*/ 148 h 148"/>
                <a:gd name="T82" fmla="*/ 0 w 127"/>
                <a:gd name="T83" fmla="*/ 148 h 148"/>
                <a:gd name="T84" fmla="*/ 0 w 127"/>
                <a:gd name="T85"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 h="148">
                  <a:moveTo>
                    <a:pt x="0" y="1"/>
                  </a:moveTo>
                  <a:lnTo>
                    <a:pt x="31" y="1"/>
                  </a:lnTo>
                  <a:lnTo>
                    <a:pt x="31" y="18"/>
                  </a:lnTo>
                  <a:lnTo>
                    <a:pt x="31" y="18"/>
                  </a:lnTo>
                  <a:lnTo>
                    <a:pt x="37" y="12"/>
                  </a:lnTo>
                  <a:lnTo>
                    <a:pt x="46" y="6"/>
                  </a:lnTo>
                  <a:lnTo>
                    <a:pt x="52" y="4"/>
                  </a:lnTo>
                  <a:lnTo>
                    <a:pt x="58" y="1"/>
                  </a:lnTo>
                  <a:lnTo>
                    <a:pt x="64" y="0"/>
                  </a:lnTo>
                  <a:lnTo>
                    <a:pt x="71" y="0"/>
                  </a:lnTo>
                  <a:lnTo>
                    <a:pt x="71" y="0"/>
                  </a:lnTo>
                  <a:lnTo>
                    <a:pt x="85" y="1"/>
                  </a:lnTo>
                  <a:lnTo>
                    <a:pt x="96" y="4"/>
                  </a:lnTo>
                  <a:lnTo>
                    <a:pt x="106" y="9"/>
                  </a:lnTo>
                  <a:lnTo>
                    <a:pt x="113" y="16"/>
                  </a:lnTo>
                  <a:lnTo>
                    <a:pt x="119" y="24"/>
                  </a:lnTo>
                  <a:lnTo>
                    <a:pt x="124" y="34"/>
                  </a:lnTo>
                  <a:lnTo>
                    <a:pt x="126" y="46"/>
                  </a:lnTo>
                  <a:lnTo>
                    <a:pt x="127" y="60"/>
                  </a:lnTo>
                  <a:lnTo>
                    <a:pt x="127" y="148"/>
                  </a:lnTo>
                  <a:lnTo>
                    <a:pt x="96" y="148"/>
                  </a:lnTo>
                  <a:lnTo>
                    <a:pt x="96" y="67"/>
                  </a:lnTo>
                  <a:lnTo>
                    <a:pt x="96" y="67"/>
                  </a:lnTo>
                  <a:lnTo>
                    <a:pt x="95" y="59"/>
                  </a:lnTo>
                  <a:lnTo>
                    <a:pt x="93" y="50"/>
                  </a:lnTo>
                  <a:lnTo>
                    <a:pt x="91" y="44"/>
                  </a:lnTo>
                  <a:lnTo>
                    <a:pt x="87" y="39"/>
                  </a:lnTo>
                  <a:lnTo>
                    <a:pt x="82" y="35"/>
                  </a:lnTo>
                  <a:lnTo>
                    <a:pt x="78" y="32"/>
                  </a:lnTo>
                  <a:lnTo>
                    <a:pt x="71" y="31"/>
                  </a:lnTo>
                  <a:lnTo>
                    <a:pt x="64" y="31"/>
                  </a:lnTo>
                  <a:lnTo>
                    <a:pt x="64" y="31"/>
                  </a:lnTo>
                  <a:lnTo>
                    <a:pt x="56" y="31"/>
                  </a:lnTo>
                  <a:lnTo>
                    <a:pt x="50" y="33"/>
                  </a:lnTo>
                  <a:lnTo>
                    <a:pt x="45" y="37"/>
                  </a:lnTo>
                  <a:lnTo>
                    <a:pt x="40" y="40"/>
                  </a:lnTo>
                  <a:lnTo>
                    <a:pt x="36" y="46"/>
                  </a:lnTo>
                  <a:lnTo>
                    <a:pt x="34" y="53"/>
                  </a:lnTo>
                  <a:lnTo>
                    <a:pt x="32" y="60"/>
                  </a:lnTo>
                  <a:lnTo>
                    <a:pt x="31" y="67"/>
                  </a:lnTo>
                  <a:lnTo>
                    <a:pt x="31"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1504" y="2410"/>
              <a:ext cx="44" cy="68"/>
            </a:xfrm>
            <a:custGeom>
              <a:avLst/>
              <a:gdLst>
                <a:gd name="T0" fmla="*/ 0 w 134"/>
                <a:gd name="T1" fmla="*/ 0 h 205"/>
                <a:gd name="T2" fmla="*/ 37 w 134"/>
                <a:gd name="T3" fmla="*/ 0 h 205"/>
                <a:gd name="T4" fmla="*/ 102 w 134"/>
                <a:gd name="T5" fmla="*/ 141 h 205"/>
                <a:gd name="T6" fmla="*/ 102 w 134"/>
                <a:gd name="T7" fmla="*/ 0 h 205"/>
                <a:gd name="T8" fmla="*/ 134 w 134"/>
                <a:gd name="T9" fmla="*/ 0 h 205"/>
                <a:gd name="T10" fmla="*/ 134 w 134"/>
                <a:gd name="T11" fmla="*/ 205 h 205"/>
                <a:gd name="T12" fmla="*/ 99 w 134"/>
                <a:gd name="T13" fmla="*/ 205 h 205"/>
                <a:gd name="T14" fmla="*/ 33 w 134"/>
                <a:gd name="T15" fmla="*/ 64 h 205"/>
                <a:gd name="T16" fmla="*/ 33 w 134"/>
                <a:gd name="T17" fmla="*/ 205 h 205"/>
                <a:gd name="T18" fmla="*/ 0 w 134"/>
                <a:gd name="T19" fmla="*/ 205 h 205"/>
                <a:gd name="T20" fmla="*/ 0 w 134"/>
                <a:gd name="T21"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205">
                  <a:moveTo>
                    <a:pt x="0" y="0"/>
                  </a:moveTo>
                  <a:lnTo>
                    <a:pt x="37" y="0"/>
                  </a:lnTo>
                  <a:lnTo>
                    <a:pt x="102" y="141"/>
                  </a:lnTo>
                  <a:lnTo>
                    <a:pt x="102" y="0"/>
                  </a:lnTo>
                  <a:lnTo>
                    <a:pt x="134" y="0"/>
                  </a:lnTo>
                  <a:lnTo>
                    <a:pt x="134" y="205"/>
                  </a:lnTo>
                  <a:lnTo>
                    <a:pt x="99" y="205"/>
                  </a:lnTo>
                  <a:lnTo>
                    <a:pt x="33" y="64"/>
                  </a:lnTo>
                  <a:lnTo>
                    <a:pt x="33" y="205"/>
                  </a:lnTo>
                  <a:lnTo>
                    <a:pt x="0" y="20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1562" y="2429"/>
              <a:ext cx="42" cy="50"/>
            </a:xfrm>
            <a:custGeom>
              <a:avLst/>
              <a:gdLst>
                <a:gd name="T0" fmla="*/ 128 w 128"/>
                <a:gd name="T1" fmla="*/ 147 h 148"/>
                <a:gd name="T2" fmla="*/ 96 w 128"/>
                <a:gd name="T3" fmla="*/ 147 h 148"/>
                <a:gd name="T4" fmla="*/ 96 w 128"/>
                <a:gd name="T5" fmla="*/ 130 h 148"/>
                <a:gd name="T6" fmla="*/ 96 w 128"/>
                <a:gd name="T7" fmla="*/ 130 h 148"/>
                <a:gd name="T8" fmla="*/ 89 w 128"/>
                <a:gd name="T9" fmla="*/ 137 h 148"/>
                <a:gd name="T10" fmla="*/ 81 w 128"/>
                <a:gd name="T11" fmla="*/ 143 h 148"/>
                <a:gd name="T12" fmla="*/ 76 w 128"/>
                <a:gd name="T13" fmla="*/ 145 h 148"/>
                <a:gd name="T14" fmla="*/ 70 w 128"/>
                <a:gd name="T15" fmla="*/ 147 h 148"/>
                <a:gd name="T16" fmla="*/ 64 w 128"/>
                <a:gd name="T17" fmla="*/ 148 h 148"/>
                <a:gd name="T18" fmla="*/ 56 w 128"/>
                <a:gd name="T19" fmla="*/ 148 h 148"/>
                <a:gd name="T20" fmla="*/ 56 w 128"/>
                <a:gd name="T21" fmla="*/ 148 h 148"/>
                <a:gd name="T22" fmla="*/ 43 w 128"/>
                <a:gd name="T23" fmla="*/ 148 h 148"/>
                <a:gd name="T24" fmla="*/ 32 w 128"/>
                <a:gd name="T25" fmla="*/ 144 h 148"/>
                <a:gd name="T26" fmla="*/ 22 w 128"/>
                <a:gd name="T27" fmla="*/ 139 h 148"/>
                <a:gd name="T28" fmla="*/ 15 w 128"/>
                <a:gd name="T29" fmla="*/ 133 h 148"/>
                <a:gd name="T30" fmla="*/ 8 w 128"/>
                <a:gd name="T31" fmla="*/ 125 h 148"/>
                <a:gd name="T32" fmla="*/ 4 w 128"/>
                <a:gd name="T33" fmla="*/ 114 h 148"/>
                <a:gd name="T34" fmla="*/ 0 w 128"/>
                <a:gd name="T35" fmla="*/ 102 h 148"/>
                <a:gd name="T36" fmla="*/ 0 w 128"/>
                <a:gd name="T37" fmla="*/ 88 h 148"/>
                <a:gd name="T38" fmla="*/ 0 w 128"/>
                <a:gd name="T39" fmla="*/ 0 h 148"/>
                <a:gd name="T40" fmla="*/ 32 w 128"/>
                <a:gd name="T41" fmla="*/ 0 h 148"/>
                <a:gd name="T42" fmla="*/ 32 w 128"/>
                <a:gd name="T43" fmla="*/ 81 h 148"/>
                <a:gd name="T44" fmla="*/ 32 w 128"/>
                <a:gd name="T45" fmla="*/ 81 h 148"/>
                <a:gd name="T46" fmla="*/ 32 w 128"/>
                <a:gd name="T47" fmla="*/ 91 h 148"/>
                <a:gd name="T48" fmla="*/ 34 w 128"/>
                <a:gd name="T49" fmla="*/ 98 h 148"/>
                <a:gd name="T50" fmla="*/ 37 w 128"/>
                <a:gd name="T51" fmla="*/ 104 h 148"/>
                <a:gd name="T52" fmla="*/ 40 w 128"/>
                <a:gd name="T53" fmla="*/ 109 h 148"/>
                <a:gd name="T54" fmla="*/ 44 w 128"/>
                <a:gd name="T55" fmla="*/ 114 h 148"/>
                <a:gd name="T56" fmla="*/ 50 w 128"/>
                <a:gd name="T57" fmla="*/ 116 h 148"/>
                <a:gd name="T58" fmla="*/ 56 w 128"/>
                <a:gd name="T59" fmla="*/ 117 h 148"/>
                <a:gd name="T60" fmla="*/ 64 w 128"/>
                <a:gd name="T61" fmla="*/ 119 h 148"/>
                <a:gd name="T62" fmla="*/ 64 w 128"/>
                <a:gd name="T63" fmla="*/ 119 h 148"/>
                <a:gd name="T64" fmla="*/ 71 w 128"/>
                <a:gd name="T65" fmla="*/ 117 h 148"/>
                <a:gd name="T66" fmla="*/ 78 w 128"/>
                <a:gd name="T67" fmla="*/ 115 h 148"/>
                <a:gd name="T68" fmla="*/ 83 w 128"/>
                <a:gd name="T69" fmla="*/ 112 h 148"/>
                <a:gd name="T70" fmla="*/ 88 w 128"/>
                <a:gd name="T71" fmla="*/ 108 h 148"/>
                <a:gd name="T72" fmla="*/ 92 w 128"/>
                <a:gd name="T73" fmla="*/ 103 h 148"/>
                <a:gd name="T74" fmla="*/ 94 w 128"/>
                <a:gd name="T75" fmla="*/ 97 h 148"/>
                <a:gd name="T76" fmla="*/ 95 w 128"/>
                <a:gd name="T77" fmla="*/ 89 h 148"/>
                <a:gd name="T78" fmla="*/ 96 w 128"/>
                <a:gd name="T79" fmla="*/ 81 h 148"/>
                <a:gd name="T80" fmla="*/ 96 w 128"/>
                <a:gd name="T81" fmla="*/ 0 h 148"/>
                <a:gd name="T82" fmla="*/ 128 w 128"/>
                <a:gd name="T83" fmla="*/ 0 h 148"/>
                <a:gd name="T84" fmla="*/ 128 w 128"/>
                <a:gd name="T85"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148">
                  <a:moveTo>
                    <a:pt x="128" y="147"/>
                  </a:moveTo>
                  <a:lnTo>
                    <a:pt x="96" y="147"/>
                  </a:lnTo>
                  <a:lnTo>
                    <a:pt x="96" y="130"/>
                  </a:lnTo>
                  <a:lnTo>
                    <a:pt x="96" y="130"/>
                  </a:lnTo>
                  <a:lnTo>
                    <a:pt x="89" y="137"/>
                  </a:lnTo>
                  <a:lnTo>
                    <a:pt x="81" y="143"/>
                  </a:lnTo>
                  <a:lnTo>
                    <a:pt x="76" y="145"/>
                  </a:lnTo>
                  <a:lnTo>
                    <a:pt x="70" y="147"/>
                  </a:lnTo>
                  <a:lnTo>
                    <a:pt x="64" y="148"/>
                  </a:lnTo>
                  <a:lnTo>
                    <a:pt x="56" y="148"/>
                  </a:lnTo>
                  <a:lnTo>
                    <a:pt x="56" y="148"/>
                  </a:lnTo>
                  <a:lnTo>
                    <a:pt x="43" y="148"/>
                  </a:lnTo>
                  <a:lnTo>
                    <a:pt x="32" y="144"/>
                  </a:lnTo>
                  <a:lnTo>
                    <a:pt x="22" y="139"/>
                  </a:lnTo>
                  <a:lnTo>
                    <a:pt x="15" y="133"/>
                  </a:lnTo>
                  <a:lnTo>
                    <a:pt x="8" y="125"/>
                  </a:lnTo>
                  <a:lnTo>
                    <a:pt x="4" y="114"/>
                  </a:lnTo>
                  <a:lnTo>
                    <a:pt x="0" y="102"/>
                  </a:lnTo>
                  <a:lnTo>
                    <a:pt x="0" y="88"/>
                  </a:lnTo>
                  <a:lnTo>
                    <a:pt x="0" y="0"/>
                  </a:lnTo>
                  <a:lnTo>
                    <a:pt x="32" y="0"/>
                  </a:lnTo>
                  <a:lnTo>
                    <a:pt x="32" y="81"/>
                  </a:lnTo>
                  <a:lnTo>
                    <a:pt x="32" y="81"/>
                  </a:lnTo>
                  <a:lnTo>
                    <a:pt x="32" y="91"/>
                  </a:lnTo>
                  <a:lnTo>
                    <a:pt x="34" y="98"/>
                  </a:lnTo>
                  <a:lnTo>
                    <a:pt x="37" y="104"/>
                  </a:lnTo>
                  <a:lnTo>
                    <a:pt x="40" y="109"/>
                  </a:lnTo>
                  <a:lnTo>
                    <a:pt x="44" y="114"/>
                  </a:lnTo>
                  <a:lnTo>
                    <a:pt x="50" y="116"/>
                  </a:lnTo>
                  <a:lnTo>
                    <a:pt x="56" y="117"/>
                  </a:lnTo>
                  <a:lnTo>
                    <a:pt x="64" y="119"/>
                  </a:lnTo>
                  <a:lnTo>
                    <a:pt x="64" y="119"/>
                  </a:lnTo>
                  <a:lnTo>
                    <a:pt x="71" y="117"/>
                  </a:lnTo>
                  <a:lnTo>
                    <a:pt x="78" y="115"/>
                  </a:lnTo>
                  <a:lnTo>
                    <a:pt x="83" y="112"/>
                  </a:lnTo>
                  <a:lnTo>
                    <a:pt x="88" y="108"/>
                  </a:lnTo>
                  <a:lnTo>
                    <a:pt x="92" y="103"/>
                  </a:lnTo>
                  <a:lnTo>
                    <a:pt x="94" y="97"/>
                  </a:lnTo>
                  <a:lnTo>
                    <a:pt x="95" y="89"/>
                  </a:lnTo>
                  <a:lnTo>
                    <a:pt x="96" y="81"/>
                  </a:lnTo>
                  <a:lnTo>
                    <a:pt x="96" y="0"/>
                  </a:lnTo>
                  <a:lnTo>
                    <a:pt x="128" y="0"/>
                  </a:lnTo>
                  <a:lnTo>
                    <a:pt x="128"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1615" y="2429"/>
              <a:ext cx="50" cy="50"/>
            </a:xfrm>
            <a:custGeom>
              <a:avLst/>
              <a:gdLst>
                <a:gd name="T0" fmla="*/ 75 w 150"/>
                <a:gd name="T1" fmla="*/ 120 h 149"/>
                <a:gd name="T2" fmla="*/ 92 w 150"/>
                <a:gd name="T3" fmla="*/ 116 h 149"/>
                <a:gd name="T4" fmla="*/ 106 w 150"/>
                <a:gd name="T5" fmla="*/ 106 h 149"/>
                <a:gd name="T6" fmla="*/ 114 w 150"/>
                <a:gd name="T7" fmla="*/ 93 h 149"/>
                <a:gd name="T8" fmla="*/ 117 w 150"/>
                <a:gd name="T9" fmla="*/ 74 h 149"/>
                <a:gd name="T10" fmla="*/ 150 w 150"/>
                <a:gd name="T11" fmla="*/ 74 h 149"/>
                <a:gd name="T12" fmla="*/ 147 w 150"/>
                <a:gd name="T13" fmla="*/ 90 h 149"/>
                <a:gd name="T14" fmla="*/ 143 w 150"/>
                <a:gd name="T15" fmla="*/ 104 h 149"/>
                <a:gd name="T16" fmla="*/ 128 w 150"/>
                <a:gd name="T17" fmla="*/ 128 h 149"/>
                <a:gd name="T18" fmla="*/ 104 w 150"/>
                <a:gd name="T19" fmla="*/ 144 h 149"/>
                <a:gd name="T20" fmla="*/ 90 w 150"/>
                <a:gd name="T21" fmla="*/ 148 h 149"/>
                <a:gd name="T22" fmla="*/ 75 w 150"/>
                <a:gd name="T23" fmla="*/ 149 h 149"/>
                <a:gd name="T24" fmla="*/ 67 w 150"/>
                <a:gd name="T25" fmla="*/ 149 h 149"/>
                <a:gd name="T26" fmla="*/ 52 w 150"/>
                <a:gd name="T27" fmla="*/ 146 h 149"/>
                <a:gd name="T28" fmla="*/ 33 w 150"/>
                <a:gd name="T29" fmla="*/ 137 h 149"/>
                <a:gd name="T30" fmla="*/ 12 w 150"/>
                <a:gd name="T31" fmla="*/ 117 h 149"/>
                <a:gd name="T32" fmla="*/ 3 w 150"/>
                <a:gd name="T33" fmla="*/ 98 h 149"/>
                <a:gd name="T34" fmla="*/ 1 w 150"/>
                <a:gd name="T35" fmla="*/ 83 h 149"/>
                <a:gd name="T36" fmla="*/ 0 w 150"/>
                <a:gd name="T37" fmla="*/ 74 h 149"/>
                <a:gd name="T38" fmla="*/ 1 w 150"/>
                <a:gd name="T39" fmla="*/ 59 h 149"/>
                <a:gd name="T40" fmla="*/ 6 w 150"/>
                <a:gd name="T41" fmla="*/ 45 h 149"/>
                <a:gd name="T42" fmla="*/ 22 w 150"/>
                <a:gd name="T43" fmla="*/ 21 h 149"/>
                <a:gd name="T44" fmla="*/ 45 w 150"/>
                <a:gd name="T45" fmla="*/ 5 h 149"/>
                <a:gd name="T46" fmla="*/ 59 w 150"/>
                <a:gd name="T47" fmla="*/ 1 h 149"/>
                <a:gd name="T48" fmla="*/ 75 w 150"/>
                <a:gd name="T49" fmla="*/ 0 h 149"/>
                <a:gd name="T50" fmla="*/ 83 w 150"/>
                <a:gd name="T51" fmla="*/ 0 h 149"/>
                <a:gd name="T52" fmla="*/ 98 w 150"/>
                <a:gd name="T53" fmla="*/ 4 h 149"/>
                <a:gd name="T54" fmla="*/ 112 w 150"/>
                <a:gd name="T55" fmla="*/ 9 h 149"/>
                <a:gd name="T56" fmla="*/ 128 w 150"/>
                <a:gd name="T57" fmla="*/ 22 h 149"/>
                <a:gd name="T58" fmla="*/ 104 w 150"/>
                <a:gd name="T59" fmla="*/ 43 h 149"/>
                <a:gd name="T60" fmla="*/ 91 w 150"/>
                <a:gd name="T61" fmla="*/ 34 h 149"/>
                <a:gd name="T62" fmla="*/ 75 w 150"/>
                <a:gd name="T63" fmla="*/ 31 h 149"/>
                <a:gd name="T64" fmla="*/ 66 w 150"/>
                <a:gd name="T65" fmla="*/ 31 h 149"/>
                <a:gd name="T66" fmla="*/ 51 w 150"/>
                <a:gd name="T67" fmla="*/ 38 h 149"/>
                <a:gd name="T68" fmla="*/ 40 w 150"/>
                <a:gd name="T69" fmla="*/ 49 h 149"/>
                <a:gd name="T70" fmla="*/ 34 w 150"/>
                <a:gd name="T71" fmla="*/ 65 h 149"/>
                <a:gd name="T72" fmla="*/ 33 w 150"/>
                <a:gd name="T73" fmla="*/ 74 h 149"/>
                <a:gd name="T74" fmla="*/ 36 w 150"/>
                <a:gd name="T75" fmla="*/ 93 h 149"/>
                <a:gd name="T76" fmla="*/ 45 w 150"/>
                <a:gd name="T77" fmla="*/ 106 h 149"/>
                <a:gd name="T78" fmla="*/ 57 w 150"/>
                <a:gd name="T79" fmla="*/ 116 h 149"/>
                <a:gd name="T80" fmla="*/ 75 w 150"/>
                <a:gd name="T81" fmla="*/ 12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49">
                  <a:moveTo>
                    <a:pt x="75" y="120"/>
                  </a:moveTo>
                  <a:lnTo>
                    <a:pt x="75" y="120"/>
                  </a:lnTo>
                  <a:lnTo>
                    <a:pt x="84" y="118"/>
                  </a:lnTo>
                  <a:lnTo>
                    <a:pt x="92" y="116"/>
                  </a:lnTo>
                  <a:lnTo>
                    <a:pt x="100" y="112"/>
                  </a:lnTo>
                  <a:lnTo>
                    <a:pt x="106" y="106"/>
                  </a:lnTo>
                  <a:lnTo>
                    <a:pt x="111" y="100"/>
                  </a:lnTo>
                  <a:lnTo>
                    <a:pt x="114" y="93"/>
                  </a:lnTo>
                  <a:lnTo>
                    <a:pt x="117" y="84"/>
                  </a:lnTo>
                  <a:lnTo>
                    <a:pt x="117" y="74"/>
                  </a:lnTo>
                  <a:lnTo>
                    <a:pt x="150" y="74"/>
                  </a:lnTo>
                  <a:lnTo>
                    <a:pt x="150" y="74"/>
                  </a:lnTo>
                  <a:lnTo>
                    <a:pt x="148" y="83"/>
                  </a:lnTo>
                  <a:lnTo>
                    <a:pt x="147" y="90"/>
                  </a:lnTo>
                  <a:lnTo>
                    <a:pt x="146" y="98"/>
                  </a:lnTo>
                  <a:lnTo>
                    <a:pt x="143" y="104"/>
                  </a:lnTo>
                  <a:lnTo>
                    <a:pt x="136" y="117"/>
                  </a:lnTo>
                  <a:lnTo>
                    <a:pt x="128" y="128"/>
                  </a:lnTo>
                  <a:lnTo>
                    <a:pt x="117" y="137"/>
                  </a:lnTo>
                  <a:lnTo>
                    <a:pt x="104" y="144"/>
                  </a:lnTo>
                  <a:lnTo>
                    <a:pt x="97" y="146"/>
                  </a:lnTo>
                  <a:lnTo>
                    <a:pt x="90" y="148"/>
                  </a:lnTo>
                  <a:lnTo>
                    <a:pt x="83" y="149"/>
                  </a:lnTo>
                  <a:lnTo>
                    <a:pt x="75" y="149"/>
                  </a:lnTo>
                  <a:lnTo>
                    <a:pt x="75" y="149"/>
                  </a:lnTo>
                  <a:lnTo>
                    <a:pt x="67" y="149"/>
                  </a:lnTo>
                  <a:lnTo>
                    <a:pt x="59" y="148"/>
                  </a:lnTo>
                  <a:lnTo>
                    <a:pt x="52" y="146"/>
                  </a:lnTo>
                  <a:lnTo>
                    <a:pt x="45" y="144"/>
                  </a:lnTo>
                  <a:lnTo>
                    <a:pt x="33" y="137"/>
                  </a:lnTo>
                  <a:lnTo>
                    <a:pt x="22" y="128"/>
                  </a:lnTo>
                  <a:lnTo>
                    <a:pt x="12" y="117"/>
                  </a:lnTo>
                  <a:lnTo>
                    <a:pt x="6" y="105"/>
                  </a:lnTo>
                  <a:lnTo>
                    <a:pt x="3" y="98"/>
                  </a:lnTo>
                  <a:lnTo>
                    <a:pt x="1" y="90"/>
                  </a:lnTo>
                  <a:lnTo>
                    <a:pt x="1" y="83"/>
                  </a:lnTo>
                  <a:lnTo>
                    <a:pt x="0" y="74"/>
                  </a:lnTo>
                  <a:lnTo>
                    <a:pt x="0" y="74"/>
                  </a:lnTo>
                  <a:lnTo>
                    <a:pt x="1" y="67"/>
                  </a:lnTo>
                  <a:lnTo>
                    <a:pt x="1" y="59"/>
                  </a:lnTo>
                  <a:lnTo>
                    <a:pt x="3" y="51"/>
                  </a:lnTo>
                  <a:lnTo>
                    <a:pt x="6" y="45"/>
                  </a:lnTo>
                  <a:lnTo>
                    <a:pt x="12" y="32"/>
                  </a:lnTo>
                  <a:lnTo>
                    <a:pt x="22" y="21"/>
                  </a:lnTo>
                  <a:lnTo>
                    <a:pt x="33" y="12"/>
                  </a:lnTo>
                  <a:lnTo>
                    <a:pt x="45" y="5"/>
                  </a:lnTo>
                  <a:lnTo>
                    <a:pt x="52" y="3"/>
                  </a:lnTo>
                  <a:lnTo>
                    <a:pt x="59" y="1"/>
                  </a:lnTo>
                  <a:lnTo>
                    <a:pt x="67" y="0"/>
                  </a:lnTo>
                  <a:lnTo>
                    <a:pt x="75" y="0"/>
                  </a:lnTo>
                  <a:lnTo>
                    <a:pt x="75" y="0"/>
                  </a:lnTo>
                  <a:lnTo>
                    <a:pt x="83" y="0"/>
                  </a:lnTo>
                  <a:lnTo>
                    <a:pt x="91" y="1"/>
                  </a:lnTo>
                  <a:lnTo>
                    <a:pt x="98" y="4"/>
                  </a:lnTo>
                  <a:lnTo>
                    <a:pt x="104" y="6"/>
                  </a:lnTo>
                  <a:lnTo>
                    <a:pt x="112" y="9"/>
                  </a:lnTo>
                  <a:lnTo>
                    <a:pt x="118" y="12"/>
                  </a:lnTo>
                  <a:lnTo>
                    <a:pt x="128" y="22"/>
                  </a:lnTo>
                  <a:lnTo>
                    <a:pt x="104" y="43"/>
                  </a:lnTo>
                  <a:lnTo>
                    <a:pt x="104" y="43"/>
                  </a:lnTo>
                  <a:lnTo>
                    <a:pt x="98" y="38"/>
                  </a:lnTo>
                  <a:lnTo>
                    <a:pt x="91" y="34"/>
                  </a:lnTo>
                  <a:lnTo>
                    <a:pt x="84" y="31"/>
                  </a:lnTo>
                  <a:lnTo>
                    <a:pt x="75" y="31"/>
                  </a:lnTo>
                  <a:lnTo>
                    <a:pt x="75" y="31"/>
                  </a:lnTo>
                  <a:lnTo>
                    <a:pt x="66" y="31"/>
                  </a:lnTo>
                  <a:lnTo>
                    <a:pt x="57" y="33"/>
                  </a:lnTo>
                  <a:lnTo>
                    <a:pt x="51" y="38"/>
                  </a:lnTo>
                  <a:lnTo>
                    <a:pt x="45" y="43"/>
                  </a:lnTo>
                  <a:lnTo>
                    <a:pt x="40" y="49"/>
                  </a:lnTo>
                  <a:lnTo>
                    <a:pt x="36" y="56"/>
                  </a:lnTo>
                  <a:lnTo>
                    <a:pt x="34" y="65"/>
                  </a:lnTo>
                  <a:lnTo>
                    <a:pt x="33" y="74"/>
                  </a:lnTo>
                  <a:lnTo>
                    <a:pt x="33" y="74"/>
                  </a:lnTo>
                  <a:lnTo>
                    <a:pt x="34" y="84"/>
                  </a:lnTo>
                  <a:lnTo>
                    <a:pt x="36" y="93"/>
                  </a:lnTo>
                  <a:lnTo>
                    <a:pt x="40" y="100"/>
                  </a:lnTo>
                  <a:lnTo>
                    <a:pt x="45" y="106"/>
                  </a:lnTo>
                  <a:lnTo>
                    <a:pt x="51" y="112"/>
                  </a:lnTo>
                  <a:lnTo>
                    <a:pt x="57" y="116"/>
                  </a:lnTo>
                  <a:lnTo>
                    <a:pt x="66" y="118"/>
                  </a:lnTo>
                  <a:lnTo>
                    <a:pt x="75" y="120"/>
                  </a:lnTo>
                  <a:lnTo>
                    <a:pt x="75"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p:cNvSpPr>
            <p:nvPr userDrawn="1"/>
          </p:nvSpPr>
          <p:spPr bwMode="auto">
            <a:xfrm>
              <a:off x="1674" y="2409"/>
              <a:ext cx="10" cy="69"/>
            </a:xfrm>
            <a:custGeom>
              <a:avLst/>
              <a:gdLst>
                <a:gd name="T0" fmla="*/ 0 w 32"/>
                <a:gd name="T1" fmla="*/ 4 h 209"/>
                <a:gd name="T2" fmla="*/ 32 w 32"/>
                <a:gd name="T3" fmla="*/ 0 h 209"/>
                <a:gd name="T4" fmla="*/ 32 w 32"/>
                <a:gd name="T5" fmla="*/ 209 h 209"/>
                <a:gd name="T6" fmla="*/ 0 w 32"/>
                <a:gd name="T7" fmla="*/ 209 h 209"/>
                <a:gd name="T8" fmla="*/ 0 w 32"/>
                <a:gd name="T9" fmla="*/ 4 h 209"/>
              </a:gdLst>
              <a:ahLst/>
              <a:cxnLst>
                <a:cxn ang="0">
                  <a:pos x="T0" y="T1"/>
                </a:cxn>
                <a:cxn ang="0">
                  <a:pos x="T2" y="T3"/>
                </a:cxn>
                <a:cxn ang="0">
                  <a:pos x="T4" y="T5"/>
                </a:cxn>
                <a:cxn ang="0">
                  <a:pos x="T6" y="T7"/>
                </a:cxn>
                <a:cxn ang="0">
                  <a:pos x="T8" y="T9"/>
                </a:cxn>
              </a:cxnLst>
              <a:rect l="0" t="0" r="r" b="b"/>
              <a:pathLst>
                <a:path w="32" h="209">
                  <a:moveTo>
                    <a:pt x="0" y="4"/>
                  </a:moveTo>
                  <a:lnTo>
                    <a:pt x="32" y="0"/>
                  </a:lnTo>
                  <a:lnTo>
                    <a:pt x="32"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1694" y="2429"/>
              <a:ext cx="50" cy="50"/>
            </a:xfrm>
            <a:custGeom>
              <a:avLst/>
              <a:gdLst>
                <a:gd name="T0" fmla="*/ 35 w 149"/>
                <a:gd name="T1" fmla="*/ 85 h 149"/>
                <a:gd name="T2" fmla="*/ 39 w 149"/>
                <a:gd name="T3" fmla="*/ 99 h 149"/>
                <a:gd name="T4" fmla="*/ 49 w 149"/>
                <a:gd name="T5" fmla="*/ 110 h 149"/>
                <a:gd name="T6" fmla="*/ 61 w 149"/>
                <a:gd name="T7" fmla="*/ 116 h 149"/>
                <a:gd name="T8" fmla="*/ 76 w 149"/>
                <a:gd name="T9" fmla="*/ 120 h 149"/>
                <a:gd name="T10" fmla="*/ 87 w 149"/>
                <a:gd name="T11" fmla="*/ 118 h 149"/>
                <a:gd name="T12" fmla="*/ 103 w 149"/>
                <a:gd name="T13" fmla="*/ 111 h 149"/>
                <a:gd name="T14" fmla="*/ 147 w 149"/>
                <a:gd name="T15" fmla="*/ 105 h 149"/>
                <a:gd name="T16" fmla="*/ 143 w 149"/>
                <a:gd name="T17" fmla="*/ 115 h 149"/>
                <a:gd name="T18" fmla="*/ 130 w 149"/>
                <a:gd name="T19" fmla="*/ 131 h 149"/>
                <a:gd name="T20" fmla="*/ 110 w 149"/>
                <a:gd name="T21" fmla="*/ 143 h 149"/>
                <a:gd name="T22" fmla="*/ 88 w 149"/>
                <a:gd name="T23" fmla="*/ 149 h 149"/>
                <a:gd name="T24" fmla="*/ 76 w 149"/>
                <a:gd name="T25" fmla="*/ 149 h 149"/>
                <a:gd name="T26" fmla="*/ 60 w 149"/>
                <a:gd name="T27" fmla="*/ 148 h 149"/>
                <a:gd name="T28" fmla="*/ 47 w 149"/>
                <a:gd name="T29" fmla="*/ 144 h 149"/>
                <a:gd name="T30" fmla="*/ 22 w 149"/>
                <a:gd name="T31" fmla="*/ 128 h 149"/>
                <a:gd name="T32" fmla="*/ 7 w 149"/>
                <a:gd name="T33" fmla="*/ 104 h 149"/>
                <a:gd name="T34" fmla="*/ 3 w 149"/>
                <a:gd name="T35" fmla="*/ 90 h 149"/>
                <a:gd name="T36" fmla="*/ 0 w 149"/>
                <a:gd name="T37" fmla="*/ 74 h 149"/>
                <a:gd name="T38" fmla="*/ 2 w 149"/>
                <a:gd name="T39" fmla="*/ 67 h 149"/>
                <a:gd name="T40" fmla="*/ 7 w 149"/>
                <a:gd name="T41" fmla="*/ 45 h 149"/>
                <a:gd name="T42" fmla="*/ 22 w 149"/>
                <a:gd name="T43" fmla="*/ 22 h 149"/>
                <a:gd name="T44" fmla="*/ 45 w 149"/>
                <a:gd name="T45" fmla="*/ 6 h 149"/>
                <a:gd name="T46" fmla="*/ 60 w 149"/>
                <a:gd name="T47" fmla="*/ 1 h 149"/>
                <a:gd name="T48" fmla="*/ 75 w 149"/>
                <a:gd name="T49" fmla="*/ 0 h 149"/>
                <a:gd name="T50" fmla="*/ 83 w 149"/>
                <a:gd name="T51" fmla="*/ 0 h 149"/>
                <a:gd name="T52" fmla="*/ 98 w 149"/>
                <a:gd name="T53" fmla="*/ 4 h 149"/>
                <a:gd name="T54" fmla="*/ 116 w 149"/>
                <a:gd name="T55" fmla="*/ 12 h 149"/>
                <a:gd name="T56" fmla="*/ 137 w 149"/>
                <a:gd name="T57" fmla="*/ 33 h 149"/>
                <a:gd name="T58" fmla="*/ 148 w 149"/>
                <a:gd name="T59" fmla="*/ 60 h 149"/>
                <a:gd name="T60" fmla="*/ 149 w 149"/>
                <a:gd name="T61" fmla="*/ 74 h 149"/>
                <a:gd name="T62" fmla="*/ 148 w 149"/>
                <a:gd name="T63" fmla="*/ 85 h 149"/>
                <a:gd name="T64" fmla="*/ 36 w 149"/>
                <a:gd name="T65" fmla="*/ 57 h 149"/>
                <a:gd name="T66" fmla="*/ 114 w 149"/>
                <a:gd name="T67" fmla="*/ 57 h 149"/>
                <a:gd name="T68" fmla="*/ 109 w 149"/>
                <a:gd name="T69" fmla="*/ 46 h 149"/>
                <a:gd name="T70" fmla="*/ 99 w 149"/>
                <a:gd name="T71" fmla="*/ 38 h 149"/>
                <a:gd name="T72" fmla="*/ 88 w 149"/>
                <a:gd name="T73" fmla="*/ 32 h 149"/>
                <a:gd name="T74" fmla="*/ 75 w 149"/>
                <a:gd name="T75" fmla="*/ 29 h 149"/>
                <a:gd name="T76" fmla="*/ 69 w 149"/>
                <a:gd name="T77" fmla="*/ 31 h 149"/>
                <a:gd name="T78" fmla="*/ 56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5" y="85"/>
                  </a:moveTo>
                  <a:lnTo>
                    <a:pt x="35" y="85"/>
                  </a:lnTo>
                  <a:lnTo>
                    <a:pt x="37" y="93"/>
                  </a:lnTo>
                  <a:lnTo>
                    <a:pt x="39" y="99"/>
                  </a:lnTo>
                  <a:lnTo>
                    <a:pt x="44" y="105"/>
                  </a:lnTo>
                  <a:lnTo>
                    <a:pt x="49" y="110"/>
                  </a:lnTo>
                  <a:lnTo>
                    <a:pt x="54" y="113"/>
                  </a:lnTo>
                  <a:lnTo>
                    <a:pt x="61" y="116"/>
                  </a:lnTo>
                  <a:lnTo>
                    <a:pt x="69" y="118"/>
                  </a:lnTo>
                  <a:lnTo>
                    <a:pt x="76" y="120"/>
                  </a:lnTo>
                  <a:lnTo>
                    <a:pt x="76" y="120"/>
                  </a:lnTo>
                  <a:lnTo>
                    <a:pt x="87" y="118"/>
                  </a:lnTo>
                  <a:lnTo>
                    <a:pt x="95" y="116"/>
                  </a:lnTo>
                  <a:lnTo>
                    <a:pt x="103" y="111"/>
                  </a:lnTo>
                  <a:lnTo>
                    <a:pt x="109" y="105"/>
                  </a:lnTo>
                  <a:lnTo>
                    <a:pt x="147" y="105"/>
                  </a:lnTo>
                  <a:lnTo>
                    <a:pt x="147" y="105"/>
                  </a:lnTo>
                  <a:lnTo>
                    <a:pt x="143" y="115"/>
                  </a:lnTo>
                  <a:lnTo>
                    <a:pt x="137" y="123"/>
                  </a:lnTo>
                  <a:lnTo>
                    <a:pt x="130" y="131"/>
                  </a:lnTo>
                  <a:lnTo>
                    <a:pt x="120" y="137"/>
                  </a:lnTo>
                  <a:lnTo>
                    <a:pt x="110" y="143"/>
                  </a:lnTo>
                  <a:lnTo>
                    <a:pt x="99" y="146"/>
                  </a:lnTo>
                  <a:lnTo>
                    <a:pt x="88" y="149"/>
                  </a:lnTo>
                  <a:lnTo>
                    <a:pt x="76" y="149"/>
                  </a:lnTo>
                  <a:lnTo>
                    <a:pt x="76" y="149"/>
                  </a:lnTo>
                  <a:lnTo>
                    <a:pt x="69" y="149"/>
                  </a:lnTo>
                  <a:lnTo>
                    <a:pt x="60" y="148"/>
                  </a:lnTo>
                  <a:lnTo>
                    <a:pt x="53" y="146"/>
                  </a:lnTo>
                  <a:lnTo>
                    <a:pt x="47" y="144"/>
                  </a:lnTo>
                  <a:lnTo>
                    <a:pt x="33" y="137"/>
                  </a:lnTo>
                  <a:lnTo>
                    <a:pt x="22" y="128"/>
                  </a:lnTo>
                  <a:lnTo>
                    <a:pt x="14" y="116"/>
                  </a:lnTo>
                  <a:lnTo>
                    <a:pt x="7" y="104"/>
                  </a:lnTo>
                  <a:lnTo>
                    <a:pt x="4" y="96"/>
                  </a:lnTo>
                  <a:lnTo>
                    <a:pt x="3" y="90"/>
                  </a:lnTo>
                  <a:lnTo>
                    <a:pt x="2" y="82"/>
                  </a:lnTo>
                  <a:lnTo>
                    <a:pt x="0" y="74"/>
                  </a:lnTo>
                  <a:lnTo>
                    <a:pt x="0" y="74"/>
                  </a:lnTo>
                  <a:lnTo>
                    <a:pt x="2" y="67"/>
                  </a:lnTo>
                  <a:lnTo>
                    <a:pt x="3" y="60"/>
                  </a:lnTo>
                  <a:lnTo>
                    <a:pt x="7" y="45"/>
                  </a:lnTo>
                  <a:lnTo>
                    <a:pt x="14" y="33"/>
                  </a:lnTo>
                  <a:lnTo>
                    <a:pt x="22" y="22"/>
                  </a:lnTo>
                  <a:lnTo>
                    <a:pt x="33" y="12"/>
                  </a:lnTo>
                  <a:lnTo>
                    <a:pt x="45" y="6"/>
                  </a:lnTo>
                  <a:lnTo>
                    <a:pt x="53" y="4"/>
                  </a:lnTo>
                  <a:lnTo>
                    <a:pt x="60" y="1"/>
                  </a:lnTo>
                  <a:lnTo>
                    <a:pt x="67" y="0"/>
                  </a:lnTo>
                  <a:lnTo>
                    <a:pt x="75" y="0"/>
                  </a:lnTo>
                  <a:lnTo>
                    <a:pt x="75" y="0"/>
                  </a:lnTo>
                  <a:lnTo>
                    <a:pt x="83" y="0"/>
                  </a:lnTo>
                  <a:lnTo>
                    <a:pt x="91" y="1"/>
                  </a:lnTo>
                  <a:lnTo>
                    <a:pt x="98" y="4"/>
                  </a:lnTo>
                  <a:lnTo>
                    <a:pt x="104" y="6"/>
                  </a:lnTo>
                  <a:lnTo>
                    <a:pt x="116" y="12"/>
                  </a:lnTo>
                  <a:lnTo>
                    <a:pt x="127" y="22"/>
                  </a:lnTo>
                  <a:lnTo>
                    <a:pt x="137" y="33"/>
                  </a:lnTo>
                  <a:lnTo>
                    <a:pt x="143" y="45"/>
                  </a:lnTo>
                  <a:lnTo>
                    <a:pt x="148" y="60"/>
                  </a:lnTo>
                  <a:lnTo>
                    <a:pt x="149" y="67"/>
                  </a:lnTo>
                  <a:lnTo>
                    <a:pt x="149" y="74"/>
                  </a:lnTo>
                  <a:lnTo>
                    <a:pt x="149" y="74"/>
                  </a:lnTo>
                  <a:lnTo>
                    <a:pt x="148" y="85"/>
                  </a:lnTo>
                  <a:lnTo>
                    <a:pt x="35" y="85"/>
                  </a:lnTo>
                  <a:close/>
                  <a:moveTo>
                    <a:pt x="36" y="57"/>
                  </a:moveTo>
                  <a:lnTo>
                    <a:pt x="114" y="57"/>
                  </a:lnTo>
                  <a:lnTo>
                    <a:pt x="114" y="57"/>
                  </a:lnTo>
                  <a:lnTo>
                    <a:pt x="111" y="51"/>
                  </a:lnTo>
                  <a:lnTo>
                    <a:pt x="109" y="46"/>
                  </a:lnTo>
                  <a:lnTo>
                    <a:pt x="104" y="42"/>
                  </a:lnTo>
                  <a:lnTo>
                    <a:pt x="99" y="38"/>
                  </a:lnTo>
                  <a:lnTo>
                    <a:pt x="94" y="34"/>
                  </a:lnTo>
                  <a:lnTo>
                    <a:pt x="88" y="32"/>
                  </a:lnTo>
                  <a:lnTo>
                    <a:pt x="82" y="31"/>
                  </a:lnTo>
                  <a:lnTo>
                    <a:pt x="75" y="29"/>
                  </a:lnTo>
                  <a:lnTo>
                    <a:pt x="75" y="29"/>
                  </a:lnTo>
                  <a:lnTo>
                    <a:pt x="69" y="31"/>
                  </a:lnTo>
                  <a:lnTo>
                    <a:pt x="61" y="32"/>
                  </a:lnTo>
                  <a:lnTo>
                    <a:pt x="56" y="34"/>
                  </a:lnTo>
                  <a:lnTo>
                    <a:pt x="50" y="38"/>
                  </a:lnTo>
                  <a:lnTo>
                    <a:pt x="45" y="42"/>
                  </a:lnTo>
                  <a:lnTo>
                    <a:pt x="42"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noEditPoints="1"/>
            </p:cNvSpPr>
            <p:nvPr userDrawn="1"/>
          </p:nvSpPr>
          <p:spPr bwMode="auto">
            <a:xfrm>
              <a:off x="1751" y="2429"/>
              <a:ext cx="49" cy="50"/>
            </a:xfrm>
            <a:custGeom>
              <a:avLst/>
              <a:gdLst>
                <a:gd name="T0" fmla="*/ 147 w 147"/>
                <a:gd name="T1" fmla="*/ 148 h 149"/>
                <a:gd name="T2" fmla="*/ 114 w 147"/>
                <a:gd name="T3" fmla="*/ 133 h 149"/>
                <a:gd name="T4" fmla="*/ 108 w 147"/>
                <a:gd name="T5" fmla="*/ 138 h 149"/>
                <a:gd name="T6" fmla="*/ 86 w 147"/>
                <a:gd name="T7" fmla="*/ 148 h 149"/>
                <a:gd name="T8" fmla="*/ 73 w 147"/>
                <a:gd name="T9" fmla="*/ 149 h 149"/>
                <a:gd name="T10" fmla="*/ 57 w 147"/>
                <a:gd name="T11" fmla="*/ 148 h 149"/>
                <a:gd name="T12" fmla="*/ 31 w 147"/>
                <a:gd name="T13" fmla="*/ 138 h 149"/>
                <a:gd name="T14" fmla="*/ 12 w 147"/>
                <a:gd name="T15" fmla="*/ 117 h 149"/>
                <a:gd name="T16" fmla="*/ 2 w 147"/>
                <a:gd name="T17" fmla="*/ 98 h 149"/>
                <a:gd name="T18" fmla="*/ 0 w 147"/>
                <a:gd name="T19" fmla="*/ 83 h 149"/>
                <a:gd name="T20" fmla="*/ 0 w 147"/>
                <a:gd name="T21" fmla="*/ 74 h 149"/>
                <a:gd name="T22" fmla="*/ 1 w 147"/>
                <a:gd name="T23" fmla="*/ 59 h 149"/>
                <a:gd name="T24" fmla="*/ 5 w 147"/>
                <a:gd name="T25" fmla="*/ 44 h 149"/>
                <a:gd name="T26" fmla="*/ 20 w 147"/>
                <a:gd name="T27" fmla="*/ 21 h 149"/>
                <a:gd name="T28" fmla="*/ 44 w 147"/>
                <a:gd name="T29" fmla="*/ 5 h 149"/>
                <a:gd name="T30" fmla="*/ 73 w 147"/>
                <a:gd name="T31" fmla="*/ 0 h 149"/>
                <a:gd name="T32" fmla="*/ 80 w 147"/>
                <a:gd name="T33" fmla="*/ 0 h 149"/>
                <a:gd name="T34" fmla="*/ 98 w 147"/>
                <a:gd name="T35" fmla="*/ 5 h 149"/>
                <a:gd name="T36" fmla="*/ 114 w 147"/>
                <a:gd name="T37" fmla="*/ 17 h 149"/>
                <a:gd name="T38" fmla="*/ 147 w 147"/>
                <a:gd name="T39" fmla="*/ 1 h 149"/>
                <a:gd name="T40" fmla="*/ 74 w 147"/>
                <a:gd name="T41" fmla="*/ 31 h 149"/>
                <a:gd name="T42" fmla="*/ 57 w 147"/>
                <a:gd name="T43" fmla="*/ 34 h 149"/>
                <a:gd name="T44" fmla="*/ 44 w 147"/>
                <a:gd name="T45" fmla="*/ 44 h 149"/>
                <a:gd name="T46" fmla="*/ 34 w 147"/>
                <a:gd name="T47" fmla="*/ 57 h 149"/>
                <a:gd name="T48" fmla="*/ 31 w 147"/>
                <a:gd name="T49" fmla="*/ 74 h 149"/>
                <a:gd name="T50" fmla="*/ 31 w 147"/>
                <a:gd name="T51" fmla="*/ 83 h 149"/>
                <a:gd name="T52" fmla="*/ 37 w 147"/>
                <a:gd name="T53" fmla="*/ 99 h 149"/>
                <a:gd name="T54" fmla="*/ 50 w 147"/>
                <a:gd name="T55" fmla="*/ 111 h 149"/>
                <a:gd name="T56" fmla="*/ 65 w 147"/>
                <a:gd name="T57" fmla="*/ 117 h 149"/>
                <a:gd name="T58" fmla="*/ 74 w 147"/>
                <a:gd name="T59" fmla="*/ 118 h 149"/>
                <a:gd name="T60" fmla="*/ 90 w 147"/>
                <a:gd name="T61" fmla="*/ 115 h 149"/>
                <a:gd name="T62" fmla="*/ 103 w 147"/>
                <a:gd name="T63" fmla="*/ 105 h 149"/>
                <a:gd name="T64" fmla="*/ 112 w 147"/>
                <a:gd name="T65" fmla="*/ 92 h 149"/>
                <a:gd name="T66" fmla="*/ 115 w 147"/>
                <a:gd name="T67" fmla="*/ 74 h 149"/>
                <a:gd name="T68" fmla="*/ 114 w 147"/>
                <a:gd name="T69" fmla="*/ 66 h 149"/>
                <a:gd name="T70" fmla="*/ 108 w 147"/>
                <a:gd name="T71" fmla="*/ 50 h 149"/>
                <a:gd name="T72" fmla="*/ 97 w 147"/>
                <a:gd name="T73" fmla="*/ 38 h 149"/>
                <a:gd name="T74" fmla="*/ 83 w 147"/>
                <a:gd name="T75" fmla="*/ 32 h 149"/>
                <a:gd name="T76" fmla="*/ 74 w 147"/>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9">
                  <a:moveTo>
                    <a:pt x="147" y="1"/>
                  </a:moveTo>
                  <a:lnTo>
                    <a:pt x="147" y="148"/>
                  </a:lnTo>
                  <a:lnTo>
                    <a:pt x="114" y="148"/>
                  </a:lnTo>
                  <a:lnTo>
                    <a:pt x="114" y="133"/>
                  </a:lnTo>
                  <a:lnTo>
                    <a:pt x="114" y="133"/>
                  </a:lnTo>
                  <a:lnTo>
                    <a:pt x="108" y="138"/>
                  </a:lnTo>
                  <a:lnTo>
                    <a:pt x="98" y="144"/>
                  </a:lnTo>
                  <a:lnTo>
                    <a:pt x="86" y="148"/>
                  </a:lnTo>
                  <a:lnTo>
                    <a:pt x="80" y="149"/>
                  </a:lnTo>
                  <a:lnTo>
                    <a:pt x="73" y="149"/>
                  </a:lnTo>
                  <a:lnTo>
                    <a:pt x="73" y="149"/>
                  </a:lnTo>
                  <a:lnTo>
                    <a:pt x="57" y="148"/>
                  </a:lnTo>
                  <a:lnTo>
                    <a:pt x="44" y="144"/>
                  </a:lnTo>
                  <a:lnTo>
                    <a:pt x="31" y="138"/>
                  </a:lnTo>
                  <a:lnTo>
                    <a:pt x="20" y="128"/>
                  </a:lnTo>
                  <a:lnTo>
                    <a:pt x="12" y="117"/>
                  </a:lnTo>
                  <a:lnTo>
                    <a:pt x="5" y="105"/>
                  </a:lnTo>
                  <a:lnTo>
                    <a:pt x="2" y="98"/>
                  </a:lnTo>
                  <a:lnTo>
                    <a:pt x="1" y="90"/>
                  </a:lnTo>
                  <a:lnTo>
                    <a:pt x="0" y="83"/>
                  </a:lnTo>
                  <a:lnTo>
                    <a:pt x="0" y="74"/>
                  </a:lnTo>
                  <a:lnTo>
                    <a:pt x="0" y="74"/>
                  </a:lnTo>
                  <a:lnTo>
                    <a:pt x="0" y="67"/>
                  </a:lnTo>
                  <a:lnTo>
                    <a:pt x="1" y="59"/>
                  </a:lnTo>
                  <a:lnTo>
                    <a:pt x="2" y="51"/>
                  </a:lnTo>
                  <a:lnTo>
                    <a:pt x="5" y="44"/>
                  </a:lnTo>
                  <a:lnTo>
                    <a:pt x="12" y="32"/>
                  </a:lnTo>
                  <a:lnTo>
                    <a:pt x="20" y="21"/>
                  </a:lnTo>
                  <a:lnTo>
                    <a:pt x="31" y="12"/>
                  </a:lnTo>
                  <a:lnTo>
                    <a:pt x="44" y="5"/>
                  </a:lnTo>
                  <a:lnTo>
                    <a:pt x="57" y="1"/>
                  </a:lnTo>
                  <a:lnTo>
                    <a:pt x="73" y="0"/>
                  </a:lnTo>
                  <a:lnTo>
                    <a:pt x="73" y="0"/>
                  </a:lnTo>
                  <a:lnTo>
                    <a:pt x="80" y="0"/>
                  </a:lnTo>
                  <a:lnTo>
                    <a:pt x="86" y="1"/>
                  </a:lnTo>
                  <a:lnTo>
                    <a:pt x="98" y="5"/>
                  </a:lnTo>
                  <a:lnTo>
                    <a:pt x="108" y="11"/>
                  </a:lnTo>
                  <a:lnTo>
                    <a:pt x="114" y="17"/>
                  </a:lnTo>
                  <a:lnTo>
                    <a:pt x="114" y="1"/>
                  </a:lnTo>
                  <a:lnTo>
                    <a:pt x="147" y="1"/>
                  </a:lnTo>
                  <a:close/>
                  <a:moveTo>
                    <a:pt x="74" y="31"/>
                  </a:moveTo>
                  <a:lnTo>
                    <a:pt x="74" y="31"/>
                  </a:lnTo>
                  <a:lnTo>
                    <a:pt x="65" y="32"/>
                  </a:lnTo>
                  <a:lnTo>
                    <a:pt x="57" y="34"/>
                  </a:lnTo>
                  <a:lnTo>
                    <a:pt x="50" y="38"/>
                  </a:lnTo>
                  <a:lnTo>
                    <a:pt x="44" y="44"/>
                  </a:lnTo>
                  <a:lnTo>
                    <a:pt x="37" y="50"/>
                  </a:lnTo>
                  <a:lnTo>
                    <a:pt x="34" y="57"/>
                  </a:lnTo>
                  <a:lnTo>
                    <a:pt x="31" y="66"/>
                  </a:lnTo>
                  <a:lnTo>
                    <a:pt x="31" y="74"/>
                  </a:lnTo>
                  <a:lnTo>
                    <a:pt x="31" y="74"/>
                  </a:lnTo>
                  <a:lnTo>
                    <a:pt x="31" y="83"/>
                  </a:lnTo>
                  <a:lnTo>
                    <a:pt x="34" y="92"/>
                  </a:lnTo>
                  <a:lnTo>
                    <a:pt x="37" y="99"/>
                  </a:lnTo>
                  <a:lnTo>
                    <a:pt x="44" y="105"/>
                  </a:lnTo>
                  <a:lnTo>
                    <a:pt x="50" y="111"/>
                  </a:lnTo>
                  <a:lnTo>
                    <a:pt x="57" y="115"/>
                  </a:lnTo>
                  <a:lnTo>
                    <a:pt x="65" y="117"/>
                  </a:lnTo>
                  <a:lnTo>
                    <a:pt x="74" y="118"/>
                  </a:lnTo>
                  <a:lnTo>
                    <a:pt x="74" y="118"/>
                  </a:lnTo>
                  <a:lnTo>
                    <a:pt x="83" y="117"/>
                  </a:lnTo>
                  <a:lnTo>
                    <a:pt x="90" y="115"/>
                  </a:lnTo>
                  <a:lnTo>
                    <a:pt x="97" y="111"/>
                  </a:lnTo>
                  <a:lnTo>
                    <a:pt x="103" y="105"/>
                  </a:lnTo>
                  <a:lnTo>
                    <a:pt x="108" y="99"/>
                  </a:lnTo>
                  <a:lnTo>
                    <a:pt x="112" y="92"/>
                  </a:lnTo>
                  <a:lnTo>
                    <a:pt x="114" y="83"/>
                  </a:lnTo>
                  <a:lnTo>
                    <a:pt x="115" y="74"/>
                  </a:lnTo>
                  <a:lnTo>
                    <a:pt x="115" y="74"/>
                  </a:lnTo>
                  <a:lnTo>
                    <a:pt x="114" y="66"/>
                  </a:lnTo>
                  <a:lnTo>
                    <a:pt x="112" y="57"/>
                  </a:lnTo>
                  <a:lnTo>
                    <a:pt x="108" y="50"/>
                  </a:lnTo>
                  <a:lnTo>
                    <a:pt x="103" y="44"/>
                  </a:lnTo>
                  <a:lnTo>
                    <a:pt x="97" y="38"/>
                  </a:lnTo>
                  <a:lnTo>
                    <a:pt x="90" y="34"/>
                  </a:lnTo>
                  <a:lnTo>
                    <a:pt x="83" y="32"/>
                  </a:lnTo>
                  <a:lnTo>
                    <a:pt x="74" y="31"/>
                  </a:lnTo>
                  <a:lnTo>
                    <a:pt x="74"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userDrawn="1"/>
          </p:nvSpPr>
          <p:spPr bwMode="auto">
            <a:xfrm>
              <a:off x="1812" y="2429"/>
              <a:ext cx="23" cy="49"/>
            </a:xfrm>
            <a:custGeom>
              <a:avLst/>
              <a:gdLst>
                <a:gd name="T0" fmla="*/ 0 w 70"/>
                <a:gd name="T1" fmla="*/ 1 h 148"/>
                <a:gd name="T2" fmla="*/ 32 w 70"/>
                <a:gd name="T3" fmla="*/ 1 h 148"/>
                <a:gd name="T4" fmla="*/ 32 w 70"/>
                <a:gd name="T5" fmla="*/ 17 h 148"/>
                <a:gd name="T6" fmla="*/ 32 w 70"/>
                <a:gd name="T7" fmla="*/ 17 h 148"/>
                <a:gd name="T8" fmla="*/ 38 w 70"/>
                <a:gd name="T9" fmla="*/ 10 h 148"/>
                <a:gd name="T10" fmla="*/ 47 w 70"/>
                <a:gd name="T11" fmla="*/ 5 h 148"/>
                <a:gd name="T12" fmla="*/ 50 w 70"/>
                <a:gd name="T13" fmla="*/ 3 h 148"/>
                <a:gd name="T14" fmla="*/ 56 w 70"/>
                <a:gd name="T15" fmla="*/ 1 h 148"/>
                <a:gd name="T16" fmla="*/ 62 w 70"/>
                <a:gd name="T17" fmla="*/ 0 h 148"/>
                <a:gd name="T18" fmla="*/ 70 w 70"/>
                <a:gd name="T19" fmla="*/ 0 h 148"/>
                <a:gd name="T20" fmla="*/ 70 w 70"/>
                <a:gd name="T21" fmla="*/ 31 h 148"/>
                <a:gd name="T22" fmla="*/ 67 w 70"/>
                <a:gd name="T23" fmla="*/ 31 h 148"/>
                <a:gd name="T24" fmla="*/ 67 w 70"/>
                <a:gd name="T25" fmla="*/ 31 h 148"/>
                <a:gd name="T26" fmla="*/ 60 w 70"/>
                <a:gd name="T27" fmla="*/ 32 h 148"/>
                <a:gd name="T28" fmla="*/ 53 w 70"/>
                <a:gd name="T29" fmla="*/ 33 h 148"/>
                <a:gd name="T30" fmla="*/ 47 w 70"/>
                <a:gd name="T31" fmla="*/ 37 h 148"/>
                <a:gd name="T32" fmla="*/ 42 w 70"/>
                <a:gd name="T33" fmla="*/ 40 h 148"/>
                <a:gd name="T34" fmla="*/ 38 w 70"/>
                <a:gd name="T35" fmla="*/ 46 h 148"/>
                <a:gd name="T36" fmla="*/ 34 w 70"/>
                <a:gd name="T37" fmla="*/ 53 h 148"/>
                <a:gd name="T38" fmla="*/ 33 w 70"/>
                <a:gd name="T39" fmla="*/ 60 h 148"/>
                <a:gd name="T40" fmla="*/ 32 w 70"/>
                <a:gd name="T41" fmla="*/ 67 h 148"/>
                <a:gd name="T42" fmla="*/ 32 w 70"/>
                <a:gd name="T43" fmla="*/ 148 h 148"/>
                <a:gd name="T44" fmla="*/ 0 w 70"/>
                <a:gd name="T45" fmla="*/ 148 h 148"/>
                <a:gd name="T46" fmla="*/ 0 w 70"/>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148">
                  <a:moveTo>
                    <a:pt x="0" y="1"/>
                  </a:moveTo>
                  <a:lnTo>
                    <a:pt x="32" y="1"/>
                  </a:lnTo>
                  <a:lnTo>
                    <a:pt x="32" y="17"/>
                  </a:lnTo>
                  <a:lnTo>
                    <a:pt x="32" y="17"/>
                  </a:lnTo>
                  <a:lnTo>
                    <a:pt x="38" y="10"/>
                  </a:lnTo>
                  <a:lnTo>
                    <a:pt x="47" y="5"/>
                  </a:lnTo>
                  <a:lnTo>
                    <a:pt x="50" y="3"/>
                  </a:lnTo>
                  <a:lnTo>
                    <a:pt x="56" y="1"/>
                  </a:lnTo>
                  <a:lnTo>
                    <a:pt x="62" y="0"/>
                  </a:lnTo>
                  <a:lnTo>
                    <a:pt x="70" y="0"/>
                  </a:lnTo>
                  <a:lnTo>
                    <a:pt x="70" y="31"/>
                  </a:lnTo>
                  <a:lnTo>
                    <a:pt x="67" y="31"/>
                  </a:lnTo>
                  <a:lnTo>
                    <a:pt x="67" y="31"/>
                  </a:lnTo>
                  <a:lnTo>
                    <a:pt x="60" y="32"/>
                  </a:lnTo>
                  <a:lnTo>
                    <a:pt x="53" y="33"/>
                  </a:lnTo>
                  <a:lnTo>
                    <a:pt x="47" y="37"/>
                  </a:lnTo>
                  <a:lnTo>
                    <a:pt x="42" y="40"/>
                  </a:lnTo>
                  <a:lnTo>
                    <a:pt x="38" y="46"/>
                  </a:lnTo>
                  <a:lnTo>
                    <a:pt x="34" y="53"/>
                  </a:lnTo>
                  <a:lnTo>
                    <a:pt x="33"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noEditPoints="1"/>
            </p:cNvSpPr>
            <p:nvPr userDrawn="1"/>
          </p:nvSpPr>
          <p:spPr bwMode="auto">
            <a:xfrm>
              <a:off x="1873" y="2410"/>
              <a:ext cx="40" cy="68"/>
            </a:xfrm>
            <a:custGeom>
              <a:avLst/>
              <a:gdLst>
                <a:gd name="T0" fmla="*/ 60 w 119"/>
                <a:gd name="T1" fmla="*/ 0 h 205"/>
                <a:gd name="T2" fmla="*/ 60 w 119"/>
                <a:gd name="T3" fmla="*/ 0 h 205"/>
                <a:gd name="T4" fmla="*/ 72 w 119"/>
                <a:gd name="T5" fmla="*/ 1 h 205"/>
                <a:gd name="T6" fmla="*/ 83 w 119"/>
                <a:gd name="T7" fmla="*/ 3 h 205"/>
                <a:gd name="T8" fmla="*/ 93 w 119"/>
                <a:gd name="T9" fmla="*/ 8 h 205"/>
                <a:gd name="T10" fmla="*/ 102 w 119"/>
                <a:gd name="T11" fmla="*/ 16 h 205"/>
                <a:gd name="T12" fmla="*/ 109 w 119"/>
                <a:gd name="T13" fmla="*/ 24 h 205"/>
                <a:gd name="T14" fmla="*/ 114 w 119"/>
                <a:gd name="T15" fmla="*/ 34 h 205"/>
                <a:gd name="T16" fmla="*/ 117 w 119"/>
                <a:gd name="T17" fmla="*/ 45 h 205"/>
                <a:gd name="T18" fmla="*/ 119 w 119"/>
                <a:gd name="T19" fmla="*/ 58 h 205"/>
                <a:gd name="T20" fmla="*/ 119 w 119"/>
                <a:gd name="T21" fmla="*/ 58 h 205"/>
                <a:gd name="T22" fmla="*/ 117 w 119"/>
                <a:gd name="T23" fmla="*/ 71 h 205"/>
                <a:gd name="T24" fmla="*/ 115 w 119"/>
                <a:gd name="T25" fmla="*/ 80 h 205"/>
                <a:gd name="T26" fmla="*/ 110 w 119"/>
                <a:gd name="T27" fmla="*/ 90 h 205"/>
                <a:gd name="T28" fmla="*/ 105 w 119"/>
                <a:gd name="T29" fmla="*/ 97 h 205"/>
                <a:gd name="T30" fmla="*/ 98 w 119"/>
                <a:gd name="T31" fmla="*/ 105 h 205"/>
                <a:gd name="T32" fmla="*/ 91 w 119"/>
                <a:gd name="T33" fmla="*/ 110 h 205"/>
                <a:gd name="T34" fmla="*/ 81 w 119"/>
                <a:gd name="T35" fmla="*/ 113 h 205"/>
                <a:gd name="T36" fmla="*/ 72 w 119"/>
                <a:gd name="T37" fmla="*/ 116 h 205"/>
                <a:gd name="T38" fmla="*/ 119 w 119"/>
                <a:gd name="T39" fmla="*/ 205 h 205"/>
                <a:gd name="T40" fmla="*/ 81 w 119"/>
                <a:gd name="T41" fmla="*/ 205 h 205"/>
                <a:gd name="T42" fmla="*/ 37 w 119"/>
                <a:gd name="T43" fmla="*/ 117 h 205"/>
                <a:gd name="T44" fmla="*/ 33 w 119"/>
                <a:gd name="T45" fmla="*/ 117 h 205"/>
                <a:gd name="T46" fmla="*/ 33 w 119"/>
                <a:gd name="T47" fmla="*/ 205 h 205"/>
                <a:gd name="T48" fmla="*/ 0 w 119"/>
                <a:gd name="T49" fmla="*/ 205 h 205"/>
                <a:gd name="T50" fmla="*/ 0 w 119"/>
                <a:gd name="T51" fmla="*/ 0 h 205"/>
                <a:gd name="T52" fmla="*/ 60 w 119"/>
                <a:gd name="T53" fmla="*/ 0 h 205"/>
                <a:gd name="T54" fmla="*/ 33 w 119"/>
                <a:gd name="T55" fmla="*/ 86 h 205"/>
                <a:gd name="T56" fmla="*/ 60 w 119"/>
                <a:gd name="T57" fmla="*/ 86 h 205"/>
                <a:gd name="T58" fmla="*/ 60 w 119"/>
                <a:gd name="T59" fmla="*/ 86 h 205"/>
                <a:gd name="T60" fmla="*/ 66 w 119"/>
                <a:gd name="T61" fmla="*/ 85 h 205"/>
                <a:gd name="T62" fmla="*/ 72 w 119"/>
                <a:gd name="T63" fmla="*/ 84 h 205"/>
                <a:gd name="T64" fmla="*/ 76 w 119"/>
                <a:gd name="T65" fmla="*/ 81 h 205"/>
                <a:gd name="T66" fmla="*/ 80 w 119"/>
                <a:gd name="T67" fmla="*/ 78 h 205"/>
                <a:gd name="T68" fmla="*/ 83 w 119"/>
                <a:gd name="T69" fmla="*/ 74 h 205"/>
                <a:gd name="T70" fmla="*/ 84 w 119"/>
                <a:gd name="T71" fmla="*/ 69 h 205"/>
                <a:gd name="T72" fmla="*/ 86 w 119"/>
                <a:gd name="T73" fmla="*/ 64 h 205"/>
                <a:gd name="T74" fmla="*/ 87 w 119"/>
                <a:gd name="T75" fmla="*/ 58 h 205"/>
                <a:gd name="T76" fmla="*/ 87 w 119"/>
                <a:gd name="T77" fmla="*/ 58 h 205"/>
                <a:gd name="T78" fmla="*/ 86 w 119"/>
                <a:gd name="T79" fmla="*/ 53 h 205"/>
                <a:gd name="T80" fmla="*/ 84 w 119"/>
                <a:gd name="T81" fmla="*/ 47 h 205"/>
                <a:gd name="T82" fmla="*/ 83 w 119"/>
                <a:gd name="T83" fmla="*/ 42 h 205"/>
                <a:gd name="T84" fmla="*/ 80 w 119"/>
                <a:gd name="T85" fmla="*/ 39 h 205"/>
                <a:gd name="T86" fmla="*/ 76 w 119"/>
                <a:gd name="T87" fmla="*/ 35 h 205"/>
                <a:gd name="T88" fmla="*/ 72 w 119"/>
                <a:gd name="T89" fmla="*/ 33 h 205"/>
                <a:gd name="T90" fmla="*/ 66 w 119"/>
                <a:gd name="T91" fmla="*/ 31 h 205"/>
                <a:gd name="T92" fmla="*/ 60 w 119"/>
                <a:gd name="T93" fmla="*/ 31 h 205"/>
                <a:gd name="T94" fmla="*/ 33 w 119"/>
                <a:gd name="T95" fmla="*/ 31 h 205"/>
                <a:gd name="T96" fmla="*/ 33 w 119"/>
                <a:gd name="T97" fmla="*/ 8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 h="205">
                  <a:moveTo>
                    <a:pt x="60" y="0"/>
                  </a:moveTo>
                  <a:lnTo>
                    <a:pt x="60" y="0"/>
                  </a:lnTo>
                  <a:lnTo>
                    <a:pt x="72" y="1"/>
                  </a:lnTo>
                  <a:lnTo>
                    <a:pt x="83" y="3"/>
                  </a:lnTo>
                  <a:lnTo>
                    <a:pt x="93" y="8"/>
                  </a:lnTo>
                  <a:lnTo>
                    <a:pt x="102" y="16"/>
                  </a:lnTo>
                  <a:lnTo>
                    <a:pt x="109" y="24"/>
                  </a:lnTo>
                  <a:lnTo>
                    <a:pt x="114" y="34"/>
                  </a:lnTo>
                  <a:lnTo>
                    <a:pt x="117" y="45"/>
                  </a:lnTo>
                  <a:lnTo>
                    <a:pt x="119" y="58"/>
                  </a:lnTo>
                  <a:lnTo>
                    <a:pt x="119" y="58"/>
                  </a:lnTo>
                  <a:lnTo>
                    <a:pt x="117" y="71"/>
                  </a:lnTo>
                  <a:lnTo>
                    <a:pt x="115" y="80"/>
                  </a:lnTo>
                  <a:lnTo>
                    <a:pt x="110" y="90"/>
                  </a:lnTo>
                  <a:lnTo>
                    <a:pt x="105" y="97"/>
                  </a:lnTo>
                  <a:lnTo>
                    <a:pt x="98" y="105"/>
                  </a:lnTo>
                  <a:lnTo>
                    <a:pt x="91" y="110"/>
                  </a:lnTo>
                  <a:lnTo>
                    <a:pt x="81" y="113"/>
                  </a:lnTo>
                  <a:lnTo>
                    <a:pt x="72" y="116"/>
                  </a:lnTo>
                  <a:lnTo>
                    <a:pt x="119" y="205"/>
                  </a:lnTo>
                  <a:lnTo>
                    <a:pt x="81" y="205"/>
                  </a:lnTo>
                  <a:lnTo>
                    <a:pt x="37" y="117"/>
                  </a:lnTo>
                  <a:lnTo>
                    <a:pt x="33" y="117"/>
                  </a:lnTo>
                  <a:lnTo>
                    <a:pt x="33" y="205"/>
                  </a:lnTo>
                  <a:lnTo>
                    <a:pt x="0" y="205"/>
                  </a:lnTo>
                  <a:lnTo>
                    <a:pt x="0" y="0"/>
                  </a:lnTo>
                  <a:lnTo>
                    <a:pt x="60" y="0"/>
                  </a:lnTo>
                  <a:close/>
                  <a:moveTo>
                    <a:pt x="33" y="86"/>
                  </a:moveTo>
                  <a:lnTo>
                    <a:pt x="60" y="86"/>
                  </a:lnTo>
                  <a:lnTo>
                    <a:pt x="60" y="86"/>
                  </a:lnTo>
                  <a:lnTo>
                    <a:pt x="66" y="85"/>
                  </a:lnTo>
                  <a:lnTo>
                    <a:pt x="72" y="84"/>
                  </a:lnTo>
                  <a:lnTo>
                    <a:pt x="76" y="81"/>
                  </a:lnTo>
                  <a:lnTo>
                    <a:pt x="80" y="78"/>
                  </a:lnTo>
                  <a:lnTo>
                    <a:pt x="83" y="74"/>
                  </a:lnTo>
                  <a:lnTo>
                    <a:pt x="84" y="69"/>
                  </a:lnTo>
                  <a:lnTo>
                    <a:pt x="86" y="64"/>
                  </a:lnTo>
                  <a:lnTo>
                    <a:pt x="87" y="58"/>
                  </a:lnTo>
                  <a:lnTo>
                    <a:pt x="87" y="58"/>
                  </a:lnTo>
                  <a:lnTo>
                    <a:pt x="86" y="53"/>
                  </a:lnTo>
                  <a:lnTo>
                    <a:pt x="84" y="47"/>
                  </a:lnTo>
                  <a:lnTo>
                    <a:pt x="83" y="42"/>
                  </a:lnTo>
                  <a:lnTo>
                    <a:pt x="80" y="39"/>
                  </a:lnTo>
                  <a:lnTo>
                    <a:pt x="76" y="35"/>
                  </a:lnTo>
                  <a:lnTo>
                    <a:pt x="72" y="33"/>
                  </a:lnTo>
                  <a:lnTo>
                    <a:pt x="66" y="31"/>
                  </a:lnTo>
                  <a:lnTo>
                    <a:pt x="60" y="31"/>
                  </a:lnTo>
                  <a:lnTo>
                    <a:pt x="33" y="31"/>
                  </a:lnTo>
                  <a:lnTo>
                    <a:pt x="33"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noEditPoints="1"/>
            </p:cNvSpPr>
            <p:nvPr userDrawn="1"/>
          </p:nvSpPr>
          <p:spPr bwMode="auto">
            <a:xfrm>
              <a:off x="1918" y="2429"/>
              <a:ext cx="49" cy="50"/>
            </a:xfrm>
            <a:custGeom>
              <a:avLst/>
              <a:gdLst>
                <a:gd name="T0" fmla="*/ 34 w 149"/>
                <a:gd name="T1" fmla="*/ 85 h 149"/>
                <a:gd name="T2" fmla="*/ 39 w 149"/>
                <a:gd name="T3" fmla="*/ 99 h 149"/>
                <a:gd name="T4" fmla="*/ 48 w 149"/>
                <a:gd name="T5" fmla="*/ 110 h 149"/>
                <a:gd name="T6" fmla="*/ 60 w 149"/>
                <a:gd name="T7" fmla="*/ 116 h 149"/>
                <a:gd name="T8" fmla="*/ 76 w 149"/>
                <a:gd name="T9" fmla="*/ 120 h 149"/>
                <a:gd name="T10" fmla="*/ 85 w 149"/>
                <a:gd name="T11" fmla="*/ 118 h 149"/>
                <a:gd name="T12" fmla="*/ 102 w 149"/>
                <a:gd name="T13" fmla="*/ 111 h 149"/>
                <a:gd name="T14" fmla="*/ 146 w 149"/>
                <a:gd name="T15" fmla="*/ 105 h 149"/>
                <a:gd name="T16" fmla="*/ 141 w 149"/>
                <a:gd name="T17" fmla="*/ 115 h 149"/>
                <a:gd name="T18" fmla="*/ 128 w 149"/>
                <a:gd name="T19" fmla="*/ 131 h 149"/>
                <a:gd name="T20" fmla="*/ 110 w 149"/>
                <a:gd name="T21" fmla="*/ 143 h 149"/>
                <a:gd name="T22" fmla="*/ 87 w 149"/>
                <a:gd name="T23" fmla="*/ 149 h 149"/>
                <a:gd name="T24" fmla="*/ 76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2 w 149"/>
                <a:gd name="T43" fmla="*/ 22 h 149"/>
                <a:gd name="T44" fmla="*/ 45 w 149"/>
                <a:gd name="T45" fmla="*/ 6 h 149"/>
                <a:gd name="T46" fmla="*/ 59 w 149"/>
                <a:gd name="T47" fmla="*/ 1 h 149"/>
                <a:gd name="T48" fmla="*/ 74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3 w 149"/>
                <a:gd name="T67" fmla="*/ 57 h 149"/>
                <a:gd name="T68" fmla="*/ 107 w 149"/>
                <a:gd name="T69" fmla="*/ 46 h 149"/>
                <a:gd name="T70" fmla="*/ 99 w 149"/>
                <a:gd name="T71" fmla="*/ 38 h 149"/>
                <a:gd name="T72" fmla="*/ 88 w 149"/>
                <a:gd name="T73" fmla="*/ 32 h 149"/>
                <a:gd name="T74" fmla="*/ 74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6" y="120"/>
                  </a:lnTo>
                  <a:lnTo>
                    <a:pt x="76" y="120"/>
                  </a:lnTo>
                  <a:lnTo>
                    <a:pt x="85" y="118"/>
                  </a:lnTo>
                  <a:lnTo>
                    <a:pt x="95" y="116"/>
                  </a:lnTo>
                  <a:lnTo>
                    <a:pt x="102" y="111"/>
                  </a:lnTo>
                  <a:lnTo>
                    <a:pt x="109" y="105"/>
                  </a:lnTo>
                  <a:lnTo>
                    <a:pt x="146" y="105"/>
                  </a:lnTo>
                  <a:lnTo>
                    <a:pt x="146" y="105"/>
                  </a:lnTo>
                  <a:lnTo>
                    <a:pt x="141" y="115"/>
                  </a:lnTo>
                  <a:lnTo>
                    <a:pt x="135" y="123"/>
                  </a:lnTo>
                  <a:lnTo>
                    <a:pt x="128" y="131"/>
                  </a:lnTo>
                  <a:lnTo>
                    <a:pt x="120" y="137"/>
                  </a:lnTo>
                  <a:lnTo>
                    <a:pt x="110" y="143"/>
                  </a:lnTo>
                  <a:lnTo>
                    <a:pt x="99" y="146"/>
                  </a:lnTo>
                  <a:lnTo>
                    <a:pt x="87" y="149"/>
                  </a:lnTo>
                  <a:lnTo>
                    <a:pt x="76" y="149"/>
                  </a:lnTo>
                  <a:lnTo>
                    <a:pt x="76"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3" y="4"/>
                  </a:lnTo>
                  <a:lnTo>
                    <a:pt x="59" y="1"/>
                  </a:lnTo>
                  <a:lnTo>
                    <a:pt x="67" y="0"/>
                  </a:lnTo>
                  <a:lnTo>
                    <a:pt x="74" y="0"/>
                  </a:lnTo>
                  <a:lnTo>
                    <a:pt x="74"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3" y="57"/>
                  </a:lnTo>
                  <a:lnTo>
                    <a:pt x="113" y="57"/>
                  </a:lnTo>
                  <a:lnTo>
                    <a:pt x="111" y="51"/>
                  </a:lnTo>
                  <a:lnTo>
                    <a:pt x="107" y="46"/>
                  </a:lnTo>
                  <a:lnTo>
                    <a:pt x="104" y="42"/>
                  </a:lnTo>
                  <a:lnTo>
                    <a:pt x="99" y="38"/>
                  </a:lnTo>
                  <a:lnTo>
                    <a:pt x="94" y="34"/>
                  </a:lnTo>
                  <a:lnTo>
                    <a:pt x="88" y="32"/>
                  </a:lnTo>
                  <a:lnTo>
                    <a:pt x="81" y="31"/>
                  </a:lnTo>
                  <a:lnTo>
                    <a:pt x="74" y="29"/>
                  </a:lnTo>
                  <a:lnTo>
                    <a:pt x="74"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p:cNvSpPr>
            <p:nvPr userDrawn="1"/>
          </p:nvSpPr>
          <p:spPr bwMode="auto">
            <a:xfrm>
              <a:off x="1974" y="2429"/>
              <a:ext cx="33" cy="50"/>
            </a:xfrm>
            <a:custGeom>
              <a:avLst/>
              <a:gdLst>
                <a:gd name="T0" fmla="*/ 31 w 101"/>
                <a:gd name="T1" fmla="*/ 99 h 149"/>
                <a:gd name="T2" fmla="*/ 33 w 101"/>
                <a:gd name="T3" fmla="*/ 107 h 149"/>
                <a:gd name="T4" fmla="*/ 37 w 101"/>
                <a:gd name="T5" fmla="*/ 113 h 149"/>
                <a:gd name="T6" fmla="*/ 50 w 101"/>
                <a:gd name="T7" fmla="*/ 120 h 149"/>
                <a:gd name="T8" fmla="*/ 57 w 101"/>
                <a:gd name="T9" fmla="*/ 118 h 149"/>
                <a:gd name="T10" fmla="*/ 66 w 101"/>
                <a:gd name="T11" fmla="*/ 112 h 149"/>
                <a:gd name="T12" fmla="*/ 68 w 101"/>
                <a:gd name="T13" fmla="*/ 105 h 149"/>
                <a:gd name="T14" fmla="*/ 68 w 101"/>
                <a:gd name="T15" fmla="*/ 101 h 149"/>
                <a:gd name="T16" fmla="*/ 66 w 101"/>
                <a:gd name="T17" fmla="*/ 92 h 149"/>
                <a:gd name="T18" fmla="*/ 60 w 101"/>
                <a:gd name="T19" fmla="*/ 85 h 149"/>
                <a:gd name="T20" fmla="*/ 40 w 101"/>
                <a:gd name="T21" fmla="*/ 79 h 149"/>
                <a:gd name="T22" fmla="*/ 36 w 101"/>
                <a:gd name="T23" fmla="*/ 77 h 149"/>
                <a:gd name="T24" fmla="*/ 25 w 101"/>
                <a:gd name="T25" fmla="*/ 71 h 149"/>
                <a:gd name="T26" fmla="*/ 16 w 101"/>
                <a:gd name="T27" fmla="*/ 62 h 149"/>
                <a:gd name="T28" fmla="*/ 11 w 101"/>
                <a:gd name="T29" fmla="*/ 49 h 149"/>
                <a:gd name="T30" fmla="*/ 10 w 101"/>
                <a:gd name="T31" fmla="*/ 40 h 149"/>
                <a:gd name="T32" fmla="*/ 14 w 101"/>
                <a:gd name="T33" fmla="*/ 24 h 149"/>
                <a:gd name="T34" fmla="*/ 22 w 101"/>
                <a:gd name="T35" fmla="*/ 11 h 149"/>
                <a:gd name="T36" fmla="*/ 34 w 101"/>
                <a:gd name="T37" fmla="*/ 3 h 149"/>
                <a:gd name="T38" fmla="*/ 50 w 101"/>
                <a:gd name="T39" fmla="*/ 0 h 149"/>
                <a:gd name="T40" fmla="*/ 61 w 101"/>
                <a:gd name="T41" fmla="*/ 1 h 149"/>
                <a:gd name="T42" fmla="*/ 78 w 101"/>
                <a:gd name="T43" fmla="*/ 11 h 149"/>
                <a:gd name="T44" fmla="*/ 65 w 101"/>
                <a:gd name="T45" fmla="*/ 38 h 149"/>
                <a:gd name="T46" fmla="*/ 64 w 101"/>
                <a:gd name="T47" fmla="*/ 34 h 149"/>
                <a:gd name="T48" fmla="*/ 56 w 101"/>
                <a:gd name="T49" fmla="*/ 29 h 149"/>
                <a:gd name="T50" fmla="*/ 53 w 101"/>
                <a:gd name="T51" fmla="*/ 28 h 149"/>
                <a:gd name="T52" fmla="*/ 44 w 101"/>
                <a:gd name="T53" fmla="*/ 32 h 149"/>
                <a:gd name="T54" fmla="*/ 40 w 101"/>
                <a:gd name="T55" fmla="*/ 40 h 149"/>
                <a:gd name="T56" fmla="*/ 42 w 101"/>
                <a:gd name="T57" fmla="*/ 44 h 149"/>
                <a:gd name="T58" fmla="*/ 47 w 101"/>
                <a:gd name="T59" fmla="*/ 50 h 149"/>
                <a:gd name="T60" fmla="*/ 61 w 101"/>
                <a:gd name="T61" fmla="*/ 55 h 149"/>
                <a:gd name="T62" fmla="*/ 73 w 101"/>
                <a:gd name="T63" fmla="*/ 59 h 149"/>
                <a:gd name="T64" fmla="*/ 83 w 101"/>
                <a:gd name="T65" fmla="*/ 63 h 149"/>
                <a:gd name="T66" fmla="*/ 93 w 101"/>
                <a:gd name="T67" fmla="*/ 72 h 149"/>
                <a:gd name="T68" fmla="*/ 99 w 101"/>
                <a:gd name="T69" fmla="*/ 84 h 149"/>
                <a:gd name="T70" fmla="*/ 101 w 101"/>
                <a:gd name="T71" fmla="*/ 100 h 149"/>
                <a:gd name="T72" fmla="*/ 100 w 101"/>
                <a:gd name="T73" fmla="*/ 111 h 149"/>
                <a:gd name="T74" fmla="*/ 93 w 101"/>
                <a:gd name="T75" fmla="*/ 128 h 149"/>
                <a:gd name="T76" fmla="*/ 79 w 101"/>
                <a:gd name="T77" fmla="*/ 142 h 149"/>
                <a:gd name="T78" fmla="*/ 61 w 101"/>
                <a:gd name="T79" fmla="*/ 149 h 149"/>
                <a:gd name="T80" fmla="*/ 50 w 101"/>
                <a:gd name="T81" fmla="*/ 149 h 149"/>
                <a:gd name="T82" fmla="*/ 29 w 101"/>
                <a:gd name="T83" fmla="*/ 145 h 149"/>
                <a:gd name="T84" fmla="*/ 14 w 101"/>
                <a:gd name="T85" fmla="*/ 135 h 149"/>
                <a:gd name="T86" fmla="*/ 4 w 101"/>
                <a:gd name="T87" fmla="*/ 118 h 149"/>
                <a:gd name="T88" fmla="*/ 0 w 101"/>
                <a:gd name="T89" fmla="*/ 9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 h="149">
                  <a:moveTo>
                    <a:pt x="31" y="99"/>
                  </a:moveTo>
                  <a:lnTo>
                    <a:pt x="31" y="99"/>
                  </a:lnTo>
                  <a:lnTo>
                    <a:pt x="32" y="104"/>
                  </a:lnTo>
                  <a:lnTo>
                    <a:pt x="33" y="107"/>
                  </a:lnTo>
                  <a:lnTo>
                    <a:pt x="34" y="111"/>
                  </a:lnTo>
                  <a:lnTo>
                    <a:pt x="37" y="113"/>
                  </a:lnTo>
                  <a:lnTo>
                    <a:pt x="43" y="117"/>
                  </a:lnTo>
                  <a:lnTo>
                    <a:pt x="50" y="120"/>
                  </a:lnTo>
                  <a:lnTo>
                    <a:pt x="50" y="120"/>
                  </a:lnTo>
                  <a:lnTo>
                    <a:pt x="57" y="118"/>
                  </a:lnTo>
                  <a:lnTo>
                    <a:pt x="64" y="115"/>
                  </a:lnTo>
                  <a:lnTo>
                    <a:pt x="66" y="112"/>
                  </a:lnTo>
                  <a:lnTo>
                    <a:pt x="67" y="109"/>
                  </a:lnTo>
                  <a:lnTo>
                    <a:pt x="68" y="105"/>
                  </a:lnTo>
                  <a:lnTo>
                    <a:pt x="68" y="101"/>
                  </a:lnTo>
                  <a:lnTo>
                    <a:pt x="68" y="101"/>
                  </a:lnTo>
                  <a:lnTo>
                    <a:pt x="68" y="95"/>
                  </a:lnTo>
                  <a:lnTo>
                    <a:pt x="66" y="92"/>
                  </a:lnTo>
                  <a:lnTo>
                    <a:pt x="64" y="88"/>
                  </a:lnTo>
                  <a:lnTo>
                    <a:pt x="60" y="85"/>
                  </a:lnTo>
                  <a:lnTo>
                    <a:pt x="51" y="82"/>
                  </a:lnTo>
                  <a:lnTo>
                    <a:pt x="40" y="79"/>
                  </a:lnTo>
                  <a:lnTo>
                    <a:pt x="40" y="79"/>
                  </a:lnTo>
                  <a:lnTo>
                    <a:pt x="36" y="77"/>
                  </a:lnTo>
                  <a:lnTo>
                    <a:pt x="29" y="74"/>
                  </a:lnTo>
                  <a:lnTo>
                    <a:pt x="25" y="71"/>
                  </a:lnTo>
                  <a:lnTo>
                    <a:pt x="20" y="67"/>
                  </a:lnTo>
                  <a:lnTo>
                    <a:pt x="16" y="62"/>
                  </a:lnTo>
                  <a:lnTo>
                    <a:pt x="12" y="56"/>
                  </a:lnTo>
                  <a:lnTo>
                    <a:pt x="11" y="49"/>
                  </a:lnTo>
                  <a:lnTo>
                    <a:pt x="10" y="40"/>
                  </a:lnTo>
                  <a:lnTo>
                    <a:pt x="10" y="40"/>
                  </a:lnTo>
                  <a:lnTo>
                    <a:pt x="11" y="32"/>
                  </a:lnTo>
                  <a:lnTo>
                    <a:pt x="14" y="24"/>
                  </a:lnTo>
                  <a:lnTo>
                    <a:pt x="17" y="17"/>
                  </a:lnTo>
                  <a:lnTo>
                    <a:pt x="22" y="11"/>
                  </a:lnTo>
                  <a:lnTo>
                    <a:pt x="28" y="6"/>
                  </a:lnTo>
                  <a:lnTo>
                    <a:pt x="34" y="3"/>
                  </a:lnTo>
                  <a:lnTo>
                    <a:pt x="43" y="0"/>
                  </a:lnTo>
                  <a:lnTo>
                    <a:pt x="50" y="0"/>
                  </a:lnTo>
                  <a:lnTo>
                    <a:pt x="50" y="0"/>
                  </a:lnTo>
                  <a:lnTo>
                    <a:pt x="61" y="1"/>
                  </a:lnTo>
                  <a:lnTo>
                    <a:pt x="71" y="5"/>
                  </a:lnTo>
                  <a:lnTo>
                    <a:pt x="78" y="11"/>
                  </a:lnTo>
                  <a:lnTo>
                    <a:pt x="85" y="18"/>
                  </a:lnTo>
                  <a:lnTo>
                    <a:pt x="65" y="38"/>
                  </a:lnTo>
                  <a:lnTo>
                    <a:pt x="65" y="38"/>
                  </a:lnTo>
                  <a:lnTo>
                    <a:pt x="64" y="34"/>
                  </a:lnTo>
                  <a:lnTo>
                    <a:pt x="60" y="31"/>
                  </a:lnTo>
                  <a:lnTo>
                    <a:pt x="56" y="29"/>
                  </a:lnTo>
                  <a:lnTo>
                    <a:pt x="53" y="28"/>
                  </a:lnTo>
                  <a:lnTo>
                    <a:pt x="53" y="28"/>
                  </a:lnTo>
                  <a:lnTo>
                    <a:pt x="48" y="29"/>
                  </a:lnTo>
                  <a:lnTo>
                    <a:pt x="44" y="32"/>
                  </a:lnTo>
                  <a:lnTo>
                    <a:pt x="42" y="35"/>
                  </a:lnTo>
                  <a:lnTo>
                    <a:pt x="40" y="40"/>
                  </a:lnTo>
                  <a:lnTo>
                    <a:pt x="40" y="40"/>
                  </a:lnTo>
                  <a:lnTo>
                    <a:pt x="42" y="44"/>
                  </a:lnTo>
                  <a:lnTo>
                    <a:pt x="44" y="48"/>
                  </a:lnTo>
                  <a:lnTo>
                    <a:pt x="47" y="50"/>
                  </a:lnTo>
                  <a:lnTo>
                    <a:pt x="51" y="53"/>
                  </a:lnTo>
                  <a:lnTo>
                    <a:pt x="61" y="55"/>
                  </a:lnTo>
                  <a:lnTo>
                    <a:pt x="73" y="59"/>
                  </a:lnTo>
                  <a:lnTo>
                    <a:pt x="73" y="59"/>
                  </a:lnTo>
                  <a:lnTo>
                    <a:pt x="78" y="61"/>
                  </a:lnTo>
                  <a:lnTo>
                    <a:pt x="83" y="63"/>
                  </a:lnTo>
                  <a:lnTo>
                    <a:pt x="88" y="67"/>
                  </a:lnTo>
                  <a:lnTo>
                    <a:pt x="93" y="72"/>
                  </a:lnTo>
                  <a:lnTo>
                    <a:pt x="96" y="78"/>
                  </a:lnTo>
                  <a:lnTo>
                    <a:pt x="99" y="84"/>
                  </a:lnTo>
                  <a:lnTo>
                    <a:pt x="100" y="92"/>
                  </a:lnTo>
                  <a:lnTo>
                    <a:pt x="101" y="100"/>
                  </a:lnTo>
                  <a:lnTo>
                    <a:pt x="101" y="100"/>
                  </a:lnTo>
                  <a:lnTo>
                    <a:pt x="100" y="111"/>
                  </a:lnTo>
                  <a:lnTo>
                    <a:pt x="98" y="121"/>
                  </a:lnTo>
                  <a:lnTo>
                    <a:pt x="93" y="128"/>
                  </a:lnTo>
                  <a:lnTo>
                    <a:pt x="87" y="135"/>
                  </a:lnTo>
                  <a:lnTo>
                    <a:pt x="79" y="142"/>
                  </a:lnTo>
                  <a:lnTo>
                    <a:pt x="71" y="146"/>
                  </a:lnTo>
                  <a:lnTo>
                    <a:pt x="61" y="149"/>
                  </a:lnTo>
                  <a:lnTo>
                    <a:pt x="50" y="149"/>
                  </a:lnTo>
                  <a:lnTo>
                    <a:pt x="50" y="149"/>
                  </a:lnTo>
                  <a:lnTo>
                    <a:pt x="39" y="149"/>
                  </a:lnTo>
                  <a:lnTo>
                    <a:pt x="29" y="145"/>
                  </a:lnTo>
                  <a:lnTo>
                    <a:pt x="21" y="140"/>
                  </a:lnTo>
                  <a:lnTo>
                    <a:pt x="14" y="135"/>
                  </a:lnTo>
                  <a:lnTo>
                    <a:pt x="9" y="127"/>
                  </a:lnTo>
                  <a:lnTo>
                    <a:pt x="4" y="118"/>
                  </a:lnTo>
                  <a:lnTo>
                    <a:pt x="1" y="110"/>
                  </a:lnTo>
                  <a:lnTo>
                    <a:pt x="0" y="99"/>
                  </a:lnTo>
                  <a:lnTo>
                    <a:pt x="31"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noEditPoints="1"/>
            </p:cNvSpPr>
            <p:nvPr userDrawn="1"/>
          </p:nvSpPr>
          <p:spPr bwMode="auto">
            <a:xfrm>
              <a:off x="2015" y="2429"/>
              <a:ext cx="49" cy="50"/>
            </a:xfrm>
            <a:custGeom>
              <a:avLst/>
              <a:gdLst>
                <a:gd name="T0" fmla="*/ 34 w 149"/>
                <a:gd name="T1" fmla="*/ 85 h 149"/>
                <a:gd name="T2" fmla="*/ 39 w 149"/>
                <a:gd name="T3" fmla="*/ 99 h 149"/>
                <a:gd name="T4" fmla="*/ 48 w 149"/>
                <a:gd name="T5" fmla="*/ 110 h 149"/>
                <a:gd name="T6" fmla="*/ 60 w 149"/>
                <a:gd name="T7" fmla="*/ 116 h 149"/>
                <a:gd name="T8" fmla="*/ 75 w 149"/>
                <a:gd name="T9" fmla="*/ 120 h 149"/>
                <a:gd name="T10" fmla="*/ 85 w 149"/>
                <a:gd name="T11" fmla="*/ 118 h 149"/>
                <a:gd name="T12" fmla="*/ 103 w 149"/>
                <a:gd name="T13" fmla="*/ 111 h 149"/>
                <a:gd name="T14" fmla="*/ 146 w 149"/>
                <a:gd name="T15" fmla="*/ 105 h 149"/>
                <a:gd name="T16" fmla="*/ 141 w 149"/>
                <a:gd name="T17" fmla="*/ 115 h 149"/>
                <a:gd name="T18" fmla="*/ 128 w 149"/>
                <a:gd name="T19" fmla="*/ 131 h 149"/>
                <a:gd name="T20" fmla="*/ 110 w 149"/>
                <a:gd name="T21" fmla="*/ 143 h 149"/>
                <a:gd name="T22" fmla="*/ 87 w 149"/>
                <a:gd name="T23" fmla="*/ 149 h 149"/>
                <a:gd name="T24" fmla="*/ 75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1 w 149"/>
                <a:gd name="T43" fmla="*/ 22 h 149"/>
                <a:gd name="T44" fmla="*/ 45 w 149"/>
                <a:gd name="T45" fmla="*/ 6 h 149"/>
                <a:gd name="T46" fmla="*/ 59 w 149"/>
                <a:gd name="T47" fmla="*/ 1 h 149"/>
                <a:gd name="T48" fmla="*/ 75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3 w 149"/>
                <a:gd name="T67" fmla="*/ 57 h 149"/>
                <a:gd name="T68" fmla="*/ 107 w 149"/>
                <a:gd name="T69" fmla="*/ 46 h 149"/>
                <a:gd name="T70" fmla="*/ 99 w 149"/>
                <a:gd name="T71" fmla="*/ 38 h 149"/>
                <a:gd name="T72" fmla="*/ 87 w 149"/>
                <a:gd name="T73" fmla="*/ 32 h 149"/>
                <a:gd name="T74" fmla="*/ 75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5" y="120"/>
                  </a:lnTo>
                  <a:lnTo>
                    <a:pt x="75" y="120"/>
                  </a:lnTo>
                  <a:lnTo>
                    <a:pt x="85" y="118"/>
                  </a:lnTo>
                  <a:lnTo>
                    <a:pt x="95" y="116"/>
                  </a:lnTo>
                  <a:lnTo>
                    <a:pt x="103" y="111"/>
                  </a:lnTo>
                  <a:lnTo>
                    <a:pt x="107" y="105"/>
                  </a:lnTo>
                  <a:lnTo>
                    <a:pt x="146" y="105"/>
                  </a:lnTo>
                  <a:lnTo>
                    <a:pt x="146" y="105"/>
                  </a:lnTo>
                  <a:lnTo>
                    <a:pt x="141" y="115"/>
                  </a:lnTo>
                  <a:lnTo>
                    <a:pt x="135" y="123"/>
                  </a:lnTo>
                  <a:lnTo>
                    <a:pt x="128" y="131"/>
                  </a:lnTo>
                  <a:lnTo>
                    <a:pt x="120" y="137"/>
                  </a:lnTo>
                  <a:lnTo>
                    <a:pt x="110" y="143"/>
                  </a:lnTo>
                  <a:lnTo>
                    <a:pt x="99" y="146"/>
                  </a:lnTo>
                  <a:lnTo>
                    <a:pt x="87" y="149"/>
                  </a:lnTo>
                  <a:lnTo>
                    <a:pt x="75" y="149"/>
                  </a:lnTo>
                  <a:lnTo>
                    <a:pt x="75"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1" y="22"/>
                  </a:lnTo>
                  <a:lnTo>
                    <a:pt x="32" y="12"/>
                  </a:lnTo>
                  <a:lnTo>
                    <a:pt x="45" y="6"/>
                  </a:lnTo>
                  <a:lnTo>
                    <a:pt x="51" y="4"/>
                  </a:lnTo>
                  <a:lnTo>
                    <a:pt x="59" y="1"/>
                  </a:lnTo>
                  <a:lnTo>
                    <a:pt x="66" y="0"/>
                  </a:lnTo>
                  <a:lnTo>
                    <a:pt x="75" y="0"/>
                  </a:lnTo>
                  <a:lnTo>
                    <a:pt x="75"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3" y="57"/>
                  </a:lnTo>
                  <a:lnTo>
                    <a:pt x="113" y="57"/>
                  </a:lnTo>
                  <a:lnTo>
                    <a:pt x="111" y="51"/>
                  </a:lnTo>
                  <a:lnTo>
                    <a:pt x="107" y="46"/>
                  </a:lnTo>
                  <a:lnTo>
                    <a:pt x="104" y="42"/>
                  </a:lnTo>
                  <a:lnTo>
                    <a:pt x="99" y="38"/>
                  </a:lnTo>
                  <a:lnTo>
                    <a:pt x="93" y="34"/>
                  </a:lnTo>
                  <a:lnTo>
                    <a:pt x="87" y="32"/>
                  </a:lnTo>
                  <a:lnTo>
                    <a:pt x="81" y="31"/>
                  </a:lnTo>
                  <a:lnTo>
                    <a:pt x="75" y="29"/>
                  </a:lnTo>
                  <a:lnTo>
                    <a:pt x="75"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noEditPoints="1"/>
            </p:cNvSpPr>
            <p:nvPr userDrawn="1"/>
          </p:nvSpPr>
          <p:spPr bwMode="auto">
            <a:xfrm>
              <a:off x="2071" y="2429"/>
              <a:ext cx="49" cy="50"/>
            </a:xfrm>
            <a:custGeom>
              <a:avLst/>
              <a:gdLst>
                <a:gd name="T0" fmla="*/ 148 w 148"/>
                <a:gd name="T1" fmla="*/ 148 h 149"/>
                <a:gd name="T2" fmla="*/ 115 w 148"/>
                <a:gd name="T3" fmla="*/ 133 h 149"/>
                <a:gd name="T4" fmla="*/ 109 w 148"/>
                <a:gd name="T5" fmla="*/ 138 h 149"/>
                <a:gd name="T6" fmla="*/ 88 w 148"/>
                <a:gd name="T7" fmla="*/ 148 h 149"/>
                <a:gd name="T8" fmla="*/ 73 w 148"/>
                <a:gd name="T9" fmla="*/ 149 h 149"/>
                <a:gd name="T10" fmla="*/ 59 w 148"/>
                <a:gd name="T11" fmla="*/ 148 h 149"/>
                <a:gd name="T12" fmla="*/ 32 w 148"/>
                <a:gd name="T13" fmla="*/ 138 h 149"/>
                <a:gd name="T14" fmla="*/ 12 w 148"/>
                <a:gd name="T15" fmla="*/ 117 h 149"/>
                <a:gd name="T16" fmla="*/ 4 w 148"/>
                <a:gd name="T17" fmla="*/ 98 h 149"/>
                <a:gd name="T18" fmla="*/ 0 w 148"/>
                <a:gd name="T19" fmla="*/ 83 h 149"/>
                <a:gd name="T20" fmla="*/ 0 w 148"/>
                <a:gd name="T21" fmla="*/ 74 h 149"/>
                <a:gd name="T22" fmla="*/ 1 w 148"/>
                <a:gd name="T23" fmla="*/ 59 h 149"/>
                <a:gd name="T24" fmla="*/ 6 w 148"/>
                <a:gd name="T25" fmla="*/ 44 h 149"/>
                <a:gd name="T26" fmla="*/ 21 w 148"/>
                <a:gd name="T27" fmla="*/ 21 h 149"/>
                <a:gd name="T28" fmla="*/ 44 w 148"/>
                <a:gd name="T29" fmla="*/ 5 h 149"/>
                <a:gd name="T30" fmla="*/ 73 w 148"/>
                <a:gd name="T31" fmla="*/ 0 h 149"/>
                <a:gd name="T32" fmla="*/ 81 w 148"/>
                <a:gd name="T33" fmla="*/ 0 h 149"/>
                <a:gd name="T34" fmla="*/ 99 w 148"/>
                <a:gd name="T35" fmla="*/ 5 h 149"/>
                <a:gd name="T36" fmla="*/ 115 w 148"/>
                <a:gd name="T37" fmla="*/ 17 h 149"/>
                <a:gd name="T38" fmla="*/ 148 w 148"/>
                <a:gd name="T39" fmla="*/ 1 h 149"/>
                <a:gd name="T40" fmla="*/ 75 w 148"/>
                <a:gd name="T41" fmla="*/ 31 h 149"/>
                <a:gd name="T42" fmla="*/ 58 w 148"/>
                <a:gd name="T43" fmla="*/ 34 h 149"/>
                <a:gd name="T44" fmla="*/ 44 w 148"/>
                <a:gd name="T45" fmla="*/ 44 h 149"/>
                <a:gd name="T46" fmla="*/ 36 w 148"/>
                <a:gd name="T47" fmla="*/ 57 h 149"/>
                <a:gd name="T48" fmla="*/ 32 w 148"/>
                <a:gd name="T49" fmla="*/ 74 h 149"/>
                <a:gd name="T50" fmla="*/ 33 w 148"/>
                <a:gd name="T51" fmla="*/ 83 h 149"/>
                <a:gd name="T52" fmla="*/ 39 w 148"/>
                <a:gd name="T53" fmla="*/ 99 h 149"/>
                <a:gd name="T54" fmla="*/ 50 w 148"/>
                <a:gd name="T55" fmla="*/ 111 h 149"/>
                <a:gd name="T56" fmla="*/ 66 w 148"/>
                <a:gd name="T57" fmla="*/ 117 h 149"/>
                <a:gd name="T58" fmla="*/ 75 w 148"/>
                <a:gd name="T59" fmla="*/ 118 h 149"/>
                <a:gd name="T60" fmla="*/ 92 w 148"/>
                <a:gd name="T61" fmla="*/ 115 h 149"/>
                <a:gd name="T62" fmla="*/ 105 w 148"/>
                <a:gd name="T63" fmla="*/ 105 h 149"/>
                <a:gd name="T64" fmla="*/ 114 w 148"/>
                <a:gd name="T65" fmla="*/ 92 h 149"/>
                <a:gd name="T66" fmla="*/ 116 w 148"/>
                <a:gd name="T67" fmla="*/ 74 h 149"/>
                <a:gd name="T68" fmla="*/ 116 w 148"/>
                <a:gd name="T69" fmla="*/ 66 h 149"/>
                <a:gd name="T70" fmla="*/ 110 w 148"/>
                <a:gd name="T71" fmla="*/ 50 h 149"/>
                <a:gd name="T72" fmla="*/ 98 w 148"/>
                <a:gd name="T73" fmla="*/ 38 h 149"/>
                <a:gd name="T74" fmla="*/ 83 w 148"/>
                <a:gd name="T75" fmla="*/ 32 h 149"/>
                <a:gd name="T76" fmla="*/ 75 w 148"/>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49">
                  <a:moveTo>
                    <a:pt x="148" y="1"/>
                  </a:moveTo>
                  <a:lnTo>
                    <a:pt x="148" y="148"/>
                  </a:lnTo>
                  <a:lnTo>
                    <a:pt x="115" y="148"/>
                  </a:lnTo>
                  <a:lnTo>
                    <a:pt x="115" y="133"/>
                  </a:lnTo>
                  <a:lnTo>
                    <a:pt x="115" y="133"/>
                  </a:lnTo>
                  <a:lnTo>
                    <a:pt x="109" y="138"/>
                  </a:lnTo>
                  <a:lnTo>
                    <a:pt x="99" y="144"/>
                  </a:lnTo>
                  <a:lnTo>
                    <a:pt x="88" y="148"/>
                  </a:lnTo>
                  <a:lnTo>
                    <a:pt x="81" y="149"/>
                  </a:lnTo>
                  <a:lnTo>
                    <a:pt x="73" y="149"/>
                  </a:lnTo>
                  <a:lnTo>
                    <a:pt x="73" y="149"/>
                  </a:lnTo>
                  <a:lnTo>
                    <a:pt x="59" y="148"/>
                  </a:lnTo>
                  <a:lnTo>
                    <a:pt x="44" y="144"/>
                  </a:lnTo>
                  <a:lnTo>
                    <a:pt x="32" y="138"/>
                  </a:lnTo>
                  <a:lnTo>
                    <a:pt x="21" y="128"/>
                  </a:lnTo>
                  <a:lnTo>
                    <a:pt x="12" y="117"/>
                  </a:lnTo>
                  <a:lnTo>
                    <a:pt x="6" y="105"/>
                  </a:lnTo>
                  <a:lnTo>
                    <a:pt x="4" y="98"/>
                  </a:lnTo>
                  <a:lnTo>
                    <a:pt x="1" y="90"/>
                  </a:lnTo>
                  <a:lnTo>
                    <a:pt x="0" y="83"/>
                  </a:lnTo>
                  <a:lnTo>
                    <a:pt x="0" y="74"/>
                  </a:lnTo>
                  <a:lnTo>
                    <a:pt x="0" y="74"/>
                  </a:lnTo>
                  <a:lnTo>
                    <a:pt x="0" y="67"/>
                  </a:lnTo>
                  <a:lnTo>
                    <a:pt x="1" y="59"/>
                  </a:lnTo>
                  <a:lnTo>
                    <a:pt x="4" y="51"/>
                  </a:lnTo>
                  <a:lnTo>
                    <a:pt x="6" y="44"/>
                  </a:lnTo>
                  <a:lnTo>
                    <a:pt x="12" y="32"/>
                  </a:lnTo>
                  <a:lnTo>
                    <a:pt x="21" y="21"/>
                  </a:lnTo>
                  <a:lnTo>
                    <a:pt x="32" y="12"/>
                  </a:lnTo>
                  <a:lnTo>
                    <a:pt x="44" y="5"/>
                  </a:lnTo>
                  <a:lnTo>
                    <a:pt x="59" y="1"/>
                  </a:lnTo>
                  <a:lnTo>
                    <a:pt x="73" y="0"/>
                  </a:lnTo>
                  <a:lnTo>
                    <a:pt x="73" y="0"/>
                  </a:lnTo>
                  <a:lnTo>
                    <a:pt x="81" y="0"/>
                  </a:lnTo>
                  <a:lnTo>
                    <a:pt x="87" y="1"/>
                  </a:lnTo>
                  <a:lnTo>
                    <a:pt x="99" y="5"/>
                  </a:lnTo>
                  <a:lnTo>
                    <a:pt x="109" y="11"/>
                  </a:lnTo>
                  <a:lnTo>
                    <a:pt x="115" y="17"/>
                  </a:lnTo>
                  <a:lnTo>
                    <a:pt x="115" y="1"/>
                  </a:lnTo>
                  <a:lnTo>
                    <a:pt x="148" y="1"/>
                  </a:lnTo>
                  <a:close/>
                  <a:moveTo>
                    <a:pt x="75" y="31"/>
                  </a:moveTo>
                  <a:lnTo>
                    <a:pt x="75" y="31"/>
                  </a:lnTo>
                  <a:lnTo>
                    <a:pt x="66" y="32"/>
                  </a:lnTo>
                  <a:lnTo>
                    <a:pt x="58" y="34"/>
                  </a:lnTo>
                  <a:lnTo>
                    <a:pt x="50" y="38"/>
                  </a:lnTo>
                  <a:lnTo>
                    <a:pt x="44" y="44"/>
                  </a:lnTo>
                  <a:lnTo>
                    <a:pt x="39" y="50"/>
                  </a:lnTo>
                  <a:lnTo>
                    <a:pt x="36" y="57"/>
                  </a:lnTo>
                  <a:lnTo>
                    <a:pt x="33" y="66"/>
                  </a:lnTo>
                  <a:lnTo>
                    <a:pt x="32" y="74"/>
                  </a:lnTo>
                  <a:lnTo>
                    <a:pt x="32" y="74"/>
                  </a:lnTo>
                  <a:lnTo>
                    <a:pt x="33" y="83"/>
                  </a:lnTo>
                  <a:lnTo>
                    <a:pt x="36" y="92"/>
                  </a:lnTo>
                  <a:lnTo>
                    <a:pt x="39" y="99"/>
                  </a:lnTo>
                  <a:lnTo>
                    <a:pt x="44" y="105"/>
                  </a:lnTo>
                  <a:lnTo>
                    <a:pt x="50" y="111"/>
                  </a:lnTo>
                  <a:lnTo>
                    <a:pt x="58" y="115"/>
                  </a:lnTo>
                  <a:lnTo>
                    <a:pt x="66" y="117"/>
                  </a:lnTo>
                  <a:lnTo>
                    <a:pt x="75" y="118"/>
                  </a:lnTo>
                  <a:lnTo>
                    <a:pt x="75" y="118"/>
                  </a:lnTo>
                  <a:lnTo>
                    <a:pt x="83" y="117"/>
                  </a:lnTo>
                  <a:lnTo>
                    <a:pt x="92" y="115"/>
                  </a:lnTo>
                  <a:lnTo>
                    <a:pt x="98" y="111"/>
                  </a:lnTo>
                  <a:lnTo>
                    <a:pt x="105" y="105"/>
                  </a:lnTo>
                  <a:lnTo>
                    <a:pt x="110" y="99"/>
                  </a:lnTo>
                  <a:lnTo>
                    <a:pt x="114" y="92"/>
                  </a:lnTo>
                  <a:lnTo>
                    <a:pt x="116" y="83"/>
                  </a:lnTo>
                  <a:lnTo>
                    <a:pt x="116" y="74"/>
                  </a:lnTo>
                  <a:lnTo>
                    <a:pt x="116" y="74"/>
                  </a:lnTo>
                  <a:lnTo>
                    <a:pt x="116" y="66"/>
                  </a:lnTo>
                  <a:lnTo>
                    <a:pt x="114" y="57"/>
                  </a:lnTo>
                  <a:lnTo>
                    <a:pt x="110" y="50"/>
                  </a:lnTo>
                  <a:lnTo>
                    <a:pt x="105" y="44"/>
                  </a:lnTo>
                  <a:lnTo>
                    <a:pt x="98" y="38"/>
                  </a:lnTo>
                  <a:lnTo>
                    <a:pt x="92" y="34"/>
                  </a:lnTo>
                  <a:lnTo>
                    <a:pt x="83" y="32"/>
                  </a:lnTo>
                  <a:lnTo>
                    <a:pt x="75" y="31"/>
                  </a:lnTo>
                  <a:lnTo>
                    <a:pt x="7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p:cNvSpPr>
            <p:nvPr userDrawn="1"/>
          </p:nvSpPr>
          <p:spPr bwMode="auto">
            <a:xfrm>
              <a:off x="2132" y="2429"/>
              <a:ext cx="23" cy="49"/>
            </a:xfrm>
            <a:custGeom>
              <a:avLst/>
              <a:gdLst>
                <a:gd name="T0" fmla="*/ 0 w 69"/>
                <a:gd name="T1" fmla="*/ 1 h 148"/>
                <a:gd name="T2" fmla="*/ 33 w 69"/>
                <a:gd name="T3" fmla="*/ 1 h 148"/>
                <a:gd name="T4" fmla="*/ 33 w 69"/>
                <a:gd name="T5" fmla="*/ 17 h 148"/>
                <a:gd name="T6" fmla="*/ 33 w 69"/>
                <a:gd name="T7" fmla="*/ 17 h 148"/>
                <a:gd name="T8" fmla="*/ 38 w 69"/>
                <a:gd name="T9" fmla="*/ 10 h 148"/>
                <a:gd name="T10" fmla="*/ 46 w 69"/>
                <a:gd name="T11" fmla="*/ 5 h 148"/>
                <a:gd name="T12" fmla="*/ 51 w 69"/>
                <a:gd name="T13" fmla="*/ 3 h 148"/>
                <a:gd name="T14" fmla="*/ 56 w 69"/>
                <a:gd name="T15" fmla="*/ 1 h 148"/>
                <a:gd name="T16" fmla="*/ 63 w 69"/>
                <a:gd name="T17" fmla="*/ 0 h 148"/>
                <a:gd name="T18" fmla="*/ 69 w 69"/>
                <a:gd name="T19" fmla="*/ 0 h 148"/>
                <a:gd name="T20" fmla="*/ 69 w 69"/>
                <a:gd name="T21" fmla="*/ 31 h 148"/>
                <a:gd name="T22" fmla="*/ 67 w 69"/>
                <a:gd name="T23" fmla="*/ 31 h 148"/>
                <a:gd name="T24" fmla="*/ 67 w 69"/>
                <a:gd name="T25" fmla="*/ 31 h 148"/>
                <a:gd name="T26" fmla="*/ 60 w 69"/>
                <a:gd name="T27" fmla="*/ 32 h 148"/>
                <a:gd name="T28" fmla="*/ 54 w 69"/>
                <a:gd name="T29" fmla="*/ 33 h 148"/>
                <a:gd name="T30" fmla="*/ 47 w 69"/>
                <a:gd name="T31" fmla="*/ 37 h 148"/>
                <a:gd name="T32" fmla="*/ 43 w 69"/>
                <a:gd name="T33" fmla="*/ 40 h 148"/>
                <a:gd name="T34" fmla="*/ 38 w 69"/>
                <a:gd name="T35" fmla="*/ 46 h 148"/>
                <a:gd name="T36" fmla="*/ 35 w 69"/>
                <a:gd name="T37" fmla="*/ 53 h 148"/>
                <a:gd name="T38" fmla="*/ 33 w 69"/>
                <a:gd name="T39" fmla="*/ 60 h 148"/>
                <a:gd name="T40" fmla="*/ 33 w 69"/>
                <a:gd name="T41" fmla="*/ 67 h 148"/>
                <a:gd name="T42" fmla="*/ 33 w 69"/>
                <a:gd name="T43" fmla="*/ 148 h 148"/>
                <a:gd name="T44" fmla="*/ 0 w 69"/>
                <a:gd name="T45" fmla="*/ 148 h 148"/>
                <a:gd name="T46" fmla="*/ 0 w 69"/>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148">
                  <a:moveTo>
                    <a:pt x="0" y="1"/>
                  </a:moveTo>
                  <a:lnTo>
                    <a:pt x="33" y="1"/>
                  </a:lnTo>
                  <a:lnTo>
                    <a:pt x="33" y="17"/>
                  </a:lnTo>
                  <a:lnTo>
                    <a:pt x="33" y="17"/>
                  </a:lnTo>
                  <a:lnTo>
                    <a:pt x="38" y="10"/>
                  </a:lnTo>
                  <a:lnTo>
                    <a:pt x="46" y="5"/>
                  </a:lnTo>
                  <a:lnTo>
                    <a:pt x="51" y="3"/>
                  </a:lnTo>
                  <a:lnTo>
                    <a:pt x="56" y="1"/>
                  </a:lnTo>
                  <a:lnTo>
                    <a:pt x="63" y="0"/>
                  </a:lnTo>
                  <a:lnTo>
                    <a:pt x="69" y="0"/>
                  </a:lnTo>
                  <a:lnTo>
                    <a:pt x="69" y="31"/>
                  </a:lnTo>
                  <a:lnTo>
                    <a:pt x="67" y="31"/>
                  </a:lnTo>
                  <a:lnTo>
                    <a:pt x="67" y="31"/>
                  </a:lnTo>
                  <a:lnTo>
                    <a:pt x="60" y="32"/>
                  </a:lnTo>
                  <a:lnTo>
                    <a:pt x="54" y="33"/>
                  </a:lnTo>
                  <a:lnTo>
                    <a:pt x="47" y="37"/>
                  </a:lnTo>
                  <a:lnTo>
                    <a:pt x="43" y="40"/>
                  </a:lnTo>
                  <a:lnTo>
                    <a:pt x="38" y="46"/>
                  </a:lnTo>
                  <a:lnTo>
                    <a:pt x="35" y="53"/>
                  </a:lnTo>
                  <a:lnTo>
                    <a:pt x="33" y="60"/>
                  </a:lnTo>
                  <a:lnTo>
                    <a:pt x="33" y="67"/>
                  </a:lnTo>
                  <a:lnTo>
                    <a:pt x="33"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userDrawn="1"/>
          </p:nvSpPr>
          <p:spPr bwMode="auto">
            <a:xfrm>
              <a:off x="2160" y="2429"/>
              <a:ext cx="50" cy="50"/>
            </a:xfrm>
            <a:custGeom>
              <a:avLst/>
              <a:gdLst>
                <a:gd name="T0" fmla="*/ 76 w 150"/>
                <a:gd name="T1" fmla="*/ 120 h 149"/>
                <a:gd name="T2" fmla="*/ 93 w 150"/>
                <a:gd name="T3" fmla="*/ 116 h 149"/>
                <a:gd name="T4" fmla="*/ 106 w 150"/>
                <a:gd name="T5" fmla="*/ 106 h 149"/>
                <a:gd name="T6" fmla="*/ 115 w 150"/>
                <a:gd name="T7" fmla="*/ 93 h 149"/>
                <a:gd name="T8" fmla="*/ 117 w 150"/>
                <a:gd name="T9" fmla="*/ 74 h 149"/>
                <a:gd name="T10" fmla="*/ 150 w 150"/>
                <a:gd name="T11" fmla="*/ 74 h 149"/>
                <a:gd name="T12" fmla="*/ 149 w 150"/>
                <a:gd name="T13" fmla="*/ 90 h 149"/>
                <a:gd name="T14" fmla="*/ 144 w 150"/>
                <a:gd name="T15" fmla="*/ 104 h 149"/>
                <a:gd name="T16" fmla="*/ 128 w 150"/>
                <a:gd name="T17" fmla="*/ 128 h 149"/>
                <a:gd name="T18" fmla="*/ 105 w 150"/>
                <a:gd name="T19" fmla="*/ 144 h 149"/>
                <a:gd name="T20" fmla="*/ 90 w 150"/>
                <a:gd name="T21" fmla="*/ 148 h 149"/>
                <a:gd name="T22" fmla="*/ 76 w 150"/>
                <a:gd name="T23" fmla="*/ 149 h 149"/>
                <a:gd name="T24" fmla="*/ 67 w 150"/>
                <a:gd name="T25" fmla="*/ 149 h 149"/>
                <a:gd name="T26" fmla="*/ 53 w 150"/>
                <a:gd name="T27" fmla="*/ 146 h 149"/>
                <a:gd name="T28" fmla="*/ 33 w 150"/>
                <a:gd name="T29" fmla="*/ 137 h 149"/>
                <a:gd name="T30" fmla="*/ 14 w 150"/>
                <a:gd name="T31" fmla="*/ 117 h 149"/>
                <a:gd name="T32" fmla="*/ 4 w 150"/>
                <a:gd name="T33" fmla="*/ 98 h 149"/>
                <a:gd name="T34" fmla="*/ 1 w 150"/>
                <a:gd name="T35" fmla="*/ 83 h 149"/>
                <a:gd name="T36" fmla="*/ 0 w 150"/>
                <a:gd name="T37" fmla="*/ 74 h 149"/>
                <a:gd name="T38" fmla="*/ 3 w 150"/>
                <a:gd name="T39" fmla="*/ 59 h 149"/>
                <a:gd name="T40" fmla="*/ 6 w 150"/>
                <a:gd name="T41" fmla="*/ 45 h 149"/>
                <a:gd name="T42" fmla="*/ 22 w 150"/>
                <a:gd name="T43" fmla="*/ 21 h 149"/>
                <a:gd name="T44" fmla="*/ 45 w 150"/>
                <a:gd name="T45" fmla="*/ 5 h 149"/>
                <a:gd name="T46" fmla="*/ 60 w 150"/>
                <a:gd name="T47" fmla="*/ 1 h 149"/>
                <a:gd name="T48" fmla="*/ 76 w 150"/>
                <a:gd name="T49" fmla="*/ 0 h 149"/>
                <a:gd name="T50" fmla="*/ 84 w 150"/>
                <a:gd name="T51" fmla="*/ 0 h 149"/>
                <a:gd name="T52" fmla="*/ 99 w 150"/>
                <a:gd name="T53" fmla="*/ 4 h 149"/>
                <a:gd name="T54" fmla="*/ 112 w 150"/>
                <a:gd name="T55" fmla="*/ 9 h 149"/>
                <a:gd name="T56" fmla="*/ 129 w 150"/>
                <a:gd name="T57" fmla="*/ 22 h 149"/>
                <a:gd name="T58" fmla="*/ 105 w 150"/>
                <a:gd name="T59" fmla="*/ 43 h 149"/>
                <a:gd name="T60" fmla="*/ 93 w 150"/>
                <a:gd name="T61" fmla="*/ 34 h 149"/>
                <a:gd name="T62" fmla="*/ 76 w 150"/>
                <a:gd name="T63" fmla="*/ 31 h 149"/>
                <a:gd name="T64" fmla="*/ 66 w 150"/>
                <a:gd name="T65" fmla="*/ 31 h 149"/>
                <a:gd name="T66" fmla="*/ 51 w 150"/>
                <a:gd name="T67" fmla="*/ 38 h 149"/>
                <a:gd name="T68" fmla="*/ 40 w 150"/>
                <a:gd name="T69" fmla="*/ 49 h 149"/>
                <a:gd name="T70" fmla="*/ 34 w 150"/>
                <a:gd name="T71" fmla="*/ 65 h 149"/>
                <a:gd name="T72" fmla="*/ 33 w 150"/>
                <a:gd name="T73" fmla="*/ 74 h 149"/>
                <a:gd name="T74" fmla="*/ 37 w 150"/>
                <a:gd name="T75" fmla="*/ 93 h 149"/>
                <a:gd name="T76" fmla="*/ 45 w 150"/>
                <a:gd name="T77" fmla="*/ 106 h 149"/>
                <a:gd name="T78" fmla="*/ 59 w 150"/>
                <a:gd name="T79" fmla="*/ 116 h 149"/>
                <a:gd name="T80" fmla="*/ 76 w 150"/>
                <a:gd name="T81" fmla="*/ 12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49">
                  <a:moveTo>
                    <a:pt x="76" y="120"/>
                  </a:moveTo>
                  <a:lnTo>
                    <a:pt x="76" y="120"/>
                  </a:lnTo>
                  <a:lnTo>
                    <a:pt x="84" y="118"/>
                  </a:lnTo>
                  <a:lnTo>
                    <a:pt x="93" y="116"/>
                  </a:lnTo>
                  <a:lnTo>
                    <a:pt x="100" y="112"/>
                  </a:lnTo>
                  <a:lnTo>
                    <a:pt x="106" y="106"/>
                  </a:lnTo>
                  <a:lnTo>
                    <a:pt x="111" y="100"/>
                  </a:lnTo>
                  <a:lnTo>
                    <a:pt x="115" y="93"/>
                  </a:lnTo>
                  <a:lnTo>
                    <a:pt x="117" y="84"/>
                  </a:lnTo>
                  <a:lnTo>
                    <a:pt x="117" y="74"/>
                  </a:lnTo>
                  <a:lnTo>
                    <a:pt x="150" y="74"/>
                  </a:lnTo>
                  <a:lnTo>
                    <a:pt x="150" y="74"/>
                  </a:lnTo>
                  <a:lnTo>
                    <a:pt x="150" y="83"/>
                  </a:lnTo>
                  <a:lnTo>
                    <a:pt x="149" y="90"/>
                  </a:lnTo>
                  <a:lnTo>
                    <a:pt x="146" y="98"/>
                  </a:lnTo>
                  <a:lnTo>
                    <a:pt x="144" y="104"/>
                  </a:lnTo>
                  <a:lnTo>
                    <a:pt x="138" y="117"/>
                  </a:lnTo>
                  <a:lnTo>
                    <a:pt x="128" y="128"/>
                  </a:lnTo>
                  <a:lnTo>
                    <a:pt x="117" y="137"/>
                  </a:lnTo>
                  <a:lnTo>
                    <a:pt x="105" y="144"/>
                  </a:lnTo>
                  <a:lnTo>
                    <a:pt x="98" y="146"/>
                  </a:lnTo>
                  <a:lnTo>
                    <a:pt x="90" y="148"/>
                  </a:lnTo>
                  <a:lnTo>
                    <a:pt x="83" y="149"/>
                  </a:lnTo>
                  <a:lnTo>
                    <a:pt x="76" y="149"/>
                  </a:lnTo>
                  <a:lnTo>
                    <a:pt x="76" y="149"/>
                  </a:lnTo>
                  <a:lnTo>
                    <a:pt x="67" y="149"/>
                  </a:lnTo>
                  <a:lnTo>
                    <a:pt x="60" y="148"/>
                  </a:lnTo>
                  <a:lnTo>
                    <a:pt x="53" y="146"/>
                  </a:lnTo>
                  <a:lnTo>
                    <a:pt x="45" y="144"/>
                  </a:lnTo>
                  <a:lnTo>
                    <a:pt x="33" y="137"/>
                  </a:lnTo>
                  <a:lnTo>
                    <a:pt x="22" y="128"/>
                  </a:lnTo>
                  <a:lnTo>
                    <a:pt x="14" y="117"/>
                  </a:lnTo>
                  <a:lnTo>
                    <a:pt x="6" y="105"/>
                  </a:lnTo>
                  <a:lnTo>
                    <a:pt x="4" y="98"/>
                  </a:lnTo>
                  <a:lnTo>
                    <a:pt x="3" y="90"/>
                  </a:lnTo>
                  <a:lnTo>
                    <a:pt x="1" y="83"/>
                  </a:lnTo>
                  <a:lnTo>
                    <a:pt x="0" y="74"/>
                  </a:lnTo>
                  <a:lnTo>
                    <a:pt x="0" y="74"/>
                  </a:lnTo>
                  <a:lnTo>
                    <a:pt x="1" y="67"/>
                  </a:lnTo>
                  <a:lnTo>
                    <a:pt x="3" y="59"/>
                  </a:lnTo>
                  <a:lnTo>
                    <a:pt x="4" y="51"/>
                  </a:lnTo>
                  <a:lnTo>
                    <a:pt x="6" y="45"/>
                  </a:lnTo>
                  <a:lnTo>
                    <a:pt x="14" y="32"/>
                  </a:lnTo>
                  <a:lnTo>
                    <a:pt x="22" y="21"/>
                  </a:lnTo>
                  <a:lnTo>
                    <a:pt x="33" y="12"/>
                  </a:lnTo>
                  <a:lnTo>
                    <a:pt x="45" y="5"/>
                  </a:lnTo>
                  <a:lnTo>
                    <a:pt x="53" y="3"/>
                  </a:lnTo>
                  <a:lnTo>
                    <a:pt x="60" y="1"/>
                  </a:lnTo>
                  <a:lnTo>
                    <a:pt x="67" y="0"/>
                  </a:lnTo>
                  <a:lnTo>
                    <a:pt x="76" y="0"/>
                  </a:lnTo>
                  <a:lnTo>
                    <a:pt x="76" y="0"/>
                  </a:lnTo>
                  <a:lnTo>
                    <a:pt x="84" y="0"/>
                  </a:lnTo>
                  <a:lnTo>
                    <a:pt x="92" y="1"/>
                  </a:lnTo>
                  <a:lnTo>
                    <a:pt x="99" y="4"/>
                  </a:lnTo>
                  <a:lnTo>
                    <a:pt x="106" y="6"/>
                  </a:lnTo>
                  <a:lnTo>
                    <a:pt x="112" y="9"/>
                  </a:lnTo>
                  <a:lnTo>
                    <a:pt x="118" y="12"/>
                  </a:lnTo>
                  <a:lnTo>
                    <a:pt x="129" y="22"/>
                  </a:lnTo>
                  <a:lnTo>
                    <a:pt x="105" y="43"/>
                  </a:lnTo>
                  <a:lnTo>
                    <a:pt x="105" y="43"/>
                  </a:lnTo>
                  <a:lnTo>
                    <a:pt x="99" y="38"/>
                  </a:lnTo>
                  <a:lnTo>
                    <a:pt x="93" y="34"/>
                  </a:lnTo>
                  <a:lnTo>
                    <a:pt x="84" y="31"/>
                  </a:lnTo>
                  <a:lnTo>
                    <a:pt x="76" y="31"/>
                  </a:lnTo>
                  <a:lnTo>
                    <a:pt x="76" y="31"/>
                  </a:lnTo>
                  <a:lnTo>
                    <a:pt x="66" y="31"/>
                  </a:lnTo>
                  <a:lnTo>
                    <a:pt x="59" y="33"/>
                  </a:lnTo>
                  <a:lnTo>
                    <a:pt x="51" y="38"/>
                  </a:lnTo>
                  <a:lnTo>
                    <a:pt x="45" y="43"/>
                  </a:lnTo>
                  <a:lnTo>
                    <a:pt x="40" y="49"/>
                  </a:lnTo>
                  <a:lnTo>
                    <a:pt x="37" y="56"/>
                  </a:lnTo>
                  <a:lnTo>
                    <a:pt x="34" y="65"/>
                  </a:lnTo>
                  <a:lnTo>
                    <a:pt x="33" y="74"/>
                  </a:lnTo>
                  <a:lnTo>
                    <a:pt x="33" y="74"/>
                  </a:lnTo>
                  <a:lnTo>
                    <a:pt x="34" y="84"/>
                  </a:lnTo>
                  <a:lnTo>
                    <a:pt x="37" y="93"/>
                  </a:lnTo>
                  <a:lnTo>
                    <a:pt x="40" y="100"/>
                  </a:lnTo>
                  <a:lnTo>
                    <a:pt x="45" y="106"/>
                  </a:lnTo>
                  <a:lnTo>
                    <a:pt x="51" y="112"/>
                  </a:lnTo>
                  <a:lnTo>
                    <a:pt x="59" y="116"/>
                  </a:lnTo>
                  <a:lnTo>
                    <a:pt x="66" y="118"/>
                  </a:lnTo>
                  <a:lnTo>
                    <a:pt x="76" y="120"/>
                  </a:lnTo>
                  <a:lnTo>
                    <a:pt x="76"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2219" y="2409"/>
              <a:ext cx="43" cy="69"/>
            </a:xfrm>
            <a:custGeom>
              <a:avLst/>
              <a:gdLst>
                <a:gd name="T0" fmla="*/ 0 w 130"/>
                <a:gd name="T1" fmla="*/ 4 h 209"/>
                <a:gd name="T2" fmla="*/ 31 w 130"/>
                <a:gd name="T3" fmla="*/ 0 h 209"/>
                <a:gd name="T4" fmla="*/ 31 w 130"/>
                <a:gd name="T5" fmla="*/ 79 h 209"/>
                <a:gd name="T6" fmla="*/ 31 w 130"/>
                <a:gd name="T7" fmla="*/ 79 h 209"/>
                <a:gd name="T8" fmla="*/ 39 w 130"/>
                <a:gd name="T9" fmla="*/ 72 h 209"/>
                <a:gd name="T10" fmla="*/ 48 w 130"/>
                <a:gd name="T11" fmla="*/ 66 h 209"/>
                <a:gd name="T12" fmla="*/ 60 w 130"/>
                <a:gd name="T13" fmla="*/ 62 h 209"/>
                <a:gd name="T14" fmla="*/ 67 w 130"/>
                <a:gd name="T15" fmla="*/ 61 h 209"/>
                <a:gd name="T16" fmla="*/ 74 w 130"/>
                <a:gd name="T17" fmla="*/ 61 h 209"/>
                <a:gd name="T18" fmla="*/ 74 w 130"/>
                <a:gd name="T19" fmla="*/ 61 h 209"/>
                <a:gd name="T20" fmla="*/ 86 w 130"/>
                <a:gd name="T21" fmla="*/ 62 h 209"/>
                <a:gd name="T22" fmla="*/ 97 w 130"/>
                <a:gd name="T23" fmla="*/ 65 h 209"/>
                <a:gd name="T24" fmla="*/ 107 w 130"/>
                <a:gd name="T25" fmla="*/ 70 h 209"/>
                <a:gd name="T26" fmla="*/ 114 w 130"/>
                <a:gd name="T27" fmla="*/ 77 h 209"/>
                <a:gd name="T28" fmla="*/ 120 w 130"/>
                <a:gd name="T29" fmla="*/ 85 h 209"/>
                <a:gd name="T30" fmla="*/ 125 w 130"/>
                <a:gd name="T31" fmla="*/ 95 h 209"/>
                <a:gd name="T32" fmla="*/ 129 w 130"/>
                <a:gd name="T33" fmla="*/ 107 h 209"/>
                <a:gd name="T34" fmla="*/ 130 w 130"/>
                <a:gd name="T35" fmla="*/ 121 h 209"/>
                <a:gd name="T36" fmla="*/ 130 w 130"/>
                <a:gd name="T37" fmla="*/ 209 h 209"/>
                <a:gd name="T38" fmla="*/ 97 w 130"/>
                <a:gd name="T39" fmla="*/ 209 h 209"/>
                <a:gd name="T40" fmla="*/ 97 w 130"/>
                <a:gd name="T41" fmla="*/ 128 h 209"/>
                <a:gd name="T42" fmla="*/ 97 w 130"/>
                <a:gd name="T43" fmla="*/ 128 h 209"/>
                <a:gd name="T44" fmla="*/ 97 w 130"/>
                <a:gd name="T45" fmla="*/ 120 h 209"/>
                <a:gd name="T46" fmla="*/ 96 w 130"/>
                <a:gd name="T47" fmla="*/ 112 h 209"/>
                <a:gd name="T48" fmla="*/ 93 w 130"/>
                <a:gd name="T49" fmla="*/ 106 h 209"/>
                <a:gd name="T50" fmla="*/ 90 w 130"/>
                <a:gd name="T51" fmla="*/ 101 h 209"/>
                <a:gd name="T52" fmla="*/ 85 w 130"/>
                <a:gd name="T53" fmla="*/ 96 h 209"/>
                <a:gd name="T54" fmla="*/ 80 w 130"/>
                <a:gd name="T55" fmla="*/ 94 h 209"/>
                <a:gd name="T56" fmla="*/ 73 w 130"/>
                <a:gd name="T57" fmla="*/ 92 h 209"/>
                <a:gd name="T58" fmla="*/ 65 w 130"/>
                <a:gd name="T59" fmla="*/ 92 h 209"/>
                <a:gd name="T60" fmla="*/ 65 w 130"/>
                <a:gd name="T61" fmla="*/ 92 h 209"/>
                <a:gd name="T62" fmla="*/ 58 w 130"/>
                <a:gd name="T63" fmla="*/ 92 h 209"/>
                <a:gd name="T64" fmla="*/ 52 w 130"/>
                <a:gd name="T65" fmla="*/ 94 h 209"/>
                <a:gd name="T66" fmla="*/ 46 w 130"/>
                <a:gd name="T67" fmla="*/ 98 h 209"/>
                <a:gd name="T68" fmla="*/ 41 w 130"/>
                <a:gd name="T69" fmla="*/ 101 h 209"/>
                <a:gd name="T70" fmla="*/ 37 w 130"/>
                <a:gd name="T71" fmla="*/ 107 h 209"/>
                <a:gd name="T72" fmla="*/ 34 w 130"/>
                <a:gd name="T73" fmla="*/ 114 h 209"/>
                <a:gd name="T74" fmla="*/ 32 w 130"/>
                <a:gd name="T75" fmla="*/ 121 h 209"/>
                <a:gd name="T76" fmla="*/ 31 w 130"/>
                <a:gd name="T77" fmla="*/ 128 h 209"/>
                <a:gd name="T78" fmla="*/ 31 w 130"/>
                <a:gd name="T79" fmla="*/ 209 h 209"/>
                <a:gd name="T80" fmla="*/ 0 w 130"/>
                <a:gd name="T81" fmla="*/ 209 h 209"/>
                <a:gd name="T82" fmla="*/ 0 w 130"/>
                <a:gd name="T83"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209">
                  <a:moveTo>
                    <a:pt x="0" y="4"/>
                  </a:moveTo>
                  <a:lnTo>
                    <a:pt x="31" y="0"/>
                  </a:lnTo>
                  <a:lnTo>
                    <a:pt x="31" y="79"/>
                  </a:lnTo>
                  <a:lnTo>
                    <a:pt x="31" y="79"/>
                  </a:lnTo>
                  <a:lnTo>
                    <a:pt x="39" y="72"/>
                  </a:lnTo>
                  <a:lnTo>
                    <a:pt x="48" y="66"/>
                  </a:lnTo>
                  <a:lnTo>
                    <a:pt x="60" y="62"/>
                  </a:lnTo>
                  <a:lnTo>
                    <a:pt x="67" y="61"/>
                  </a:lnTo>
                  <a:lnTo>
                    <a:pt x="74" y="61"/>
                  </a:lnTo>
                  <a:lnTo>
                    <a:pt x="74" y="61"/>
                  </a:lnTo>
                  <a:lnTo>
                    <a:pt x="86" y="62"/>
                  </a:lnTo>
                  <a:lnTo>
                    <a:pt x="97" y="65"/>
                  </a:lnTo>
                  <a:lnTo>
                    <a:pt x="107" y="70"/>
                  </a:lnTo>
                  <a:lnTo>
                    <a:pt x="114" y="77"/>
                  </a:lnTo>
                  <a:lnTo>
                    <a:pt x="120" y="85"/>
                  </a:lnTo>
                  <a:lnTo>
                    <a:pt x="125" y="95"/>
                  </a:lnTo>
                  <a:lnTo>
                    <a:pt x="129" y="107"/>
                  </a:lnTo>
                  <a:lnTo>
                    <a:pt x="130" y="121"/>
                  </a:lnTo>
                  <a:lnTo>
                    <a:pt x="130" y="209"/>
                  </a:lnTo>
                  <a:lnTo>
                    <a:pt x="97" y="209"/>
                  </a:lnTo>
                  <a:lnTo>
                    <a:pt x="97" y="128"/>
                  </a:lnTo>
                  <a:lnTo>
                    <a:pt x="97" y="128"/>
                  </a:lnTo>
                  <a:lnTo>
                    <a:pt x="97" y="120"/>
                  </a:lnTo>
                  <a:lnTo>
                    <a:pt x="96" y="112"/>
                  </a:lnTo>
                  <a:lnTo>
                    <a:pt x="93" y="106"/>
                  </a:lnTo>
                  <a:lnTo>
                    <a:pt x="90" y="101"/>
                  </a:lnTo>
                  <a:lnTo>
                    <a:pt x="85" y="96"/>
                  </a:lnTo>
                  <a:lnTo>
                    <a:pt x="80" y="94"/>
                  </a:lnTo>
                  <a:lnTo>
                    <a:pt x="73" y="92"/>
                  </a:lnTo>
                  <a:lnTo>
                    <a:pt x="65" y="92"/>
                  </a:lnTo>
                  <a:lnTo>
                    <a:pt x="65" y="92"/>
                  </a:lnTo>
                  <a:lnTo>
                    <a:pt x="58" y="92"/>
                  </a:lnTo>
                  <a:lnTo>
                    <a:pt x="52" y="94"/>
                  </a:lnTo>
                  <a:lnTo>
                    <a:pt x="46" y="98"/>
                  </a:lnTo>
                  <a:lnTo>
                    <a:pt x="41" y="101"/>
                  </a:lnTo>
                  <a:lnTo>
                    <a:pt x="37" y="107"/>
                  </a:lnTo>
                  <a:lnTo>
                    <a:pt x="34" y="114"/>
                  </a:lnTo>
                  <a:lnTo>
                    <a:pt x="32" y="121"/>
                  </a:lnTo>
                  <a:lnTo>
                    <a:pt x="31" y="128"/>
                  </a:lnTo>
                  <a:lnTo>
                    <a:pt x="31"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2300" y="2410"/>
              <a:ext cx="67" cy="69"/>
            </a:xfrm>
            <a:custGeom>
              <a:avLst/>
              <a:gdLst>
                <a:gd name="T0" fmla="*/ 101 w 202"/>
                <a:gd name="T1" fmla="*/ 176 h 207"/>
                <a:gd name="T2" fmla="*/ 129 w 202"/>
                <a:gd name="T3" fmla="*/ 171 h 207"/>
                <a:gd name="T4" fmla="*/ 150 w 202"/>
                <a:gd name="T5" fmla="*/ 156 h 207"/>
                <a:gd name="T6" fmla="*/ 165 w 202"/>
                <a:gd name="T7" fmla="*/ 132 h 207"/>
                <a:gd name="T8" fmla="*/ 170 w 202"/>
                <a:gd name="T9" fmla="*/ 103 h 207"/>
                <a:gd name="T10" fmla="*/ 202 w 202"/>
                <a:gd name="T11" fmla="*/ 103 h 207"/>
                <a:gd name="T12" fmla="*/ 201 w 202"/>
                <a:gd name="T13" fmla="*/ 124 h 207"/>
                <a:gd name="T14" fmla="*/ 195 w 202"/>
                <a:gd name="T15" fmla="*/ 143 h 207"/>
                <a:gd name="T16" fmla="*/ 185 w 202"/>
                <a:gd name="T17" fmla="*/ 162 h 207"/>
                <a:gd name="T18" fmla="*/ 173 w 202"/>
                <a:gd name="T19" fmla="*/ 178 h 207"/>
                <a:gd name="T20" fmla="*/ 159 w 202"/>
                <a:gd name="T21" fmla="*/ 190 h 207"/>
                <a:gd name="T22" fmla="*/ 142 w 202"/>
                <a:gd name="T23" fmla="*/ 200 h 207"/>
                <a:gd name="T24" fmla="*/ 122 w 202"/>
                <a:gd name="T25" fmla="*/ 206 h 207"/>
                <a:gd name="T26" fmla="*/ 101 w 202"/>
                <a:gd name="T27" fmla="*/ 207 h 207"/>
                <a:gd name="T28" fmla="*/ 92 w 202"/>
                <a:gd name="T29" fmla="*/ 207 h 207"/>
                <a:gd name="T30" fmla="*/ 71 w 202"/>
                <a:gd name="T31" fmla="*/ 203 h 207"/>
                <a:gd name="T32" fmla="*/ 53 w 202"/>
                <a:gd name="T33" fmla="*/ 195 h 207"/>
                <a:gd name="T34" fmla="*/ 37 w 202"/>
                <a:gd name="T35" fmla="*/ 184 h 207"/>
                <a:gd name="T36" fmla="*/ 23 w 202"/>
                <a:gd name="T37" fmla="*/ 169 h 207"/>
                <a:gd name="T38" fmla="*/ 12 w 202"/>
                <a:gd name="T39" fmla="*/ 153 h 207"/>
                <a:gd name="T40" fmla="*/ 5 w 202"/>
                <a:gd name="T41" fmla="*/ 135 h 207"/>
                <a:gd name="T42" fmla="*/ 2 w 202"/>
                <a:gd name="T43" fmla="*/ 114 h 207"/>
                <a:gd name="T44" fmla="*/ 0 w 202"/>
                <a:gd name="T45" fmla="*/ 103 h 207"/>
                <a:gd name="T46" fmla="*/ 3 w 202"/>
                <a:gd name="T47" fmla="*/ 82 h 207"/>
                <a:gd name="T48" fmla="*/ 9 w 202"/>
                <a:gd name="T49" fmla="*/ 63 h 207"/>
                <a:gd name="T50" fmla="*/ 17 w 202"/>
                <a:gd name="T51" fmla="*/ 45 h 207"/>
                <a:gd name="T52" fmla="*/ 30 w 202"/>
                <a:gd name="T53" fmla="*/ 30 h 207"/>
                <a:gd name="T54" fmla="*/ 44 w 202"/>
                <a:gd name="T55" fmla="*/ 17 h 207"/>
                <a:gd name="T56" fmla="*/ 61 w 202"/>
                <a:gd name="T57" fmla="*/ 8 h 207"/>
                <a:gd name="T58" fmla="*/ 81 w 202"/>
                <a:gd name="T59" fmla="*/ 2 h 207"/>
                <a:gd name="T60" fmla="*/ 101 w 202"/>
                <a:gd name="T61" fmla="*/ 0 h 207"/>
                <a:gd name="T62" fmla="*/ 114 w 202"/>
                <a:gd name="T63" fmla="*/ 0 h 207"/>
                <a:gd name="T64" fmla="*/ 135 w 202"/>
                <a:gd name="T65" fmla="*/ 6 h 207"/>
                <a:gd name="T66" fmla="*/ 155 w 202"/>
                <a:gd name="T67" fmla="*/ 15 h 207"/>
                <a:gd name="T68" fmla="*/ 172 w 202"/>
                <a:gd name="T69" fmla="*/ 29 h 207"/>
                <a:gd name="T70" fmla="*/ 156 w 202"/>
                <a:gd name="T71" fmla="*/ 59 h 207"/>
                <a:gd name="T72" fmla="*/ 151 w 202"/>
                <a:gd name="T73" fmla="*/ 53 h 207"/>
                <a:gd name="T74" fmla="*/ 140 w 202"/>
                <a:gd name="T75" fmla="*/ 42 h 207"/>
                <a:gd name="T76" fmla="*/ 127 w 202"/>
                <a:gd name="T77" fmla="*/ 35 h 207"/>
                <a:gd name="T78" fmla="*/ 111 w 202"/>
                <a:gd name="T79" fmla="*/ 31 h 207"/>
                <a:gd name="T80" fmla="*/ 101 w 202"/>
                <a:gd name="T81" fmla="*/ 30 h 207"/>
                <a:gd name="T82" fmla="*/ 88 w 202"/>
                <a:gd name="T83" fmla="*/ 31 h 207"/>
                <a:gd name="T84" fmla="*/ 75 w 202"/>
                <a:gd name="T85" fmla="*/ 36 h 207"/>
                <a:gd name="T86" fmla="*/ 53 w 202"/>
                <a:gd name="T87" fmla="*/ 52 h 207"/>
                <a:gd name="T88" fmla="*/ 39 w 202"/>
                <a:gd name="T89" fmla="*/ 75 h 207"/>
                <a:gd name="T90" fmla="*/ 34 w 202"/>
                <a:gd name="T91" fmla="*/ 103 h 207"/>
                <a:gd name="T92" fmla="*/ 36 w 202"/>
                <a:gd name="T93" fmla="*/ 118 h 207"/>
                <a:gd name="T94" fmla="*/ 45 w 202"/>
                <a:gd name="T95" fmla="*/ 145 h 207"/>
                <a:gd name="T96" fmla="*/ 62 w 202"/>
                <a:gd name="T97" fmla="*/ 164 h 207"/>
                <a:gd name="T98" fmla="*/ 81 w 202"/>
                <a:gd name="T99" fmla="*/ 173 h 207"/>
                <a:gd name="T100" fmla="*/ 94 w 202"/>
                <a:gd name="T101" fmla="*/ 176 h 207"/>
                <a:gd name="T102" fmla="*/ 101 w 202"/>
                <a:gd name="T103" fmla="*/ 17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 h="207">
                  <a:moveTo>
                    <a:pt x="101" y="176"/>
                  </a:moveTo>
                  <a:lnTo>
                    <a:pt x="101" y="176"/>
                  </a:lnTo>
                  <a:lnTo>
                    <a:pt x="116" y="175"/>
                  </a:lnTo>
                  <a:lnTo>
                    <a:pt x="129" y="171"/>
                  </a:lnTo>
                  <a:lnTo>
                    <a:pt x="140" y="164"/>
                  </a:lnTo>
                  <a:lnTo>
                    <a:pt x="150" y="156"/>
                  </a:lnTo>
                  <a:lnTo>
                    <a:pt x="159" y="145"/>
                  </a:lnTo>
                  <a:lnTo>
                    <a:pt x="165" y="132"/>
                  </a:lnTo>
                  <a:lnTo>
                    <a:pt x="168" y="119"/>
                  </a:lnTo>
                  <a:lnTo>
                    <a:pt x="170" y="103"/>
                  </a:lnTo>
                  <a:lnTo>
                    <a:pt x="202" y="103"/>
                  </a:lnTo>
                  <a:lnTo>
                    <a:pt x="202" y="103"/>
                  </a:lnTo>
                  <a:lnTo>
                    <a:pt x="202" y="114"/>
                  </a:lnTo>
                  <a:lnTo>
                    <a:pt x="201" y="124"/>
                  </a:lnTo>
                  <a:lnTo>
                    <a:pt x="199" y="135"/>
                  </a:lnTo>
                  <a:lnTo>
                    <a:pt x="195" y="143"/>
                  </a:lnTo>
                  <a:lnTo>
                    <a:pt x="190" y="153"/>
                  </a:lnTo>
                  <a:lnTo>
                    <a:pt x="185" y="162"/>
                  </a:lnTo>
                  <a:lnTo>
                    <a:pt x="181" y="169"/>
                  </a:lnTo>
                  <a:lnTo>
                    <a:pt x="173" y="178"/>
                  </a:lnTo>
                  <a:lnTo>
                    <a:pt x="167" y="184"/>
                  </a:lnTo>
                  <a:lnTo>
                    <a:pt x="159" y="190"/>
                  </a:lnTo>
                  <a:lnTo>
                    <a:pt x="151" y="195"/>
                  </a:lnTo>
                  <a:lnTo>
                    <a:pt x="142" y="200"/>
                  </a:lnTo>
                  <a:lnTo>
                    <a:pt x="133" y="203"/>
                  </a:lnTo>
                  <a:lnTo>
                    <a:pt x="122" y="206"/>
                  </a:lnTo>
                  <a:lnTo>
                    <a:pt x="112" y="207"/>
                  </a:lnTo>
                  <a:lnTo>
                    <a:pt x="101" y="207"/>
                  </a:lnTo>
                  <a:lnTo>
                    <a:pt x="101" y="207"/>
                  </a:lnTo>
                  <a:lnTo>
                    <a:pt x="92" y="207"/>
                  </a:lnTo>
                  <a:lnTo>
                    <a:pt x="81" y="206"/>
                  </a:lnTo>
                  <a:lnTo>
                    <a:pt x="71" y="203"/>
                  </a:lnTo>
                  <a:lnTo>
                    <a:pt x="61" y="200"/>
                  </a:lnTo>
                  <a:lnTo>
                    <a:pt x="53" y="195"/>
                  </a:lnTo>
                  <a:lnTo>
                    <a:pt x="44" y="190"/>
                  </a:lnTo>
                  <a:lnTo>
                    <a:pt x="37" y="184"/>
                  </a:lnTo>
                  <a:lnTo>
                    <a:pt x="30" y="178"/>
                  </a:lnTo>
                  <a:lnTo>
                    <a:pt x="23" y="169"/>
                  </a:lnTo>
                  <a:lnTo>
                    <a:pt x="17" y="162"/>
                  </a:lnTo>
                  <a:lnTo>
                    <a:pt x="12" y="153"/>
                  </a:lnTo>
                  <a:lnTo>
                    <a:pt x="9" y="143"/>
                  </a:lnTo>
                  <a:lnTo>
                    <a:pt x="5" y="135"/>
                  </a:lnTo>
                  <a:lnTo>
                    <a:pt x="3" y="124"/>
                  </a:lnTo>
                  <a:lnTo>
                    <a:pt x="2" y="114"/>
                  </a:lnTo>
                  <a:lnTo>
                    <a:pt x="0" y="103"/>
                  </a:lnTo>
                  <a:lnTo>
                    <a:pt x="0" y="103"/>
                  </a:lnTo>
                  <a:lnTo>
                    <a:pt x="2" y="92"/>
                  </a:lnTo>
                  <a:lnTo>
                    <a:pt x="3" y="82"/>
                  </a:lnTo>
                  <a:lnTo>
                    <a:pt x="5" y="73"/>
                  </a:lnTo>
                  <a:lnTo>
                    <a:pt x="9" y="63"/>
                  </a:lnTo>
                  <a:lnTo>
                    <a:pt x="12" y="53"/>
                  </a:lnTo>
                  <a:lnTo>
                    <a:pt x="17" y="45"/>
                  </a:lnTo>
                  <a:lnTo>
                    <a:pt x="23" y="37"/>
                  </a:lnTo>
                  <a:lnTo>
                    <a:pt x="30" y="30"/>
                  </a:lnTo>
                  <a:lnTo>
                    <a:pt x="37" y="23"/>
                  </a:lnTo>
                  <a:lnTo>
                    <a:pt x="44" y="17"/>
                  </a:lnTo>
                  <a:lnTo>
                    <a:pt x="53" y="12"/>
                  </a:lnTo>
                  <a:lnTo>
                    <a:pt x="61" y="8"/>
                  </a:lnTo>
                  <a:lnTo>
                    <a:pt x="71" y="4"/>
                  </a:lnTo>
                  <a:lnTo>
                    <a:pt x="81" y="2"/>
                  </a:lnTo>
                  <a:lnTo>
                    <a:pt x="92" y="0"/>
                  </a:lnTo>
                  <a:lnTo>
                    <a:pt x="101" y="0"/>
                  </a:lnTo>
                  <a:lnTo>
                    <a:pt x="101" y="0"/>
                  </a:lnTo>
                  <a:lnTo>
                    <a:pt x="114" y="0"/>
                  </a:lnTo>
                  <a:lnTo>
                    <a:pt x="126" y="2"/>
                  </a:lnTo>
                  <a:lnTo>
                    <a:pt x="135" y="6"/>
                  </a:lnTo>
                  <a:lnTo>
                    <a:pt x="146" y="9"/>
                  </a:lnTo>
                  <a:lnTo>
                    <a:pt x="155" y="15"/>
                  </a:lnTo>
                  <a:lnTo>
                    <a:pt x="163" y="22"/>
                  </a:lnTo>
                  <a:lnTo>
                    <a:pt x="172" y="29"/>
                  </a:lnTo>
                  <a:lnTo>
                    <a:pt x="179" y="37"/>
                  </a:lnTo>
                  <a:lnTo>
                    <a:pt x="156" y="59"/>
                  </a:lnTo>
                  <a:lnTo>
                    <a:pt x="156" y="59"/>
                  </a:lnTo>
                  <a:lnTo>
                    <a:pt x="151" y="53"/>
                  </a:lnTo>
                  <a:lnTo>
                    <a:pt x="146" y="47"/>
                  </a:lnTo>
                  <a:lnTo>
                    <a:pt x="140" y="42"/>
                  </a:lnTo>
                  <a:lnTo>
                    <a:pt x="134" y="39"/>
                  </a:lnTo>
                  <a:lnTo>
                    <a:pt x="127" y="35"/>
                  </a:lnTo>
                  <a:lnTo>
                    <a:pt x="118" y="32"/>
                  </a:lnTo>
                  <a:lnTo>
                    <a:pt x="111" y="31"/>
                  </a:lnTo>
                  <a:lnTo>
                    <a:pt x="101" y="30"/>
                  </a:lnTo>
                  <a:lnTo>
                    <a:pt x="101" y="30"/>
                  </a:lnTo>
                  <a:lnTo>
                    <a:pt x="94" y="31"/>
                  </a:lnTo>
                  <a:lnTo>
                    <a:pt x="88" y="31"/>
                  </a:lnTo>
                  <a:lnTo>
                    <a:pt x="81" y="34"/>
                  </a:lnTo>
                  <a:lnTo>
                    <a:pt x="75" y="36"/>
                  </a:lnTo>
                  <a:lnTo>
                    <a:pt x="62" y="42"/>
                  </a:lnTo>
                  <a:lnTo>
                    <a:pt x="53" y="52"/>
                  </a:lnTo>
                  <a:lnTo>
                    <a:pt x="45" y="62"/>
                  </a:lnTo>
                  <a:lnTo>
                    <a:pt x="39" y="75"/>
                  </a:lnTo>
                  <a:lnTo>
                    <a:pt x="36" y="89"/>
                  </a:lnTo>
                  <a:lnTo>
                    <a:pt x="34" y="103"/>
                  </a:lnTo>
                  <a:lnTo>
                    <a:pt x="34" y="103"/>
                  </a:lnTo>
                  <a:lnTo>
                    <a:pt x="36" y="118"/>
                  </a:lnTo>
                  <a:lnTo>
                    <a:pt x="39" y="132"/>
                  </a:lnTo>
                  <a:lnTo>
                    <a:pt x="45" y="145"/>
                  </a:lnTo>
                  <a:lnTo>
                    <a:pt x="53" y="156"/>
                  </a:lnTo>
                  <a:lnTo>
                    <a:pt x="62" y="164"/>
                  </a:lnTo>
                  <a:lnTo>
                    <a:pt x="75" y="170"/>
                  </a:lnTo>
                  <a:lnTo>
                    <a:pt x="81" y="173"/>
                  </a:lnTo>
                  <a:lnTo>
                    <a:pt x="88" y="175"/>
                  </a:lnTo>
                  <a:lnTo>
                    <a:pt x="94" y="176"/>
                  </a:lnTo>
                  <a:lnTo>
                    <a:pt x="101" y="176"/>
                  </a:lnTo>
                  <a:lnTo>
                    <a:pt x="101"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2"/>
            <p:cNvSpPr>
              <a:spLocks noEditPoints="1"/>
            </p:cNvSpPr>
            <p:nvPr userDrawn="1"/>
          </p:nvSpPr>
          <p:spPr bwMode="auto">
            <a:xfrm>
              <a:off x="2376" y="2429"/>
              <a:ext cx="49" cy="50"/>
            </a:xfrm>
            <a:custGeom>
              <a:avLst/>
              <a:gdLst>
                <a:gd name="T0" fmla="*/ 34 w 148"/>
                <a:gd name="T1" fmla="*/ 85 h 149"/>
                <a:gd name="T2" fmla="*/ 39 w 148"/>
                <a:gd name="T3" fmla="*/ 99 h 149"/>
                <a:gd name="T4" fmla="*/ 47 w 148"/>
                <a:gd name="T5" fmla="*/ 110 h 149"/>
                <a:gd name="T6" fmla="*/ 59 w 148"/>
                <a:gd name="T7" fmla="*/ 116 h 149"/>
                <a:gd name="T8" fmla="*/ 75 w 148"/>
                <a:gd name="T9" fmla="*/ 120 h 149"/>
                <a:gd name="T10" fmla="*/ 85 w 148"/>
                <a:gd name="T11" fmla="*/ 118 h 149"/>
                <a:gd name="T12" fmla="*/ 102 w 148"/>
                <a:gd name="T13" fmla="*/ 111 h 149"/>
                <a:gd name="T14" fmla="*/ 146 w 148"/>
                <a:gd name="T15" fmla="*/ 105 h 149"/>
                <a:gd name="T16" fmla="*/ 141 w 148"/>
                <a:gd name="T17" fmla="*/ 115 h 149"/>
                <a:gd name="T18" fmla="*/ 128 w 148"/>
                <a:gd name="T19" fmla="*/ 131 h 149"/>
                <a:gd name="T20" fmla="*/ 109 w 148"/>
                <a:gd name="T21" fmla="*/ 143 h 149"/>
                <a:gd name="T22" fmla="*/ 87 w 148"/>
                <a:gd name="T23" fmla="*/ 149 h 149"/>
                <a:gd name="T24" fmla="*/ 75 w 148"/>
                <a:gd name="T25" fmla="*/ 149 h 149"/>
                <a:gd name="T26" fmla="*/ 59 w 148"/>
                <a:gd name="T27" fmla="*/ 148 h 149"/>
                <a:gd name="T28" fmla="*/ 45 w 148"/>
                <a:gd name="T29" fmla="*/ 144 h 149"/>
                <a:gd name="T30" fmla="*/ 22 w 148"/>
                <a:gd name="T31" fmla="*/ 128 h 149"/>
                <a:gd name="T32" fmla="*/ 6 w 148"/>
                <a:gd name="T33" fmla="*/ 104 h 149"/>
                <a:gd name="T34" fmla="*/ 1 w 148"/>
                <a:gd name="T35" fmla="*/ 90 h 149"/>
                <a:gd name="T36" fmla="*/ 0 w 148"/>
                <a:gd name="T37" fmla="*/ 74 h 149"/>
                <a:gd name="T38" fmla="*/ 0 w 148"/>
                <a:gd name="T39" fmla="*/ 67 h 149"/>
                <a:gd name="T40" fmla="*/ 6 w 148"/>
                <a:gd name="T41" fmla="*/ 45 h 149"/>
                <a:gd name="T42" fmla="*/ 22 w 148"/>
                <a:gd name="T43" fmla="*/ 22 h 149"/>
                <a:gd name="T44" fmla="*/ 45 w 148"/>
                <a:gd name="T45" fmla="*/ 6 h 149"/>
                <a:gd name="T46" fmla="*/ 58 w 148"/>
                <a:gd name="T47" fmla="*/ 1 h 149"/>
                <a:gd name="T48" fmla="*/ 74 w 148"/>
                <a:gd name="T49" fmla="*/ 0 h 149"/>
                <a:gd name="T50" fmla="*/ 81 w 148"/>
                <a:gd name="T51" fmla="*/ 0 h 149"/>
                <a:gd name="T52" fmla="*/ 96 w 148"/>
                <a:gd name="T53" fmla="*/ 4 h 149"/>
                <a:gd name="T54" fmla="*/ 115 w 148"/>
                <a:gd name="T55" fmla="*/ 12 h 149"/>
                <a:gd name="T56" fmla="*/ 135 w 148"/>
                <a:gd name="T57" fmla="*/ 33 h 149"/>
                <a:gd name="T58" fmla="*/ 146 w 148"/>
                <a:gd name="T59" fmla="*/ 60 h 149"/>
                <a:gd name="T60" fmla="*/ 148 w 148"/>
                <a:gd name="T61" fmla="*/ 74 h 149"/>
                <a:gd name="T62" fmla="*/ 147 w 148"/>
                <a:gd name="T63" fmla="*/ 85 h 149"/>
                <a:gd name="T64" fmla="*/ 35 w 148"/>
                <a:gd name="T65" fmla="*/ 57 h 149"/>
                <a:gd name="T66" fmla="*/ 113 w 148"/>
                <a:gd name="T67" fmla="*/ 57 h 149"/>
                <a:gd name="T68" fmla="*/ 107 w 148"/>
                <a:gd name="T69" fmla="*/ 46 h 149"/>
                <a:gd name="T70" fmla="*/ 98 w 148"/>
                <a:gd name="T71" fmla="*/ 38 h 149"/>
                <a:gd name="T72" fmla="*/ 87 w 148"/>
                <a:gd name="T73" fmla="*/ 32 h 149"/>
                <a:gd name="T74" fmla="*/ 74 w 148"/>
                <a:gd name="T75" fmla="*/ 29 h 149"/>
                <a:gd name="T76" fmla="*/ 67 w 148"/>
                <a:gd name="T77" fmla="*/ 31 h 149"/>
                <a:gd name="T78" fmla="*/ 55 w 148"/>
                <a:gd name="T79" fmla="*/ 34 h 149"/>
                <a:gd name="T80" fmla="*/ 45 w 148"/>
                <a:gd name="T81" fmla="*/ 42 h 149"/>
                <a:gd name="T82" fmla="*/ 38 w 148"/>
                <a:gd name="T83" fmla="*/ 51 h 149"/>
                <a:gd name="T84" fmla="*/ 35 w 148"/>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9">
                  <a:moveTo>
                    <a:pt x="34" y="85"/>
                  </a:moveTo>
                  <a:lnTo>
                    <a:pt x="34" y="85"/>
                  </a:lnTo>
                  <a:lnTo>
                    <a:pt x="35" y="93"/>
                  </a:lnTo>
                  <a:lnTo>
                    <a:pt x="39" y="99"/>
                  </a:lnTo>
                  <a:lnTo>
                    <a:pt x="42" y="105"/>
                  </a:lnTo>
                  <a:lnTo>
                    <a:pt x="47" y="110"/>
                  </a:lnTo>
                  <a:lnTo>
                    <a:pt x="53" y="113"/>
                  </a:lnTo>
                  <a:lnTo>
                    <a:pt x="59" y="116"/>
                  </a:lnTo>
                  <a:lnTo>
                    <a:pt x="67" y="118"/>
                  </a:lnTo>
                  <a:lnTo>
                    <a:pt x="75" y="120"/>
                  </a:lnTo>
                  <a:lnTo>
                    <a:pt x="75" y="120"/>
                  </a:lnTo>
                  <a:lnTo>
                    <a:pt x="85" y="118"/>
                  </a:lnTo>
                  <a:lnTo>
                    <a:pt x="95" y="116"/>
                  </a:lnTo>
                  <a:lnTo>
                    <a:pt x="102" y="111"/>
                  </a:lnTo>
                  <a:lnTo>
                    <a:pt x="108" y="105"/>
                  </a:lnTo>
                  <a:lnTo>
                    <a:pt x="146" y="105"/>
                  </a:lnTo>
                  <a:lnTo>
                    <a:pt x="146" y="105"/>
                  </a:lnTo>
                  <a:lnTo>
                    <a:pt x="141" y="115"/>
                  </a:lnTo>
                  <a:lnTo>
                    <a:pt x="135" y="123"/>
                  </a:lnTo>
                  <a:lnTo>
                    <a:pt x="128" y="131"/>
                  </a:lnTo>
                  <a:lnTo>
                    <a:pt x="119" y="137"/>
                  </a:lnTo>
                  <a:lnTo>
                    <a:pt x="109" y="143"/>
                  </a:lnTo>
                  <a:lnTo>
                    <a:pt x="98" y="146"/>
                  </a:lnTo>
                  <a:lnTo>
                    <a:pt x="87" y="149"/>
                  </a:lnTo>
                  <a:lnTo>
                    <a:pt x="75" y="149"/>
                  </a:lnTo>
                  <a:lnTo>
                    <a:pt x="75" y="149"/>
                  </a:lnTo>
                  <a:lnTo>
                    <a:pt x="67" y="149"/>
                  </a:lnTo>
                  <a:lnTo>
                    <a:pt x="59" y="148"/>
                  </a:lnTo>
                  <a:lnTo>
                    <a:pt x="52" y="146"/>
                  </a:lnTo>
                  <a:lnTo>
                    <a:pt x="45" y="144"/>
                  </a:lnTo>
                  <a:lnTo>
                    <a:pt x="33" y="137"/>
                  </a:lnTo>
                  <a:lnTo>
                    <a:pt x="22" y="128"/>
                  </a:lnTo>
                  <a:lnTo>
                    <a:pt x="12" y="116"/>
                  </a:lnTo>
                  <a:lnTo>
                    <a:pt x="6" y="104"/>
                  </a:lnTo>
                  <a:lnTo>
                    <a:pt x="3" y="96"/>
                  </a:lnTo>
                  <a:lnTo>
                    <a:pt x="1" y="90"/>
                  </a:lnTo>
                  <a:lnTo>
                    <a:pt x="0" y="82"/>
                  </a:lnTo>
                  <a:lnTo>
                    <a:pt x="0" y="74"/>
                  </a:lnTo>
                  <a:lnTo>
                    <a:pt x="0" y="74"/>
                  </a:lnTo>
                  <a:lnTo>
                    <a:pt x="0" y="67"/>
                  </a:lnTo>
                  <a:lnTo>
                    <a:pt x="1" y="60"/>
                  </a:lnTo>
                  <a:lnTo>
                    <a:pt x="6" y="45"/>
                  </a:lnTo>
                  <a:lnTo>
                    <a:pt x="12" y="33"/>
                  </a:lnTo>
                  <a:lnTo>
                    <a:pt x="22" y="22"/>
                  </a:lnTo>
                  <a:lnTo>
                    <a:pt x="33" y="12"/>
                  </a:lnTo>
                  <a:lnTo>
                    <a:pt x="45" y="6"/>
                  </a:lnTo>
                  <a:lnTo>
                    <a:pt x="52" y="4"/>
                  </a:lnTo>
                  <a:lnTo>
                    <a:pt x="58" y="1"/>
                  </a:lnTo>
                  <a:lnTo>
                    <a:pt x="67" y="0"/>
                  </a:lnTo>
                  <a:lnTo>
                    <a:pt x="74" y="0"/>
                  </a:lnTo>
                  <a:lnTo>
                    <a:pt x="74" y="0"/>
                  </a:lnTo>
                  <a:lnTo>
                    <a:pt x="81" y="0"/>
                  </a:lnTo>
                  <a:lnTo>
                    <a:pt x="89" y="1"/>
                  </a:lnTo>
                  <a:lnTo>
                    <a:pt x="96" y="4"/>
                  </a:lnTo>
                  <a:lnTo>
                    <a:pt x="103" y="6"/>
                  </a:lnTo>
                  <a:lnTo>
                    <a:pt x="115" y="12"/>
                  </a:lnTo>
                  <a:lnTo>
                    <a:pt x="126" y="22"/>
                  </a:lnTo>
                  <a:lnTo>
                    <a:pt x="135" y="33"/>
                  </a:lnTo>
                  <a:lnTo>
                    <a:pt x="142" y="45"/>
                  </a:lnTo>
                  <a:lnTo>
                    <a:pt x="146" y="60"/>
                  </a:lnTo>
                  <a:lnTo>
                    <a:pt x="147" y="67"/>
                  </a:lnTo>
                  <a:lnTo>
                    <a:pt x="148" y="74"/>
                  </a:lnTo>
                  <a:lnTo>
                    <a:pt x="148" y="74"/>
                  </a:lnTo>
                  <a:lnTo>
                    <a:pt x="147" y="85"/>
                  </a:lnTo>
                  <a:lnTo>
                    <a:pt x="34" y="85"/>
                  </a:lnTo>
                  <a:close/>
                  <a:moveTo>
                    <a:pt x="35" y="57"/>
                  </a:moveTo>
                  <a:lnTo>
                    <a:pt x="113" y="57"/>
                  </a:lnTo>
                  <a:lnTo>
                    <a:pt x="113" y="57"/>
                  </a:lnTo>
                  <a:lnTo>
                    <a:pt x="111" y="51"/>
                  </a:lnTo>
                  <a:lnTo>
                    <a:pt x="107" y="46"/>
                  </a:lnTo>
                  <a:lnTo>
                    <a:pt x="103" y="42"/>
                  </a:lnTo>
                  <a:lnTo>
                    <a:pt x="98" y="38"/>
                  </a:lnTo>
                  <a:lnTo>
                    <a:pt x="94" y="34"/>
                  </a:lnTo>
                  <a:lnTo>
                    <a:pt x="87" y="32"/>
                  </a:lnTo>
                  <a:lnTo>
                    <a:pt x="80" y="31"/>
                  </a:lnTo>
                  <a:lnTo>
                    <a:pt x="74" y="29"/>
                  </a:lnTo>
                  <a:lnTo>
                    <a:pt x="74" y="29"/>
                  </a:lnTo>
                  <a:lnTo>
                    <a:pt x="67" y="31"/>
                  </a:lnTo>
                  <a:lnTo>
                    <a:pt x="61" y="32"/>
                  </a:lnTo>
                  <a:lnTo>
                    <a:pt x="55" y="34"/>
                  </a:lnTo>
                  <a:lnTo>
                    <a:pt x="50" y="38"/>
                  </a:lnTo>
                  <a:lnTo>
                    <a:pt x="45" y="42"/>
                  </a:lnTo>
                  <a:lnTo>
                    <a:pt x="40" y="46"/>
                  </a:lnTo>
                  <a:lnTo>
                    <a:pt x="38" y="51"/>
                  </a:lnTo>
                  <a:lnTo>
                    <a:pt x="35" y="57"/>
                  </a:lnTo>
                  <a:lnTo>
                    <a:pt x="3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3"/>
            <p:cNvSpPr>
              <a:spLocks/>
            </p:cNvSpPr>
            <p:nvPr userDrawn="1"/>
          </p:nvSpPr>
          <p:spPr bwMode="auto">
            <a:xfrm>
              <a:off x="2434" y="2429"/>
              <a:ext cx="43" cy="49"/>
            </a:xfrm>
            <a:custGeom>
              <a:avLst/>
              <a:gdLst>
                <a:gd name="T0" fmla="*/ 0 w 128"/>
                <a:gd name="T1" fmla="*/ 1 h 148"/>
                <a:gd name="T2" fmla="*/ 32 w 128"/>
                <a:gd name="T3" fmla="*/ 1 h 148"/>
                <a:gd name="T4" fmla="*/ 32 w 128"/>
                <a:gd name="T5" fmla="*/ 18 h 148"/>
                <a:gd name="T6" fmla="*/ 32 w 128"/>
                <a:gd name="T7" fmla="*/ 18 h 148"/>
                <a:gd name="T8" fmla="*/ 38 w 128"/>
                <a:gd name="T9" fmla="*/ 12 h 148"/>
                <a:gd name="T10" fmla="*/ 47 w 128"/>
                <a:gd name="T11" fmla="*/ 6 h 148"/>
                <a:gd name="T12" fmla="*/ 53 w 128"/>
                <a:gd name="T13" fmla="*/ 4 h 148"/>
                <a:gd name="T14" fmla="*/ 59 w 128"/>
                <a:gd name="T15" fmla="*/ 1 h 148"/>
                <a:gd name="T16" fmla="*/ 65 w 128"/>
                <a:gd name="T17" fmla="*/ 0 h 148"/>
                <a:gd name="T18" fmla="*/ 72 w 128"/>
                <a:gd name="T19" fmla="*/ 0 h 148"/>
                <a:gd name="T20" fmla="*/ 72 w 128"/>
                <a:gd name="T21" fmla="*/ 0 h 148"/>
                <a:gd name="T22" fmla="*/ 84 w 128"/>
                <a:gd name="T23" fmla="*/ 1 h 148"/>
                <a:gd name="T24" fmla="*/ 97 w 128"/>
                <a:gd name="T25" fmla="*/ 4 h 148"/>
                <a:gd name="T26" fmla="*/ 105 w 128"/>
                <a:gd name="T27" fmla="*/ 9 h 148"/>
                <a:gd name="T28" fmla="*/ 114 w 128"/>
                <a:gd name="T29" fmla="*/ 16 h 148"/>
                <a:gd name="T30" fmla="*/ 120 w 128"/>
                <a:gd name="T31" fmla="*/ 24 h 148"/>
                <a:gd name="T32" fmla="*/ 125 w 128"/>
                <a:gd name="T33" fmla="*/ 34 h 148"/>
                <a:gd name="T34" fmla="*/ 127 w 128"/>
                <a:gd name="T35" fmla="*/ 46 h 148"/>
                <a:gd name="T36" fmla="*/ 128 w 128"/>
                <a:gd name="T37" fmla="*/ 60 h 148"/>
                <a:gd name="T38" fmla="*/ 128 w 128"/>
                <a:gd name="T39" fmla="*/ 148 h 148"/>
                <a:gd name="T40" fmla="*/ 97 w 128"/>
                <a:gd name="T41" fmla="*/ 148 h 148"/>
                <a:gd name="T42" fmla="*/ 97 w 128"/>
                <a:gd name="T43" fmla="*/ 67 h 148"/>
                <a:gd name="T44" fmla="*/ 97 w 128"/>
                <a:gd name="T45" fmla="*/ 67 h 148"/>
                <a:gd name="T46" fmla="*/ 95 w 128"/>
                <a:gd name="T47" fmla="*/ 59 h 148"/>
                <a:gd name="T48" fmla="*/ 94 w 128"/>
                <a:gd name="T49" fmla="*/ 50 h 148"/>
                <a:gd name="T50" fmla="*/ 92 w 128"/>
                <a:gd name="T51" fmla="*/ 44 h 148"/>
                <a:gd name="T52" fmla="*/ 88 w 128"/>
                <a:gd name="T53" fmla="*/ 39 h 148"/>
                <a:gd name="T54" fmla="*/ 83 w 128"/>
                <a:gd name="T55" fmla="*/ 35 h 148"/>
                <a:gd name="T56" fmla="*/ 78 w 128"/>
                <a:gd name="T57" fmla="*/ 32 h 148"/>
                <a:gd name="T58" fmla="*/ 71 w 128"/>
                <a:gd name="T59" fmla="*/ 31 h 148"/>
                <a:gd name="T60" fmla="*/ 64 w 128"/>
                <a:gd name="T61" fmla="*/ 31 h 148"/>
                <a:gd name="T62" fmla="*/ 64 w 128"/>
                <a:gd name="T63" fmla="*/ 31 h 148"/>
                <a:gd name="T64" fmla="*/ 56 w 128"/>
                <a:gd name="T65" fmla="*/ 31 h 148"/>
                <a:gd name="T66" fmla="*/ 50 w 128"/>
                <a:gd name="T67" fmla="*/ 33 h 148"/>
                <a:gd name="T68" fmla="*/ 44 w 128"/>
                <a:gd name="T69" fmla="*/ 37 h 148"/>
                <a:gd name="T70" fmla="*/ 41 w 128"/>
                <a:gd name="T71" fmla="*/ 40 h 148"/>
                <a:gd name="T72" fmla="*/ 37 w 128"/>
                <a:gd name="T73" fmla="*/ 46 h 148"/>
                <a:gd name="T74" fmla="*/ 34 w 128"/>
                <a:gd name="T75" fmla="*/ 53 h 148"/>
                <a:gd name="T76" fmla="*/ 32 w 128"/>
                <a:gd name="T77" fmla="*/ 60 h 148"/>
                <a:gd name="T78" fmla="*/ 32 w 128"/>
                <a:gd name="T79" fmla="*/ 67 h 148"/>
                <a:gd name="T80" fmla="*/ 32 w 128"/>
                <a:gd name="T81" fmla="*/ 148 h 148"/>
                <a:gd name="T82" fmla="*/ 0 w 128"/>
                <a:gd name="T83" fmla="*/ 148 h 148"/>
                <a:gd name="T84" fmla="*/ 0 w 128"/>
                <a:gd name="T85"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148">
                  <a:moveTo>
                    <a:pt x="0" y="1"/>
                  </a:moveTo>
                  <a:lnTo>
                    <a:pt x="32" y="1"/>
                  </a:lnTo>
                  <a:lnTo>
                    <a:pt x="32" y="18"/>
                  </a:lnTo>
                  <a:lnTo>
                    <a:pt x="32" y="18"/>
                  </a:lnTo>
                  <a:lnTo>
                    <a:pt x="38" y="12"/>
                  </a:lnTo>
                  <a:lnTo>
                    <a:pt x="47" y="6"/>
                  </a:lnTo>
                  <a:lnTo>
                    <a:pt x="53" y="4"/>
                  </a:lnTo>
                  <a:lnTo>
                    <a:pt x="59" y="1"/>
                  </a:lnTo>
                  <a:lnTo>
                    <a:pt x="65" y="0"/>
                  </a:lnTo>
                  <a:lnTo>
                    <a:pt x="72" y="0"/>
                  </a:lnTo>
                  <a:lnTo>
                    <a:pt x="72" y="0"/>
                  </a:lnTo>
                  <a:lnTo>
                    <a:pt x="84" y="1"/>
                  </a:lnTo>
                  <a:lnTo>
                    <a:pt x="97" y="4"/>
                  </a:lnTo>
                  <a:lnTo>
                    <a:pt x="105" y="9"/>
                  </a:lnTo>
                  <a:lnTo>
                    <a:pt x="114" y="16"/>
                  </a:lnTo>
                  <a:lnTo>
                    <a:pt x="120" y="24"/>
                  </a:lnTo>
                  <a:lnTo>
                    <a:pt x="125" y="34"/>
                  </a:lnTo>
                  <a:lnTo>
                    <a:pt x="127" y="46"/>
                  </a:lnTo>
                  <a:lnTo>
                    <a:pt x="128" y="60"/>
                  </a:lnTo>
                  <a:lnTo>
                    <a:pt x="128" y="148"/>
                  </a:lnTo>
                  <a:lnTo>
                    <a:pt x="97" y="148"/>
                  </a:lnTo>
                  <a:lnTo>
                    <a:pt x="97" y="67"/>
                  </a:lnTo>
                  <a:lnTo>
                    <a:pt x="97" y="67"/>
                  </a:lnTo>
                  <a:lnTo>
                    <a:pt x="95" y="59"/>
                  </a:lnTo>
                  <a:lnTo>
                    <a:pt x="94" y="50"/>
                  </a:lnTo>
                  <a:lnTo>
                    <a:pt x="92" y="44"/>
                  </a:lnTo>
                  <a:lnTo>
                    <a:pt x="88" y="39"/>
                  </a:lnTo>
                  <a:lnTo>
                    <a:pt x="83" y="35"/>
                  </a:lnTo>
                  <a:lnTo>
                    <a:pt x="78" y="32"/>
                  </a:lnTo>
                  <a:lnTo>
                    <a:pt x="71" y="31"/>
                  </a:lnTo>
                  <a:lnTo>
                    <a:pt x="64" y="31"/>
                  </a:lnTo>
                  <a:lnTo>
                    <a:pt x="64" y="31"/>
                  </a:lnTo>
                  <a:lnTo>
                    <a:pt x="56" y="31"/>
                  </a:lnTo>
                  <a:lnTo>
                    <a:pt x="50" y="33"/>
                  </a:lnTo>
                  <a:lnTo>
                    <a:pt x="44" y="37"/>
                  </a:lnTo>
                  <a:lnTo>
                    <a:pt x="41" y="40"/>
                  </a:lnTo>
                  <a:lnTo>
                    <a:pt x="37" y="46"/>
                  </a:lnTo>
                  <a:lnTo>
                    <a:pt x="34" y="53"/>
                  </a:lnTo>
                  <a:lnTo>
                    <a:pt x="32"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userDrawn="1"/>
          </p:nvSpPr>
          <p:spPr bwMode="auto">
            <a:xfrm>
              <a:off x="2484" y="2409"/>
              <a:ext cx="35" cy="69"/>
            </a:xfrm>
            <a:custGeom>
              <a:avLst/>
              <a:gdLst>
                <a:gd name="T0" fmla="*/ 30 w 106"/>
                <a:gd name="T1" fmla="*/ 4 h 209"/>
                <a:gd name="T2" fmla="*/ 62 w 106"/>
                <a:gd name="T3" fmla="*/ 0 h 209"/>
                <a:gd name="T4" fmla="*/ 62 w 106"/>
                <a:gd name="T5" fmla="*/ 62 h 209"/>
                <a:gd name="T6" fmla="*/ 106 w 106"/>
                <a:gd name="T7" fmla="*/ 62 h 209"/>
                <a:gd name="T8" fmla="*/ 106 w 106"/>
                <a:gd name="T9" fmla="*/ 93 h 209"/>
                <a:gd name="T10" fmla="*/ 62 w 106"/>
                <a:gd name="T11" fmla="*/ 93 h 209"/>
                <a:gd name="T12" fmla="*/ 62 w 106"/>
                <a:gd name="T13" fmla="*/ 209 h 209"/>
                <a:gd name="T14" fmla="*/ 30 w 106"/>
                <a:gd name="T15" fmla="*/ 209 h 209"/>
                <a:gd name="T16" fmla="*/ 30 w 106"/>
                <a:gd name="T17" fmla="*/ 93 h 209"/>
                <a:gd name="T18" fmla="*/ 0 w 106"/>
                <a:gd name="T19" fmla="*/ 93 h 209"/>
                <a:gd name="T20" fmla="*/ 0 w 106"/>
                <a:gd name="T21" fmla="*/ 62 h 209"/>
                <a:gd name="T22" fmla="*/ 30 w 106"/>
                <a:gd name="T23" fmla="*/ 62 h 209"/>
                <a:gd name="T24" fmla="*/ 30 w 106"/>
                <a:gd name="T25"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209">
                  <a:moveTo>
                    <a:pt x="30" y="4"/>
                  </a:moveTo>
                  <a:lnTo>
                    <a:pt x="62" y="0"/>
                  </a:lnTo>
                  <a:lnTo>
                    <a:pt x="62" y="62"/>
                  </a:lnTo>
                  <a:lnTo>
                    <a:pt x="106" y="62"/>
                  </a:lnTo>
                  <a:lnTo>
                    <a:pt x="106" y="93"/>
                  </a:lnTo>
                  <a:lnTo>
                    <a:pt x="62" y="93"/>
                  </a:lnTo>
                  <a:lnTo>
                    <a:pt x="62" y="209"/>
                  </a:lnTo>
                  <a:lnTo>
                    <a:pt x="30" y="209"/>
                  </a:lnTo>
                  <a:lnTo>
                    <a:pt x="30" y="93"/>
                  </a:lnTo>
                  <a:lnTo>
                    <a:pt x="0" y="93"/>
                  </a:lnTo>
                  <a:lnTo>
                    <a:pt x="0" y="62"/>
                  </a:lnTo>
                  <a:lnTo>
                    <a:pt x="30" y="62"/>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userDrawn="1"/>
          </p:nvSpPr>
          <p:spPr bwMode="auto">
            <a:xfrm>
              <a:off x="2527" y="2429"/>
              <a:ext cx="23" cy="49"/>
            </a:xfrm>
            <a:custGeom>
              <a:avLst/>
              <a:gdLst>
                <a:gd name="T0" fmla="*/ 0 w 69"/>
                <a:gd name="T1" fmla="*/ 1 h 148"/>
                <a:gd name="T2" fmla="*/ 32 w 69"/>
                <a:gd name="T3" fmla="*/ 1 h 148"/>
                <a:gd name="T4" fmla="*/ 32 w 69"/>
                <a:gd name="T5" fmla="*/ 17 h 148"/>
                <a:gd name="T6" fmla="*/ 32 w 69"/>
                <a:gd name="T7" fmla="*/ 17 h 148"/>
                <a:gd name="T8" fmla="*/ 38 w 69"/>
                <a:gd name="T9" fmla="*/ 10 h 148"/>
                <a:gd name="T10" fmla="*/ 45 w 69"/>
                <a:gd name="T11" fmla="*/ 5 h 148"/>
                <a:gd name="T12" fmla="*/ 50 w 69"/>
                <a:gd name="T13" fmla="*/ 3 h 148"/>
                <a:gd name="T14" fmla="*/ 56 w 69"/>
                <a:gd name="T15" fmla="*/ 1 h 148"/>
                <a:gd name="T16" fmla="*/ 62 w 69"/>
                <a:gd name="T17" fmla="*/ 0 h 148"/>
                <a:gd name="T18" fmla="*/ 69 w 69"/>
                <a:gd name="T19" fmla="*/ 0 h 148"/>
                <a:gd name="T20" fmla="*/ 69 w 69"/>
                <a:gd name="T21" fmla="*/ 31 h 148"/>
                <a:gd name="T22" fmla="*/ 67 w 69"/>
                <a:gd name="T23" fmla="*/ 31 h 148"/>
                <a:gd name="T24" fmla="*/ 67 w 69"/>
                <a:gd name="T25" fmla="*/ 31 h 148"/>
                <a:gd name="T26" fmla="*/ 60 w 69"/>
                <a:gd name="T27" fmla="*/ 32 h 148"/>
                <a:gd name="T28" fmla="*/ 52 w 69"/>
                <a:gd name="T29" fmla="*/ 33 h 148"/>
                <a:gd name="T30" fmla="*/ 46 w 69"/>
                <a:gd name="T31" fmla="*/ 37 h 148"/>
                <a:gd name="T32" fmla="*/ 41 w 69"/>
                <a:gd name="T33" fmla="*/ 40 h 148"/>
                <a:gd name="T34" fmla="*/ 38 w 69"/>
                <a:gd name="T35" fmla="*/ 46 h 148"/>
                <a:gd name="T36" fmla="*/ 34 w 69"/>
                <a:gd name="T37" fmla="*/ 53 h 148"/>
                <a:gd name="T38" fmla="*/ 33 w 69"/>
                <a:gd name="T39" fmla="*/ 60 h 148"/>
                <a:gd name="T40" fmla="*/ 32 w 69"/>
                <a:gd name="T41" fmla="*/ 67 h 148"/>
                <a:gd name="T42" fmla="*/ 32 w 69"/>
                <a:gd name="T43" fmla="*/ 148 h 148"/>
                <a:gd name="T44" fmla="*/ 0 w 69"/>
                <a:gd name="T45" fmla="*/ 148 h 148"/>
                <a:gd name="T46" fmla="*/ 0 w 69"/>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148">
                  <a:moveTo>
                    <a:pt x="0" y="1"/>
                  </a:moveTo>
                  <a:lnTo>
                    <a:pt x="32" y="1"/>
                  </a:lnTo>
                  <a:lnTo>
                    <a:pt x="32" y="17"/>
                  </a:lnTo>
                  <a:lnTo>
                    <a:pt x="32" y="17"/>
                  </a:lnTo>
                  <a:lnTo>
                    <a:pt x="38" y="10"/>
                  </a:lnTo>
                  <a:lnTo>
                    <a:pt x="45" y="5"/>
                  </a:lnTo>
                  <a:lnTo>
                    <a:pt x="50" y="3"/>
                  </a:lnTo>
                  <a:lnTo>
                    <a:pt x="56" y="1"/>
                  </a:lnTo>
                  <a:lnTo>
                    <a:pt x="62" y="0"/>
                  </a:lnTo>
                  <a:lnTo>
                    <a:pt x="69" y="0"/>
                  </a:lnTo>
                  <a:lnTo>
                    <a:pt x="69" y="31"/>
                  </a:lnTo>
                  <a:lnTo>
                    <a:pt x="67" y="31"/>
                  </a:lnTo>
                  <a:lnTo>
                    <a:pt x="67" y="31"/>
                  </a:lnTo>
                  <a:lnTo>
                    <a:pt x="60" y="32"/>
                  </a:lnTo>
                  <a:lnTo>
                    <a:pt x="52" y="33"/>
                  </a:lnTo>
                  <a:lnTo>
                    <a:pt x="46" y="37"/>
                  </a:lnTo>
                  <a:lnTo>
                    <a:pt x="41" y="40"/>
                  </a:lnTo>
                  <a:lnTo>
                    <a:pt x="38" y="46"/>
                  </a:lnTo>
                  <a:lnTo>
                    <a:pt x="34" y="53"/>
                  </a:lnTo>
                  <a:lnTo>
                    <a:pt x="33"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6"/>
            <p:cNvSpPr>
              <a:spLocks noEditPoints="1"/>
            </p:cNvSpPr>
            <p:nvPr userDrawn="1"/>
          </p:nvSpPr>
          <p:spPr bwMode="auto">
            <a:xfrm>
              <a:off x="2555" y="2429"/>
              <a:ext cx="50" cy="50"/>
            </a:xfrm>
            <a:custGeom>
              <a:avLst/>
              <a:gdLst>
                <a:gd name="T0" fmla="*/ 34 w 149"/>
                <a:gd name="T1" fmla="*/ 85 h 149"/>
                <a:gd name="T2" fmla="*/ 39 w 149"/>
                <a:gd name="T3" fmla="*/ 99 h 149"/>
                <a:gd name="T4" fmla="*/ 48 w 149"/>
                <a:gd name="T5" fmla="*/ 110 h 149"/>
                <a:gd name="T6" fmla="*/ 60 w 149"/>
                <a:gd name="T7" fmla="*/ 116 h 149"/>
                <a:gd name="T8" fmla="*/ 76 w 149"/>
                <a:gd name="T9" fmla="*/ 120 h 149"/>
                <a:gd name="T10" fmla="*/ 86 w 149"/>
                <a:gd name="T11" fmla="*/ 118 h 149"/>
                <a:gd name="T12" fmla="*/ 103 w 149"/>
                <a:gd name="T13" fmla="*/ 111 h 149"/>
                <a:gd name="T14" fmla="*/ 146 w 149"/>
                <a:gd name="T15" fmla="*/ 105 h 149"/>
                <a:gd name="T16" fmla="*/ 142 w 149"/>
                <a:gd name="T17" fmla="*/ 115 h 149"/>
                <a:gd name="T18" fmla="*/ 128 w 149"/>
                <a:gd name="T19" fmla="*/ 131 h 149"/>
                <a:gd name="T20" fmla="*/ 110 w 149"/>
                <a:gd name="T21" fmla="*/ 143 h 149"/>
                <a:gd name="T22" fmla="*/ 87 w 149"/>
                <a:gd name="T23" fmla="*/ 149 h 149"/>
                <a:gd name="T24" fmla="*/ 76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2 w 149"/>
                <a:gd name="T43" fmla="*/ 22 h 149"/>
                <a:gd name="T44" fmla="*/ 45 w 149"/>
                <a:gd name="T45" fmla="*/ 6 h 149"/>
                <a:gd name="T46" fmla="*/ 59 w 149"/>
                <a:gd name="T47" fmla="*/ 1 h 149"/>
                <a:gd name="T48" fmla="*/ 75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4 w 149"/>
                <a:gd name="T67" fmla="*/ 57 h 149"/>
                <a:gd name="T68" fmla="*/ 107 w 149"/>
                <a:gd name="T69" fmla="*/ 46 h 149"/>
                <a:gd name="T70" fmla="*/ 99 w 149"/>
                <a:gd name="T71" fmla="*/ 38 h 149"/>
                <a:gd name="T72" fmla="*/ 88 w 149"/>
                <a:gd name="T73" fmla="*/ 32 h 149"/>
                <a:gd name="T74" fmla="*/ 75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6" y="120"/>
                  </a:lnTo>
                  <a:lnTo>
                    <a:pt x="76" y="120"/>
                  </a:lnTo>
                  <a:lnTo>
                    <a:pt x="86" y="118"/>
                  </a:lnTo>
                  <a:lnTo>
                    <a:pt x="95" y="116"/>
                  </a:lnTo>
                  <a:lnTo>
                    <a:pt x="103" y="111"/>
                  </a:lnTo>
                  <a:lnTo>
                    <a:pt x="109" y="105"/>
                  </a:lnTo>
                  <a:lnTo>
                    <a:pt x="146" y="105"/>
                  </a:lnTo>
                  <a:lnTo>
                    <a:pt x="146" y="105"/>
                  </a:lnTo>
                  <a:lnTo>
                    <a:pt x="142" y="115"/>
                  </a:lnTo>
                  <a:lnTo>
                    <a:pt x="135" y="123"/>
                  </a:lnTo>
                  <a:lnTo>
                    <a:pt x="128" y="131"/>
                  </a:lnTo>
                  <a:lnTo>
                    <a:pt x="120" y="137"/>
                  </a:lnTo>
                  <a:lnTo>
                    <a:pt x="110" y="143"/>
                  </a:lnTo>
                  <a:lnTo>
                    <a:pt x="99" y="146"/>
                  </a:lnTo>
                  <a:lnTo>
                    <a:pt x="87" y="149"/>
                  </a:lnTo>
                  <a:lnTo>
                    <a:pt x="76" y="149"/>
                  </a:lnTo>
                  <a:lnTo>
                    <a:pt x="76"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3" y="4"/>
                  </a:lnTo>
                  <a:lnTo>
                    <a:pt x="59" y="1"/>
                  </a:lnTo>
                  <a:lnTo>
                    <a:pt x="67" y="0"/>
                  </a:lnTo>
                  <a:lnTo>
                    <a:pt x="75" y="0"/>
                  </a:lnTo>
                  <a:lnTo>
                    <a:pt x="75"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4" y="57"/>
                  </a:lnTo>
                  <a:lnTo>
                    <a:pt x="114" y="57"/>
                  </a:lnTo>
                  <a:lnTo>
                    <a:pt x="111" y="51"/>
                  </a:lnTo>
                  <a:lnTo>
                    <a:pt x="107" y="46"/>
                  </a:lnTo>
                  <a:lnTo>
                    <a:pt x="104" y="42"/>
                  </a:lnTo>
                  <a:lnTo>
                    <a:pt x="99" y="38"/>
                  </a:lnTo>
                  <a:lnTo>
                    <a:pt x="94" y="34"/>
                  </a:lnTo>
                  <a:lnTo>
                    <a:pt x="88" y="32"/>
                  </a:lnTo>
                  <a:lnTo>
                    <a:pt x="81" y="31"/>
                  </a:lnTo>
                  <a:lnTo>
                    <a:pt x="75" y="29"/>
                  </a:lnTo>
                  <a:lnTo>
                    <a:pt x="75"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33108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xt &amp; Pictur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204055" y="196204"/>
            <a:ext cx="5983288" cy="838200"/>
          </a:xfrm>
          <a:prstGeom prst="rect">
            <a:avLst/>
          </a:prstGeom>
        </p:spPr>
        <p:txBody>
          <a:bodyPr lIns="0" tIns="0" rIns="0" bIns="0">
            <a:normAutofit/>
          </a:bodyPr>
          <a:lstStyle>
            <a:lvl1pPr>
              <a:defRPr sz="3600"/>
            </a:lvl1pPr>
          </a:lstStyle>
          <a:p>
            <a:endParaRPr lang="en-BE" dirty="0"/>
          </a:p>
        </p:txBody>
      </p:sp>
      <p:sp>
        <p:nvSpPr>
          <p:cNvPr id="8" name="Tijdelijke aanduiding voor afbeelding 7">
            <a:extLst>
              <a:ext uri="{FF2B5EF4-FFF2-40B4-BE49-F238E27FC236}">
                <a16:creationId xmlns:a16="http://schemas.microsoft.com/office/drawing/2014/main" id="{DA1F5B52-3085-476E-BB6D-6FEB75BDE4A8}"/>
              </a:ext>
            </a:extLst>
          </p:cNvPr>
          <p:cNvSpPr>
            <a:spLocks noGrp="1"/>
          </p:cNvSpPr>
          <p:nvPr>
            <p:ph type="pic" sz="quarter" idx="11"/>
          </p:nvPr>
        </p:nvSpPr>
        <p:spPr>
          <a:xfrm>
            <a:off x="7000875" y="0"/>
            <a:ext cx="5191125" cy="6858000"/>
          </a:xfrm>
          <a:prstGeom prst="rect">
            <a:avLst/>
          </a:prstGeom>
        </p:spPr>
        <p:txBody>
          <a:bodyPr anchor="ctr" anchorCtr="0"/>
          <a:lstStyle>
            <a:lvl1pPr marL="0" indent="0" algn="ctr">
              <a:buFontTx/>
              <a:buNone/>
              <a:defRPr/>
            </a:lvl1pPr>
          </a:lstStyle>
          <a:p>
            <a:endParaRPr lang="en-BE" dirty="0"/>
          </a:p>
        </p:txBody>
      </p:sp>
      <p:sp>
        <p:nvSpPr>
          <p:cNvPr id="4" name="Tijdelijke aanduiding voor tekst 3">
            <a:extLst>
              <a:ext uri="{FF2B5EF4-FFF2-40B4-BE49-F238E27FC236}">
                <a16:creationId xmlns:a16="http://schemas.microsoft.com/office/drawing/2014/main" id="{3EC44366-3659-4A5F-8C4F-FE4BEEF77354}"/>
              </a:ext>
            </a:extLst>
          </p:cNvPr>
          <p:cNvSpPr>
            <a:spLocks noGrp="1"/>
          </p:cNvSpPr>
          <p:nvPr>
            <p:ph type="body" sz="quarter" idx="12"/>
          </p:nvPr>
        </p:nvSpPr>
        <p:spPr>
          <a:xfrm>
            <a:off x="177068" y="1141138"/>
            <a:ext cx="6010275" cy="847310"/>
          </a:xfrm>
          <a:prstGeom prst="rect">
            <a:avLst/>
          </a:prstGeom>
        </p:spPr>
        <p:txBody>
          <a:bodyPr lIns="0" tIns="0" rIns="0" bIns="0">
            <a:noAutofit/>
          </a:bodyPr>
          <a:lstStyle>
            <a:lvl1pPr marL="0" indent="0">
              <a:buFontTx/>
              <a:buNone/>
              <a:defRPr sz="2800">
                <a:solidFill>
                  <a:schemeClr val="accent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sp>
        <p:nvSpPr>
          <p:cNvPr id="11" name="Text Placeholder 10"/>
          <p:cNvSpPr>
            <a:spLocks noGrp="1"/>
          </p:cNvSpPr>
          <p:nvPr>
            <p:ph type="body" sz="quarter" idx="13"/>
          </p:nvPr>
        </p:nvSpPr>
        <p:spPr>
          <a:xfrm>
            <a:off x="177068" y="2103656"/>
            <a:ext cx="6010275" cy="4428711"/>
          </a:xfrm>
        </p:spPr>
        <p:txBody>
          <a:bodyPr/>
          <a:lstStyle>
            <a:lvl1pPr marL="355600" indent="-355600">
              <a:defRPr/>
            </a:lvl1pPr>
            <a:lvl2pPr marL="622300" indent="-266700">
              <a:defRPr/>
            </a:lvl2pPr>
            <a:lvl3pPr marL="990600" indent="-266700">
              <a:buFont typeface="Courier New" panose="02070309020205020404" pitchFamily="49" charset="0"/>
              <a:buChar char="o"/>
              <a:defRPr/>
            </a:lvl3pPr>
            <a:lvl4pPr marL="1524000" indent="-266700">
              <a:defRPr/>
            </a:lvl4pPr>
            <a:lvl5pPr marL="1968500" indent="-3556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0994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ex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1970" t="12938" r="-48113" b="26562"/>
          <a:stretch/>
        </p:blipFill>
        <p:spPr>
          <a:xfrm>
            <a:off x="771525" y="758825"/>
            <a:ext cx="10658475" cy="5334000"/>
          </a:xfrm>
          <a:prstGeom prst="rect">
            <a:avLst/>
          </a:prstGeom>
        </p:spPr>
      </p:pic>
      <p:sp>
        <p:nvSpPr>
          <p:cNvPr id="15" name="Tijdelijke aanduiding voor tekst 14">
            <a:extLst>
              <a:ext uri="{FF2B5EF4-FFF2-40B4-BE49-F238E27FC236}">
                <a16:creationId xmlns:a16="http://schemas.microsoft.com/office/drawing/2014/main" id="{B625ABE2-4787-4DCE-8BBA-59C73CFF5EFD}"/>
              </a:ext>
            </a:extLst>
          </p:cNvPr>
          <p:cNvSpPr>
            <a:spLocks noGrp="1"/>
          </p:cNvSpPr>
          <p:nvPr>
            <p:ph type="body" sz="quarter" idx="12" hasCustomPrompt="1"/>
          </p:nvPr>
        </p:nvSpPr>
        <p:spPr>
          <a:xfrm>
            <a:off x="9220200" y="1794669"/>
            <a:ext cx="2097363" cy="3243262"/>
          </a:xfrm>
          <a:prstGeom prst="rect">
            <a:avLst/>
          </a:prstGeom>
        </p:spPr>
        <p:txBody>
          <a:bodyPr anchor="ctr">
            <a:noAutofit/>
          </a:bodyPr>
          <a:lstStyle>
            <a:lvl1pPr marL="0" indent="0">
              <a:lnSpc>
                <a:spcPct val="150000"/>
              </a:lnSpc>
              <a:spcBef>
                <a:spcPts val="0"/>
              </a:spcBef>
              <a:spcAft>
                <a:spcPts val="0"/>
              </a:spcAft>
              <a:buFont typeface="Georgia" panose="02040502050405020303" pitchFamily="18" charset="0"/>
              <a:buChar char="─"/>
              <a:defRPr sz="2800" b="1">
                <a:solidFill>
                  <a:schemeClr val="accent2"/>
                </a:solidFill>
                <a:latin typeface="+mj-lt"/>
              </a:defRPr>
            </a:lvl1pPr>
          </a:lstStyle>
          <a:p>
            <a:pPr lvl="0"/>
            <a:r>
              <a:rPr lang="nl-NL" dirty="0"/>
              <a:t> 3</a:t>
            </a:r>
          </a:p>
          <a:p>
            <a:pPr lvl="0"/>
            <a:r>
              <a:rPr lang="nl-NL" dirty="0"/>
              <a:t> 4</a:t>
            </a:r>
          </a:p>
          <a:p>
            <a:pPr lvl="0"/>
            <a:r>
              <a:rPr lang="nl-NL" dirty="0"/>
              <a:t> 5</a:t>
            </a:r>
          </a:p>
          <a:p>
            <a:pPr lvl="0"/>
            <a:r>
              <a:rPr lang="nl-NL" dirty="0"/>
              <a:t> 6</a:t>
            </a:r>
          </a:p>
          <a:p>
            <a:pPr lvl="0"/>
            <a:r>
              <a:rPr lang="nl-NL"/>
              <a:t> 7</a:t>
            </a:r>
            <a:endParaRPr lang="en-BE" dirty="0"/>
          </a:p>
        </p:txBody>
      </p:sp>
      <p:sp>
        <p:nvSpPr>
          <p:cNvPr id="5" name="Tijdelijke aanduiding voor tekst 4">
            <a:extLst>
              <a:ext uri="{FF2B5EF4-FFF2-40B4-BE49-F238E27FC236}">
                <a16:creationId xmlns:a16="http://schemas.microsoft.com/office/drawing/2014/main" id="{3AEE0936-214A-4172-9057-144F7932C4E7}"/>
              </a:ext>
            </a:extLst>
          </p:cNvPr>
          <p:cNvSpPr>
            <a:spLocks noGrp="1"/>
          </p:cNvSpPr>
          <p:nvPr>
            <p:ph type="body" sz="quarter" idx="13" hasCustomPrompt="1"/>
          </p:nvPr>
        </p:nvSpPr>
        <p:spPr>
          <a:xfrm>
            <a:off x="4674703" y="1794669"/>
            <a:ext cx="4433060" cy="3276600"/>
          </a:xfrm>
          <a:prstGeom prst="rect">
            <a:avLst/>
          </a:prstGeom>
        </p:spPr>
        <p:txBody>
          <a:bodyPr lIns="0" tIns="0" rIns="0" bIns="0" anchor="ctr">
            <a:normAutofit/>
          </a:bodyPr>
          <a:lstStyle>
            <a:lvl1pPr marL="0" indent="0" algn="r">
              <a:lnSpc>
                <a:spcPct val="150000"/>
              </a:lnSpc>
              <a:spcBef>
                <a:spcPts val="0"/>
              </a:spcBef>
              <a:buFontTx/>
              <a:buNone/>
              <a:defRPr sz="2800"/>
            </a:lvl1pPr>
          </a:lstStyle>
          <a:p>
            <a:pPr lvl="0"/>
            <a:r>
              <a:rPr lang="en-US"/>
              <a:t>Click to add subtitle</a:t>
            </a:r>
            <a:endParaRPr lang="en-BE" dirty="0"/>
          </a:p>
        </p:txBody>
      </p:sp>
      <p:sp>
        <p:nvSpPr>
          <p:cNvPr id="11"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68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el slide 1">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6942" t="9657" r="6963" b="29950"/>
          <a:stretch/>
        </p:blipFill>
        <p:spPr>
          <a:xfrm>
            <a:off x="787400" y="761999"/>
            <a:ext cx="10668000" cy="5334001"/>
          </a:xfrm>
          <a:prstGeom prst="rect">
            <a:avLst/>
          </a:prstGeom>
        </p:spPr>
      </p:pic>
      <p:sp>
        <p:nvSpPr>
          <p:cNvPr id="3" name="Rectangle 2"/>
          <p:cNvSpPr/>
          <p:nvPr userDrawn="1"/>
        </p:nvSpPr>
        <p:spPr>
          <a:xfrm>
            <a:off x="1224613" y="2263515"/>
            <a:ext cx="5209082" cy="234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9C767-9A67-4216-A05F-95382F81BAEA}"/>
              </a:ext>
            </a:extLst>
          </p:cNvPr>
          <p:cNvSpPr>
            <a:spLocks noGrp="1"/>
          </p:cNvSpPr>
          <p:nvPr>
            <p:ph type="title" hasCustomPrompt="1"/>
          </p:nvPr>
        </p:nvSpPr>
        <p:spPr>
          <a:xfrm>
            <a:off x="1252538" y="2254251"/>
            <a:ext cx="5173662" cy="2352674"/>
          </a:xfrm>
          <a:prstGeom prst="rect">
            <a:avLst/>
          </a:prstGeom>
          <a:solidFill>
            <a:schemeClr val="bg1"/>
          </a:solidFill>
        </p:spPr>
        <p:txBody>
          <a:bodyPr lIns="182880" tIns="182880" rIns="182880" bIns="182880" anchor="ctr" anchorCtr="0">
            <a:normAutofit/>
          </a:bodyPr>
          <a:lstStyle>
            <a:lvl1pPr>
              <a:defRPr sz="3600"/>
            </a:lvl1pPr>
          </a:lstStyle>
          <a:p>
            <a:r>
              <a:rPr lang="en-US"/>
              <a:t>Click to add subtitle</a:t>
            </a:r>
            <a:endParaRPr lang="en-BE" dirty="0"/>
          </a:p>
        </p:txBody>
      </p:sp>
      <p:sp>
        <p:nvSpPr>
          <p:cNvPr id="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0"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75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el slid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A5B3CA4-7383-4A08-AD3F-748BE844E0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011" t="29944" r="6884" b="9678"/>
          <a:stretch/>
        </p:blipFill>
        <p:spPr>
          <a:xfrm>
            <a:off x="754743" y="756557"/>
            <a:ext cx="10711543" cy="5355772"/>
          </a:xfrm>
          <a:prstGeom prst="rect">
            <a:avLst/>
          </a:prstGeom>
        </p:spPr>
      </p:pic>
      <p:sp>
        <p:nvSpPr>
          <p:cNvPr id="3" name="Rectangle 2"/>
          <p:cNvSpPr/>
          <p:nvPr userDrawn="1"/>
        </p:nvSpPr>
        <p:spPr>
          <a:xfrm>
            <a:off x="1341620" y="2235825"/>
            <a:ext cx="5029200" cy="2368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9C767-9A67-4216-A05F-95382F81BAEA}"/>
              </a:ext>
            </a:extLst>
          </p:cNvPr>
          <p:cNvSpPr>
            <a:spLocks noGrp="1"/>
          </p:cNvSpPr>
          <p:nvPr>
            <p:ph type="title" hasCustomPrompt="1"/>
          </p:nvPr>
        </p:nvSpPr>
        <p:spPr>
          <a:xfrm>
            <a:off x="1349829" y="2237014"/>
            <a:ext cx="5021942" cy="2351315"/>
          </a:xfrm>
          <a:prstGeom prst="rect">
            <a:avLst/>
          </a:prstGeom>
          <a:noFill/>
        </p:spPr>
        <p:txBody>
          <a:bodyPr lIns="182880" tIns="182880" rIns="182880" bIns="182880" anchor="ctr" anchorCtr="0">
            <a:normAutofit/>
          </a:bodyPr>
          <a:lstStyle>
            <a:lvl1pPr>
              <a:defRPr sz="3600"/>
            </a:lvl1pPr>
          </a:lstStyle>
          <a:p>
            <a:r>
              <a:rPr lang="en-US"/>
              <a:t>Click to add subtitle</a:t>
            </a:r>
            <a:endParaRPr lang="en-BE" dirty="0"/>
          </a:p>
        </p:txBody>
      </p:sp>
      <p:sp>
        <p:nvSpPr>
          <p:cNvPr id="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9"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626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theme" Target="../theme/theme2.xml"/><Relationship Id="rId1"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2.w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06211"/>
            <a:ext cx="10515600" cy="88447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title="AlexandriaReference"/>
          <p:cNvSpPr txBox="1"/>
          <p:nvPr userDrawn="1"/>
        </p:nvSpPr>
        <p:spPr>
          <a:xfrm>
            <a:off x="1117063" y="6443533"/>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SCK CEN/96008773</a:t>
            </a:r>
            <a:endParaRPr kumimoji="0" lang="nl-BE"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3" name="TextBox 12" title="AlexandriaDistributionLimitations"/>
          <p:cNvSpPr txBox="1"/>
          <p:nvPr userDrawn="1"/>
        </p:nvSpPr>
        <p:spPr>
          <a:xfrm>
            <a:off x="10155691" y="6587241"/>
            <a:ext cx="1660707" cy="21544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fr-FR"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ISC: Public</a:t>
            </a:r>
            <a:endParaRPr kumimoji="0" lang="fr-FR"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4" name="TextBox 13" title="AlexandriaAlternativeReference"/>
          <p:cNvSpPr txBox="1"/>
          <p:nvPr userDrawn="1"/>
        </p:nvSpPr>
        <p:spPr>
          <a:xfrm>
            <a:off x="1117063" y="6587241"/>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 </a:t>
            </a:r>
            <a:endParaRPr kumimoji="0" lang="nl-BE"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5"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143176"/>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6"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17063"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4"/>
          <p:cNvGrpSpPr>
            <a:grpSpLocks noChangeAspect="1"/>
          </p:cNvGrpSpPr>
          <p:nvPr userDrawn="1"/>
        </p:nvGrpSpPr>
        <p:grpSpPr bwMode="auto">
          <a:xfrm>
            <a:off x="304800" y="6469063"/>
            <a:ext cx="733425" cy="166687"/>
            <a:chOff x="192" y="4075"/>
            <a:chExt cx="462" cy="105"/>
          </a:xfrm>
        </p:grpSpPr>
        <p:sp>
          <p:nvSpPr>
            <p:cNvPr id="5" name="AutoShape 3"/>
            <p:cNvSpPr>
              <a:spLocks noChangeAspect="1" noChangeArrowheads="1" noTextEdit="1"/>
            </p:cNvSpPr>
            <p:nvPr userDrawn="1"/>
          </p:nvSpPr>
          <p:spPr bwMode="auto">
            <a:xfrm>
              <a:off x="192" y="4075"/>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userDrawn="1"/>
          </p:nvSpPr>
          <p:spPr bwMode="auto">
            <a:xfrm>
              <a:off x="192" y="4101"/>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userDrawn="1"/>
          </p:nvSpPr>
          <p:spPr bwMode="auto">
            <a:xfrm>
              <a:off x="192" y="4101"/>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userDrawn="1"/>
          </p:nvSpPr>
          <p:spPr bwMode="auto">
            <a:xfrm>
              <a:off x="253" y="4101"/>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userDrawn="1"/>
          </p:nvSpPr>
          <p:spPr bwMode="auto">
            <a:xfrm>
              <a:off x="253" y="4101"/>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351" y="4139"/>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userDrawn="1"/>
          </p:nvSpPr>
          <p:spPr bwMode="auto">
            <a:xfrm>
              <a:off x="330" y="4075"/>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p:cNvSpPr>
            <p:nvPr userDrawn="1"/>
          </p:nvSpPr>
          <p:spPr bwMode="auto">
            <a:xfrm>
              <a:off x="433" y="4101"/>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p:cNvSpPr>
            <p:nvPr userDrawn="1"/>
          </p:nvSpPr>
          <p:spPr bwMode="auto">
            <a:xfrm>
              <a:off x="433" y="4101"/>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noEditPoints="1"/>
            </p:cNvSpPr>
            <p:nvPr userDrawn="1"/>
          </p:nvSpPr>
          <p:spPr bwMode="auto">
            <a:xfrm>
              <a:off x="503" y="4101"/>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userDrawn="1"/>
          </p:nvSpPr>
          <p:spPr bwMode="auto">
            <a:xfrm>
              <a:off x="503" y="4101"/>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p:cNvSpPr>
              <a:spLocks/>
            </p:cNvSpPr>
            <p:nvPr userDrawn="1"/>
          </p:nvSpPr>
          <p:spPr bwMode="auto">
            <a:xfrm>
              <a:off x="521" y="4117"/>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userDrawn="1"/>
          </p:nvSpPr>
          <p:spPr bwMode="auto">
            <a:xfrm>
              <a:off x="588" y="4101"/>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p:cNvSpPr>
              <a:spLocks/>
            </p:cNvSpPr>
            <p:nvPr userDrawn="1"/>
          </p:nvSpPr>
          <p:spPr bwMode="auto">
            <a:xfrm>
              <a:off x="366" y="4101"/>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userDrawn="1"/>
          </p:nvSpPr>
          <p:spPr bwMode="auto">
            <a:xfrm>
              <a:off x="366" y="4101"/>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82264741"/>
      </p:ext>
    </p:extLst>
  </p:cSld>
  <p:clrMap bg1="lt1" tx1="dk1" bg2="lt2" tx2="dk2" accent1="accent1" accent2="accent2" accent3="accent3" accent4="accent4" accent5="accent5" accent6="accent6" hlink="hlink" folHlink="folHlink"/>
  <p:sldLayoutIdLst>
    <p:sldLayoutId id="2147483660" r:id="rId1"/>
    <p:sldLayoutId id="2147483680" r:id="rId2"/>
    <p:sldLayoutId id="2147483681" r:id="rId3"/>
    <p:sldLayoutId id="2147483683" r:id="rId4"/>
    <p:sldLayoutId id="2147483699" r:id="rId5"/>
    <p:sldLayoutId id="2147483700" r:id="rId6"/>
    <p:sldLayoutId id="2147483661" r:id="rId7"/>
    <p:sldLayoutId id="2147483662" r:id="rId8"/>
    <p:sldLayoutId id="2147483663" r:id="rId9"/>
    <p:sldLayoutId id="2147483664" r:id="rId10"/>
    <p:sldLayoutId id="2147483682" r:id="rId11"/>
    <p:sldLayoutId id="2147483668" r:id="rId12"/>
    <p:sldLayoutId id="2147483669" r:id="rId13"/>
    <p:sldLayoutId id="2147483701" r:id="rId14"/>
    <p:sldLayoutId id="2147483694" r:id="rId15"/>
    <p:sldLayoutId id="2147483670" r:id="rId16"/>
    <p:sldLayoutId id="2147483671" r:id="rId17"/>
    <p:sldLayoutId id="2147483667" r:id="rId18"/>
    <p:sldLayoutId id="2147483677" r:id="rId19"/>
    <p:sldLayoutId id="2147483665" r:id="rId20"/>
    <p:sldLayoutId id="2147483675" r:id="rId21"/>
    <p:sldLayoutId id="2147483676" r:id="rId22"/>
    <p:sldLayoutId id="2147483673" r:id="rId23"/>
    <p:sldLayoutId id="2147483674" r:id="rId24"/>
    <p:sldLayoutId id="2147483678" r:id="rId25"/>
    <p:sldLayoutId id="2147483679" r:id="rId26"/>
    <p:sldLayoutId id="2147483685" r:id="rId27"/>
    <p:sldLayoutId id="2147483690" r:id="rId28"/>
    <p:sldLayoutId id="2147483688" r:id="rId29"/>
    <p:sldLayoutId id="2147483655" r:id="rId30"/>
    <p:sldLayoutId id="2147483684" r:id="rId31"/>
    <p:sldLayoutId id="2147483687" r:id="rId32"/>
    <p:sldLayoutId id="2147483692" r:id="rId33"/>
    <p:sldLayoutId id="2147483693" r:id="rId34"/>
    <p:sldLayoutId id="2147483697" r:id="rId35"/>
    <p:sldLayoutId id="2147483702" r:id="rId3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83">
          <p15:clr>
            <a:srgbClr val="F26B43"/>
          </p15:clr>
        </p15:guide>
        <p15:guide id="4" pos="7197">
          <p15:clr>
            <a:srgbClr val="F26B43"/>
          </p15:clr>
        </p15:guide>
        <p15:guide id="5" orient="horz" pos="504">
          <p15:clr>
            <a:srgbClr val="F26B43"/>
          </p15:clr>
        </p15:guide>
        <p15:guide id="6"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ALEXANDRIA INTEGRATION</a:t>
            </a:r>
            <a:br>
              <a:rPr lang="en-US" dirty="0"/>
            </a:br>
            <a:r>
              <a:rPr lang="en-US" dirty="0"/>
              <a:t>Do not delete this master!</a:t>
            </a:r>
            <a:endParaRPr lang="nl-BE" dirty="0"/>
          </a:p>
        </p:txBody>
      </p:sp>
      <p:sp>
        <p:nvSpPr>
          <p:cNvPr id="8" name="TextBox 7" title="AlexandriaReference"/>
          <p:cNvSpPr txBox="1"/>
          <p:nvPr userDrawn="1"/>
        </p:nvSpPr>
        <p:spPr>
          <a:xfrm>
            <a:off x="765544" y="1658678"/>
            <a:ext cx="1953600"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[Common </a:t>
            </a:r>
            <a:r>
              <a:rPr kumimoji="0" lang="nl-BE" sz="900" b="0" i="1" u="none" strike="noStrike" kern="1200" cap="none" spc="0" normalizeH="0" baseline="0" noProof="0" dirty="0" err="1">
                <a:ln>
                  <a:noFill/>
                </a:ln>
                <a:solidFill>
                  <a:prstClr val="white">
                    <a:lumMod val="50000"/>
                  </a:prstClr>
                </a:solidFill>
                <a:effectLst/>
                <a:uLnTx/>
                <a:uFillTx/>
                <a:latin typeface="Segoe UI" pitchFamily="34" charset="0"/>
                <a:ea typeface="Segoe UI" pitchFamily="34" charset="0"/>
                <a:cs typeface="Segoe UI" pitchFamily="34" charset="0"/>
              </a:rPr>
              <a:t>Attributes_Short</a:t>
            </a: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 Reference]</a:t>
            </a:r>
          </a:p>
        </p:txBody>
      </p:sp>
      <p:sp>
        <p:nvSpPr>
          <p:cNvPr id="4" name="TextBox 3" title="AlexandriaSecurltyClearance"/>
          <p:cNvSpPr txBox="1"/>
          <p:nvPr userDrawn="1"/>
        </p:nvSpPr>
        <p:spPr>
          <a:xfrm>
            <a:off x="2719144" y="2575110"/>
            <a:ext cx="1953600" cy="2308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900" b="0" i="1" u="none" strike="noStrike" kern="1200" cap="none" spc="0" normalizeH="0" baseline="0" noProof="0" dirty="0">
                <a:ln>
                  <a:noFill/>
                </a:ln>
                <a:solidFill>
                  <a:srgbClr val="FF0000"/>
                </a:solidFill>
                <a:effectLst/>
                <a:uLnTx/>
                <a:uFillTx/>
                <a:latin typeface="Segoe UI" pitchFamily="34" charset="0"/>
                <a:ea typeface="Segoe UI" pitchFamily="34" charset="0"/>
                <a:cs typeface="Segoe UI" pitchFamily="34" charset="0"/>
              </a:rPr>
              <a:t>[Security Clearance]</a:t>
            </a:r>
          </a:p>
        </p:txBody>
      </p:sp>
      <p:sp>
        <p:nvSpPr>
          <p:cNvPr id="5" name="TextBox 4" title="AlexandriaDistributionLimitations"/>
          <p:cNvSpPr txBox="1"/>
          <p:nvPr userDrawn="1"/>
        </p:nvSpPr>
        <p:spPr>
          <a:xfrm>
            <a:off x="4672744" y="1658678"/>
            <a:ext cx="1953600" cy="507831"/>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ISC: [Common </a:t>
            </a:r>
            <a:r>
              <a:rPr kumimoji="0" lang="nl-BE" sz="900" b="0" i="1" u="none" strike="noStrike" kern="1200" cap="none" spc="0" normalizeH="0" baseline="0" noProof="0" dirty="0" err="1">
                <a:ln>
                  <a:noFill/>
                </a:ln>
                <a:solidFill>
                  <a:prstClr val="white">
                    <a:lumMod val="50000"/>
                  </a:prstClr>
                </a:solidFill>
                <a:effectLst/>
                <a:uLnTx/>
                <a:uFillTx/>
                <a:latin typeface="Segoe UI" pitchFamily="34" charset="0"/>
                <a:ea typeface="Segoe UI" pitchFamily="34" charset="0"/>
                <a:cs typeface="Segoe UI" pitchFamily="34" charset="0"/>
              </a:rPr>
              <a:t>Attributes_Information</a:t>
            </a: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 Security </a:t>
            </a:r>
            <a:r>
              <a:rPr kumimoji="0" lang="nl-BE" sz="900" b="0" i="1" u="none" strike="noStrike" kern="1200" cap="none" spc="0" normalizeH="0" baseline="0" noProof="0" dirty="0" err="1">
                <a:ln>
                  <a:noFill/>
                </a:ln>
                <a:solidFill>
                  <a:prstClr val="white">
                    <a:lumMod val="50000"/>
                  </a:prstClr>
                </a:solidFill>
                <a:effectLst/>
                <a:uLnTx/>
                <a:uFillTx/>
                <a:latin typeface="Segoe UI" pitchFamily="34" charset="0"/>
                <a:ea typeface="Segoe UI" pitchFamily="34" charset="0"/>
                <a:cs typeface="Segoe UI" pitchFamily="34" charset="0"/>
              </a:rPr>
              <a:t>Classification</a:t>
            </a: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a:t>
            </a:r>
          </a:p>
        </p:txBody>
      </p:sp>
      <p:sp>
        <p:nvSpPr>
          <p:cNvPr id="6" name="TextBox 5" title="AlexandriaEventAttributes"/>
          <p:cNvSpPr txBox="1"/>
          <p:nvPr userDrawn="1"/>
        </p:nvSpPr>
        <p:spPr>
          <a:xfrm>
            <a:off x="2464199" y="3013157"/>
            <a:ext cx="6190219" cy="2308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[Event </a:t>
            </a:r>
            <a:r>
              <a:rPr kumimoji="0" lang="nl-BE" sz="900" b="0" i="1" u="none" strike="noStrike" kern="1200" cap="none" spc="0" normalizeH="0" baseline="0" noProof="0" dirty="0" err="1">
                <a:ln>
                  <a:noFill/>
                </a:ln>
                <a:solidFill>
                  <a:prstClr val="white">
                    <a:lumMod val="50000"/>
                  </a:prstClr>
                </a:solidFill>
                <a:effectLst/>
                <a:uLnTx/>
                <a:uFillTx/>
                <a:latin typeface="Segoe UI" pitchFamily="34" charset="0"/>
                <a:ea typeface="Segoe UI" pitchFamily="34" charset="0"/>
                <a:cs typeface="Segoe UI" pitchFamily="34" charset="0"/>
              </a:rPr>
              <a:t>Attributes_Event_Event</a:t>
            </a: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 Name]</a:t>
            </a:r>
          </a:p>
        </p:txBody>
      </p:sp>
      <p:sp>
        <p:nvSpPr>
          <p:cNvPr id="9" name="TextBox 8" title="AlexandriaAlternativeReference"/>
          <p:cNvSpPr txBox="1"/>
          <p:nvPr userDrawn="1"/>
        </p:nvSpPr>
        <p:spPr>
          <a:xfrm>
            <a:off x="2464199" y="1661549"/>
            <a:ext cx="1953600"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[Common </a:t>
            </a:r>
            <a:r>
              <a:rPr kumimoji="0" lang="nl-BE" sz="900" b="0" i="1" u="none" strike="noStrike" kern="1200" cap="none" spc="0" normalizeH="0" baseline="0" noProof="0" dirty="0" err="1">
                <a:ln>
                  <a:noFill/>
                </a:ln>
                <a:solidFill>
                  <a:prstClr val="white">
                    <a:lumMod val="50000"/>
                  </a:prstClr>
                </a:solidFill>
                <a:effectLst/>
                <a:uLnTx/>
                <a:uFillTx/>
                <a:latin typeface="Segoe UI" pitchFamily="34" charset="0"/>
                <a:ea typeface="Segoe UI" pitchFamily="34" charset="0"/>
                <a:cs typeface="Segoe UI" pitchFamily="34" charset="0"/>
              </a:rPr>
              <a:t>Attributes_Alternative</a:t>
            </a: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 Reference]</a:t>
            </a:r>
          </a:p>
        </p:txBody>
      </p:sp>
      <p:pic>
        <p:nvPicPr>
          <p:cNvPr id="10" name="Afbeelding 13">
            <a:extLst>
              <a:ext uri="{FF2B5EF4-FFF2-40B4-BE49-F238E27FC236}">
                <a16:creationId xmlns:a16="http://schemas.microsoft.com/office/drawing/2014/main" id="{522606A1-5983-4956-9002-1FC101450F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5321" y="6469091"/>
            <a:ext cx="733149" cy="167146"/>
          </a:xfrm>
          <a:prstGeom prst="rect">
            <a:avLst/>
          </a:prstGeom>
        </p:spPr>
      </p:pic>
    </p:spTree>
    <p:extLst>
      <p:ext uri="{BB962C8B-B14F-4D97-AF65-F5344CB8AC3E}">
        <p14:creationId xmlns:p14="http://schemas.microsoft.com/office/powerpoint/2010/main" val="716537220"/>
      </p:ext>
    </p:extLst>
  </p:cSld>
  <p:clrMap bg1="lt1" tx1="dk1" bg2="lt2" tx2="dk2" accent1="accent1" accent2="accent2" accent3="accent3" accent4="accent4" accent5="accent5" accent6="accent6" hlink="hlink" folHlink="folHlink"/>
  <p:sldLayoutIdLst>
    <p:sldLayoutId id="2147483696" r:id="rId1"/>
  </p:sldLayoutIdLst>
  <p:txStyles>
    <p:titleStyle>
      <a:lvl1pPr algn="ctr" defTabSz="9144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809" y="239149"/>
            <a:ext cx="10515600" cy="884477"/>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0809" y="1372779"/>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Afbeelding 13">
            <a:extLst>
              <a:ext uri="{FF2B5EF4-FFF2-40B4-BE49-F238E27FC236}">
                <a16:creationId xmlns:a16="http://schemas.microsoft.com/office/drawing/2014/main" id="{522606A1-5983-4956-9002-1FC101450FA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5321" y="6469091"/>
            <a:ext cx="733149" cy="167146"/>
          </a:xfrm>
          <a:prstGeom prst="rect">
            <a:avLst/>
          </a:prstGeom>
        </p:spPr>
      </p:pic>
      <p:sp>
        <p:nvSpPr>
          <p:cNvPr id="12" name="TextBox 11" title="AlexandriaReference"/>
          <p:cNvSpPr txBox="1"/>
          <p:nvPr userDrawn="1"/>
        </p:nvSpPr>
        <p:spPr>
          <a:xfrm>
            <a:off x="1117063" y="6443533"/>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SCK CEN/96008773</a:t>
            </a:r>
            <a:endParaRPr kumimoji="0" lang="nl-BE"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3" name="TextBox 12" title="AlexandriaDistributionLimitations"/>
          <p:cNvSpPr txBox="1"/>
          <p:nvPr userDrawn="1"/>
        </p:nvSpPr>
        <p:spPr>
          <a:xfrm>
            <a:off x="10155691" y="6587241"/>
            <a:ext cx="1660707" cy="21544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fr-FR"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ISC: Public</a:t>
            </a:r>
            <a:endParaRPr kumimoji="0" lang="fr-FR"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4" name="TextBox 13" title="AlexandriaAlternativeReference"/>
          <p:cNvSpPr txBox="1"/>
          <p:nvPr userDrawn="1"/>
        </p:nvSpPr>
        <p:spPr>
          <a:xfrm>
            <a:off x="1117063" y="6587241"/>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 </a:t>
            </a:r>
            <a:endParaRPr kumimoji="0" lang="nl-BE"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5"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143176"/>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16"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17063"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59445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276350" indent="-285750" algn="l" defTabSz="914400" rtl="0" eaLnBrk="1" latinLnBrk="0" hangingPunct="1">
        <a:lnSpc>
          <a:spcPct val="100000"/>
        </a:lnSpc>
        <a:spcBef>
          <a:spcPts val="500"/>
        </a:spcBef>
        <a:buClr>
          <a:schemeClr val="accent3"/>
        </a:buClr>
        <a:buFont typeface="Wingdings" panose="05000000000000000000" pitchFamily="2" charset="2"/>
        <a:buChar char="§"/>
        <a:defRPr sz="1800" kern="1200">
          <a:solidFill>
            <a:schemeClr val="tx1">
              <a:lumMod val="65000"/>
              <a:lumOff val="35000"/>
            </a:schemeClr>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83">
          <p15:clr>
            <a:srgbClr val="F26B43"/>
          </p15:clr>
        </p15:guide>
        <p15:guide id="4" pos="7197">
          <p15:clr>
            <a:srgbClr val="F26B43"/>
          </p15:clr>
        </p15:guide>
        <p15:guide id="5" orient="horz" pos="504">
          <p15:clr>
            <a:srgbClr val="F26B43"/>
          </p15:clr>
        </p15:guide>
        <p15:guide id="6"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0EDA39-8BB3-8A8A-D706-2190407688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56A05B-B6CD-17B5-6769-1A33368C1C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DC0D9-B09F-B5AE-EA63-A27B5E1FC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3B3D18-DA49-4BF7-9A05-9B3A4D0AD8A7}" type="datetimeFigureOut">
              <a:rPr lang="en-US" smtClean="0"/>
              <a:t>10/17/2025</a:t>
            </a:fld>
            <a:endParaRPr lang="en-US"/>
          </a:p>
        </p:txBody>
      </p:sp>
      <p:sp>
        <p:nvSpPr>
          <p:cNvPr id="5" name="Footer Placeholder 4">
            <a:extLst>
              <a:ext uri="{FF2B5EF4-FFF2-40B4-BE49-F238E27FC236}">
                <a16:creationId xmlns:a16="http://schemas.microsoft.com/office/drawing/2014/main" id="{A734C11F-5E70-7ED6-D1FD-5E6BA0CB0F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412EF9C-C5D6-7DD2-DD31-55745C04A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23576E-5B39-4E7C-AE5F-831A0D59D814}" type="slidenum">
              <a:rPr lang="en-US" smtClean="0"/>
              <a:t>‹#›</a:t>
            </a:fld>
            <a:endParaRPr lang="en-US"/>
          </a:p>
        </p:txBody>
      </p:sp>
    </p:spTree>
    <p:extLst>
      <p:ext uri="{BB962C8B-B14F-4D97-AF65-F5344CB8AC3E}">
        <p14:creationId xmlns:p14="http://schemas.microsoft.com/office/powerpoint/2010/main" val="156273578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55.jpeg"/><Relationship Id="rId5" Type="http://schemas.openxmlformats.org/officeDocument/2006/relationships/image" Target="../media/image54.png"/><Relationship Id="rId10" Type="http://schemas.openxmlformats.org/officeDocument/2006/relationships/comments" Target="../comments/comment1.xml"/><Relationship Id="rId4" Type="http://schemas.openxmlformats.org/officeDocument/2006/relationships/image" Target="../media/image53.png"/><Relationship Id="rId9" Type="http://schemas.openxmlformats.org/officeDocument/2006/relationships/image" Target="../media/image58.jpeg"/></Relationships>
</file>

<file path=ppt/slides/_rels/slide1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jpe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90.png"/><Relationship Id="rId3" Type="http://schemas.openxmlformats.org/officeDocument/2006/relationships/image" Target="../media/image83.png"/><Relationship Id="rId7" Type="http://schemas.openxmlformats.org/officeDocument/2006/relationships/image" Target="../media/image109.png"/><Relationship Id="rId12"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86.png"/><Relationship Id="rId11" Type="http://schemas.openxmlformats.org/officeDocument/2006/relationships/image" Target="../media/image88.png"/><Relationship Id="rId5" Type="http://schemas.openxmlformats.org/officeDocument/2006/relationships/image" Target="../media/image85.png"/><Relationship Id="rId10" Type="http://schemas.openxmlformats.org/officeDocument/2006/relationships/image" Target="../media/image87.jpeg"/><Relationship Id="rId4" Type="http://schemas.openxmlformats.org/officeDocument/2006/relationships/image" Target="../media/image84.png"/><Relationship Id="rId9" Type="http://schemas.openxmlformats.org/officeDocument/2006/relationships/image" Target="../media/image111.png"/><Relationship Id="rId14"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s://www.prismap.eu/" TargetMode="External"/><Relationship Id="rId3" Type="http://schemas.openxmlformats.org/officeDocument/2006/relationships/image" Target="../media/image46.gif"/><Relationship Id="rId7" Type="http://schemas.openxmlformats.org/officeDocument/2006/relationships/image" Target="../media/image50.png"/><Relationship Id="rId12" Type="http://schemas.openxmlformats.org/officeDocument/2006/relationships/hyperlink" Target="https://www.nupecc.org/lrp2024/Documents/nupecc_lrp2024__video_kurz.mp4"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49.png"/><Relationship Id="rId11" Type="http://schemas.openxmlformats.org/officeDocument/2006/relationships/hyperlink" Target="https://doi.org/10.1103/PhysRevC.100.024315" TargetMode="External"/><Relationship Id="rId5" Type="http://schemas.openxmlformats.org/officeDocument/2006/relationships/image" Target="../media/image48.jpg"/><Relationship Id="rId10" Type="http://schemas.openxmlformats.org/officeDocument/2006/relationships/hyperlink" Target="https://doi.org/10.1007/s00259-023-06165-9" TargetMode="External"/><Relationship Id="rId4" Type="http://schemas.openxmlformats.org/officeDocument/2006/relationships/image" Target="../media/image47.png"/><Relationship Id="rId9" Type="http://schemas.openxmlformats.org/officeDocument/2006/relationships/hyperlink" Target="https://doi.org/10.1016/j.ppnp.2022.10400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683775" y="5231783"/>
            <a:ext cx="8270421" cy="285787"/>
          </a:xfrm>
        </p:spPr>
        <p:txBody>
          <a:bodyPr>
            <a:normAutofit/>
          </a:bodyPr>
          <a:lstStyle/>
          <a:p>
            <a:r>
              <a:rPr lang="en-US" dirty="0"/>
              <a:t>Donald Houngbo for the ISOL@MYRRHA team - 20/10/2025</a:t>
            </a:r>
          </a:p>
        </p:txBody>
      </p:sp>
      <p:sp>
        <p:nvSpPr>
          <p:cNvPr id="3" name="Title 2"/>
          <p:cNvSpPr>
            <a:spLocks noGrp="1"/>
          </p:cNvSpPr>
          <p:nvPr>
            <p:ph type="title"/>
          </p:nvPr>
        </p:nvSpPr>
        <p:spPr>
          <a:xfrm>
            <a:off x="3591247" y="5517570"/>
            <a:ext cx="8362949" cy="602040"/>
          </a:xfrm>
        </p:spPr>
        <p:txBody>
          <a:bodyPr>
            <a:normAutofit fontScale="90000"/>
          </a:bodyPr>
          <a:lstStyle/>
          <a:p>
            <a:r>
              <a:rPr lang="en-US" dirty="0"/>
              <a:t>ISOL@MYRRHA recent advancements</a:t>
            </a:r>
            <a:br>
              <a:rPr lang="en-US" dirty="0"/>
            </a:br>
            <a:r>
              <a:rPr lang="en-US" sz="1600" dirty="0"/>
              <a:t> </a:t>
            </a:r>
            <a:r>
              <a:rPr lang="en-US" sz="1100" b="0" dirty="0" err="1"/>
              <a:t>Aknowledgements</a:t>
            </a:r>
            <a:r>
              <a:rPr lang="en-US" sz="1100" b="0" dirty="0"/>
              <a:t> Dinko Atanasov, Marc Dierckx, João Pedro Ramos, Kim Rijpstra, Lucia Popescu</a:t>
            </a:r>
            <a:endParaRPr lang="en-US" b="0" dirty="0"/>
          </a:p>
        </p:txBody>
      </p:sp>
    </p:spTree>
    <p:extLst>
      <p:ext uri="{BB962C8B-B14F-4D97-AF65-F5344CB8AC3E}">
        <p14:creationId xmlns:p14="http://schemas.microsoft.com/office/powerpoint/2010/main" val="283687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70EB3-11A3-C958-FCBC-70009EDC484A}"/>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0DA2E6D-D91D-844D-30D4-6948495A60CC}"/>
              </a:ext>
            </a:extLst>
          </p:cNvPr>
          <p:cNvSpPr>
            <a:spLocks noGrp="1"/>
          </p:cNvSpPr>
          <p:nvPr>
            <p:ph type="body" sz="quarter" idx="13"/>
          </p:nvPr>
        </p:nvSpPr>
        <p:spPr>
          <a:xfrm>
            <a:off x="4674702" y="1794669"/>
            <a:ext cx="6044098" cy="3276600"/>
          </a:xfrm>
        </p:spPr>
        <p:txBody>
          <a:bodyPr>
            <a:normAutofit/>
          </a:bodyPr>
          <a:lstStyle/>
          <a:p>
            <a:r>
              <a:rPr lang="en-US" dirty="0"/>
              <a:t>ISOL@MYRRHA technical progress</a:t>
            </a:r>
            <a:endParaRPr lang="nl-BE" dirty="0"/>
          </a:p>
        </p:txBody>
      </p:sp>
      <p:sp>
        <p:nvSpPr>
          <p:cNvPr id="4" name="Tijdelijke aanduiding voor dianummer 3">
            <a:extLst>
              <a:ext uri="{FF2B5EF4-FFF2-40B4-BE49-F238E27FC236}">
                <a16:creationId xmlns:a16="http://schemas.microsoft.com/office/drawing/2014/main" id="{AB96C4E9-9741-4CC3-61B2-05C155C0F4FE}"/>
              </a:ext>
            </a:extLst>
          </p:cNvPr>
          <p:cNvSpPr>
            <a:spLocks noGrp="1"/>
          </p:cNvSpPr>
          <p:nvPr>
            <p:ph type="sldNum" sz="quarter" idx="4"/>
          </p:nvPr>
        </p:nvSpPr>
        <p:spPr/>
        <p:txBody>
          <a:bodyPr/>
          <a:lstStyle/>
          <a:p>
            <a:fld id="{A814E660-BF25-4843-B2A0-93C6E2B6253B}" type="slidenum">
              <a:rPr lang="en-BE" smtClean="0"/>
              <a:pPr/>
              <a:t>10</a:t>
            </a:fld>
            <a:endParaRPr lang="en-BE" dirty="0"/>
          </a:p>
        </p:txBody>
      </p:sp>
    </p:spTree>
    <p:extLst>
      <p:ext uri="{BB962C8B-B14F-4D97-AF65-F5344CB8AC3E}">
        <p14:creationId xmlns:p14="http://schemas.microsoft.com/office/powerpoint/2010/main" val="2872271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82868" y="803645"/>
            <a:ext cx="6484632" cy="5906804"/>
          </a:xfrm>
          <a:solidFill>
            <a:schemeClr val="bg1"/>
          </a:solidFill>
        </p:spPr>
        <p:txBody>
          <a:bodyPr>
            <a:normAutofit/>
          </a:bodyPr>
          <a:lstStyle/>
          <a:p>
            <a:r>
              <a:rPr lang="en-US" sz="2000" b="1" dirty="0">
                <a:solidFill>
                  <a:schemeClr val="tx1"/>
                </a:solidFill>
              </a:rPr>
              <a:t>Advancing the technical design</a:t>
            </a:r>
          </a:p>
          <a:p>
            <a:pPr lvl="1"/>
            <a:r>
              <a:rPr lang="en-US" sz="1800" dirty="0">
                <a:solidFill>
                  <a:schemeClr val="tx1"/>
                </a:solidFill>
              </a:rPr>
              <a:t>Basic design of ISOL@MYRRHA systems either completed/advancing</a:t>
            </a:r>
          </a:p>
          <a:p>
            <a:r>
              <a:rPr lang="en-US" sz="2000" b="1" dirty="0">
                <a:solidFill>
                  <a:schemeClr val="tx1"/>
                </a:solidFill>
              </a:rPr>
              <a:t>Prototyping</a:t>
            </a:r>
          </a:p>
          <a:p>
            <a:pPr lvl="1"/>
            <a:r>
              <a:rPr lang="en-GB" sz="1800" dirty="0">
                <a:solidFill>
                  <a:schemeClr val="tx1"/>
                </a:solidFill>
              </a:rPr>
              <a:t>ISOL system offline – constructed, operational</a:t>
            </a:r>
          </a:p>
          <a:p>
            <a:pPr lvl="1"/>
            <a:r>
              <a:rPr lang="en-GB" sz="1800" dirty="0">
                <a:solidFill>
                  <a:schemeClr val="tx1"/>
                </a:solidFill>
              </a:rPr>
              <a:t>Isotope-Collector station – under tests</a:t>
            </a:r>
          </a:p>
          <a:p>
            <a:pPr lvl="1"/>
            <a:r>
              <a:rPr lang="en-GB" sz="1800" dirty="0">
                <a:solidFill>
                  <a:schemeClr val="tx1"/>
                </a:solidFill>
              </a:rPr>
              <a:t>TISA &amp; RDS  - under manufacturing</a:t>
            </a:r>
          </a:p>
          <a:p>
            <a:pPr lvl="1"/>
            <a:r>
              <a:rPr lang="en-GB" sz="1800" dirty="0">
                <a:solidFill>
                  <a:schemeClr val="tx1"/>
                </a:solidFill>
              </a:rPr>
              <a:t>Target Module - constructed</a:t>
            </a:r>
            <a:br>
              <a:rPr lang="en-GB" sz="1800" dirty="0">
                <a:solidFill>
                  <a:schemeClr val="tx1"/>
                </a:solidFill>
              </a:rPr>
            </a:br>
            <a:r>
              <a:rPr lang="en-GB" sz="1800" dirty="0">
                <a:solidFill>
                  <a:schemeClr val="tx1"/>
                </a:solidFill>
              </a:rPr>
              <a:t>-&gt; ARIEL front-end (collab. TRIUMF)</a:t>
            </a:r>
          </a:p>
          <a:p>
            <a:r>
              <a:rPr lang="en-US" sz="2000" b="1" dirty="0">
                <a:solidFill>
                  <a:schemeClr val="tx1"/>
                </a:solidFill>
              </a:rPr>
              <a:t>1</a:t>
            </a:r>
            <a:r>
              <a:rPr lang="en-US" sz="2000" b="1" baseline="30000" dirty="0">
                <a:solidFill>
                  <a:schemeClr val="tx1"/>
                </a:solidFill>
              </a:rPr>
              <a:t>st</a:t>
            </a:r>
            <a:r>
              <a:rPr lang="en-US" sz="2000" b="1" dirty="0">
                <a:solidFill>
                  <a:schemeClr val="tx1"/>
                </a:solidFill>
              </a:rPr>
              <a:t> separated ion beam</a:t>
            </a:r>
          </a:p>
          <a:p>
            <a:endParaRPr lang="en-US" sz="2000" b="1" dirty="0">
              <a:solidFill>
                <a:schemeClr val="tx1"/>
              </a:solidFill>
            </a:endParaRPr>
          </a:p>
          <a:p>
            <a:endParaRPr lang="en-US" sz="2000" b="1" dirty="0">
              <a:solidFill>
                <a:schemeClr val="tx1"/>
              </a:solidFill>
            </a:endParaRPr>
          </a:p>
          <a:p>
            <a:endParaRPr lang="en-US" sz="2000" b="1" dirty="0">
              <a:solidFill>
                <a:schemeClr val="tx1"/>
              </a:solidFill>
            </a:endParaRPr>
          </a:p>
          <a:p>
            <a:endParaRPr lang="en-US" sz="2000" b="1" dirty="0">
              <a:solidFill>
                <a:schemeClr val="tx1"/>
              </a:solidFill>
            </a:endParaRPr>
          </a:p>
          <a:p>
            <a:r>
              <a:rPr lang="en-US" sz="2000" b="1" dirty="0">
                <a:solidFill>
                  <a:schemeClr val="tx1"/>
                </a:solidFill>
              </a:rPr>
              <a:t>R&amp;D program </a:t>
            </a:r>
            <a:br>
              <a:rPr lang="en-US" sz="2000" b="1" dirty="0">
                <a:solidFill>
                  <a:schemeClr val="tx1"/>
                </a:solidFill>
              </a:rPr>
            </a:br>
            <a:r>
              <a:rPr lang="en-US" sz="1600" dirty="0">
                <a:solidFill>
                  <a:schemeClr val="tx1"/>
                </a:solidFill>
              </a:rPr>
              <a:t>@ SCK CEN &amp; external labs</a:t>
            </a:r>
            <a:endParaRPr lang="en-US" sz="1400" dirty="0">
              <a:solidFill>
                <a:schemeClr val="tx1"/>
              </a:solidFill>
            </a:endParaRPr>
          </a:p>
          <a:p>
            <a:endParaRPr lang="en-US" sz="2000" dirty="0">
              <a:solidFill>
                <a:schemeClr val="tx1"/>
              </a:solidFill>
            </a:endParaRPr>
          </a:p>
        </p:txBody>
      </p:sp>
      <p:sp>
        <p:nvSpPr>
          <p:cNvPr id="3" name="Slide Number Placeholder 2"/>
          <p:cNvSpPr>
            <a:spLocks noGrp="1"/>
          </p:cNvSpPr>
          <p:nvPr>
            <p:ph type="sldNum" sz="quarter" idx="4"/>
          </p:nvPr>
        </p:nvSpPr>
        <p:spPr/>
        <p:txBody>
          <a:bodyPr/>
          <a:lstStyle/>
          <a:p>
            <a:fld id="{A814E660-BF25-4843-B2A0-93C6E2B6253B}" type="slidenum">
              <a:rPr lang="en-BE" smtClean="0"/>
              <a:pPr/>
              <a:t>11</a:t>
            </a:fld>
            <a:endParaRPr lang="en-BE" dirty="0"/>
          </a:p>
        </p:txBody>
      </p:sp>
      <p:sp>
        <p:nvSpPr>
          <p:cNvPr id="10" name="Text Placeholder 9"/>
          <p:cNvSpPr>
            <a:spLocks noGrp="1"/>
          </p:cNvSpPr>
          <p:nvPr>
            <p:ph type="body" sz="quarter" idx="16"/>
          </p:nvPr>
        </p:nvSpPr>
        <p:spPr>
          <a:xfrm>
            <a:off x="0" y="0"/>
            <a:ext cx="11633530" cy="571500"/>
          </a:xfrm>
        </p:spPr>
        <p:txBody>
          <a:bodyPr>
            <a:normAutofit lnSpcReduction="10000"/>
          </a:bodyPr>
          <a:lstStyle/>
          <a:p>
            <a:r>
              <a:rPr lang="en-US" sz="3200" dirty="0"/>
              <a:t>Status ISOL systems</a:t>
            </a:r>
          </a:p>
        </p:txBody>
      </p:sp>
      <p:pic>
        <p:nvPicPr>
          <p:cNvPr id="4" name="Picture 3">
            <a:extLst>
              <a:ext uri="{FF2B5EF4-FFF2-40B4-BE49-F238E27FC236}">
                <a16:creationId xmlns:a16="http://schemas.microsoft.com/office/drawing/2014/main" id="{FF566038-6858-FAAE-C6EE-7589C3D2F1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4910" y="4489192"/>
            <a:ext cx="2793944" cy="2010793"/>
          </a:xfrm>
          <a:prstGeom prst="rect">
            <a:avLst/>
          </a:prstGeom>
        </p:spPr>
      </p:pic>
      <p:grpSp>
        <p:nvGrpSpPr>
          <p:cNvPr id="19" name="Group 18">
            <a:extLst>
              <a:ext uri="{FF2B5EF4-FFF2-40B4-BE49-F238E27FC236}">
                <a16:creationId xmlns:a16="http://schemas.microsoft.com/office/drawing/2014/main" id="{45F8F7B9-47E4-FAF9-2130-1DC9C0B599C7}"/>
              </a:ext>
            </a:extLst>
          </p:cNvPr>
          <p:cNvGrpSpPr/>
          <p:nvPr/>
        </p:nvGrpSpPr>
        <p:grpSpPr>
          <a:xfrm>
            <a:off x="6427515" y="235326"/>
            <a:ext cx="5692017" cy="6206419"/>
            <a:chOff x="6427515" y="235326"/>
            <a:chExt cx="5692017" cy="6206419"/>
          </a:xfrm>
        </p:grpSpPr>
        <p:grpSp>
          <p:nvGrpSpPr>
            <p:cNvPr id="14" name="Group 13">
              <a:extLst>
                <a:ext uri="{FF2B5EF4-FFF2-40B4-BE49-F238E27FC236}">
                  <a16:creationId xmlns:a16="http://schemas.microsoft.com/office/drawing/2014/main" id="{DFB8C0C7-C492-9487-CD09-8FA3282BEEF3}"/>
                </a:ext>
              </a:extLst>
            </p:cNvPr>
            <p:cNvGrpSpPr/>
            <p:nvPr/>
          </p:nvGrpSpPr>
          <p:grpSpPr>
            <a:xfrm>
              <a:off x="6427515" y="235326"/>
              <a:ext cx="5692017" cy="6206419"/>
              <a:chOff x="6393140" y="235326"/>
              <a:chExt cx="5692017" cy="6206419"/>
            </a:xfrm>
          </p:grpSpPr>
          <p:sp>
            <p:nvSpPr>
              <p:cNvPr id="13" name="Rectangle 12">
                <a:extLst>
                  <a:ext uri="{FF2B5EF4-FFF2-40B4-BE49-F238E27FC236}">
                    <a16:creationId xmlns:a16="http://schemas.microsoft.com/office/drawing/2014/main" id="{CCE6AA59-2514-6C1F-9A9D-E735CA5DA2DC}"/>
                  </a:ext>
                </a:extLst>
              </p:cNvPr>
              <p:cNvSpPr/>
              <p:nvPr/>
            </p:nvSpPr>
            <p:spPr>
              <a:xfrm>
                <a:off x="6393140" y="235326"/>
                <a:ext cx="5692017" cy="6206419"/>
              </a:xfrm>
              <a:prstGeom prst="rect">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8D338E4-9412-0A93-56EC-E48F9B621752}"/>
                  </a:ext>
                </a:extLst>
              </p:cNvPr>
              <p:cNvSpPr txBox="1"/>
              <p:nvPr/>
            </p:nvSpPr>
            <p:spPr>
              <a:xfrm>
                <a:off x="6553199" y="4652901"/>
                <a:ext cx="5531957" cy="1785104"/>
              </a:xfrm>
              <a:prstGeom prst="rect">
                <a:avLst/>
              </a:prstGeom>
              <a:noFill/>
            </p:spPr>
            <p:txBody>
              <a:bodyPr wrap="square">
                <a:spAutoFit/>
              </a:bodyPr>
              <a:lstStyle/>
              <a:p>
                <a:pPr lvl="1"/>
                <a:r>
                  <a:rPr lang="en-US" sz="2000" b="1" dirty="0">
                    <a:solidFill>
                      <a:schemeClr val="tx1"/>
                    </a:solidFill>
                  </a:rPr>
                  <a:t>R&amp;D infrastructure at SCK CEN</a:t>
                </a:r>
              </a:p>
              <a:p>
                <a:pPr marL="742950" lvl="1" indent="-285750">
                  <a:buFont typeface="Arial" panose="020B0604020202020204" pitchFamily="34" charset="0"/>
                  <a:buChar char="•"/>
                </a:pPr>
                <a:r>
                  <a:rPr lang="en-US" dirty="0"/>
                  <a:t>ISOL@MYRRHA labs</a:t>
                </a:r>
              </a:p>
              <a:p>
                <a:pPr marL="1200150" lvl="2" indent="-285750">
                  <a:buFont typeface="Arial" panose="020B0604020202020204" pitchFamily="34" charset="0"/>
                  <a:buChar char="•"/>
                </a:pPr>
                <a:r>
                  <a:rPr lang="en-US" dirty="0"/>
                  <a:t>ISOFF </a:t>
                </a:r>
              </a:p>
              <a:p>
                <a:pPr marL="1200150" lvl="2" indent="-285750">
                  <a:buFont typeface="Arial" panose="020B0604020202020204" pitchFamily="34" charset="0"/>
                  <a:buChar char="•"/>
                </a:pPr>
                <a:r>
                  <a:rPr lang="en-US" dirty="0"/>
                  <a:t>Material &amp; Thermal test systems</a:t>
                </a:r>
              </a:p>
              <a:p>
                <a:pPr marL="1200150" lvl="2" indent="-285750">
                  <a:buFont typeface="Arial" panose="020B0604020202020204" pitchFamily="34" charset="0"/>
                  <a:buChar char="•"/>
                </a:pPr>
                <a:r>
                  <a:rPr lang="en-US" dirty="0"/>
                  <a:t>IMRILS lab</a:t>
                </a:r>
              </a:p>
              <a:p>
                <a:pPr marL="742950" lvl="1" indent="-285750">
                  <a:buFont typeface="Arial" panose="020B0604020202020204" pitchFamily="34" charset="0"/>
                  <a:buChar char="•"/>
                </a:pPr>
                <a:r>
                  <a:rPr lang="en-US" dirty="0">
                    <a:solidFill>
                      <a:schemeClr val="tx1"/>
                    </a:solidFill>
                  </a:rPr>
                  <a:t>Materials-research </a:t>
                </a:r>
                <a:r>
                  <a:rPr lang="en-US" dirty="0"/>
                  <a:t>laboratories</a:t>
                </a:r>
              </a:p>
            </p:txBody>
          </p:sp>
          <p:pic>
            <p:nvPicPr>
              <p:cNvPr id="12" name="Picture 11">
                <a:extLst>
                  <a:ext uri="{FF2B5EF4-FFF2-40B4-BE49-F238E27FC236}">
                    <a16:creationId xmlns:a16="http://schemas.microsoft.com/office/drawing/2014/main" id="{A3F102CB-C893-5663-AAB2-11D97E560D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70901" y="441689"/>
                <a:ext cx="3538056" cy="3946995"/>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59A396C5-0E33-A7A0-CF4C-A2667D615857}"/>
                  </a:ext>
                </a:extLst>
              </p:cNvPr>
              <p:cNvPicPr>
                <a:picLocks noChangeAspect="1"/>
              </p:cNvPicPr>
              <p:nvPr/>
            </p:nvPicPr>
            <p:blipFill>
              <a:blip r:embed="rId5" cstate="email">
                <a:extLst>
                  <a:ext uri="{28A0092B-C50C-407E-A947-70E740481C1C}">
                    <a14:useLocalDpi xmlns:a14="http://schemas.microsoft.com/office/drawing/2010/main"/>
                  </a:ext>
                </a:extLst>
              </a:blip>
              <a:srcRect t="10746" r="6140"/>
              <a:stretch/>
            </p:blipFill>
            <p:spPr>
              <a:xfrm>
                <a:off x="6468975" y="430222"/>
                <a:ext cx="2867528" cy="2040029"/>
              </a:xfrm>
              <a:prstGeom prst="rect">
                <a:avLst/>
              </a:prstGeom>
              <a:effectLst>
                <a:outerShdw blurRad="50800" dist="38100" dir="5400000" algn="t" rotWithShape="0">
                  <a:prstClr val="black">
                    <a:alpha val="40000"/>
                  </a:prstClr>
                </a:outerShdw>
              </a:effectLst>
            </p:spPr>
          </p:pic>
        </p:grpSp>
        <p:pic>
          <p:nvPicPr>
            <p:cNvPr id="17" name="Picture 16">
              <a:extLst>
                <a:ext uri="{FF2B5EF4-FFF2-40B4-BE49-F238E27FC236}">
                  <a16:creationId xmlns:a16="http://schemas.microsoft.com/office/drawing/2014/main" id="{872627F2-9E57-2018-7D83-66FB61F82E0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9505" t="33903" r="50830" b="7479"/>
            <a:stretch/>
          </p:blipFill>
          <p:spPr>
            <a:xfrm>
              <a:off x="8160659" y="2731098"/>
              <a:ext cx="975621" cy="581753"/>
            </a:xfrm>
            <a:prstGeom prst="rect">
              <a:avLst/>
            </a:prstGeom>
            <a:effectLst>
              <a:outerShdw blurRad="50800" dist="38100" dir="5400000" algn="t" rotWithShape="0">
                <a:prstClr val="black">
                  <a:alpha val="40000"/>
                </a:prstClr>
              </a:outerShdw>
            </a:effectLst>
          </p:spPr>
        </p:pic>
      </p:grpSp>
      <p:pic>
        <p:nvPicPr>
          <p:cNvPr id="8" name="Picture 7">
            <a:extLst>
              <a:ext uri="{FF2B5EF4-FFF2-40B4-BE49-F238E27FC236}">
                <a16:creationId xmlns:a16="http://schemas.microsoft.com/office/drawing/2014/main" id="{F8EBAE55-C18A-4E57-5E9F-67D4B282C96B}"/>
              </a:ext>
            </a:extLst>
          </p:cNvPr>
          <p:cNvPicPr>
            <a:picLocks noChangeAspect="1"/>
          </p:cNvPicPr>
          <p:nvPr/>
        </p:nvPicPr>
        <p:blipFill>
          <a:blip r:embed="rId7" cstate="email">
            <a:extLst>
              <a:ext uri="{28A0092B-C50C-407E-A947-70E740481C1C}">
                <a14:useLocalDpi xmlns:a14="http://schemas.microsoft.com/office/drawing/2010/main"/>
              </a:ext>
            </a:extLst>
          </a:blip>
          <a:srcRect t="11653"/>
          <a:stretch/>
        </p:blipFill>
        <p:spPr>
          <a:xfrm>
            <a:off x="6523765" y="2538595"/>
            <a:ext cx="1569398" cy="1845602"/>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254AAF92-B910-2D84-9123-1A3D3DE93E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1994" y="4393537"/>
            <a:ext cx="2114196" cy="1565429"/>
          </a:xfrm>
          <a:prstGeom prst="rect">
            <a:avLst/>
          </a:prstGeom>
          <a:effectLst>
            <a:outerShdw blurRad="50800" dist="38100" dir="5400000" algn="t" rotWithShape="0">
              <a:prstClr val="black">
                <a:alpha val="40000"/>
              </a:prstClr>
            </a:outerShdw>
          </a:effectLst>
        </p:spPr>
      </p:pic>
      <p:pic>
        <p:nvPicPr>
          <p:cNvPr id="2" name="Picture 2">
            <a:extLst>
              <a:ext uri="{FF2B5EF4-FFF2-40B4-BE49-F238E27FC236}">
                <a16:creationId xmlns:a16="http://schemas.microsoft.com/office/drawing/2014/main" id="{6C24883B-BB45-B52D-7F6E-369125307FA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157" t="4299" r="10666" b="3943"/>
          <a:stretch/>
        </p:blipFill>
        <p:spPr bwMode="auto">
          <a:xfrm>
            <a:off x="4977739" y="2563100"/>
            <a:ext cx="1133913" cy="1821098"/>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779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228DF-BBE4-1539-8F4B-2B9C726FB28B}"/>
            </a:ext>
          </a:extLst>
        </p:cNvPr>
        <p:cNvGrpSpPr/>
        <p:nvPr/>
      </p:nvGrpSpPr>
      <p:grpSpPr>
        <a:xfrm>
          <a:off x="0" y="0"/>
          <a:ext cx="0" cy="0"/>
          <a:chOff x="0" y="0"/>
          <a:chExt cx="0" cy="0"/>
        </a:xfrm>
      </p:grpSpPr>
      <p:pic>
        <p:nvPicPr>
          <p:cNvPr id="2090" name="Picture 2089">
            <a:extLst>
              <a:ext uri="{FF2B5EF4-FFF2-40B4-BE49-F238E27FC236}">
                <a16:creationId xmlns:a16="http://schemas.microsoft.com/office/drawing/2014/main" id="{91CC4EEF-088E-6D82-E2A0-412BCEFA4B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9263" y="618447"/>
            <a:ext cx="2994200" cy="3309419"/>
          </a:xfrm>
          <a:prstGeom prst="rect">
            <a:avLst/>
          </a:prstGeom>
          <a:noFill/>
          <a:ln>
            <a:noFill/>
          </a:ln>
        </p:spPr>
      </p:pic>
      <p:sp>
        <p:nvSpPr>
          <p:cNvPr id="2" name="Text Placeholder 1">
            <a:extLst>
              <a:ext uri="{FF2B5EF4-FFF2-40B4-BE49-F238E27FC236}">
                <a16:creationId xmlns:a16="http://schemas.microsoft.com/office/drawing/2014/main" id="{42C3E51C-5DEA-579C-5C26-118CBBC33B43}"/>
              </a:ext>
            </a:extLst>
          </p:cNvPr>
          <p:cNvSpPr>
            <a:spLocks noGrp="1"/>
          </p:cNvSpPr>
          <p:nvPr>
            <p:ph type="body" sz="quarter" idx="15"/>
          </p:nvPr>
        </p:nvSpPr>
        <p:spPr>
          <a:xfrm>
            <a:off x="182868" y="919395"/>
            <a:ext cx="7158090" cy="3309418"/>
          </a:xfrm>
        </p:spPr>
        <p:txBody>
          <a:bodyPr>
            <a:normAutofit/>
          </a:bodyPr>
          <a:lstStyle/>
          <a:p>
            <a:pPr>
              <a:spcBef>
                <a:spcPts val="1200"/>
              </a:spcBef>
              <a:spcAft>
                <a:spcPts val="600"/>
              </a:spcAft>
            </a:pPr>
            <a:r>
              <a:rPr lang="en-US" sz="2100" dirty="0"/>
              <a:t>Target vessel based on the ARIEL (which is an evolution from ISOLDE)</a:t>
            </a:r>
          </a:p>
          <a:p>
            <a:pPr>
              <a:spcBef>
                <a:spcPts val="1200"/>
              </a:spcBef>
              <a:spcAft>
                <a:spcPts val="600"/>
              </a:spcAft>
            </a:pPr>
            <a:r>
              <a:rPr lang="en-US" sz="2100" dirty="0"/>
              <a:t>Can theoretically operate any ion source, transfer line, mass markers, etc. from ISOLDE or TRIUMF</a:t>
            </a:r>
          </a:p>
          <a:p>
            <a:pPr>
              <a:spcBef>
                <a:spcPts val="1200"/>
              </a:spcBef>
              <a:spcAft>
                <a:spcPts val="600"/>
              </a:spcAft>
            </a:pPr>
            <a:r>
              <a:rPr lang="en-US" sz="2100" dirty="0"/>
              <a:t>Vessel prototype under manufacturing (3D printing)</a:t>
            </a:r>
          </a:p>
          <a:p>
            <a:pPr>
              <a:spcBef>
                <a:spcPts val="1200"/>
              </a:spcBef>
              <a:spcAft>
                <a:spcPts val="600"/>
              </a:spcAft>
            </a:pPr>
            <a:r>
              <a:rPr lang="en-US" sz="2100" dirty="0"/>
              <a:t>Window prototype under test </a:t>
            </a:r>
          </a:p>
        </p:txBody>
      </p:sp>
      <p:sp>
        <p:nvSpPr>
          <p:cNvPr id="3" name="Slide Number Placeholder 2">
            <a:extLst>
              <a:ext uri="{FF2B5EF4-FFF2-40B4-BE49-F238E27FC236}">
                <a16:creationId xmlns:a16="http://schemas.microsoft.com/office/drawing/2014/main" id="{E909C7C4-E0C2-80FA-D9CC-980DFA4A8D61}"/>
              </a:ext>
            </a:extLst>
          </p:cNvPr>
          <p:cNvSpPr>
            <a:spLocks noGrp="1"/>
          </p:cNvSpPr>
          <p:nvPr>
            <p:ph type="sldNum" sz="quarter" idx="4"/>
          </p:nvPr>
        </p:nvSpPr>
        <p:spPr/>
        <p:txBody>
          <a:bodyPr/>
          <a:lstStyle/>
          <a:p>
            <a:fld id="{A814E660-BF25-4843-B2A0-93C6E2B6253B}" type="slidenum">
              <a:rPr lang="en-BE" smtClean="0"/>
              <a:pPr/>
              <a:t>12</a:t>
            </a:fld>
            <a:endParaRPr lang="en-BE" dirty="0"/>
          </a:p>
        </p:txBody>
      </p:sp>
      <p:sp>
        <p:nvSpPr>
          <p:cNvPr id="4" name="Text Placeholder 3">
            <a:extLst>
              <a:ext uri="{FF2B5EF4-FFF2-40B4-BE49-F238E27FC236}">
                <a16:creationId xmlns:a16="http://schemas.microsoft.com/office/drawing/2014/main" id="{762FC412-81A2-AACA-32F3-202BB5B4EFD4}"/>
              </a:ext>
            </a:extLst>
          </p:cNvPr>
          <p:cNvSpPr>
            <a:spLocks noGrp="1"/>
          </p:cNvSpPr>
          <p:nvPr>
            <p:ph type="body" sz="quarter" idx="16"/>
          </p:nvPr>
        </p:nvSpPr>
        <p:spPr>
          <a:xfrm>
            <a:off x="0" y="0"/>
            <a:ext cx="12192000" cy="571500"/>
          </a:xfrm>
        </p:spPr>
        <p:txBody>
          <a:bodyPr vert="horz" lIns="91440" tIns="45720" rIns="91440" bIns="45720" rtlCol="0" anchor="t">
            <a:normAutofit lnSpcReduction="10000"/>
          </a:bodyPr>
          <a:lstStyle/>
          <a:p>
            <a:r>
              <a:rPr lang="en-US" sz="3200" dirty="0"/>
              <a:t>Target assembly</a:t>
            </a:r>
          </a:p>
        </p:txBody>
      </p:sp>
      <p:pic>
        <p:nvPicPr>
          <p:cNvPr id="5" name="Picture 4">
            <a:extLst>
              <a:ext uri="{FF2B5EF4-FFF2-40B4-BE49-F238E27FC236}">
                <a16:creationId xmlns:a16="http://schemas.microsoft.com/office/drawing/2014/main" id="{60D31118-D083-FAD3-1787-CED2D84083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36" b="2250"/>
          <a:stretch/>
        </p:blipFill>
        <p:spPr bwMode="auto">
          <a:xfrm>
            <a:off x="9700550" y="62105"/>
            <a:ext cx="2464124" cy="1839379"/>
          </a:xfrm>
          <a:prstGeom prst="rect">
            <a:avLst/>
          </a:prstGeom>
          <a:noFill/>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B76F6157-ED37-484C-F825-76E16F5B0D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8131" y="4324068"/>
            <a:ext cx="3006308" cy="2032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419B5A-8CC5-4591-5954-EDB63BF434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02" y="4324068"/>
            <a:ext cx="2769746" cy="20325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6B5491A-0078-5ADB-50FF-EE81593047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7324" y="4324068"/>
            <a:ext cx="2994200" cy="20325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metal object with holes&#10;&#10;AI-generated content may be incorrect.">
            <a:extLst>
              <a:ext uri="{FF2B5EF4-FFF2-40B4-BE49-F238E27FC236}">
                <a16:creationId xmlns:a16="http://schemas.microsoft.com/office/drawing/2014/main" id="{4150582C-0764-F1EF-AFB6-5766204961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623543" y="4578136"/>
            <a:ext cx="2032518" cy="1524388"/>
          </a:xfrm>
          <a:prstGeom prst="rect">
            <a:avLst/>
          </a:prstGeom>
        </p:spPr>
      </p:pic>
    </p:spTree>
    <p:extLst>
      <p:ext uri="{BB962C8B-B14F-4D97-AF65-F5344CB8AC3E}">
        <p14:creationId xmlns:p14="http://schemas.microsoft.com/office/powerpoint/2010/main" val="73261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04CD2-4308-49BD-3DDF-6BC311E24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7FD15-81B1-E32E-5DFD-CBB94162AE03}"/>
              </a:ext>
            </a:extLst>
          </p:cNvPr>
          <p:cNvSpPr>
            <a:spLocks noGrp="1"/>
          </p:cNvSpPr>
          <p:nvPr>
            <p:ph type="title"/>
          </p:nvPr>
        </p:nvSpPr>
        <p:spPr>
          <a:xfrm>
            <a:off x="0" y="0"/>
            <a:ext cx="12191999" cy="719117"/>
          </a:xfrm>
        </p:spPr>
        <p:txBody>
          <a:bodyPr vert="horz" lIns="91440" tIns="45720" rIns="91440" bIns="45720" rtlCol="0" anchor="t">
            <a:normAutofit/>
          </a:bodyPr>
          <a:lstStyle/>
          <a:p>
            <a:pPr marL="88900">
              <a:lnSpc>
                <a:spcPct val="100000"/>
              </a:lnSpc>
              <a:spcBef>
                <a:spcPts val="1000"/>
              </a:spcBef>
              <a:buClr>
                <a:schemeClr val="accent2"/>
              </a:buClr>
              <a:buFont typeface="Arial" panose="020B0604020202020204" pitchFamily="34" charset="0"/>
            </a:pPr>
            <a:r>
              <a:rPr lang="en-US" sz="3200" dirty="0"/>
              <a:t>Target-material R&amp;D</a:t>
            </a:r>
          </a:p>
        </p:txBody>
      </p:sp>
      <p:sp>
        <p:nvSpPr>
          <p:cNvPr id="3" name="Text Placeholder 2">
            <a:extLst>
              <a:ext uri="{FF2B5EF4-FFF2-40B4-BE49-F238E27FC236}">
                <a16:creationId xmlns:a16="http://schemas.microsoft.com/office/drawing/2014/main" id="{AD007FFB-9BD0-03B1-29D4-902DC805A93E}"/>
              </a:ext>
            </a:extLst>
          </p:cNvPr>
          <p:cNvSpPr>
            <a:spLocks noGrp="1"/>
          </p:cNvSpPr>
          <p:nvPr>
            <p:ph type="body" sz="quarter" idx="15"/>
          </p:nvPr>
        </p:nvSpPr>
        <p:spPr>
          <a:xfrm>
            <a:off x="176166" y="902754"/>
            <a:ext cx="7174570" cy="5209665"/>
          </a:xfrm>
        </p:spPr>
        <p:txBody>
          <a:bodyPr>
            <a:normAutofit/>
          </a:bodyPr>
          <a:lstStyle/>
          <a:p>
            <a:pPr>
              <a:lnSpc>
                <a:spcPct val="90000"/>
              </a:lnSpc>
            </a:pPr>
            <a:r>
              <a:rPr lang="en-US" sz="2000" b="1" dirty="0"/>
              <a:t>Goal – high porosity &amp; stability vs temperature</a:t>
            </a:r>
          </a:p>
          <a:p>
            <a:pPr>
              <a:lnSpc>
                <a:spcPct val="90000"/>
              </a:lnSpc>
              <a:spcBef>
                <a:spcPts val="2400"/>
              </a:spcBef>
            </a:pPr>
            <a:r>
              <a:rPr lang="en-US" sz="2000" b="1" dirty="0"/>
              <a:t>Strategy</a:t>
            </a:r>
          </a:p>
          <a:p>
            <a:pPr lvl="1">
              <a:buFont typeface="Wingdings" panose="05000000000000000000" pitchFamily="2" charset="2"/>
              <a:buChar char="§"/>
            </a:pPr>
            <a:r>
              <a:rPr lang="en-US" sz="1800" dirty="0"/>
              <a:t>Various carbon sources for carbides</a:t>
            </a:r>
          </a:p>
          <a:p>
            <a:pPr lvl="1">
              <a:buFont typeface="Wingdings" panose="05000000000000000000" pitchFamily="2" charset="2"/>
              <a:buChar char="§"/>
            </a:pPr>
            <a:r>
              <a:rPr lang="en-US" sz="1800" dirty="0"/>
              <a:t>Pore formers for oxides</a:t>
            </a:r>
          </a:p>
          <a:p>
            <a:pPr>
              <a:lnSpc>
                <a:spcPct val="90000"/>
              </a:lnSpc>
              <a:spcBef>
                <a:spcPts val="2400"/>
              </a:spcBef>
            </a:pPr>
            <a:r>
              <a:rPr lang="en-US" sz="2000" b="1" dirty="0"/>
              <a:t>Developments</a:t>
            </a:r>
            <a:r>
              <a:rPr lang="en-US" sz="2000" dirty="0"/>
              <a:t> </a:t>
            </a:r>
          </a:p>
          <a:p>
            <a:pPr lvl="1">
              <a:buFont typeface="Wingdings" panose="05000000000000000000" pitchFamily="2" charset="2"/>
              <a:buChar char="§"/>
            </a:pPr>
            <a:r>
              <a:rPr lang="en-US" sz="1800" dirty="0"/>
              <a:t>Surrogate/ day-1 - Titanium carbide</a:t>
            </a:r>
          </a:p>
          <a:p>
            <a:pPr lvl="1">
              <a:buFont typeface="Wingdings" panose="05000000000000000000" pitchFamily="2" charset="2"/>
              <a:buChar char="§"/>
            </a:pPr>
            <a:r>
              <a:rPr lang="en-US" sz="1800" dirty="0"/>
              <a:t>Surrogate/ day-1 - Zirconium oxide</a:t>
            </a:r>
          </a:p>
          <a:p>
            <a:pPr lvl="1">
              <a:buFont typeface="Wingdings" panose="05000000000000000000" pitchFamily="2" charset="2"/>
              <a:buChar char="§"/>
            </a:pPr>
            <a:r>
              <a:rPr lang="en-US" sz="1800" dirty="0"/>
              <a:t>Surrogate/ day-1 - Zirconium and Niobium Carbides</a:t>
            </a:r>
          </a:p>
          <a:p>
            <a:pPr lvl="1">
              <a:buFont typeface="Wingdings" panose="05000000000000000000" pitchFamily="2" charset="2"/>
              <a:buChar char="§"/>
            </a:pPr>
            <a:r>
              <a:rPr lang="en-US" sz="1800" dirty="0"/>
              <a:t>Day-1 – Thorium oxide</a:t>
            </a:r>
          </a:p>
          <a:p>
            <a:pPr lvl="1">
              <a:buFont typeface="Wingdings" panose="05000000000000000000" pitchFamily="2" charset="2"/>
              <a:buChar char="§"/>
            </a:pPr>
            <a:r>
              <a:rPr lang="en-US" sz="1800" dirty="0"/>
              <a:t>High power: Thorium carbide</a:t>
            </a:r>
          </a:p>
          <a:p>
            <a:pPr lvl="1">
              <a:buFont typeface="Wingdings" panose="05000000000000000000" pitchFamily="2" charset="2"/>
              <a:buChar char="§"/>
            </a:pPr>
            <a:r>
              <a:rPr lang="en-US" sz="1800" dirty="0"/>
              <a:t>Day-1 - Silicon Carbide </a:t>
            </a:r>
          </a:p>
          <a:p>
            <a:pPr lvl="1"/>
            <a:endParaRPr lang="en-US" dirty="0"/>
          </a:p>
          <a:p>
            <a:pPr marL="355600" lvl="1" indent="0">
              <a:buNone/>
            </a:pPr>
            <a:endParaRPr lang="en-US" dirty="0">
              <a:solidFill>
                <a:srgbClr val="FFFF00"/>
              </a:solidFill>
            </a:endParaRPr>
          </a:p>
        </p:txBody>
      </p:sp>
      <p:sp>
        <p:nvSpPr>
          <p:cNvPr id="4" name="Slide Number Placeholder 3">
            <a:extLst>
              <a:ext uri="{FF2B5EF4-FFF2-40B4-BE49-F238E27FC236}">
                <a16:creationId xmlns:a16="http://schemas.microsoft.com/office/drawing/2014/main" id="{2C9AE89D-4B75-1BBD-C303-292EB3E40E93}"/>
              </a:ext>
            </a:extLst>
          </p:cNvPr>
          <p:cNvSpPr>
            <a:spLocks noGrp="1"/>
          </p:cNvSpPr>
          <p:nvPr>
            <p:ph type="sldNum" sz="quarter" idx="4"/>
          </p:nvPr>
        </p:nvSpPr>
        <p:spPr/>
        <p:txBody>
          <a:bodyPr/>
          <a:lstStyle/>
          <a:p>
            <a:fld id="{A814E660-BF25-4843-B2A0-93C6E2B6253B}" type="slidenum">
              <a:rPr lang="en-BE" smtClean="0"/>
              <a:pPr/>
              <a:t>13</a:t>
            </a:fld>
            <a:endParaRPr lang="en-BE" dirty="0"/>
          </a:p>
        </p:txBody>
      </p:sp>
      <p:pic>
        <p:nvPicPr>
          <p:cNvPr id="9" name="Picture 2">
            <a:extLst>
              <a:ext uri="{FF2B5EF4-FFF2-40B4-BE49-F238E27FC236}">
                <a16:creationId xmlns:a16="http://schemas.microsoft.com/office/drawing/2014/main" id="{AC60CE99-2F2E-D40E-2FD1-347494BEFD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8417" y="6131635"/>
            <a:ext cx="1081516" cy="8357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ue rectangle with white text&#10;&#10;AI-generated content may be incorrect.">
            <a:extLst>
              <a:ext uri="{FF2B5EF4-FFF2-40B4-BE49-F238E27FC236}">
                <a16:creationId xmlns:a16="http://schemas.microsoft.com/office/drawing/2014/main" id="{ECA7AD46-7505-8D9E-FF01-385FD88E3746}"/>
              </a:ext>
            </a:extLst>
          </p:cNvPr>
          <p:cNvPicPr>
            <a:picLocks noChangeAspect="1"/>
          </p:cNvPicPr>
          <p:nvPr/>
        </p:nvPicPr>
        <p:blipFill>
          <a:blip r:embed="rId4" cstate="email">
            <a:extLst>
              <a:ext uri="{28A0092B-C50C-407E-A947-70E740481C1C}">
                <a14:useLocalDpi xmlns:a14="http://schemas.microsoft.com/office/drawing/2010/main"/>
              </a:ext>
            </a:extLst>
          </a:blip>
          <a:srcRect l="8954" t="26577" r="6045" b="29223"/>
          <a:stretch/>
        </p:blipFill>
        <p:spPr>
          <a:xfrm>
            <a:off x="10829327" y="5094435"/>
            <a:ext cx="1191820" cy="551294"/>
          </a:xfrm>
          <a:prstGeom prst="rect">
            <a:avLst/>
          </a:prstGeom>
        </p:spPr>
      </p:pic>
      <p:pic>
        <p:nvPicPr>
          <p:cNvPr id="15" name="Picture 8">
            <a:extLst>
              <a:ext uri="{FF2B5EF4-FFF2-40B4-BE49-F238E27FC236}">
                <a16:creationId xmlns:a16="http://schemas.microsoft.com/office/drawing/2014/main" id="{3FCF2D02-47B8-0990-86A5-38EBB4A5E55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827875" y="5762394"/>
            <a:ext cx="1295400" cy="3714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AFB372B5-E557-FD3A-7BED-BEE3BFF8E04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53840" y="6287330"/>
            <a:ext cx="495300" cy="4953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5C8FB2EC-F3D9-8554-26B3-CB7AC7CA0279}"/>
              </a:ext>
            </a:extLst>
          </p:cNvPr>
          <p:cNvGrpSpPr/>
          <p:nvPr/>
        </p:nvGrpSpPr>
        <p:grpSpPr>
          <a:xfrm>
            <a:off x="7440144" y="1570183"/>
            <a:ext cx="698779" cy="971440"/>
            <a:chOff x="7463120" y="1328503"/>
            <a:chExt cx="698779" cy="971440"/>
          </a:xfrm>
        </p:grpSpPr>
        <p:pic>
          <p:nvPicPr>
            <p:cNvPr id="5" name="Picture 4" descr="A graphene molecule structure&#10;&#10;Description automatically generated">
              <a:extLst>
                <a:ext uri="{FF2B5EF4-FFF2-40B4-BE49-F238E27FC236}">
                  <a16:creationId xmlns:a16="http://schemas.microsoft.com/office/drawing/2014/main" id="{301629C2-BD74-97A7-5380-EBAA966608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46" r="12560"/>
            <a:stretch>
              <a:fillRect/>
            </a:stretch>
          </p:blipFill>
          <p:spPr>
            <a:xfrm>
              <a:off x="7486013" y="1328503"/>
              <a:ext cx="675886" cy="720000"/>
            </a:xfrm>
            <a:prstGeom prst="rect">
              <a:avLst/>
            </a:prstGeom>
            <a:noFill/>
          </p:spPr>
        </p:pic>
        <p:sp>
          <p:nvSpPr>
            <p:cNvPr id="32" name="TextBox 31">
              <a:extLst>
                <a:ext uri="{FF2B5EF4-FFF2-40B4-BE49-F238E27FC236}">
                  <a16:creationId xmlns:a16="http://schemas.microsoft.com/office/drawing/2014/main" id="{B5EFD285-CAA2-BD0B-04CD-7C82AD21E416}"/>
                </a:ext>
              </a:extLst>
            </p:cNvPr>
            <p:cNvSpPr txBox="1"/>
            <p:nvPr/>
          </p:nvSpPr>
          <p:spPr>
            <a:xfrm>
              <a:off x="7463120" y="2053722"/>
              <a:ext cx="671979" cy="246221"/>
            </a:xfrm>
            <a:prstGeom prst="rect">
              <a:avLst/>
            </a:prstGeom>
            <a:solidFill>
              <a:schemeClr val="bg1">
                <a:lumMod val="95000"/>
              </a:schemeClr>
            </a:solidFill>
          </p:spPr>
          <p:txBody>
            <a:bodyPr wrap="none" rtlCol="0">
              <a:spAutoFit/>
            </a:bodyPr>
            <a:lstStyle/>
            <a:p>
              <a:r>
                <a:rPr lang="en-US" sz="1000" dirty="0"/>
                <a:t>Graphite</a:t>
              </a:r>
            </a:p>
          </p:txBody>
        </p:sp>
      </p:grpSp>
      <p:grpSp>
        <p:nvGrpSpPr>
          <p:cNvPr id="37" name="Group 36">
            <a:extLst>
              <a:ext uri="{FF2B5EF4-FFF2-40B4-BE49-F238E27FC236}">
                <a16:creationId xmlns:a16="http://schemas.microsoft.com/office/drawing/2014/main" id="{C7E7CF97-92F4-F54C-F574-A243D732CF10}"/>
              </a:ext>
            </a:extLst>
          </p:cNvPr>
          <p:cNvGrpSpPr/>
          <p:nvPr/>
        </p:nvGrpSpPr>
        <p:grpSpPr>
          <a:xfrm>
            <a:off x="8395399" y="1573400"/>
            <a:ext cx="683936" cy="966221"/>
            <a:chOff x="8759212" y="1352571"/>
            <a:chExt cx="683936" cy="966221"/>
          </a:xfrm>
        </p:grpSpPr>
        <p:pic>
          <p:nvPicPr>
            <p:cNvPr id="7" name="Picture 6" descr="A black and white image of a tube&#10;&#10;Description automatically generated">
              <a:extLst>
                <a:ext uri="{FF2B5EF4-FFF2-40B4-BE49-F238E27FC236}">
                  <a16:creationId xmlns:a16="http://schemas.microsoft.com/office/drawing/2014/main" id="{62DD9582-91F6-7761-88B7-628FDAC579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202" t="14379" b="16297"/>
            <a:stretch/>
          </p:blipFill>
          <p:spPr>
            <a:xfrm>
              <a:off x="8784125" y="1352571"/>
              <a:ext cx="659023" cy="720000"/>
            </a:xfrm>
            <a:prstGeom prst="rect">
              <a:avLst/>
            </a:prstGeom>
          </p:spPr>
        </p:pic>
        <p:sp>
          <p:nvSpPr>
            <p:cNvPr id="36" name="TextBox 35">
              <a:extLst>
                <a:ext uri="{FF2B5EF4-FFF2-40B4-BE49-F238E27FC236}">
                  <a16:creationId xmlns:a16="http://schemas.microsoft.com/office/drawing/2014/main" id="{2EADE6B7-A286-7E3E-2003-DE4C6EBCDD44}"/>
                </a:ext>
              </a:extLst>
            </p:cNvPr>
            <p:cNvSpPr txBox="1"/>
            <p:nvPr/>
          </p:nvSpPr>
          <p:spPr>
            <a:xfrm>
              <a:off x="8759212" y="2072571"/>
              <a:ext cx="663964" cy="246221"/>
            </a:xfrm>
            <a:prstGeom prst="rect">
              <a:avLst/>
            </a:prstGeom>
            <a:solidFill>
              <a:schemeClr val="bg1">
                <a:lumMod val="95000"/>
              </a:schemeClr>
            </a:solidFill>
          </p:spPr>
          <p:txBody>
            <a:bodyPr wrap="none" rtlCol="0">
              <a:spAutoFit/>
            </a:bodyPr>
            <a:lstStyle/>
            <a:p>
              <a:r>
                <a:rPr lang="en-US" sz="1000" dirty="0" err="1"/>
                <a:t>MWCNT</a:t>
              </a:r>
              <a:endParaRPr lang="en-US" sz="1000" dirty="0"/>
            </a:p>
          </p:txBody>
        </p:sp>
      </p:grpSp>
      <p:grpSp>
        <p:nvGrpSpPr>
          <p:cNvPr id="39" name="Group 38">
            <a:extLst>
              <a:ext uri="{FF2B5EF4-FFF2-40B4-BE49-F238E27FC236}">
                <a16:creationId xmlns:a16="http://schemas.microsoft.com/office/drawing/2014/main" id="{6AF08F0C-EF45-E5FC-A162-A4291F5D51FA}"/>
              </a:ext>
            </a:extLst>
          </p:cNvPr>
          <p:cNvGrpSpPr/>
          <p:nvPr/>
        </p:nvGrpSpPr>
        <p:grpSpPr>
          <a:xfrm>
            <a:off x="9367552" y="1565019"/>
            <a:ext cx="936475" cy="925450"/>
            <a:chOff x="10074736" y="1345280"/>
            <a:chExt cx="936475" cy="925450"/>
          </a:xfrm>
        </p:grpSpPr>
        <p:pic>
          <p:nvPicPr>
            <p:cNvPr id="8" name="Picture 7">
              <a:extLst>
                <a:ext uri="{FF2B5EF4-FFF2-40B4-BE49-F238E27FC236}">
                  <a16:creationId xmlns:a16="http://schemas.microsoft.com/office/drawing/2014/main" id="{C2CAE433-43B8-7CC4-7673-3FCD245D4433}"/>
                </a:ext>
              </a:extLst>
            </p:cNvPr>
            <p:cNvPicPr>
              <a:picLocks noChangeAspect="1"/>
            </p:cNvPicPr>
            <p:nvPr/>
          </p:nvPicPr>
          <p:blipFill>
            <a:blip r:embed="rId9"/>
            <a:srcRect t="17459" b="8730"/>
            <a:stretch/>
          </p:blipFill>
          <p:spPr>
            <a:xfrm>
              <a:off x="10101842" y="1345280"/>
              <a:ext cx="882264" cy="720000"/>
            </a:xfrm>
            <a:prstGeom prst="rect">
              <a:avLst/>
            </a:prstGeom>
          </p:spPr>
        </p:pic>
        <p:sp>
          <p:nvSpPr>
            <p:cNvPr id="38" name="TextBox 37">
              <a:extLst>
                <a:ext uri="{FF2B5EF4-FFF2-40B4-BE49-F238E27FC236}">
                  <a16:creationId xmlns:a16="http://schemas.microsoft.com/office/drawing/2014/main" id="{24AD0B61-3760-F8E2-0562-B1818D88903E}"/>
                </a:ext>
              </a:extLst>
            </p:cNvPr>
            <p:cNvSpPr txBox="1"/>
            <p:nvPr/>
          </p:nvSpPr>
          <p:spPr>
            <a:xfrm>
              <a:off x="10074736" y="2070675"/>
              <a:ext cx="936475" cy="200055"/>
            </a:xfrm>
            <a:prstGeom prst="rect">
              <a:avLst/>
            </a:prstGeom>
            <a:solidFill>
              <a:schemeClr val="bg1">
                <a:lumMod val="95000"/>
              </a:schemeClr>
            </a:solidFill>
          </p:spPr>
          <p:txBody>
            <a:bodyPr wrap="none" rtlCol="0">
              <a:spAutoFit/>
            </a:bodyPr>
            <a:lstStyle/>
            <a:p>
              <a:r>
                <a:rPr lang="en-US" sz="700" dirty="0"/>
                <a:t>Expanded Graphite</a:t>
              </a:r>
            </a:p>
          </p:txBody>
        </p:sp>
      </p:grpSp>
      <p:grpSp>
        <p:nvGrpSpPr>
          <p:cNvPr id="20" name="Group 19">
            <a:extLst>
              <a:ext uri="{FF2B5EF4-FFF2-40B4-BE49-F238E27FC236}">
                <a16:creationId xmlns:a16="http://schemas.microsoft.com/office/drawing/2014/main" id="{E6733F40-853F-5876-6792-A8DF13052887}"/>
              </a:ext>
            </a:extLst>
          </p:cNvPr>
          <p:cNvGrpSpPr/>
          <p:nvPr/>
        </p:nvGrpSpPr>
        <p:grpSpPr>
          <a:xfrm>
            <a:off x="6318745" y="4046257"/>
            <a:ext cx="2897772" cy="673994"/>
            <a:chOff x="7463117" y="4173197"/>
            <a:chExt cx="2897772" cy="673994"/>
          </a:xfrm>
        </p:grpSpPr>
        <p:grpSp>
          <p:nvGrpSpPr>
            <p:cNvPr id="18" name="Group 17">
              <a:extLst>
                <a:ext uri="{FF2B5EF4-FFF2-40B4-BE49-F238E27FC236}">
                  <a16:creationId xmlns:a16="http://schemas.microsoft.com/office/drawing/2014/main" id="{B4ED490B-EAE0-E5C1-0617-4BD6F78869F1}"/>
                </a:ext>
              </a:extLst>
            </p:cNvPr>
            <p:cNvGrpSpPr/>
            <p:nvPr/>
          </p:nvGrpSpPr>
          <p:grpSpPr>
            <a:xfrm>
              <a:off x="7840889" y="4173197"/>
              <a:ext cx="2520000" cy="499717"/>
              <a:chOff x="7840889" y="3359381"/>
              <a:chExt cx="2520000" cy="499717"/>
            </a:xfrm>
          </p:grpSpPr>
          <p:pic>
            <p:nvPicPr>
              <p:cNvPr id="25" name="Picture 24">
                <a:extLst>
                  <a:ext uri="{FF2B5EF4-FFF2-40B4-BE49-F238E27FC236}">
                    <a16:creationId xmlns:a16="http://schemas.microsoft.com/office/drawing/2014/main" id="{AF51DFBA-9283-216A-B7A0-FE6B6C257685}"/>
                  </a:ext>
                </a:extLst>
              </p:cNvPr>
              <p:cNvPicPr>
                <a:picLocks noChangeAspect="1"/>
              </p:cNvPicPr>
              <p:nvPr/>
            </p:nvPicPr>
            <p:blipFill>
              <a:blip r:embed="rId10"/>
              <a:stretch>
                <a:fillRect/>
              </a:stretch>
            </p:blipFill>
            <p:spPr>
              <a:xfrm>
                <a:off x="7840889" y="3359381"/>
                <a:ext cx="2520000" cy="499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 name="TextBox 39">
                <a:extLst>
                  <a:ext uri="{FF2B5EF4-FFF2-40B4-BE49-F238E27FC236}">
                    <a16:creationId xmlns:a16="http://schemas.microsoft.com/office/drawing/2014/main" id="{088969B2-301F-9592-E444-7CB467487477}"/>
                  </a:ext>
                </a:extLst>
              </p:cNvPr>
              <p:cNvSpPr txBox="1"/>
              <p:nvPr/>
            </p:nvSpPr>
            <p:spPr>
              <a:xfrm>
                <a:off x="8592884" y="3446864"/>
                <a:ext cx="1768005" cy="252000"/>
              </a:xfrm>
              <a:prstGeom prst="rect">
                <a:avLst/>
              </a:prstGeom>
              <a:solidFill>
                <a:schemeClr val="bg1">
                  <a:lumMod val="95000"/>
                </a:schemeClr>
              </a:solidFill>
            </p:spPr>
            <p:txBody>
              <a:bodyPr wrap="square" rtlCol="0" anchor="ctr">
                <a:spAutoFit/>
              </a:bodyPr>
              <a:lstStyle/>
              <a:p>
                <a:r>
                  <a:rPr lang="en-US" sz="1600" b="1" dirty="0">
                    <a:solidFill>
                      <a:schemeClr val="accent2"/>
                    </a:solidFill>
                  </a:rPr>
                  <a:t>Talk #41</a:t>
                </a:r>
                <a:r>
                  <a:rPr lang="en-US" sz="1600" dirty="0">
                    <a:solidFill>
                      <a:schemeClr val="accent2"/>
                    </a:solidFill>
                  </a:rPr>
                  <a:t> </a:t>
                </a:r>
                <a:r>
                  <a:rPr lang="en-US" sz="1100" dirty="0">
                    <a:solidFill>
                      <a:schemeClr val="accent2"/>
                    </a:solidFill>
                  </a:rPr>
                  <a:t>Wednesday</a:t>
                </a:r>
                <a:endParaRPr lang="en-US" sz="1600" dirty="0">
                  <a:solidFill>
                    <a:schemeClr val="accent2"/>
                  </a:solidFill>
                </a:endParaRPr>
              </a:p>
            </p:txBody>
          </p:sp>
        </p:grpSp>
        <p:sp>
          <p:nvSpPr>
            <p:cNvPr id="21" name="Right Brace 20">
              <a:extLst>
                <a:ext uri="{FF2B5EF4-FFF2-40B4-BE49-F238E27FC236}">
                  <a16:creationId xmlns:a16="http://schemas.microsoft.com/office/drawing/2014/main" id="{9229672D-00D2-2F9C-EDFB-60E6B570AC90}"/>
                </a:ext>
              </a:extLst>
            </p:cNvPr>
            <p:cNvSpPr/>
            <p:nvPr/>
          </p:nvSpPr>
          <p:spPr>
            <a:xfrm>
              <a:off x="7463117" y="4243331"/>
              <a:ext cx="357078" cy="603860"/>
            </a:xfrm>
            <a:prstGeom prst="rightBrace">
              <a:avLst>
                <a:gd name="adj1" fmla="val 17669"/>
                <a:gd name="adj2" fmla="val 29288"/>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ADEFC806-3D9D-3717-4DC5-9EC115625083}"/>
              </a:ext>
            </a:extLst>
          </p:cNvPr>
          <p:cNvGrpSpPr/>
          <p:nvPr/>
        </p:nvGrpSpPr>
        <p:grpSpPr>
          <a:xfrm>
            <a:off x="6305526" y="3041986"/>
            <a:ext cx="2910990" cy="1074405"/>
            <a:chOff x="7463120" y="3331545"/>
            <a:chExt cx="2910990" cy="1074405"/>
          </a:xfrm>
        </p:grpSpPr>
        <p:sp>
          <p:nvSpPr>
            <p:cNvPr id="19" name="Right Brace 18">
              <a:extLst>
                <a:ext uri="{FF2B5EF4-FFF2-40B4-BE49-F238E27FC236}">
                  <a16:creationId xmlns:a16="http://schemas.microsoft.com/office/drawing/2014/main" id="{4C961480-40FF-F322-4EB3-62FECB37EE07}"/>
                </a:ext>
              </a:extLst>
            </p:cNvPr>
            <p:cNvSpPr/>
            <p:nvPr/>
          </p:nvSpPr>
          <p:spPr>
            <a:xfrm>
              <a:off x="7463120" y="3331545"/>
              <a:ext cx="357078" cy="1074405"/>
            </a:xfrm>
            <a:prstGeom prst="rightBrace">
              <a:avLst>
                <a:gd name="adj1" fmla="val 22559"/>
                <a:gd name="adj2" fmla="val 26127"/>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DC40D1B-817C-A8B0-D406-F892C579C84B}"/>
                </a:ext>
              </a:extLst>
            </p:cNvPr>
            <p:cNvGrpSpPr/>
            <p:nvPr/>
          </p:nvGrpSpPr>
          <p:grpSpPr>
            <a:xfrm>
              <a:off x="7840889" y="3331545"/>
              <a:ext cx="2533221" cy="569491"/>
              <a:chOff x="7840889" y="4136217"/>
              <a:chExt cx="2533221" cy="569491"/>
            </a:xfrm>
          </p:grpSpPr>
          <p:pic>
            <p:nvPicPr>
              <p:cNvPr id="27" name="Picture 26">
                <a:extLst>
                  <a:ext uri="{FF2B5EF4-FFF2-40B4-BE49-F238E27FC236}">
                    <a16:creationId xmlns:a16="http://schemas.microsoft.com/office/drawing/2014/main" id="{B4306510-76AA-5C29-6257-F18B4607B32D}"/>
                  </a:ext>
                </a:extLst>
              </p:cNvPr>
              <p:cNvPicPr>
                <a:picLocks noChangeAspect="1"/>
              </p:cNvPicPr>
              <p:nvPr/>
            </p:nvPicPr>
            <p:blipFill>
              <a:blip r:embed="rId11"/>
              <a:stretch>
                <a:fillRect/>
              </a:stretch>
            </p:blipFill>
            <p:spPr>
              <a:xfrm>
                <a:off x="7840889" y="4136217"/>
                <a:ext cx="2520000" cy="569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 name="TextBox 40">
                <a:extLst>
                  <a:ext uri="{FF2B5EF4-FFF2-40B4-BE49-F238E27FC236}">
                    <a16:creationId xmlns:a16="http://schemas.microsoft.com/office/drawing/2014/main" id="{D837786C-5D5E-F5AE-B934-00422F446B5D}"/>
                  </a:ext>
                </a:extLst>
              </p:cNvPr>
              <p:cNvSpPr txBox="1"/>
              <p:nvPr/>
            </p:nvSpPr>
            <p:spPr>
              <a:xfrm>
                <a:off x="9167241" y="4232046"/>
                <a:ext cx="1206869" cy="252000"/>
              </a:xfrm>
              <a:prstGeom prst="rect">
                <a:avLst/>
              </a:prstGeom>
              <a:solidFill>
                <a:schemeClr val="bg1">
                  <a:lumMod val="95000"/>
                </a:schemeClr>
              </a:solidFill>
            </p:spPr>
            <p:txBody>
              <a:bodyPr wrap="none" rtlCol="0" anchor="ctr">
                <a:spAutoFit/>
              </a:bodyPr>
              <a:lstStyle/>
              <a:p>
                <a:r>
                  <a:rPr lang="en-US" sz="1600" b="1" dirty="0">
                    <a:solidFill>
                      <a:schemeClr val="accent2"/>
                    </a:solidFill>
                  </a:rPr>
                  <a:t>Poster #71</a:t>
                </a:r>
              </a:p>
            </p:txBody>
          </p:sp>
        </p:grpSp>
      </p:grpSp>
      <p:grpSp>
        <p:nvGrpSpPr>
          <p:cNvPr id="44" name="Group 43">
            <a:extLst>
              <a:ext uri="{FF2B5EF4-FFF2-40B4-BE49-F238E27FC236}">
                <a16:creationId xmlns:a16="http://schemas.microsoft.com/office/drawing/2014/main" id="{5B918C09-66AE-03A0-DC69-0BB8C2D04D5E}"/>
              </a:ext>
            </a:extLst>
          </p:cNvPr>
          <p:cNvGrpSpPr/>
          <p:nvPr/>
        </p:nvGrpSpPr>
        <p:grpSpPr>
          <a:xfrm>
            <a:off x="6328419" y="4720251"/>
            <a:ext cx="2888098" cy="497355"/>
            <a:chOff x="7463116" y="4823745"/>
            <a:chExt cx="2888098" cy="497355"/>
          </a:xfrm>
        </p:grpSpPr>
        <p:pic>
          <p:nvPicPr>
            <p:cNvPr id="29" name="Picture 28">
              <a:extLst>
                <a:ext uri="{FF2B5EF4-FFF2-40B4-BE49-F238E27FC236}">
                  <a16:creationId xmlns:a16="http://schemas.microsoft.com/office/drawing/2014/main" id="{288400A4-9122-D85E-2199-E5529090A56F}"/>
                </a:ext>
              </a:extLst>
            </p:cNvPr>
            <p:cNvPicPr>
              <a:picLocks noChangeAspect="1"/>
            </p:cNvPicPr>
            <p:nvPr/>
          </p:nvPicPr>
          <p:blipFill>
            <a:blip r:embed="rId12"/>
            <a:stretch>
              <a:fillRect/>
            </a:stretch>
          </p:blipFill>
          <p:spPr>
            <a:xfrm>
              <a:off x="7831214" y="4889202"/>
              <a:ext cx="2520000" cy="431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Right Brace 29">
              <a:extLst>
                <a:ext uri="{FF2B5EF4-FFF2-40B4-BE49-F238E27FC236}">
                  <a16:creationId xmlns:a16="http://schemas.microsoft.com/office/drawing/2014/main" id="{67D33998-B144-4B49-EC25-D23FE4CD3B82}"/>
                </a:ext>
              </a:extLst>
            </p:cNvPr>
            <p:cNvSpPr/>
            <p:nvPr/>
          </p:nvSpPr>
          <p:spPr>
            <a:xfrm>
              <a:off x="7463116" y="4823745"/>
              <a:ext cx="329997" cy="493104"/>
            </a:xfrm>
            <a:prstGeom prst="rightBrace">
              <a:avLst>
                <a:gd name="adj1" fmla="val 16992"/>
                <a:gd name="adj2" fmla="val 49870"/>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42" name="TextBox 41">
              <a:extLst>
                <a:ext uri="{FF2B5EF4-FFF2-40B4-BE49-F238E27FC236}">
                  <a16:creationId xmlns:a16="http://schemas.microsoft.com/office/drawing/2014/main" id="{5F8F2B27-74C5-5E45-F27F-D082EB2E4907}"/>
                </a:ext>
              </a:extLst>
            </p:cNvPr>
            <p:cNvSpPr txBox="1"/>
            <p:nvPr/>
          </p:nvSpPr>
          <p:spPr>
            <a:xfrm>
              <a:off x="9144345" y="5000371"/>
              <a:ext cx="1206869" cy="252000"/>
            </a:xfrm>
            <a:prstGeom prst="rect">
              <a:avLst/>
            </a:prstGeom>
            <a:solidFill>
              <a:schemeClr val="bg1">
                <a:lumMod val="95000"/>
              </a:schemeClr>
            </a:solidFill>
          </p:spPr>
          <p:txBody>
            <a:bodyPr wrap="none" rtlCol="0" anchor="ctr">
              <a:spAutoFit/>
            </a:bodyPr>
            <a:lstStyle/>
            <a:p>
              <a:r>
                <a:rPr lang="en-US" sz="1600" b="1" dirty="0">
                  <a:solidFill>
                    <a:schemeClr val="accent2"/>
                  </a:solidFill>
                </a:rPr>
                <a:t>Poster #28</a:t>
              </a:r>
            </a:p>
          </p:txBody>
        </p:sp>
      </p:grpSp>
      <p:grpSp>
        <p:nvGrpSpPr>
          <p:cNvPr id="52" name="Group 51">
            <a:extLst>
              <a:ext uri="{FF2B5EF4-FFF2-40B4-BE49-F238E27FC236}">
                <a16:creationId xmlns:a16="http://schemas.microsoft.com/office/drawing/2014/main" id="{BB64467D-35B2-C3A0-CAD3-9479A76CF693}"/>
              </a:ext>
            </a:extLst>
          </p:cNvPr>
          <p:cNvGrpSpPr/>
          <p:nvPr/>
        </p:nvGrpSpPr>
        <p:grpSpPr>
          <a:xfrm>
            <a:off x="10594963" y="1565019"/>
            <a:ext cx="1200227" cy="968829"/>
            <a:chOff x="10617939" y="1323339"/>
            <a:chExt cx="1200227" cy="968829"/>
          </a:xfrm>
        </p:grpSpPr>
        <p:pic>
          <p:nvPicPr>
            <p:cNvPr id="50" name="Picture 49" descr="A diagram of a graph showing a diagram of a graph showing a graph showing a graph showing a graph showing a graph showing a graph showing a graph showing a graph showing a graph showing a graph showing&#10;&#10;AI-generated content may be incorrect.">
              <a:extLst>
                <a:ext uri="{FF2B5EF4-FFF2-40B4-BE49-F238E27FC236}">
                  <a16:creationId xmlns:a16="http://schemas.microsoft.com/office/drawing/2014/main" id="{CA941E34-6084-1452-5B9C-B560D4DF7632}"/>
                </a:ext>
              </a:extLst>
            </p:cNvPr>
            <p:cNvPicPr>
              <a:picLocks noChangeAspect="1"/>
            </p:cNvPicPr>
            <p:nvPr/>
          </p:nvPicPr>
          <p:blipFill>
            <a:blip r:embed="rId13" cstate="print">
              <a:extLst>
                <a:ext uri="{28A0092B-C50C-407E-A947-70E740481C1C}">
                  <a14:useLocalDpi xmlns:a14="http://schemas.microsoft.com/office/drawing/2010/main" val="0"/>
                </a:ext>
              </a:extLst>
            </a:blip>
            <a:srcRect t="5559" r="55831" b="26965"/>
            <a:stretch/>
          </p:blipFill>
          <p:spPr>
            <a:xfrm>
              <a:off x="10617939" y="1323339"/>
              <a:ext cx="1200227" cy="720000"/>
            </a:xfrm>
            <a:prstGeom prst="rect">
              <a:avLst/>
            </a:prstGeom>
          </p:spPr>
        </p:pic>
        <p:sp>
          <p:nvSpPr>
            <p:cNvPr id="51" name="TextBox 50">
              <a:extLst>
                <a:ext uri="{FF2B5EF4-FFF2-40B4-BE49-F238E27FC236}">
                  <a16:creationId xmlns:a16="http://schemas.microsoft.com/office/drawing/2014/main" id="{F3177295-7FB8-DDE9-1055-1D798368237A}"/>
                </a:ext>
              </a:extLst>
            </p:cNvPr>
            <p:cNvSpPr txBox="1"/>
            <p:nvPr/>
          </p:nvSpPr>
          <p:spPr>
            <a:xfrm>
              <a:off x="10679282" y="2045947"/>
              <a:ext cx="1077539" cy="246221"/>
            </a:xfrm>
            <a:prstGeom prst="rect">
              <a:avLst/>
            </a:prstGeom>
            <a:solidFill>
              <a:schemeClr val="bg1">
                <a:lumMod val="95000"/>
              </a:schemeClr>
            </a:solidFill>
          </p:spPr>
          <p:txBody>
            <a:bodyPr wrap="none" rtlCol="0">
              <a:spAutoFit/>
            </a:bodyPr>
            <a:lstStyle/>
            <a:p>
              <a:r>
                <a:rPr lang="en-US" sz="1000" dirty="0"/>
                <a:t>Carbon Aerogel</a:t>
              </a:r>
            </a:p>
          </p:txBody>
        </p:sp>
      </p:grpSp>
      <p:pic>
        <p:nvPicPr>
          <p:cNvPr id="24" name="Picture 23">
            <a:extLst>
              <a:ext uri="{FF2B5EF4-FFF2-40B4-BE49-F238E27FC236}">
                <a16:creationId xmlns:a16="http://schemas.microsoft.com/office/drawing/2014/main" id="{5EBEED99-7A15-C4FC-3DAA-06DDFC07F0FB}"/>
              </a:ext>
            </a:extLst>
          </p:cNvPr>
          <p:cNvPicPr>
            <a:picLocks noChangeAspect="1"/>
          </p:cNvPicPr>
          <p:nvPr/>
        </p:nvPicPr>
        <p:blipFill>
          <a:blip r:embed="rId14"/>
          <a:stretch>
            <a:fillRect/>
          </a:stretch>
        </p:blipFill>
        <p:spPr>
          <a:xfrm>
            <a:off x="2324340" y="5701980"/>
            <a:ext cx="5937419" cy="1093967"/>
          </a:xfrm>
          <a:prstGeom prst="rect">
            <a:avLst/>
          </a:prstGeom>
        </p:spPr>
      </p:pic>
    </p:spTree>
    <p:extLst>
      <p:ext uri="{BB962C8B-B14F-4D97-AF65-F5344CB8AC3E}">
        <p14:creationId xmlns:p14="http://schemas.microsoft.com/office/powerpoint/2010/main" val="370680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6F85-F8D3-A521-0340-4D5E79A2B683}"/>
              </a:ext>
            </a:extLst>
          </p:cNvPr>
          <p:cNvSpPr>
            <a:spLocks noGrp="1"/>
          </p:cNvSpPr>
          <p:nvPr>
            <p:ph type="title"/>
          </p:nvPr>
        </p:nvSpPr>
        <p:spPr>
          <a:xfrm>
            <a:off x="0" y="0"/>
            <a:ext cx="12192000" cy="580531"/>
          </a:xfrm>
        </p:spPr>
        <p:txBody>
          <a:bodyPr vert="horz" lIns="91440" tIns="45720" rIns="91440" bIns="45720" rtlCol="0" anchor="t">
            <a:normAutofit/>
          </a:bodyPr>
          <a:lstStyle/>
          <a:p>
            <a:pPr marL="88900">
              <a:lnSpc>
                <a:spcPct val="100000"/>
              </a:lnSpc>
              <a:spcBef>
                <a:spcPts val="1000"/>
              </a:spcBef>
              <a:buClr>
                <a:schemeClr val="accent2"/>
              </a:buClr>
              <a:buFont typeface="Arial" panose="020B0604020202020204" pitchFamily="34" charset="0"/>
            </a:pPr>
            <a:r>
              <a:rPr lang="en-US" sz="3200" dirty="0"/>
              <a:t>Ion-source R&amp;D</a:t>
            </a:r>
          </a:p>
        </p:txBody>
      </p:sp>
      <p:sp>
        <p:nvSpPr>
          <p:cNvPr id="3" name="Text Placeholder 2">
            <a:extLst>
              <a:ext uri="{FF2B5EF4-FFF2-40B4-BE49-F238E27FC236}">
                <a16:creationId xmlns:a16="http://schemas.microsoft.com/office/drawing/2014/main" id="{9383D98D-3147-409E-40A0-DC11473B23B3}"/>
              </a:ext>
            </a:extLst>
          </p:cNvPr>
          <p:cNvSpPr>
            <a:spLocks noGrp="1"/>
          </p:cNvSpPr>
          <p:nvPr>
            <p:ph type="body" sz="quarter" idx="15"/>
          </p:nvPr>
        </p:nvSpPr>
        <p:spPr>
          <a:xfrm>
            <a:off x="168523" y="1001675"/>
            <a:ext cx="6981625" cy="5209665"/>
          </a:xfrm>
        </p:spPr>
        <p:txBody>
          <a:bodyPr>
            <a:normAutofit/>
          </a:bodyPr>
          <a:lstStyle/>
          <a:p>
            <a:r>
              <a:rPr lang="en-US" sz="2200" b="1" dirty="0"/>
              <a:t>Goal – high throughput &amp; prolonged operation</a:t>
            </a:r>
          </a:p>
          <a:p>
            <a:r>
              <a:rPr lang="en-US" sz="2000" b="1" dirty="0"/>
              <a:t>Design</a:t>
            </a:r>
          </a:p>
          <a:p>
            <a:pPr lvl="1"/>
            <a:r>
              <a:rPr lang="en-US" sz="1800" dirty="0"/>
              <a:t>Active thermal screen</a:t>
            </a:r>
          </a:p>
          <a:p>
            <a:pPr lvl="1"/>
            <a:r>
              <a:rPr lang="en-US" sz="1800" dirty="0"/>
              <a:t>Press-fit construction</a:t>
            </a:r>
          </a:p>
          <a:p>
            <a:pPr>
              <a:spcBef>
                <a:spcPts val="2400"/>
              </a:spcBef>
            </a:pPr>
            <a:r>
              <a:rPr lang="en-US" sz="2000" b="1" dirty="0"/>
              <a:t>Tests at ISOLDE - </a:t>
            </a:r>
            <a:r>
              <a:rPr lang="en-US" sz="2000" b="1" dirty="0" err="1"/>
              <a:t>Pumpstand</a:t>
            </a:r>
            <a:r>
              <a:rPr lang="en-US" sz="2000" b="1" dirty="0"/>
              <a:t> and Offline 2 </a:t>
            </a:r>
          </a:p>
          <a:p>
            <a:pPr lvl="1"/>
            <a:r>
              <a:rPr lang="en-US" sz="1800" dirty="0"/>
              <a:t>Validation of thermal-electric simulations</a:t>
            </a:r>
          </a:p>
          <a:p>
            <a:pPr lvl="1"/>
            <a:r>
              <a:rPr lang="en-US" sz="1800" dirty="0"/>
              <a:t>Successful thermal-electric characterization </a:t>
            </a:r>
          </a:p>
          <a:p>
            <a:pPr lvl="1"/>
            <a:r>
              <a:rPr lang="en-US" sz="1800" dirty="0"/>
              <a:t>Impact of volatile ionizable impurity </a:t>
            </a:r>
          </a:p>
          <a:p>
            <a:pPr lvl="1"/>
            <a:r>
              <a:rPr lang="en-US" sz="1800" dirty="0"/>
              <a:t>Mechanical resilience vs thermal cycling</a:t>
            </a:r>
          </a:p>
          <a:p>
            <a:pPr lvl="1"/>
            <a:r>
              <a:rPr lang="en-US" sz="1800" dirty="0"/>
              <a:t>Identified contribution of transfer line</a:t>
            </a:r>
            <a:endParaRPr lang="en-US" sz="1900" dirty="0"/>
          </a:p>
          <a:p>
            <a:pPr>
              <a:spcBef>
                <a:spcPts val="2400"/>
              </a:spcBef>
            </a:pPr>
            <a:r>
              <a:rPr lang="en-US" sz="2000" b="1" dirty="0"/>
              <a:t>Ongoing</a:t>
            </a:r>
          </a:p>
          <a:p>
            <a:pPr lvl="1"/>
            <a:r>
              <a:rPr lang="en-US" sz="1900" dirty="0"/>
              <a:t>Refined thermal-electric modeling of linker</a:t>
            </a:r>
          </a:p>
          <a:p>
            <a:pPr lvl="1"/>
            <a:r>
              <a:rPr lang="en-US" sz="1900" dirty="0"/>
              <a:t>Multiphysics modeling</a:t>
            </a:r>
          </a:p>
        </p:txBody>
      </p:sp>
      <p:sp>
        <p:nvSpPr>
          <p:cNvPr id="4" name="Slide Number Placeholder 3">
            <a:extLst>
              <a:ext uri="{FF2B5EF4-FFF2-40B4-BE49-F238E27FC236}">
                <a16:creationId xmlns:a16="http://schemas.microsoft.com/office/drawing/2014/main" id="{25050A82-645C-5EF5-5F1C-D8C26D14B57A}"/>
              </a:ext>
            </a:extLst>
          </p:cNvPr>
          <p:cNvSpPr>
            <a:spLocks noGrp="1"/>
          </p:cNvSpPr>
          <p:nvPr>
            <p:ph type="sldNum" sz="quarter" idx="4"/>
          </p:nvPr>
        </p:nvSpPr>
        <p:spPr/>
        <p:txBody>
          <a:bodyPr/>
          <a:lstStyle/>
          <a:p>
            <a:fld id="{A814E660-BF25-4843-B2A0-93C6E2B6253B}" type="slidenum">
              <a:rPr lang="en-BE" smtClean="0"/>
              <a:pPr/>
              <a:t>14</a:t>
            </a:fld>
            <a:endParaRPr lang="en-BE" dirty="0"/>
          </a:p>
        </p:txBody>
      </p:sp>
      <p:pic>
        <p:nvPicPr>
          <p:cNvPr id="12" name="Picture 11">
            <a:extLst>
              <a:ext uri="{FF2B5EF4-FFF2-40B4-BE49-F238E27FC236}">
                <a16:creationId xmlns:a16="http://schemas.microsoft.com/office/drawing/2014/main" id="{8D75013A-A501-C529-14E2-824594F33B0F}"/>
              </a:ext>
            </a:extLst>
          </p:cNvPr>
          <p:cNvPicPr>
            <a:picLocks noChangeAspect="1"/>
          </p:cNvPicPr>
          <p:nvPr/>
        </p:nvPicPr>
        <p:blipFill>
          <a:blip r:embed="rId2"/>
          <a:stretch>
            <a:fillRect/>
          </a:stretch>
        </p:blipFill>
        <p:spPr>
          <a:xfrm>
            <a:off x="7025129" y="1356948"/>
            <a:ext cx="2078825" cy="1457296"/>
          </a:xfrm>
          <a:prstGeom prst="rect">
            <a:avLst/>
          </a:prstGeom>
        </p:spPr>
      </p:pic>
      <p:pic>
        <p:nvPicPr>
          <p:cNvPr id="14" name="Picture 13">
            <a:extLst>
              <a:ext uri="{FF2B5EF4-FFF2-40B4-BE49-F238E27FC236}">
                <a16:creationId xmlns:a16="http://schemas.microsoft.com/office/drawing/2014/main" id="{1F2B507A-8D75-DD4A-69B1-A96D8721CD48}"/>
              </a:ext>
            </a:extLst>
          </p:cNvPr>
          <p:cNvPicPr>
            <a:picLocks noChangeAspect="1"/>
          </p:cNvPicPr>
          <p:nvPr/>
        </p:nvPicPr>
        <p:blipFill>
          <a:blip r:embed="rId3"/>
          <a:stretch>
            <a:fillRect/>
          </a:stretch>
        </p:blipFill>
        <p:spPr>
          <a:xfrm>
            <a:off x="9229757" y="3334359"/>
            <a:ext cx="2977323" cy="1364504"/>
          </a:xfrm>
          <a:prstGeom prst="rect">
            <a:avLst/>
          </a:prstGeom>
        </p:spPr>
      </p:pic>
      <p:pic>
        <p:nvPicPr>
          <p:cNvPr id="18" name="Picture 17">
            <a:extLst>
              <a:ext uri="{FF2B5EF4-FFF2-40B4-BE49-F238E27FC236}">
                <a16:creationId xmlns:a16="http://schemas.microsoft.com/office/drawing/2014/main" id="{F84987DB-F1EF-4913-3CC6-E519F8B7440F}"/>
              </a:ext>
            </a:extLst>
          </p:cNvPr>
          <p:cNvPicPr>
            <a:picLocks noChangeAspect="1"/>
          </p:cNvPicPr>
          <p:nvPr/>
        </p:nvPicPr>
        <p:blipFill>
          <a:blip r:embed="rId4"/>
          <a:stretch>
            <a:fillRect/>
          </a:stretch>
        </p:blipFill>
        <p:spPr>
          <a:xfrm>
            <a:off x="9339340" y="1356948"/>
            <a:ext cx="2798055" cy="1494630"/>
          </a:xfrm>
          <a:prstGeom prst="rect">
            <a:avLst/>
          </a:prstGeom>
        </p:spPr>
      </p:pic>
      <p:pic>
        <p:nvPicPr>
          <p:cNvPr id="20" name="Picture 19">
            <a:extLst>
              <a:ext uri="{FF2B5EF4-FFF2-40B4-BE49-F238E27FC236}">
                <a16:creationId xmlns:a16="http://schemas.microsoft.com/office/drawing/2014/main" id="{991ACC1C-BD36-BCE3-1FBD-6B47328E57CD}"/>
              </a:ext>
            </a:extLst>
          </p:cNvPr>
          <p:cNvPicPr>
            <a:picLocks noChangeAspect="1"/>
          </p:cNvPicPr>
          <p:nvPr/>
        </p:nvPicPr>
        <p:blipFill>
          <a:blip r:embed="rId5"/>
          <a:stretch>
            <a:fillRect/>
          </a:stretch>
        </p:blipFill>
        <p:spPr>
          <a:xfrm>
            <a:off x="6933070" y="5130905"/>
            <a:ext cx="4094725" cy="1528753"/>
          </a:xfrm>
          <a:prstGeom prst="rect">
            <a:avLst/>
          </a:prstGeom>
        </p:spPr>
      </p:pic>
      <p:sp>
        <p:nvSpPr>
          <p:cNvPr id="7" name="TextBox 6">
            <a:extLst>
              <a:ext uri="{FF2B5EF4-FFF2-40B4-BE49-F238E27FC236}">
                <a16:creationId xmlns:a16="http://schemas.microsoft.com/office/drawing/2014/main" id="{0405D5B3-AEE2-B914-8DEE-653B9F3833AA}"/>
              </a:ext>
            </a:extLst>
          </p:cNvPr>
          <p:cNvSpPr txBox="1"/>
          <p:nvPr/>
        </p:nvSpPr>
        <p:spPr>
          <a:xfrm>
            <a:off x="2540103" y="6401651"/>
            <a:ext cx="3813480" cy="461665"/>
          </a:xfrm>
          <a:prstGeom prst="rect">
            <a:avLst/>
          </a:prstGeom>
          <a:noFill/>
        </p:spPr>
        <p:txBody>
          <a:bodyPr wrap="none" rtlCol="0">
            <a:spAutoFit/>
          </a:bodyPr>
          <a:lstStyle/>
          <a:p>
            <a:pPr marL="171450" indent="-171450">
              <a:buFont typeface="Arial" panose="020B0604020202020204" pitchFamily="34" charset="0"/>
              <a:buChar char="•"/>
            </a:pPr>
            <a:r>
              <a:rPr lang="fr-FR" sz="1200" dirty="0"/>
              <a:t>S. Hurier </a:t>
            </a:r>
            <a:r>
              <a:rPr lang="fr-FR" sz="1200" i="1" dirty="0"/>
              <a:t>et al</a:t>
            </a:r>
            <a:r>
              <a:rPr lang="fr-FR" sz="1200" dirty="0"/>
              <a:t> 2022 </a:t>
            </a:r>
            <a:r>
              <a:rPr lang="fr-FR" sz="1200" i="1" dirty="0"/>
              <a:t>J. Phys.: Conf. </a:t>
            </a:r>
            <a:r>
              <a:rPr lang="fr-FR" sz="1200" i="1" dirty="0" err="1"/>
              <a:t>Ser</a:t>
            </a:r>
            <a:r>
              <a:rPr lang="fr-FR" sz="1200" i="1" dirty="0"/>
              <a:t>.</a:t>
            </a:r>
            <a:r>
              <a:rPr lang="fr-FR" sz="1200" dirty="0"/>
              <a:t> </a:t>
            </a:r>
            <a:r>
              <a:rPr lang="fr-FR" sz="1200" b="1" dirty="0"/>
              <a:t>2244</a:t>
            </a:r>
            <a:r>
              <a:rPr lang="fr-FR" sz="1200" dirty="0"/>
              <a:t> 012065 </a:t>
            </a:r>
            <a:r>
              <a:rPr lang="en-US" sz="1200" i="1" dirty="0"/>
              <a:t> </a:t>
            </a:r>
          </a:p>
          <a:p>
            <a:pPr marL="171450" indent="-171450">
              <a:buFont typeface="Arial" panose="020B0604020202020204" pitchFamily="34" charset="0"/>
              <a:buChar char="•"/>
            </a:pPr>
            <a:r>
              <a:rPr lang="en-US" sz="1200" dirty="0"/>
              <a:t>L. Quanjel, K. Rijpstra, et al </a:t>
            </a:r>
            <a:r>
              <a:rPr lang="en-US" sz="1200" i="1" dirty="0"/>
              <a:t>– article in preparation</a:t>
            </a:r>
          </a:p>
        </p:txBody>
      </p:sp>
      <p:pic>
        <p:nvPicPr>
          <p:cNvPr id="9" name="Picture 8">
            <a:extLst>
              <a:ext uri="{FF2B5EF4-FFF2-40B4-BE49-F238E27FC236}">
                <a16:creationId xmlns:a16="http://schemas.microsoft.com/office/drawing/2014/main" id="{4F388191-2FDF-81F7-F49F-95FC775086D4}"/>
              </a:ext>
            </a:extLst>
          </p:cNvPr>
          <p:cNvPicPr>
            <a:picLocks noChangeAspect="1"/>
          </p:cNvPicPr>
          <p:nvPr/>
        </p:nvPicPr>
        <p:blipFill>
          <a:blip r:embed="rId6"/>
          <a:stretch>
            <a:fillRect/>
          </a:stretch>
        </p:blipFill>
        <p:spPr>
          <a:xfrm>
            <a:off x="6353583" y="3334359"/>
            <a:ext cx="2807643" cy="1265650"/>
          </a:xfrm>
          <a:prstGeom prst="rect">
            <a:avLst/>
          </a:prstGeom>
        </p:spPr>
      </p:pic>
    </p:spTree>
    <p:extLst>
      <p:ext uri="{BB962C8B-B14F-4D97-AF65-F5344CB8AC3E}">
        <p14:creationId xmlns:p14="http://schemas.microsoft.com/office/powerpoint/2010/main" val="71332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E9EED-CB22-579A-8252-4074478F135D}"/>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EEEE9C2-FA75-E2AF-3375-81A6619BDBE3}"/>
              </a:ext>
            </a:extLst>
          </p:cNvPr>
          <p:cNvSpPr>
            <a:spLocks noGrp="1"/>
          </p:cNvSpPr>
          <p:nvPr>
            <p:ph type="body" sz="quarter" idx="13"/>
          </p:nvPr>
        </p:nvSpPr>
        <p:spPr>
          <a:xfrm>
            <a:off x="4674702" y="1794669"/>
            <a:ext cx="6044098" cy="3276600"/>
          </a:xfrm>
        </p:spPr>
        <p:txBody>
          <a:bodyPr>
            <a:normAutofit/>
          </a:bodyPr>
          <a:lstStyle/>
          <a:p>
            <a:r>
              <a:rPr lang="en-US" dirty="0"/>
              <a:t>ISOL@MYRRHA yield estimates</a:t>
            </a:r>
            <a:endParaRPr lang="nl-BE" dirty="0"/>
          </a:p>
        </p:txBody>
      </p:sp>
      <p:sp>
        <p:nvSpPr>
          <p:cNvPr id="4" name="Tijdelijke aanduiding voor dianummer 3">
            <a:extLst>
              <a:ext uri="{FF2B5EF4-FFF2-40B4-BE49-F238E27FC236}">
                <a16:creationId xmlns:a16="http://schemas.microsoft.com/office/drawing/2014/main" id="{94CEBB1D-5F33-6850-BD8B-B6F6AD5C6CD4}"/>
              </a:ext>
            </a:extLst>
          </p:cNvPr>
          <p:cNvSpPr>
            <a:spLocks noGrp="1"/>
          </p:cNvSpPr>
          <p:nvPr>
            <p:ph type="sldNum" sz="quarter" idx="4"/>
          </p:nvPr>
        </p:nvSpPr>
        <p:spPr/>
        <p:txBody>
          <a:bodyPr/>
          <a:lstStyle/>
          <a:p>
            <a:fld id="{A814E660-BF25-4843-B2A0-93C6E2B6253B}" type="slidenum">
              <a:rPr lang="en-BE" smtClean="0"/>
              <a:pPr/>
              <a:t>15</a:t>
            </a:fld>
            <a:endParaRPr lang="en-BE" dirty="0"/>
          </a:p>
        </p:txBody>
      </p:sp>
    </p:spTree>
    <p:extLst>
      <p:ext uri="{BB962C8B-B14F-4D97-AF65-F5344CB8AC3E}">
        <p14:creationId xmlns:p14="http://schemas.microsoft.com/office/powerpoint/2010/main" val="3116859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6D0CB-BE04-264B-C388-2EB3C1CB87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2446DE-68C6-BC1A-64F0-8C6CCE016F1F}"/>
              </a:ext>
            </a:extLst>
          </p:cNvPr>
          <p:cNvSpPr>
            <a:spLocks noGrp="1"/>
          </p:cNvSpPr>
          <p:nvPr>
            <p:ph type="title"/>
          </p:nvPr>
        </p:nvSpPr>
        <p:spPr>
          <a:xfrm>
            <a:off x="0" y="0"/>
            <a:ext cx="12184075" cy="571268"/>
          </a:xfrm>
        </p:spPr>
        <p:txBody>
          <a:bodyPr vert="horz" lIns="91440" tIns="45720" rIns="91440" bIns="45720" rtlCol="0" anchor="t">
            <a:noAutofit/>
          </a:bodyPr>
          <a:lstStyle/>
          <a:p>
            <a:pPr marL="88900">
              <a:lnSpc>
                <a:spcPct val="100000"/>
              </a:lnSpc>
              <a:spcBef>
                <a:spcPts val="1000"/>
              </a:spcBef>
              <a:buClr>
                <a:schemeClr val="accent2"/>
              </a:buClr>
              <a:buFont typeface="Arial" panose="020B0604020202020204" pitchFamily="34" charset="0"/>
            </a:pPr>
            <a:r>
              <a:rPr lang="en-US" sz="3200" dirty="0"/>
              <a:t>Expected yields – Methodology</a:t>
            </a:r>
          </a:p>
        </p:txBody>
      </p:sp>
      <p:sp>
        <p:nvSpPr>
          <p:cNvPr id="9" name="Tijdelijke aanduiding voor dianummer 8">
            <a:extLst>
              <a:ext uri="{FF2B5EF4-FFF2-40B4-BE49-F238E27FC236}">
                <a16:creationId xmlns:a16="http://schemas.microsoft.com/office/drawing/2014/main" id="{398973F8-D08A-B7BB-CBAF-AEBEDDF10DF7}"/>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16</a:t>
            </a:fld>
            <a:endParaRPr lang="en-BE" dirty="0"/>
          </a:p>
        </p:txBody>
      </p:sp>
      <p:sp>
        <p:nvSpPr>
          <p:cNvPr id="13" name="Tijdelijke aanduiding voor tekst 2">
            <a:extLst>
              <a:ext uri="{FF2B5EF4-FFF2-40B4-BE49-F238E27FC236}">
                <a16:creationId xmlns:a16="http://schemas.microsoft.com/office/drawing/2014/main" id="{B9F5156D-0D56-0E99-41CA-72B7505D12E2}"/>
              </a:ext>
            </a:extLst>
          </p:cNvPr>
          <p:cNvSpPr txBox="1">
            <a:spLocks/>
          </p:cNvSpPr>
          <p:nvPr/>
        </p:nvSpPr>
        <p:spPr>
          <a:xfrm>
            <a:off x="187643" y="1624171"/>
            <a:ext cx="5435916" cy="4056479"/>
          </a:xfrm>
          <a:prstGeom prst="rect">
            <a:avLst/>
          </a:prstGeom>
        </p:spPr>
        <p:txBody>
          <a:bodyPr vert="horz" lIns="91440" tIns="45720" rIns="91440" bIns="45720" rtlCol="0">
            <a:norm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2000" b="1" dirty="0"/>
              <a:t>Goals</a:t>
            </a:r>
          </a:p>
          <a:p>
            <a:pPr lvl="1">
              <a:spcAft>
                <a:spcPts val="1800"/>
              </a:spcAft>
            </a:pPr>
            <a:r>
              <a:rPr lang="en-US" sz="1800" b="1" dirty="0"/>
              <a:t>Gather</a:t>
            </a:r>
            <a:r>
              <a:rPr lang="en-US" sz="1800" dirty="0"/>
              <a:t>, in one access point, information on which nuclides can be produced</a:t>
            </a:r>
          </a:p>
          <a:p>
            <a:pPr lvl="1">
              <a:spcAft>
                <a:spcPts val="1800"/>
              </a:spcAft>
            </a:pPr>
            <a:r>
              <a:rPr lang="en-US" sz="1800" b="1" dirty="0"/>
              <a:t>Provide access</a:t>
            </a:r>
            <a:r>
              <a:rPr lang="en-US" sz="1800" dirty="0"/>
              <a:t> to production rates from different targets including contaminants</a:t>
            </a:r>
          </a:p>
          <a:p>
            <a:pPr lvl="1">
              <a:spcAft>
                <a:spcPts val="1800"/>
              </a:spcAft>
            </a:pPr>
            <a:r>
              <a:rPr lang="en-US" sz="1800" dirty="0"/>
              <a:t>Enable </a:t>
            </a:r>
            <a:r>
              <a:rPr lang="en-US" sz="1800" b="1" dirty="0"/>
              <a:t>determination of most suitable target</a:t>
            </a:r>
            <a:r>
              <a:rPr lang="en-US" sz="1800" dirty="0"/>
              <a:t> for each nuclide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7F0276-3506-2388-7B46-23C7C3DF9595}"/>
                  </a:ext>
                </a:extLst>
              </p:cNvPr>
              <p:cNvSpPr txBox="1"/>
              <p:nvPr/>
            </p:nvSpPr>
            <p:spPr>
              <a:xfrm>
                <a:off x="0" y="5238690"/>
                <a:ext cx="6097314" cy="391582"/>
              </a:xfrm>
              <a:prstGeom prst="rect">
                <a:avLst/>
              </a:prstGeom>
              <a:noFill/>
            </p:spPr>
            <p:txBody>
              <a:bodyPr wrap="square">
                <a:spAutoFit/>
              </a:bodyPr>
              <a:lstStyle/>
              <a:p>
                <a:pPr algn="ct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𝑖𝑒𝑙𝑑</m:t>
                        </m:r>
                      </m:sub>
                    </m:sSub>
                  </m:oMath>
                </a14:m>
                <a:r>
                  <a:rPr lang="en-US" dirty="0"/>
                  <a:t> </a:t>
                </a:r>
                <a14:m>
                  <m:oMath xmlns:m="http://schemas.openxmlformats.org/officeDocument/2006/math">
                    <m:r>
                      <a:rPr lang="en-US">
                        <a:latin typeface="Cambria Math" panose="02040503050406030204" pitchFamily="18" charset="0"/>
                      </a:rPr>
                      <m:t>=</m:t>
                    </m:r>
                  </m:oMath>
                </a14:m>
                <a:r>
                  <a:rPr lang="en-US" dirty="0"/>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𝑷</m:t>
                        </m:r>
                      </m:e>
                      <m:sub>
                        <m:r>
                          <a:rPr lang="en-US" b="1" i="1">
                            <a:latin typeface="Cambria Math" panose="02040503050406030204" pitchFamily="18" charset="0"/>
                          </a:rPr>
                          <m:t>𝒓𝒐𝒅</m:t>
                        </m:r>
                        <m:r>
                          <a:rPr lang="en-US" b="1" i="1">
                            <a:latin typeface="Cambria Math" panose="02040503050406030204" pitchFamily="18" charset="0"/>
                          </a:rPr>
                          <m:t>. </m:t>
                        </m:r>
                      </m:sub>
                    </m:sSub>
                  </m:oMath>
                </a14:m>
                <a:r>
                  <a:rPr lang="en-US" dirty="0"/>
                  <a:t> </a:t>
                </a:r>
                <a14:m>
                  <m:oMath xmlns:m="http://schemas.openxmlformats.org/officeDocument/2006/math">
                    <m:r>
                      <a:rPr lang="en-US" smtClean="0">
                        <a:solidFill>
                          <a:schemeClr val="bg1">
                            <a:lumMod val="50000"/>
                          </a:schemeClr>
                        </a:solidFill>
                        <a:latin typeface="Cambria Math" panose="02040503050406030204" pitchFamily="18" charset="0"/>
                      </a:rPr>
                      <m:t>∗ </m:t>
                    </m:r>
                    <m:sSub>
                      <m:sSubPr>
                        <m:ctrlPr>
                          <a:rPr lang="en-US" i="1">
                            <a:solidFill>
                              <a:schemeClr val="bg1">
                                <a:lumMod val="50000"/>
                              </a:schemeClr>
                            </a:solidFill>
                            <a:latin typeface="Cambria Math" panose="02040503050406030204" pitchFamily="18" charset="0"/>
                          </a:rPr>
                        </m:ctrlPr>
                      </m:sSubPr>
                      <m:e>
                        <m:r>
                          <a:rPr lang="en-US" i="1">
                            <a:solidFill>
                              <a:schemeClr val="bg1">
                                <a:lumMod val="50000"/>
                              </a:schemeClr>
                            </a:solidFill>
                            <a:latin typeface="Cambria Math" panose="02040503050406030204" pitchFamily="18" charset="0"/>
                          </a:rPr>
                          <m:t>𝜀</m:t>
                        </m:r>
                      </m:e>
                      <m:sub>
                        <m:r>
                          <a:rPr lang="en-US" i="1">
                            <a:solidFill>
                              <a:schemeClr val="bg1">
                                <a:lumMod val="50000"/>
                              </a:schemeClr>
                            </a:solidFill>
                            <a:latin typeface="Cambria Math" panose="02040503050406030204" pitchFamily="18" charset="0"/>
                          </a:rPr>
                          <m:t>𝑓𝑓</m:t>
                        </m:r>
                        <m:r>
                          <a:rPr lang="en-US" i="1">
                            <a:solidFill>
                              <a:schemeClr val="bg1">
                                <a:lumMod val="50000"/>
                              </a:schemeClr>
                            </a:solidFill>
                            <a:latin typeface="Cambria Math" panose="02040503050406030204" pitchFamily="18" charset="0"/>
                          </a:rPr>
                          <m:t>.</m:t>
                        </m:r>
                      </m:sub>
                    </m:sSub>
                  </m:oMath>
                </a14:m>
                <a:endParaRPr lang="en-US" dirty="0"/>
              </a:p>
            </p:txBody>
          </p:sp>
        </mc:Choice>
        <mc:Fallback xmlns="">
          <p:sp>
            <p:nvSpPr>
              <p:cNvPr id="10" name="TextBox 9">
                <a:extLst>
                  <a:ext uri="{FF2B5EF4-FFF2-40B4-BE49-F238E27FC236}">
                    <a16:creationId xmlns:a16="http://schemas.microsoft.com/office/drawing/2014/main" id="{097F0276-3506-2388-7B46-23C7C3DF9595}"/>
                  </a:ext>
                </a:extLst>
              </p:cNvPr>
              <p:cNvSpPr txBox="1">
                <a:spLocks noRot="1" noChangeAspect="1" noMove="1" noResize="1" noEditPoints="1" noAdjustHandles="1" noChangeArrowheads="1" noChangeShapeType="1" noTextEdit="1"/>
              </p:cNvSpPr>
              <p:nvPr/>
            </p:nvSpPr>
            <p:spPr>
              <a:xfrm>
                <a:off x="0" y="5238690"/>
                <a:ext cx="6097314" cy="391582"/>
              </a:xfrm>
              <a:prstGeom prst="rect">
                <a:avLst/>
              </a:prstGeom>
              <a:blipFill>
                <a:blip r:embed="rId3"/>
                <a:stretch>
                  <a:fillRect b="-9231"/>
                </a:stretch>
              </a:blipFill>
            </p:spPr>
            <p:txBody>
              <a:bodyPr/>
              <a:lstStyle/>
              <a:p>
                <a:r>
                  <a:rPr lang="en-US">
                    <a:noFill/>
                  </a:rPr>
                  <a:t> </a:t>
                </a:r>
              </a:p>
            </p:txBody>
          </p:sp>
        </mc:Fallback>
      </mc:AlternateContent>
      <p:graphicFrame>
        <p:nvGraphicFramePr>
          <p:cNvPr id="4" name="Chart 3">
            <a:extLst>
              <a:ext uri="{FF2B5EF4-FFF2-40B4-BE49-F238E27FC236}">
                <a16:creationId xmlns:a16="http://schemas.microsoft.com/office/drawing/2014/main" id="{9001EDB1-FFF0-CB5D-4210-67D3C038DAF7}"/>
              </a:ext>
            </a:extLst>
          </p:cNvPr>
          <p:cNvGraphicFramePr>
            <a:graphicFrameLocks noGrp="1" noChangeAspect="1"/>
          </p:cNvGraphicFramePr>
          <p:nvPr>
            <p:extLst>
              <p:ext uri="{D42A27DB-BD31-4B8C-83A1-F6EECF244321}">
                <p14:modId xmlns:p14="http://schemas.microsoft.com/office/powerpoint/2010/main" val="4178746846"/>
              </p:ext>
            </p:extLst>
          </p:nvPr>
        </p:nvGraphicFramePr>
        <p:xfrm>
          <a:off x="6754316" y="3810333"/>
          <a:ext cx="4642757" cy="3031672"/>
        </p:xfrm>
        <a:graphic>
          <a:graphicData uri="http://schemas.openxmlformats.org/drawingml/2006/chart">
            <c:chart xmlns:c="http://schemas.openxmlformats.org/drawingml/2006/chart" xmlns:r="http://schemas.openxmlformats.org/officeDocument/2006/relationships" r:id="rId4"/>
          </a:graphicData>
        </a:graphic>
      </p:graphicFrame>
      <p:cxnSp>
        <p:nvCxnSpPr>
          <p:cNvPr id="21" name="Straight Arrow Connector 20">
            <a:extLst>
              <a:ext uri="{FF2B5EF4-FFF2-40B4-BE49-F238E27FC236}">
                <a16:creationId xmlns:a16="http://schemas.microsoft.com/office/drawing/2014/main" id="{7705D265-1B80-7A72-78DA-FB5F9668F562}"/>
              </a:ext>
            </a:extLst>
          </p:cNvPr>
          <p:cNvCxnSpPr>
            <a:cxnSpLocks/>
          </p:cNvCxnSpPr>
          <p:nvPr/>
        </p:nvCxnSpPr>
        <p:spPr>
          <a:xfrm flipV="1">
            <a:off x="10611612" y="1828800"/>
            <a:ext cx="0" cy="3301244"/>
          </a:xfrm>
          <a:prstGeom prst="straightConnector1">
            <a:avLst/>
          </a:prstGeom>
          <a:ln w="12700">
            <a:solidFill>
              <a:srgbClr val="00B05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7463CC-43B0-AC67-D8BA-55419B2E8D7D}"/>
              </a:ext>
            </a:extLst>
          </p:cNvPr>
          <p:cNvCxnSpPr>
            <a:cxnSpLocks/>
          </p:cNvCxnSpPr>
          <p:nvPr/>
        </p:nvCxnSpPr>
        <p:spPr>
          <a:xfrm flipV="1">
            <a:off x="9569196" y="1780032"/>
            <a:ext cx="0" cy="3415104"/>
          </a:xfrm>
          <a:prstGeom prst="straightConnector1">
            <a:avLst/>
          </a:prstGeom>
          <a:ln w="12700">
            <a:solidFill>
              <a:srgbClr val="00B05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061058E-60E6-F054-9D31-79574E6B5394}"/>
              </a:ext>
            </a:extLst>
          </p:cNvPr>
          <p:cNvCxnSpPr>
            <a:cxnSpLocks/>
          </p:cNvCxnSpPr>
          <p:nvPr/>
        </p:nvCxnSpPr>
        <p:spPr>
          <a:xfrm flipV="1">
            <a:off x="8031480" y="2255520"/>
            <a:ext cx="0" cy="3321405"/>
          </a:xfrm>
          <a:prstGeom prst="straightConnector1">
            <a:avLst/>
          </a:prstGeom>
          <a:ln w="12700">
            <a:solidFill>
              <a:srgbClr val="00B05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2E84864A-D946-4704-6FF4-EE05EA12856D}"/>
              </a:ext>
            </a:extLst>
          </p:cNvPr>
          <p:cNvGraphicFramePr>
            <a:graphicFrameLocks noGrp="1" noChangeAspect="1"/>
          </p:cNvGraphicFramePr>
          <p:nvPr>
            <p:extLst>
              <p:ext uri="{D42A27DB-BD31-4B8C-83A1-F6EECF244321}">
                <p14:modId xmlns:p14="http://schemas.microsoft.com/office/powerpoint/2010/main" val="2414162680"/>
              </p:ext>
            </p:extLst>
          </p:nvPr>
        </p:nvGraphicFramePr>
        <p:xfrm>
          <a:off x="6833865" y="482471"/>
          <a:ext cx="4642757" cy="30316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98115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4" grpId="0">
        <p:bldAsOne/>
      </p:bldGraphic>
      <p:bldGraphic spid="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screenshot of a computer&#10;&#10;Description automatically generated">
            <a:extLst>
              <a:ext uri="{FF2B5EF4-FFF2-40B4-BE49-F238E27FC236}">
                <a16:creationId xmlns:a16="http://schemas.microsoft.com/office/drawing/2014/main" id="{6F117565-0608-5ABE-F010-268AC980C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5494" y="1626753"/>
            <a:ext cx="7876006" cy="4260731"/>
          </a:xfrm>
          <a:prstGeom prst="rect">
            <a:avLst/>
          </a:prstGeom>
        </p:spPr>
      </p:pic>
      <p:sp>
        <p:nvSpPr>
          <p:cNvPr id="25" name="TextBox 24">
            <a:extLst>
              <a:ext uri="{FF2B5EF4-FFF2-40B4-BE49-F238E27FC236}">
                <a16:creationId xmlns:a16="http://schemas.microsoft.com/office/drawing/2014/main" id="{40E7BF13-B5D3-D89A-FCB5-1502C1CE7FED}"/>
              </a:ext>
            </a:extLst>
          </p:cNvPr>
          <p:cNvSpPr txBox="1"/>
          <p:nvPr/>
        </p:nvSpPr>
        <p:spPr>
          <a:xfrm>
            <a:off x="3086603" y="1112796"/>
            <a:ext cx="1319592" cy="507831"/>
          </a:xfrm>
          <a:prstGeom prst="rect">
            <a:avLst/>
          </a:prstGeom>
          <a:noFill/>
        </p:spPr>
        <p:txBody>
          <a:bodyPr wrap="none" rtlCol="0">
            <a:spAutoFit/>
          </a:bodyPr>
          <a:lstStyle/>
          <a:p>
            <a:pPr algn="ctr"/>
            <a:r>
              <a:rPr lang="fr-FR" dirty="0" err="1">
                <a:latin typeface="Times New Roman" panose="02020603050405020304" pitchFamily="18" charset="0"/>
                <a:cs typeface="Times New Roman" panose="02020603050405020304" pitchFamily="18" charset="0"/>
              </a:rPr>
              <a:t>Query</a:t>
            </a:r>
            <a:r>
              <a:rPr lang="fr-FR" dirty="0">
                <a:latin typeface="Times New Roman" panose="02020603050405020304" pitchFamily="18" charset="0"/>
                <a:cs typeface="Times New Roman" panose="02020603050405020304" pitchFamily="18" charset="0"/>
              </a:rPr>
              <a:t> panel</a:t>
            </a:r>
          </a:p>
          <a:p>
            <a:pPr algn="ctr"/>
            <a:r>
              <a:rPr lang="fr-FR" sz="900" dirty="0" err="1">
                <a:latin typeface="Times New Roman" panose="02020603050405020304" pitchFamily="18" charset="0"/>
                <a:cs typeface="Times New Roman" panose="02020603050405020304" pitchFamily="18" charset="0"/>
              </a:rPr>
              <a:t>Adjustable</a:t>
            </a:r>
            <a:r>
              <a:rPr lang="fr-FR" sz="900" dirty="0">
                <a:latin typeface="Times New Roman" panose="02020603050405020304" pitchFamily="18" charset="0"/>
                <a:cs typeface="Times New Roman" panose="02020603050405020304" pitchFamily="18" charset="0"/>
              </a:rPr>
              <a:t> </a:t>
            </a:r>
            <a:r>
              <a:rPr lang="fr-FR" sz="900" dirty="0" err="1">
                <a:latin typeface="Times New Roman" panose="02020603050405020304" pitchFamily="18" charset="0"/>
                <a:cs typeface="Times New Roman" panose="02020603050405020304" pitchFamily="18" charset="0"/>
              </a:rPr>
              <a:t>width</a:t>
            </a:r>
            <a:endParaRPr lang="fr-FR" sz="9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0CE7018F-662E-E5AE-AAFB-9F6985441D86}"/>
              </a:ext>
            </a:extLst>
          </p:cNvPr>
          <p:cNvSpPr txBox="1"/>
          <p:nvPr/>
        </p:nvSpPr>
        <p:spPr>
          <a:xfrm>
            <a:off x="10202562" y="5377223"/>
            <a:ext cx="1989438" cy="646331"/>
          </a:xfrm>
          <a:prstGeom prst="rect">
            <a:avLst/>
          </a:prstGeom>
          <a:noFill/>
        </p:spPr>
        <p:txBody>
          <a:bodyPr wrap="square" rtlCol="0">
            <a:spAutoFit/>
          </a:bodyPr>
          <a:lstStyle/>
          <a:p>
            <a:pPr algn="ctr"/>
            <a:r>
              <a:rPr lang="fr-FR" dirty="0" err="1">
                <a:latin typeface="Times New Roman" panose="02020603050405020304" pitchFamily="18" charset="0"/>
                <a:cs typeface="Times New Roman" panose="02020603050405020304" pitchFamily="18" charset="0"/>
              </a:rPr>
              <a:t>Tabular</a:t>
            </a:r>
            <a:r>
              <a:rPr lang="fr-FR" dirty="0">
                <a:latin typeface="Times New Roman" panose="02020603050405020304" pitchFamily="18" charset="0"/>
                <a:cs typeface="Times New Roman" panose="02020603050405020304" pitchFamily="18" charset="0"/>
              </a:rPr>
              <a:t> display of </a:t>
            </a:r>
            <a:r>
              <a:rPr lang="fr-FR" dirty="0" err="1">
                <a:latin typeface="Times New Roman" panose="02020603050405020304" pitchFamily="18" charset="0"/>
                <a:cs typeface="Times New Roman" panose="02020603050405020304" pitchFamily="18" charset="0"/>
              </a:rPr>
              <a:t>query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results</a:t>
            </a:r>
            <a:r>
              <a:rPr lang="fr-FR" dirty="0">
                <a:latin typeface="Times New Roman" panose="02020603050405020304" pitchFamily="18" charset="0"/>
                <a:cs typeface="Times New Roman" panose="02020603050405020304" pitchFamily="18" charset="0"/>
              </a:rPr>
              <a:t> </a:t>
            </a:r>
          </a:p>
        </p:txBody>
      </p:sp>
      <p:cxnSp>
        <p:nvCxnSpPr>
          <p:cNvPr id="27" name="Straight Arrow Connector 26">
            <a:extLst>
              <a:ext uri="{FF2B5EF4-FFF2-40B4-BE49-F238E27FC236}">
                <a16:creationId xmlns:a16="http://schemas.microsoft.com/office/drawing/2014/main" id="{07A50C35-5F4C-277F-4D80-6AED887FF605}"/>
              </a:ext>
            </a:extLst>
          </p:cNvPr>
          <p:cNvCxnSpPr>
            <a:cxnSpLocks/>
          </p:cNvCxnSpPr>
          <p:nvPr/>
        </p:nvCxnSpPr>
        <p:spPr>
          <a:xfrm flipH="1" flipV="1">
            <a:off x="10158454" y="5112655"/>
            <a:ext cx="230151" cy="343744"/>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102D321A-CD14-6580-611F-B54D7BBDCA57}"/>
              </a:ext>
            </a:extLst>
          </p:cNvPr>
          <p:cNvCxnSpPr/>
          <p:nvPr/>
        </p:nvCxnSpPr>
        <p:spPr>
          <a:xfrm>
            <a:off x="10379136" y="5456399"/>
            <a:ext cx="1692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F7031C-6CE5-04C1-6186-ED8425F03129}"/>
              </a:ext>
            </a:extLst>
          </p:cNvPr>
          <p:cNvSpPr txBox="1"/>
          <p:nvPr/>
        </p:nvSpPr>
        <p:spPr>
          <a:xfrm>
            <a:off x="10141500" y="4231606"/>
            <a:ext cx="2050499" cy="369332"/>
          </a:xfrm>
          <a:prstGeom prst="rect">
            <a:avLst/>
          </a:prstGeom>
          <a:noFill/>
        </p:spPr>
        <p:txBody>
          <a:bodyPr wrap="square" rtlCol="0">
            <a:spAutoFit/>
          </a:bodyPr>
          <a:lstStyle/>
          <a:p>
            <a:r>
              <a:rPr lang="fr-FR" dirty="0" err="1">
                <a:latin typeface="Times New Roman" panose="02020603050405020304" pitchFamily="18" charset="0"/>
                <a:cs typeface="Times New Roman" panose="02020603050405020304" pitchFamily="18" charset="0"/>
              </a:rPr>
              <a:t>Toggle</a:t>
            </a:r>
            <a:r>
              <a:rPr lang="fr-FR" dirty="0">
                <a:latin typeface="Times New Roman" panose="02020603050405020304" pitchFamily="18" charset="0"/>
                <a:cs typeface="Times New Roman" panose="02020603050405020304" pitchFamily="18" charset="0"/>
              </a:rPr>
              <a:t> chart display</a:t>
            </a:r>
          </a:p>
        </p:txBody>
      </p:sp>
      <p:cxnSp>
        <p:nvCxnSpPr>
          <p:cNvPr id="30" name="Straight Arrow Connector 29">
            <a:extLst>
              <a:ext uri="{FF2B5EF4-FFF2-40B4-BE49-F238E27FC236}">
                <a16:creationId xmlns:a16="http://schemas.microsoft.com/office/drawing/2014/main" id="{58592AE0-CBBB-C23A-1630-4367EE5EE71D}"/>
              </a:ext>
            </a:extLst>
          </p:cNvPr>
          <p:cNvCxnSpPr>
            <a:cxnSpLocks/>
          </p:cNvCxnSpPr>
          <p:nvPr/>
        </p:nvCxnSpPr>
        <p:spPr>
          <a:xfrm flipH="1">
            <a:off x="10179403" y="2506550"/>
            <a:ext cx="299215" cy="13450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AAFCEE2-80DE-D4B9-FD43-1D2DFCFBEA70}"/>
              </a:ext>
            </a:extLst>
          </p:cNvPr>
          <p:cNvSpPr txBox="1"/>
          <p:nvPr/>
        </p:nvSpPr>
        <p:spPr>
          <a:xfrm>
            <a:off x="10135887" y="1765816"/>
            <a:ext cx="2141837" cy="784830"/>
          </a:xfrm>
          <a:prstGeom prst="rect">
            <a:avLst/>
          </a:prstGeom>
          <a:noFill/>
        </p:spPr>
        <p:txBody>
          <a:bodyPr wrap="square" rtlCol="0">
            <a:spAutoFit/>
          </a:bodyPr>
          <a:lstStyle/>
          <a:p>
            <a:pPr algn="ctr"/>
            <a:r>
              <a:rPr lang="fr-FR" dirty="0">
                <a:latin typeface="Times New Roman" panose="02020603050405020304" pitchFamily="18" charset="0"/>
                <a:cs typeface="Times New Roman" panose="02020603050405020304" pitchFamily="18" charset="0"/>
              </a:rPr>
              <a:t>Nuclide chart display</a:t>
            </a:r>
          </a:p>
          <a:p>
            <a:pPr algn="ctr"/>
            <a:r>
              <a:rPr lang="fr-FR" sz="900" dirty="0" err="1">
                <a:solidFill>
                  <a:prstClr val="black"/>
                </a:solidFill>
                <a:latin typeface="Times New Roman" panose="02020603050405020304" pitchFamily="18" charset="0"/>
                <a:cs typeface="Times New Roman" panose="02020603050405020304" pitchFamily="18" charset="0"/>
              </a:rPr>
              <a:t>Query</a:t>
            </a:r>
            <a:r>
              <a:rPr lang="fr-FR" sz="900" dirty="0">
                <a:solidFill>
                  <a:prstClr val="black"/>
                </a:solidFill>
                <a:latin typeface="Times New Roman" panose="02020603050405020304" pitchFamily="18" charset="0"/>
                <a:cs typeface="Times New Roman" panose="02020603050405020304" pitchFamily="18" charset="0"/>
              </a:rPr>
              <a:t> </a:t>
            </a:r>
            <a:r>
              <a:rPr lang="fr-FR" sz="900" dirty="0" err="1">
                <a:solidFill>
                  <a:prstClr val="black"/>
                </a:solidFill>
                <a:latin typeface="Times New Roman" panose="02020603050405020304" pitchFamily="18" charset="0"/>
                <a:cs typeface="Times New Roman" panose="02020603050405020304" pitchFamily="18" charset="0"/>
              </a:rPr>
              <a:t>result</a:t>
            </a:r>
            <a:r>
              <a:rPr lang="fr-FR" sz="900" dirty="0">
                <a:solidFill>
                  <a:prstClr val="black"/>
                </a:solidFill>
                <a:latin typeface="Times New Roman" panose="02020603050405020304" pitchFamily="18" charset="0"/>
                <a:cs typeface="Times New Roman" panose="02020603050405020304" pitchFamily="18" charset="0"/>
              </a:rPr>
              <a:t> display in </a:t>
            </a:r>
            <a:r>
              <a:rPr lang="fr-FR" sz="900" dirty="0" err="1">
                <a:solidFill>
                  <a:prstClr val="black"/>
                </a:solidFill>
                <a:latin typeface="Times New Roman" panose="02020603050405020304" pitchFamily="18" charset="0"/>
                <a:cs typeface="Times New Roman" panose="02020603050405020304" pitchFamily="18" charset="0"/>
              </a:rPr>
              <a:t>special</a:t>
            </a:r>
            <a:r>
              <a:rPr lang="fr-FR" sz="900" dirty="0">
                <a:solidFill>
                  <a:prstClr val="black"/>
                </a:solidFill>
                <a:latin typeface="Times New Roman" panose="02020603050405020304" pitchFamily="18" charset="0"/>
                <a:cs typeface="Times New Roman" panose="02020603050405020304" pitchFamily="18" charset="0"/>
              </a:rPr>
              <a:t> </a:t>
            </a:r>
            <a:r>
              <a:rPr lang="fr-FR" sz="900" dirty="0" err="1">
                <a:solidFill>
                  <a:prstClr val="black"/>
                </a:solidFill>
                <a:latin typeface="Times New Roman" panose="02020603050405020304" pitchFamily="18" charset="0"/>
                <a:cs typeface="Times New Roman" panose="02020603050405020304" pitchFamily="18" charset="0"/>
              </a:rPr>
              <a:t>query</a:t>
            </a:r>
            <a:r>
              <a:rPr lang="fr-FR" sz="900" dirty="0">
                <a:solidFill>
                  <a:prstClr val="black"/>
                </a:solidFill>
                <a:latin typeface="Times New Roman" panose="02020603050405020304" pitchFamily="18" charset="0"/>
                <a:cs typeface="Times New Roman" panose="02020603050405020304" pitchFamily="18" charset="0"/>
              </a:rPr>
              <a:t> tab</a:t>
            </a:r>
          </a:p>
          <a:p>
            <a:pPr algn="ctr"/>
            <a:r>
              <a:rPr lang="fr-FR" sz="900" dirty="0" err="1">
                <a:solidFill>
                  <a:prstClr val="black"/>
                </a:solidFill>
                <a:latin typeface="Times New Roman" panose="02020603050405020304" pitchFamily="18" charset="0"/>
                <a:cs typeface="Times New Roman" panose="02020603050405020304" pitchFamily="18" charset="0"/>
              </a:rPr>
              <a:t>Other</a:t>
            </a:r>
            <a:r>
              <a:rPr lang="fr-FR" sz="900" dirty="0">
                <a:solidFill>
                  <a:prstClr val="black"/>
                </a:solidFill>
                <a:latin typeface="Times New Roman" panose="02020603050405020304" pitchFamily="18" charset="0"/>
                <a:cs typeface="Times New Roman" panose="02020603050405020304" pitchFamily="18" charset="0"/>
              </a:rPr>
              <a:t> </a:t>
            </a:r>
            <a:r>
              <a:rPr lang="fr-FR" sz="900" dirty="0" err="1">
                <a:solidFill>
                  <a:prstClr val="black"/>
                </a:solidFill>
                <a:latin typeface="Times New Roman" panose="02020603050405020304" pitchFamily="18" charset="0"/>
                <a:cs typeface="Times New Roman" panose="02020603050405020304" pitchFamily="18" charset="0"/>
              </a:rPr>
              <a:t>tabs</a:t>
            </a:r>
            <a:r>
              <a:rPr lang="fr-FR" sz="900" dirty="0">
                <a:solidFill>
                  <a:prstClr val="black"/>
                </a:solidFill>
                <a:latin typeface="Times New Roman" panose="02020603050405020304" pitchFamily="18" charset="0"/>
                <a:cs typeface="Times New Roman" panose="02020603050405020304" pitchFamily="18" charset="0"/>
              </a:rPr>
              <a:t>, display Max value for </a:t>
            </a:r>
            <a:r>
              <a:rPr lang="fr-FR" sz="900" dirty="0" err="1">
                <a:solidFill>
                  <a:prstClr val="black"/>
                </a:solidFill>
                <a:latin typeface="Times New Roman" panose="02020603050405020304" pitchFamily="18" charset="0"/>
                <a:cs typeface="Times New Roman" panose="02020603050405020304" pitchFamily="18" charset="0"/>
              </a:rPr>
              <a:t>each</a:t>
            </a:r>
            <a:r>
              <a:rPr lang="fr-FR" sz="900" dirty="0">
                <a:solidFill>
                  <a:prstClr val="black"/>
                </a:solidFill>
                <a:latin typeface="Times New Roman" panose="02020603050405020304" pitchFamily="18" charset="0"/>
                <a:cs typeface="Times New Roman" panose="02020603050405020304" pitchFamily="18" charset="0"/>
              </a:rPr>
              <a:t> nuclide over the full </a:t>
            </a:r>
            <a:r>
              <a:rPr lang="fr-FR" sz="900" dirty="0" err="1">
                <a:solidFill>
                  <a:prstClr val="black"/>
                </a:solidFill>
                <a:latin typeface="Times New Roman" panose="02020603050405020304" pitchFamily="18" charset="0"/>
                <a:cs typeface="Times New Roman" panose="02020603050405020304" pitchFamily="18" charset="0"/>
              </a:rPr>
              <a:t>database</a:t>
            </a:r>
            <a:endParaRPr lang="fr-FR" dirty="0">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80FFA022-2083-2D93-43C0-6605094C492B}"/>
              </a:ext>
            </a:extLst>
          </p:cNvPr>
          <p:cNvCxnSpPr>
            <a:cxnSpLocks/>
          </p:cNvCxnSpPr>
          <p:nvPr/>
        </p:nvCxnSpPr>
        <p:spPr>
          <a:xfrm flipH="1">
            <a:off x="7599583" y="4586151"/>
            <a:ext cx="419453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F862ECD9-2F60-1C03-61F7-C9885601844E}"/>
              </a:ext>
            </a:extLst>
          </p:cNvPr>
          <p:cNvCxnSpPr/>
          <p:nvPr/>
        </p:nvCxnSpPr>
        <p:spPr>
          <a:xfrm>
            <a:off x="10478618" y="2506550"/>
            <a:ext cx="1296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75682DD1-7AFA-F622-1142-7B470272D9F0}"/>
              </a:ext>
            </a:extLst>
          </p:cNvPr>
          <p:cNvGrpSpPr/>
          <p:nvPr/>
        </p:nvGrpSpPr>
        <p:grpSpPr>
          <a:xfrm>
            <a:off x="2265494" y="1560260"/>
            <a:ext cx="2961811" cy="201960"/>
            <a:chOff x="220360" y="2198463"/>
            <a:chExt cx="2448000" cy="135467"/>
          </a:xfrm>
        </p:grpSpPr>
        <p:sp>
          <p:nvSpPr>
            <p:cNvPr id="35" name="Left Brace 34">
              <a:extLst>
                <a:ext uri="{FF2B5EF4-FFF2-40B4-BE49-F238E27FC236}">
                  <a16:creationId xmlns:a16="http://schemas.microsoft.com/office/drawing/2014/main" id="{24187BFD-B628-3250-73BF-412D92E97138}"/>
                </a:ext>
              </a:extLst>
            </p:cNvPr>
            <p:cNvSpPr/>
            <p:nvPr/>
          </p:nvSpPr>
          <p:spPr>
            <a:xfrm rot="5400000">
              <a:off x="1376626" y="1042197"/>
              <a:ext cx="135467" cy="2448000"/>
            </a:xfrm>
            <a:prstGeom prst="lef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6" name="Straight Connector 35">
              <a:extLst>
                <a:ext uri="{FF2B5EF4-FFF2-40B4-BE49-F238E27FC236}">
                  <a16:creationId xmlns:a16="http://schemas.microsoft.com/office/drawing/2014/main" id="{6DDF64B4-5A0A-16EB-E298-B4EE4668562F}"/>
                </a:ext>
              </a:extLst>
            </p:cNvPr>
            <p:cNvCxnSpPr>
              <a:cxnSpLocks/>
              <a:endCxn id="35" idx="1"/>
            </p:cNvCxnSpPr>
            <p:nvPr/>
          </p:nvCxnSpPr>
          <p:spPr>
            <a:xfrm flipV="1">
              <a:off x="1444359" y="2198464"/>
              <a:ext cx="1" cy="67733"/>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Left Brace 36">
            <a:extLst>
              <a:ext uri="{FF2B5EF4-FFF2-40B4-BE49-F238E27FC236}">
                <a16:creationId xmlns:a16="http://schemas.microsoft.com/office/drawing/2014/main" id="{03462D66-61D3-4810-D13E-0AA7E62B5FBF}"/>
              </a:ext>
            </a:extLst>
          </p:cNvPr>
          <p:cNvSpPr/>
          <p:nvPr/>
        </p:nvSpPr>
        <p:spPr>
          <a:xfrm>
            <a:off x="1928376" y="2003710"/>
            <a:ext cx="337117" cy="197980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D1EAFF8-453D-BD33-9195-8D2465ED6717}"/>
              </a:ext>
            </a:extLst>
          </p:cNvPr>
          <p:cNvSpPr txBox="1"/>
          <p:nvPr/>
        </p:nvSpPr>
        <p:spPr>
          <a:xfrm>
            <a:off x="135973" y="2609812"/>
            <a:ext cx="1832553" cy="784830"/>
          </a:xfrm>
          <a:prstGeom prst="rect">
            <a:avLst/>
          </a:prstGeom>
          <a:noFill/>
        </p:spPr>
        <p:txBody>
          <a:bodyPr wrap="none" rtlCol="0">
            <a:spAutoFit/>
          </a:bodyPr>
          <a:lstStyle/>
          <a:p>
            <a:pPr algn="ctr"/>
            <a:r>
              <a:rPr lang="fr-FR" dirty="0">
                <a:latin typeface="Times New Roman" panose="02020603050405020304" pitchFamily="18" charset="0"/>
                <a:cs typeface="Times New Roman" panose="02020603050405020304" pitchFamily="18" charset="0"/>
              </a:rPr>
              <a:t>Flexible </a:t>
            </a:r>
            <a:r>
              <a:rPr lang="fr-FR" dirty="0" err="1">
                <a:latin typeface="Times New Roman" panose="02020603050405020304" pitchFamily="18" charset="0"/>
                <a:cs typeface="Times New Roman" panose="02020603050405020304" pitchFamily="18" charset="0"/>
              </a:rPr>
              <a:t>queries</a:t>
            </a:r>
            <a:endParaRPr lang="fr-FR" dirty="0">
              <a:latin typeface="Times New Roman" panose="02020603050405020304" pitchFamily="18" charset="0"/>
              <a:cs typeface="Times New Roman" panose="02020603050405020304" pitchFamily="18" charset="0"/>
            </a:endParaRPr>
          </a:p>
          <a:p>
            <a:pPr algn="ctr"/>
            <a:r>
              <a:rPr lang="fr-FR" sz="900" dirty="0">
                <a:latin typeface="Times New Roman" panose="02020603050405020304" pitchFamily="18" charset="0"/>
                <a:cs typeface="Times New Roman" panose="02020603050405020304" pitchFamily="18" charset="0"/>
              </a:rPr>
              <a:t>e.g.: All nuclides </a:t>
            </a:r>
            <a:r>
              <a:rPr lang="fr-FR" sz="900" dirty="0" err="1">
                <a:latin typeface="Times New Roman" panose="02020603050405020304" pitchFamily="18" charset="0"/>
                <a:cs typeface="Times New Roman" panose="02020603050405020304" pitchFamily="18" charset="0"/>
              </a:rPr>
              <a:t>produced</a:t>
            </a:r>
            <a:r>
              <a:rPr lang="fr-FR" sz="900" dirty="0">
                <a:latin typeface="Times New Roman" panose="02020603050405020304" pitchFamily="18" charset="0"/>
                <a:cs typeface="Times New Roman" panose="02020603050405020304" pitchFamily="18" charset="0"/>
              </a:rPr>
              <a:t> </a:t>
            </a:r>
            <a:r>
              <a:rPr lang="fr-FR" sz="900" dirty="0" err="1">
                <a:latin typeface="Times New Roman" panose="02020603050405020304" pitchFamily="18" charset="0"/>
                <a:cs typeface="Times New Roman" panose="02020603050405020304" pitchFamily="18" charset="0"/>
              </a:rPr>
              <a:t>from</a:t>
            </a:r>
            <a:r>
              <a:rPr lang="fr-FR" sz="900" dirty="0">
                <a:latin typeface="Times New Roman" panose="02020603050405020304" pitchFamily="18" charset="0"/>
                <a:cs typeface="Times New Roman" panose="02020603050405020304" pitchFamily="18" charset="0"/>
              </a:rPr>
              <a:t> Ti</a:t>
            </a:r>
          </a:p>
          <a:p>
            <a:pPr algn="ctr"/>
            <a:r>
              <a:rPr lang="fr-FR" sz="900" dirty="0">
                <a:latin typeface="Times New Roman" panose="02020603050405020304" pitchFamily="18" charset="0"/>
                <a:cs typeface="Times New Roman" panose="02020603050405020304" pitchFamily="18" charset="0"/>
              </a:rPr>
              <a:t>All </a:t>
            </a:r>
            <a:r>
              <a:rPr lang="fr-FR" sz="900" dirty="0" err="1">
                <a:latin typeface="Times New Roman" panose="02020603050405020304" pitchFamily="18" charset="0"/>
                <a:cs typeface="Times New Roman" panose="02020603050405020304" pitchFamily="18" charset="0"/>
              </a:rPr>
              <a:t>targets</a:t>
            </a:r>
            <a:r>
              <a:rPr lang="fr-FR" sz="900" dirty="0">
                <a:latin typeface="Times New Roman" panose="02020603050405020304" pitchFamily="18" charset="0"/>
                <a:cs typeface="Times New Roman" panose="02020603050405020304" pitchFamily="18" charset="0"/>
              </a:rPr>
              <a:t> </a:t>
            </a:r>
            <a:r>
              <a:rPr lang="fr-FR" sz="900" dirty="0" err="1">
                <a:latin typeface="Times New Roman" panose="02020603050405020304" pitchFamily="18" charset="0"/>
                <a:cs typeface="Times New Roman" panose="02020603050405020304" pitchFamily="18" charset="0"/>
              </a:rPr>
              <a:t>producing</a:t>
            </a:r>
            <a:r>
              <a:rPr lang="fr-FR" sz="900" dirty="0">
                <a:latin typeface="Times New Roman" panose="02020603050405020304" pitchFamily="18" charset="0"/>
                <a:cs typeface="Times New Roman" panose="02020603050405020304" pitchFamily="18" charset="0"/>
              </a:rPr>
              <a:t> </a:t>
            </a:r>
            <a:r>
              <a:rPr lang="fr-FR" sz="900" baseline="30000" dirty="0" err="1">
                <a:latin typeface="Times New Roman" panose="02020603050405020304" pitchFamily="18" charset="0"/>
                <a:cs typeface="Times New Roman" panose="02020603050405020304" pitchFamily="18" charset="0"/>
              </a:rPr>
              <a:t>28</a:t>
            </a:r>
            <a:r>
              <a:rPr lang="fr-FR" sz="900" dirty="0" err="1">
                <a:latin typeface="Times New Roman" panose="02020603050405020304" pitchFamily="18" charset="0"/>
                <a:cs typeface="Times New Roman" panose="02020603050405020304" pitchFamily="18" charset="0"/>
              </a:rPr>
              <a:t>Al</a:t>
            </a:r>
            <a:endParaRPr lang="fr-FR" sz="900" dirty="0">
              <a:latin typeface="Times New Roman" panose="02020603050405020304" pitchFamily="18" charset="0"/>
              <a:cs typeface="Times New Roman" panose="02020603050405020304" pitchFamily="18" charset="0"/>
            </a:endParaRPr>
          </a:p>
          <a:p>
            <a:pPr algn="ctr"/>
            <a:r>
              <a:rPr lang="fr-FR" sz="900" dirty="0">
                <a:latin typeface="Times New Roman" panose="02020603050405020304" pitchFamily="18" charset="0"/>
                <a:cs typeface="Times New Roman" panose="02020603050405020304" pitchFamily="18" charset="0"/>
              </a:rPr>
              <a:t>Display </a:t>
            </a:r>
            <a:r>
              <a:rPr lang="fr-FR" sz="900" dirty="0" err="1">
                <a:latin typeface="Times New Roman" panose="02020603050405020304" pitchFamily="18" charset="0"/>
                <a:cs typeface="Times New Roman" panose="02020603050405020304" pitchFamily="18" charset="0"/>
              </a:rPr>
              <a:t>only</a:t>
            </a:r>
            <a:r>
              <a:rPr lang="fr-FR" sz="900" dirty="0">
                <a:latin typeface="Times New Roman" panose="02020603050405020304" pitchFamily="18" charset="0"/>
                <a:cs typeface="Times New Roman" panose="02020603050405020304" pitchFamily="18" charset="0"/>
              </a:rPr>
              <a:t> </a:t>
            </a:r>
            <a:r>
              <a:rPr lang="fr-FR" sz="900" dirty="0" err="1">
                <a:latin typeface="Times New Roman" panose="02020603050405020304" pitchFamily="18" charset="0"/>
                <a:cs typeface="Times New Roman" panose="02020603050405020304" pitchFamily="18" charset="0"/>
              </a:rPr>
              <a:t>uncertainty</a:t>
            </a:r>
            <a:r>
              <a:rPr lang="fr-FR" sz="900" dirty="0">
                <a:latin typeface="Times New Roman" panose="02020603050405020304" pitchFamily="18" charset="0"/>
                <a:cs typeface="Times New Roman" panose="02020603050405020304" pitchFamily="18" charset="0"/>
              </a:rPr>
              <a:t> </a:t>
            </a:r>
            <a:r>
              <a:rPr lang="fr-FR" sz="900" dirty="0" err="1">
                <a:latin typeface="Times New Roman" panose="02020603050405020304" pitchFamily="18" charset="0"/>
                <a:cs typeface="Times New Roman" panose="02020603050405020304" pitchFamily="18" charset="0"/>
              </a:rPr>
              <a:t>column</a:t>
            </a:r>
            <a:endParaRPr lang="fr-FR" sz="900" dirty="0">
              <a:latin typeface="Times New Roman" panose="02020603050405020304" pitchFamily="18" charset="0"/>
              <a:cs typeface="Times New Roman" panose="02020603050405020304" pitchFamily="18" charset="0"/>
            </a:endParaRPr>
          </a:p>
        </p:txBody>
      </p:sp>
      <p:sp>
        <p:nvSpPr>
          <p:cNvPr id="39" name="Left Brace 38">
            <a:extLst>
              <a:ext uri="{FF2B5EF4-FFF2-40B4-BE49-F238E27FC236}">
                <a16:creationId xmlns:a16="http://schemas.microsoft.com/office/drawing/2014/main" id="{9F5643B6-560E-D41C-BCB4-B79D285D4919}"/>
              </a:ext>
            </a:extLst>
          </p:cNvPr>
          <p:cNvSpPr/>
          <p:nvPr/>
        </p:nvSpPr>
        <p:spPr>
          <a:xfrm>
            <a:off x="1933724" y="4122754"/>
            <a:ext cx="337117" cy="9899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D4853FDD-399E-EC62-1EA8-B9619391AAA9}"/>
              </a:ext>
            </a:extLst>
          </p:cNvPr>
          <p:cNvSpPr txBox="1"/>
          <p:nvPr/>
        </p:nvSpPr>
        <p:spPr>
          <a:xfrm>
            <a:off x="1" y="4216099"/>
            <a:ext cx="1967608" cy="784830"/>
          </a:xfrm>
          <a:prstGeom prst="rect">
            <a:avLst/>
          </a:prstGeom>
          <a:noFill/>
        </p:spPr>
        <p:txBody>
          <a:bodyPr wrap="square" rtlCol="0">
            <a:spAutoFit/>
          </a:bodyPr>
          <a:lstStyle/>
          <a:p>
            <a:pPr algn="ctr"/>
            <a:r>
              <a:rPr lang="fr-FR" dirty="0" err="1">
                <a:latin typeface="Times New Roman" panose="02020603050405020304" pitchFamily="18" charset="0"/>
                <a:cs typeface="Times New Roman" panose="02020603050405020304" pitchFamily="18" charset="0"/>
              </a:rPr>
              <a:t>Predefined</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queries</a:t>
            </a:r>
            <a:endParaRPr lang="fr-FR" dirty="0">
              <a:latin typeface="Times New Roman" panose="02020603050405020304" pitchFamily="18" charset="0"/>
              <a:cs typeface="Times New Roman" panose="02020603050405020304" pitchFamily="18" charset="0"/>
            </a:endParaRPr>
          </a:p>
          <a:p>
            <a:pPr algn="ctr"/>
            <a:r>
              <a:rPr kumimoji="0" lang="fr-FR"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t>
            </a:r>
            <a:r>
              <a:rPr kumimoji="0" lang="fr-FR"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which</a:t>
            </a:r>
            <a:r>
              <a:rPr kumimoji="0" lang="fr-FR"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nuclides are the Max Prod. Rate (#/s or #/µC), or the Max. </a:t>
            </a:r>
            <a:r>
              <a:rPr kumimoji="0" lang="fr-FR"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Purity</a:t>
            </a:r>
            <a:r>
              <a:rPr kumimoji="0" lang="fr-FR"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reached</a:t>
            </a:r>
            <a:r>
              <a:rPr kumimoji="0" lang="fr-FR"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e.g. </a:t>
            </a:r>
            <a:r>
              <a:rPr kumimoji="0" lang="fr-FR"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SiC</a:t>
            </a:r>
            <a:endParaRPr lang="fr-FR" dirty="0">
              <a:latin typeface="Times New Roman" panose="02020603050405020304" pitchFamily="18" charset="0"/>
              <a:cs typeface="Times New Roman" panose="02020603050405020304" pitchFamily="18" charset="0"/>
            </a:endParaRPr>
          </a:p>
        </p:txBody>
      </p:sp>
      <p:sp>
        <p:nvSpPr>
          <p:cNvPr id="41" name="Left Brace 40">
            <a:extLst>
              <a:ext uri="{FF2B5EF4-FFF2-40B4-BE49-F238E27FC236}">
                <a16:creationId xmlns:a16="http://schemas.microsoft.com/office/drawing/2014/main" id="{CD399727-D651-7BC5-C6D8-D3B185F01BF9}"/>
              </a:ext>
            </a:extLst>
          </p:cNvPr>
          <p:cNvSpPr/>
          <p:nvPr/>
        </p:nvSpPr>
        <p:spPr>
          <a:xfrm>
            <a:off x="1935490" y="5152261"/>
            <a:ext cx="337117" cy="73522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A87550B4-D15E-D799-85A2-D382E6C54F27}"/>
              </a:ext>
            </a:extLst>
          </p:cNvPr>
          <p:cNvSpPr txBox="1"/>
          <p:nvPr/>
        </p:nvSpPr>
        <p:spPr>
          <a:xfrm>
            <a:off x="0" y="5265956"/>
            <a:ext cx="2050499" cy="507831"/>
          </a:xfrm>
          <a:prstGeom prst="rect">
            <a:avLst/>
          </a:prstGeom>
          <a:noFill/>
        </p:spPr>
        <p:txBody>
          <a:bodyPr wrap="square" rtlCol="0">
            <a:spAutoFit/>
          </a:bodyPr>
          <a:lstStyle/>
          <a:p>
            <a:pPr algn="ctr"/>
            <a:r>
              <a:rPr lang="fr-FR" dirty="0" err="1">
                <a:latin typeface="Times New Roman" panose="02020603050405020304" pitchFamily="18" charset="0"/>
                <a:cs typeface="Times New Roman" panose="02020603050405020304" pitchFamily="18" charset="0"/>
              </a:rPr>
              <a:t>Summary</a:t>
            </a:r>
            <a:r>
              <a:rPr lang="fr-FR" dirty="0">
                <a:latin typeface="Times New Roman" panose="02020603050405020304" pitchFamily="18" charset="0"/>
                <a:cs typeface="Times New Roman" panose="02020603050405020304" pitchFamily="18" charset="0"/>
              </a:rPr>
              <a:t> Numbers</a:t>
            </a:r>
          </a:p>
          <a:p>
            <a:pPr algn="ctr"/>
            <a:r>
              <a:rPr kumimoji="0" lang="fr-FR"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Scroll table display for the </a:t>
            </a:r>
            <a:r>
              <a:rPr kumimoji="0" lang="fr-FR" sz="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rest</a:t>
            </a:r>
            <a:r>
              <a:rPr kumimoji="0" lang="fr-FR"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fr-FR" dirty="0">
              <a:latin typeface="Times New Roman" panose="02020603050405020304" pitchFamily="18" charset="0"/>
              <a:cs typeface="Times New Roman" panose="02020603050405020304" pitchFamily="18" charset="0"/>
            </a:endParaRPr>
          </a:p>
        </p:txBody>
      </p:sp>
      <p:sp>
        <p:nvSpPr>
          <p:cNvPr id="43" name="Left Brace 42">
            <a:extLst>
              <a:ext uri="{FF2B5EF4-FFF2-40B4-BE49-F238E27FC236}">
                <a16:creationId xmlns:a16="http://schemas.microsoft.com/office/drawing/2014/main" id="{AE609DE8-5CB9-5D32-C191-020EB217DEDB}"/>
              </a:ext>
            </a:extLst>
          </p:cNvPr>
          <p:cNvSpPr/>
          <p:nvPr/>
        </p:nvSpPr>
        <p:spPr>
          <a:xfrm rot="5400000">
            <a:off x="7585501" y="-791225"/>
            <a:ext cx="216000" cy="48960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F5A56D58-0E26-0617-C678-6D2478D274B2}"/>
              </a:ext>
            </a:extLst>
          </p:cNvPr>
          <p:cNvSpPr txBox="1"/>
          <p:nvPr/>
        </p:nvSpPr>
        <p:spPr>
          <a:xfrm>
            <a:off x="6854172" y="1063236"/>
            <a:ext cx="1678665" cy="507831"/>
          </a:xfrm>
          <a:prstGeom prst="rect">
            <a:avLst/>
          </a:prstGeom>
          <a:noFill/>
        </p:spPr>
        <p:txBody>
          <a:bodyPr wrap="none" rtlCol="0">
            <a:spAutoFit/>
          </a:bodyPr>
          <a:lstStyle/>
          <a:p>
            <a:pPr algn="ctr"/>
            <a:r>
              <a:rPr lang="fr-FR" dirty="0">
                <a:latin typeface="Times New Roman" panose="02020603050405020304" pitchFamily="18" charset="0"/>
                <a:cs typeface="Times New Roman" panose="02020603050405020304" pitchFamily="18" charset="0"/>
              </a:rPr>
              <a:t>Display panel</a:t>
            </a:r>
          </a:p>
          <a:p>
            <a:pPr algn="ctr"/>
            <a:r>
              <a:rPr lang="fr-FR" sz="900" dirty="0" err="1">
                <a:latin typeface="Times New Roman" panose="02020603050405020304" pitchFamily="18" charset="0"/>
                <a:cs typeface="Times New Roman" panose="02020603050405020304" pitchFamily="18" charset="0"/>
              </a:rPr>
              <a:t>Adjustable</a:t>
            </a:r>
            <a:r>
              <a:rPr lang="fr-FR" sz="900" dirty="0">
                <a:latin typeface="Times New Roman" panose="02020603050405020304" pitchFamily="18" charset="0"/>
                <a:cs typeface="Times New Roman" panose="02020603050405020304" pitchFamily="18" charset="0"/>
              </a:rPr>
              <a:t> </a:t>
            </a:r>
            <a:r>
              <a:rPr lang="fr-FR" sz="900" dirty="0" err="1">
                <a:latin typeface="Times New Roman" panose="02020603050405020304" pitchFamily="18" charset="0"/>
                <a:cs typeface="Times New Roman" panose="02020603050405020304" pitchFamily="18" charset="0"/>
              </a:rPr>
              <a:t>subpanel</a:t>
            </a:r>
            <a:r>
              <a:rPr lang="fr-FR" sz="900" dirty="0">
                <a:latin typeface="Times New Roman" panose="02020603050405020304" pitchFamily="18" charset="0"/>
                <a:cs typeface="Times New Roman" panose="02020603050405020304" pitchFamily="18" charset="0"/>
              </a:rPr>
              <a:t> dimensions</a:t>
            </a:r>
          </a:p>
        </p:txBody>
      </p:sp>
      <p:sp>
        <p:nvSpPr>
          <p:cNvPr id="4" name="Text Placeholder 9">
            <a:extLst>
              <a:ext uri="{FF2B5EF4-FFF2-40B4-BE49-F238E27FC236}">
                <a16:creationId xmlns:a16="http://schemas.microsoft.com/office/drawing/2014/main" id="{B7D5097C-6541-3BD0-5236-C8159BFCB7E8}"/>
              </a:ext>
            </a:extLst>
          </p:cNvPr>
          <p:cNvSpPr txBox="1">
            <a:spLocks/>
          </p:cNvSpPr>
          <p:nvPr/>
        </p:nvSpPr>
        <p:spPr>
          <a:xfrm>
            <a:off x="0" y="0"/>
            <a:ext cx="12191999" cy="571500"/>
          </a:xfrm>
          <a:prstGeom prst="rect">
            <a:avLst/>
          </a:prstGeom>
        </p:spPr>
        <p:txBody>
          <a:bodyPr vert="horz" lIns="91440" tIns="45720" rIns="91440" bIns="45720" rtlCol="0" anchor="t">
            <a:noAutofit/>
          </a:bodyPr>
          <a:lstStyle>
            <a:lvl1pPr marL="88900">
              <a:lnSpc>
                <a:spcPct val="100000"/>
              </a:lnSpc>
              <a:spcBef>
                <a:spcPts val="1000"/>
              </a:spcBef>
              <a:buClr>
                <a:schemeClr val="accent2"/>
              </a:buClr>
              <a:buFont typeface="Arial" panose="020B0604020202020204" pitchFamily="34" charset="0"/>
              <a:buNone/>
              <a:defRPr sz="3200" b="1">
                <a:solidFill>
                  <a:schemeClr val="accent2"/>
                </a:solidFill>
                <a:latin typeface="+mj-lt"/>
                <a:ea typeface="+mj-ea"/>
                <a:cs typeface="+mj-cs"/>
              </a:defRPr>
            </a:lvl1pPr>
            <a:lvl2pPr marL="622300" indent="-266700" algn="l" defTabSz="914400" rtl="0" eaLnBrk="1" latinLnBrk="0" hangingPunct="1">
              <a:lnSpc>
                <a:spcPct val="100000"/>
              </a:lnSpc>
              <a:spcBef>
                <a:spcPts val="500"/>
              </a:spcBef>
              <a:buClr>
                <a:schemeClr val="accent1"/>
              </a:buClr>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276350" indent="-285750" algn="l" defTabSz="914400" rtl="0" eaLnBrk="1" latinLnBrk="0" hangingPunct="1">
              <a:lnSpc>
                <a:spcPct val="100000"/>
              </a:lnSpc>
              <a:spcBef>
                <a:spcPts val="500"/>
              </a:spcBef>
              <a:buClr>
                <a:schemeClr val="accent3"/>
              </a:buClr>
              <a:buFont typeface="Wingdings" panose="05000000000000000000" pitchFamily="2" charset="2"/>
              <a:buChar char="§"/>
              <a:defRPr sz="1800" kern="1200">
                <a:solidFill>
                  <a:schemeClr val="tx1">
                    <a:lumMod val="65000"/>
                    <a:lumOff val="35000"/>
                  </a:schemeClr>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Expected yields – In-target production database</a:t>
            </a:r>
          </a:p>
        </p:txBody>
      </p:sp>
      <p:sp>
        <p:nvSpPr>
          <p:cNvPr id="8" name="Tijdelijke aanduiding voor dianummer 8">
            <a:extLst>
              <a:ext uri="{FF2B5EF4-FFF2-40B4-BE49-F238E27FC236}">
                <a16:creationId xmlns:a16="http://schemas.microsoft.com/office/drawing/2014/main" id="{9AA053BB-405B-A54E-EF10-94C7BE556AFA}"/>
              </a:ext>
            </a:extLst>
          </p:cNvPr>
          <p:cNvSpPr txBox="1">
            <a:spLocks/>
          </p:cNvSpPr>
          <p:nvPr/>
        </p:nvSpPr>
        <p:spPr>
          <a:xfrm>
            <a:off x="8952044" y="6483072"/>
            <a:ext cx="2743200" cy="230187"/>
          </a:xfrm>
          <a:prstGeom prst="rect">
            <a:avLst/>
          </a:prstGeom>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j-lt"/>
                <a:ea typeface="Segoe UI Black" panose="020B0A02040204020203" pitchFamily="34" charset="0"/>
                <a:cs typeface="Segoe UI Semibold" panose="020B07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4E660-BF25-4843-B2A0-93C6E2B6253B}" type="slidenum">
              <a:rPr lang="en-BE" smtClean="0"/>
              <a:pPr/>
              <a:t>17</a:t>
            </a:fld>
            <a:endParaRPr lang="en-BE" dirty="0"/>
          </a:p>
        </p:txBody>
      </p:sp>
    </p:spTree>
    <p:extLst>
      <p:ext uri="{BB962C8B-B14F-4D97-AF65-F5344CB8AC3E}">
        <p14:creationId xmlns:p14="http://schemas.microsoft.com/office/powerpoint/2010/main" val="1368006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7E3396F7-E7CA-46F8-9F2B-7BCB0D71C860}"/>
              </a:ext>
            </a:extLst>
          </p:cNvPr>
          <p:cNvSpPr>
            <a:spLocks noGrp="1"/>
          </p:cNvSpPr>
          <p:nvPr>
            <p:ph type="sldNum" sz="quarter" idx="4"/>
          </p:nvPr>
        </p:nvSpPr>
        <p:spPr/>
        <p:txBody>
          <a:bodyPr/>
          <a:lstStyle/>
          <a:p>
            <a:fld id="{A814E660-BF25-4843-B2A0-93C6E2B6253B}" type="slidenum">
              <a:rPr lang="en-BE" smtClean="0"/>
              <a:pPr/>
              <a:t>18</a:t>
            </a:fld>
            <a:endParaRPr lang="en-BE" dirty="0"/>
          </a:p>
        </p:txBody>
      </p:sp>
      <p:pic>
        <p:nvPicPr>
          <p:cNvPr id="13" name="Picture 12">
            <a:extLst>
              <a:ext uri="{FF2B5EF4-FFF2-40B4-BE49-F238E27FC236}">
                <a16:creationId xmlns:a16="http://schemas.microsoft.com/office/drawing/2014/main" id="{B05E4991-667C-CBE4-7D1B-DE29CDDD13F0}"/>
              </a:ext>
            </a:extLst>
          </p:cNvPr>
          <p:cNvPicPr>
            <a:picLocks noChangeAspect="1"/>
          </p:cNvPicPr>
          <p:nvPr/>
        </p:nvPicPr>
        <p:blipFill>
          <a:blip r:embed="rId3"/>
          <a:stretch>
            <a:fillRect/>
          </a:stretch>
        </p:blipFill>
        <p:spPr>
          <a:xfrm>
            <a:off x="8524668" y="3983470"/>
            <a:ext cx="3202782" cy="2485011"/>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9137054E-779F-AB2F-1F98-ACDFAFC4890A}"/>
              </a:ext>
            </a:extLst>
          </p:cNvPr>
          <p:cNvPicPr>
            <a:picLocks noChangeAspect="1"/>
          </p:cNvPicPr>
          <p:nvPr/>
        </p:nvPicPr>
        <p:blipFill>
          <a:blip r:embed="rId4"/>
          <a:stretch>
            <a:fillRect/>
          </a:stretch>
        </p:blipFill>
        <p:spPr>
          <a:xfrm>
            <a:off x="3714542" y="3830472"/>
            <a:ext cx="3354383" cy="2695074"/>
          </a:xfrm>
          <a:prstGeom prst="rect">
            <a:avLst/>
          </a:prstGeom>
        </p:spPr>
      </p:pic>
      <p:pic>
        <p:nvPicPr>
          <p:cNvPr id="17" name="Picture 16">
            <a:extLst>
              <a:ext uri="{FF2B5EF4-FFF2-40B4-BE49-F238E27FC236}">
                <a16:creationId xmlns:a16="http://schemas.microsoft.com/office/drawing/2014/main" id="{0CC48206-731D-03BA-DAFD-6D2C2028086F}"/>
              </a:ext>
            </a:extLst>
          </p:cNvPr>
          <p:cNvPicPr>
            <a:picLocks noChangeAspect="1"/>
          </p:cNvPicPr>
          <p:nvPr/>
        </p:nvPicPr>
        <p:blipFill>
          <a:blip r:embed="rId5"/>
          <a:stretch>
            <a:fillRect/>
          </a:stretch>
        </p:blipFill>
        <p:spPr>
          <a:xfrm>
            <a:off x="52400" y="1441201"/>
            <a:ext cx="1406045" cy="510258"/>
          </a:xfrm>
          <a:prstGeom prst="rect">
            <a:avLst/>
          </a:prstGeom>
        </p:spPr>
      </p:pic>
      <p:grpSp>
        <p:nvGrpSpPr>
          <p:cNvPr id="5" name="Group 4">
            <a:extLst>
              <a:ext uri="{FF2B5EF4-FFF2-40B4-BE49-F238E27FC236}">
                <a16:creationId xmlns:a16="http://schemas.microsoft.com/office/drawing/2014/main" id="{99AA1DD0-936F-8F6D-A303-49648540E282}"/>
              </a:ext>
            </a:extLst>
          </p:cNvPr>
          <p:cNvGrpSpPr/>
          <p:nvPr/>
        </p:nvGrpSpPr>
        <p:grpSpPr>
          <a:xfrm>
            <a:off x="-5443" y="3773409"/>
            <a:ext cx="3394490" cy="2695073"/>
            <a:chOff x="337457" y="3582909"/>
            <a:chExt cx="3394490" cy="2695073"/>
          </a:xfrm>
        </p:grpSpPr>
        <p:pic>
          <p:nvPicPr>
            <p:cNvPr id="9" name="Picture 8">
              <a:extLst>
                <a:ext uri="{FF2B5EF4-FFF2-40B4-BE49-F238E27FC236}">
                  <a16:creationId xmlns:a16="http://schemas.microsoft.com/office/drawing/2014/main" id="{BD9C9B3E-6BF2-38F7-1A0E-D2F4E74673F9}"/>
                </a:ext>
              </a:extLst>
            </p:cNvPr>
            <p:cNvPicPr>
              <a:picLocks noChangeAspect="1"/>
            </p:cNvPicPr>
            <p:nvPr/>
          </p:nvPicPr>
          <p:blipFill>
            <a:blip r:embed="rId6"/>
            <a:stretch>
              <a:fillRect/>
            </a:stretch>
          </p:blipFill>
          <p:spPr>
            <a:xfrm>
              <a:off x="337457" y="3582909"/>
              <a:ext cx="3394490" cy="2695073"/>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6076AAB-6875-444D-AFE1-5E5FB306ADEF}"/>
                    </a:ext>
                  </a:extLst>
                </p:cNvPr>
                <p:cNvSpPr txBox="1"/>
                <p:nvPr/>
              </p:nvSpPr>
              <p:spPr>
                <a:xfrm>
                  <a:off x="549936" y="3719273"/>
                  <a:ext cx="1385217" cy="532775"/>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BE" sz="1000" i="1" smtClean="0">
                            <a:latin typeface="Cambria Math" panose="02040503050406030204" pitchFamily="18" charset="0"/>
                          </a:rPr>
                          <m:t>𝜀</m:t>
                        </m:r>
                        <m:r>
                          <a:rPr lang="en-BE" sz="1000" i="0">
                            <a:latin typeface="Cambria Math" panose="02040503050406030204" pitchFamily="18" charset="0"/>
                          </a:rPr>
                          <m:t>=</m:t>
                        </m:r>
                        <m:f>
                          <m:fPr>
                            <m:ctrlPr>
                              <a:rPr lang="en-BE" sz="1000" i="1">
                                <a:solidFill>
                                  <a:srgbClr val="836967"/>
                                </a:solidFill>
                                <a:latin typeface="Cambria Math" panose="02040503050406030204" pitchFamily="18" charset="0"/>
                              </a:rPr>
                            </m:ctrlPr>
                          </m:fPr>
                          <m:num>
                            <m:sSub>
                              <m:sSubPr>
                                <m:ctrlPr>
                                  <a:rPr lang="en-BE" sz="1000" i="1">
                                    <a:solidFill>
                                      <a:srgbClr val="836967"/>
                                    </a:solidFill>
                                    <a:latin typeface="Cambria Math" panose="02040503050406030204" pitchFamily="18" charset="0"/>
                                  </a:rPr>
                                </m:ctrlPr>
                              </m:sSubPr>
                              <m:e>
                                <m:r>
                                  <a:rPr lang="en-BE" sz="1000" i="1">
                                    <a:latin typeface="Cambria Math" panose="02040503050406030204" pitchFamily="18" charset="0"/>
                                  </a:rPr>
                                  <m:t>𝜀</m:t>
                                </m:r>
                              </m:e>
                              <m:sub>
                                <m:r>
                                  <a:rPr lang="en-BE" sz="1000" i="0">
                                    <a:latin typeface="Cambria Math" panose="02040503050406030204" pitchFamily="18" charset="0"/>
                                  </a:rPr>
                                  <m:t>0</m:t>
                                </m:r>
                              </m:sub>
                            </m:sSub>
                          </m:num>
                          <m:den>
                            <m:r>
                              <a:rPr lang="en-BE" sz="1000" i="0">
                                <a:latin typeface="Cambria Math" panose="02040503050406030204" pitchFamily="18" charset="0"/>
                              </a:rPr>
                              <m:t>1+</m:t>
                            </m:r>
                            <m:sSup>
                              <m:sSupPr>
                                <m:ctrlPr>
                                  <a:rPr lang="en-BE" sz="1000" i="1">
                                    <a:solidFill>
                                      <a:srgbClr val="836967"/>
                                    </a:solidFill>
                                    <a:latin typeface="Cambria Math" panose="02040503050406030204" pitchFamily="18" charset="0"/>
                                  </a:rPr>
                                </m:ctrlPr>
                              </m:sSupPr>
                              <m:e>
                                <m:d>
                                  <m:dPr>
                                    <m:begChr m:val="["/>
                                    <m:endChr m:val="]"/>
                                    <m:ctrlPr>
                                      <a:rPr lang="en-BE" sz="1000" i="1">
                                        <a:solidFill>
                                          <a:srgbClr val="836967"/>
                                        </a:solidFill>
                                        <a:latin typeface="Cambria Math" panose="02040503050406030204" pitchFamily="18" charset="0"/>
                                      </a:rPr>
                                    </m:ctrlPr>
                                  </m:dPr>
                                  <m:e>
                                    <m:f>
                                      <m:fPr>
                                        <m:ctrlPr>
                                          <a:rPr lang="en-BE" sz="1000" i="1">
                                            <a:solidFill>
                                              <a:srgbClr val="836967"/>
                                            </a:solidFill>
                                            <a:latin typeface="Cambria Math" panose="02040503050406030204" pitchFamily="18" charset="0"/>
                                          </a:rPr>
                                        </m:ctrlPr>
                                      </m:fPr>
                                      <m:num>
                                        <m:sSub>
                                          <m:sSubPr>
                                            <m:ctrlPr>
                                              <a:rPr lang="en-BE" sz="1000" i="1">
                                                <a:solidFill>
                                                  <a:srgbClr val="836967"/>
                                                </a:solidFill>
                                                <a:latin typeface="Cambria Math" panose="02040503050406030204" pitchFamily="18" charset="0"/>
                                              </a:rPr>
                                            </m:ctrlPr>
                                          </m:sSubPr>
                                          <m:e>
                                            <m:r>
                                              <a:rPr lang="en-BE" sz="1000" i="1">
                                                <a:latin typeface="Cambria Math" panose="02040503050406030204" pitchFamily="18" charset="0"/>
                                              </a:rPr>
                                              <m:t>𝑡</m:t>
                                            </m:r>
                                          </m:e>
                                          <m:sub>
                                            <m:r>
                                              <a:rPr lang="en-US" sz="1000" i="1" smtClean="0">
                                                <a:solidFill>
                                                  <a:srgbClr val="836967"/>
                                                </a:solidFill>
                                                <a:latin typeface="Cambria Math" panose="02040503050406030204" pitchFamily="18" charset="0"/>
                                              </a:rPr>
                                              <m:t>1</m:t>
                                            </m:r>
                                            <m:r>
                                              <a:rPr lang="en-US" sz="1000" b="0" i="1" smtClean="0">
                                                <a:solidFill>
                                                  <a:srgbClr val="836967"/>
                                                </a:solidFill>
                                                <a:latin typeface="Cambria Math" panose="02040503050406030204" pitchFamily="18" charset="0"/>
                                              </a:rPr>
                                              <m:t>/2</m:t>
                                            </m:r>
                                          </m:sub>
                                        </m:sSub>
                                      </m:num>
                                      <m:den>
                                        <m:sSub>
                                          <m:sSubPr>
                                            <m:ctrlPr>
                                              <a:rPr lang="en-BE" sz="1000" i="1">
                                                <a:solidFill>
                                                  <a:srgbClr val="836967"/>
                                                </a:solidFill>
                                                <a:latin typeface="Cambria Math" panose="02040503050406030204" pitchFamily="18" charset="0"/>
                                              </a:rPr>
                                            </m:ctrlPr>
                                          </m:sSubPr>
                                          <m:e>
                                            <m:r>
                                              <a:rPr lang="en-BE" sz="1000" i="1">
                                                <a:latin typeface="Cambria Math" panose="02040503050406030204" pitchFamily="18" charset="0"/>
                                              </a:rPr>
                                              <m:t>𝑡</m:t>
                                            </m:r>
                                          </m:e>
                                          <m:sub>
                                            <m:r>
                                              <a:rPr lang="en-BE" sz="1000" i="0">
                                                <a:latin typeface="Cambria Math" panose="02040503050406030204" pitchFamily="18" charset="0"/>
                                              </a:rPr>
                                              <m:t>0</m:t>
                                            </m:r>
                                          </m:sub>
                                        </m:sSub>
                                      </m:den>
                                    </m:f>
                                  </m:e>
                                </m:d>
                              </m:e>
                              <m:sup>
                                <m:r>
                                  <a:rPr lang="en-BE" sz="1000" i="0">
                                    <a:latin typeface="Cambria Math" panose="02040503050406030204" pitchFamily="18" charset="0"/>
                                  </a:rPr>
                                  <m:t>−</m:t>
                                </m:r>
                                <m:r>
                                  <a:rPr lang="en-BE" sz="1000" i="1">
                                    <a:latin typeface="Cambria Math" panose="02040503050406030204" pitchFamily="18" charset="0"/>
                                  </a:rPr>
                                  <m:t>𝛼</m:t>
                                </m:r>
                              </m:sup>
                            </m:sSup>
                          </m:den>
                        </m:f>
                      </m:oMath>
                    </m:oMathPara>
                  </a14:m>
                  <a:endParaRPr lang="en-BE" sz="1100" dirty="0"/>
                </a:p>
              </p:txBody>
            </p:sp>
          </mc:Choice>
          <mc:Fallback xmlns="">
            <p:sp>
              <p:nvSpPr>
                <p:cNvPr id="23" name="TextBox 22">
                  <a:extLst>
                    <a:ext uri="{FF2B5EF4-FFF2-40B4-BE49-F238E27FC236}">
                      <a16:creationId xmlns:a16="http://schemas.microsoft.com/office/drawing/2014/main" id="{C6076AAB-6875-444D-AFE1-5E5FB306ADEF}"/>
                    </a:ext>
                  </a:extLst>
                </p:cNvPr>
                <p:cNvSpPr txBox="1">
                  <a:spLocks noRot="1" noChangeAspect="1" noMove="1" noResize="1" noEditPoints="1" noAdjustHandles="1" noChangeArrowheads="1" noChangeShapeType="1" noTextEdit="1"/>
                </p:cNvSpPr>
                <p:nvPr/>
              </p:nvSpPr>
              <p:spPr>
                <a:xfrm>
                  <a:off x="549936" y="3719273"/>
                  <a:ext cx="1385217" cy="532775"/>
                </a:xfrm>
                <a:prstGeom prst="rect">
                  <a:avLst/>
                </a:prstGeom>
                <a:blipFill>
                  <a:blip r:embed="rId7"/>
                  <a:stretch>
                    <a:fillRect/>
                  </a:stretch>
                </a:blipFill>
                <a:ln w="28575">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80201DF-B96B-8ECB-E086-4FDC4C57DFCD}"/>
                  </a:ext>
                </a:extLst>
              </p:cNvPr>
              <p:cNvSpPr txBox="1"/>
              <p:nvPr/>
            </p:nvSpPr>
            <p:spPr>
              <a:xfrm>
                <a:off x="6958525" y="5288499"/>
                <a:ext cx="1930400" cy="338554"/>
              </a:xfrm>
              <a:prstGeom prst="rect">
                <a:avLst/>
              </a:prstGeom>
              <a:noFill/>
            </p:spPr>
            <p:txBody>
              <a:bodyPr wrap="square">
                <a:spAutoFit/>
              </a:bodyPr>
              <a:lstStyle/>
              <a:p>
                <a14:m>
                  <m:oMath xmlns:m="http://schemas.openxmlformats.org/officeDocument/2006/math">
                    <m:sSub>
                      <m:sSubPr>
                        <m:ctrlPr>
                          <a:rPr lang="en-BE"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𝑃</m:t>
                        </m:r>
                      </m:e>
                      <m:sub>
                        <m:r>
                          <a:rPr lang="en-US" sz="1600" b="0" i="1" smtClean="0">
                            <a:solidFill>
                              <a:schemeClr val="tx1"/>
                            </a:solidFill>
                            <a:latin typeface="Cambria Math" panose="02040503050406030204" pitchFamily="18" charset="0"/>
                          </a:rPr>
                          <m:t>𝑟𝑜𝑑</m:t>
                        </m:r>
                      </m:sub>
                    </m:sSub>
                    <m:r>
                      <a:rPr lang="en-BE" sz="1600" b="0" i="0">
                        <a:latin typeface="Cambria Math" panose="02040503050406030204" pitchFamily="18" charset="0"/>
                      </a:rPr>
                      <m:t>∙</m:t>
                    </m:r>
                    <m:r>
                      <a:rPr lang="en-BE" sz="1600" b="0" i="1" smtClean="0">
                        <a:solidFill>
                          <a:schemeClr val="accent4"/>
                        </a:solidFill>
                        <a:latin typeface="Cambria Math" panose="02040503050406030204" pitchFamily="18" charset="0"/>
                      </a:rPr>
                      <m:t>𝜀</m:t>
                    </m:r>
                    <m:r>
                      <a:rPr lang="en-US" sz="1600" b="0" i="1" baseline="-25000" smtClean="0">
                        <a:solidFill>
                          <a:schemeClr val="accent4"/>
                        </a:solidFill>
                        <a:latin typeface="Cambria Math" panose="02040503050406030204" pitchFamily="18" charset="0"/>
                      </a:rPr>
                      <m:t>𝑓𝑓</m:t>
                    </m:r>
                    <m:r>
                      <a:rPr lang="en-US" sz="1600" b="0" i="1" baseline="-25000" smtClean="0">
                        <a:solidFill>
                          <a:schemeClr val="accent4"/>
                        </a:solidFill>
                        <a:latin typeface="Cambria Math" panose="02040503050406030204" pitchFamily="18" charset="0"/>
                      </a:rPr>
                      <m:t>.</m:t>
                    </m:r>
                  </m:oMath>
                </a14:m>
                <a:r>
                  <a:rPr lang="en-BE" sz="1600" dirty="0">
                    <a:latin typeface="Cambria Math" panose="02040503050406030204" pitchFamily="18" charset="0"/>
                  </a:rPr>
                  <a:t> = 𝑌</a:t>
                </a:r>
                <a:r>
                  <a:rPr lang="en-US" sz="1600" baseline="-25000" dirty="0">
                    <a:latin typeface="Cambria Math" panose="02040503050406030204" pitchFamily="18" charset="0"/>
                  </a:rPr>
                  <a:t>𝑖𝑒𝑙𝑑</a:t>
                </a:r>
                <a:endParaRPr lang="en-BE" sz="1600" baseline="-25000" dirty="0"/>
              </a:p>
            </p:txBody>
          </p:sp>
        </mc:Choice>
        <mc:Fallback xmlns="">
          <p:sp>
            <p:nvSpPr>
              <p:cNvPr id="25" name="TextBox 24">
                <a:extLst>
                  <a:ext uri="{FF2B5EF4-FFF2-40B4-BE49-F238E27FC236}">
                    <a16:creationId xmlns:a16="http://schemas.microsoft.com/office/drawing/2014/main" id="{180201DF-B96B-8ECB-E086-4FDC4C57DFCD}"/>
                  </a:ext>
                </a:extLst>
              </p:cNvPr>
              <p:cNvSpPr txBox="1">
                <a:spLocks noRot="1" noChangeAspect="1" noMove="1" noResize="1" noEditPoints="1" noAdjustHandles="1" noChangeArrowheads="1" noChangeShapeType="1" noTextEdit="1"/>
              </p:cNvSpPr>
              <p:nvPr/>
            </p:nvSpPr>
            <p:spPr>
              <a:xfrm>
                <a:off x="6958525" y="5288499"/>
                <a:ext cx="1930400" cy="338554"/>
              </a:xfrm>
              <a:prstGeom prst="rect">
                <a:avLst/>
              </a:prstGeom>
              <a:blipFill>
                <a:blip r:embed="rId8"/>
                <a:stretch>
                  <a:fillRect t="-727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20105D4-ABDA-579A-1789-E719DA410213}"/>
                  </a:ext>
                </a:extLst>
              </p:cNvPr>
              <p:cNvSpPr txBox="1"/>
              <p:nvPr/>
            </p:nvSpPr>
            <p:spPr>
              <a:xfrm>
                <a:off x="1931570" y="1815517"/>
                <a:ext cx="1155975" cy="53200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BE" sz="1400" i="1" smtClean="0">
                          <a:latin typeface="Cambria Math" panose="02040503050406030204" pitchFamily="18" charset="0"/>
                        </a:rPr>
                        <m:t>𝜀</m:t>
                      </m:r>
                      <m:r>
                        <a:rPr lang="en-US" sz="1400" b="0" i="1" baseline="-25000" smtClean="0">
                          <a:latin typeface="Cambria Math" panose="02040503050406030204" pitchFamily="18" charset="0"/>
                        </a:rPr>
                        <m:t>𝑓𝑓</m:t>
                      </m:r>
                      <m:r>
                        <a:rPr lang="en-US" sz="1400" b="0" i="1" baseline="-25000" smtClean="0">
                          <a:latin typeface="Cambria Math" panose="02040503050406030204" pitchFamily="18" charset="0"/>
                        </a:rPr>
                        <m:t>.</m:t>
                      </m:r>
                      <m:r>
                        <a:rPr lang="en-BE" sz="1400" b="0" i="0">
                          <a:latin typeface="Cambria Math" panose="02040503050406030204" pitchFamily="18" charset="0"/>
                        </a:rPr>
                        <m:t>=</m:t>
                      </m:r>
                      <m:f>
                        <m:fPr>
                          <m:ctrlPr>
                            <a:rPr lang="en-BE" sz="1400" b="0" i="1" smtClean="0">
                              <a:latin typeface="Cambria Math" panose="02040503050406030204" pitchFamily="18" charset="0"/>
                            </a:rPr>
                          </m:ctrlPr>
                        </m:fPr>
                        <m:num>
                          <m:r>
                            <a:rPr lang="en-US" sz="1400" b="0" i="1" smtClean="0">
                              <a:latin typeface="Cambria Math" panose="02040503050406030204" pitchFamily="18" charset="0"/>
                            </a:rPr>
                            <m:t>𝑌</m:t>
                          </m:r>
                          <m:r>
                            <a:rPr lang="en-US" sz="1400" b="0" i="1" baseline="-25000" smtClean="0">
                              <a:latin typeface="Cambria Math" panose="02040503050406030204" pitchFamily="18" charset="0"/>
                            </a:rPr>
                            <m:t>𝑖𝑒𝑙𝑑</m:t>
                          </m:r>
                        </m:num>
                        <m:den>
                          <m:sSub>
                            <m:sSubPr>
                              <m:ctrlPr>
                                <a:rPr lang="en-BE" sz="1400" b="0" i="1" smtClean="0">
                                  <a:latin typeface="Cambria Math" panose="02040503050406030204" pitchFamily="18" charset="0"/>
                                </a:rPr>
                              </m:ctrlPr>
                            </m:sSubPr>
                            <m:e>
                              <m:r>
                                <a:rPr lang="en-US" sz="1400" b="0" i="1" smtClean="0">
                                  <a:latin typeface="Cambria Math" panose="02040503050406030204" pitchFamily="18" charset="0"/>
                                </a:rPr>
                                <m:t>𝑃</m:t>
                              </m:r>
                            </m:e>
                            <m:sub>
                              <m:r>
                                <a:rPr lang="en-US" sz="1400" b="0" i="1" smtClean="0">
                                  <a:latin typeface="Cambria Math" panose="02040503050406030204" pitchFamily="18" charset="0"/>
                                </a:rPr>
                                <m:t>𝑟𝑜𝑑</m:t>
                              </m:r>
                              <m:r>
                                <a:rPr lang="en-US" sz="1400" b="0" i="1" smtClean="0">
                                  <a:latin typeface="Cambria Math" panose="02040503050406030204" pitchFamily="18" charset="0"/>
                                </a:rPr>
                                <m:t>.</m:t>
                              </m:r>
                            </m:sub>
                          </m:sSub>
                        </m:den>
                      </m:f>
                    </m:oMath>
                  </m:oMathPara>
                </a14:m>
                <a:endParaRPr lang="en-BE" sz="1400" dirty="0"/>
              </a:p>
            </p:txBody>
          </p:sp>
        </mc:Choice>
        <mc:Fallback xmlns="">
          <p:sp>
            <p:nvSpPr>
              <p:cNvPr id="26" name="TextBox 25">
                <a:extLst>
                  <a:ext uri="{FF2B5EF4-FFF2-40B4-BE49-F238E27FC236}">
                    <a16:creationId xmlns:a16="http://schemas.microsoft.com/office/drawing/2014/main" id="{320105D4-ABDA-579A-1789-E719DA410213}"/>
                  </a:ext>
                </a:extLst>
              </p:cNvPr>
              <p:cNvSpPr txBox="1">
                <a:spLocks noRot="1" noChangeAspect="1" noMove="1" noResize="1" noEditPoints="1" noAdjustHandles="1" noChangeArrowheads="1" noChangeShapeType="1" noTextEdit="1"/>
              </p:cNvSpPr>
              <p:nvPr/>
            </p:nvSpPr>
            <p:spPr>
              <a:xfrm>
                <a:off x="1931570" y="1815517"/>
                <a:ext cx="1155975" cy="532005"/>
              </a:xfrm>
              <a:prstGeom prst="rect">
                <a:avLst/>
              </a:prstGeom>
              <a:blipFill>
                <a:blip r:embed="rId9"/>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9414847D-A57C-E956-F624-D787ED5735AF}"/>
              </a:ext>
            </a:extLst>
          </p:cNvPr>
          <p:cNvSpPr txBox="1"/>
          <p:nvPr/>
        </p:nvSpPr>
        <p:spPr>
          <a:xfrm>
            <a:off x="1350146" y="3422204"/>
            <a:ext cx="683311" cy="27699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b="1" dirty="0"/>
              <a:t>Fitting</a:t>
            </a:r>
            <a:endParaRPr lang="en-BE" sz="1200" b="1" dirty="0"/>
          </a:p>
        </p:txBody>
      </p:sp>
      <p:sp>
        <p:nvSpPr>
          <p:cNvPr id="31" name="TextBox 30">
            <a:extLst>
              <a:ext uri="{FF2B5EF4-FFF2-40B4-BE49-F238E27FC236}">
                <a16:creationId xmlns:a16="http://schemas.microsoft.com/office/drawing/2014/main" id="{BCD9C578-3F78-7029-2939-E0BBAFCCECF8}"/>
              </a:ext>
            </a:extLst>
          </p:cNvPr>
          <p:cNvSpPr txBox="1"/>
          <p:nvPr/>
        </p:nvSpPr>
        <p:spPr>
          <a:xfrm>
            <a:off x="4125517" y="3422204"/>
            <a:ext cx="3015031" cy="27699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b="1" dirty="0">
                <a:solidFill>
                  <a:schemeClr val="tx1">
                    <a:lumMod val="95000"/>
                    <a:lumOff val="5000"/>
                  </a:schemeClr>
                </a:solidFill>
              </a:rPr>
              <a:t>ISOL@MYRRHA estimated efficiencies</a:t>
            </a:r>
            <a:endParaRPr lang="en-BE" sz="1200" b="1" dirty="0">
              <a:solidFill>
                <a:schemeClr val="tx1">
                  <a:lumMod val="95000"/>
                  <a:lumOff val="5000"/>
                </a:schemeClr>
              </a:solidFill>
            </a:endParaRPr>
          </a:p>
        </p:txBody>
      </p:sp>
      <p:sp>
        <p:nvSpPr>
          <p:cNvPr id="32" name="TextBox 31">
            <a:extLst>
              <a:ext uri="{FF2B5EF4-FFF2-40B4-BE49-F238E27FC236}">
                <a16:creationId xmlns:a16="http://schemas.microsoft.com/office/drawing/2014/main" id="{C2853205-AC47-3DF0-0C24-CD78BE8293BB}"/>
              </a:ext>
            </a:extLst>
          </p:cNvPr>
          <p:cNvSpPr txBox="1"/>
          <p:nvPr/>
        </p:nvSpPr>
        <p:spPr>
          <a:xfrm>
            <a:off x="8618543" y="3422204"/>
            <a:ext cx="3015031" cy="27699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dirty="0"/>
              <a:t>ISOL@MYRRHA estimated Yield</a:t>
            </a:r>
            <a:endParaRPr lang="en-BE" sz="1200" b="1" dirty="0"/>
          </a:p>
        </p:txBody>
      </p:sp>
      <p:cxnSp>
        <p:nvCxnSpPr>
          <p:cNvPr id="6" name="Straight Arrow Connector 5">
            <a:extLst>
              <a:ext uri="{FF2B5EF4-FFF2-40B4-BE49-F238E27FC236}">
                <a16:creationId xmlns:a16="http://schemas.microsoft.com/office/drawing/2014/main" id="{149403D5-CA84-E50C-6C30-BC0C60988328}"/>
              </a:ext>
            </a:extLst>
          </p:cNvPr>
          <p:cNvCxnSpPr>
            <a:cxnSpLocks/>
          </p:cNvCxnSpPr>
          <p:nvPr/>
        </p:nvCxnSpPr>
        <p:spPr>
          <a:xfrm flipV="1">
            <a:off x="2877820" y="1560672"/>
            <a:ext cx="1063707" cy="368574"/>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56F277A4-9C7E-6DC2-6F31-A2DB544EE870}"/>
              </a:ext>
            </a:extLst>
          </p:cNvPr>
          <p:cNvSpPr txBox="1">
            <a:spLocks/>
          </p:cNvSpPr>
          <p:nvPr/>
        </p:nvSpPr>
        <p:spPr>
          <a:xfrm>
            <a:off x="4007314" y="1386981"/>
            <a:ext cx="3258172" cy="383961"/>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0"/>
              </a:spcBef>
              <a:buClr>
                <a:schemeClr val="accent2"/>
              </a:buClr>
              <a:buFontTx/>
              <a:buNone/>
              <a:defRPr sz="2800" kern="1200">
                <a:solidFill>
                  <a:schemeClr val="accent1"/>
                </a:solidFill>
                <a:latin typeface="Georgia" panose="02040502050405020303" pitchFamily="18" charset="0"/>
                <a:ea typeface="+mn-ea"/>
                <a:cs typeface="+mn-cs"/>
              </a:defRPr>
            </a:lvl1pPr>
            <a:lvl2pPr marL="457200" indent="0" algn="l" defTabSz="914400" rtl="0" eaLnBrk="1" latinLnBrk="0" hangingPunct="1">
              <a:lnSpc>
                <a:spcPct val="100000"/>
              </a:lnSpc>
              <a:spcBef>
                <a:spcPts val="500"/>
              </a:spcBef>
              <a:buClr>
                <a:schemeClr val="accent1"/>
              </a:buClr>
              <a:buFontTx/>
              <a:buNone/>
              <a:defRPr sz="2400" kern="1200">
                <a:solidFill>
                  <a:schemeClr val="tx1">
                    <a:lumMod val="65000"/>
                    <a:lumOff val="35000"/>
                  </a:schemeClr>
                </a:solidFill>
                <a:latin typeface="+mn-lt"/>
                <a:ea typeface="+mn-ea"/>
                <a:cs typeface="+mn-cs"/>
              </a:defRPr>
            </a:lvl2pPr>
            <a:lvl3pPr marL="914400" indent="0" algn="l" defTabSz="914400" rtl="0" eaLnBrk="1" latinLnBrk="0" hangingPunct="1">
              <a:lnSpc>
                <a:spcPct val="100000"/>
              </a:lnSpc>
              <a:spcBef>
                <a:spcPts val="500"/>
              </a:spcBef>
              <a:buClr>
                <a:schemeClr val="accent4"/>
              </a:buClr>
              <a:buFontTx/>
              <a:buNone/>
              <a:defRPr sz="2000" kern="1200">
                <a:solidFill>
                  <a:schemeClr val="tx1">
                    <a:lumMod val="65000"/>
                    <a:lumOff val="35000"/>
                  </a:schemeClr>
                </a:solidFill>
                <a:latin typeface="+mn-lt"/>
                <a:ea typeface="+mn-ea"/>
                <a:cs typeface="+mn-cs"/>
              </a:defRPr>
            </a:lvl3pPr>
            <a:lvl4pPr marL="1371600" indent="0" algn="l" defTabSz="914400" rtl="0" eaLnBrk="1" latinLnBrk="0" hangingPunct="1">
              <a:lnSpc>
                <a:spcPct val="100000"/>
              </a:lnSpc>
              <a:spcBef>
                <a:spcPts val="500"/>
              </a:spcBef>
              <a:buClr>
                <a:schemeClr val="accent3"/>
              </a:buClr>
              <a:buFontTx/>
              <a:buNone/>
              <a:defRPr sz="1800" kern="1200">
                <a:solidFill>
                  <a:schemeClr val="tx1">
                    <a:lumMod val="65000"/>
                    <a:lumOff val="35000"/>
                  </a:schemeClr>
                </a:solidFill>
                <a:latin typeface="+mn-lt"/>
                <a:ea typeface="+mn-ea"/>
                <a:cs typeface="+mn-cs"/>
              </a:defRPr>
            </a:lvl4pPr>
            <a:lvl5pPr marL="1828800" indent="0" algn="l" defTabSz="914400" rtl="0" eaLnBrk="1" latinLnBrk="0" hangingPunct="1">
              <a:lnSpc>
                <a:spcPct val="100000"/>
              </a:lnSpc>
              <a:spcBef>
                <a:spcPts val="500"/>
              </a:spcBef>
              <a:buClr>
                <a:schemeClr val="bg1">
                  <a:lumMod val="50000"/>
                </a:schemeClr>
              </a:buClr>
              <a:buFontTx/>
              <a:buNone/>
              <a:defRPr lang="en-US"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50000"/>
                    <a:lumOff val="50000"/>
                  </a:schemeClr>
                </a:solidFill>
                <a:latin typeface="+mj-lt"/>
                <a:ea typeface="+mj-ea"/>
                <a:cs typeface="+mj-cs"/>
              </a:rPr>
              <a:t>Measured yield</a:t>
            </a:r>
            <a:endParaRPr lang="es-ES" sz="1800" dirty="0">
              <a:solidFill>
                <a:schemeClr val="tx1">
                  <a:lumMod val="50000"/>
                  <a:lumOff val="50000"/>
                </a:schemeClr>
              </a:solidFill>
            </a:endParaRPr>
          </a:p>
        </p:txBody>
      </p:sp>
      <p:sp>
        <p:nvSpPr>
          <p:cNvPr id="8" name="Text Placeholder 2">
            <a:extLst>
              <a:ext uri="{FF2B5EF4-FFF2-40B4-BE49-F238E27FC236}">
                <a16:creationId xmlns:a16="http://schemas.microsoft.com/office/drawing/2014/main" id="{3C302CED-D0D5-DE6A-F692-53340F74D61A}"/>
              </a:ext>
            </a:extLst>
          </p:cNvPr>
          <p:cNvSpPr txBox="1">
            <a:spLocks/>
          </p:cNvSpPr>
          <p:nvPr/>
        </p:nvSpPr>
        <p:spPr>
          <a:xfrm>
            <a:off x="4161459" y="1985634"/>
            <a:ext cx="3258172" cy="383961"/>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0"/>
              </a:spcBef>
              <a:buClr>
                <a:schemeClr val="accent2"/>
              </a:buClr>
              <a:buFontTx/>
              <a:buNone/>
              <a:defRPr sz="2800" kern="1200">
                <a:solidFill>
                  <a:schemeClr val="accent1"/>
                </a:solidFill>
                <a:latin typeface="Georgia" panose="02040502050405020303" pitchFamily="18" charset="0"/>
                <a:ea typeface="+mn-ea"/>
                <a:cs typeface="+mn-cs"/>
              </a:defRPr>
            </a:lvl1pPr>
            <a:lvl2pPr marL="457200" indent="0" algn="l" defTabSz="914400" rtl="0" eaLnBrk="1" latinLnBrk="0" hangingPunct="1">
              <a:lnSpc>
                <a:spcPct val="100000"/>
              </a:lnSpc>
              <a:spcBef>
                <a:spcPts val="500"/>
              </a:spcBef>
              <a:buClr>
                <a:schemeClr val="accent1"/>
              </a:buClr>
              <a:buFontTx/>
              <a:buNone/>
              <a:defRPr sz="2400" kern="1200">
                <a:solidFill>
                  <a:schemeClr val="tx1">
                    <a:lumMod val="65000"/>
                    <a:lumOff val="35000"/>
                  </a:schemeClr>
                </a:solidFill>
                <a:latin typeface="+mn-lt"/>
                <a:ea typeface="+mn-ea"/>
                <a:cs typeface="+mn-cs"/>
              </a:defRPr>
            </a:lvl2pPr>
            <a:lvl3pPr marL="914400" indent="0" algn="l" defTabSz="914400" rtl="0" eaLnBrk="1" latinLnBrk="0" hangingPunct="1">
              <a:lnSpc>
                <a:spcPct val="100000"/>
              </a:lnSpc>
              <a:spcBef>
                <a:spcPts val="500"/>
              </a:spcBef>
              <a:buClr>
                <a:schemeClr val="accent4"/>
              </a:buClr>
              <a:buFontTx/>
              <a:buNone/>
              <a:defRPr sz="2000" kern="1200">
                <a:solidFill>
                  <a:schemeClr val="tx1">
                    <a:lumMod val="65000"/>
                    <a:lumOff val="35000"/>
                  </a:schemeClr>
                </a:solidFill>
                <a:latin typeface="+mn-lt"/>
                <a:ea typeface="+mn-ea"/>
                <a:cs typeface="+mn-cs"/>
              </a:defRPr>
            </a:lvl3pPr>
            <a:lvl4pPr marL="1371600" indent="0" algn="l" defTabSz="914400" rtl="0" eaLnBrk="1" latinLnBrk="0" hangingPunct="1">
              <a:lnSpc>
                <a:spcPct val="100000"/>
              </a:lnSpc>
              <a:spcBef>
                <a:spcPts val="500"/>
              </a:spcBef>
              <a:buClr>
                <a:schemeClr val="accent3"/>
              </a:buClr>
              <a:buFontTx/>
              <a:buNone/>
              <a:defRPr sz="1800" kern="1200">
                <a:solidFill>
                  <a:schemeClr val="tx1">
                    <a:lumMod val="65000"/>
                    <a:lumOff val="35000"/>
                  </a:schemeClr>
                </a:solidFill>
                <a:latin typeface="+mn-lt"/>
                <a:ea typeface="+mn-ea"/>
                <a:cs typeface="+mn-cs"/>
              </a:defRPr>
            </a:lvl4pPr>
            <a:lvl5pPr marL="1828800" indent="0" algn="l" defTabSz="914400" rtl="0" eaLnBrk="1" latinLnBrk="0" hangingPunct="1">
              <a:lnSpc>
                <a:spcPct val="100000"/>
              </a:lnSpc>
              <a:spcBef>
                <a:spcPts val="500"/>
              </a:spcBef>
              <a:buClr>
                <a:schemeClr val="bg1">
                  <a:lumMod val="50000"/>
                </a:schemeClr>
              </a:buClr>
              <a:buFontTx/>
              <a:buNone/>
              <a:defRPr lang="en-US"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50000"/>
                    <a:lumOff val="50000"/>
                  </a:schemeClr>
                </a:solidFill>
                <a:latin typeface="+mj-lt"/>
                <a:ea typeface="+mj-ea"/>
                <a:cs typeface="+mj-cs"/>
              </a:rPr>
              <a:t>In-target production</a:t>
            </a:r>
            <a:endParaRPr lang="es-ES" sz="2400" dirty="0">
              <a:solidFill>
                <a:schemeClr val="tx1">
                  <a:lumMod val="50000"/>
                  <a:lumOff val="50000"/>
                </a:schemeClr>
              </a:solidFill>
            </a:endParaRPr>
          </a:p>
        </p:txBody>
      </p:sp>
      <p:cxnSp>
        <p:nvCxnSpPr>
          <p:cNvPr id="11" name="Straight Arrow Connector 10">
            <a:extLst>
              <a:ext uri="{FF2B5EF4-FFF2-40B4-BE49-F238E27FC236}">
                <a16:creationId xmlns:a16="http://schemas.microsoft.com/office/drawing/2014/main" id="{B639ED59-67E7-3C85-F46A-40F8DFEB5778}"/>
              </a:ext>
            </a:extLst>
          </p:cNvPr>
          <p:cNvCxnSpPr>
            <a:cxnSpLocks/>
          </p:cNvCxnSpPr>
          <p:nvPr/>
        </p:nvCxnSpPr>
        <p:spPr>
          <a:xfrm flipV="1">
            <a:off x="2877820" y="2140218"/>
            <a:ext cx="1197877" cy="37396"/>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Arrow: Right 51">
            <a:extLst>
              <a:ext uri="{FF2B5EF4-FFF2-40B4-BE49-F238E27FC236}">
                <a16:creationId xmlns:a16="http://schemas.microsoft.com/office/drawing/2014/main" id="{C12EFF0B-22D0-676F-BCD9-69D592A5278A}"/>
              </a:ext>
            </a:extLst>
          </p:cNvPr>
          <p:cNvSpPr/>
          <p:nvPr/>
        </p:nvSpPr>
        <p:spPr>
          <a:xfrm>
            <a:off x="3001384" y="5010455"/>
            <a:ext cx="697107" cy="2209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Right 52">
            <a:extLst>
              <a:ext uri="{FF2B5EF4-FFF2-40B4-BE49-F238E27FC236}">
                <a16:creationId xmlns:a16="http://schemas.microsoft.com/office/drawing/2014/main" id="{96919295-7AF7-8661-F97A-8F5142D510E0}"/>
              </a:ext>
            </a:extLst>
          </p:cNvPr>
          <p:cNvSpPr/>
          <p:nvPr/>
        </p:nvSpPr>
        <p:spPr>
          <a:xfrm>
            <a:off x="7290118" y="5067519"/>
            <a:ext cx="697107" cy="2209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9">
            <a:extLst>
              <a:ext uri="{FF2B5EF4-FFF2-40B4-BE49-F238E27FC236}">
                <a16:creationId xmlns:a16="http://schemas.microsoft.com/office/drawing/2014/main" id="{74F2BAF4-003E-416E-660E-D5C4B3DA9062}"/>
              </a:ext>
            </a:extLst>
          </p:cNvPr>
          <p:cNvSpPr txBox="1">
            <a:spLocks/>
          </p:cNvSpPr>
          <p:nvPr/>
        </p:nvSpPr>
        <p:spPr>
          <a:xfrm>
            <a:off x="0" y="0"/>
            <a:ext cx="12192000" cy="571500"/>
          </a:xfrm>
          <a:prstGeom prst="rect">
            <a:avLst/>
          </a:prstGeom>
        </p:spPr>
        <p:txBody>
          <a:bodyPr vert="horz" lIns="91440" tIns="45720" rIns="91440" bIns="45720" rtlCol="0" anchor="t">
            <a:noAutofit/>
          </a:bodyPr>
          <a:lstStyle>
            <a:defPPr>
              <a:defRPr lang="en-US"/>
            </a:defPPr>
            <a:lvl1pPr marL="88900">
              <a:lnSpc>
                <a:spcPct val="100000"/>
              </a:lnSpc>
              <a:spcBef>
                <a:spcPts val="1000"/>
              </a:spcBef>
              <a:buClr>
                <a:schemeClr val="accent2"/>
              </a:buClr>
              <a:buFont typeface="Arial" panose="020B0604020202020204" pitchFamily="34" charset="0"/>
              <a:buNone/>
              <a:defRPr sz="3200" b="1">
                <a:solidFill>
                  <a:schemeClr val="accent2"/>
                </a:solidFill>
                <a:latin typeface="+mj-lt"/>
                <a:ea typeface="+mj-ea"/>
                <a:cs typeface="+mj-cs"/>
              </a:defRPr>
            </a:lvl1pPr>
            <a:lvl2pPr marL="622300" indent="-266700">
              <a:lnSpc>
                <a:spcPct val="100000"/>
              </a:lnSpc>
              <a:spcBef>
                <a:spcPts val="500"/>
              </a:spcBef>
              <a:buClr>
                <a:schemeClr val="accent1"/>
              </a:buClr>
              <a:buFont typeface="Wingdings" panose="05000000000000000000" pitchFamily="2" charset="2"/>
              <a:buChar char="§"/>
              <a:defRPr sz="2400">
                <a:solidFill>
                  <a:schemeClr val="tx1">
                    <a:lumMod val="65000"/>
                    <a:lumOff val="35000"/>
                  </a:schemeClr>
                </a:solidFill>
              </a:defRPr>
            </a:lvl2pPr>
            <a:lvl3pPr marL="990600" indent="-266700">
              <a:lnSpc>
                <a:spcPct val="100000"/>
              </a:lnSpc>
              <a:spcBef>
                <a:spcPts val="500"/>
              </a:spcBef>
              <a:buClr>
                <a:schemeClr val="accent4"/>
              </a:buClr>
              <a:buFont typeface="Arial" panose="020B0604020202020204" pitchFamily="34" charset="0"/>
              <a:buChar char="•"/>
              <a:defRPr sz="2000">
                <a:solidFill>
                  <a:schemeClr val="tx1">
                    <a:lumMod val="65000"/>
                    <a:lumOff val="35000"/>
                  </a:schemeClr>
                </a:solidFill>
              </a:defRPr>
            </a:lvl3pPr>
            <a:lvl4pPr marL="1276350" indent="-285750">
              <a:lnSpc>
                <a:spcPct val="100000"/>
              </a:lnSpc>
              <a:spcBef>
                <a:spcPts val="500"/>
              </a:spcBef>
              <a:buClr>
                <a:schemeClr val="accent3"/>
              </a:buClr>
              <a:buFont typeface="Wingdings" panose="05000000000000000000" pitchFamily="2" charset="2"/>
              <a:buChar char="§"/>
              <a:defRPr>
                <a:solidFill>
                  <a:schemeClr val="tx1">
                    <a:lumMod val="65000"/>
                    <a:lumOff val="35000"/>
                  </a:schemeClr>
                </a:solidFill>
              </a:defRPr>
            </a:lvl4pPr>
            <a:lvl5pPr marL="1612900" indent="-266700">
              <a:lnSpc>
                <a:spcPct val="100000"/>
              </a:lnSpc>
              <a:spcBef>
                <a:spcPts val="500"/>
              </a:spcBef>
              <a:buClr>
                <a:schemeClr val="bg1">
                  <a:lumMod val="50000"/>
                </a:schemeClr>
              </a:buClr>
              <a:buFont typeface="Arial" panose="020B0604020202020204" pitchFamily="34" charset="0"/>
              <a:buChar char="•"/>
              <a:defRPr>
                <a:solidFill>
                  <a:schemeClr val="tx1">
                    <a:lumMod val="65000"/>
                    <a:lumOff val="3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Expected yields – Yield database </a:t>
            </a:r>
          </a:p>
        </p:txBody>
      </p:sp>
      <p:pic>
        <p:nvPicPr>
          <p:cNvPr id="4" name="Picture 3">
            <a:extLst>
              <a:ext uri="{FF2B5EF4-FFF2-40B4-BE49-F238E27FC236}">
                <a16:creationId xmlns:a16="http://schemas.microsoft.com/office/drawing/2014/main" id="{4CE97557-D162-A03B-3126-3394934137B0}"/>
              </a:ext>
            </a:extLst>
          </p:cNvPr>
          <p:cNvPicPr>
            <a:picLocks noChangeAspect="1"/>
          </p:cNvPicPr>
          <p:nvPr/>
        </p:nvPicPr>
        <p:blipFill>
          <a:blip r:embed="rId10" cstate="print">
            <a:extLst>
              <a:ext uri="{28A0092B-C50C-407E-A947-70E740481C1C}">
                <a14:useLocalDpi xmlns:a14="http://schemas.microsoft.com/office/drawing/2010/main" val="0"/>
              </a:ext>
            </a:extLst>
          </a:blip>
          <a:srcRect l="12271" t="32464" r="8286" b="33906"/>
          <a:stretch/>
        </p:blipFill>
        <p:spPr>
          <a:xfrm>
            <a:off x="52400" y="2286757"/>
            <a:ext cx="1406045" cy="420609"/>
          </a:xfrm>
          <a:prstGeom prst="rect">
            <a:avLst/>
          </a:prstGeom>
        </p:spPr>
      </p:pic>
      <p:pic>
        <p:nvPicPr>
          <p:cNvPr id="12" name="Picture 11">
            <a:extLst>
              <a:ext uri="{FF2B5EF4-FFF2-40B4-BE49-F238E27FC236}">
                <a16:creationId xmlns:a16="http://schemas.microsoft.com/office/drawing/2014/main" id="{12CA6729-0517-3A86-DE21-D2A26AAB1F88}"/>
              </a:ext>
            </a:extLst>
          </p:cNvPr>
          <p:cNvPicPr>
            <a:picLocks noChangeAspect="1"/>
          </p:cNvPicPr>
          <p:nvPr/>
        </p:nvPicPr>
        <p:blipFill>
          <a:blip r:embed="rId11"/>
          <a:stretch>
            <a:fillRect/>
          </a:stretch>
        </p:blipFill>
        <p:spPr>
          <a:xfrm>
            <a:off x="7210561" y="1132309"/>
            <a:ext cx="3411600" cy="1748725"/>
          </a:xfrm>
          <a:prstGeom prst="rect">
            <a:avLst/>
          </a:prstGeom>
        </p:spPr>
      </p:pic>
      <p:pic>
        <p:nvPicPr>
          <p:cNvPr id="14" name="Picture 13">
            <a:extLst>
              <a:ext uri="{FF2B5EF4-FFF2-40B4-BE49-F238E27FC236}">
                <a16:creationId xmlns:a16="http://schemas.microsoft.com/office/drawing/2014/main" id="{618419B0-0CEA-363A-E47D-C0BA594E91DD}"/>
              </a:ext>
            </a:extLst>
          </p:cNvPr>
          <p:cNvPicPr>
            <a:picLocks noChangeAspect="1"/>
          </p:cNvPicPr>
          <p:nvPr/>
        </p:nvPicPr>
        <p:blipFill>
          <a:blip r:embed="rId12"/>
          <a:stretch>
            <a:fillRect/>
          </a:stretch>
        </p:blipFill>
        <p:spPr>
          <a:xfrm>
            <a:off x="9147705" y="1852531"/>
            <a:ext cx="2997441" cy="1405051"/>
          </a:xfrm>
          <a:prstGeom prst="rect">
            <a:avLst/>
          </a:prstGeom>
        </p:spPr>
      </p:pic>
      <p:pic>
        <p:nvPicPr>
          <p:cNvPr id="18" name="Picture 17">
            <a:extLst>
              <a:ext uri="{FF2B5EF4-FFF2-40B4-BE49-F238E27FC236}">
                <a16:creationId xmlns:a16="http://schemas.microsoft.com/office/drawing/2014/main" id="{EDD9FDAA-DDE4-5252-9500-D04538B8F9B1}"/>
              </a:ext>
            </a:extLst>
          </p:cNvPr>
          <p:cNvPicPr>
            <a:picLocks noChangeAspect="1"/>
          </p:cNvPicPr>
          <p:nvPr/>
        </p:nvPicPr>
        <p:blipFill>
          <a:blip r:embed="rId13"/>
          <a:stretch>
            <a:fillRect/>
          </a:stretch>
        </p:blipFill>
        <p:spPr>
          <a:xfrm>
            <a:off x="10843821" y="0"/>
            <a:ext cx="1348179" cy="1328919"/>
          </a:xfrm>
          <a:prstGeom prst="rect">
            <a:avLst/>
          </a:prstGeom>
        </p:spPr>
      </p:pic>
    </p:spTree>
    <p:extLst>
      <p:ext uri="{BB962C8B-B14F-4D97-AF65-F5344CB8AC3E}">
        <p14:creationId xmlns:p14="http://schemas.microsoft.com/office/powerpoint/2010/main" val="1350171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animBg="1"/>
      <p:bldP spid="32" grpId="0" animBg="1"/>
      <p:bldP spid="52" grpId="0" animBg="1"/>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8A1D8-DDBE-013F-0015-5FA12FA5562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8A1890F-4DBF-D8EE-2A50-E1BF535DF2B4}"/>
              </a:ext>
            </a:extLst>
          </p:cNvPr>
          <p:cNvSpPr>
            <a:spLocks noGrp="1"/>
          </p:cNvSpPr>
          <p:nvPr>
            <p:ph type="title"/>
          </p:nvPr>
        </p:nvSpPr>
        <p:spPr>
          <a:xfrm>
            <a:off x="-15996" y="0"/>
            <a:ext cx="12191997" cy="838200"/>
          </a:xfrm>
        </p:spPr>
        <p:txBody>
          <a:bodyPr anchor="ctr">
            <a:normAutofit/>
          </a:bodyPr>
          <a:lstStyle/>
          <a:p>
            <a:pPr algn="ctr"/>
            <a:r>
              <a:rPr lang="nl-BE" sz="3200" dirty="0"/>
              <a:t>Summary</a:t>
            </a:r>
            <a:endParaRPr lang="en-BE" sz="3200" dirty="0"/>
          </a:p>
        </p:txBody>
      </p:sp>
      <p:sp>
        <p:nvSpPr>
          <p:cNvPr id="9" name="Text Placeholder 8">
            <a:extLst>
              <a:ext uri="{FF2B5EF4-FFF2-40B4-BE49-F238E27FC236}">
                <a16:creationId xmlns:a16="http://schemas.microsoft.com/office/drawing/2014/main" id="{14E0ED44-11D1-DC1E-D2CF-E5C8A0A6FDDD}"/>
              </a:ext>
            </a:extLst>
          </p:cNvPr>
          <p:cNvSpPr>
            <a:spLocks noGrp="1"/>
          </p:cNvSpPr>
          <p:nvPr>
            <p:ph type="body" sz="quarter" idx="13"/>
          </p:nvPr>
        </p:nvSpPr>
        <p:spPr>
          <a:xfrm>
            <a:off x="102974" y="1137968"/>
            <a:ext cx="11986052" cy="3581400"/>
          </a:xfrm>
        </p:spPr>
        <p:txBody>
          <a:bodyPr>
            <a:normAutofit/>
          </a:bodyPr>
          <a:lstStyle/>
          <a:p>
            <a:pPr marL="542925" marR="0" lvl="0" algn="l" defTabSz="914400" rtl="0" eaLnBrk="1" fontAlgn="auto" latinLnBrk="0" hangingPunct="1">
              <a:lnSpc>
                <a:spcPct val="100000"/>
              </a:lnSpc>
              <a:spcBef>
                <a:spcPts val="1200"/>
              </a:spcBef>
              <a:spcAft>
                <a:spcPts val="1200"/>
              </a:spcAft>
              <a:buClr>
                <a:srgbClr val="984A9C"/>
              </a:buClr>
              <a:buSzTx/>
              <a:buFont typeface="Arial" panose="020B0604020202020204" pitchFamily="34" charset="0"/>
              <a:buChar char="•"/>
              <a:tabLst>
                <a:tab pos="542925" algn="l"/>
              </a:tabLst>
              <a:defRPr/>
            </a:pPr>
            <a:r>
              <a:rPr kumimoji="0" lang="en-US" sz="2200" b="0" i="0" u="none" strike="noStrike" kern="1200" cap="none" spc="0" normalizeH="0" baseline="0" noProof="0" dirty="0">
                <a:ln>
                  <a:noFill/>
                </a:ln>
                <a:solidFill>
                  <a:prstClr val="black"/>
                </a:solidFill>
                <a:effectLst/>
                <a:uLnTx/>
                <a:uFillTx/>
                <a:latin typeface="Segoe UI"/>
                <a:ea typeface="+mn-ea"/>
                <a:cs typeface="+mn-cs"/>
              </a:rPr>
              <a:t>Facility buildings under construction</a:t>
            </a:r>
          </a:p>
          <a:p>
            <a:pPr marL="542925" lvl="0">
              <a:spcBef>
                <a:spcPts val="1200"/>
              </a:spcBef>
              <a:spcAft>
                <a:spcPts val="1200"/>
              </a:spcAft>
              <a:buClr>
                <a:srgbClr val="984A9C"/>
              </a:buClr>
              <a:tabLst>
                <a:tab pos="542925" algn="l"/>
              </a:tabLst>
              <a:defRPr/>
            </a:pPr>
            <a:r>
              <a:rPr kumimoji="0" lang="en-US" sz="2200" b="0" i="0" u="none" strike="noStrike" kern="1200" cap="none" spc="0" normalizeH="0" baseline="0" noProof="0" dirty="0">
                <a:ln>
                  <a:noFill/>
                </a:ln>
                <a:solidFill>
                  <a:prstClr val="black"/>
                </a:solidFill>
                <a:effectLst/>
                <a:uLnTx/>
                <a:uFillTx/>
                <a:latin typeface="Segoe UI"/>
                <a:ea typeface="+mn-ea"/>
                <a:cs typeface="+mn-cs"/>
              </a:rPr>
              <a:t>Facility systems’ in advanced </a:t>
            </a:r>
            <a:r>
              <a:rPr lang="en-US" sz="2200" dirty="0">
                <a:solidFill>
                  <a:prstClr val="black"/>
                </a:solidFill>
              </a:rPr>
              <a:t>design or manufacturing</a:t>
            </a:r>
            <a:endParaRPr kumimoji="0" lang="en-US" sz="2200" b="0" i="0" u="none" strike="noStrike" kern="1200" cap="none" spc="0" normalizeH="0" baseline="0" noProof="0" dirty="0">
              <a:ln>
                <a:noFill/>
              </a:ln>
              <a:solidFill>
                <a:prstClr val="black"/>
              </a:solidFill>
              <a:effectLst/>
              <a:uLnTx/>
              <a:uFillTx/>
              <a:latin typeface="Segoe UI"/>
              <a:ea typeface="+mn-ea"/>
              <a:cs typeface="+mn-cs"/>
            </a:endParaRPr>
          </a:p>
          <a:p>
            <a:pPr marL="542925" lvl="0">
              <a:spcBef>
                <a:spcPts val="1200"/>
              </a:spcBef>
              <a:spcAft>
                <a:spcPts val="1200"/>
              </a:spcAft>
              <a:buClr>
                <a:srgbClr val="984A9C"/>
              </a:buClr>
              <a:tabLst>
                <a:tab pos="542925" algn="l"/>
              </a:tabLst>
              <a:defRPr/>
            </a:pPr>
            <a:r>
              <a:rPr kumimoji="0" lang="en-US" sz="2200" b="0" i="0" u="none" strike="noStrike" kern="1200" cap="none" spc="0" normalizeH="0" baseline="0" noProof="0" dirty="0">
                <a:ln>
                  <a:noFill/>
                </a:ln>
                <a:solidFill>
                  <a:prstClr val="black"/>
                </a:solidFill>
                <a:effectLst/>
                <a:uLnTx/>
                <a:uFillTx/>
                <a:latin typeface="Segoe UI"/>
                <a:ea typeface="+mn-ea"/>
                <a:cs typeface="+mn-cs"/>
              </a:rPr>
              <a:t>ISOL system </a:t>
            </a:r>
            <a:r>
              <a:rPr lang="en-US" sz="2200">
                <a:solidFill>
                  <a:prstClr val="black"/>
                </a:solidFill>
              </a:rPr>
              <a:t>off-line </a:t>
            </a:r>
            <a:r>
              <a:rPr kumimoji="0" lang="en-US" sz="2200" b="0" i="0" u="none" strike="noStrike" kern="1200" cap="none" spc="0" normalizeH="0" baseline="0" noProof="0">
                <a:ln>
                  <a:noFill/>
                </a:ln>
                <a:solidFill>
                  <a:prstClr val="black"/>
                </a:solidFill>
                <a:effectLst/>
                <a:uLnTx/>
                <a:uFillTx/>
                <a:latin typeface="Segoe UI"/>
                <a:ea typeface="+mn-ea"/>
                <a:cs typeface="+mn-cs"/>
              </a:rPr>
              <a:t>and </a:t>
            </a:r>
            <a:r>
              <a:rPr kumimoji="0" lang="en-US" sz="2200" b="0" i="0" u="none" strike="noStrike" kern="1200" cap="none" spc="0" normalizeH="0" baseline="0" noProof="0" dirty="0">
                <a:ln>
                  <a:noFill/>
                </a:ln>
                <a:solidFill>
                  <a:prstClr val="black"/>
                </a:solidFill>
                <a:effectLst/>
                <a:uLnTx/>
                <a:uFillTx/>
                <a:latin typeface="Segoe UI"/>
                <a:ea typeface="+mn-ea"/>
                <a:cs typeface="+mn-cs"/>
              </a:rPr>
              <a:t>laser lab under operation at SCK CEN </a:t>
            </a:r>
          </a:p>
          <a:p>
            <a:pPr marL="542925" lvl="0">
              <a:spcBef>
                <a:spcPts val="1200"/>
              </a:spcBef>
              <a:spcAft>
                <a:spcPts val="1200"/>
              </a:spcAft>
              <a:buClr>
                <a:srgbClr val="984A9C"/>
              </a:buClr>
              <a:tabLst>
                <a:tab pos="542925" algn="l"/>
              </a:tabLst>
              <a:defRPr/>
            </a:pPr>
            <a:r>
              <a:rPr kumimoji="0" lang="en-US" sz="2200" b="0" i="0" u="none" strike="noStrike" kern="1200" cap="none" spc="0" normalizeH="0" baseline="0" noProof="0" dirty="0">
                <a:ln>
                  <a:noFill/>
                </a:ln>
                <a:solidFill>
                  <a:prstClr val="black"/>
                </a:solidFill>
                <a:effectLst/>
                <a:uLnTx/>
                <a:uFillTx/>
                <a:latin typeface="Segoe UI"/>
                <a:ea typeface="+mn-ea"/>
                <a:cs typeface="+mn-cs"/>
              </a:rPr>
              <a:t>Intensive RIB-production R&amp;D program ongoing in-house and at international collaborating labs; </a:t>
            </a:r>
            <a:r>
              <a:rPr lang="en-US" sz="2200" dirty="0">
                <a:solidFill>
                  <a:prstClr val="black"/>
                </a:solidFill>
              </a:rPr>
              <a:t>First user systems under construction</a:t>
            </a:r>
            <a:endParaRPr kumimoji="0" lang="en-US" sz="2200" b="0" i="0" u="none" strike="noStrike" kern="1200" cap="none" spc="0" normalizeH="0" baseline="0" noProof="0" dirty="0">
              <a:ln>
                <a:noFill/>
              </a:ln>
              <a:solidFill>
                <a:prstClr val="black"/>
              </a:solidFill>
              <a:effectLst/>
              <a:uLnTx/>
              <a:uFillTx/>
              <a:latin typeface="Segoe UI"/>
              <a:ea typeface="+mn-ea"/>
              <a:cs typeface="+mn-cs"/>
            </a:endParaRPr>
          </a:p>
          <a:p>
            <a:pPr marL="542925" lvl="0">
              <a:spcBef>
                <a:spcPts val="1200"/>
              </a:spcBef>
              <a:spcAft>
                <a:spcPts val="1200"/>
              </a:spcAft>
              <a:buClr>
                <a:srgbClr val="984A9C"/>
              </a:buClr>
              <a:tabLst>
                <a:tab pos="542925" algn="l"/>
              </a:tabLst>
              <a:defRPr/>
            </a:pPr>
            <a:r>
              <a:rPr lang="en-US" sz="2200" dirty="0">
                <a:solidFill>
                  <a:prstClr val="black"/>
                </a:solidFill>
              </a:rPr>
              <a:t>Yield-estimate database available</a:t>
            </a:r>
            <a:endParaRPr kumimoji="0" lang="en-US" sz="2200" b="0" i="0" u="none" strike="noStrike" kern="1200" cap="none" spc="0" normalizeH="0" baseline="0" noProof="0" dirty="0">
              <a:ln>
                <a:noFill/>
              </a:ln>
              <a:solidFill>
                <a:prstClr val="black"/>
              </a:solidFill>
              <a:effectLst/>
              <a:uLnTx/>
              <a:uFillTx/>
              <a:latin typeface="Segoe UI"/>
              <a:ea typeface="+mn-ea"/>
              <a:cs typeface="+mn-cs"/>
            </a:endParaRPr>
          </a:p>
        </p:txBody>
      </p:sp>
      <p:cxnSp>
        <p:nvCxnSpPr>
          <p:cNvPr id="16" name="Rechte verbindingslijn 15">
            <a:extLst>
              <a:ext uri="{FF2B5EF4-FFF2-40B4-BE49-F238E27FC236}">
                <a16:creationId xmlns:a16="http://schemas.microsoft.com/office/drawing/2014/main" id="{540C31A3-5214-5AA6-0CC2-DD9B189F78CE}"/>
              </a:ext>
            </a:extLst>
          </p:cNvPr>
          <p:cNvCxnSpPr>
            <a:cxnSpLocks/>
          </p:cNvCxnSpPr>
          <p:nvPr/>
        </p:nvCxnSpPr>
        <p:spPr>
          <a:xfrm>
            <a:off x="1117063"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5">
            <a:extLst>
              <a:ext uri="{FF2B5EF4-FFF2-40B4-BE49-F238E27FC236}">
                <a16:creationId xmlns:a16="http://schemas.microsoft.com/office/drawing/2014/main" id="{03597EE9-7F1B-54C5-8021-2626C3D4D9A9}"/>
              </a:ext>
            </a:extLst>
          </p:cNvPr>
          <p:cNvSpPr txBox="1">
            <a:spLocks/>
          </p:cNvSpPr>
          <p:nvPr/>
        </p:nvSpPr>
        <p:spPr>
          <a:xfrm>
            <a:off x="7378698" y="6222999"/>
            <a:ext cx="4813299" cy="63500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pPr algn="ctr"/>
            <a:r>
              <a:rPr lang="nl-BE" dirty="0" err="1"/>
              <a:t>Thank</a:t>
            </a:r>
            <a:r>
              <a:rPr lang="nl-BE" dirty="0"/>
              <a:t> </a:t>
            </a:r>
            <a:r>
              <a:rPr lang="nl-BE" dirty="0" err="1"/>
              <a:t>you</a:t>
            </a:r>
            <a:endParaRPr lang="en-BE" dirty="0"/>
          </a:p>
        </p:txBody>
      </p:sp>
      <p:pic>
        <p:nvPicPr>
          <p:cNvPr id="3" name="Picture 2">
            <a:extLst>
              <a:ext uri="{FF2B5EF4-FFF2-40B4-BE49-F238E27FC236}">
                <a16:creationId xmlns:a16="http://schemas.microsoft.com/office/drawing/2014/main" id="{B55A239F-F249-ECF7-8778-6E3D5FD91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56" b="27467"/>
          <a:stretch/>
        </p:blipFill>
        <p:spPr bwMode="auto">
          <a:xfrm>
            <a:off x="-31991" y="4800393"/>
            <a:ext cx="12223988" cy="208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345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F58EF-8001-28F7-81D6-FC47D2E04F2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2A73CED-AE99-0240-1F66-DBF5046F4B69}"/>
              </a:ext>
            </a:extLst>
          </p:cNvPr>
          <p:cNvSpPr>
            <a:spLocks noGrp="1"/>
          </p:cNvSpPr>
          <p:nvPr>
            <p:ph type="body" sz="quarter" idx="13"/>
          </p:nvPr>
        </p:nvSpPr>
        <p:spPr>
          <a:xfrm>
            <a:off x="4674702" y="1794669"/>
            <a:ext cx="6960250" cy="3276600"/>
          </a:xfrm>
        </p:spPr>
        <p:txBody>
          <a:bodyPr>
            <a:normAutofit/>
          </a:bodyPr>
          <a:lstStyle/>
          <a:p>
            <a:r>
              <a:rPr lang="en-US" dirty="0"/>
              <a:t>ISOL@MYRRHA within MYRRHA phase1</a:t>
            </a:r>
            <a:endParaRPr lang="nl-BE" dirty="0"/>
          </a:p>
        </p:txBody>
      </p:sp>
      <p:sp>
        <p:nvSpPr>
          <p:cNvPr id="4" name="Tijdelijke aanduiding voor dianummer 3">
            <a:extLst>
              <a:ext uri="{FF2B5EF4-FFF2-40B4-BE49-F238E27FC236}">
                <a16:creationId xmlns:a16="http://schemas.microsoft.com/office/drawing/2014/main" id="{DB451BA6-42C1-677F-1033-4A00BA44B323}"/>
              </a:ext>
            </a:extLst>
          </p:cNvPr>
          <p:cNvSpPr>
            <a:spLocks noGrp="1"/>
          </p:cNvSpPr>
          <p:nvPr>
            <p:ph type="sldNum" sz="quarter" idx="4"/>
          </p:nvPr>
        </p:nvSpPr>
        <p:spPr/>
        <p:txBody>
          <a:bodyPr/>
          <a:lstStyle/>
          <a:p>
            <a:fld id="{A814E660-BF25-4843-B2A0-93C6E2B6253B}" type="slidenum">
              <a:rPr lang="en-BE" smtClean="0"/>
              <a:pPr/>
              <a:t>2</a:t>
            </a:fld>
            <a:endParaRPr lang="en-BE" dirty="0"/>
          </a:p>
        </p:txBody>
      </p:sp>
    </p:spTree>
    <p:extLst>
      <p:ext uri="{BB962C8B-B14F-4D97-AF65-F5344CB8AC3E}">
        <p14:creationId xmlns:p14="http://schemas.microsoft.com/office/powerpoint/2010/main" val="1248214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7E3396F7-E7CA-46F8-9F2B-7BCB0D71C860}"/>
              </a:ext>
            </a:extLst>
          </p:cNvPr>
          <p:cNvSpPr>
            <a:spLocks noGrp="1"/>
          </p:cNvSpPr>
          <p:nvPr>
            <p:ph type="sldNum" sz="quarter" idx="4294967295"/>
          </p:nvPr>
        </p:nvSpPr>
        <p:spPr>
          <a:xfrm>
            <a:off x="8980433" y="6479665"/>
            <a:ext cx="2743200" cy="143176"/>
          </a:xfrm>
          <a:prstGeom prst="rect">
            <a:avLst/>
          </a:prstGeom>
        </p:spPr>
        <p:txBody>
          <a:bodyPr/>
          <a:lstStyle/>
          <a:p>
            <a:fld id="{A814E660-BF25-4843-B2A0-93C6E2B6253B}" type="slidenum">
              <a:rPr lang="en-BE" sz="900" smtClean="0">
                <a:solidFill>
                  <a:schemeClr val="tx1">
                    <a:lumMod val="50000"/>
                    <a:lumOff val="50000"/>
                  </a:schemeClr>
                </a:solidFill>
              </a:rPr>
              <a:pPr/>
              <a:t>20</a:t>
            </a:fld>
            <a:endParaRPr lang="en-BE" sz="900" dirty="0">
              <a:solidFill>
                <a:schemeClr val="tx1">
                  <a:lumMod val="50000"/>
                  <a:lumOff val="50000"/>
                </a:schemeClr>
              </a:solidFill>
            </a:endParaRPr>
          </a:p>
        </p:txBody>
      </p:sp>
      <p:sp>
        <p:nvSpPr>
          <p:cNvPr id="4" name="Rectangle 3"/>
          <p:cNvSpPr/>
          <p:nvPr/>
        </p:nvSpPr>
        <p:spPr>
          <a:xfrm>
            <a:off x="952500" y="985600"/>
            <a:ext cx="10287000" cy="4062651"/>
          </a:xfrm>
          <a:prstGeom prst="rect">
            <a:avLst/>
          </a:prstGeom>
        </p:spPr>
        <p:txBody>
          <a:bodyPr wrap="square">
            <a:spAutoFit/>
          </a:bodyPr>
          <a:lstStyle/>
          <a:p>
            <a:pPr algn="ctr">
              <a:spcBef>
                <a:spcPct val="0"/>
              </a:spcBef>
            </a:pPr>
            <a:r>
              <a:rPr lang="en-GB" sz="2000" b="1" dirty="0">
                <a:solidFill>
                  <a:schemeClr val="accent2"/>
                </a:solidFill>
              </a:rPr>
              <a:t>Copyright © SCK</a:t>
            </a:r>
            <a:r>
              <a:rPr lang="en-GB" sz="2000" b="1" dirty="0">
                <a:solidFill>
                  <a:schemeClr val="accent2"/>
                </a:solidFill>
                <a:sym typeface="Wingdings" pitchFamily="2" charset="2"/>
              </a:rPr>
              <a:t> </a:t>
            </a:r>
            <a:r>
              <a:rPr lang="en-GB" sz="2000" b="1" dirty="0">
                <a:solidFill>
                  <a:schemeClr val="accent2"/>
                </a:solidFill>
              </a:rPr>
              <a:t>CEN</a:t>
            </a:r>
          </a:p>
          <a:p>
            <a:pPr algn="ctr">
              <a:spcBef>
                <a:spcPct val="0"/>
              </a:spcBef>
            </a:pPr>
            <a:endParaRPr lang="en-GB" sz="1400" b="1" dirty="0"/>
          </a:p>
          <a:p>
            <a:pPr algn="ctr">
              <a:spcBef>
                <a:spcPct val="0"/>
              </a:spcBef>
            </a:pPr>
            <a:r>
              <a:rPr lang="en-GB" sz="1400" dirty="0"/>
              <a:t>PLEASE NOTE!</a:t>
            </a:r>
          </a:p>
          <a:p>
            <a:pPr algn="ctr">
              <a:spcBef>
                <a:spcPct val="0"/>
              </a:spcBef>
            </a:pPr>
            <a:r>
              <a:rPr lang="en-US" sz="1400" dirty="0"/>
              <a:t>This presentation contains data, information and formats for dedicated use only and may not be communicated, copied, reproduced, distributed or cited without the explicit written permission of SCK CEN.</a:t>
            </a:r>
            <a:br>
              <a:rPr lang="en-US" sz="1400" dirty="0"/>
            </a:br>
            <a:r>
              <a:rPr lang="en-US" sz="1400" dirty="0"/>
              <a:t>If this explicit written permission has been obtained, please reference the author, followed by ‘by courtesy of SCK CEN’.</a:t>
            </a:r>
          </a:p>
          <a:p>
            <a:pPr algn="ctr">
              <a:spcBef>
                <a:spcPct val="0"/>
              </a:spcBef>
            </a:pPr>
            <a:endParaRPr lang="en-US" sz="1400" dirty="0"/>
          </a:p>
          <a:p>
            <a:pPr algn="ctr">
              <a:spcBef>
                <a:spcPct val="0"/>
              </a:spcBef>
            </a:pPr>
            <a:r>
              <a:rPr lang="en-US" sz="1400" dirty="0"/>
              <a:t>Any infringement to this rule is illegal and entitles to claim damages from the infringer, without prejudice to any other right in case of granting a patent or registration in the field of intellectual property.</a:t>
            </a:r>
          </a:p>
          <a:p>
            <a:pPr algn="ctr">
              <a:spcBef>
                <a:spcPct val="0"/>
              </a:spcBef>
            </a:pPr>
            <a:endParaRPr lang="en-GB" sz="1400" dirty="0"/>
          </a:p>
          <a:p>
            <a:pPr algn="ctr">
              <a:spcBef>
                <a:spcPct val="0"/>
              </a:spcBef>
            </a:pPr>
            <a:endParaRPr lang="en-GB" sz="1400" dirty="0"/>
          </a:p>
          <a:p>
            <a:pPr algn="ctr">
              <a:spcBef>
                <a:spcPct val="0"/>
              </a:spcBef>
            </a:pPr>
            <a:r>
              <a:rPr lang="en-GB" sz="1400" b="1" dirty="0"/>
              <a:t>SCK CEN</a:t>
            </a:r>
          </a:p>
          <a:p>
            <a:pPr algn="ctr">
              <a:spcBef>
                <a:spcPct val="0"/>
              </a:spcBef>
            </a:pPr>
            <a:r>
              <a:rPr lang="en-GB" sz="1400" dirty="0"/>
              <a:t>Belgian Nuclear </a:t>
            </a:r>
            <a:r>
              <a:rPr lang="en-US" sz="1400" dirty="0"/>
              <a:t>Research</a:t>
            </a:r>
            <a:r>
              <a:rPr lang="en-GB" sz="1400" dirty="0"/>
              <a:t> Centre</a:t>
            </a:r>
          </a:p>
          <a:p>
            <a:pPr algn="ctr">
              <a:spcBef>
                <a:spcPct val="0"/>
              </a:spcBef>
            </a:pPr>
            <a:endParaRPr lang="en-GB" sz="1400" dirty="0"/>
          </a:p>
          <a:p>
            <a:pPr algn="ctr">
              <a:spcBef>
                <a:spcPct val="0"/>
              </a:spcBef>
            </a:pPr>
            <a:r>
              <a:rPr lang="en-GB" sz="1400" dirty="0"/>
              <a:t>Foundation of Public Utility</a:t>
            </a:r>
          </a:p>
          <a:p>
            <a:pPr algn="ctr">
              <a:spcBef>
                <a:spcPct val="0"/>
              </a:spcBef>
            </a:pPr>
            <a:endParaRPr lang="en-GB" sz="1400" dirty="0"/>
          </a:p>
          <a:p>
            <a:pPr algn="ctr">
              <a:spcBef>
                <a:spcPct val="0"/>
              </a:spcBef>
            </a:pPr>
            <a:r>
              <a:rPr lang="en-GB" sz="1400" dirty="0"/>
              <a:t>Registered Office: Avenue Herrmann-</a:t>
            </a:r>
            <a:r>
              <a:rPr lang="en-GB" sz="1400" dirty="0" err="1"/>
              <a:t>Debrouxlaan</a:t>
            </a:r>
            <a:r>
              <a:rPr lang="en-GB" sz="1400" dirty="0"/>
              <a:t> 40 – BE-1160 BRUSSELS</a:t>
            </a:r>
          </a:p>
          <a:p>
            <a:pPr algn="ctr">
              <a:spcBef>
                <a:spcPct val="0"/>
              </a:spcBef>
            </a:pPr>
            <a:r>
              <a:rPr lang="en-GB" sz="1400" dirty="0"/>
              <a:t>Operational Office: </a:t>
            </a:r>
            <a:r>
              <a:rPr lang="en-GB" sz="1400" dirty="0" err="1"/>
              <a:t>Industriezone</a:t>
            </a:r>
            <a:r>
              <a:rPr lang="en-GB" sz="1400" dirty="0"/>
              <a:t> Boeretang Zuid – Boeretang 190 – BE-2400 MOL </a:t>
            </a:r>
          </a:p>
        </p:txBody>
      </p:sp>
    </p:spTree>
    <p:extLst>
      <p:ext uri="{BB962C8B-B14F-4D97-AF65-F5344CB8AC3E}">
        <p14:creationId xmlns:p14="http://schemas.microsoft.com/office/powerpoint/2010/main" val="1369112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07072-68DF-81F0-75CB-7D8A16A8EEA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FA1006-F7B4-717E-C671-0B37530AA78B}"/>
              </a:ext>
            </a:extLst>
          </p:cNvPr>
          <p:cNvSpPr txBox="1">
            <a:spLocks/>
          </p:cNvSpPr>
          <p:nvPr/>
        </p:nvSpPr>
        <p:spPr>
          <a:xfrm>
            <a:off x="8980433" y="6479665"/>
            <a:ext cx="2743200" cy="2307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814E660-BF25-4843-B2A0-93C6E2B6253B}" type="slidenum">
              <a:rPr lang="en-BE" sz="1000" b="1" smtClean="0">
                <a:solidFill>
                  <a:prstClr val="black"/>
                </a:solidFill>
                <a:latin typeface="Segoe UI"/>
                <a:ea typeface="Segoe UI Black" panose="020B0A02040204020203" pitchFamily="34" charset="0"/>
                <a:cs typeface="Segoe UI Semibold" panose="020B0702040204020203" pitchFamily="34" charset="0"/>
              </a:rPr>
              <a:pPr algn="r">
                <a:defRPr/>
              </a:pPr>
              <a:t>3</a:t>
            </a:fld>
            <a:endParaRPr lang="en-BE" sz="1000" b="1" dirty="0">
              <a:solidFill>
                <a:prstClr val="black"/>
              </a:solidFill>
              <a:latin typeface="Segoe UI"/>
              <a:ea typeface="Segoe UI Black" panose="020B0A02040204020203" pitchFamily="34" charset="0"/>
              <a:cs typeface="Segoe UI Semibold" panose="020B0702040204020203" pitchFamily="34" charset="0"/>
            </a:endParaRPr>
          </a:p>
        </p:txBody>
      </p:sp>
      <p:sp>
        <p:nvSpPr>
          <p:cNvPr id="2" name="Text Placeholder 3">
            <a:extLst>
              <a:ext uri="{FF2B5EF4-FFF2-40B4-BE49-F238E27FC236}">
                <a16:creationId xmlns:a16="http://schemas.microsoft.com/office/drawing/2014/main" id="{B96E91AC-8284-57F2-FFA4-08FCBCDC3245}"/>
              </a:ext>
            </a:extLst>
          </p:cNvPr>
          <p:cNvSpPr txBox="1">
            <a:spLocks/>
          </p:cNvSpPr>
          <p:nvPr/>
        </p:nvSpPr>
        <p:spPr>
          <a:xfrm>
            <a:off x="0" y="0"/>
            <a:ext cx="12192000" cy="571500"/>
          </a:xfrm>
          <a:prstGeom prst="rect">
            <a:avLst/>
          </a:prstGeom>
        </p:spPr>
        <p:txBody>
          <a:bodyPr vert="horz" lIns="91440" tIns="45720" rIns="91440" bIns="45720" rtlCol="0" anchor="t">
            <a:normAutofit lnSpcReduction="10000"/>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buNone/>
            </a:pPr>
            <a:r>
              <a:rPr lang="en-US" sz="3200" b="1" dirty="0">
                <a:solidFill>
                  <a:schemeClr val="accent2"/>
                </a:solidFill>
                <a:latin typeface="+mj-lt"/>
                <a:ea typeface="+mj-ea"/>
                <a:cs typeface="+mj-cs"/>
              </a:rPr>
              <a:t>The MYRRHA program</a:t>
            </a:r>
          </a:p>
        </p:txBody>
      </p:sp>
      <p:pic>
        <p:nvPicPr>
          <p:cNvPr id="1026" name="Picture 2">
            <a:extLst>
              <a:ext uri="{FF2B5EF4-FFF2-40B4-BE49-F238E27FC236}">
                <a16:creationId xmlns:a16="http://schemas.microsoft.com/office/drawing/2014/main" id="{FAE8E1F3-3CA7-BEFF-9E1C-04D44B069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6648"/>
            <a:ext cx="12192000" cy="43926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C55A638-7B0C-77CB-6B59-E0FD0638B8A5}"/>
              </a:ext>
            </a:extLst>
          </p:cNvPr>
          <p:cNvSpPr txBox="1"/>
          <p:nvPr/>
        </p:nvSpPr>
        <p:spPr>
          <a:xfrm>
            <a:off x="8976167" y="769541"/>
            <a:ext cx="3215833" cy="1061829"/>
          </a:xfrm>
          <a:prstGeom prst="rect">
            <a:avLst/>
          </a:prstGeom>
          <a:ln w="19050">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50000"/>
              </a:lnSpc>
            </a:pPr>
            <a:r>
              <a:rPr lang="en-US" b="1" u="sng" dirty="0"/>
              <a:t>PHASE 1:</a:t>
            </a:r>
          </a:p>
          <a:p>
            <a:pPr algn="ctr"/>
            <a:r>
              <a:rPr lang="en-US" dirty="0"/>
              <a:t>LINAC (100 MeV, 4 mA)</a:t>
            </a:r>
          </a:p>
          <a:p>
            <a:pPr algn="ctr"/>
            <a:r>
              <a:rPr lang="en-US" dirty="0"/>
              <a:t>&amp; two target facilities</a:t>
            </a:r>
          </a:p>
        </p:txBody>
      </p:sp>
      <p:sp>
        <p:nvSpPr>
          <p:cNvPr id="22" name="TextBox 21">
            <a:extLst>
              <a:ext uri="{FF2B5EF4-FFF2-40B4-BE49-F238E27FC236}">
                <a16:creationId xmlns:a16="http://schemas.microsoft.com/office/drawing/2014/main" id="{9473446E-B4FF-3E72-D319-62D8F2750565}"/>
              </a:ext>
            </a:extLst>
          </p:cNvPr>
          <p:cNvSpPr txBox="1"/>
          <p:nvPr/>
        </p:nvSpPr>
        <p:spPr>
          <a:xfrm>
            <a:off x="-5273" y="864599"/>
            <a:ext cx="3215833" cy="871713"/>
          </a:xfrm>
          <a:prstGeom prst="rect">
            <a:avLst/>
          </a:prstGeom>
          <a:ln w="19050">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50000"/>
              </a:lnSpc>
            </a:pPr>
            <a:r>
              <a:rPr lang="en-US" b="1" u="sng" dirty="0"/>
              <a:t>PHASE 3:</a:t>
            </a:r>
          </a:p>
          <a:p>
            <a:pPr algn="ctr">
              <a:lnSpc>
                <a:spcPct val="150000"/>
              </a:lnSpc>
            </a:pPr>
            <a:r>
              <a:rPr lang="en-US" dirty="0"/>
              <a:t>MYRRHA Reactor</a:t>
            </a:r>
          </a:p>
        </p:txBody>
      </p:sp>
      <p:sp>
        <p:nvSpPr>
          <p:cNvPr id="21" name="TextBox 20">
            <a:extLst>
              <a:ext uri="{FF2B5EF4-FFF2-40B4-BE49-F238E27FC236}">
                <a16:creationId xmlns:a16="http://schemas.microsoft.com/office/drawing/2014/main" id="{6D816E0C-D589-6EBC-32E3-B2B2C73EBC1E}"/>
              </a:ext>
            </a:extLst>
          </p:cNvPr>
          <p:cNvSpPr txBox="1"/>
          <p:nvPr/>
        </p:nvSpPr>
        <p:spPr>
          <a:xfrm>
            <a:off x="4485447" y="864599"/>
            <a:ext cx="3215833" cy="871713"/>
          </a:xfrm>
          <a:prstGeom prst="rect">
            <a:avLst/>
          </a:prstGeom>
          <a:ln w="19050">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50000"/>
              </a:lnSpc>
            </a:pPr>
            <a:r>
              <a:rPr lang="en-US" b="1" u="sng" dirty="0"/>
              <a:t>PHASE 2:</a:t>
            </a:r>
          </a:p>
          <a:p>
            <a:pPr algn="ctr">
              <a:lnSpc>
                <a:spcPct val="150000"/>
              </a:lnSpc>
            </a:pPr>
            <a:r>
              <a:rPr lang="en-US" dirty="0"/>
              <a:t>LINAC up to 600 MeV</a:t>
            </a:r>
          </a:p>
        </p:txBody>
      </p:sp>
      <p:cxnSp>
        <p:nvCxnSpPr>
          <p:cNvPr id="5" name="Straight Arrow Connector 4">
            <a:extLst>
              <a:ext uri="{FF2B5EF4-FFF2-40B4-BE49-F238E27FC236}">
                <a16:creationId xmlns:a16="http://schemas.microsoft.com/office/drawing/2014/main" id="{88025DBA-5BF6-DDF5-D8FF-66DBB29C7115}"/>
              </a:ext>
            </a:extLst>
          </p:cNvPr>
          <p:cNvCxnSpPr>
            <a:cxnSpLocks/>
            <a:stCxn id="20" idx="2"/>
          </p:cNvCxnSpPr>
          <p:nvPr/>
        </p:nvCxnSpPr>
        <p:spPr>
          <a:xfrm flipH="1">
            <a:off x="9347200" y="1831370"/>
            <a:ext cx="1236884" cy="284223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45521A6-27AE-0329-9879-728E38053D87}"/>
              </a:ext>
            </a:extLst>
          </p:cNvPr>
          <p:cNvCxnSpPr>
            <a:cxnSpLocks/>
            <a:stCxn id="1026" idx="0"/>
          </p:cNvCxnSpPr>
          <p:nvPr/>
        </p:nvCxnSpPr>
        <p:spPr>
          <a:xfrm flipH="1">
            <a:off x="5171440" y="2086648"/>
            <a:ext cx="924560" cy="28003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389DA4C-6535-A6E8-7BDC-1A0D812DAD56}"/>
              </a:ext>
            </a:extLst>
          </p:cNvPr>
          <p:cNvCxnSpPr>
            <a:cxnSpLocks/>
            <a:stCxn id="22" idx="2"/>
          </p:cNvCxnSpPr>
          <p:nvPr/>
        </p:nvCxnSpPr>
        <p:spPr>
          <a:xfrm>
            <a:off x="1602644" y="1736312"/>
            <a:ext cx="518161" cy="266296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368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D22790-2F74-9568-8F94-7385FF739908}"/>
              </a:ext>
            </a:extLst>
          </p:cNvPr>
          <p:cNvSpPr txBox="1">
            <a:spLocks/>
          </p:cNvSpPr>
          <p:nvPr/>
        </p:nvSpPr>
        <p:spPr>
          <a:xfrm>
            <a:off x="9132833" y="6632065"/>
            <a:ext cx="2743200" cy="2307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814E660-BF25-4843-B2A0-93C6E2B6253B}" type="slidenum">
              <a:rPr lang="en-BE" sz="1000" b="1" smtClean="0">
                <a:solidFill>
                  <a:prstClr val="black"/>
                </a:solidFill>
                <a:latin typeface="Segoe UI"/>
                <a:ea typeface="Segoe UI Black" panose="020B0A02040204020203" pitchFamily="34" charset="0"/>
                <a:cs typeface="Segoe UI Semibold" panose="020B0702040204020203" pitchFamily="34" charset="0"/>
              </a:rPr>
              <a:pPr algn="r">
                <a:defRPr/>
              </a:pPr>
              <a:t>4</a:t>
            </a:fld>
            <a:endParaRPr lang="en-BE" sz="1000" b="1" dirty="0">
              <a:solidFill>
                <a:prstClr val="black"/>
              </a:solidFill>
              <a:latin typeface="Segoe UI"/>
              <a:ea typeface="Segoe UI Black" panose="020B0A02040204020203" pitchFamily="34" charset="0"/>
              <a:cs typeface="Segoe UI Semibold" panose="020B0702040204020203" pitchFamily="34" charset="0"/>
            </a:endParaRPr>
          </a:p>
        </p:txBody>
      </p:sp>
      <p:pic>
        <p:nvPicPr>
          <p:cNvPr id="6" name="Picture 5" descr="A 3d model of a building&#10;&#10;Description automatically generated with medium confidence">
            <a:extLst>
              <a:ext uri="{FF2B5EF4-FFF2-40B4-BE49-F238E27FC236}">
                <a16:creationId xmlns:a16="http://schemas.microsoft.com/office/drawing/2014/main" id="{24D6CFF2-143C-0089-66C3-A2F14A8BD7CA}"/>
              </a:ext>
            </a:extLst>
          </p:cNvPr>
          <p:cNvPicPr>
            <a:picLocks noChangeAspect="1"/>
          </p:cNvPicPr>
          <p:nvPr/>
        </p:nvPicPr>
        <p:blipFill>
          <a:blip r:embed="rId3"/>
          <a:srcRect t="1502" b="13270"/>
          <a:stretch/>
        </p:blipFill>
        <p:spPr>
          <a:xfrm>
            <a:off x="20" y="10"/>
            <a:ext cx="12191980" cy="6857990"/>
          </a:xfrm>
          <a:prstGeom prst="rect">
            <a:avLst/>
          </a:prstGeom>
          <a:noFill/>
        </p:spPr>
      </p:pic>
      <p:sp>
        <p:nvSpPr>
          <p:cNvPr id="5" name="Slide Number Placeholder 4" hidden="1">
            <a:extLst>
              <a:ext uri="{FF2B5EF4-FFF2-40B4-BE49-F238E27FC236}">
                <a16:creationId xmlns:a16="http://schemas.microsoft.com/office/drawing/2014/main" id="{6FC09667-53E8-B5AA-E7E2-0314975C33BF}"/>
              </a:ext>
            </a:extLst>
          </p:cNvPr>
          <p:cNvSpPr>
            <a:spLocks noGrp="1"/>
          </p:cNvSpPr>
          <p:nvPr>
            <p:ph type="sldNum" sz="quarter" idx="4294967295"/>
          </p:nvPr>
        </p:nvSpPr>
        <p:spPr>
          <a:xfrm>
            <a:off x="8980433" y="6479665"/>
            <a:ext cx="2743200" cy="230784"/>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814E660-BF25-4843-B2A0-93C6E2B6253B}" type="slidenum">
              <a:rPr kumimoji="0" lang="en-BE" sz="1000" b="1" i="0" u="none" strike="noStrike" kern="1200" cap="none" spc="0" normalizeH="0" baseline="0" noProof="0" smtClean="0">
                <a:ln>
                  <a:noFill/>
                </a:ln>
                <a:solidFill>
                  <a:prstClr val="black"/>
                </a:solidFill>
                <a:effectLst/>
                <a:uLnTx/>
                <a:uFillTx/>
                <a:latin typeface="Segoe UI"/>
                <a:ea typeface="Segoe UI Black" panose="020B0A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BE" sz="1000" b="1" i="0" u="none" strike="noStrike" kern="1200" cap="none" spc="0" normalizeH="0" baseline="0" noProof="0">
              <a:ln>
                <a:noFill/>
              </a:ln>
              <a:solidFill>
                <a:prstClr val="black"/>
              </a:solidFill>
              <a:effectLst/>
              <a:uLnTx/>
              <a:uFillTx/>
              <a:latin typeface="Segoe UI"/>
              <a:ea typeface="Segoe UI Black" panose="020B0A02040204020203" pitchFamily="34" charset="0"/>
              <a:cs typeface="Segoe UI Semibold" panose="020B0702040204020203" pitchFamily="34" charset="0"/>
            </a:endParaRPr>
          </a:p>
        </p:txBody>
      </p:sp>
      <p:sp>
        <p:nvSpPr>
          <p:cNvPr id="9" name="Title 1">
            <a:extLst>
              <a:ext uri="{FF2B5EF4-FFF2-40B4-BE49-F238E27FC236}">
                <a16:creationId xmlns:a16="http://schemas.microsoft.com/office/drawing/2014/main" id="{095673AF-49A5-7EC7-6C51-361943285F0E}"/>
              </a:ext>
            </a:extLst>
          </p:cNvPr>
          <p:cNvSpPr>
            <a:spLocks noGrp="1"/>
          </p:cNvSpPr>
          <p:nvPr>
            <p:ph type="title"/>
          </p:nvPr>
        </p:nvSpPr>
        <p:spPr>
          <a:xfrm>
            <a:off x="8204978" y="456316"/>
            <a:ext cx="3862647" cy="514976"/>
          </a:xfrm>
        </p:spPr>
        <p:txBody>
          <a:bodyPr>
            <a:normAutofit/>
          </a:bodyPr>
          <a:lstStyle/>
          <a:p>
            <a:r>
              <a:rPr lang="en-US" dirty="0">
                <a:solidFill>
                  <a:schemeClr val="bg1"/>
                </a:solidFill>
              </a:rPr>
              <a:t>MYRRHA phase 1</a:t>
            </a:r>
            <a:endParaRPr lang="en-GB" dirty="0">
              <a:solidFill>
                <a:schemeClr val="bg1"/>
              </a:solidFill>
            </a:endParaRPr>
          </a:p>
        </p:txBody>
      </p:sp>
      <p:sp>
        <p:nvSpPr>
          <p:cNvPr id="2" name="TextBox 1">
            <a:extLst>
              <a:ext uri="{FF2B5EF4-FFF2-40B4-BE49-F238E27FC236}">
                <a16:creationId xmlns:a16="http://schemas.microsoft.com/office/drawing/2014/main" id="{8D4688C6-F791-9685-EDFD-3B46B588C8C9}"/>
              </a:ext>
            </a:extLst>
          </p:cNvPr>
          <p:cNvSpPr txBox="1"/>
          <p:nvPr/>
        </p:nvSpPr>
        <p:spPr>
          <a:xfrm>
            <a:off x="94571" y="4091358"/>
            <a:ext cx="1550337"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FPF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Target Station</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(up to 4 mA)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 name="Straight Arrow Connector 3">
            <a:extLst>
              <a:ext uri="{FF2B5EF4-FFF2-40B4-BE49-F238E27FC236}">
                <a16:creationId xmlns:a16="http://schemas.microsoft.com/office/drawing/2014/main" id="{39923FB4-BB2D-16C6-8E16-384AC6957138}"/>
              </a:ext>
            </a:extLst>
          </p:cNvPr>
          <p:cNvCxnSpPr>
            <a:cxnSpLocks/>
            <a:stCxn id="2" idx="0"/>
          </p:cNvCxnSpPr>
          <p:nvPr/>
        </p:nvCxnSpPr>
        <p:spPr>
          <a:xfrm flipV="1">
            <a:off x="869740" y="3792354"/>
            <a:ext cx="333417" cy="2990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6275B0-3DB9-F8E7-454C-8D825B4462D8}"/>
              </a:ext>
            </a:extLst>
          </p:cNvPr>
          <p:cNvSpPr txBox="1"/>
          <p:nvPr/>
        </p:nvSpPr>
        <p:spPr>
          <a:xfrm>
            <a:off x="73153" y="2108355"/>
            <a:ext cx="1592816"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ISOL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Target Station</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(up to 0,5 mA)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5502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87939-9117-FC46-4DAE-0DF35EA6DD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C3CF0B-0811-BA39-E149-538E55D9C004}"/>
              </a:ext>
            </a:extLst>
          </p:cNvPr>
          <p:cNvPicPr>
            <a:picLocks noChangeAspect="1"/>
          </p:cNvPicPr>
          <p:nvPr/>
        </p:nvPicPr>
        <p:blipFill>
          <a:blip r:embed="rId3"/>
          <a:srcRect t="554" r="301" b="-736"/>
          <a:stretch/>
        </p:blipFill>
        <p:spPr>
          <a:xfrm>
            <a:off x="-18813" y="12851"/>
            <a:ext cx="12229627" cy="6817693"/>
          </a:xfrm>
          <a:prstGeom prst="rect">
            <a:avLst/>
          </a:prstGeom>
        </p:spPr>
      </p:pic>
      <p:pic>
        <p:nvPicPr>
          <p:cNvPr id="6" name="Picture 2">
            <a:extLst>
              <a:ext uri="{FF2B5EF4-FFF2-40B4-BE49-F238E27FC236}">
                <a16:creationId xmlns:a16="http://schemas.microsoft.com/office/drawing/2014/main" id="{753BBA2A-7667-F55F-DD83-21ABB3DE8E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601" b="20350"/>
          <a:stretch/>
        </p:blipFill>
        <p:spPr bwMode="auto">
          <a:xfrm>
            <a:off x="0" y="4343354"/>
            <a:ext cx="10367289" cy="255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D50E351-26BC-282D-FAD8-977AD0D8C7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99296" y="4343354"/>
            <a:ext cx="1917000" cy="255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346FF6-9436-7FF6-1A83-58AD7F6C36CE}"/>
              </a:ext>
            </a:extLst>
          </p:cNvPr>
          <p:cNvSpPr txBox="1"/>
          <p:nvPr/>
        </p:nvSpPr>
        <p:spPr>
          <a:xfrm>
            <a:off x="219919" y="381965"/>
            <a:ext cx="6550191" cy="461665"/>
          </a:xfrm>
          <a:prstGeom prst="rect">
            <a:avLst/>
          </a:prstGeom>
          <a:noFill/>
        </p:spPr>
        <p:txBody>
          <a:bodyPr wrap="none" rtlCol="0">
            <a:spAutoFit/>
          </a:bodyPr>
          <a:lstStyle/>
          <a:p>
            <a:r>
              <a:rPr lang="en-US" sz="2400" dirty="0"/>
              <a:t>MYRRHA phase1 buildings under construction </a:t>
            </a:r>
          </a:p>
        </p:txBody>
      </p:sp>
    </p:spTree>
    <p:extLst>
      <p:ext uri="{BB962C8B-B14F-4D97-AF65-F5344CB8AC3E}">
        <p14:creationId xmlns:p14="http://schemas.microsoft.com/office/powerpoint/2010/main" val="3966145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21A9-5E5C-4954-F60E-9C406A545E4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010725-C903-D7AA-AC90-7DA57CAC2B26}"/>
              </a:ext>
            </a:extLst>
          </p:cNvPr>
          <p:cNvSpPr txBox="1">
            <a:spLocks/>
          </p:cNvSpPr>
          <p:nvPr/>
        </p:nvSpPr>
        <p:spPr>
          <a:xfrm>
            <a:off x="9132833" y="6632065"/>
            <a:ext cx="2743200" cy="2307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814E660-BF25-4843-B2A0-93C6E2B6253B}" type="slidenum">
              <a:rPr lang="en-BE" sz="1000" b="1" smtClean="0">
                <a:solidFill>
                  <a:prstClr val="black"/>
                </a:solidFill>
                <a:latin typeface="Segoe UI"/>
                <a:ea typeface="Segoe UI Black" panose="020B0A02040204020203" pitchFamily="34" charset="0"/>
                <a:cs typeface="Segoe UI Semibold" panose="020B0702040204020203" pitchFamily="34" charset="0"/>
              </a:rPr>
              <a:pPr algn="r">
                <a:defRPr/>
              </a:pPr>
              <a:t>6</a:t>
            </a:fld>
            <a:endParaRPr lang="en-BE" sz="1000" b="1" dirty="0">
              <a:solidFill>
                <a:prstClr val="black"/>
              </a:solidFill>
              <a:latin typeface="Segoe UI"/>
              <a:ea typeface="Segoe UI Black" panose="020B0A02040204020203" pitchFamily="34" charset="0"/>
              <a:cs typeface="Segoe UI Semibold" panose="020B0702040204020203" pitchFamily="34" charset="0"/>
            </a:endParaRPr>
          </a:p>
        </p:txBody>
      </p:sp>
      <p:pic>
        <p:nvPicPr>
          <p:cNvPr id="6" name="Picture 5" descr="A 3d model of a building&#10;&#10;Description automatically generated with medium confidence">
            <a:extLst>
              <a:ext uri="{FF2B5EF4-FFF2-40B4-BE49-F238E27FC236}">
                <a16:creationId xmlns:a16="http://schemas.microsoft.com/office/drawing/2014/main" id="{ABFB7ED9-0938-134F-1072-DF7A00E1CF6D}"/>
              </a:ext>
            </a:extLst>
          </p:cNvPr>
          <p:cNvPicPr>
            <a:picLocks noChangeAspect="1"/>
          </p:cNvPicPr>
          <p:nvPr/>
        </p:nvPicPr>
        <p:blipFill>
          <a:blip r:embed="rId3"/>
          <a:srcRect t="1502" b="13270"/>
          <a:stretch/>
        </p:blipFill>
        <p:spPr>
          <a:xfrm>
            <a:off x="20" y="10"/>
            <a:ext cx="12191980" cy="6857990"/>
          </a:xfrm>
          <a:prstGeom prst="rect">
            <a:avLst/>
          </a:prstGeom>
          <a:noFill/>
        </p:spPr>
      </p:pic>
      <p:sp>
        <p:nvSpPr>
          <p:cNvPr id="5" name="Slide Number Placeholder 4" hidden="1">
            <a:extLst>
              <a:ext uri="{FF2B5EF4-FFF2-40B4-BE49-F238E27FC236}">
                <a16:creationId xmlns:a16="http://schemas.microsoft.com/office/drawing/2014/main" id="{C051A160-C5A6-CF52-74D8-A9748254E518}"/>
              </a:ext>
            </a:extLst>
          </p:cNvPr>
          <p:cNvSpPr>
            <a:spLocks noGrp="1"/>
          </p:cNvSpPr>
          <p:nvPr>
            <p:ph type="sldNum" sz="quarter" idx="4294967295"/>
          </p:nvPr>
        </p:nvSpPr>
        <p:spPr>
          <a:xfrm>
            <a:off x="8980433" y="6479665"/>
            <a:ext cx="2743200" cy="230784"/>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814E660-BF25-4843-B2A0-93C6E2B6253B}" type="slidenum">
              <a:rPr kumimoji="0" lang="en-BE" sz="1000" b="1" i="0" u="none" strike="noStrike" kern="1200" cap="none" spc="0" normalizeH="0" baseline="0" noProof="0" smtClean="0">
                <a:ln>
                  <a:noFill/>
                </a:ln>
                <a:solidFill>
                  <a:prstClr val="black"/>
                </a:solidFill>
                <a:effectLst/>
                <a:uLnTx/>
                <a:uFillTx/>
                <a:latin typeface="Segoe UI"/>
                <a:ea typeface="Segoe UI Black" panose="020B0A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BE" sz="1000" b="1" i="0" u="none" strike="noStrike" kern="1200" cap="none" spc="0" normalizeH="0" baseline="0" noProof="0">
              <a:ln>
                <a:noFill/>
              </a:ln>
              <a:solidFill>
                <a:prstClr val="black"/>
              </a:solidFill>
              <a:effectLst/>
              <a:uLnTx/>
              <a:uFillTx/>
              <a:latin typeface="Segoe UI"/>
              <a:ea typeface="Segoe UI Black" panose="020B0A02040204020203" pitchFamily="34" charset="0"/>
              <a:cs typeface="Segoe UI Semibold" panose="020B0702040204020203" pitchFamily="34" charset="0"/>
            </a:endParaRPr>
          </a:p>
        </p:txBody>
      </p:sp>
      <p:sp>
        <p:nvSpPr>
          <p:cNvPr id="9" name="Title 1">
            <a:extLst>
              <a:ext uri="{FF2B5EF4-FFF2-40B4-BE49-F238E27FC236}">
                <a16:creationId xmlns:a16="http://schemas.microsoft.com/office/drawing/2014/main" id="{93024F3A-195A-28A6-369F-1F08E013E335}"/>
              </a:ext>
            </a:extLst>
          </p:cNvPr>
          <p:cNvSpPr>
            <a:spLocks noGrp="1"/>
          </p:cNvSpPr>
          <p:nvPr>
            <p:ph type="title"/>
          </p:nvPr>
        </p:nvSpPr>
        <p:spPr>
          <a:xfrm>
            <a:off x="8204978" y="456316"/>
            <a:ext cx="3862647" cy="514976"/>
          </a:xfrm>
        </p:spPr>
        <p:txBody>
          <a:bodyPr>
            <a:normAutofit/>
          </a:bodyPr>
          <a:lstStyle/>
          <a:p>
            <a:r>
              <a:rPr lang="en-US" dirty="0">
                <a:solidFill>
                  <a:schemeClr val="bg1"/>
                </a:solidFill>
              </a:rPr>
              <a:t>MYRRHA phase 1</a:t>
            </a:r>
            <a:endParaRPr lang="en-GB" dirty="0">
              <a:solidFill>
                <a:schemeClr val="bg1"/>
              </a:solidFill>
            </a:endParaRPr>
          </a:p>
        </p:txBody>
      </p:sp>
      <p:sp>
        <p:nvSpPr>
          <p:cNvPr id="2" name="TextBox 1">
            <a:extLst>
              <a:ext uri="{FF2B5EF4-FFF2-40B4-BE49-F238E27FC236}">
                <a16:creationId xmlns:a16="http://schemas.microsoft.com/office/drawing/2014/main" id="{0D4EC761-65F8-48A8-6AC8-76C87D8A7045}"/>
              </a:ext>
            </a:extLst>
          </p:cNvPr>
          <p:cNvSpPr txBox="1"/>
          <p:nvPr/>
        </p:nvSpPr>
        <p:spPr>
          <a:xfrm>
            <a:off x="94571" y="4091358"/>
            <a:ext cx="1550337"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FPF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Target Station</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(up to 4 mA)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 name="Straight Arrow Connector 3">
            <a:extLst>
              <a:ext uri="{FF2B5EF4-FFF2-40B4-BE49-F238E27FC236}">
                <a16:creationId xmlns:a16="http://schemas.microsoft.com/office/drawing/2014/main" id="{1438FF59-2ED0-1186-EE42-A1A3325ABC8E}"/>
              </a:ext>
            </a:extLst>
          </p:cNvPr>
          <p:cNvCxnSpPr>
            <a:cxnSpLocks/>
            <a:stCxn id="2" idx="0"/>
          </p:cNvCxnSpPr>
          <p:nvPr/>
        </p:nvCxnSpPr>
        <p:spPr>
          <a:xfrm flipV="1">
            <a:off x="869740" y="3792354"/>
            <a:ext cx="333417" cy="2990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BC7DE0-21E8-56CA-9A36-B17D78CA7150}"/>
              </a:ext>
            </a:extLst>
          </p:cNvPr>
          <p:cNvSpPr txBox="1"/>
          <p:nvPr/>
        </p:nvSpPr>
        <p:spPr>
          <a:xfrm>
            <a:off x="73153" y="2108355"/>
            <a:ext cx="1592816"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ISOL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Target Station</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(up to 0,5 mA)</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0445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A37A-77B4-8B6A-040B-23DC78256113}"/>
            </a:ext>
          </a:extLst>
        </p:cNvPr>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0A10A67-082F-21BC-BC07-4406D8C25D11}"/>
              </a:ext>
            </a:extLst>
          </p:cNvPr>
          <p:cNvSpPr txBox="1">
            <a:spLocks/>
          </p:cNvSpPr>
          <p:nvPr/>
        </p:nvSpPr>
        <p:spPr>
          <a:xfrm>
            <a:off x="8980433" y="6479665"/>
            <a:ext cx="2743200" cy="2307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814E660-BF25-4843-B2A0-93C6E2B6253B}" type="slidenum">
              <a:rPr lang="en-BE" sz="1000" b="1" smtClean="0">
                <a:solidFill>
                  <a:prstClr val="black"/>
                </a:solidFill>
                <a:latin typeface="Segoe UI"/>
                <a:ea typeface="Segoe UI Black" panose="020B0A02040204020203" pitchFamily="34" charset="0"/>
                <a:cs typeface="Segoe UI Semibold" panose="020B0702040204020203" pitchFamily="34" charset="0"/>
              </a:rPr>
              <a:pPr algn="r">
                <a:defRPr/>
              </a:pPr>
              <a:t>7</a:t>
            </a:fld>
            <a:endParaRPr lang="en-BE" sz="1000" b="1" dirty="0">
              <a:solidFill>
                <a:prstClr val="black"/>
              </a:solidFill>
              <a:latin typeface="Segoe UI"/>
              <a:ea typeface="Segoe UI Black" panose="020B0A02040204020203" pitchFamily="34" charset="0"/>
              <a:cs typeface="Segoe UI Semibold" panose="020B0702040204020203" pitchFamily="34" charset="0"/>
            </a:endParaRPr>
          </a:p>
        </p:txBody>
      </p:sp>
      <p:pic>
        <p:nvPicPr>
          <p:cNvPr id="9" name="Picture 8">
            <a:extLst>
              <a:ext uri="{FF2B5EF4-FFF2-40B4-BE49-F238E27FC236}">
                <a16:creationId xmlns:a16="http://schemas.microsoft.com/office/drawing/2014/main" id="{080AD157-A194-237B-D1DD-3CD653F63CE9}"/>
              </a:ext>
            </a:extLst>
          </p:cNvPr>
          <p:cNvPicPr>
            <a:picLocks noChangeAspect="1"/>
          </p:cNvPicPr>
          <p:nvPr/>
        </p:nvPicPr>
        <p:blipFill>
          <a:blip r:embed="rId3"/>
          <a:stretch>
            <a:fillRect/>
          </a:stretch>
        </p:blipFill>
        <p:spPr>
          <a:xfrm>
            <a:off x="-27628" y="3348939"/>
            <a:ext cx="5192056" cy="3505558"/>
          </a:xfrm>
          <a:prstGeom prst="rect">
            <a:avLst/>
          </a:prstGeom>
        </p:spPr>
      </p:pic>
      <p:cxnSp>
        <p:nvCxnSpPr>
          <p:cNvPr id="8" name="Straight Connector 7">
            <a:extLst>
              <a:ext uri="{FF2B5EF4-FFF2-40B4-BE49-F238E27FC236}">
                <a16:creationId xmlns:a16="http://schemas.microsoft.com/office/drawing/2014/main" id="{564DA155-C5C6-EA5C-9E2D-4FBEE3BA1DEF}"/>
              </a:ext>
            </a:extLst>
          </p:cNvPr>
          <p:cNvCxnSpPr>
            <a:cxnSpLocks/>
            <a:stCxn id="10" idx="1"/>
          </p:cNvCxnSpPr>
          <p:nvPr/>
        </p:nvCxnSpPr>
        <p:spPr>
          <a:xfrm flipH="1" flipV="1">
            <a:off x="4378817" y="5971050"/>
            <a:ext cx="1939270" cy="417159"/>
          </a:xfrm>
          <a:prstGeom prst="line">
            <a:avLst/>
          </a:prstGeom>
          <a:ln w="12700">
            <a:solidFill>
              <a:schemeClr val="accent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21A4F72-FC21-4B99-266F-F112B1F71A69}"/>
              </a:ext>
            </a:extLst>
          </p:cNvPr>
          <p:cNvCxnSpPr>
            <a:cxnSpLocks/>
            <a:stCxn id="27" idx="1"/>
          </p:cNvCxnSpPr>
          <p:nvPr/>
        </p:nvCxnSpPr>
        <p:spPr>
          <a:xfrm flipH="1">
            <a:off x="2766349" y="4167011"/>
            <a:ext cx="3946642" cy="1052477"/>
          </a:xfrm>
          <a:prstGeom prst="line">
            <a:avLst/>
          </a:prstGeom>
          <a:ln w="12700">
            <a:solidFill>
              <a:schemeClr val="accent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6D19FB6F-D6FC-BCC6-8780-72412B68F737}"/>
              </a:ext>
            </a:extLst>
          </p:cNvPr>
          <p:cNvGrpSpPr/>
          <p:nvPr/>
        </p:nvGrpSpPr>
        <p:grpSpPr>
          <a:xfrm>
            <a:off x="0" y="35529"/>
            <a:ext cx="5633545" cy="3123818"/>
            <a:chOff x="-1970" y="9656"/>
            <a:chExt cx="4934599" cy="2499770"/>
          </a:xfrm>
        </p:grpSpPr>
        <p:grpSp>
          <p:nvGrpSpPr>
            <p:cNvPr id="186" name="Group 185">
              <a:extLst>
                <a:ext uri="{FF2B5EF4-FFF2-40B4-BE49-F238E27FC236}">
                  <a16:creationId xmlns:a16="http://schemas.microsoft.com/office/drawing/2014/main" id="{4BFF4F1A-BC37-2F85-276A-BA12AC7825ED}"/>
                </a:ext>
              </a:extLst>
            </p:cNvPr>
            <p:cNvGrpSpPr/>
            <p:nvPr/>
          </p:nvGrpSpPr>
          <p:grpSpPr>
            <a:xfrm>
              <a:off x="-1970" y="9656"/>
              <a:ext cx="4934599" cy="1945614"/>
              <a:chOff x="-1970" y="9656"/>
              <a:chExt cx="4934599" cy="1945614"/>
            </a:xfrm>
          </p:grpSpPr>
          <p:pic>
            <p:nvPicPr>
              <p:cNvPr id="173" name="Picture 172">
                <a:extLst>
                  <a:ext uri="{FF2B5EF4-FFF2-40B4-BE49-F238E27FC236}">
                    <a16:creationId xmlns:a16="http://schemas.microsoft.com/office/drawing/2014/main" id="{15CA175C-7739-4292-4FCD-DBE329D582AC}"/>
                  </a:ext>
                </a:extLst>
              </p:cNvPr>
              <p:cNvPicPr>
                <a:picLocks noChangeAspect="1"/>
              </p:cNvPicPr>
              <p:nvPr/>
            </p:nvPicPr>
            <p:blipFill>
              <a:blip r:embed="rId4"/>
              <a:stretch>
                <a:fillRect/>
              </a:stretch>
            </p:blipFill>
            <p:spPr>
              <a:xfrm>
                <a:off x="1569025" y="9656"/>
                <a:ext cx="3363604" cy="1945614"/>
              </a:xfrm>
              <a:prstGeom prst="rect">
                <a:avLst/>
              </a:prstGeom>
            </p:spPr>
          </p:pic>
          <p:grpSp>
            <p:nvGrpSpPr>
              <p:cNvPr id="185" name="Group 184">
                <a:extLst>
                  <a:ext uri="{FF2B5EF4-FFF2-40B4-BE49-F238E27FC236}">
                    <a16:creationId xmlns:a16="http://schemas.microsoft.com/office/drawing/2014/main" id="{1BC3D8AD-CEE8-0FB2-6380-73221A7B045B}"/>
                  </a:ext>
                </a:extLst>
              </p:cNvPr>
              <p:cNvGrpSpPr/>
              <p:nvPr/>
            </p:nvGrpSpPr>
            <p:grpSpPr>
              <a:xfrm>
                <a:off x="-1970" y="9656"/>
                <a:ext cx="3064366" cy="1518311"/>
                <a:chOff x="1205" y="1809656"/>
                <a:chExt cx="3064366" cy="1518311"/>
              </a:xfrm>
            </p:grpSpPr>
            <p:pic>
              <p:nvPicPr>
                <p:cNvPr id="182" name="Picture 3">
                  <a:extLst>
                    <a:ext uri="{FF2B5EF4-FFF2-40B4-BE49-F238E27FC236}">
                      <a16:creationId xmlns:a16="http://schemas.microsoft.com/office/drawing/2014/main" id="{0972B1BC-9608-D404-CE63-9FC297813EE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05" y="1810685"/>
                  <a:ext cx="1138759" cy="1517282"/>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9" descr="A large metal pipe on a stand&#10;&#10;Description automatically generated">
                  <a:extLst>
                    <a:ext uri="{FF2B5EF4-FFF2-40B4-BE49-F238E27FC236}">
                      <a16:creationId xmlns:a16="http://schemas.microsoft.com/office/drawing/2014/main" id="{5568D60A-6C4B-27BF-0BD7-E404AD1419C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78329" y="1809656"/>
                  <a:ext cx="924438" cy="693328"/>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7" descr="A lamp with a silver shade&#10;&#10;Description automatically generated">
                  <a:extLst>
                    <a:ext uri="{FF2B5EF4-FFF2-40B4-BE49-F238E27FC236}">
                      <a16:creationId xmlns:a16="http://schemas.microsoft.com/office/drawing/2014/main" id="{E781C4A6-C801-5EEB-3B22-FEED6EC9CA5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41132" y="1815821"/>
                  <a:ext cx="924439" cy="69461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87" name="TextBox 186">
              <a:extLst>
                <a:ext uri="{FF2B5EF4-FFF2-40B4-BE49-F238E27FC236}">
                  <a16:creationId xmlns:a16="http://schemas.microsoft.com/office/drawing/2014/main" id="{C4A1073B-642C-E7AA-6A7F-C9ACCB24B183}"/>
                </a:ext>
              </a:extLst>
            </p:cNvPr>
            <p:cNvSpPr txBox="1"/>
            <p:nvPr/>
          </p:nvSpPr>
          <p:spPr>
            <a:xfrm>
              <a:off x="-1970" y="1955270"/>
              <a:ext cx="4523685" cy="554156"/>
            </a:xfrm>
            <a:prstGeom prst="rect">
              <a:avLst/>
            </a:prstGeom>
            <a:solidFill>
              <a:schemeClr val="bg1">
                <a:lumMod val="95000"/>
              </a:schemeClr>
            </a:solidFill>
            <a:ln>
              <a:noFill/>
            </a:ln>
          </p:spPr>
          <p:txBody>
            <a:bodyPr wrap="square" rtlCol="0">
              <a:spAutoFit/>
            </a:bodyPr>
            <a:lstStyle/>
            <a:p>
              <a:pPr algn="r"/>
              <a:r>
                <a:rPr lang="en-US" b="1" dirty="0">
                  <a:solidFill>
                    <a:schemeClr val="accent2"/>
                  </a:solidFill>
                </a:rPr>
                <a:t>Full Power facility</a:t>
              </a:r>
              <a:br>
                <a:rPr lang="en-US" b="1" dirty="0">
                  <a:solidFill>
                    <a:schemeClr val="accent2"/>
                  </a:solidFill>
                </a:rPr>
              </a:br>
              <a:r>
                <a:rPr lang="en-US" sz="1050" dirty="0">
                  <a:solidFill>
                    <a:schemeClr val="accent2"/>
                  </a:solidFill>
                </a:rPr>
                <a:t>Beam dump for testing LINAC reliability,</a:t>
              </a:r>
              <a:br>
                <a:rPr lang="en-US" sz="1050" dirty="0">
                  <a:solidFill>
                    <a:schemeClr val="accent2"/>
                  </a:solidFill>
                </a:rPr>
              </a:br>
              <a:r>
                <a:rPr lang="en-US" sz="1050" dirty="0">
                  <a:solidFill>
                    <a:schemeClr val="accent2"/>
                  </a:solidFill>
                </a:rPr>
                <a:t> Fusion-material irradiation with p &amp; n  </a:t>
              </a:r>
              <a:endParaRPr lang="en-US" sz="1400" b="1" dirty="0">
                <a:solidFill>
                  <a:schemeClr val="accent2"/>
                </a:solidFill>
              </a:endParaRPr>
            </a:p>
          </p:txBody>
        </p:sp>
      </p:grpSp>
      <p:cxnSp>
        <p:nvCxnSpPr>
          <p:cNvPr id="188" name="Straight Connector 187">
            <a:extLst>
              <a:ext uri="{FF2B5EF4-FFF2-40B4-BE49-F238E27FC236}">
                <a16:creationId xmlns:a16="http://schemas.microsoft.com/office/drawing/2014/main" id="{6B2ADCBB-5C42-5384-D369-6A8C62853D8E}"/>
              </a:ext>
            </a:extLst>
          </p:cNvPr>
          <p:cNvCxnSpPr>
            <a:cxnSpLocks/>
            <a:stCxn id="187" idx="2"/>
          </p:cNvCxnSpPr>
          <p:nvPr/>
        </p:nvCxnSpPr>
        <p:spPr>
          <a:xfrm flipH="1">
            <a:off x="937549" y="3159347"/>
            <a:ext cx="1644665" cy="1475853"/>
          </a:xfrm>
          <a:prstGeom prst="line">
            <a:avLst/>
          </a:prstGeom>
          <a:ln w="12700">
            <a:solidFill>
              <a:schemeClr val="accent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BBD4DAC5-B3FA-C1D9-68E6-1F3823405052}"/>
              </a:ext>
            </a:extLst>
          </p:cNvPr>
          <p:cNvGrpSpPr/>
          <p:nvPr/>
        </p:nvGrpSpPr>
        <p:grpSpPr>
          <a:xfrm>
            <a:off x="6318087" y="4623244"/>
            <a:ext cx="5692257" cy="2182123"/>
            <a:chOff x="8099885" y="4983162"/>
            <a:chExt cx="4696949" cy="1802815"/>
          </a:xfrm>
        </p:grpSpPr>
        <p:pic>
          <p:nvPicPr>
            <p:cNvPr id="20" name="Picture 19" descr="A machine in a factory&#10;&#10;AI-generated content may be incorrect.">
              <a:extLst>
                <a:ext uri="{FF2B5EF4-FFF2-40B4-BE49-F238E27FC236}">
                  <a16:creationId xmlns:a16="http://schemas.microsoft.com/office/drawing/2014/main" id="{DCEDBB8D-FB95-0C9E-7916-B696F8FC47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93081" y="4983162"/>
              <a:ext cx="2403753" cy="1802815"/>
            </a:xfrm>
            <a:prstGeom prst="rect">
              <a:avLst/>
            </a:prstGeom>
            <a:ln w="12700">
              <a:solidFill>
                <a:schemeClr val="accent2"/>
              </a:solidFill>
            </a:ln>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F8A5B093-C48B-FE83-7929-7E72B026422E}"/>
                </a:ext>
              </a:extLst>
            </p:cNvPr>
            <p:cNvSpPr txBox="1"/>
            <p:nvPr/>
          </p:nvSpPr>
          <p:spPr>
            <a:xfrm>
              <a:off x="8099885" y="6096685"/>
              <a:ext cx="2226981" cy="689292"/>
            </a:xfrm>
            <a:prstGeom prst="rect">
              <a:avLst/>
            </a:prstGeom>
            <a:solidFill>
              <a:schemeClr val="bg1">
                <a:lumMod val="95000"/>
              </a:schemeClr>
            </a:solidFill>
            <a:ln>
              <a:noFill/>
            </a:ln>
          </p:spPr>
          <p:txBody>
            <a:bodyPr wrap="square" tIns="108000" bIns="36000" rtlCol="0">
              <a:noAutofit/>
            </a:bodyPr>
            <a:lstStyle/>
            <a:p>
              <a:pPr algn="r"/>
              <a:r>
                <a:rPr lang="en-US" b="1" dirty="0">
                  <a:solidFill>
                    <a:schemeClr val="accent2"/>
                  </a:solidFill>
                </a:rPr>
                <a:t>Injector</a:t>
              </a:r>
              <a:br>
                <a:rPr lang="en-US" b="1" dirty="0">
                  <a:solidFill>
                    <a:schemeClr val="accent2"/>
                  </a:solidFill>
                </a:rPr>
              </a:br>
              <a:r>
                <a:rPr lang="en-US" sz="1050" dirty="0">
                  <a:solidFill>
                    <a:schemeClr val="accent2"/>
                  </a:solidFill>
                </a:rPr>
                <a:t>ITS Constructed &amp; tested in </a:t>
              </a:r>
              <a:r>
                <a:rPr lang="en-US" sz="1050" dirty="0" err="1">
                  <a:solidFill>
                    <a:schemeClr val="accent2"/>
                  </a:solidFill>
                </a:rPr>
                <a:t>LLN</a:t>
              </a:r>
              <a:r>
                <a:rPr lang="en-US" sz="1050" dirty="0">
                  <a:solidFill>
                    <a:schemeClr val="accent2"/>
                  </a:solidFill>
                </a:rPr>
                <a:t>,</a:t>
              </a:r>
            </a:p>
            <a:p>
              <a:pPr algn="r"/>
              <a:r>
                <a:rPr lang="en-US" sz="1050" dirty="0">
                  <a:solidFill>
                    <a:schemeClr val="accent2"/>
                  </a:solidFill>
                </a:rPr>
                <a:t>Transfer for reassembly in Mol</a:t>
              </a:r>
              <a:endParaRPr lang="en-US" sz="1400" b="1" dirty="0">
                <a:solidFill>
                  <a:schemeClr val="accent2"/>
                </a:solidFill>
              </a:endParaRPr>
            </a:p>
          </p:txBody>
        </p:sp>
        <p:pic>
          <p:nvPicPr>
            <p:cNvPr id="6" name="Picture 5">
              <a:extLst>
                <a:ext uri="{FF2B5EF4-FFF2-40B4-BE49-F238E27FC236}">
                  <a16:creationId xmlns:a16="http://schemas.microsoft.com/office/drawing/2014/main" id="{FFC2EE82-0E94-5475-AEE7-62A7B702911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98235" y="4993040"/>
              <a:ext cx="828631" cy="1104841"/>
            </a:xfrm>
            <a:prstGeom prst="rect">
              <a:avLst/>
            </a:prstGeom>
            <a:ln w="19050">
              <a:solidFill>
                <a:schemeClr val="accent1"/>
              </a:solidFill>
            </a:ln>
            <a:effectLst>
              <a:outerShdw blurRad="50800" dist="38100" dir="5400000" algn="t" rotWithShape="0">
                <a:prstClr val="black">
                  <a:alpha val="40000"/>
                </a:prstClr>
              </a:outerShdw>
            </a:effectLst>
          </p:spPr>
        </p:pic>
      </p:grpSp>
      <p:grpSp>
        <p:nvGrpSpPr>
          <p:cNvPr id="43" name="Group 42">
            <a:extLst>
              <a:ext uri="{FF2B5EF4-FFF2-40B4-BE49-F238E27FC236}">
                <a16:creationId xmlns:a16="http://schemas.microsoft.com/office/drawing/2014/main" id="{EF1311E8-A758-4DC8-9688-0D788468BCF1}"/>
              </a:ext>
            </a:extLst>
          </p:cNvPr>
          <p:cNvGrpSpPr/>
          <p:nvPr/>
        </p:nvGrpSpPr>
        <p:grpSpPr>
          <a:xfrm>
            <a:off x="6712991" y="2321621"/>
            <a:ext cx="5474526" cy="2110847"/>
            <a:chOff x="7392879" y="3419064"/>
            <a:chExt cx="4371398" cy="1429594"/>
          </a:xfrm>
        </p:grpSpPr>
        <p:sp>
          <p:nvSpPr>
            <p:cNvPr id="27" name="TextBox 26">
              <a:extLst>
                <a:ext uri="{FF2B5EF4-FFF2-40B4-BE49-F238E27FC236}">
                  <a16:creationId xmlns:a16="http://schemas.microsoft.com/office/drawing/2014/main" id="{407232CE-4569-9B34-D8B1-07F6D594E70D}"/>
                </a:ext>
              </a:extLst>
            </p:cNvPr>
            <p:cNvSpPr txBox="1"/>
            <p:nvPr/>
          </p:nvSpPr>
          <p:spPr>
            <a:xfrm>
              <a:off x="7392879" y="4489090"/>
              <a:ext cx="1977048" cy="359568"/>
            </a:xfrm>
            <a:prstGeom prst="rect">
              <a:avLst/>
            </a:prstGeom>
            <a:solidFill>
              <a:schemeClr val="bg1">
                <a:lumMod val="95000"/>
              </a:schemeClr>
            </a:solidFill>
            <a:ln>
              <a:noFill/>
            </a:ln>
          </p:spPr>
          <p:txBody>
            <a:bodyPr wrap="square" rtlCol="0">
              <a:spAutoFit/>
            </a:bodyPr>
            <a:lstStyle/>
            <a:p>
              <a:pPr algn="r"/>
              <a:r>
                <a:rPr lang="en-US" b="1" dirty="0">
                  <a:solidFill>
                    <a:schemeClr val="accent2"/>
                  </a:solidFill>
                </a:rPr>
                <a:t>LINAC components</a:t>
              </a:r>
              <a:br>
                <a:rPr lang="en-US" b="1" dirty="0">
                  <a:solidFill>
                    <a:schemeClr val="accent2"/>
                  </a:solidFill>
                </a:rPr>
              </a:br>
              <a:r>
                <a:rPr lang="en-US" sz="1050" dirty="0">
                  <a:solidFill>
                    <a:schemeClr val="accent2"/>
                  </a:solidFill>
                </a:rPr>
                <a:t>Under manufacturing</a:t>
              </a:r>
              <a:endParaRPr lang="en-US" sz="1400" b="1" dirty="0">
                <a:solidFill>
                  <a:schemeClr val="accent2"/>
                </a:solidFill>
              </a:endParaRPr>
            </a:p>
          </p:txBody>
        </p:sp>
        <p:grpSp>
          <p:nvGrpSpPr>
            <p:cNvPr id="42" name="Group 41">
              <a:extLst>
                <a:ext uri="{FF2B5EF4-FFF2-40B4-BE49-F238E27FC236}">
                  <a16:creationId xmlns:a16="http://schemas.microsoft.com/office/drawing/2014/main" id="{2B525DAC-64F0-C3A7-C9F8-CD626B82D22E}"/>
                </a:ext>
              </a:extLst>
            </p:cNvPr>
            <p:cNvGrpSpPr/>
            <p:nvPr/>
          </p:nvGrpSpPr>
          <p:grpSpPr>
            <a:xfrm>
              <a:off x="9369927" y="3419064"/>
              <a:ext cx="2394350" cy="1381465"/>
              <a:chOff x="9647991" y="3048174"/>
              <a:chExt cx="2394350" cy="1381465"/>
            </a:xfrm>
          </p:grpSpPr>
          <p:pic>
            <p:nvPicPr>
              <p:cNvPr id="34" name="Picture 33">
                <a:extLst>
                  <a:ext uri="{FF2B5EF4-FFF2-40B4-BE49-F238E27FC236}">
                    <a16:creationId xmlns:a16="http://schemas.microsoft.com/office/drawing/2014/main" id="{02B07C79-D6D6-E839-50DD-067733684129}"/>
                  </a:ext>
                </a:extLst>
              </p:cNvPr>
              <p:cNvPicPr>
                <a:picLocks noChangeAspect="1"/>
              </p:cNvPicPr>
              <p:nvPr/>
            </p:nvPicPr>
            <p:blipFill>
              <a:blip r:embed="rId10"/>
              <a:srcRect t="2500" b="15625"/>
              <a:stretch/>
            </p:blipFill>
            <p:spPr>
              <a:xfrm>
                <a:off x="9650989" y="3048174"/>
                <a:ext cx="773966" cy="671454"/>
              </a:xfrm>
              <a:prstGeom prst="rect">
                <a:avLst/>
              </a:prstGeom>
              <a:ln w="12700" cap="sq">
                <a:solidFill>
                  <a:schemeClr val="accent2"/>
                </a:solidFill>
                <a:prstDash val="solid"/>
                <a:miter lim="800000"/>
              </a:ln>
              <a:effectLst>
                <a:outerShdw blurRad="50800" dist="38100" dir="2700000" algn="tl" rotWithShape="0">
                  <a:srgbClr val="000000">
                    <a:alpha val="43000"/>
                  </a:srgbClr>
                </a:outerShdw>
              </a:effectLst>
            </p:spPr>
          </p:pic>
          <p:pic>
            <p:nvPicPr>
              <p:cNvPr id="36" name="Picture 35">
                <a:extLst>
                  <a:ext uri="{FF2B5EF4-FFF2-40B4-BE49-F238E27FC236}">
                    <a16:creationId xmlns:a16="http://schemas.microsoft.com/office/drawing/2014/main" id="{BECCFF62-83FA-F247-0B29-52C63E646923}"/>
                  </a:ext>
                </a:extLst>
              </p:cNvPr>
              <p:cNvPicPr>
                <a:picLocks noChangeAspect="1"/>
              </p:cNvPicPr>
              <p:nvPr/>
            </p:nvPicPr>
            <p:blipFill>
              <a:blip r:embed="rId11"/>
              <a:stretch>
                <a:fillRect/>
              </a:stretch>
            </p:blipFill>
            <p:spPr>
              <a:xfrm>
                <a:off x="9647991" y="3822421"/>
                <a:ext cx="773342" cy="607217"/>
              </a:xfrm>
              <a:prstGeom prst="rect">
                <a:avLst/>
              </a:prstGeom>
              <a:ln w="12700" cap="sq">
                <a:solidFill>
                  <a:schemeClr val="accent2"/>
                </a:solidFill>
                <a:prstDash val="solid"/>
                <a:miter lim="800000"/>
              </a:ln>
              <a:effectLst>
                <a:outerShdw blurRad="50800" dist="38100" dir="2700000" algn="tl" rotWithShape="0">
                  <a:srgbClr val="000000">
                    <a:alpha val="43000"/>
                  </a:srgbClr>
                </a:outerShdw>
              </a:effectLst>
            </p:spPr>
          </p:pic>
          <p:pic>
            <p:nvPicPr>
              <p:cNvPr id="39" name="Picture 38">
                <a:extLst>
                  <a:ext uri="{FF2B5EF4-FFF2-40B4-BE49-F238E27FC236}">
                    <a16:creationId xmlns:a16="http://schemas.microsoft.com/office/drawing/2014/main" id="{2D6495BE-CAAC-9FC7-37F7-A389EC4B78D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481244" y="3051567"/>
                <a:ext cx="1561097" cy="1378072"/>
              </a:xfrm>
              <a:prstGeom prst="rect">
                <a:avLst/>
              </a:prstGeom>
              <a:ln w="12700">
                <a:solidFill>
                  <a:schemeClr val="accent2"/>
                </a:solidFill>
              </a:ln>
              <a:effectLst>
                <a:outerShdw blurRad="50800" dist="38100" dir="5400000" algn="t" rotWithShape="0">
                  <a:prstClr val="black">
                    <a:alpha val="40000"/>
                  </a:prstClr>
                </a:outerShdw>
              </a:effectLst>
            </p:spPr>
          </p:pic>
        </p:grpSp>
      </p:grpSp>
      <p:grpSp>
        <p:nvGrpSpPr>
          <p:cNvPr id="2" name="Group 1">
            <a:extLst>
              <a:ext uri="{FF2B5EF4-FFF2-40B4-BE49-F238E27FC236}">
                <a16:creationId xmlns:a16="http://schemas.microsoft.com/office/drawing/2014/main" id="{E4C015E5-EA6E-EBF5-6E6D-9E459D085E0C}"/>
              </a:ext>
            </a:extLst>
          </p:cNvPr>
          <p:cNvGrpSpPr/>
          <p:nvPr/>
        </p:nvGrpSpPr>
        <p:grpSpPr>
          <a:xfrm>
            <a:off x="937549" y="-37938"/>
            <a:ext cx="11321780" cy="4864581"/>
            <a:chOff x="-802552" y="-378264"/>
            <a:chExt cx="11161070" cy="4380847"/>
          </a:xfrm>
        </p:grpSpPr>
        <p:sp>
          <p:nvSpPr>
            <p:cNvPr id="3" name="TextBox 2">
              <a:extLst>
                <a:ext uri="{FF2B5EF4-FFF2-40B4-BE49-F238E27FC236}">
                  <a16:creationId xmlns:a16="http://schemas.microsoft.com/office/drawing/2014/main" id="{D84816DA-5799-D035-F21F-92444D743655}"/>
                </a:ext>
              </a:extLst>
            </p:cNvPr>
            <p:cNvSpPr txBox="1"/>
            <p:nvPr/>
          </p:nvSpPr>
          <p:spPr>
            <a:xfrm>
              <a:off x="6864077" y="1048744"/>
              <a:ext cx="3422628" cy="530915"/>
            </a:xfrm>
            <a:prstGeom prst="rect">
              <a:avLst/>
            </a:prstGeom>
            <a:solidFill>
              <a:schemeClr val="bg1">
                <a:lumMod val="95000"/>
              </a:schemeClr>
            </a:solidFill>
            <a:ln>
              <a:noFill/>
            </a:ln>
          </p:spPr>
          <p:txBody>
            <a:bodyPr wrap="square" rtlCol="0">
              <a:spAutoFit/>
            </a:bodyPr>
            <a:lstStyle/>
            <a:p>
              <a:pPr algn="r"/>
              <a:r>
                <a:rPr lang="en-US" b="1" dirty="0">
                  <a:solidFill>
                    <a:schemeClr val="accent2"/>
                  </a:solidFill>
                </a:rPr>
                <a:t>ISOL@MYRRHA systems </a:t>
              </a:r>
            </a:p>
            <a:p>
              <a:pPr algn="r"/>
              <a:r>
                <a:rPr lang="en-US" sz="1050" dirty="0">
                  <a:solidFill>
                    <a:schemeClr val="accent2"/>
                  </a:solidFill>
                </a:rPr>
                <a:t>under advanced prototyping</a:t>
              </a:r>
            </a:p>
          </p:txBody>
        </p:sp>
        <p:cxnSp>
          <p:nvCxnSpPr>
            <p:cNvPr id="4" name="Straight Connector 3">
              <a:extLst>
                <a:ext uri="{FF2B5EF4-FFF2-40B4-BE49-F238E27FC236}">
                  <a16:creationId xmlns:a16="http://schemas.microsoft.com/office/drawing/2014/main" id="{10E607B6-4F57-03C9-2A69-2B8BE6953882}"/>
                </a:ext>
              </a:extLst>
            </p:cNvPr>
            <p:cNvCxnSpPr>
              <a:cxnSpLocks/>
              <a:stCxn id="3" idx="1"/>
            </p:cNvCxnSpPr>
            <p:nvPr/>
          </p:nvCxnSpPr>
          <p:spPr>
            <a:xfrm flipH="1">
              <a:off x="-802552" y="1314203"/>
              <a:ext cx="7666629" cy="2688380"/>
            </a:xfrm>
            <a:prstGeom prst="line">
              <a:avLst/>
            </a:prstGeom>
            <a:ln w="12700">
              <a:solidFill>
                <a:schemeClr val="accent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4190ECB-85C7-4256-C78D-7FD8387296BA}"/>
                </a:ext>
              </a:extLst>
            </p:cNvPr>
            <p:cNvPicPr>
              <a:picLocks noChangeAspect="1"/>
            </p:cNvPicPr>
            <p:nvPr/>
          </p:nvPicPr>
          <p:blipFill>
            <a:blip r:embed="rId13"/>
            <a:stretch>
              <a:fillRect/>
            </a:stretch>
          </p:blipFill>
          <p:spPr>
            <a:xfrm>
              <a:off x="3569454" y="-378264"/>
              <a:ext cx="6789064" cy="1506132"/>
            </a:xfrm>
            <a:prstGeom prst="rect">
              <a:avLst/>
            </a:prstGeom>
          </p:spPr>
        </p:pic>
      </p:grpSp>
    </p:spTree>
    <p:extLst>
      <p:ext uri="{BB962C8B-B14F-4D97-AF65-F5344CB8AC3E}">
        <p14:creationId xmlns:p14="http://schemas.microsoft.com/office/powerpoint/2010/main" val="2805914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BCA73-7389-B3B4-4829-0828965DCF4D}"/>
            </a:ext>
          </a:extLst>
        </p:cNvPr>
        <p:cNvGrpSpPr/>
        <p:nvPr/>
      </p:nvGrpSpPr>
      <p:grpSpPr>
        <a:xfrm>
          <a:off x="0" y="0"/>
          <a:ext cx="0" cy="0"/>
          <a:chOff x="0" y="0"/>
          <a:chExt cx="0" cy="0"/>
        </a:xfrm>
      </p:grpSpPr>
      <p:pic>
        <p:nvPicPr>
          <p:cNvPr id="59" name="Picture 58" descr="A large machine with many machines&#10;&#10;AI-generated content may be incorrect.">
            <a:extLst>
              <a:ext uri="{FF2B5EF4-FFF2-40B4-BE49-F238E27FC236}">
                <a16:creationId xmlns:a16="http://schemas.microsoft.com/office/drawing/2014/main" id="{8CD5FC65-E7AD-C6C4-9C79-C0C2D69BC0C1}"/>
              </a:ext>
            </a:extLst>
          </p:cNvPr>
          <p:cNvPicPr>
            <a:picLocks noChangeAspect="1"/>
          </p:cNvPicPr>
          <p:nvPr/>
        </p:nvPicPr>
        <p:blipFill>
          <a:blip r:embed="rId3" cstate="print">
            <a:extLst>
              <a:ext uri="{28A0092B-C50C-407E-A947-70E740481C1C}">
                <a14:useLocalDpi xmlns:a14="http://schemas.microsoft.com/office/drawing/2010/main" val="0"/>
              </a:ext>
            </a:extLst>
          </a:blip>
          <a:srcRect r="6429"/>
          <a:stretch/>
        </p:blipFill>
        <p:spPr>
          <a:xfrm>
            <a:off x="861781" y="1872110"/>
            <a:ext cx="3938919" cy="1746994"/>
          </a:xfrm>
          <a:prstGeom prst="rect">
            <a:avLst/>
          </a:prstGeom>
        </p:spPr>
      </p:pic>
      <p:sp>
        <p:nvSpPr>
          <p:cNvPr id="3" name="Slide Number Placeholder 2">
            <a:extLst>
              <a:ext uri="{FF2B5EF4-FFF2-40B4-BE49-F238E27FC236}">
                <a16:creationId xmlns:a16="http://schemas.microsoft.com/office/drawing/2014/main" id="{693A6240-1D38-634D-9638-3D3EA1909FE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4E660-BF25-4843-B2A0-93C6E2B6253B}" type="slidenum">
              <a:rPr kumimoji="0" lang="en-BE" sz="1000" b="1" i="0" u="none" strike="noStrike" kern="1200" cap="none" spc="0" normalizeH="0" baseline="0" noProof="0" smtClean="0">
                <a:ln>
                  <a:noFill/>
                </a:ln>
                <a:solidFill>
                  <a:prstClr val="black"/>
                </a:solidFill>
                <a:effectLst/>
                <a:uLnTx/>
                <a:uFillTx/>
                <a:latin typeface="Segoe UI"/>
                <a:ea typeface="Segoe UI Black" panose="020B0A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BE" sz="1000" b="1" i="0" u="none" strike="noStrike" kern="1200" cap="none" spc="0" normalizeH="0" baseline="0" noProof="0" dirty="0">
              <a:ln>
                <a:noFill/>
              </a:ln>
              <a:solidFill>
                <a:prstClr val="black"/>
              </a:solidFill>
              <a:effectLst/>
              <a:uLnTx/>
              <a:uFillTx/>
              <a:latin typeface="Segoe UI"/>
              <a:ea typeface="Segoe UI Black" panose="020B0A02040204020203" pitchFamily="34" charset="0"/>
              <a:cs typeface="Segoe UI Semibold" panose="020B0702040204020203" pitchFamily="34" charset="0"/>
            </a:endParaRPr>
          </a:p>
        </p:txBody>
      </p:sp>
      <p:sp>
        <p:nvSpPr>
          <p:cNvPr id="4" name="Text Placeholder 3">
            <a:extLst>
              <a:ext uri="{FF2B5EF4-FFF2-40B4-BE49-F238E27FC236}">
                <a16:creationId xmlns:a16="http://schemas.microsoft.com/office/drawing/2014/main" id="{6E1DDCC1-13E5-A9FA-3893-5F176058660F}"/>
              </a:ext>
            </a:extLst>
          </p:cNvPr>
          <p:cNvSpPr>
            <a:spLocks noGrp="1"/>
          </p:cNvSpPr>
          <p:nvPr>
            <p:ph type="body" sz="quarter" idx="16"/>
          </p:nvPr>
        </p:nvSpPr>
        <p:spPr>
          <a:xfrm>
            <a:off x="0" y="0"/>
            <a:ext cx="12192000" cy="571500"/>
          </a:xfrm>
        </p:spPr>
        <p:txBody>
          <a:bodyPr vert="horz" lIns="91440" tIns="45720" rIns="91440" bIns="45720" rtlCol="0" anchor="t">
            <a:noAutofit/>
          </a:bodyPr>
          <a:lstStyle/>
          <a:p>
            <a:r>
              <a:rPr lang="en-US" sz="3200" dirty="0"/>
              <a:t>ISOL@MYRRHA systems</a:t>
            </a:r>
          </a:p>
        </p:txBody>
      </p:sp>
      <p:grpSp>
        <p:nvGrpSpPr>
          <p:cNvPr id="5" name="Group 4">
            <a:extLst>
              <a:ext uri="{FF2B5EF4-FFF2-40B4-BE49-F238E27FC236}">
                <a16:creationId xmlns:a16="http://schemas.microsoft.com/office/drawing/2014/main" id="{7EABAC4E-5088-4926-E1A8-3311C8072080}"/>
              </a:ext>
            </a:extLst>
          </p:cNvPr>
          <p:cNvGrpSpPr/>
          <p:nvPr/>
        </p:nvGrpSpPr>
        <p:grpSpPr>
          <a:xfrm>
            <a:off x="4801976" y="1609836"/>
            <a:ext cx="5389306" cy="4391020"/>
            <a:chOff x="5621005" y="1252535"/>
            <a:chExt cx="5389306" cy="4391020"/>
          </a:xfrm>
        </p:grpSpPr>
        <p:grpSp>
          <p:nvGrpSpPr>
            <p:cNvPr id="6" name="Group 5">
              <a:extLst>
                <a:ext uri="{FF2B5EF4-FFF2-40B4-BE49-F238E27FC236}">
                  <a16:creationId xmlns:a16="http://schemas.microsoft.com/office/drawing/2014/main" id="{4A8BB2A0-857D-595F-36CA-734B3A643364}"/>
                </a:ext>
              </a:extLst>
            </p:cNvPr>
            <p:cNvGrpSpPr/>
            <p:nvPr/>
          </p:nvGrpSpPr>
          <p:grpSpPr>
            <a:xfrm>
              <a:off x="5621005" y="1252535"/>
              <a:ext cx="5389306" cy="4391020"/>
              <a:chOff x="5963905" y="2009781"/>
              <a:chExt cx="5389306" cy="4391020"/>
            </a:xfrm>
          </p:grpSpPr>
          <p:pic>
            <p:nvPicPr>
              <p:cNvPr id="12" name="Picture 11">
                <a:extLst>
                  <a:ext uri="{FF2B5EF4-FFF2-40B4-BE49-F238E27FC236}">
                    <a16:creationId xmlns:a16="http://schemas.microsoft.com/office/drawing/2014/main" id="{A216D077-4991-5CA4-64EE-CA69DA9451BD}"/>
                  </a:ext>
                </a:extLst>
              </p:cNvPr>
              <p:cNvPicPr>
                <a:picLocks noChangeAspect="1"/>
              </p:cNvPicPr>
              <p:nvPr/>
            </p:nvPicPr>
            <p:blipFill>
              <a:blip r:embed="rId4" cstate="email">
                <a:extLst>
                  <a:ext uri="{28A0092B-C50C-407E-A947-70E740481C1C}">
                    <a14:useLocalDpi xmlns:a14="http://schemas.microsoft.com/office/drawing/2010/main"/>
                  </a:ext>
                </a:extLst>
              </a:blip>
              <a:srcRect l="1055" t="2495" r="-1459" b="-1"/>
              <a:stretch/>
            </p:blipFill>
            <p:spPr>
              <a:xfrm>
                <a:off x="5963905" y="2009781"/>
                <a:ext cx="5389306" cy="4391020"/>
              </a:xfrm>
              <a:prstGeom prst="rect">
                <a:avLst/>
              </a:prstGeom>
            </p:spPr>
          </p:pic>
          <p:sp>
            <p:nvSpPr>
              <p:cNvPr id="13" name="TextBox 12">
                <a:extLst>
                  <a:ext uri="{FF2B5EF4-FFF2-40B4-BE49-F238E27FC236}">
                    <a16:creationId xmlns:a16="http://schemas.microsoft.com/office/drawing/2014/main" id="{652A3D70-3301-5073-8780-B600BDC4B696}"/>
                  </a:ext>
                </a:extLst>
              </p:cNvPr>
              <p:cNvSpPr txBox="1"/>
              <p:nvPr/>
            </p:nvSpPr>
            <p:spPr>
              <a:xfrm>
                <a:off x="7747266" y="3520443"/>
                <a:ext cx="2239798" cy="2813702"/>
              </a:xfrm>
              <a:prstGeom prst="rect">
                <a:avLst/>
              </a:prstGeom>
              <a:solidFill>
                <a:srgbClr val="984A9C">
                  <a:alpha val="14902"/>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9CFF4559-8A72-EC58-E051-5D88F89F919A}"/>
                  </a:ext>
                </a:extLst>
              </p:cNvPr>
              <p:cNvSpPr txBox="1"/>
              <p:nvPr/>
            </p:nvSpPr>
            <p:spPr>
              <a:xfrm>
                <a:off x="6632705" y="2038585"/>
                <a:ext cx="1114560" cy="1536659"/>
              </a:xfrm>
              <a:prstGeom prst="rect">
                <a:avLst/>
              </a:prstGeom>
              <a:solidFill>
                <a:srgbClr val="984A9C">
                  <a:alpha val="14902"/>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grpSp>
          <p:nvGrpSpPr>
            <p:cNvPr id="7" name="Group 6">
              <a:extLst>
                <a:ext uri="{FF2B5EF4-FFF2-40B4-BE49-F238E27FC236}">
                  <a16:creationId xmlns:a16="http://schemas.microsoft.com/office/drawing/2014/main" id="{D70C4334-0513-9851-C75A-8FCE61CCFD78}"/>
                </a:ext>
              </a:extLst>
            </p:cNvPr>
            <p:cNvGrpSpPr/>
            <p:nvPr/>
          </p:nvGrpSpPr>
          <p:grpSpPr>
            <a:xfrm>
              <a:off x="5621005" y="2209067"/>
              <a:ext cx="1865014" cy="2890719"/>
              <a:chOff x="5621005" y="2209067"/>
              <a:chExt cx="1865014" cy="2890719"/>
            </a:xfrm>
          </p:grpSpPr>
          <p:grpSp>
            <p:nvGrpSpPr>
              <p:cNvPr id="8" name="Group 7">
                <a:extLst>
                  <a:ext uri="{FF2B5EF4-FFF2-40B4-BE49-F238E27FC236}">
                    <a16:creationId xmlns:a16="http://schemas.microsoft.com/office/drawing/2014/main" id="{58058FB4-250B-ADF1-3EC6-72B7C4AC310C}"/>
                  </a:ext>
                </a:extLst>
              </p:cNvPr>
              <p:cNvGrpSpPr/>
              <p:nvPr/>
            </p:nvGrpSpPr>
            <p:grpSpPr>
              <a:xfrm>
                <a:off x="5727699" y="2209067"/>
                <a:ext cx="1606551" cy="2890719"/>
                <a:chOff x="5727699" y="2209067"/>
                <a:chExt cx="1606551" cy="2890719"/>
              </a:xfrm>
            </p:grpSpPr>
            <p:sp>
              <p:nvSpPr>
                <p:cNvPr id="10" name="Rectangle 9">
                  <a:extLst>
                    <a:ext uri="{FF2B5EF4-FFF2-40B4-BE49-F238E27FC236}">
                      <a16:creationId xmlns:a16="http://schemas.microsoft.com/office/drawing/2014/main" id="{B7AFBCB5-A275-99DB-C128-AA8717954452}"/>
                    </a:ext>
                  </a:extLst>
                </p:cNvPr>
                <p:cNvSpPr/>
                <p:nvPr/>
              </p:nvSpPr>
              <p:spPr>
                <a:xfrm>
                  <a:off x="5727700" y="2713037"/>
                  <a:ext cx="1606550" cy="23867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08241EBA-C581-7B82-1655-0FE9B48FD651}"/>
                    </a:ext>
                  </a:extLst>
                </p:cNvPr>
                <p:cNvSpPr/>
                <p:nvPr/>
              </p:nvSpPr>
              <p:spPr>
                <a:xfrm>
                  <a:off x="5727699" y="2209067"/>
                  <a:ext cx="685007" cy="5039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9" name="Picture 8" descr="A map of a train&#10;&#10;AI-generated content may be incorrect.">
                <a:extLst>
                  <a:ext uri="{FF2B5EF4-FFF2-40B4-BE49-F238E27FC236}">
                    <a16:creationId xmlns:a16="http://schemas.microsoft.com/office/drawing/2014/main" id="{B3CD53CA-A73B-692F-5166-D98388DE710B}"/>
                  </a:ext>
                </a:extLst>
              </p:cNvPr>
              <p:cNvPicPr>
                <a:picLocks noChangeAspect="1"/>
              </p:cNvPicPr>
              <p:nvPr/>
            </p:nvPicPr>
            <p:blipFill>
              <a:blip r:embed="rId5" cstate="email">
                <a:extLst>
                  <a:ext uri="{28A0092B-C50C-407E-A947-70E740481C1C}">
                    <a14:useLocalDpi xmlns:a14="http://schemas.microsoft.com/office/drawing/2010/main"/>
                  </a:ext>
                </a:extLst>
              </a:blip>
              <a:srcRect l="36735" t="24079" r="24988" b="20373"/>
              <a:stretch/>
            </p:blipFill>
            <p:spPr>
              <a:xfrm>
                <a:off x="5621005" y="2609850"/>
                <a:ext cx="1865014" cy="1381701"/>
              </a:xfrm>
              <a:prstGeom prst="rect">
                <a:avLst/>
              </a:prstGeom>
            </p:spPr>
          </p:pic>
        </p:grpSp>
      </p:grpSp>
      <p:sp>
        <p:nvSpPr>
          <p:cNvPr id="15" name="TextBox 14">
            <a:extLst>
              <a:ext uri="{FF2B5EF4-FFF2-40B4-BE49-F238E27FC236}">
                <a16:creationId xmlns:a16="http://schemas.microsoft.com/office/drawing/2014/main" id="{36777FAE-BBEA-2233-527D-0894475DB017}"/>
              </a:ext>
            </a:extLst>
          </p:cNvPr>
          <p:cNvSpPr txBox="1"/>
          <p:nvPr/>
        </p:nvSpPr>
        <p:spPr>
          <a:xfrm>
            <a:off x="9163343" y="5708198"/>
            <a:ext cx="9390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Segoe UI"/>
                <a:ea typeface="+mn-ea"/>
                <a:cs typeface="+mn-cs"/>
              </a:rPr>
              <a:t>Level 0</a:t>
            </a:r>
          </a:p>
        </p:txBody>
      </p:sp>
      <p:sp>
        <p:nvSpPr>
          <p:cNvPr id="17" name="TextBox 16">
            <a:extLst>
              <a:ext uri="{FF2B5EF4-FFF2-40B4-BE49-F238E27FC236}">
                <a16:creationId xmlns:a16="http://schemas.microsoft.com/office/drawing/2014/main" id="{4687C8B0-F17E-EB7A-68B9-613E433D3281}"/>
              </a:ext>
            </a:extLst>
          </p:cNvPr>
          <p:cNvSpPr txBox="1"/>
          <p:nvPr/>
        </p:nvSpPr>
        <p:spPr>
          <a:xfrm>
            <a:off x="4796914" y="891708"/>
            <a:ext cx="2850958" cy="52322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mn-ea"/>
                <a:cs typeface="+mn-cs"/>
              </a:rPr>
              <a:t>Isotope Collector Station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mn-ea"/>
                <a:cs typeface="+mn-cs"/>
              </a:rPr>
              <a:t>(medical isotopes)</a:t>
            </a:r>
          </a:p>
        </p:txBody>
      </p:sp>
      <p:cxnSp>
        <p:nvCxnSpPr>
          <p:cNvPr id="18" name="Straight Arrow Connector 17">
            <a:extLst>
              <a:ext uri="{FF2B5EF4-FFF2-40B4-BE49-F238E27FC236}">
                <a16:creationId xmlns:a16="http://schemas.microsoft.com/office/drawing/2014/main" id="{70B20858-95D2-BF9F-F4E1-834E1299F8F8}"/>
              </a:ext>
            </a:extLst>
          </p:cNvPr>
          <p:cNvCxnSpPr>
            <a:cxnSpLocks/>
          </p:cNvCxnSpPr>
          <p:nvPr/>
        </p:nvCxnSpPr>
        <p:spPr>
          <a:xfrm>
            <a:off x="6160121" y="1412557"/>
            <a:ext cx="0" cy="12283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E17B2D6-EA38-7351-81B1-201510A9A140}"/>
              </a:ext>
            </a:extLst>
          </p:cNvPr>
          <p:cNvSpPr txBox="1"/>
          <p:nvPr/>
        </p:nvSpPr>
        <p:spPr>
          <a:xfrm>
            <a:off x="5712612" y="6307185"/>
            <a:ext cx="3980423" cy="52322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mn-ea"/>
                <a:cs typeface="+mn-cs"/>
              </a:rPr>
              <a:t>Floor-space and services available for installing experimental setups </a:t>
            </a:r>
          </a:p>
        </p:txBody>
      </p:sp>
      <p:grpSp>
        <p:nvGrpSpPr>
          <p:cNvPr id="32" name="Group 31">
            <a:extLst>
              <a:ext uri="{FF2B5EF4-FFF2-40B4-BE49-F238E27FC236}">
                <a16:creationId xmlns:a16="http://schemas.microsoft.com/office/drawing/2014/main" id="{A8AA2FB1-78D6-1E50-9FAC-EE2090F6949C}"/>
              </a:ext>
            </a:extLst>
          </p:cNvPr>
          <p:cNvGrpSpPr/>
          <p:nvPr/>
        </p:nvGrpSpPr>
        <p:grpSpPr>
          <a:xfrm>
            <a:off x="7342327" y="3251181"/>
            <a:ext cx="4887773" cy="2537992"/>
            <a:chOff x="5246827" y="3530581"/>
            <a:chExt cx="4887773" cy="2537992"/>
          </a:xfrm>
        </p:grpSpPr>
        <p:sp>
          <p:nvSpPr>
            <p:cNvPr id="16" name="TextBox 15">
              <a:extLst>
                <a:ext uri="{FF2B5EF4-FFF2-40B4-BE49-F238E27FC236}">
                  <a16:creationId xmlns:a16="http://schemas.microsoft.com/office/drawing/2014/main" id="{F52B231F-6EDD-35D8-ACB9-BEA8783316A5}"/>
                </a:ext>
              </a:extLst>
            </p:cNvPr>
            <p:cNvSpPr txBox="1"/>
            <p:nvPr/>
          </p:nvSpPr>
          <p:spPr>
            <a:xfrm>
              <a:off x="7173001" y="3530581"/>
              <a:ext cx="2724298" cy="30777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mn-ea"/>
                  <a:cs typeface="+mn-cs"/>
                </a:rPr>
                <a:t>Laser spectroscopy beamline</a:t>
              </a:r>
              <a:endParaRPr kumimoji="0" lang="en-US" sz="1000" b="1"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21" name="Group 20">
              <a:extLst>
                <a:ext uri="{FF2B5EF4-FFF2-40B4-BE49-F238E27FC236}">
                  <a16:creationId xmlns:a16="http://schemas.microsoft.com/office/drawing/2014/main" id="{F8F07BDD-6D41-AC40-4083-AF53EA234467}"/>
                </a:ext>
              </a:extLst>
            </p:cNvPr>
            <p:cNvGrpSpPr>
              <a:grpSpLocks noChangeAspect="1"/>
            </p:cNvGrpSpPr>
            <p:nvPr/>
          </p:nvGrpSpPr>
          <p:grpSpPr>
            <a:xfrm>
              <a:off x="8517171" y="3876309"/>
              <a:ext cx="1617429" cy="2192264"/>
              <a:chOff x="-322173" y="1670067"/>
              <a:chExt cx="2912828" cy="3948054"/>
            </a:xfrm>
          </p:grpSpPr>
          <p:pic>
            <p:nvPicPr>
              <p:cNvPr id="22" name="Picture 21" descr="A machine in a room&#10;&#10;Description automatically generated">
                <a:extLst>
                  <a:ext uri="{FF2B5EF4-FFF2-40B4-BE49-F238E27FC236}">
                    <a16:creationId xmlns:a16="http://schemas.microsoft.com/office/drawing/2014/main" id="{8359EF80-DFD2-999E-EA82-02F892CC38DC}"/>
                  </a:ext>
                </a:extLst>
              </p:cNvPr>
              <p:cNvPicPr>
                <a:picLocks noChangeAspect="1"/>
              </p:cNvPicPr>
              <p:nvPr/>
            </p:nvPicPr>
            <p:blipFill>
              <a:blip r:embed="rId6" cstate="email">
                <a:extLst>
                  <a:ext uri="{28A0092B-C50C-407E-A947-70E740481C1C}">
                    <a14:useLocalDpi xmlns:a14="http://schemas.microsoft.com/office/drawing/2010/main"/>
                  </a:ext>
                </a:extLst>
              </a:blip>
              <a:srcRect t="26412"/>
              <a:stretch/>
            </p:blipFill>
            <p:spPr>
              <a:xfrm>
                <a:off x="-96738" y="1670067"/>
                <a:ext cx="2479323" cy="3243532"/>
              </a:xfrm>
              <a:prstGeom prst="rect">
                <a:avLst/>
              </a:prstGeom>
            </p:spPr>
          </p:pic>
          <p:sp>
            <p:nvSpPr>
              <p:cNvPr id="23" name="TextBox 22">
                <a:extLst>
                  <a:ext uri="{FF2B5EF4-FFF2-40B4-BE49-F238E27FC236}">
                    <a16:creationId xmlns:a16="http://schemas.microsoft.com/office/drawing/2014/main" id="{70949EE1-F7A6-5CE5-6193-059913D6941B}"/>
                  </a:ext>
                </a:extLst>
              </p:cNvPr>
              <p:cNvSpPr txBox="1"/>
              <p:nvPr/>
            </p:nvSpPr>
            <p:spPr>
              <a:xfrm>
                <a:off x="331968" y="4280830"/>
                <a:ext cx="1778654" cy="704522"/>
              </a:xfrm>
              <a:prstGeom prst="rect">
                <a:avLst/>
              </a:prstGeom>
              <a:solidFill>
                <a:srgbClr val="FFFFFF">
                  <a:alpha val="80000"/>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Segoe UI"/>
                    <a:ea typeface="+mn-ea"/>
                    <a:cs typeface="+mn-cs"/>
                  </a:rPr>
                  <a:t>IKS, KU Leuven</a:t>
                </a:r>
                <a:br>
                  <a:rPr kumimoji="0" lang="en-US" sz="800" b="0" i="0" u="none" strike="noStrike" kern="1200" cap="none" spc="0" normalizeH="0" baseline="0" noProof="0" dirty="0">
                    <a:ln>
                      <a:noFill/>
                    </a:ln>
                    <a:solidFill>
                      <a:prstClr val="black"/>
                    </a:solidFill>
                    <a:effectLst/>
                    <a:uLnTx/>
                    <a:uFillTx/>
                    <a:latin typeface="Segoe UI"/>
                    <a:ea typeface="+mn-ea"/>
                    <a:cs typeface="+mn-cs"/>
                  </a:rPr>
                </a:br>
                <a:r>
                  <a:rPr kumimoji="0" lang="en-US" sz="800" b="0" i="0" u="none" strike="noStrike" kern="1200" cap="none" spc="0" normalizeH="0" baseline="0" noProof="0" dirty="0">
                    <a:ln>
                      <a:noFill/>
                    </a:ln>
                    <a:solidFill>
                      <a:prstClr val="black"/>
                    </a:solidFill>
                    <a:effectLst/>
                    <a:uLnTx/>
                    <a:uFillTx/>
                    <a:latin typeface="Segoe UI"/>
                    <a:ea typeface="+mn-ea"/>
                    <a:cs typeface="+mn-cs"/>
                  </a:rPr>
                  <a:t>October ’24</a:t>
                </a:r>
              </a:p>
            </p:txBody>
          </p:sp>
          <p:sp>
            <p:nvSpPr>
              <p:cNvPr id="25" name="TextBox 24">
                <a:extLst>
                  <a:ext uri="{FF2B5EF4-FFF2-40B4-BE49-F238E27FC236}">
                    <a16:creationId xmlns:a16="http://schemas.microsoft.com/office/drawing/2014/main" id="{DBD328E5-0BAA-9CA4-69CE-4838B408D0BA}"/>
                  </a:ext>
                </a:extLst>
              </p:cNvPr>
              <p:cNvSpPr txBox="1"/>
              <p:nvPr/>
            </p:nvSpPr>
            <p:spPr>
              <a:xfrm>
                <a:off x="-322173" y="4913599"/>
                <a:ext cx="2912828" cy="704522"/>
              </a:xfrm>
              <a:prstGeom prst="rect">
                <a:avLst/>
              </a:prstGeom>
              <a:solidFill>
                <a:srgbClr val="FFFFFF">
                  <a:alpha val="80000"/>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Segoe UI"/>
                    <a:ea typeface="+mn-ea"/>
                    <a:cs typeface="+mn-cs"/>
                  </a:rPr>
                  <a:t>Courtesy of Agota Koszorus</a:t>
                </a:r>
                <a:br>
                  <a:rPr kumimoji="0" lang="en-US" sz="800" b="0" i="1" u="none" strike="noStrike" kern="1200" cap="none" spc="0" normalizeH="0" baseline="0" noProof="0" dirty="0">
                    <a:ln>
                      <a:noFill/>
                    </a:ln>
                    <a:solidFill>
                      <a:prstClr val="black"/>
                    </a:solidFill>
                    <a:effectLst/>
                    <a:uLnTx/>
                    <a:uFillTx/>
                    <a:latin typeface="Segoe UI"/>
                    <a:ea typeface="+mn-ea"/>
                    <a:cs typeface="+mn-cs"/>
                  </a:rPr>
                </a:br>
                <a:r>
                  <a:rPr kumimoji="0" lang="en-US" sz="800" b="0" i="1" u="none" strike="noStrike" kern="1200" cap="none" spc="0" normalizeH="0" baseline="0" noProof="0" dirty="0">
                    <a:ln>
                      <a:noFill/>
                    </a:ln>
                    <a:solidFill>
                      <a:prstClr val="black"/>
                    </a:solidFill>
                    <a:effectLst/>
                    <a:uLnTx/>
                    <a:uFillTx/>
                    <a:latin typeface="Segoe UI"/>
                    <a:ea typeface="+mn-ea"/>
                    <a:cs typeface="+mn-cs"/>
                  </a:rPr>
                  <a:t> (KU Leuven, SCK CEN)</a:t>
                </a:r>
              </a:p>
            </p:txBody>
          </p:sp>
        </p:grpSp>
        <p:cxnSp>
          <p:nvCxnSpPr>
            <p:cNvPr id="37" name="Straight Arrow Connector 36">
              <a:extLst>
                <a:ext uri="{FF2B5EF4-FFF2-40B4-BE49-F238E27FC236}">
                  <a16:creationId xmlns:a16="http://schemas.microsoft.com/office/drawing/2014/main" id="{705E40AB-C888-D670-773C-C3C7388678A7}"/>
                </a:ext>
              </a:extLst>
            </p:cNvPr>
            <p:cNvCxnSpPr>
              <a:cxnSpLocks/>
              <a:stCxn id="16" idx="1"/>
            </p:cNvCxnSpPr>
            <p:nvPr/>
          </p:nvCxnSpPr>
          <p:spPr>
            <a:xfrm flipH="1" flipV="1">
              <a:off x="5246827" y="3684399"/>
              <a:ext cx="1926174" cy="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D9AFC918-B3B5-42CB-21F8-A3B42ADCC1AB}"/>
              </a:ext>
            </a:extLst>
          </p:cNvPr>
          <p:cNvSpPr txBox="1"/>
          <p:nvPr/>
        </p:nvSpPr>
        <p:spPr>
          <a:xfrm>
            <a:off x="10163983" y="1593850"/>
            <a:ext cx="1991855" cy="95410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mn-ea"/>
                <a:cs typeface="+mn-cs"/>
              </a:rPr>
              <a:t>User Labs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mn-ea"/>
                <a:cs typeface="+mn-cs"/>
              </a:rPr>
              <a:t>(Solid-state physics, laser spectroscopy, </a:t>
            </a:r>
            <a:r>
              <a:rPr kumimoji="0" lang="en-US" sz="1400" b="1" i="0" u="none" strike="noStrike" kern="1200" cap="none" spc="0" normalizeH="0" baseline="0" noProof="0" dirty="0" err="1">
                <a:ln>
                  <a:noFill/>
                </a:ln>
                <a:solidFill>
                  <a:prstClr val="black"/>
                </a:solidFill>
                <a:effectLst/>
                <a:uLnTx/>
                <a:uFillTx/>
                <a:latin typeface="Segoe UI"/>
                <a:ea typeface="+mn-ea"/>
                <a:cs typeface="+mn-cs"/>
              </a:rPr>
              <a:t>etc</a:t>
            </a:r>
            <a:r>
              <a:rPr kumimoji="0" lang="en-US" sz="1400" b="1" i="0" u="none" strike="noStrike" kern="1200" cap="none" spc="0" normalizeH="0" baseline="0" noProof="0" dirty="0">
                <a:ln>
                  <a:noFill/>
                </a:ln>
                <a:solidFill>
                  <a:prstClr val="black"/>
                </a:solidFill>
                <a:effectLst/>
                <a:uLnTx/>
                <a:uFillTx/>
                <a:latin typeface="Segoe UI"/>
                <a:ea typeface="+mn-ea"/>
                <a:cs typeface="+mn-cs"/>
              </a:rPr>
              <a:t>)</a:t>
            </a:r>
          </a:p>
        </p:txBody>
      </p:sp>
      <p:cxnSp>
        <p:nvCxnSpPr>
          <p:cNvPr id="49" name="Straight Arrow Connector 48">
            <a:extLst>
              <a:ext uri="{FF2B5EF4-FFF2-40B4-BE49-F238E27FC236}">
                <a16:creationId xmlns:a16="http://schemas.microsoft.com/office/drawing/2014/main" id="{C94C70D5-3B22-D764-D0C6-E0F58E34AFB5}"/>
              </a:ext>
            </a:extLst>
          </p:cNvPr>
          <p:cNvCxnSpPr>
            <a:cxnSpLocks/>
          </p:cNvCxnSpPr>
          <p:nvPr/>
        </p:nvCxnSpPr>
        <p:spPr>
          <a:xfrm flipH="1">
            <a:off x="8125851" y="2071384"/>
            <a:ext cx="20654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28095A0-14FC-FA59-AC5F-E4BB7BDB7F3D}"/>
              </a:ext>
            </a:extLst>
          </p:cNvPr>
          <p:cNvCxnSpPr>
            <a:cxnSpLocks/>
            <a:stCxn id="24" idx="0"/>
            <a:endCxn id="13" idx="2"/>
          </p:cNvCxnSpPr>
          <p:nvPr/>
        </p:nvCxnSpPr>
        <p:spPr>
          <a:xfrm flipV="1">
            <a:off x="7702824" y="5934200"/>
            <a:ext cx="2412" cy="3729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AAC7A691-F1D4-9236-608C-2E116C7E46B3}"/>
              </a:ext>
            </a:extLst>
          </p:cNvPr>
          <p:cNvGrpSpPr/>
          <p:nvPr/>
        </p:nvGrpSpPr>
        <p:grpSpPr>
          <a:xfrm>
            <a:off x="7740924" y="702985"/>
            <a:ext cx="2934628" cy="818709"/>
            <a:chOff x="5645424" y="982385"/>
            <a:chExt cx="2934628" cy="818709"/>
          </a:xfrm>
        </p:grpSpPr>
        <p:pic>
          <p:nvPicPr>
            <p:cNvPr id="1026" name="Picture 2">
              <a:extLst>
                <a:ext uri="{FF2B5EF4-FFF2-40B4-BE49-F238E27FC236}">
                  <a16:creationId xmlns:a16="http://schemas.microsoft.com/office/drawing/2014/main" id="{21AA405F-4581-1293-5D45-DE15F6586BC4}"/>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12202" b="12711"/>
            <a:stretch/>
          </p:blipFill>
          <p:spPr bwMode="auto">
            <a:xfrm>
              <a:off x="6392094" y="986152"/>
              <a:ext cx="1447097" cy="8149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2AAE2E-1B1E-CC76-0342-FDC2D86EA7B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83861" y="983427"/>
              <a:ext cx="696185" cy="3911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DDC9327D-AB0A-22C7-2AEC-65E99E2104D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84927" y="1409977"/>
              <a:ext cx="695125" cy="3911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22FC5EB-3063-0466-9207-B8FE8FC22A00}"/>
                </a:ext>
              </a:extLst>
            </p:cNvPr>
            <p:cNvPicPr>
              <a:picLocks noChangeAspect="1"/>
            </p:cNvPicPr>
            <p:nvPr/>
          </p:nvPicPr>
          <p:blipFill>
            <a:blip r:embed="rId10" cstate="email">
              <a:extLst>
                <a:ext uri="{28A0092B-C50C-407E-A947-70E740481C1C}">
                  <a14:useLocalDpi xmlns:a14="http://schemas.microsoft.com/office/drawing/2010/main"/>
                </a:ext>
              </a:extLst>
            </a:blip>
            <a:srcRect t="11653"/>
            <a:stretch/>
          </p:blipFill>
          <p:spPr>
            <a:xfrm>
              <a:off x="5645424" y="982385"/>
              <a:ext cx="696185" cy="818709"/>
            </a:xfrm>
            <a:prstGeom prst="rect">
              <a:avLst/>
            </a:prstGeom>
            <a:effectLst>
              <a:outerShdw blurRad="50800" dist="38100" dir="5400000" algn="t" rotWithShape="0">
                <a:prstClr val="black">
                  <a:alpha val="40000"/>
                </a:prstClr>
              </a:outerShdw>
            </a:effectLst>
          </p:spPr>
        </p:pic>
      </p:grpSp>
      <p:grpSp>
        <p:nvGrpSpPr>
          <p:cNvPr id="30" name="Group 29">
            <a:extLst>
              <a:ext uri="{FF2B5EF4-FFF2-40B4-BE49-F238E27FC236}">
                <a16:creationId xmlns:a16="http://schemas.microsoft.com/office/drawing/2014/main" id="{D148E6D8-ED09-4F04-9B67-5DEFB8F222CF}"/>
              </a:ext>
            </a:extLst>
          </p:cNvPr>
          <p:cNvGrpSpPr/>
          <p:nvPr/>
        </p:nvGrpSpPr>
        <p:grpSpPr>
          <a:xfrm>
            <a:off x="4887295" y="4436994"/>
            <a:ext cx="1617366" cy="1005327"/>
            <a:chOff x="2791795" y="4716394"/>
            <a:chExt cx="1617366" cy="1005327"/>
          </a:xfrm>
        </p:grpSpPr>
        <p:pic>
          <p:nvPicPr>
            <p:cNvPr id="2052" name="Picture 4">
              <a:extLst>
                <a:ext uri="{FF2B5EF4-FFF2-40B4-BE49-F238E27FC236}">
                  <a16:creationId xmlns:a16="http://schemas.microsoft.com/office/drawing/2014/main" id="{4436FCC8-E251-0E2C-5BA4-CB50E2F755C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flipH="1">
              <a:off x="2791795" y="4716394"/>
              <a:ext cx="1222242" cy="9905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5989B85-0B67-63F0-C82D-D93866BC5D8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59251" y="5112978"/>
              <a:ext cx="447501" cy="248612"/>
            </a:xfrm>
            <a:prstGeom prst="rect">
              <a:avLst/>
            </a:prstGeom>
          </p:spPr>
        </p:pic>
        <p:pic>
          <p:nvPicPr>
            <p:cNvPr id="29" name="Picture 28">
              <a:extLst>
                <a:ext uri="{FF2B5EF4-FFF2-40B4-BE49-F238E27FC236}">
                  <a16:creationId xmlns:a16="http://schemas.microsoft.com/office/drawing/2014/main" id="{45A96DDC-D3E2-71D7-1864-4C491730703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57121" y="5390810"/>
              <a:ext cx="452040" cy="330911"/>
            </a:xfrm>
            <a:prstGeom prst="rect">
              <a:avLst/>
            </a:prstGeom>
          </p:spPr>
        </p:pic>
      </p:grpSp>
      <p:grpSp>
        <p:nvGrpSpPr>
          <p:cNvPr id="34" name="Group 33">
            <a:extLst>
              <a:ext uri="{FF2B5EF4-FFF2-40B4-BE49-F238E27FC236}">
                <a16:creationId xmlns:a16="http://schemas.microsoft.com/office/drawing/2014/main" id="{DC625854-FAC6-CC40-21DD-EB7ED2F3334D}"/>
              </a:ext>
            </a:extLst>
          </p:cNvPr>
          <p:cNvGrpSpPr/>
          <p:nvPr/>
        </p:nvGrpSpPr>
        <p:grpSpPr>
          <a:xfrm>
            <a:off x="9151829" y="5748168"/>
            <a:ext cx="2971234" cy="349068"/>
            <a:chOff x="9200599" y="5922624"/>
            <a:chExt cx="2971234" cy="349068"/>
          </a:xfrm>
        </p:grpSpPr>
        <p:pic>
          <p:nvPicPr>
            <p:cNvPr id="20" name="Picture 19">
              <a:extLst>
                <a:ext uri="{FF2B5EF4-FFF2-40B4-BE49-F238E27FC236}">
                  <a16:creationId xmlns:a16="http://schemas.microsoft.com/office/drawing/2014/main" id="{FD3E7349-3D1F-017A-BE04-17AFEA37F2C0}"/>
                </a:ext>
              </a:extLst>
            </p:cNvPr>
            <p:cNvPicPr>
              <a:picLocks noChangeAspect="1"/>
            </p:cNvPicPr>
            <p:nvPr/>
          </p:nvPicPr>
          <p:blipFill>
            <a:blip r:embed="rId14"/>
            <a:stretch>
              <a:fillRect/>
            </a:stretch>
          </p:blipFill>
          <p:spPr>
            <a:xfrm>
              <a:off x="9200599" y="5922624"/>
              <a:ext cx="2971234" cy="349068"/>
            </a:xfrm>
            <a:prstGeom prst="rect">
              <a:avLst/>
            </a:prstGeom>
            <a:ln w="38100">
              <a:solidFill>
                <a:schemeClr val="tx1"/>
              </a:solidFill>
            </a:ln>
          </p:spPr>
        </p:pic>
        <p:sp>
          <p:nvSpPr>
            <p:cNvPr id="33" name="TextBox 32">
              <a:extLst>
                <a:ext uri="{FF2B5EF4-FFF2-40B4-BE49-F238E27FC236}">
                  <a16:creationId xmlns:a16="http://schemas.microsoft.com/office/drawing/2014/main" id="{6B7638F8-6C69-AD4C-FD0A-B85390970CBA}"/>
                </a:ext>
              </a:extLst>
            </p:cNvPr>
            <p:cNvSpPr txBox="1"/>
            <p:nvPr/>
          </p:nvSpPr>
          <p:spPr>
            <a:xfrm>
              <a:off x="10265324" y="6054834"/>
              <a:ext cx="1471044" cy="216000"/>
            </a:xfrm>
            <a:prstGeom prst="rect">
              <a:avLst/>
            </a:prstGeom>
            <a:solidFill>
              <a:schemeClr val="bg1">
                <a:lumMod val="95000"/>
              </a:schemeClr>
            </a:solidFill>
          </p:spPr>
          <p:txBody>
            <a:bodyPr wrap="none" rtlCol="0" anchor="ctr">
              <a:spAutoFit/>
            </a:bodyPr>
            <a:lstStyle/>
            <a:p>
              <a:r>
                <a:rPr lang="en-US" sz="1200" b="1" dirty="0">
                  <a:solidFill>
                    <a:schemeClr val="accent2"/>
                  </a:solidFill>
                </a:rPr>
                <a:t>Talk #138</a:t>
              </a:r>
              <a:r>
                <a:rPr lang="en-US" sz="1600" dirty="0">
                  <a:solidFill>
                    <a:schemeClr val="accent2"/>
                  </a:solidFill>
                </a:rPr>
                <a:t> </a:t>
              </a:r>
              <a:r>
                <a:rPr lang="en-US" sz="1200" dirty="0">
                  <a:solidFill>
                    <a:schemeClr val="accent2"/>
                  </a:solidFill>
                </a:rPr>
                <a:t>Tuesday</a:t>
              </a:r>
              <a:endParaRPr lang="en-US" dirty="0">
                <a:solidFill>
                  <a:schemeClr val="accent2"/>
                </a:solidFill>
              </a:endParaRPr>
            </a:p>
          </p:txBody>
        </p:sp>
      </p:grpSp>
      <p:sp>
        <p:nvSpPr>
          <p:cNvPr id="47" name="TextBox 46">
            <a:extLst>
              <a:ext uri="{FF2B5EF4-FFF2-40B4-BE49-F238E27FC236}">
                <a16:creationId xmlns:a16="http://schemas.microsoft.com/office/drawing/2014/main" id="{CE78B4E0-5F83-7D40-70EC-8092C018FE2A}"/>
              </a:ext>
            </a:extLst>
          </p:cNvPr>
          <p:cNvSpPr txBox="1"/>
          <p:nvPr/>
        </p:nvSpPr>
        <p:spPr>
          <a:xfrm>
            <a:off x="-217838" y="3039925"/>
            <a:ext cx="1431399" cy="646331"/>
          </a:xfrm>
          <a:prstGeom prst="rect">
            <a:avLst/>
          </a:prstGeom>
          <a:noFill/>
        </p:spPr>
        <p:txBody>
          <a:bodyPr wrap="square">
            <a:spAutoFit/>
          </a:bodyPr>
          <a:lstStyle/>
          <a:p>
            <a:pPr algn="ctr"/>
            <a:r>
              <a:rPr lang="en-US" dirty="0"/>
              <a:t>100 MeV 500 µA</a:t>
            </a:r>
          </a:p>
        </p:txBody>
      </p:sp>
      <p:sp>
        <p:nvSpPr>
          <p:cNvPr id="50" name="TextBox 49">
            <a:extLst>
              <a:ext uri="{FF2B5EF4-FFF2-40B4-BE49-F238E27FC236}">
                <a16:creationId xmlns:a16="http://schemas.microsoft.com/office/drawing/2014/main" id="{44A6F5B6-E310-FD0D-4AAC-D497092712D4}"/>
              </a:ext>
            </a:extLst>
          </p:cNvPr>
          <p:cNvSpPr txBox="1"/>
          <p:nvPr/>
        </p:nvSpPr>
        <p:spPr>
          <a:xfrm>
            <a:off x="1291632" y="3620234"/>
            <a:ext cx="3080926" cy="692497"/>
          </a:xfrm>
          <a:prstGeom prst="rect">
            <a:avLst/>
          </a:prstGeom>
          <a:solidFill>
            <a:schemeClr val="bg1">
              <a:lumMod val="95000"/>
            </a:schemeClr>
          </a:solidFill>
          <a:ln>
            <a:noFill/>
          </a:ln>
        </p:spPr>
        <p:txBody>
          <a:bodyPr wrap="square" rtlCol="0">
            <a:spAutoFit/>
          </a:bodyPr>
          <a:lstStyle/>
          <a:p>
            <a:pPr algn="r"/>
            <a:r>
              <a:rPr lang="en-US" b="1" dirty="0">
                <a:solidFill>
                  <a:schemeClr val="accent2"/>
                </a:solidFill>
              </a:rPr>
              <a:t>Inspired by TRIUMF-ARIEL</a:t>
            </a:r>
          </a:p>
          <a:p>
            <a:pPr algn="r"/>
            <a:r>
              <a:rPr lang="en-US" sz="1050" dirty="0">
                <a:solidFill>
                  <a:schemeClr val="accent2"/>
                </a:solidFill>
              </a:rPr>
              <a:t>Modular design</a:t>
            </a:r>
          </a:p>
          <a:p>
            <a:pPr algn="r"/>
            <a:r>
              <a:rPr lang="en-US" sz="1050" dirty="0">
                <a:solidFill>
                  <a:schemeClr val="accent2"/>
                </a:solidFill>
              </a:rPr>
              <a:t>2 Project Agreements </a:t>
            </a:r>
            <a:endParaRPr lang="en-US" sz="1400" b="1" dirty="0">
              <a:solidFill>
                <a:schemeClr val="accent2"/>
              </a:solidFill>
            </a:endParaRPr>
          </a:p>
        </p:txBody>
      </p:sp>
    </p:spTree>
    <p:extLst>
      <p:ext uri="{BB962C8B-B14F-4D97-AF65-F5344CB8AC3E}">
        <p14:creationId xmlns:p14="http://schemas.microsoft.com/office/powerpoint/2010/main" val="2805616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760B-8CF0-C471-48C6-805E2379A02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EA29AE-E3D9-3E18-A166-7612B6656B1C}"/>
              </a:ext>
            </a:extLst>
          </p:cNvPr>
          <p:cNvSpPr>
            <a:spLocks noGrp="1"/>
          </p:cNvSpPr>
          <p:nvPr>
            <p:ph type="body" sz="quarter" idx="15"/>
          </p:nvPr>
        </p:nvSpPr>
        <p:spPr>
          <a:xfrm>
            <a:off x="194056" y="3652151"/>
            <a:ext cx="6360172" cy="2524132"/>
          </a:xfrm>
        </p:spPr>
        <p:txBody>
          <a:bodyPr>
            <a:noAutofit/>
          </a:bodyPr>
          <a:lstStyle/>
          <a:p>
            <a:pPr>
              <a:spcBef>
                <a:spcPts val="3000"/>
              </a:spcBef>
            </a:pPr>
            <a:r>
              <a:rPr lang="en-US" sz="2000" dirty="0"/>
              <a:t>Emerging infrastructure recommended in </a:t>
            </a:r>
            <a:br>
              <a:rPr lang="en-US" sz="2000" dirty="0"/>
            </a:br>
            <a:r>
              <a:rPr lang="en-US" sz="2000" b="1" dirty="0" err="1"/>
              <a:t>NuPECC</a:t>
            </a:r>
            <a:r>
              <a:rPr lang="en-US" sz="2000" dirty="0"/>
              <a:t> Long Range Plan</a:t>
            </a:r>
          </a:p>
          <a:p>
            <a:endParaRPr lang="en-US" sz="1050" dirty="0"/>
          </a:p>
          <a:p>
            <a:endParaRPr lang="en-US" sz="2000" dirty="0"/>
          </a:p>
          <a:p>
            <a:pPr>
              <a:spcBef>
                <a:spcPts val="1800"/>
              </a:spcBef>
            </a:pPr>
            <a:r>
              <a:rPr lang="en-US" sz="2000" dirty="0"/>
              <a:t>Emerging infrastructure in </a:t>
            </a:r>
            <a:r>
              <a:rPr lang="en-US" sz="2000" b="1" dirty="0"/>
              <a:t>PRISMAP</a:t>
            </a:r>
            <a:r>
              <a:rPr lang="en-US" sz="2000" dirty="0"/>
              <a:t> </a:t>
            </a:r>
            <a:br>
              <a:rPr lang="en-US" sz="2000" dirty="0"/>
            </a:br>
            <a:r>
              <a:rPr lang="en-US" sz="2000" i="1" dirty="0"/>
              <a:t>(access platform with leading institutes in the supply chain for European biomedical researchers)</a:t>
            </a:r>
            <a:endParaRPr lang="en-CH" sz="2000" i="1" dirty="0"/>
          </a:p>
          <a:p>
            <a:pPr lvl="1"/>
            <a:endParaRPr lang="en-US" sz="2000" b="1" dirty="0">
              <a:solidFill>
                <a:schemeClr val="tx1"/>
              </a:solidFill>
            </a:endParaRPr>
          </a:p>
        </p:txBody>
      </p:sp>
      <p:sp>
        <p:nvSpPr>
          <p:cNvPr id="3" name="Slide Number Placeholder 2">
            <a:extLst>
              <a:ext uri="{FF2B5EF4-FFF2-40B4-BE49-F238E27FC236}">
                <a16:creationId xmlns:a16="http://schemas.microsoft.com/office/drawing/2014/main" id="{3F4C2EB7-8EBC-CB7A-325F-7DA79277912E}"/>
              </a:ext>
            </a:extLst>
          </p:cNvPr>
          <p:cNvSpPr>
            <a:spLocks noGrp="1"/>
          </p:cNvSpPr>
          <p:nvPr>
            <p:ph type="sldNum" sz="quarter" idx="4"/>
          </p:nvPr>
        </p:nvSpPr>
        <p:spPr/>
        <p:txBody>
          <a:bodyPr/>
          <a:lstStyle/>
          <a:p>
            <a:fld id="{A814E660-BF25-4843-B2A0-93C6E2B6253B}" type="slidenum">
              <a:rPr lang="en-BE" smtClean="0"/>
              <a:pPr/>
              <a:t>9</a:t>
            </a:fld>
            <a:endParaRPr lang="en-BE" dirty="0"/>
          </a:p>
        </p:txBody>
      </p:sp>
      <p:sp>
        <p:nvSpPr>
          <p:cNvPr id="4" name="Text Placeholder 3">
            <a:extLst>
              <a:ext uri="{FF2B5EF4-FFF2-40B4-BE49-F238E27FC236}">
                <a16:creationId xmlns:a16="http://schemas.microsoft.com/office/drawing/2014/main" id="{D6028776-F76F-A7BB-306F-2A4A8ACC03CE}"/>
              </a:ext>
            </a:extLst>
          </p:cNvPr>
          <p:cNvSpPr>
            <a:spLocks noGrp="1"/>
          </p:cNvSpPr>
          <p:nvPr>
            <p:ph type="body" sz="quarter" idx="16"/>
          </p:nvPr>
        </p:nvSpPr>
        <p:spPr>
          <a:xfrm>
            <a:off x="0" y="0"/>
            <a:ext cx="12192000" cy="571500"/>
          </a:xfrm>
        </p:spPr>
        <p:txBody>
          <a:bodyPr vert="horz" lIns="91440" tIns="45720" rIns="91440" bIns="45720" rtlCol="0" anchor="t">
            <a:normAutofit lnSpcReduction="10000"/>
          </a:bodyPr>
          <a:lstStyle/>
          <a:p>
            <a:r>
              <a:rPr lang="en-US" sz="3200" dirty="0"/>
              <a:t>ISOL@MYRRHA – Applications &amp; users</a:t>
            </a:r>
          </a:p>
        </p:txBody>
      </p:sp>
      <p:sp>
        <p:nvSpPr>
          <p:cNvPr id="24" name="Rectangle 23">
            <a:extLst>
              <a:ext uri="{FF2B5EF4-FFF2-40B4-BE49-F238E27FC236}">
                <a16:creationId xmlns:a16="http://schemas.microsoft.com/office/drawing/2014/main" id="{4ACC4C96-7F3C-D778-006D-0774CB48DEE0}"/>
              </a:ext>
            </a:extLst>
          </p:cNvPr>
          <p:cNvSpPr/>
          <p:nvPr/>
        </p:nvSpPr>
        <p:spPr>
          <a:xfrm>
            <a:off x="194056" y="1273613"/>
            <a:ext cx="5826312" cy="1903662"/>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5119FCBC-CB05-4A46-1160-2D863105CC8D}"/>
              </a:ext>
            </a:extLst>
          </p:cNvPr>
          <p:cNvGrpSpPr/>
          <p:nvPr/>
        </p:nvGrpSpPr>
        <p:grpSpPr>
          <a:xfrm>
            <a:off x="6208776" y="1273613"/>
            <a:ext cx="3227081" cy="1903032"/>
            <a:chOff x="6208776" y="4554045"/>
            <a:chExt cx="2771657" cy="2081311"/>
          </a:xfrm>
        </p:grpSpPr>
        <p:pic>
          <p:nvPicPr>
            <p:cNvPr id="4100" name="Picture 4" descr="FIGURE 1.">
              <a:extLst>
                <a:ext uri="{FF2B5EF4-FFF2-40B4-BE49-F238E27FC236}">
                  <a16:creationId xmlns:a16="http://schemas.microsoft.com/office/drawing/2014/main" id="{8D2A7C48-62BE-EBA6-ADE9-28F579EB2C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1647" y="4784483"/>
              <a:ext cx="2365914" cy="149482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6612A91-77BD-B710-493D-9AA07E3B4A8D}"/>
                </a:ext>
              </a:extLst>
            </p:cNvPr>
            <p:cNvSpPr/>
            <p:nvPr/>
          </p:nvSpPr>
          <p:spPr>
            <a:xfrm>
              <a:off x="6208776" y="4554045"/>
              <a:ext cx="2771657" cy="2081311"/>
            </a:xfrm>
            <a:prstGeom prst="rect">
              <a:avLst/>
            </a:prstGeom>
            <a:noFill/>
            <a:ln w="57150">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ACF861D-CE93-60D4-E07F-2CECA14BF40E}"/>
              </a:ext>
            </a:extLst>
          </p:cNvPr>
          <p:cNvSpPr/>
          <p:nvPr/>
        </p:nvSpPr>
        <p:spPr>
          <a:xfrm>
            <a:off x="9525000" y="1273613"/>
            <a:ext cx="2484132" cy="1903032"/>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2C450A9-F6E4-B289-92B3-3B8A5825AA5A}"/>
              </a:ext>
            </a:extLst>
          </p:cNvPr>
          <p:cNvSpPr txBox="1"/>
          <p:nvPr/>
        </p:nvSpPr>
        <p:spPr>
          <a:xfrm>
            <a:off x="194056" y="826005"/>
            <a:ext cx="5826312" cy="338554"/>
          </a:xfrm>
          <a:prstGeom prst="rect">
            <a:avLst/>
          </a:prstGeom>
          <a:noFill/>
        </p:spPr>
        <p:txBody>
          <a:bodyPr wrap="square">
            <a:spAutoFit/>
          </a:bodyPr>
          <a:lstStyle/>
          <a:p>
            <a:pPr indent="-101600">
              <a:spcBef>
                <a:spcPts val="500"/>
              </a:spcBef>
              <a:buClr>
                <a:srgbClr val="562873"/>
              </a:buClr>
              <a:defRPr/>
            </a:pPr>
            <a:r>
              <a:rPr kumimoji="0" lang="en-US" sz="1600" b="0" i="0" u="none" strike="noStrike" kern="1200" cap="none" spc="0" normalizeH="0" baseline="0" noProof="0" dirty="0">
                <a:ln>
                  <a:noFill/>
                </a:ln>
                <a:solidFill>
                  <a:srgbClr val="7030A0"/>
                </a:solidFill>
                <a:effectLst/>
                <a:uLnTx/>
                <a:uFillTx/>
                <a:latin typeface="Segoe UI"/>
                <a:ea typeface="+mn-ea"/>
                <a:cs typeface="+mn-cs"/>
              </a:rPr>
              <a:t>Fundamental nuclear physics</a:t>
            </a:r>
          </a:p>
        </p:txBody>
      </p:sp>
      <p:sp>
        <p:nvSpPr>
          <p:cNvPr id="8" name="TextBox 7">
            <a:extLst>
              <a:ext uri="{FF2B5EF4-FFF2-40B4-BE49-F238E27FC236}">
                <a16:creationId xmlns:a16="http://schemas.microsoft.com/office/drawing/2014/main" id="{1EB95F8B-E508-9B68-7181-37D2765C9F81}"/>
              </a:ext>
            </a:extLst>
          </p:cNvPr>
          <p:cNvSpPr txBox="1"/>
          <p:nvPr/>
        </p:nvSpPr>
        <p:spPr>
          <a:xfrm>
            <a:off x="6208776" y="826005"/>
            <a:ext cx="2743200" cy="338554"/>
          </a:xfrm>
          <a:prstGeom prst="rect">
            <a:avLst/>
          </a:prstGeom>
          <a:noFill/>
        </p:spPr>
        <p:txBody>
          <a:bodyPr wrap="square">
            <a:spAutoFit/>
          </a:bodyPr>
          <a:lstStyle/>
          <a:p>
            <a:pPr indent="-101600">
              <a:spcBef>
                <a:spcPts val="500"/>
              </a:spcBef>
              <a:buClr>
                <a:srgbClr val="562873"/>
              </a:buClr>
              <a:defRPr/>
            </a:pPr>
            <a:r>
              <a:rPr kumimoji="0" lang="en-US" sz="1600" b="0" i="0" u="none" strike="noStrike" kern="1200" cap="none" spc="0" normalizeH="0" baseline="0" noProof="0" dirty="0">
                <a:ln>
                  <a:noFill/>
                </a:ln>
                <a:solidFill>
                  <a:srgbClr val="156082"/>
                </a:solidFill>
                <a:effectLst/>
                <a:uLnTx/>
                <a:uFillTx/>
                <a:latin typeface="Segoe UI"/>
                <a:ea typeface="+mn-ea"/>
                <a:cs typeface="+mn-cs"/>
              </a:rPr>
              <a:t>Innovative Medical Isotopes  </a:t>
            </a:r>
          </a:p>
        </p:txBody>
      </p:sp>
      <p:sp>
        <p:nvSpPr>
          <p:cNvPr id="10" name="TextBox 9">
            <a:extLst>
              <a:ext uri="{FF2B5EF4-FFF2-40B4-BE49-F238E27FC236}">
                <a16:creationId xmlns:a16="http://schemas.microsoft.com/office/drawing/2014/main" id="{AD68889E-129D-E466-C33D-7B15320C7DCC}"/>
              </a:ext>
            </a:extLst>
          </p:cNvPr>
          <p:cNvSpPr txBox="1"/>
          <p:nvPr/>
        </p:nvSpPr>
        <p:spPr>
          <a:xfrm>
            <a:off x="9524999" y="826005"/>
            <a:ext cx="2484133" cy="338554"/>
          </a:xfrm>
          <a:prstGeom prst="rect">
            <a:avLst/>
          </a:prstGeom>
          <a:noFill/>
        </p:spPr>
        <p:txBody>
          <a:bodyPr wrap="square">
            <a:spAutoFit/>
          </a:bodyPr>
          <a:lstStyle/>
          <a:p>
            <a:pPr indent="-101600">
              <a:spcBef>
                <a:spcPts val="500"/>
              </a:spcBef>
              <a:buClr>
                <a:srgbClr val="562873"/>
              </a:buClr>
              <a:defRPr/>
            </a:pPr>
            <a:r>
              <a:rPr kumimoji="0" lang="en-US" sz="1600" b="0" i="0" u="none" strike="noStrike" kern="1200" cap="none" spc="0" normalizeH="0" baseline="0" noProof="0" dirty="0">
                <a:ln>
                  <a:noFill/>
                </a:ln>
                <a:solidFill>
                  <a:srgbClr val="00B050"/>
                </a:solidFill>
                <a:effectLst/>
                <a:uLnTx/>
                <a:uFillTx/>
                <a:latin typeface="Segoe UI"/>
                <a:ea typeface="+mn-ea"/>
                <a:cs typeface="+mn-cs"/>
              </a:rPr>
              <a:t>Solid-state physics</a:t>
            </a:r>
          </a:p>
        </p:txBody>
      </p:sp>
      <p:pic>
        <p:nvPicPr>
          <p:cNvPr id="11" name="Picture 10">
            <a:extLst>
              <a:ext uri="{FF2B5EF4-FFF2-40B4-BE49-F238E27FC236}">
                <a16:creationId xmlns:a16="http://schemas.microsoft.com/office/drawing/2014/main" id="{45A39EE3-D4BD-E3FF-8689-E386AE34A7C8}"/>
              </a:ext>
            </a:extLst>
          </p:cNvPr>
          <p:cNvPicPr>
            <a:picLocks noChangeAspect="1"/>
          </p:cNvPicPr>
          <p:nvPr/>
        </p:nvPicPr>
        <p:blipFill>
          <a:blip r:embed="rId4"/>
          <a:stretch>
            <a:fillRect/>
          </a:stretch>
        </p:blipFill>
        <p:spPr>
          <a:xfrm>
            <a:off x="6190267" y="3366398"/>
            <a:ext cx="3264098" cy="1620000"/>
          </a:xfrm>
          <a:prstGeom prst="rect">
            <a:avLst/>
          </a:prstGeom>
          <a:noFill/>
          <a:effectLst>
            <a:outerShdw blurRad="50800" dist="38100" dir="5400000" algn="t" rotWithShape="0">
              <a:prstClr val="black">
                <a:alpha val="40000"/>
              </a:prstClr>
            </a:outerShdw>
          </a:effectLst>
        </p:spPr>
      </p:pic>
      <p:pic>
        <p:nvPicPr>
          <p:cNvPr id="7" name="Picture 6" descr="A map of the world&#10;&#10;AI-generated content may be incorrect.">
            <a:extLst>
              <a:ext uri="{FF2B5EF4-FFF2-40B4-BE49-F238E27FC236}">
                <a16:creationId xmlns:a16="http://schemas.microsoft.com/office/drawing/2014/main" id="{C92A25EE-22A8-E77C-B654-4AE515FEDD51}"/>
              </a:ext>
            </a:extLst>
          </p:cNvPr>
          <p:cNvPicPr>
            <a:picLocks noChangeAspect="1"/>
          </p:cNvPicPr>
          <p:nvPr/>
        </p:nvPicPr>
        <p:blipFill>
          <a:blip r:embed="rId5"/>
          <a:stretch>
            <a:fillRect/>
          </a:stretch>
        </p:blipFill>
        <p:spPr>
          <a:xfrm>
            <a:off x="8519689" y="5016085"/>
            <a:ext cx="3076813" cy="1556656"/>
          </a:xfrm>
          <a:prstGeom prst="rect">
            <a:avLst/>
          </a:prstGeom>
          <a:noFill/>
          <a:effectLst>
            <a:outerShdw blurRad="50800" dist="38100" dir="5400000" algn="t" rotWithShape="0">
              <a:prstClr val="black">
                <a:alpha val="40000"/>
              </a:prstClr>
            </a:outerShdw>
          </a:effectLst>
        </p:spPr>
      </p:pic>
      <p:pic>
        <p:nvPicPr>
          <p:cNvPr id="1026" name="Picture 2">
            <a:extLst>
              <a:ext uri="{FF2B5EF4-FFF2-40B4-BE49-F238E27FC236}">
                <a16:creationId xmlns:a16="http://schemas.microsoft.com/office/drawing/2014/main" id="{A69075A2-4CEE-0432-0B3F-85AE424D155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85" r="845" b="15522"/>
          <a:stretch/>
        </p:blipFill>
        <p:spPr bwMode="auto">
          <a:xfrm>
            <a:off x="294197" y="1621443"/>
            <a:ext cx="2776111" cy="14262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FF5919-804E-96DF-0548-F5A27E8008E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46" t="4043" r="2615" b="26432"/>
          <a:stretch/>
        </p:blipFill>
        <p:spPr bwMode="auto">
          <a:xfrm>
            <a:off x="3159450" y="1779166"/>
            <a:ext cx="2771775" cy="11108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xperimental 2D emission channeling patterns of 229 Ac implanted at room temperature into CaF 2 , measured in the vicinity (±2 • ) of four major crystallographic directions (211, 111, 100, and 110). The color scale represents the relative amount of electrons hitting the detector, where blue zones indicate that more electrons are emitted. The green lines represent crystallographic planes along which the electrons channel.">
            <a:extLst>
              <a:ext uri="{FF2B5EF4-FFF2-40B4-BE49-F238E27FC236}">
                <a16:creationId xmlns:a16="http://schemas.microsoft.com/office/drawing/2014/main" id="{A7F013BE-9B49-0B30-42A5-7EBE53E339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41280" y="1394258"/>
            <a:ext cx="2051570" cy="17045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695BBE-00C0-4D56-6060-79DE3F92ECBD}"/>
              </a:ext>
            </a:extLst>
          </p:cNvPr>
          <p:cNvSpPr txBox="1"/>
          <p:nvPr/>
        </p:nvSpPr>
        <p:spPr>
          <a:xfrm>
            <a:off x="1068844" y="6632115"/>
            <a:ext cx="10367094" cy="195814"/>
          </a:xfrm>
          <a:prstGeom prst="rect">
            <a:avLst/>
          </a:prstGeom>
          <a:noFill/>
        </p:spPr>
        <p:txBody>
          <a:bodyPr wrap="square" tIns="72000" bIns="0">
            <a:spAutoFit/>
          </a:bodyPr>
          <a:lstStyle/>
          <a:p>
            <a:r>
              <a:rPr lang="en-US" sz="800" i="1" dirty="0"/>
              <a:t>Image credits: DOI:</a:t>
            </a:r>
            <a:r>
              <a:rPr lang="en-US" sz="800" i="1" dirty="0">
                <a:hlinkClick r:id="rId9">
                  <a:extLst>
                    <a:ext uri="{A12FA001-AC4F-418D-AE19-62706E023703}">
                      <ahyp:hlinkClr xmlns:ahyp="http://schemas.microsoft.com/office/drawing/2018/hyperlinkcolor" val="tx"/>
                    </a:ext>
                  </a:extLst>
                </a:hlinkClick>
              </a:rPr>
              <a:t>10.1016/j.ppnp.2022.104005</a:t>
            </a:r>
            <a:r>
              <a:rPr lang="en-US" sz="800" i="1" dirty="0"/>
              <a:t>, DOI:</a:t>
            </a:r>
            <a:r>
              <a:rPr lang="en-US" sz="800" i="1" u="sng" dirty="0">
                <a:hlinkClick r:id="rId10">
                  <a:extLst>
                    <a:ext uri="{A12FA001-AC4F-418D-AE19-62706E023703}">
                      <ahyp:hlinkClr xmlns:ahyp="http://schemas.microsoft.com/office/drawing/2018/hyperlinkcolor" val="tx"/>
                    </a:ext>
                  </a:extLst>
                </a:hlinkClick>
              </a:rPr>
              <a:t>10.1007/s00259-023-06165-9</a:t>
            </a:r>
            <a:r>
              <a:rPr lang="en-US" sz="800" i="1" u="sng" dirty="0"/>
              <a:t>, </a:t>
            </a:r>
            <a:r>
              <a:rPr lang="en-US" sz="800" i="1" dirty="0"/>
              <a:t>DOI:</a:t>
            </a:r>
            <a:r>
              <a:rPr lang="en-US" sz="800" i="1" u="sng" dirty="0">
                <a:hlinkClick r:id="rId11">
                  <a:extLst>
                    <a:ext uri="{A12FA001-AC4F-418D-AE19-62706E023703}">
                      <ahyp:hlinkClr xmlns:ahyp="http://schemas.microsoft.com/office/drawing/2018/hyperlinkcolor" val="tx"/>
                    </a:ext>
                  </a:extLst>
                </a:hlinkClick>
              </a:rPr>
              <a:t>10.1103/PhysRevC.100.024315</a:t>
            </a:r>
            <a:r>
              <a:rPr lang="en-US" sz="800" i="1" u="sng" dirty="0"/>
              <a:t>, </a:t>
            </a:r>
            <a:r>
              <a:rPr lang="en-US" sz="800" i="1" u="sng" dirty="0">
                <a:hlinkClick r:id="rId12">
                  <a:extLst>
                    <a:ext uri="{A12FA001-AC4F-418D-AE19-62706E023703}">
                      <ahyp:hlinkClr xmlns:ahyp="http://schemas.microsoft.com/office/drawing/2018/hyperlinkcolor" val="tx"/>
                    </a:ext>
                  </a:extLst>
                </a:hlinkClick>
              </a:rPr>
              <a:t>https://www.nupecc.org/lrp2024/Documents/nupecc_lrp2024__video_kurz.mp4</a:t>
            </a:r>
            <a:r>
              <a:rPr lang="en-US" sz="800" i="1" u="sng" dirty="0"/>
              <a:t>, </a:t>
            </a:r>
            <a:r>
              <a:rPr lang="en-US" sz="800" i="1" u="sng" dirty="0">
                <a:hlinkClick r:id="rId13">
                  <a:extLst>
                    <a:ext uri="{A12FA001-AC4F-418D-AE19-62706E023703}">
                      <ahyp:hlinkClr xmlns:ahyp="http://schemas.microsoft.com/office/drawing/2018/hyperlinkcolor" val="tx"/>
                    </a:ext>
                  </a:extLst>
                </a:hlinkClick>
              </a:rPr>
              <a:t>https://www.prismap.eu/</a:t>
            </a:r>
            <a:r>
              <a:rPr lang="en-US" sz="800" i="1" u="sng" dirty="0"/>
              <a:t> </a:t>
            </a:r>
            <a:endParaRPr lang="en-US" sz="800" i="1" dirty="0"/>
          </a:p>
        </p:txBody>
      </p:sp>
    </p:spTree>
    <p:extLst>
      <p:ext uri="{BB962C8B-B14F-4D97-AF65-F5344CB8AC3E}">
        <p14:creationId xmlns:p14="http://schemas.microsoft.com/office/powerpoint/2010/main" val="2972200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exandria Master">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19271</TotalTime>
  <Words>1089</Words>
  <Application>Microsoft Office PowerPoint</Application>
  <PresentationFormat>Widescreen</PresentationFormat>
  <Paragraphs>210</Paragraphs>
  <Slides>20</Slides>
  <Notes>19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Aptos</vt:lpstr>
      <vt:lpstr>Aptos Display</vt:lpstr>
      <vt:lpstr>Arial</vt:lpstr>
      <vt:lpstr>Cambria Math</vt:lpstr>
      <vt:lpstr>Courier New</vt:lpstr>
      <vt:lpstr>Georgia</vt:lpstr>
      <vt:lpstr>Segoe UI</vt:lpstr>
      <vt:lpstr>Segoe UI Semibold</vt:lpstr>
      <vt:lpstr>Times New Roman</vt:lpstr>
      <vt:lpstr>Wingdings</vt:lpstr>
      <vt:lpstr>Office Theme</vt:lpstr>
      <vt:lpstr>Alexandria Master</vt:lpstr>
      <vt:lpstr>1_Office Theme</vt:lpstr>
      <vt:lpstr>2_Office Theme</vt:lpstr>
      <vt:lpstr>ISOL@MYRRHA recent advancements  Aknowledgements Dinko Atanasov, Marc Dierckx, João Pedro Ramos, Kim Rijpstra, Lucia Popescu</vt:lpstr>
      <vt:lpstr>PowerPoint Presentation</vt:lpstr>
      <vt:lpstr>PowerPoint Presentation</vt:lpstr>
      <vt:lpstr>MYRRHA phase 1</vt:lpstr>
      <vt:lpstr>PowerPoint Presentation</vt:lpstr>
      <vt:lpstr>MYRRHA phase 1</vt:lpstr>
      <vt:lpstr>PowerPoint Presentation</vt:lpstr>
      <vt:lpstr>PowerPoint Presentation</vt:lpstr>
      <vt:lpstr>PowerPoint Presentation</vt:lpstr>
      <vt:lpstr>PowerPoint Presentation</vt:lpstr>
      <vt:lpstr>PowerPoint Presentation</vt:lpstr>
      <vt:lpstr>PowerPoint Presentation</vt:lpstr>
      <vt:lpstr>Target-material R&amp;D</vt:lpstr>
      <vt:lpstr>Ion-source R&amp;D</vt:lpstr>
      <vt:lpstr>PowerPoint Presentation</vt:lpstr>
      <vt:lpstr>Expected yields – Methodology</vt:lpstr>
      <vt:lpstr>PowerPoint Presentation</vt:lpstr>
      <vt:lpstr>PowerPoint Presentation</vt:lpstr>
      <vt:lpstr>Summary</vt:lpstr>
      <vt:lpstr>PowerPoint Presentation</vt:lpstr>
    </vt:vector>
  </TitlesOfParts>
  <Company>SCK CEN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Dillen Roel</dc:creator>
  <cp:lastModifiedBy>Houngbo Donald</cp:lastModifiedBy>
  <cp:revision>454</cp:revision>
  <cp:lastPrinted>2020-01-20T09:16:47Z</cp:lastPrinted>
  <dcterms:created xsi:type="dcterms:W3CDTF">2019-10-21T09:10:33Z</dcterms:created>
  <dcterms:modified xsi:type="dcterms:W3CDTF">2025-10-17T09:49:42Z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exandriaPath">
    <vt:lpwstr>rdillen Home</vt:lpwstr>
  </property>
  <property fmtid="{D5CDD505-2E9C-101B-9397-08002B2CF9AE}" pid="3" name="ID">
    <vt:lpwstr>96008773</vt:lpwstr>
  </property>
  <property fmtid="{D5CDD505-2E9C-101B-9397-08002B2CF9AE}" pid="4" name="Name">
    <vt:lpwstr>DonaldHoungbo-Mon-Talk-ISOL@MYRRHA recent advancements.pptx</vt:lpwstr>
  </property>
  <property fmtid="{D5CDD505-2E9C-101B-9397-08002B2CF9AE}" pid="5" name="SuppMarkings">
    <vt:lpwstr> </vt:lpwstr>
  </property>
  <property fmtid="{D5CDD505-2E9C-101B-9397-08002B2CF9AE}" pid="6" name="Security Clearance">
    <vt:lpwstr> </vt:lpwstr>
  </property>
  <property fmtid="{D5CDD505-2E9C-101B-9397-08002B2CF9AE}" pid="7" name="HyperLink">
    <vt:lpwstr>https://ecm.sckcen.be/OTCS/llisapi.dll/open/96008773</vt:lpwstr>
  </property>
  <property fmtid="{D5CDD505-2E9C-101B-9397-08002B2CF9AE}" pid="8" name="Common Attributes_Reference Number">
    <vt:lpwstr>SCK CEN/96008773</vt:lpwstr>
  </property>
  <property fmtid="{D5CDD505-2E9C-101B-9397-08002B2CF9AE}" pid="9" name="Common Attributes_Short Reference">
    <vt:lpwstr>SCK CEN/96008773</vt:lpwstr>
  </property>
  <property fmtid="{D5CDD505-2E9C-101B-9397-08002B2CF9AE}" pid="10" name="Common Attributes_Alternative Reference">
    <vt:lpwstr> </vt:lpwstr>
  </property>
  <property fmtid="{D5CDD505-2E9C-101B-9397-08002B2CF9AE}" pid="11" name="Common Attributes_Document Type">
    <vt:lpwstr> </vt:lpwstr>
  </property>
  <property fmtid="{D5CDD505-2E9C-101B-9397-08002B2CF9AE}" pid="12" name="Common Attributes_Author_Author Name">
    <vt:lpwstr>Donald Houngbo</vt:lpwstr>
  </property>
  <property fmtid="{D5CDD505-2E9C-101B-9397-08002B2CF9AE}" pid="13" name="Common Attributes_Author_Author Affiliation">
    <vt:lpwstr>SCK CEN</vt:lpwstr>
  </property>
  <property fmtid="{D5CDD505-2E9C-101B-9397-08002B2CF9AE}" pid="14" name="Common Attributes_Information Security Classification">
    <vt:lpwstr>Public</vt:lpwstr>
  </property>
  <property fmtid="{D5CDD505-2E9C-101B-9397-08002B2CF9AE}" pid="15" name="Common Attributes_ISC Motivation">
    <vt:lpwstr>Conference Presentation for external use</vt:lpwstr>
  </property>
  <property fmtid="{D5CDD505-2E9C-101B-9397-08002B2CF9AE}" pid="16" name="Event Attributes_Event_Event Type">
    <vt:lpwstr> </vt:lpwstr>
  </property>
  <property fmtid="{D5CDD505-2E9C-101B-9397-08002B2CF9AE}" pid="17" name="Event Attributes_Event_Event Name">
    <vt:lpwstr> </vt:lpwstr>
  </property>
  <property fmtid="{D5CDD505-2E9C-101B-9397-08002B2CF9AE}" pid="18" name="Event Attributes_Event_Event Start Date">
    <vt:filetime>1899-12-29T23:00:00Z</vt:filetime>
  </property>
  <property fmtid="{D5CDD505-2E9C-101B-9397-08002B2CF9AE}" pid="19" name="Event Attributes_Event_Event End Date">
    <vt:filetime>1899-12-29T23:00:00Z</vt:filetime>
  </property>
  <property fmtid="{D5CDD505-2E9C-101B-9397-08002B2CF9AE}" pid="20" name="Event Attributes_Event_Event Location">
    <vt:lpwstr> </vt:lpwstr>
  </property>
  <property fmtid="{D5CDD505-2E9C-101B-9397-08002B2CF9AE}" pid="21" name="CreateDate">
    <vt:filetime>2025-09-29T07:10:20Z</vt:filetime>
  </property>
</Properties>
</file>