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_rels/chart3.xml.rels" ContentType="application/vnd.openxmlformats-package.relationships+xml"/>
  <Override PartName="/ppt/charts/_rels/chart5.xml.rels" ContentType="application/vnd.openxmlformats-package.relationships+xml"/>
  <Override PartName="/ppt/drawings/drawing1.xml" ContentType="application/vnd.openxmlformats-officedocument.drawingml.chartshapes+xml"/>
  <Override PartName="/ppt/drawings/drawing2.xml" ContentType="application/vnd.openxmlformats-officedocument.drawingml.chartshapes+xml"/>
  <Override PartName="/ppt/slideMasters/slideMaster1.xml" ContentType="application/vnd.openxmlformats-officedocument.presentationml.slideMaster+xml"/>
  <Override PartName="/ppt/slideMasters/_rels/slideMaster1.xml.rels" ContentType="application/vnd.openxmlformats-package.relationships+xml"/>
  <Override PartName="/ppt/slideMasters/_rels/slideMaster36.xml.rels" ContentType="application/vnd.openxmlformats-package.relationships+xml"/>
  <Override PartName="/ppt/slideMasters/_rels/slideMaster47.xml.rels" ContentType="application/vnd.openxmlformats-package.relationships+xml"/>
  <Override PartName="/ppt/slideMasters/_rels/slideMaster59.xml.rels" ContentType="application/vnd.openxmlformats-package.relationships+xml"/>
  <Override PartName="/ppt/slideMasters/slideMaster36.xml" ContentType="application/vnd.openxmlformats-officedocument.presentationml.slideMaster+xml"/>
  <Override PartName="/ppt/slideMasters/slideMaster47.xml" ContentType="application/vnd.openxmlformats-officedocument.presentationml.slideMaster+xml"/>
  <Override PartName="/ppt/slideMasters/slideMaster59.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31.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57.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58.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59.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media/image12.wmf" ContentType="image/x-wmf"/>
  <Override PartName="/ppt/media/image1.png" ContentType="image/png"/>
  <Override PartName="/ppt/media/image2.png" ContentType="image/png"/>
  <Override PartName="/ppt/media/image3.jpeg" ContentType="image/jpeg"/>
  <Override PartName="/ppt/media/image5.png" ContentType="image/png"/>
  <Override PartName="/ppt/media/image4.png" ContentType="image/png"/>
  <Override PartName="/ppt/media/image6.png" ContentType="image/png"/>
  <Override PartName="/ppt/media/image7.png" ContentType="image/png"/>
  <Override PartName="/ppt/media/image8.png" ContentType="image/png"/>
  <Override PartName="/ppt/media/image9.jpeg" ContentType="image/jpeg"/>
  <Override PartName="/ppt/media/image10.png" ContentType="image/png"/>
  <Override PartName="/ppt/media/image11.png" ContentType="image/png"/>
  <Override PartName="/ppt/media/image13.png" ContentType="image/png"/>
  <Override PartName="/ppt/media/image14.jpeg" ContentType="image/jpeg"/>
  <Override PartName="/ppt/media/image29.png" ContentType="image/png"/>
  <Override PartName="/ppt/media/image15.png" ContentType="image/png"/>
  <Override PartName="/ppt/media/image27.wmf" ContentType="image/x-wmf"/>
  <Override PartName="/ppt/media/image16.jpeg" ContentType="image/jpeg"/>
  <Override PartName="/ppt/media/image17.jpeg" ContentType="image/jpeg"/>
  <Override PartName="/ppt/media/image18.png" ContentType="image/png"/>
  <Override PartName="/ppt/media/image19.jpeg" ContentType="image/jpeg"/>
  <Override PartName="/ppt/media/image20.jpeg" ContentType="image/jpeg"/>
  <Override PartName="/ppt/media/image21.jpeg" ContentType="image/jpeg"/>
  <Override PartName="/ppt/media/image22.jpeg" ContentType="image/jpeg"/>
  <Override PartName="/ppt/media/image23.png" ContentType="image/png"/>
  <Override PartName="/ppt/media/image24.jpeg" ContentType="image/jpeg"/>
  <Override PartName="/ppt/media/image25.jpeg" ContentType="image/jpeg"/>
  <Override PartName="/ppt/media/image26.jpeg" ContentType="image/jpeg"/>
  <Override PartName="/ppt/media/image28.png" ContentType="image/png"/>
  <Override PartName="/ppt/media/image30.jpeg" ContentType="image/jpeg"/>
  <Override PartName="/ppt/media/image32.png" ContentType="image/png"/>
  <Override PartName="/ppt/media/image31.png" ContentType="image/png"/>
  <Override PartName="/ppt/media/image33.png" ContentType="image/png"/>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7.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85" r:id="rId3"/>
    <p:sldMasterId id="2147483697" r:id="rId4"/>
    <p:sldMasterId id="2147483710"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36.xml"/><Relationship Id="rId4" Type="http://schemas.openxmlformats.org/officeDocument/2006/relationships/slideMaster" Target="slideMasters/slideMaster47.xml"/><Relationship Id="rId5" Type="http://schemas.openxmlformats.org/officeDocument/2006/relationships/slideMaster" Target="slideMasters/slideMaster59.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presProps" Target="presProps.xml"/>
</Relationships>
</file>

<file path=ppt/charts/_rels/chart3.xml.rels><?xml version="1.0" encoding="UTF-8"?>
<Relationships xmlns="http://schemas.openxmlformats.org/package/2006/relationships"><Relationship Id="rId1" Type="http://schemas.openxmlformats.org/officeDocument/2006/relationships/chartUserShapes" Target="../drawings/drawing1.xml"/>
</Relationships>
</file>

<file path=ppt/charts/_rels/chart5.xml.rels><?xml version="1.0" encoding="UTF-8"?>
<Relationships xmlns="http://schemas.openxmlformats.org/package/2006/relationships"><Relationship Id="rId1" Type="http://schemas.openxmlformats.org/officeDocument/2006/relationships/chartUserShapes" Target="../drawings/drawing2.xml"/>
</Relationships>
</file>

<file path=ppt/charts/chart1.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layout>
        <c:manualLayout>
          <c:layoutTarget val="inner"/>
          <c:xMode val="edge"/>
          <c:yMode val="edge"/>
          <c:x val="0.0560183855214019"/>
          <c:y val="0.0361250169124611"/>
          <c:w val="0.917193335248492"/>
          <c:h val="0.880665674468949"/>
        </c:manualLayout>
      </c:layout>
      <c:scatterChart>
        <c:scatterStyle val="line"/>
        <c:varyColors val="0"/>
        <c:ser>
          <c:idx val="0"/>
          <c:order val="0"/>
          <c:tx>
            <c:strRef>
              <c:f>label 0</c:f>
              <c:strCache>
                <c:ptCount val="1"/>
                <c:pt idx="0">
                  <c:v>Série2</c:v>
                </c:pt>
              </c:strCache>
            </c:strRef>
          </c:tx>
          <c:spPr>
            <a:solidFill>
              <a:srgbClr val="60a3b3"/>
            </a:solidFill>
            <a:ln w="19080">
              <a:solidFill>
                <a:srgbClr val="60a3b3"/>
              </a:solidFill>
              <a:round/>
            </a:ln>
          </c:spPr>
          <c:marker>
            <c:symbol val="none"/>
          </c:marker>
          <c:dLbls>
            <c:txPr>
              <a:bodyPr wrap="square"/>
              <a:lstStyle/>
              <a:p>
                <a:pPr>
                  <a:defRPr b="0" sz="1000" strike="noStrike" u="none">
                    <a:solidFill>
                      <a:srgbClr val="000000"/>
                    </a:solidFill>
                    <a:uFillTx/>
                    <a:latin typeface="Calibri"/>
                  </a:defRPr>
                </a:pPr>
              </a:p>
            </c:txPr>
            <c:dLblPos val="r"/>
            <c:showLegendKey val="0"/>
            <c:showVal val="0"/>
            <c:showCatName val="0"/>
            <c:showSerName val="0"/>
            <c:showPercent val="0"/>
            <c:separator>; </c:separator>
            <c:showLeaderLines val="1"/>
            <c:leaderLines>
              <c:spPr>
                <a:ln w="19080">
                  <a:solidFill>
                    <a:srgbClr val="000000"/>
                  </a:solidFill>
                </a:ln>
              </c:spPr>
            </c:leaderLines>
            <c:extLst>
              <c:ext xmlns:c15="http://schemas.microsoft.com/office/drawing/2012/chart" uri="{CE6537A1-D6FC-4f65-9D91-7224C49458BB}">
                <c15:showLeaderLines val="1"/>
              </c:ext>
            </c:extLst>
          </c:dLbls>
          <c:xVal>
            <c:numRef>
              <c:f>1</c:f>
              <c:numCache>
                <c:formatCode>General</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xVal>
          <c:yVal>
            <c:numRef>
              <c:f>0</c:f>
              <c:numCache>
                <c:formatCode>General</c:formatCode>
                <c:ptCount val="36"/>
                <c:pt idx="0">
                  <c:v>0</c:v>
                </c:pt>
                <c:pt idx="1">
                  <c:v>0.0285714285714286</c:v>
                </c:pt>
                <c:pt idx="2">
                  <c:v>0.0571428571428572</c:v>
                </c:pt>
                <c:pt idx="3">
                  <c:v>0.0857142857142857</c:v>
                </c:pt>
                <c:pt idx="4">
                  <c:v>0.114285714285715</c:v>
                </c:pt>
                <c:pt idx="5">
                  <c:v>0.142857142857144</c:v>
                </c:pt>
                <c:pt idx="6">
                  <c:v>0.171428571428571</c:v>
                </c:pt>
                <c:pt idx="7">
                  <c:v>0.2</c:v>
                </c:pt>
                <c:pt idx="8">
                  <c:v>0.228571428571429</c:v>
                </c:pt>
                <c:pt idx="9">
                  <c:v>0.257142857142858</c:v>
                </c:pt>
                <c:pt idx="10">
                  <c:v>0.285714285714287</c:v>
                </c:pt>
                <c:pt idx="11">
                  <c:v>0.314285714285715</c:v>
                </c:pt>
                <c:pt idx="12">
                  <c:v>0.342857142857144</c:v>
                </c:pt>
                <c:pt idx="13">
                  <c:v>0.371428571428573</c:v>
                </c:pt>
                <c:pt idx="14">
                  <c:v>0.4</c:v>
                </c:pt>
                <c:pt idx="15">
                  <c:v>0.428571428571429</c:v>
                </c:pt>
                <c:pt idx="16">
                  <c:v>0.457142857142858</c:v>
                </c:pt>
                <c:pt idx="17">
                  <c:v>0.485714285714287</c:v>
                </c:pt>
                <c:pt idx="18">
                  <c:v>0.514285714285714</c:v>
                </c:pt>
                <c:pt idx="19">
                  <c:v>0.542857142857143</c:v>
                </c:pt>
                <c:pt idx="20">
                  <c:v>0.571428571428574</c:v>
                </c:pt>
                <c:pt idx="21">
                  <c:v>0.600000000000001</c:v>
                </c:pt>
                <c:pt idx="22">
                  <c:v>0.628571428571431</c:v>
                </c:pt>
                <c:pt idx="23">
                  <c:v>0.65714285714286</c:v>
                </c:pt>
                <c:pt idx="24">
                  <c:v>0.685714285714286</c:v>
                </c:pt>
                <c:pt idx="25">
                  <c:v>0.714285714285715</c:v>
                </c:pt>
                <c:pt idx="26">
                  <c:v>0.742857142857143</c:v>
                </c:pt>
                <c:pt idx="27">
                  <c:v>0.771428571428574</c:v>
                </c:pt>
                <c:pt idx="28">
                  <c:v>0.8</c:v>
                </c:pt>
                <c:pt idx="29">
                  <c:v>0.828571428571429</c:v>
                </c:pt>
                <c:pt idx="30">
                  <c:v>0.857142857142858</c:v>
                </c:pt>
                <c:pt idx="31">
                  <c:v>0.885714285714286</c:v>
                </c:pt>
                <c:pt idx="32">
                  <c:v>0.914285714285715</c:v>
                </c:pt>
                <c:pt idx="33">
                  <c:v>0.942857142857143</c:v>
                </c:pt>
                <c:pt idx="34">
                  <c:v>0.971428571428573</c:v>
                </c:pt>
                <c:pt idx="35">
                  <c:v>1</c:v>
                </c:pt>
              </c:numCache>
            </c:numRef>
          </c:yVal>
          <c:smooth val="1"/>
        </c:ser>
        <c:ser>
          <c:idx val="1"/>
          <c:order val="1"/>
          <c:tx>
            <c:strRef>
              <c:f>label 2</c:f>
              <c:strCache>
                <c:ptCount val="1"/>
                <c:pt idx="0">
                  <c:v>Série4</c:v>
                </c:pt>
              </c:strCache>
            </c:strRef>
          </c:tx>
          <c:spPr>
            <a:solidFill>
              <a:srgbClr val="00b050"/>
            </a:solidFill>
            <a:ln w="19080">
              <a:solidFill>
                <a:srgbClr val="00b050"/>
              </a:solidFill>
              <a:round/>
            </a:ln>
          </c:spPr>
          <c:marker>
            <c:symbol val="none"/>
          </c:marker>
          <c:dLbls>
            <c:txPr>
              <a:bodyPr wrap="square"/>
              <a:lstStyle/>
              <a:p>
                <a:pPr>
                  <a:defRPr b="0" sz="1000" strike="noStrike" u="none">
                    <a:solidFill>
                      <a:srgbClr val="000000"/>
                    </a:solidFill>
                    <a:uFillTx/>
                    <a:latin typeface="Calibri"/>
                  </a:defRPr>
                </a:pPr>
              </a:p>
            </c:txPr>
            <c:dLblPos val="r"/>
            <c:showLegendKey val="0"/>
            <c:showVal val="0"/>
            <c:showCatName val="0"/>
            <c:showSerName val="0"/>
            <c:showPercent val="0"/>
            <c:separator>; </c:separator>
            <c:showLeaderLines val="1"/>
            <c:leaderLines>
              <c:spPr>
                <a:ln w="19080">
                  <a:solidFill>
                    <a:srgbClr val="000000"/>
                  </a:solidFill>
                </a:ln>
              </c:spPr>
            </c:leaderLines>
            <c:extLst>
              <c:ext xmlns:c15="http://schemas.microsoft.com/office/drawing/2012/chart" uri="{CE6537A1-D6FC-4f65-9D91-7224C49458BB}">
                <c15:showLeaderLines val="1"/>
              </c:ext>
            </c:extLst>
          </c:dLbls>
          <c:xVal>
            <c:numRef>
              <c:f>3</c:f>
              <c:numCache>
                <c:formatCode>General</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xVal>
          <c:yVal>
            <c:numRef>
              <c:f>2</c:f>
              <c:numCache>
                <c:formatCode>General</c:formatCode>
                <c:ptCount val="36"/>
                <c:pt idx="0">
                  <c:v>1</c:v>
                </c:pt>
                <c:pt idx="1">
                  <c:v>0.90483741803596</c:v>
                </c:pt>
                <c:pt idx="2">
                  <c:v>0.818730753077982</c:v>
                </c:pt>
                <c:pt idx="3">
                  <c:v>0.740818220681719</c:v>
                </c:pt>
                <c:pt idx="4">
                  <c:v>0.670320046035641</c:v>
                </c:pt>
                <c:pt idx="5">
                  <c:v>0.606530659712631</c:v>
                </c:pt>
                <c:pt idx="6">
                  <c:v>0.548811636094029</c:v>
                </c:pt>
                <c:pt idx="7">
                  <c:v>0.496585303791411</c:v>
                </c:pt>
                <c:pt idx="8">
                  <c:v>0.449328964117224</c:v>
                </c:pt>
                <c:pt idx="9">
                  <c:v>0.406569659740599</c:v>
                </c:pt>
                <c:pt idx="10">
                  <c:v>0.367879441171444</c:v>
                </c:pt>
                <c:pt idx="11">
                  <c:v>0.332871083698081</c:v>
                </c:pt>
                <c:pt idx="12">
                  <c:v>0.301194211912203</c:v>
                </c:pt>
                <c:pt idx="13">
                  <c:v>0.272531793034013</c:v>
                </c:pt>
                <c:pt idx="14">
                  <c:v>0.246596963941606</c:v>
                </c:pt>
                <c:pt idx="15">
                  <c:v>0.22313016014843</c:v>
                </c:pt>
                <c:pt idx="16">
                  <c:v>0.201896517994655</c:v>
                </c:pt>
                <c:pt idx="17">
                  <c:v>0.182683524052735</c:v>
                </c:pt>
                <c:pt idx="18">
                  <c:v>0.165298888221587</c:v>
                </c:pt>
                <c:pt idx="19">
                  <c:v>0.149568619222635</c:v>
                </c:pt>
                <c:pt idx="20">
                  <c:v>0.135335283236613</c:v>
                </c:pt>
                <c:pt idx="21">
                  <c:v>0.122456428252982</c:v>
                </c:pt>
                <c:pt idx="22">
                  <c:v>0.110803158362334</c:v>
                </c:pt>
                <c:pt idx="23">
                  <c:v>0.100258843722804</c:v>
                </c:pt>
                <c:pt idx="24">
                  <c:v>0.0907179532894129</c:v>
                </c:pt>
                <c:pt idx="25">
                  <c:v>0.0820849986238992</c:v>
                </c:pt>
                <c:pt idx="26">
                  <c:v>0.0742735782143339</c:v>
                </c:pt>
                <c:pt idx="27">
                  <c:v>0.0672055127397498</c:v>
                </c:pt>
                <c:pt idx="28">
                  <c:v>0.060810062625218</c:v>
                </c:pt>
                <c:pt idx="29">
                  <c:v>0.0550232200564075</c:v>
                </c:pt>
                <c:pt idx="30">
                  <c:v>0.0497870683678639</c:v>
                </c:pt>
                <c:pt idx="31">
                  <c:v>0.0450492023935577</c:v>
                </c:pt>
                <c:pt idx="32">
                  <c:v>0.0407622039783665</c:v>
                </c:pt>
                <c:pt idx="33">
                  <c:v>0.0368831674012402</c:v>
                </c:pt>
                <c:pt idx="34">
                  <c:v>0.0333732699603262</c:v>
                </c:pt>
                <c:pt idx="35">
                  <c:v>0.0301973834223186</c:v>
                </c:pt>
              </c:numCache>
            </c:numRef>
          </c:yVal>
          <c:smooth val="1"/>
        </c:ser>
        <c:ser>
          <c:idx val="2"/>
          <c:order val="2"/>
          <c:tx>
            <c:strRef>
              <c:f>label 4</c:f>
              <c:strCache>
                <c:ptCount val="1"/>
                <c:pt idx="0">
                  <c:v>Série6</c:v>
                </c:pt>
              </c:strCache>
            </c:strRef>
          </c:tx>
          <c:spPr>
            <a:solidFill>
              <a:srgbClr val="ff0000"/>
            </a:solidFill>
            <a:ln w="19080">
              <a:solidFill>
                <a:srgbClr val="ff0000"/>
              </a:solidFill>
              <a:round/>
            </a:ln>
          </c:spPr>
          <c:marker>
            <c:symbol val="none"/>
          </c:marker>
          <c:dLbls>
            <c:txPr>
              <a:bodyPr wrap="square"/>
              <a:lstStyle/>
              <a:p>
                <a:pPr>
                  <a:defRPr b="0" sz="1000" strike="noStrike" u="none">
                    <a:solidFill>
                      <a:srgbClr val="000000"/>
                    </a:solidFill>
                    <a:uFillTx/>
                    <a:latin typeface="Calibri"/>
                  </a:defRPr>
                </a:pPr>
              </a:p>
            </c:txPr>
            <c:dLblPos val="r"/>
            <c:showLegendKey val="0"/>
            <c:showVal val="0"/>
            <c:showCatName val="0"/>
            <c:showSerName val="0"/>
            <c:showPercent val="0"/>
            <c:separator>; </c:separator>
            <c:showLeaderLines val="1"/>
            <c:leaderLines>
              <c:spPr>
                <a:ln w="19080">
                  <a:solidFill>
                    <a:srgbClr val="000000"/>
                  </a:solidFill>
                </a:ln>
              </c:spPr>
            </c:leaderLines>
            <c:extLst>
              <c:ext xmlns:c15="http://schemas.microsoft.com/office/drawing/2012/chart" uri="{CE6537A1-D6FC-4f65-9D91-7224C49458BB}">
                <c15:showLeaderLines val="1"/>
              </c:ext>
            </c:extLst>
          </c:dLbls>
          <c:xVal>
            <c:numRef>
              <c:f>5</c:f>
              <c:numCache>
                <c:formatCode>General</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numCache>
            </c:numRef>
          </c:xVal>
          <c:yVal>
            <c:numRef>
              <c:f>4</c:f>
              <c:numCache>
                <c:formatCode>General</c:formatCode>
                <c:ptCount val="36"/>
                <c:pt idx="0">
                  <c:v>0</c:v>
                </c:pt>
                <c:pt idx="1">
                  <c:v>0.258524976581703</c:v>
                </c:pt>
                <c:pt idx="2">
                  <c:v>0.46784614461599</c:v>
                </c:pt>
                <c:pt idx="3">
                  <c:v>0.634987046298617</c:v>
                </c:pt>
                <c:pt idx="4">
                  <c:v>0.766080052612162</c:v>
                </c:pt>
                <c:pt idx="5">
                  <c:v>0.866472371018048</c:v>
                </c:pt>
                <c:pt idx="6">
                  <c:v>0.94081994758976</c:v>
                </c:pt>
                <c:pt idx="7">
                  <c:v>0.993170607582819</c:v>
                </c:pt>
                <c:pt idx="8">
                  <c:v>1.02703763226793</c:v>
                </c:pt>
                <c:pt idx="9">
                  <c:v>1.04546483933297</c:v>
                </c:pt>
                <c:pt idx="10">
                  <c:v>1.05108411763269</c:v>
                </c:pt>
                <c:pt idx="11">
                  <c:v>1.04616626305111</c:v>
                </c:pt>
                <c:pt idx="12">
                  <c:v>1.03266586941327</c:v>
                </c:pt>
                <c:pt idx="13">
                  <c:v>1.0122609455549</c:v>
                </c:pt>
                <c:pt idx="14">
                  <c:v>0.986387855766423</c:v>
                </c:pt>
                <c:pt idx="15">
                  <c:v>0.956272114921842</c:v>
                </c:pt>
                <c:pt idx="16">
                  <c:v>0.92295551083271</c:v>
                </c:pt>
                <c:pt idx="17">
                  <c:v>0.887319973970426</c:v>
                </c:pt>
                <c:pt idx="18">
                  <c:v>0.850108567996731</c:v>
                </c:pt>
                <c:pt idx="19">
                  <c:v>0.811943932922878</c:v>
                </c:pt>
                <c:pt idx="20">
                  <c:v>0.773344475637788</c:v>
                </c:pt>
                <c:pt idx="21">
                  <c:v>0.734738569517892</c:v>
                </c:pt>
                <c:pt idx="22">
                  <c:v>0.696476995420386</c:v>
                </c:pt>
                <c:pt idx="23">
                  <c:v>0.658843830178429</c:v>
                </c:pt>
                <c:pt idx="24">
                  <c:v>0.622065965413115</c:v>
                </c:pt>
                <c:pt idx="25">
                  <c:v>0.586321418742135</c:v>
                </c:pt>
                <c:pt idx="26">
                  <c:v>0.551746581020766</c:v>
                </c:pt>
                <c:pt idx="27">
                  <c:v>0.518442526849498</c:v>
                </c:pt>
                <c:pt idx="28">
                  <c:v>0.486480501001746</c:v>
                </c:pt>
                <c:pt idx="29">
                  <c:v>0.455906680467374</c:v>
                </c:pt>
                <c:pt idx="30">
                  <c:v>0.426746300295977</c:v>
                </c:pt>
                <c:pt idx="31">
                  <c:v>0.399007221200085</c:v>
                </c:pt>
                <c:pt idx="32">
                  <c:v>0.372683007802207</c:v>
                </c:pt>
                <c:pt idx="33">
                  <c:v>0.34775557835455</c:v>
                </c:pt>
                <c:pt idx="34">
                  <c:v>0.324197479614596</c:v>
                </c:pt>
                <c:pt idx="35">
                  <c:v>0.301973834223185</c:v>
                </c:pt>
              </c:numCache>
            </c:numRef>
          </c:yVal>
          <c:smooth val="1"/>
        </c:ser>
        <c:axId val="56766234"/>
        <c:axId val="63028736"/>
      </c:scatterChart>
      <c:valAx>
        <c:axId val="56766234"/>
        <c:scaling>
          <c:orientation val="minMax"/>
        </c:scaling>
        <c:delete val="1"/>
        <c:axPos val="b"/>
        <c:numFmt formatCode="General" sourceLinked="1"/>
        <c:majorTickMark val="out"/>
        <c:minorTickMark val="none"/>
        <c:tickLblPos val="nextTo"/>
        <c:spPr>
          <a:ln w="6480">
            <a:solidFill>
              <a:srgbClr val="8b8b8b"/>
            </a:solidFill>
            <a:round/>
          </a:ln>
        </c:spPr>
        <c:txPr>
          <a:bodyPr/>
          <a:lstStyle/>
          <a:p>
            <a:pPr>
              <a:defRPr b="0" sz="1000" strike="noStrike" u="none">
                <a:solidFill>
                  <a:srgbClr val="000000"/>
                </a:solidFill>
                <a:uFillTx/>
                <a:latin typeface="Calibri"/>
              </a:defRPr>
            </a:pPr>
          </a:p>
        </c:txPr>
        <c:crossAx val="63028736"/>
        <c:crossBetween val="midCat"/>
      </c:valAx>
      <c:valAx>
        <c:axId val="63028736"/>
        <c:scaling>
          <c:orientation val="minMax"/>
        </c:scaling>
        <c:delete val="0"/>
        <c:axPos val="l"/>
        <c:majorGridlines>
          <c:spPr>
            <a:ln w="6480">
              <a:solidFill>
                <a:srgbClr val="8b8b8b"/>
              </a:solidFill>
              <a:round/>
            </a:ln>
          </c:spPr>
        </c:majorGridlines>
        <c:numFmt formatCode="General" sourceLinked="0"/>
        <c:majorTickMark val="out"/>
        <c:minorTickMark val="none"/>
        <c:tickLblPos val="nextTo"/>
        <c:spPr>
          <a:ln w="6480">
            <a:solidFill>
              <a:srgbClr val="8b8b8b"/>
            </a:solidFill>
            <a:round/>
          </a:ln>
        </c:spPr>
        <c:txPr>
          <a:bodyPr/>
          <a:lstStyle/>
          <a:p>
            <a:pPr>
              <a:defRPr b="0" sz="1000" strike="noStrike" u="none">
                <a:solidFill>
                  <a:srgbClr val="000000"/>
                </a:solidFill>
                <a:uFillTx/>
                <a:latin typeface="Calibri"/>
              </a:defRPr>
            </a:pPr>
          </a:p>
        </c:txPr>
        <c:crossAx val="56766234"/>
        <c:crosses val="autoZero"/>
        <c:crossBetween val="midCat"/>
      </c:valAx>
      <c:spPr>
        <a:noFill/>
        <a:ln w="0">
          <a:noFill/>
        </a:ln>
      </c:spPr>
    </c:plotArea>
    <c:plotVisOnly val="1"/>
    <c:dispBlanksAs val="gap"/>
  </c:chart>
  <c:spPr>
    <a:noFill/>
    <a:ln w="0">
      <a:noFill/>
    </a:ln>
  </c:spPr>
</c:chartSpace>
</file>

<file path=ppt/charts/chart2.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layout>
        <c:manualLayout>
          <c:layoutTarget val="inner"/>
          <c:xMode val="edge"/>
          <c:yMode val="edge"/>
          <c:x val="0.19529465509365"/>
          <c:y val="0.0586008874967371"/>
          <c:w val="0.750647175270291"/>
          <c:h val="0.718741842860872"/>
        </c:manualLayout>
      </c:layout>
      <c:scatterChart>
        <c:scatterStyle val="lineMarker"/>
        <c:varyColors val="0"/>
        <c:ser>
          <c:idx val="0"/>
          <c:order val="0"/>
          <c:tx>
            <c:strRef>
              <c:f>label 0</c:f>
              <c:strCache>
                <c:ptCount val="1"/>
                <c:pt idx="0">
                  <c:v>20Ne@90 MeV+natNi</c:v>
                </c:pt>
              </c:strCache>
            </c:strRef>
          </c:tx>
          <c:spPr>
            <a:solidFill>
              <a:srgbClr val="00b0f0"/>
            </a:solidFill>
            <a:ln cap="rnd" w="9360">
              <a:solidFill>
                <a:srgbClr val="00b0f0"/>
              </a:solidFill>
              <a:round/>
            </a:ln>
          </c:spPr>
          <c:marker>
            <c:symbol val="triangle"/>
            <c:size val="8"/>
            <c:spPr>
              <a:solidFill>
                <a:srgbClr val="00b0f0"/>
              </a:solidFill>
            </c:spPr>
          </c:marker>
          <c:dLbls>
            <c:txPr>
              <a:bodyPr wrap="square"/>
              <a:lstStyle/>
              <a:p>
                <a:pPr>
                  <a:defRPr b="0" sz="1100" strike="noStrike" u="none">
                    <a:solidFill>
                      <a:srgbClr val="000000"/>
                    </a:solidFill>
                    <a:uFillTx/>
                    <a:latin typeface="Calibri"/>
                  </a:defRPr>
                </a:pPr>
              </a:p>
            </c:txPr>
            <c:dLblPos val="r"/>
            <c:showLegendKey val="0"/>
            <c:showVal val="0"/>
            <c:showCatName val="0"/>
            <c:showSerName val="0"/>
            <c:showPercent val="0"/>
            <c:separator>; </c:separator>
            <c:showLeaderLines val="1"/>
            <c:leaderLines>
              <c:spPr>
                <a:ln w="9360">
                  <a:solidFill>
                    <a:srgbClr val="000000"/>
                  </a:solidFill>
                </a:ln>
              </c:spPr>
            </c:leaderLines>
            <c:extLst>
              <c:ext xmlns:c15="http://schemas.microsoft.com/office/drawing/2012/chart" uri="{CE6537A1-D6FC-4f65-9D91-7224C49458BB}">
                <c15:showLeaderLines val="1"/>
              </c:ext>
            </c:extLst>
          </c:dLbls>
          <c:xVal>
            <c:numRef>
              <c:f>1</c:f>
              <c:numCache>
                <c:formatCode>General</c:formatCode>
                <c:ptCount val="5"/>
                <c:pt idx="0">
                  <c:v>74</c:v>
                </c:pt>
                <c:pt idx="1">
                  <c:v>75</c:v>
                </c:pt>
                <c:pt idx="2">
                  <c:v>76</c:v>
                </c:pt>
                <c:pt idx="3">
                  <c:v>77</c:v>
                </c:pt>
                <c:pt idx="4">
                  <c:v>78</c:v>
                </c:pt>
              </c:numCache>
            </c:numRef>
          </c:xVal>
          <c:yVal>
            <c:numRef>
              <c:f>0</c:f>
              <c:numCache>
                <c:formatCode>General</c:formatCode>
                <c:ptCount val="5"/>
                <c:pt idx="0">
                  <c:v>0.003</c:v>
                </c:pt>
                <c:pt idx="1">
                  <c:v>10</c:v>
                </c:pt>
                <c:pt idx="2">
                  <c:v>7</c:v>
                </c:pt>
                <c:pt idx="3">
                  <c:v>14</c:v>
                </c:pt>
                <c:pt idx="4">
                  <c:v>7</c:v>
                </c:pt>
              </c:numCache>
            </c:numRef>
          </c:yVal>
          <c:smooth val="1"/>
        </c:ser>
        <c:axId val="40404832"/>
        <c:axId val="25383115"/>
      </c:scatterChart>
      <c:valAx>
        <c:axId val="40404832"/>
        <c:scaling>
          <c:orientation val="minMax"/>
        </c:scaling>
        <c:delete val="0"/>
        <c:axPos val="b"/>
        <c:majorGridlines>
          <c:spPr>
            <a:ln w="9360">
              <a:solidFill>
                <a:srgbClr val="d9d9d9"/>
              </a:solidFill>
              <a:round/>
            </a:ln>
          </c:spPr>
        </c:majorGridlines>
        <c:title>
          <c:tx>
            <c:rich>
              <a:bodyPr rot="0"/>
              <a:lstStyle/>
              <a:p>
                <a:pPr>
                  <a:defRPr b="0" sz="1300" strike="noStrike" u="none">
                    <a:solidFill>
                      <a:srgbClr val="000000"/>
                    </a:solidFill>
                    <a:uFillTx/>
                    <a:latin typeface="Arial"/>
                  </a:defRPr>
                </a:pPr>
                <a:r>
                  <a:rPr b="0" lang="fr-FR" sz="1100" strike="noStrike" u="none">
                    <a:solidFill>
                      <a:srgbClr val="000000"/>
                    </a:solidFill>
                    <a:uFillTx/>
                    <a:latin typeface="Calibri"/>
                  </a:rPr>
                  <a:t>Rb </a:t>
                </a:r>
                <a:r>
                  <a:rPr b="0" lang="fr-FR" sz="1200" strike="noStrike" u="none">
                    <a:solidFill>
                      <a:srgbClr val="000000"/>
                    </a:solidFill>
                    <a:uFillTx/>
                    <a:latin typeface="Calibri"/>
                  </a:rPr>
                  <a:t>isotope</a:t>
                </a:r>
              </a:p>
            </c:rich>
          </c:tx>
          <c:overlay val="0"/>
          <c:spPr>
            <a:noFill/>
            <a:ln w="0">
              <a:noFill/>
            </a:ln>
          </c:spPr>
        </c:title>
        <c:numFmt formatCode="General" sourceLinked="0"/>
        <c:majorTickMark val="none"/>
        <c:minorTickMark val="none"/>
        <c:tickLblPos val="nextTo"/>
        <c:spPr>
          <a:ln w="9360">
            <a:solidFill>
              <a:srgbClr val="bfbfbf"/>
            </a:solidFill>
            <a:round/>
          </a:ln>
        </c:spPr>
        <c:txPr>
          <a:bodyPr/>
          <a:lstStyle/>
          <a:p>
            <a:pPr>
              <a:defRPr b="0" sz="1100" strike="noStrike" u="none">
                <a:solidFill>
                  <a:srgbClr val="000000"/>
                </a:solidFill>
                <a:uFillTx/>
                <a:latin typeface="Calibri"/>
              </a:defRPr>
            </a:pPr>
          </a:p>
        </c:txPr>
        <c:crossAx val="25383115"/>
        <c:crossesAt val="0.001"/>
        <c:crossBetween val="midCat"/>
        <c:majorUnit val="1"/>
      </c:valAx>
      <c:valAx>
        <c:axId val="25383115"/>
        <c:scaling>
          <c:logBase val="10"/>
          <c:orientation val="minMax"/>
          <c:max val="100"/>
          <c:min val="0.001"/>
        </c:scaling>
        <c:delete val="0"/>
        <c:axPos val="l"/>
        <c:majorGridlines>
          <c:spPr>
            <a:ln w="9360">
              <a:solidFill>
                <a:srgbClr val="d9d9d9"/>
              </a:solidFill>
              <a:round/>
            </a:ln>
          </c:spPr>
        </c:majorGridlines>
        <c:title>
          <c:tx>
            <c:rich>
              <a:bodyPr rot="-5400000"/>
              <a:lstStyle/>
              <a:p>
                <a:pPr>
                  <a:defRPr b="0" sz="1300" strike="noStrike" u="none">
                    <a:solidFill>
                      <a:srgbClr val="000000"/>
                    </a:solidFill>
                    <a:uFillTx/>
                    <a:latin typeface="Arial"/>
                  </a:defRPr>
                </a:pPr>
                <a:r>
                  <a:rPr b="0" lang="fr-FR" sz="1200" strike="noStrike" u="none">
                    <a:solidFill>
                      <a:srgbClr val="000000"/>
                    </a:solidFill>
                    <a:uFillTx/>
                    <a:latin typeface="Calibri"/>
                  </a:rPr>
                  <a:t>Cross section (mbarn)</a:t>
                </a:r>
              </a:p>
            </c:rich>
          </c:tx>
          <c:layout>
            <c:manualLayout>
              <c:xMode val="edge"/>
              <c:yMode val="edge"/>
              <c:x val="0.024135830668494"/>
              <c:y val="0.234925606891151"/>
            </c:manualLayout>
          </c:layout>
          <c:overlay val="0"/>
          <c:spPr>
            <a:noFill/>
            <a:ln w="0">
              <a:noFill/>
            </a:ln>
          </c:spPr>
        </c:title>
        <c:numFmt formatCode="0E+00" sourceLinked="0"/>
        <c:majorTickMark val="none"/>
        <c:minorTickMark val="none"/>
        <c:tickLblPos val="nextTo"/>
        <c:spPr>
          <a:ln w="9360">
            <a:solidFill>
              <a:srgbClr val="bfbfbf"/>
            </a:solidFill>
            <a:round/>
          </a:ln>
        </c:spPr>
        <c:txPr>
          <a:bodyPr/>
          <a:lstStyle/>
          <a:p>
            <a:pPr>
              <a:defRPr b="0" sz="1100" strike="noStrike" u="none">
                <a:solidFill>
                  <a:srgbClr val="000000"/>
                </a:solidFill>
                <a:uFillTx/>
                <a:latin typeface="Calibri"/>
              </a:defRPr>
            </a:pPr>
          </a:p>
        </c:txPr>
        <c:crossAx val="40404832"/>
        <c:crosses val="autoZero"/>
        <c:crossBetween val="midCat"/>
      </c:valAx>
      <c:spPr>
        <a:noFill/>
        <a:ln w="0">
          <a:noFill/>
        </a:ln>
      </c:spPr>
    </c:plotArea>
    <c:legend>
      <c:legendPos val="r"/>
      <c:layout>
        <c:manualLayout>
          <c:xMode val="edge"/>
          <c:yMode val="edge"/>
          <c:x val="0.443907675791734"/>
          <c:y val="0.575442121458956"/>
          <c:w val="0.486312399355878"/>
          <c:h val="0.18015023984071"/>
        </c:manualLayout>
      </c:layout>
      <c:overlay val="0"/>
      <c:spPr>
        <a:solidFill>
          <a:srgbClr val="ffffff"/>
        </a:solidFill>
        <a:ln w="0">
          <a:noFill/>
        </a:ln>
      </c:spPr>
      <c:txPr>
        <a:bodyPr/>
        <a:lstStyle/>
        <a:p>
          <a:pPr>
            <a:defRPr b="0" sz="1100" strike="noStrike" u="none">
              <a:solidFill>
                <a:srgbClr val="000000"/>
              </a:solidFill>
              <a:uFillTx/>
              <a:latin typeface="Calibri"/>
            </a:defRPr>
          </a:pPr>
        </a:p>
      </c:txPr>
    </c:legend>
    <c:plotVisOnly val="1"/>
    <c:dispBlanksAs val="gap"/>
  </c:chart>
  <c:spPr>
    <a:noFill/>
    <a:ln w="0">
      <a:noFill/>
    </a:ln>
  </c:spPr>
</c:chartSpace>
</file>

<file path=ppt/charts/chart3.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layout>
        <c:manualLayout>
          <c:layoutTarget val="inner"/>
          <c:xMode val="edge"/>
          <c:yMode val="edge"/>
          <c:x val="0.146579622809954"/>
          <c:y val="0.0989486179413261"/>
          <c:w val="0.790313581073541"/>
          <c:h val="0.743768017636086"/>
        </c:manualLayout>
      </c:layout>
      <c:scatterChart>
        <c:scatterStyle val="lineMarker"/>
        <c:varyColors val="0"/>
        <c:ser>
          <c:idx val="0"/>
          <c:order val="0"/>
          <c:tx>
            <c:strRef>
              <c:f>label 0</c:f>
              <c:strCache>
                <c:ptCount val="1"/>
                <c:pt idx="0">
                  <c:v>Calculated in the catcher (LISE++ PACE4)</c:v>
                </c:pt>
              </c:strCache>
            </c:strRef>
          </c:tx>
          <c:spPr>
            <a:solidFill>
              <a:srgbClr val="00b0f0"/>
            </a:solidFill>
            <a:ln w="19080">
              <a:noFill/>
            </a:ln>
          </c:spPr>
          <c:marker>
            <c:symbol val="triangle"/>
            <c:size val="10"/>
            <c:spPr>
              <a:solidFill>
                <a:srgbClr val="00b0f0"/>
              </a:solidFill>
            </c:spPr>
          </c:marker>
          <c:dLbls>
            <c:txPr>
              <a:bodyPr wrap="square"/>
              <a:lstStyle/>
              <a:p>
                <a:pPr>
                  <a:defRPr b="0" sz="1200" strike="noStrike" u="none">
                    <a:solidFill>
                      <a:srgbClr val="000000"/>
                    </a:solidFill>
                    <a:uFillTx/>
                    <a:latin typeface="Calibri"/>
                  </a:defRPr>
                </a:pPr>
              </a:p>
            </c:txPr>
            <c:dLblPos val="r"/>
            <c:showLegendKey val="0"/>
            <c:showVal val="0"/>
            <c:showCatName val="0"/>
            <c:showSerName val="0"/>
            <c:showPercent val="0"/>
            <c:separator>; </c:separator>
            <c:showLeaderLines val="1"/>
            <c:leaderLines>
              <c:spPr>
                <a:ln w="19080">
                  <a:solidFill>
                    <a:srgbClr val="000000"/>
                  </a:solidFill>
                </a:ln>
              </c:spPr>
            </c:leaderLines>
            <c:extLst>
              <c:ext xmlns:c15="http://schemas.microsoft.com/office/drawing/2012/chart" uri="{CE6537A1-D6FC-4f65-9D91-7224C49458BB}">
                <c15:showLeaderLines val="1"/>
              </c:ext>
            </c:extLst>
          </c:dLbls>
          <c:errBars>
            <c:errDir val="y"/>
            <c:errBarType val="both"/>
            <c:errValType val="cust"/>
            <c:noEndCap val="0"/>
            <c:plus>
              <c:numRef>
                <c:f>2</c:f>
                <c:numCache>
                  <c:formatCode>General</c:formatCode>
                  <c:ptCount val="5"/>
                  <c:pt idx="0">
                    <c:v>237.850542618522</c:v>
                  </c:pt>
                  <c:pt idx="1">
                    <c:v>821665.510863984</c:v>
                  </c:pt>
                  <c:pt idx="2">
                    <c:v>562192.191643779</c:v>
                  </c:pt>
                  <c:pt idx="3">
                    <c:v>1146007.15988924</c:v>
                  </c:pt>
                  <c:pt idx="4">
                    <c:v>562192.191643779</c:v>
                  </c:pt>
                </c:numCache>
              </c:numRef>
            </c:plus>
            <c:minus>
              <c:numRef>
                <c:f>3</c:f>
                <c:numCache>
                  <c:formatCode>General</c:formatCode>
                  <c:ptCount val="5"/>
                  <c:pt idx="0">
                    <c:v>75.2149457381478</c:v>
                  </c:pt>
                  <c:pt idx="1">
                    <c:v>259833.448913602</c:v>
                  </c:pt>
                  <c:pt idx="2">
                    <c:v>177780.780835622</c:v>
                  </c:pt>
                  <c:pt idx="3">
                    <c:v>362399.284011076</c:v>
                  </c:pt>
                  <c:pt idx="4">
                    <c:v>177780.780835622</c:v>
                  </c:pt>
                </c:numCache>
              </c:numRef>
            </c:minus>
            <c:spPr>
              <a:ln w="9360">
                <a:solidFill>
                  <a:srgbClr val="595959"/>
                </a:solidFill>
                <a:round/>
              </a:ln>
            </c:spPr>
          </c:errBars>
          <c:xVal>
            <c:numRef>
              <c:f>1</c:f>
              <c:numCache>
                <c:formatCode>General</c:formatCode>
                <c:ptCount val="5"/>
                <c:pt idx="0">
                  <c:v>74</c:v>
                </c:pt>
                <c:pt idx="1">
                  <c:v>75</c:v>
                </c:pt>
                <c:pt idx="2">
                  <c:v>76</c:v>
                </c:pt>
                <c:pt idx="3">
                  <c:v>77</c:v>
                </c:pt>
                <c:pt idx="4">
                  <c:v>78</c:v>
                </c:pt>
              </c:numCache>
            </c:numRef>
          </c:xVal>
          <c:yVal>
            <c:numRef>
              <c:f>0</c:f>
              <c:numCache>
                <c:formatCode>0.00E+00</c:formatCode>
                <c:ptCount val="5"/>
                <c:pt idx="0">
                  <c:v>110</c:v>
                </c:pt>
                <c:pt idx="1">
                  <c:v>380000</c:v>
                </c:pt>
                <c:pt idx="2">
                  <c:v>260000</c:v>
                </c:pt>
                <c:pt idx="3">
                  <c:v>530000</c:v>
                </c:pt>
                <c:pt idx="4">
                  <c:v>260000</c:v>
                </c:pt>
              </c:numCache>
            </c:numRef>
          </c:yVal>
          <c:smooth val="1"/>
        </c:ser>
        <c:ser>
          <c:idx val="1"/>
          <c:order val="1"/>
          <c:tx>
            <c:strRef>
              <c:f>label 4</c:f>
              <c:strCache>
                <c:ptCount val="1"/>
                <c:pt idx="0">
                  <c:v>Measured in the identification</c:v>
                </c:pt>
              </c:strCache>
            </c:strRef>
          </c:tx>
          <c:spPr>
            <a:solidFill>
              <a:srgbClr val="00ff00"/>
            </a:solidFill>
            <a:ln w="19080">
              <a:noFill/>
            </a:ln>
          </c:spPr>
          <c:marker>
            <c:symbol val="triangle"/>
            <c:size val="10"/>
            <c:spPr>
              <a:solidFill>
                <a:srgbClr val="00ff00"/>
              </a:solidFill>
            </c:spPr>
          </c:marker>
          <c:dLbls>
            <c:txPr>
              <a:bodyPr wrap="square"/>
              <a:lstStyle/>
              <a:p>
                <a:pPr>
                  <a:defRPr b="0" sz="1200" strike="noStrike" u="none">
                    <a:solidFill>
                      <a:srgbClr val="000000"/>
                    </a:solidFill>
                    <a:uFillTx/>
                    <a:latin typeface="Calibri"/>
                  </a:defRPr>
                </a:pPr>
              </a:p>
            </c:txPr>
            <c:dLblPos val="r"/>
            <c:showLegendKey val="0"/>
            <c:showVal val="0"/>
            <c:showCatName val="0"/>
            <c:showSerName val="0"/>
            <c:showPercent val="0"/>
            <c:separator>; </c:separator>
            <c:showLeaderLines val="1"/>
            <c:leaderLines>
              <c:spPr>
                <a:ln w="19080">
                  <a:solidFill>
                    <a:srgbClr val="000000"/>
                  </a:solidFill>
                </a:ln>
              </c:spPr>
            </c:leaderLines>
            <c:extLst>
              <c:ext xmlns:c15="http://schemas.microsoft.com/office/drawing/2012/chart" uri="{CE6537A1-D6FC-4f65-9D91-7224C49458BB}">
                <c15:showLeaderLines val="1"/>
              </c:ext>
            </c:extLst>
          </c:dLbls>
          <c:errBars>
            <c:errDir val="y"/>
            <c:errBarType val="both"/>
            <c:errValType val="cust"/>
            <c:noEndCap val="0"/>
            <c:plus>
              <c:numRef>
                <c:f>6</c:f>
                <c:numCache>
                  <c:formatCode>General</c:formatCode>
                  <c:ptCount val="5"/>
                  <c:pt idx="0">
                    <c:v>4.12310562561766</c:v>
                  </c:pt>
                  <c:pt idx="1">
                    <c:v>122.474487139159</c:v>
                  </c:pt>
                  <c:pt idx="2">
                    <c:v>158.113883008419</c:v>
                  </c:pt>
                  <c:pt idx="3">
                    <c:v>400</c:v>
                  </c:pt>
                  <c:pt idx="4">
                    <c:v>260.768096208106</c:v>
                  </c:pt>
                </c:numCache>
              </c:numRef>
            </c:plus>
            <c:minus>
              <c:numRef>
                <c:f>7</c:f>
                <c:numCache>
                  <c:formatCode>General</c:formatCode>
                  <c:ptCount val="5"/>
                  <c:pt idx="0">
                    <c:v>4.12310562561766</c:v>
                  </c:pt>
                  <c:pt idx="1">
                    <c:v>122.474487139159</c:v>
                  </c:pt>
                  <c:pt idx="2">
                    <c:v>158.113883008419</c:v>
                  </c:pt>
                  <c:pt idx="3">
                    <c:v>400</c:v>
                  </c:pt>
                  <c:pt idx="4">
                    <c:v>260.768096208106</c:v>
                  </c:pt>
                </c:numCache>
              </c:numRef>
            </c:minus>
            <c:spPr>
              <a:ln w="9360">
                <a:solidFill>
                  <a:srgbClr val="595959"/>
                </a:solidFill>
                <a:round/>
              </a:ln>
            </c:spPr>
          </c:errBars>
          <c:xVal>
            <c:numRef>
              <c:f>5</c:f>
              <c:numCache>
                <c:formatCode>General</c:formatCode>
                <c:ptCount val="5"/>
                <c:pt idx="0">
                  <c:v>74</c:v>
                </c:pt>
                <c:pt idx="1">
                  <c:v>75</c:v>
                </c:pt>
                <c:pt idx="2">
                  <c:v>76</c:v>
                </c:pt>
                <c:pt idx="3">
                  <c:v>77</c:v>
                </c:pt>
                <c:pt idx="4">
                  <c:v>78</c:v>
                </c:pt>
              </c:numCache>
            </c:numRef>
          </c:xVal>
          <c:yVal>
            <c:numRef>
              <c:f>4</c:f>
              <c:numCache>
                <c:formatCode>0.0E+00</c:formatCode>
                <c:ptCount val="5"/>
                <c:pt idx="0">
                  <c:v>17</c:v>
                </c:pt>
                <c:pt idx="1">
                  <c:v>15000</c:v>
                </c:pt>
                <c:pt idx="2">
                  <c:v>25000</c:v>
                </c:pt>
                <c:pt idx="3">
                  <c:v>160000</c:v>
                </c:pt>
                <c:pt idx="4">
                  <c:v>68000</c:v>
                </c:pt>
              </c:numCache>
            </c:numRef>
          </c:yVal>
          <c:smooth val="1"/>
        </c:ser>
        <c:axId val="67015098"/>
        <c:axId val="36463452"/>
      </c:scatterChart>
      <c:valAx>
        <c:axId val="67015098"/>
        <c:scaling>
          <c:orientation val="minMax"/>
          <c:max val="79"/>
          <c:min val="73"/>
        </c:scaling>
        <c:delete val="0"/>
        <c:axPos val="b"/>
        <c:majorGridlines>
          <c:spPr>
            <a:ln w="9360">
              <a:solidFill>
                <a:srgbClr val="d9d9d9"/>
              </a:solidFill>
              <a:round/>
            </a:ln>
          </c:spPr>
        </c:majorGridlines>
        <c:title>
          <c:tx>
            <c:rich>
              <a:bodyPr rot="0"/>
              <a:lstStyle/>
              <a:p>
                <a:pPr>
                  <a:defRPr b="0" sz="1300" strike="noStrike" u="none">
                    <a:solidFill>
                      <a:srgbClr val="000000"/>
                    </a:solidFill>
                    <a:uFillTx/>
                    <a:latin typeface="Arial"/>
                  </a:defRPr>
                </a:pPr>
                <a:r>
                  <a:rPr b="0" lang="fr-FR" sz="1600" strike="noStrike" u="none">
                    <a:solidFill>
                      <a:srgbClr val="000000"/>
                    </a:solidFill>
                    <a:uFillTx/>
                    <a:latin typeface="Calibri"/>
                  </a:rPr>
                  <a:t>Rb mass (a.u)</a:t>
                </a:r>
              </a:p>
            </c:rich>
          </c:tx>
          <c:layout>
            <c:manualLayout>
              <c:xMode val="edge"/>
              <c:yMode val="edge"/>
              <c:x val="0.47862961723022"/>
              <c:y val="0.912243513651009"/>
            </c:manualLayout>
          </c:layout>
          <c:overlay val="0"/>
          <c:spPr>
            <a:noFill/>
            <a:ln w="0">
              <a:noFill/>
            </a:ln>
          </c:spPr>
        </c:title>
        <c:numFmt formatCode="General" sourceLinked="0"/>
        <c:majorTickMark val="none"/>
        <c:minorTickMark val="none"/>
        <c:tickLblPos val="nextTo"/>
        <c:spPr>
          <a:ln w="9360">
            <a:solidFill>
              <a:srgbClr val="bfbfbf"/>
            </a:solidFill>
            <a:round/>
          </a:ln>
        </c:spPr>
        <c:txPr>
          <a:bodyPr/>
          <a:lstStyle/>
          <a:p>
            <a:pPr>
              <a:defRPr b="0" sz="1400" strike="noStrike" u="none">
                <a:solidFill>
                  <a:srgbClr val="000000"/>
                </a:solidFill>
                <a:uFillTx/>
                <a:latin typeface="Calibri"/>
              </a:defRPr>
            </a:pPr>
          </a:p>
        </c:txPr>
        <c:crossAx val="36463452"/>
        <c:crossesAt val="0.01"/>
        <c:crossBetween val="midCat"/>
        <c:majorUnit val="1"/>
      </c:valAx>
      <c:valAx>
        <c:axId val="36463452"/>
        <c:scaling>
          <c:logBase val="10"/>
          <c:orientation val="minMax"/>
          <c:max val="10000000"/>
          <c:min val="10"/>
        </c:scaling>
        <c:delete val="0"/>
        <c:axPos val="l"/>
        <c:majorGridlines>
          <c:spPr>
            <a:ln w="9360">
              <a:solidFill>
                <a:srgbClr val="d9d9d9"/>
              </a:solidFill>
              <a:round/>
            </a:ln>
          </c:spPr>
        </c:majorGridlines>
        <c:title>
          <c:tx>
            <c:rich>
              <a:bodyPr rot="-5400000"/>
              <a:lstStyle/>
              <a:p>
                <a:pPr>
                  <a:defRPr b="0" sz="1300" strike="noStrike" u="none">
                    <a:solidFill>
                      <a:srgbClr val="000000"/>
                    </a:solidFill>
                    <a:uFillTx/>
                    <a:latin typeface="Arial"/>
                  </a:defRPr>
                </a:pPr>
                <a:r>
                  <a:rPr b="0" lang="fr-FR" sz="1600" strike="noStrike" u="none">
                    <a:solidFill>
                      <a:srgbClr val="000000"/>
                    </a:solidFill>
                    <a:uFillTx/>
                    <a:latin typeface="Calibri"/>
                  </a:rPr>
                  <a:t>Rate (pps)</a:t>
                </a:r>
              </a:p>
            </c:rich>
          </c:tx>
          <c:layout>
            <c:manualLayout>
              <c:xMode val="edge"/>
              <c:yMode val="edge"/>
              <c:x val="0.0109920767771454"/>
              <c:y val="0.351280312023063"/>
            </c:manualLayout>
          </c:layout>
          <c:overlay val="0"/>
          <c:spPr>
            <a:noFill/>
            <a:ln w="0">
              <a:noFill/>
            </a:ln>
          </c:spPr>
        </c:title>
        <c:numFmt formatCode="0E+00" sourceLinked="0"/>
        <c:majorTickMark val="none"/>
        <c:minorTickMark val="none"/>
        <c:tickLblPos val="nextTo"/>
        <c:spPr>
          <a:ln w="9360">
            <a:solidFill>
              <a:srgbClr val="bfbfbf"/>
            </a:solidFill>
            <a:round/>
          </a:ln>
        </c:spPr>
        <c:txPr>
          <a:bodyPr/>
          <a:lstStyle/>
          <a:p>
            <a:pPr>
              <a:defRPr b="0" sz="1400" strike="noStrike" u="none">
                <a:solidFill>
                  <a:srgbClr val="000000"/>
                </a:solidFill>
                <a:uFillTx/>
                <a:latin typeface="Calibri"/>
              </a:defRPr>
            </a:pPr>
          </a:p>
        </c:txPr>
        <c:crossAx val="67015098"/>
        <c:crosses val="autoZero"/>
        <c:crossBetween val="midCat"/>
      </c:valAx>
      <c:spPr>
        <a:solidFill>
          <a:srgbClr val="ffffff"/>
        </a:solidFill>
        <a:ln w="0">
          <a:noFill/>
        </a:ln>
      </c:spPr>
    </c:plotArea>
    <c:legend>
      <c:legendPos val="r"/>
      <c:layout>
        <c:manualLayout>
          <c:xMode val="edge"/>
          <c:yMode val="edge"/>
          <c:x val="0.441407564534758"/>
          <c:y val="0.561218988934005"/>
          <c:w val="0.523460776883765"/>
          <c:h val="0.148137290218949"/>
        </c:manualLayout>
      </c:layout>
      <c:overlay val="0"/>
      <c:spPr>
        <a:solidFill>
          <a:srgbClr val="ffffff"/>
        </a:solidFill>
        <a:ln w="0">
          <a:solidFill>
            <a:srgbClr val="000000"/>
          </a:solidFill>
        </a:ln>
      </c:spPr>
      <c:txPr>
        <a:bodyPr/>
        <a:lstStyle/>
        <a:p>
          <a:pPr>
            <a:defRPr b="0" sz="1400" strike="noStrike" u="none">
              <a:solidFill>
                <a:srgbClr val="000000"/>
              </a:solidFill>
              <a:uFillTx/>
              <a:latin typeface="Calibri"/>
            </a:defRPr>
          </a:pPr>
        </a:p>
      </c:txPr>
    </c:legend>
    <c:plotVisOnly val="1"/>
    <c:dispBlanksAs val="gap"/>
  </c:chart>
  <c:spPr>
    <a:noFill/>
    <a:ln w="0">
      <a:noFill/>
    </a:ln>
  </c:spPr>
  <c:userShapes r:id="rId1"/>
</c:chartSpace>
</file>

<file path=ppt/charts/chart4.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layout>
        <c:manualLayout>
          <c:layoutTarget val="inner"/>
          <c:xMode val="edge"/>
          <c:yMode val="edge"/>
          <c:x val="0.19529465509365"/>
          <c:y val="0.0586008874967371"/>
          <c:w val="0.750647175270291"/>
          <c:h val="0.718741842860872"/>
        </c:manualLayout>
      </c:layout>
      <c:scatterChart>
        <c:scatterStyle val="lineMarker"/>
        <c:varyColors val="0"/>
        <c:ser>
          <c:idx val="0"/>
          <c:order val="0"/>
          <c:tx>
            <c:strRef>
              <c:f>label 0</c:f>
              <c:strCache>
                <c:ptCount val="1"/>
                <c:pt idx="0">
                  <c:v>20Ne@90 MeV+natNi</c:v>
                </c:pt>
              </c:strCache>
            </c:strRef>
          </c:tx>
          <c:spPr>
            <a:solidFill>
              <a:srgbClr val="a6a6a6"/>
            </a:solidFill>
            <a:ln cap="rnd" w="9360">
              <a:solidFill>
                <a:srgbClr val="a6a6a6"/>
              </a:solidFill>
              <a:round/>
            </a:ln>
          </c:spPr>
          <c:marker>
            <c:symbol val="triangle"/>
            <c:size val="10"/>
            <c:spPr>
              <a:solidFill>
                <a:srgbClr val="a6a6a6"/>
              </a:solidFill>
            </c:spPr>
          </c:marker>
          <c:dLbls>
            <c:txPr>
              <a:bodyPr wrap="square"/>
              <a:lstStyle/>
              <a:p>
                <a:pPr>
                  <a:defRPr b="0" sz="1100" strike="noStrike" u="none">
                    <a:solidFill>
                      <a:srgbClr val="000000"/>
                    </a:solidFill>
                    <a:uFillTx/>
                    <a:latin typeface="Calibri"/>
                  </a:defRPr>
                </a:pPr>
              </a:p>
            </c:txPr>
            <c:dLblPos val="r"/>
            <c:showLegendKey val="0"/>
            <c:showVal val="0"/>
            <c:showCatName val="0"/>
            <c:showSerName val="0"/>
            <c:showPercent val="0"/>
            <c:separator>; </c:separator>
            <c:showLeaderLines val="1"/>
            <c:leaderLines>
              <c:spPr>
                <a:ln w="9360">
                  <a:solidFill>
                    <a:srgbClr val="000000"/>
                  </a:solidFill>
                </a:ln>
              </c:spPr>
            </c:leaderLines>
            <c:extLst>
              <c:ext xmlns:c15="http://schemas.microsoft.com/office/drawing/2012/chart" uri="{CE6537A1-D6FC-4f65-9D91-7224C49458BB}">
                <c15:showLeaderLines val="1"/>
              </c:ext>
            </c:extLst>
          </c:dLbls>
          <c:xVal>
            <c:numRef>
              <c:f>1</c:f>
              <c:numCache>
                <c:formatCode>General</c:formatCode>
                <c:ptCount val="5"/>
                <c:pt idx="0">
                  <c:v>74</c:v>
                </c:pt>
                <c:pt idx="1">
                  <c:v>75</c:v>
                </c:pt>
                <c:pt idx="2">
                  <c:v>76</c:v>
                </c:pt>
                <c:pt idx="3">
                  <c:v>77</c:v>
                </c:pt>
                <c:pt idx="4">
                  <c:v>78</c:v>
                </c:pt>
              </c:numCache>
            </c:numRef>
          </c:xVal>
          <c:yVal>
            <c:numRef>
              <c:f>0</c:f>
              <c:numCache>
                <c:formatCode>General</c:formatCode>
                <c:ptCount val="5"/>
                <c:pt idx="0">
                  <c:v>0.003</c:v>
                </c:pt>
                <c:pt idx="1">
                  <c:v>10</c:v>
                </c:pt>
                <c:pt idx="2">
                  <c:v>7</c:v>
                </c:pt>
                <c:pt idx="3">
                  <c:v>14</c:v>
                </c:pt>
                <c:pt idx="4">
                  <c:v>7</c:v>
                </c:pt>
              </c:numCache>
            </c:numRef>
          </c:yVal>
          <c:smooth val="1"/>
        </c:ser>
        <c:ser>
          <c:idx val="1"/>
          <c:order val="1"/>
          <c:tx>
            <c:strRef>
              <c:f>label 2</c:f>
              <c:strCache>
                <c:ptCount val="1"/>
                <c:pt idx="0">
                  <c:v>20Ne@117 MeV+natNi</c:v>
                </c:pt>
              </c:strCache>
            </c:strRef>
          </c:tx>
          <c:spPr>
            <a:solidFill>
              <a:srgbClr val="00b0f0"/>
            </a:solidFill>
            <a:ln cap="rnd" w="9360">
              <a:solidFill>
                <a:srgbClr val="00b0f0"/>
              </a:solidFill>
              <a:round/>
            </a:ln>
          </c:spPr>
          <c:marker>
            <c:symbol val="triangle"/>
            <c:size val="10"/>
            <c:spPr>
              <a:solidFill>
                <a:srgbClr val="00b0f0"/>
              </a:solidFill>
            </c:spPr>
          </c:marker>
          <c:dLbls>
            <c:txPr>
              <a:bodyPr wrap="square"/>
              <a:lstStyle/>
              <a:p>
                <a:pPr>
                  <a:defRPr b="0" sz="1100" strike="noStrike" u="none">
                    <a:solidFill>
                      <a:srgbClr val="000000"/>
                    </a:solidFill>
                    <a:uFillTx/>
                    <a:latin typeface="Calibri"/>
                  </a:defRPr>
                </a:pPr>
              </a:p>
            </c:txPr>
            <c:dLblPos val="r"/>
            <c:showLegendKey val="0"/>
            <c:showVal val="0"/>
            <c:showCatName val="0"/>
            <c:showSerName val="0"/>
            <c:showPercent val="0"/>
            <c:separator>; </c:separator>
            <c:showLeaderLines val="1"/>
            <c:leaderLines>
              <c:spPr>
                <a:ln w="9360">
                  <a:solidFill>
                    <a:srgbClr val="000000"/>
                  </a:solidFill>
                </a:ln>
              </c:spPr>
            </c:leaderLines>
            <c:extLst>
              <c:ext xmlns:c15="http://schemas.microsoft.com/office/drawing/2012/chart" uri="{CE6537A1-D6FC-4f65-9D91-7224C49458BB}">
                <c15:showLeaderLines val="1"/>
              </c:ext>
            </c:extLst>
          </c:dLbls>
          <c:xVal>
            <c:numRef>
              <c:f>3</c:f>
              <c:numCache>
                <c:formatCode>General</c:formatCode>
                <c:ptCount val="5"/>
                <c:pt idx="0">
                  <c:v>74</c:v>
                </c:pt>
                <c:pt idx="1">
                  <c:v>75</c:v>
                </c:pt>
                <c:pt idx="2">
                  <c:v>76</c:v>
                </c:pt>
                <c:pt idx="3">
                  <c:v>77</c:v>
                </c:pt>
                <c:pt idx="4">
                  <c:v>78</c:v>
                </c:pt>
              </c:numCache>
            </c:numRef>
          </c:xVal>
          <c:yVal>
            <c:numRef>
              <c:f>2</c:f>
              <c:numCache>
                <c:formatCode>0.00</c:formatCode>
                <c:ptCount val="5"/>
                <c:pt idx="0">
                  <c:v>1.6082</c:v>
                </c:pt>
                <c:pt idx="1">
                  <c:v>0.94066036</c:v>
                </c:pt>
                <c:pt idx="2">
                  <c:v>5.4810914745</c:v>
                </c:pt>
                <c:pt idx="3">
                  <c:v>1.39946</c:v>
                </c:pt>
                <c:pt idx="4">
                  <c:v>1.5022705</c:v>
                </c:pt>
              </c:numCache>
            </c:numRef>
          </c:yVal>
          <c:smooth val="1"/>
        </c:ser>
        <c:axId val="36273568"/>
        <c:axId val="2201140"/>
      </c:scatterChart>
      <c:valAx>
        <c:axId val="36273568"/>
        <c:scaling>
          <c:orientation val="minMax"/>
        </c:scaling>
        <c:delete val="0"/>
        <c:axPos val="b"/>
        <c:majorGridlines>
          <c:spPr>
            <a:ln w="9360">
              <a:solidFill>
                <a:srgbClr val="d9d9d9"/>
              </a:solidFill>
              <a:round/>
            </a:ln>
          </c:spPr>
        </c:majorGridlines>
        <c:title>
          <c:tx>
            <c:rich>
              <a:bodyPr rot="0"/>
              <a:lstStyle/>
              <a:p>
                <a:pPr>
                  <a:defRPr b="0" sz="1300" strike="noStrike" u="none">
                    <a:solidFill>
                      <a:srgbClr val="000000"/>
                    </a:solidFill>
                    <a:uFillTx/>
                    <a:latin typeface="Arial"/>
                  </a:defRPr>
                </a:pPr>
                <a:r>
                  <a:rPr b="0" lang="fr-FR" sz="1100" strike="noStrike" u="none">
                    <a:solidFill>
                      <a:srgbClr val="000000"/>
                    </a:solidFill>
                    <a:uFillTx/>
                    <a:latin typeface="Calibri"/>
                  </a:rPr>
                  <a:t>Rb </a:t>
                </a:r>
                <a:r>
                  <a:rPr b="0" lang="fr-FR" sz="1200" strike="noStrike" u="none">
                    <a:solidFill>
                      <a:srgbClr val="000000"/>
                    </a:solidFill>
                    <a:uFillTx/>
                    <a:latin typeface="Calibri"/>
                  </a:rPr>
                  <a:t>isotope</a:t>
                </a:r>
              </a:p>
            </c:rich>
          </c:tx>
          <c:overlay val="0"/>
          <c:spPr>
            <a:noFill/>
            <a:ln w="0">
              <a:noFill/>
            </a:ln>
          </c:spPr>
        </c:title>
        <c:numFmt formatCode="General" sourceLinked="0"/>
        <c:majorTickMark val="none"/>
        <c:minorTickMark val="none"/>
        <c:tickLblPos val="nextTo"/>
        <c:spPr>
          <a:ln w="9360">
            <a:solidFill>
              <a:srgbClr val="bfbfbf"/>
            </a:solidFill>
            <a:round/>
          </a:ln>
        </c:spPr>
        <c:txPr>
          <a:bodyPr/>
          <a:lstStyle/>
          <a:p>
            <a:pPr>
              <a:defRPr b="0" sz="1100" strike="noStrike" u="none">
                <a:solidFill>
                  <a:srgbClr val="000000"/>
                </a:solidFill>
                <a:uFillTx/>
                <a:latin typeface="Calibri"/>
              </a:defRPr>
            </a:pPr>
          </a:p>
        </c:txPr>
        <c:crossAx val="2201140"/>
        <c:crossesAt val="0.001"/>
        <c:crossBetween val="midCat"/>
        <c:majorUnit val="1"/>
      </c:valAx>
      <c:valAx>
        <c:axId val="2201140"/>
        <c:scaling>
          <c:logBase val="10"/>
          <c:orientation val="minMax"/>
          <c:max val="100"/>
          <c:min val="0.001"/>
        </c:scaling>
        <c:delete val="0"/>
        <c:axPos val="l"/>
        <c:majorGridlines>
          <c:spPr>
            <a:ln w="9360">
              <a:solidFill>
                <a:srgbClr val="d9d9d9"/>
              </a:solidFill>
              <a:round/>
            </a:ln>
          </c:spPr>
        </c:majorGridlines>
        <c:title>
          <c:tx>
            <c:rich>
              <a:bodyPr rot="-5400000"/>
              <a:lstStyle/>
              <a:p>
                <a:pPr>
                  <a:defRPr b="0" sz="1300" strike="noStrike" u="none">
                    <a:solidFill>
                      <a:srgbClr val="000000"/>
                    </a:solidFill>
                    <a:uFillTx/>
                    <a:latin typeface="Arial"/>
                  </a:defRPr>
                </a:pPr>
                <a:r>
                  <a:rPr b="0" lang="fr-FR" sz="1200" strike="noStrike" u="none">
                    <a:solidFill>
                      <a:srgbClr val="000000"/>
                    </a:solidFill>
                    <a:uFillTx/>
                    <a:latin typeface="Calibri"/>
                  </a:rPr>
                  <a:t>Cross section (mbarn)</a:t>
                </a:r>
              </a:p>
            </c:rich>
          </c:tx>
          <c:layout>
            <c:manualLayout>
              <c:xMode val="edge"/>
              <c:yMode val="edge"/>
              <c:x val="0.024135830668494"/>
              <c:y val="0.234925606891151"/>
            </c:manualLayout>
          </c:layout>
          <c:overlay val="0"/>
          <c:spPr>
            <a:noFill/>
            <a:ln w="0">
              <a:noFill/>
            </a:ln>
          </c:spPr>
        </c:title>
        <c:numFmt formatCode="0E+00" sourceLinked="0"/>
        <c:majorTickMark val="none"/>
        <c:minorTickMark val="none"/>
        <c:tickLblPos val="nextTo"/>
        <c:spPr>
          <a:ln w="9360">
            <a:solidFill>
              <a:srgbClr val="bfbfbf"/>
            </a:solidFill>
            <a:round/>
          </a:ln>
        </c:spPr>
        <c:txPr>
          <a:bodyPr/>
          <a:lstStyle/>
          <a:p>
            <a:pPr>
              <a:defRPr b="0" sz="1100" strike="noStrike" u="none">
                <a:solidFill>
                  <a:srgbClr val="000000"/>
                </a:solidFill>
                <a:uFillTx/>
                <a:latin typeface="Calibri"/>
              </a:defRPr>
            </a:pPr>
          </a:p>
        </c:txPr>
        <c:crossAx val="36273568"/>
        <c:crosses val="autoZero"/>
        <c:crossBetween val="midCat"/>
      </c:valAx>
      <c:spPr>
        <a:noFill/>
        <a:ln w="0">
          <a:noFill/>
        </a:ln>
      </c:spPr>
    </c:plotArea>
    <c:legend>
      <c:legendPos val="r"/>
      <c:layout>
        <c:manualLayout>
          <c:xMode val="edge"/>
          <c:yMode val="edge"/>
          <c:x val="0.443907675791734"/>
          <c:y val="0.575442121458956"/>
          <c:w val="0.486312399355878"/>
          <c:h val="0.18015023984071"/>
        </c:manualLayout>
      </c:layout>
      <c:overlay val="0"/>
      <c:spPr>
        <a:solidFill>
          <a:srgbClr val="ffffff"/>
        </a:solidFill>
        <a:ln w="0">
          <a:noFill/>
        </a:ln>
      </c:spPr>
      <c:txPr>
        <a:bodyPr/>
        <a:lstStyle/>
        <a:p>
          <a:pPr>
            <a:defRPr b="0" sz="1100" strike="noStrike" u="none">
              <a:solidFill>
                <a:srgbClr val="000000"/>
              </a:solidFill>
              <a:uFillTx/>
              <a:latin typeface="Calibri"/>
            </a:defRPr>
          </a:pPr>
        </a:p>
      </c:txPr>
    </c:legend>
    <c:plotVisOnly val="1"/>
    <c:dispBlanksAs val="gap"/>
  </c:chart>
  <c:spPr>
    <a:noFill/>
    <a:ln w="0">
      <a:noFill/>
    </a:ln>
  </c:spPr>
</c:chartSpace>
</file>

<file path=ppt/charts/chart5.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layout>
        <c:manualLayout>
          <c:layoutTarget val="inner"/>
          <c:xMode val="edge"/>
          <c:yMode val="edge"/>
          <c:x val="0.159170578099935"/>
          <c:y val="0.0989312140312414"/>
          <c:w val="0.777672152575605"/>
          <c:h val="0.743765415182242"/>
        </c:manualLayout>
      </c:layout>
      <c:scatterChart>
        <c:scatterStyle val="lineMarker"/>
        <c:varyColors val="0"/>
        <c:ser>
          <c:idx val="0"/>
          <c:order val="0"/>
          <c:tx>
            <c:strRef>
              <c:f>label 0</c:f>
              <c:strCache>
                <c:ptCount val="1"/>
                <c:pt idx="0">
                  <c:v>Calculated in the catcher 20Ne@117MeV</c:v>
                </c:pt>
              </c:strCache>
            </c:strRef>
          </c:tx>
          <c:spPr>
            <a:solidFill>
              <a:srgbClr val="00b0f0"/>
            </a:solidFill>
            <a:ln w="25560">
              <a:noFill/>
            </a:ln>
          </c:spPr>
          <c:marker>
            <c:symbol val="triangle"/>
            <c:size val="10"/>
            <c:spPr>
              <a:solidFill>
                <a:srgbClr val="00b0f0"/>
              </a:solidFill>
            </c:spPr>
          </c:marker>
          <c:dLbls>
            <c:txPr>
              <a:bodyPr wrap="square"/>
              <a:lstStyle/>
              <a:p>
                <a:pPr>
                  <a:defRPr b="0" sz="1400" strike="noStrike" u="none">
                    <a:solidFill>
                      <a:srgbClr val="000000"/>
                    </a:solidFill>
                    <a:uFillTx/>
                    <a:latin typeface="Calibri"/>
                  </a:defRPr>
                </a:pPr>
              </a:p>
            </c:txPr>
            <c:dLblPos val="r"/>
            <c:showLegendKey val="0"/>
            <c:showVal val="0"/>
            <c:showCatName val="0"/>
            <c:showSerName val="0"/>
            <c:showPercent val="0"/>
            <c:separator>; </c:separator>
            <c:showLeaderLines val="1"/>
            <c:leaderLines>
              <c:spPr>
                <a:ln w="25560">
                  <a:solidFill>
                    <a:srgbClr val="000000"/>
                  </a:solidFill>
                </a:ln>
              </c:spPr>
            </c:leaderLines>
            <c:extLst>
              <c:ext xmlns:c15="http://schemas.microsoft.com/office/drawing/2012/chart" uri="{CE6537A1-D6FC-4f65-9D91-7224C49458BB}">
                <c15:showLeaderLines val="1"/>
              </c:ext>
            </c:extLst>
          </c:dLbls>
          <c:errBars>
            <c:errDir val="y"/>
            <c:errBarType val="both"/>
            <c:errValType val="cust"/>
            <c:noEndCap val="0"/>
            <c:plus>
              <c:numRef>
                <c:f>2</c:f>
                <c:numCache>
                  <c:formatCode>General</c:formatCode>
                  <c:ptCount val="5"/>
                  <c:pt idx="0">
                    <c:v>1</c:v>
                  </c:pt>
                </c:numCache>
              </c:numRef>
            </c:plus>
            <c:minus>
              <c:numRef>
                <c:f>3</c:f>
                <c:numCache>
                  <c:formatCode>General</c:formatCode>
                  <c:ptCount val="5"/>
                  <c:pt idx="0">
                    <c:v>1</c:v>
                  </c:pt>
                </c:numCache>
              </c:numRef>
            </c:minus>
            <c:spPr>
              <a:ln w="9360">
                <a:solidFill>
                  <a:srgbClr val="595959"/>
                </a:solidFill>
                <a:round/>
              </a:ln>
            </c:spPr>
          </c:errBars>
          <c:xVal>
            <c:numRef>
              <c:f>1</c:f>
              <c:numCache>
                <c:formatCode>General</c:formatCode>
                <c:ptCount val="5"/>
                <c:pt idx="0">
                  <c:v>74</c:v>
                </c:pt>
                <c:pt idx="1">
                  <c:v>75</c:v>
                </c:pt>
                <c:pt idx="2">
                  <c:v>76</c:v>
                </c:pt>
                <c:pt idx="3">
                  <c:v>77</c:v>
                </c:pt>
                <c:pt idx="4">
                  <c:v>78</c:v>
                </c:pt>
              </c:numCache>
            </c:numRef>
          </c:xVal>
          <c:yVal>
            <c:numRef>
              <c:f>0</c:f>
              <c:numCache>
                <c:formatCode>0.00E+00</c:formatCode>
                <c:ptCount val="5"/>
                <c:pt idx="0">
                  <c:v>72000</c:v>
                </c:pt>
                <c:pt idx="1">
                  <c:v>42050</c:v>
                </c:pt>
                <c:pt idx="2">
                  <c:v>245000</c:v>
                </c:pt>
                <c:pt idx="3">
                  <c:v>62500</c:v>
                </c:pt>
                <c:pt idx="4">
                  <c:v>67000</c:v>
                </c:pt>
              </c:numCache>
            </c:numRef>
          </c:yVal>
          <c:smooth val="1"/>
        </c:ser>
        <c:ser>
          <c:idx val="1"/>
          <c:order val="1"/>
          <c:tx>
            <c:strRef>
              <c:f>label 4</c:f>
              <c:strCache>
                <c:ptCount val="1"/>
                <c:pt idx="0">
                  <c:v>Expected in the identification 20Ne@117MeV</c:v>
                </c:pt>
              </c:strCache>
            </c:strRef>
          </c:tx>
          <c:spPr>
            <a:solidFill>
              <a:srgbClr val="00b050"/>
            </a:solidFill>
            <a:ln w="25560">
              <a:noFill/>
            </a:ln>
          </c:spPr>
          <c:marker>
            <c:symbol val="triangle"/>
            <c:size val="10"/>
            <c:spPr>
              <a:solidFill>
                <a:srgbClr val="00b050"/>
              </a:solidFill>
            </c:spPr>
          </c:marker>
          <c:dLbls>
            <c:txPr>
              <a:bodyPr wrap="square"/>
              <a:lstStyle/>
              <a:p>
                <a:pPr>
                  <a:defRPr b="0" sz="1400" strike="noStrike" u="none">
                    <a:solidFill>
                      <a:srgbClr val="000000"/>
                    </a:solidFill>
                    <a:uFillTx/>
                    <a:latin typeface="Calibri"/>
                  </a:defRPr>
                </a:pPr>
              </a:p>
            </c:txPr>
            <c:dLblPos val="r"/>
            <c:showLegendKey val="0"/>
            <c:showVal val="0"/>
            <c:showCatName val="0"/>
            <c:showSerName val="0"/>
            <c:showPercent val="0"/>
            <c:separator>; </c:separator>
            <c:showLeaderLines val="1"/>
            <c:leaderLines>
              <c:spPr>
                <a:ln w="25560">
                  <a:solidFill>
                    <a:srgbClr val="000000"/>
                  </a:solidFill>
                </a:ln>
              </c:spPr>
            </c:leaderLines>
            <c:extLst>
              <c:ext xmlns:c15="http://schemas.microsoft.com/office/drawing/2012/chart" uri="{CE6537A1-D6FC-4f65-9D91-7224C49458BB}">
                <c15:showLeaderLines val="1"/>
              </c:ext>
            </c:extLst>
          </c:dLbls>
          <c:xVal>
            <c:numRef>
              <c:f>5</c:f>
              <c:numCache>
                <c:formatCode>General</c:formatCode>
                <c:ptCount val="5"/>
                <c:pt idx="0">
                  <c:v>74</c:v>
                </c:pt>
                <c:pt idx="1">
                  <c:v>75</c:v>
                </c:pt>
                <c:pt idx="2">
                  <c:v>76</c:v>
                </c:pt>
                <c:pt idx="3">
                  <c:v>77</c:v>
                </c:pt>
                <c:pt idx="4">
                  <c:v>78</c:v>
                </c:pt>
              </c:numCache>
            </c:numRef>
          </c:xVal>
          <c:yVal>
            <c:numRef>
              <c:f>4</c:f>
              <c:numCache>
                <c:formatCode>0.00E+00</c:formatCode>
                <c:ptCount val="5"/>
                <c:pt idx="0">
                  <c:v>14271.0375126732</c:v>
                </c:pt>
                <c:pt idx="1">
                  <c:v>2128.82752885932</c:v>
                </c:pt>
                <c:pt idx="2">
                  <c:v>30213.3971975979</c:v>
                </c:pt>
                <c:pt idx="3">
                  <c:v>24198.6392649225</c:v>
                </c:pt>
                <c:pt idx="4">
                  <c:v>22473.8347154704</c:v>
                </c:pt>
              </c:numCache>
            </c:numRef>
          </c:yVal>
          <c:smooth val="1"/>
        </c:ser>
        <c:ser>
          <c:idx val="2"/>
          <c:order val="2"/>
          <c:tx>
            <c:strRef>
              <c:f>label 6</c:f>
              <c:strCache>
                <c:ptCount val="1"/>
                <c:pt idx="0">
                  <c:v>Measured 20Ne@117MeV</c:v>
                </c:pt>
              </c:strCache>
            </c:strRef>
          </c:tx>
          <c:spPr>
            <a:solidFill>
              <a:srgbClr val="ff0000"/>
            </a:solidFill>
            <a:ln w="25560">
              <a:noFill/>
            </a:ln>
          </c:spPr>
          <c:marker>
            <c:symbol val="triangle"/>
            <c:size val="10"/>
            <c:spPr>
              <a:solidFill>
                <a:srgbClr val="ff0000"/>
              </a:solidFill>
            </c:spPr>
          </c:marker>
          <c:dLbls>
            <c:txPr>
              <a:bodyPr wrap="square"/>
              <a:lstStyle/>
              <a:p>
                <a:pPr>
                  <a:defRPr b="0" sz="1400" strike="noStrike" u="none">
                    <a:solidFill>
                      <a:srgbClr val="000000"/>
                    </a:solidFill>
                    <a:uFillTx/>
                    <a:latin typeface="Calibri"/>
                  </a:defRPr>
                </a:pPr>
              </a:p>
            </c:txPr>
            <c:dLblPos val="r"/>
            <c:showLegendKey val="0"/>
            <c:showVal val="0"/>
            <c:showCatName val="0"/>
            <c:showSerName val="0"/>
            <c:showPercent val="0"/>
            <c:separator>; </c:separator>
            <c:showLeaderLines val="1"/>
            <c:leaderLines>
              <c:spPr>
                <a:ln w="25560">
                  <a:solidFill>
                    <a:srgbClr val="000000"/>
                  </a:solidFill>
                </a:ln>
              </c:spPr>
            </c:leaderLines>
            <c:extLst>
              <c:ext xmlns:c15="http://schemas.microsoft.com/office/drawing/2012/chart" uri="{CE6537A1-D6FC-4f65-9D91-7224C49458BB}">
                <c15:showLeaderLines val="1"/>
              </c:ext>
            </c:extLst>
          </c:dLbls>
          <c:xVal>
            <c:numRef>
              <c:f>7</c:f>
              <c:numCache>
                <c:formatCode>General</c:formatCode>
                <c:ptCount val="5"/>
                <c:pt idx="0">
                  <c:v>74</c:v>
                </c:pt>
                <c:pt idx="1">
                  <c:v>75</c:v>
                </c:pt>
                <c:pt idx="2">
                  <c:v>76</c:v>
                </c:pt>
              </c:numCache>
            </c:numRef>
          </c:xVal>
          <c:yVal>
            <c:numRef>
              <c:f>6</c:f>
              <c:numCache>
                <c:formatCode>General</c:formatCode>
                <c:ptCount val="5"/>
                <c:pt idx="0">
                  <c:v>400</c:v>
                </c:pt>
                <c:pt idx="2">
                  <c:v>17591.5384615385</c:v>
                </c:pt>
              </c:numCache>
            </c:numRef>
          </c:yVal>
          <c:smooth val="1"/>
        </c:ser>
        <c:ser>
          <c:idx val="3"/>
          <c:order val="3"/>
          <c:tx>
            <c:strRef>
              <c:f>label 8</c:f>
              <c:strCache>
                <c:ptCount val="1"/>
                <c:pt idx="0">
                  <c:v>Measured 20Ne@90MeV</c:v>
                </c:pt>
              </c:strCache>
            </c:strRef>
          </c:tx>
          <c:spPr>
            <a:solidFill>
              <a:srgbClr val="000000"/>
            </a:solidFill>
            <a:ln w="25560">
              <a:noFill/>
            </a:ln>
          </c:spPr>
          <c:marker>
            <c:symbol val="plus"/>
            <c:size val="13"/>
            <c:spPr>
              <a:solidFill>
                <a:srgbClr val="000000"/>
              </a:solidFill>
            </c:spPr>
          </c:marker>
          <c:dLbls>
            <c:txPr>
              <a:bodyPr wrap="square"/>
              <a:lstStyle/>
              <a:p>
                <a:pPr>
                  <a:defRPr b="0" sz="1400" strike="noStrike" u="none">
                    <a:solidFill>
                      <a:srgbClr val="000000"/>
                    </a:solidFill>
                    <a:uFillTx/>
                    <a:latin typeface="Calibri"/>
                  </a:defRPr>
                </a:pPr>
              </a:p>
            </c:txPr>
            <c:dLblPos val="r"/>
            <c:showLegendKey val="0"/>
            <c:showVal val="0"/>
            <c:showCatName val="0"/>
            <c:showSerName val="0"/>
            <c:showPercent val="0"/>
            <c:separator>; </c:separator>
            <c:showLeaderLines val="1"/>
            <c:leaderLines>
              <c:spPr>
                <a:ln w="25560">
                  <a:solidFill>
                    <a:srgbClr val="000000"/>
                  </a:solidFill>
                </a:ln>
              </c:spPr>
            </c:leaderLines>
            <c:extLst>
              <c:ext xmlns:c15="http://schemas.microsoft.com/office/drawing/2012/chart" uri="{CE6537A1-D6FC-4f65-9D91-7224C49458BB}">
                <c15:showLeaderLines val="1"/>
              </c:ext>
            </c:extLst>
          </c:dLbls>
          <c:xVal>
            <c:numRef>
              <c:f>9</c:f>
              <c:numCache>
                <c:formatCode>General</c:formatCode>
                <c:ptCount val="5"/>
                <c:pt idx="0">
                  <c:v>74</c:v>
                </c:pt>
              </c:numCache>
            </c:numRef>
          </c:xVal>
          <c:yVal>
            <c:numRef>
              <c:f>8</c:f>
              <c:numCache>
                <c:formatCode>0.0E+00</c:formatCode>
                <c:ptCount val="5"/>
                <c:pt idx="0">
                  <c:v>17</c:v>
                </c:pt>
              </c:numCache>
            </c:numRef>
          </c:yVal>
          <c:smooth val="1"/>
        </c:ser>
        <c:axId val="7735352"/>
        <c:axId val="59033313"/>
      </c:scatterChart>
      <c:valAx>
        <c:axId val="7735352"/>
        <c:scaling>
          <c:orientation val="minMax"/>
          <c:max val="79"/>
          <c:min val="73"/>
        </c:scaling>
        <c:delete val="0"/>
        <c:axPos val="b"/>
        <c:majorGridlines>
          <c:spPr>
            <a:ln w="9360">
              <a:solidFill>
                <a:srgbClr val="d9d9d9"/>
              </a:solidFill>
              <a:round/>
            </a:ln>
          </c:spPr>
        </c:majorGridlines>
        <c:title>
          <c:tx>
            <c:rich>
              <a:bodyPr rot="0"/>
              <a:lstStyle/>
              <a:p>
                <a:pPr>
                  <a:defRPr b="0" sz="1300" strike="noStrike" u="none">
                    <a:solidFill>
                      <a:srgbClr val="000000"/>
                    </a:solidFill>
                    <a:uFillTx/>
                    <a:latin typeface="Arial"/>
                  </a:defRPr>
                </a:pPr>
                <a:r>
                  <a:rPr b="0" lang="fr-FR" sz="1400" strike="noStrike" u="none">
                    <a:solidFill>
                      <a:srgbClr val="000000"/>
                    </a:solidFill>
                    <a:uFillTx/>
                    <a:latin typeface="Calibri"/>
                  </a:rPr>
                  <a:t>Rb mass (a.u)</a:t>
                </a:r>
              </a:p>
            </c:rich>
          </c:tx>
          <c:layout>
            <c:manualLayout>
              <c:xMode val="edge"/>
              <c:yMode val="edge"/>
              <c:x val="0.478581189471808"/>
              <c:y val="0.91212204256874"/>
            </c:manualLayout>
          </c:layout>
          <c:overlay val="0"/>
          <c:spPr>
            <a:noFill/>
            <a:ln w="0">
              <a:noFill/>
            </a:ln>
          </c:spPr>
        </c:title>
        <c:numFmt formatCode="General" sourceLinked="0"/>
        <c:majorTickMark val="none"/>
        <c:minorTickMark val="none"/>
        <c:tickLblPos val="nextTo"/>
        <c:spPr>
          <a:ln w="9360">
            <a:solidFill>
              <a:srgbClr val="bfbfbf"/>
            </a:solidFill>
            <a:round/>
          </a:ln>
        </c:spPr>
        <c:txPr>
          <a:bodyPr/>
          <a:lstStyle/>
          <a:p>
            <a:pPr>
              <a:defRPr b="0" sz="1400" strike="noStrike" u="none">
                <a:solidFill>
                  <a:srgbClr val="000000"/>
                </a:solidFill>
                <a:uFillTx/>
                <a:latin typeface="Calibri"/>
              </a:defRPr>
            </a:pPr>
          </a:p>
        </c:txPr>
        <c:crossAx val="59033313"/>
        <c:crossesAt val="0.01"/>
        <c:crossBetween val="midCat"/>
        <c:majorUnit val="1"/>
      </c:valAx>
      <c:valAx>
        <c:axId val="59033313"/>
        <c:scaling>
          <c:logBase val="10"/>
          <c:orientation val="minMax"/>
          <c:max val="1000000"/>
          <c:min val="10"/>
        </c:scaling>
        <c:delete val="0"/>
        <c:axPos val="l"/>
        <c:majorGridlines>
          <c:spPr>
            <a:ln w="9360">
              <a:solidFill>
                <a:srgbClr val="d9d9d9"/>
              </a:solidFill>
              <a:round/>
            </a:ln>
          </c:spPr>
        </c:majorGridlines>
        <c:title>
          <c:tx>
            <c:rich>
              <a:bodyPr rot="-5400000"/>
              <a:lstStyle/>
              <a:p>
                <a:pPr>
                  <a:defRPr b="0" sz="1300" strike="noStrike" u="none">
                    <a:solidFill>
                      <a:srgbClr val="000000"/>
                    </a:solidFill>
                    <a:uFillTx/>
                    <a:latin typeface="Arial"/>
                  </a:defRPr>
                </a:pPr>
                <a:r>
                  <a:rPr b="0" lang="fr-FR" sz="1400" strike="noStrike" u="none">
                    <a:solidFill>
                      <a:srgbClr val="000000"/>
                    </a:solidFill>
                    <a:uFillTx/>
                    <a:latin typeface="Calibri"/>
                  </a:rPr>
                  <a:t>Rate (pps)</a:t>
                </a:r>
              </a:p>
            </c:rich>
          </c:tx>
          <c:layout>
            <c:manualLayout>
              <c:xMode val="edge"/>
              <c:yMode val="edge"/>
              <c:x val="0.00808032796625275"/>
              <c:y val="0.3083949940623"/>
            </c:manualLayout>
          </c:layout>
          <c:overlay val="0"/>
          <c:spPr>
            <a:noFill/>
            <a:ln w="0">
              <a:noFill/>
            </a:ln>
          </c:spPr>
        </c:title>
        <c:numFmt formatCode="0E+00" sourceLinked="0"/>
        <c:majorTickMark val="none"/>
        <c:minorTickMark val="none"/>
        <c:tickLblPos val="nextTo"/>
        <c:spPr>
          <a:ln w="9360">
            <a:solidFill>
              <a:srgbClr val="bfbfbf"/>
            </a:solidFill>
            <a:round/>
          </a:ln>
        </c:spPr>
        <c:txPr>
          <a:bodyPr/>
          <a:lstStyle/>
          <a:p>
            <a:pPr>
              <a:defRPr b="0" sz="1400" strike="noStrike" u="none">
                <a:solidFill>
                  <a:srgbClr val="000000"/>
                </a:solidFill>
                <a:uFillTx/>
                <a:latin typeface="Calibri"/>
              </a:defRPr>
            </a:pPr>
          </a:p>
        </c:txPr>
        <c:crossAx val="7735352"/>
        <c:crosses val="autoZero"/>
        <c:crossBetween val="midCat"/>
      </c:valAx>
      <c:spPr>
        <a:solidFill>
          <a:srgbClr val="ffffff"/>
        </a:solidFill>
        <a:ln w="0">
          <a:noFill/>
        </a:ln>
      </c:spPr>
    </c:plotArea>
    <c:legend>
      <c:legendPos val="r"/>
      <c:layout>
        <c:manualLayout>
          <c:xMode val="edge"/>
          <c:yMode val="edge"/>
          <c:x val="0.375563370110637"/>
          <c:y val="0.553045730587851"/>
          <c:w val="0.593347685990435"/>
          <c:h val="0.272351108238308"/>
        </c:manualLayout>
      </c:layout>
      <c:overlay val="0"/>
      <c:spPr>
        <a:solidFill>
          <a:srgbClr val="ffffff"/>
        </a:solidFill>
        <a:ln w="0">
          <a:solidFill>
            <a:srgbClr val="000000"/>
          </a:solidFill>
        </a:ln>
      </c:spPr>
      <c:txPr>
        <a:bodyPr/>
        <a:lstStyle/>
        <a:p>
          <a:pPr>
            <a:defRPr b="0" sz="1400" strike="noStrike" u="none">
              <a:solidFill>
                <a:srgbClr val="000000"/>
              </a:solidFill>
              <a:uFillTx/>
              <a:latin typeface="Calibri"/>
            </a:defRPr>
          </a:pPr>
        </a:p>
      </c:txPr>
    </c:legend>
    <c:plotVisOnly val="1"/>
    <c:dispBlanksAs val="gap"/>
  </c:chart>
  <c:spPr>
    <a:noFill/>
    <a:ln w="0">
      <a:noFill/>
    </a:ln>
  </c:spPr>
  <c:userShapes r:id="rId1"/>
</c:chartSpace>
</file>

<file path=ppt/drawings/drawing1.xml><?xml version="1.0" encoding="utf-8"?>
<c:userShapes xmlns:cdr="http://schemas.openxmlformats.org/drawingml/2006/chartDrawing" xmlns:a="http://schemas.openxmlformats.org/drawingml/2006/main" xmlns:c="http://schemas.openxmlformats.org/drawingml/2006/chart" xmlns:r="http://schemas.openxmlformats.org/officeDocument/2006/relationships">
  <cdr:relSizeAnchor>
    <cdr:from>
      <cdr:x>0.188371833500725</cdr:x>
      <cdr:y>0.731812786162456</cdr:y>
    </cdr:from>
    <cdr:to>
      <cdr:x>0.248019194286352</cdr:x>
      <cdr:y>0.795319654061387</cdr:y>
    </cdr:to>
    <cdr:sp>
      <cdr:nvSpPr>
        <cdr:cNvPr id="827" name="ZoneTexte 1"/>
        <cdr:cNvSpPr/>
      </cdr:nvSpPr>
      <cdr:spPr>
        <a:xfrm>
          <a:off x="1215360" y="3107160"/>
          <a:ext cx="384840" cy="269640"/>
        </a:xfrm>
        <a:prstGeom prst="rect">
          <a:avLst/>
        </a:prstGeom>
        <a:solidFill>
          <a:schemeClr val="bg1"/>
        </a:solidFill>
        <a:ln w="0">
          <a:noFill/>
        </a:ln>
      </cdr:spPr>
      <cdr:style>
        <a:lnRef idx="0"/>
        <a:fillRef idx="0"/>
        <a:effectRef idx="0"/>
        <a:fontRef idx="minor"/>
      </cdr:style>
      <cdr:txBody>
        <a:bodyPr wrap="none" vertOverflow="clip" lIns="90000" rIns="90000" tIns="45000" bIns="45000" anchor="t">
          <a:noAutofit/>
        </a:bodyPr>
        <a:p>
          <a:pPr>
            <a:lnSpc>
              <a:spcPct val="100000"/>
            </a:lnSpc>
          </a:pPr>
          <a:r>
            <a:rPr b="0" lang="fr-FR" sz="1100" strike="noStrike" u="none">
              <a:solidFill>
                <a:srgbClr val="000000"/>
              </a:solidFill>
              <a:effectLst/>
              <a:uFillTx/>
              <a:latin typeface="Times New Roman"/>
            </a:rPr>
            <a:t>15%</a:t>
          </a:r>
          <a:endParaRPr b="0" sz="1100" strike="noStrike" u="none">
            <a:solidFill>
              <a:srgbClr val="000000"/>
            </a:solidFill>
            <a:effectLst/>
            <a:uFillTx/>
            <a:latin typeface="Times New Roman"/>
          </a:endParaRPr>
        </a:p>
      </cdr:txBody>
    </cdr:sp>
  </cdr:relSizeAnchor>
  <cdr:relSizeAnchor>
    <cdr:from>
      <cdr:x>0.421883718335007</cdr:x>
      <cdr:y>0.338731558419535</cdr:y>
    </cdr:from>
    <cdr:to>
      <cdr:x>0.476397723468363</cdr:x>
      <cdr:y>0.39477700525691</cdr:y>
    </cdr:to>
    <cdr:sp>
      <cdr:nvSpPr>
        <cdr:cNvPr id="828" name="ZoneTexte 2"/>
        <cdr:cNvSpPr/>
      </cdr:nvSpPr>
      <cdr:spPr>
        <a:xfrm>
          <a:off x="2721960" y="1438200"/>
          <a:ext cx="351720" cy="237960"/>
        </a:xfrm>
        <a:prstGeom prst="rect">
          <a:avLst/>
        </a:prstGeom>
        <a:solidFill>
          <a:schemeClr val="bg1"/>
        </a:solidFill>
        <a:ln w="0">
          <a:noFill/>
        </a:ln>
      </cdr:spPr>
      <cdr:style>
        <a:lnRef idx="0"/>
        <a:fillRef idx="0"/>
        <a:effectRef idx="0"/>
        <a:fontRef idx="minor"/>
      </cdr:style>
      <cdr:txBody>
        <a:bodyPr wrap="none" vertOverflow="clip" lIns="90000" rIns="90000" tIns="45000" bIns="45000" anchor="t">
          <a:noAutofit/>
        </a:bodyPr>
        <a:p>
          <a:pPr>
            <a:lnSpc>
              <a:spcPct val="100000"/>
            </a:lnSpc>
          </a:pPr>
          <a:r>
            <a:rPr b="0" lang="fr-FR" sz="1100" strike="noStrike" u="none">
              <a:solidFill>
                <a:srgbClr val="000000"/>
              </a:solidFill>
              <a:effectLst/>
              <a:uFillTx/>
              <a:latin typeface="Times New Roman"/>
            </a:rPr>
            <a:t>4%</a:t>
          </a:r>
          <a:endParaRPr b="0" sz="1100" strike="noStrike" u="none">
            <a:solidFill>
              <a:srgbClr val="000000"/>
            </a:solidFill>
            <a:effectLst/>
            <a:uFillTx/>
            <a:latin typeface="Times New Roman"/>
          </a:endParaRPr>
        </a:p>
      </cdr:txBody>
    </cdr:sp>
  </cdr:relSizeAnchor>
  <cdr:relSizeAnchor>
    <cdr:from>
      <cdr:x>0.551668340586988</cdr:x>
      <cdr:y>0.324995760556215</cdr:y>
    </cdr:from>
    <cdr:to>
      <cdr:x>0.609753375739315</cdr:x>
      <cdr:y>0.385195862302866</cdr:y>
    </cdr:to>
    <cdr:sp>
      <cdr:nvSpPr>
        <cdr:cNvPr id="829" name="ZoneTexte 3"/>
        <cdr:cNvSpPr/>
      </cdr:nvSpPr>
      <cdr:spPr>
        <a:xfrm>
          <a:off x="3559320" y="1379880"/>
          <a:ext cx="374760" cy="255600"/>
        </a:xfrm>
        <a:prstGeom prst="rect">
          <a:avLst/>
        </a:prstGeom>
        <a:solidFill>
          <a:schemeClr val="bg1"/>
        </a:solidFill>
        <a:ln w="0">
          <a:noFill/>
        </a:ln>
      </cdr:spPr>
      <cdr:style>
        <a:lnRef idx="0"/>
        <a:fillRef idx="0"/>
        <a:effectRef idx="0"/>
        <a:fontRef idx="minor"/>
      </cdr:style>
      <cdr:txBody>
        <a:bodyPr wrap="none" vertOverflow="clip" lIns="90000" rIns="90000" tIns="45000" bIns="45000" anchor="t">
          <a:noAutofit/>
        </a:bodyPr>
        <a:p>
          <a:pPr>
            <a:lnSpc>
              <a:spcPct val="100000"/>
            </a:lnSpc>
          </a:pPr>
          <a:r>
            <a:rPr b="0" lang="fr-FR" sz="1100" strike="noStrike" u="none">
              <a:solidFill>
                <a:srgbClr val="000000"/>
              </a:solidFill>
              <a:effectLst/>
              <a:uFillTx/>
              <a:latin typeface="Times New Roman"/>
            </a:rPr>
            <a:t>10%</a:t>
          </a:r>
          <a:endParaRPr b="0" sz="1100" strike="noStrike" u="none">
            <a:solidFill>
              <a:srgbClr val="000000"/>
            </a:solidFill>
            <a:effectLst/>
            <a:uFillTx/>
            <a:latin typeface="Times New Roman"/>
          </a:endParaRPr>
        </a:p>
      </cdr:txBody>
    </cdr:sp>
  </cdr:relSizeAnchor>
  <cdr:relSizeAnchor>
    <cdr:from>
      <cdr:x>0.688316036156679</cdr:x>
      <cdr:y>0.253264371714431</cdr:y>
    </cdr:from>
    <cdr:to>
      <cdr:x>0.746512665997099</cdr:x>
      <cdr:y>0.310836018314397</cdr:y>
    </cdr:to>
    <cdr:sp>
      <cdr:nvSpPr>
        <cdr:cNvPr id="830" name="ZoneTexte 4"/>
        <cdr:cNvSpPr/>
      </cdr:nvSpPr>
      <cdr:spPr>
        <a:xfrm>
          <a:off x="4440960" y="1075320"/>
          <a:ext cx="375480" cy="244440"/>
        </a:xfrm>
        <a:prstGeom prst="rect">
          <a:avLst/>
        </a:prstGeom>
        <a:solidFill>
          <a:schemeClr val="bg1"/>
        </a:solidFill>
        <a:ln w="0">
          <a:noFill/>
        </a:ln>
      </cdr:spPr>
      <cdr:style>
        <a:lnRef idx="0"/>
        <a:fillRef idx="0"/>
        <a:effectRef idx="0"/>
        <a:fontRef idx="minor"/>
      </cdr:style>
      <cdr:txBody>
        <a:bodyPr wrap="none" vertOverflow="clip" lIns="90000" rIns="90000" tIns="45000" bIns="45000" anchor="t">
          <a:noAutofit/>
        </a:bodyPr>
        <a:p>
          <a:pPr>
            <a:lnSpc>
              <a:spcPct val="100000"/>
            </a:lnSpc>
          </a:pPr>
          <a:r>
            <a:rPr b="0" lang="fr-FR" sz="1100" strike="noStrike" u="none">
              <a:solidFill>
                <a:srgbClr val="000000"/>
              </a:solidFill>
              <a:effectLst/>
              <a:uFillTx/>
              <a:latin typeface="Times New Roman"/>
            </a:rPr>
            <a:t>30%</a:t>
          </a:r>
          <a:endParaRPr b="0" sz="1100" strike="noStrike" u="none">
            <a:solidFill>
              <a:srgbClr val="000000"/>
            </a:solidFill>
            <a:effectLst/>
            <a:uFillTx/>
            <a:latin typeface="Times New Roman"/>
          </a:endParaRPr>
        </a:p>
      </cdr:txBody>
    </cdr:sp>
  </cdr:relSizeAnchor>
  <cdr:relSizeAnchor>
    <cdr:from>
      <cdr:x>0.817710077000335</cdr:x>
      <cdr:y>0.293963032050195</cdr:y>
    </cdr:from>
    <cdr:to>
      <cdr:x>0.880370494364468</cdr:x>
      <cdr:y>0.352806511785654</cdr:y>
    </cdr:to>
    <cdr:sp>
      <cdr:nvSpPr>
        <cdr:cNvPr id="831" name="ZoneTexte 5"/>
        <cdr:cNvSpPr/>
      </cdr:nvSpPr>
      <cdr:spPr>
        <a:xfrm>
          <a:off x="5275800" y="1248120"/>
          <a:ext cx="404280" cy="249840"/>
        </a:xfrm>
        <a:prstGeom prst="rect">
          <a:avLst/>
        </a:prstGeom>
        <a:solidFill>
          <a:schemeClr val="bg1"/>
        </a:solidFill>
        <a:ln w="0">
          <a:noFill/>
        </a:ln>
      </cdr:spPr>
      <cdr:style>
        <a:lnRef idx="0"/>
        <a:fillRef idx="0"/>
        <a:effectRef idx="0"/>
        <a:fontRef idx="minor"/>
      </cdr:style>
      <cdr:txBody>
        <a:bodyPr wrap="none" vertOverflow="clip" lIns="90000" rIns="90000" tIns="45000" bIns="45000" anchor="t">
          <a:noAutofit/>
        </a:bodyPr>
        <a:p>
          <a:pPr>
            <a:lnSpc>
              <a:spcPct val="100000"/>
            </a:lnSpc>
          </a:pPr>
          <a:r>
            <a:rPr b="0" lang="fr-FR" sz="1100" strike="noStrike" u="none">
              <a:solidFill>
                <a:srgbClr val="000000"/>
              </a:solidFill>
              <a:effectLst/>
              <a:uFillTx/>
              <a:latin typeface="Times New Roman"/>
            </a:rPr>
            <a:t>26%</a:t>
          </a:r>
          <a:endParaRPr b="0" sz="1100" strike="noStrike" u="none">
            <a:solidFill>
              <a:srgbClr val="000000"/>
            </a:solidFill>
            <a:effectLst/>
            <a:uFillTx/>
            <a:latin typeface="Times New Roman"/>
          </a:endParaRPr>
        </a:p>
      </cdr:txBody>
    </cdr:sp>
  </cdr:relSizeAnchor>
  <cdr:relSizeAnchor>
    <cdr:from>
      <cdr:x>0.561098091730834</cdr:x>
      <cdr:y>0.046379515007631</cdr:y>
    </cdr:from>
    <cdr:to>
      <cdr:x>0.968697689989956</cdr:x>
      <cdr:y>0.117771748346617</cdr:y>
    </cdr:to>
    <cdr:sp>
      <cdr:nvSpPr>
        <cdr:cNvPr id="832" name="ZoneTexte 10"/>
        <cdr:cNvSpPr/>
      </cdr:nvSpPr>
      <cdr:spPr>
        <a:xfrm>
          <a:off x="3620160" y="196920"/>
          <a:ext cx="2629800" cy="303120"/>
        </a:xfrm>
        <a:prstGeom prst="rect">
          <a:avLst/>
        </a:prstGeom>
        <a:solidFill>
          <a:schemeClr val="bg1"/>
        </a:solidFill>
        <a:ln w="0">
          <a:solidFill>
            <a:srgbClr val="000000"/>
          </a:solidFill>
        </a:ln>
      </cdr:spPr>
      <cdr:style>
        <a:lnRef idx="0"/>
        <a:fillRef idx="0"/>
        <a:effectRef idx="0"/>
        <a:fontRef idx="minor"/>
      </cdr:style>
      <cdr:txBody>
        <a:bodyPr wrap="none" vertOverflow="clip" lIns="90000" rIns="90000" tIns="45000" bIns="45000" anchor="t">
          <a:noAutofit/>
        </a:bodyPr>
        <a:p>
          <a:pPr>
            <a:lnSpc>
              <a:spcPct val="100000"/>
            </a:lnSpc>
          </a:pPr>
          <a:r>
            <a:rPr b="1" lang="fr-FR" sz="1400" strike="noStrike" u="none" baseline="30000">
              <a:solidFill>
                <a:srgbClr val="000000"/>
              </a:solidFill>
              <a:effectLst/>
              <a:uFillTx/>
              <a:latin typeface="Times New Roman"/>
            </a:rPr>
            <a:t>20</a:t>
          </a:r>
          <a:r>
            <a:rPr b="1" lang="fr-FR" sz="1400" strike="noStrike" u="none">
              <a:solidFill>
                <a:srgbClr val="000000"/>
              </a:solidFill>
              <a:effectLst/>
              <a:uFillTx/>
              <a:latin typeface="Times New Roman"/>
            </a:rPr>
            <a:t>Ne@90MeV 1,1 µAp + </a:t>
          </a:r>
          <a:r>
            <a:rPr b="1" lang="fr-FR" sz="1400" strike="noStrike" u="none" baseline="30000">
              <a:solidFill>
                <a:srgbClr val="000000"/>
              </a:solidFill>
              <a:effectLst/>
              <a:uFillTx/>
              <a:latin typeface="Times New Roman"/>
            </a:rPr>
            <a:t>nat</a:t>
          </a:r>
          <a:r>
            <a:rPr b="1" lang="fr-FR" sz="1400" strike="noStrike" u="none">
              <a:solidFill>
                <a:srgbClr val="000000"/>
              </a:solidFill>
              <a:effectLst/>
              <a:uFillTx/>
              <a:latin typeface="Times New Roman"/>
            </a:rPr>
            <a:t>Ni 4µm</a:t>
          </a:r>
          <a:endParaRPr b="0" sz="1400" strike="noStrike" u="none">
            <a:solidFill>
              <a:srgbClr val="000000"/>
            </a:solidFill>
            <a:effectLst/>
            <a:uFillTx/>
            <a:latin typeface="Times New Roman"/>
          </a:endParaRPr>
        </a:p>
      </cdr:txBody>
    </cdr:sp>
  </cdr:relSizeAnchor>
  <cdr:relSizeAnchor>
    <cdr:from>
      <cdr:x>0.252929360562437</cdr:x>
      <cdr:y>0.71027641173478</cdr:y>
    </cdr:from>
    <cdr:to>
      <cdr:x>0.252929360562437</cdr:x>
      <cdr:y>0.817449550618959</cdr:y>
    </cdr:to>
    <cdr:cxnSp>
      <cdr:nvCxnSpPr>
        <cdr:cNvPr id="833" name="Connecteur droit 7"/>
        <cdr:cNvCxnSpPr/>
        <cdr:nvPr/>
      </cdr:nvCxnSpPr>
      <cdr:spPr>
        <a:xfrm>
          <a:off x="1631880" y="3015720"/>
          <a:ext cx="360" cy="455400"/>
        </a:xfrm>
        <a:prstGeom prst="straightConnector1">
          <a:avLst/>
        </a:prstGeom>
        <a:ln w="0">
          <a:solidFill>
            <a:srgbClr val="000000"/>
          </a:solidFill>
        </a:ln>
      </cdr:spPr>
    </cdr:cxnSp>
  </cdr:relSizeAnchor>
  <cdr:relSizeAnchor>
    <cdr:from>
      <cdr:x>0.428356210244392</cdr:x>
      <cdr:y>0.266915380702052</cdr:y>
    </cdr:from>
    <cdr:to>
      <cdr:x>0.428356210244392</cdr:x>
      <cdr:y>0.456418517890453</cdr:y>
    </cdr:to>
    <cdr:cxnSp>
      <cdr:nvCxnSpPr>
        <cdr:cNvPr id="834" name="Connecteur droit avec flèche 9"/>
        <cdr:cNvCxnSpPr/>
        <cdr:nvPr/>
      </cdr:nvCxnSpPr>
      <cdr:spPr>
        <a:xfrm>
          <a:off x="2763720" y="1133280"/>
          <a:ext cx="360" cy="804960"/>
        </a:xfrm>
        <a:prstGeom prst="straightConnector1">
          <a:avLst/>
        </a:prstGeom>
        <a:ln w="0">
          <a:solidFill>
            <a:srgbClr val="000000"/>
          </a:solidFill>
        </a:ln>
      </cdr:spPr>
    </cdr:cxnSp>
  </cdr:relSizeAnchor>
  <cdr:relSizeAnchor>
    <cdr:from>
      <cdr:x>0.557582859055909</cdr:x>
      <cdr:y>0.293708665423097</cdr:y>
    </cdr:from>
    <cdr:to>
      <cdr:x>0.557582859055909</cdr:x>
      <cdr:y>0.423859589621842</cdr:y>
    </cdr:to>
    <cdr:cxnSp>
      <cdr:nvCxnSpPr>
        <cdr:cNvPr id="835" name="Connecteur droit avec flèche 12"/>
        <cdr:cNvCxnSpPr/>
        <cdr:nvPr/>
      </cdr:nvCxnSpPr>
      <cdr:spPr>
        <a:xfrm>
          <a:off x="3597480" y="1247040"/>
          <a:ext cx="360" cy="552960"/>
        </a:xfrm>
        <a:prstGeom prst="straightConnector1">
          <a:avLst/>
        </a:prstGeom>
        <a:ln w="0">
          <a:solidFill>
            <a:srgbClr val="000000"/>
          </a:solidFill>
        </a:ln>
      </cdr:spPr>
    </cdr:cxnSp>
  </cdr:relSizeAnchor>
  <cdr:relSizeAnchor>
    <cdr:from>
      <cdr:x>0.687423278651936</cdr:x>
      <cdr:y>0.249703238935052</cdr:y>
    </cdr:from>
    <cdr:to>
      <cdr:x>0.687423278651936</cdr:x>
      <cdr:y>0.32245209428523</cdr:y>
    </cdr:to>
    <cdr:cxnSp>
      <cdr:nvCxnSpPr>
        <cdr:cNvPr id="836" name="Connecteur droit avec flèche 14"/>
        <cdr:cNvCxnSpPr/>
        <cdr:nvPr/>
      </cdr:nvCxnSpPr>
      <cdr:spPr>
        <a:xfrm>
          <a:off x="4435200" y="1060200"/>
          <a:ext cx="360" cy="309240"/>
        </a:xfrm>
        <a:prstGeom prst="straightConnector1">
          <a:avLst/>
        </a:prstGeom>
        <a:ln w="0">
          <a:solidFill>
            <a:srgbClr val="000000"/>
          </a:solidFill>
        </a:ln>
      </cdr:spPr>
    </cdr:cxnSp>
  </cdr:relSizeAnchor>
  <cdr:relSizeAnchor>
    <cdr:from>
      <cdr:x>0.818435442472938</cdr:x>
      <cdr:y>0.289893166016619</cdr:y>
    </cdr:from>
    <cdr:to>
      <cdr:x>0.818435442472938</cdr:x>
      <cdr:y>0.366457520773275</cdr:y>
    </cdr:to>
    <cdr:cxnSp>
      <cdr:nvCxnSpPr>
        <cdr:cNvPr id="837" name="Connecteur droit avec flèche 16"/>
        <cdr:cNvCxnSpPr/>
        <cdr:nvPr/>
      </cdr:nvCxnSpPr>
      <cdr:spPr>
        <a:xfrm>
          <a:off x="5280480" y="1230840"/>
          <a:ext cx="360" cy="325440"/>
        </a:xfrm>
        <a:prstGeom prst="straightConnector1">
          <a:avLst/>
        </a:prstGeom>
        <a:ln w="0">
          <a:solidFill>
            <a:srgbClr val="000000"/>
          </a:solidFill>
        </a:ln>
      </cdr:spPr>
    </cdr:cxnSp>
  </cdr:relSizeAnchor>
</c:userShapes>
</file>

<file path=ppt/drawings/drawing2.xml><?xml version="1.0" encoding="utf-8"?>
<c:userShapes xmlns:cdr="http://schemas.openxmlformats.org/drawingml/2006/chartDrawing" xmlns:a="http://schemas.openxmlformats.org/drawingml/2006/main" xmlns:c="http://schemas.openxmlformats.org/drawingml/2006/chart" xmlns:r="http://schemas.openxmlformats.org/officeDocument/2006/relationships">
  <cdr:relSizeAnchor>
    <cdr:from>
      <cdr:x>0.302418156972254</cdr:x>
      <cdr:y>0.293870466794556</cdr:y>
    </cdr:from>
    <cdr:to>
      <cdr:x>0.362010575723368</cdr:x>
      <cdr:y>0.357358180323376</cdr:y>
    </cdr:to>
    <cdr:sp>
      <cdr:nvSpPr>
        <cdr:cNvPr id="853" name="ZoneTexte 1"/>
        <cdr:cNvSpPr/>
      </cdr:nvSpPr>
      <cdr:spPr>
        <a:xfrm>
          <a:off x="1832400" y="1158120"/>
          <a:ext cx="361080" cy="250200"/>
        </a:xfrm>
        <a:prstGeom prst="rect">
          <a:avLst/>
        </a:prstGeom>
        <a:solidFill>
          <a:schemeClr val="bg1"/>
        </a:solidFill>
        <a:ln w="0">
          <a:noFill/>
        </a:ln>
      </cdr:spPr>
      <cdr:style>
        <a:lnRef idx="0"/>
        <a:fillRef idx="0"/>
        <a:effectRef idx="0"/>
        <a:fontRef idx="minor"/>
      </cdr:style>
      <cdr:txBody>
        <a:bodyPr wrap="none" vertOverflow="clip" lIns="90000" rIns="90000" tIns="45000" bIns="45000" anchor="t">
          <a:noAutofit/>
        </a:bodyPr>
        <a:p>
          <a:pPr>
            <a:lnSpc>
              <a:spcPct val="100000"/>
            </a:lnSpc>
          </a:pPr>
          <a:r>
            <a:rPr b="0" lang="fr-FR" sz="1100" strike="noStrike" u="none">
              <a:solidFill>
                <a:srgbClr val="000000"/>
              </a:solidFill>
              <a:effectLst/>
              <a:uFillTx/>
              <a:latin typeface="Times New Roman"/>
            </a:rPr>
            <a:t>15%</a:t>
          </a:r>
          <a:endParaRPr b="0" sz="1100" strike="noStrike" u="none">
            <a:solidFill>
              <a:srgbClr val="000000"/>
            </a:solidFill>
            <a:effectLst/>
            <a:uFillTx/>
            <a:latin typeface="Times New Roman"/>
          </a:endParaRPr>
        </a:p>
      </cdr:txBody>
    </cdr:sp>
  </cdr:relSizeAnchor>
  <cdr:relSizeAnchor>
    <cdr:from>
      <cdr:x>0.433961143128751</cdr:x>
      <cdr:y>0.372430802959715</cdr:y>
    </cdr:from>
    <cdr:to>
      <cdr:x>0.488443942724734</cdr:x>
      <cdr:y>0.428336530556317</cdr:y>
    </cdr:to>
    <cdr:sp>
      <cdr:nvSpPr>
        <cdr:cNvPr id="854" name="ZoneTexte 2"/>
        <cdr:cNvSpPr/>
      </cdr:nvSpPr>
      <cdr:spPr>
        <a:xfrm>
          <a:off x="2629440" y="1467720"/>
          <a:ext cx="330120" cy="220320"/>
        </a:xfrm>
        <a:prstGeom prst="rect">
          <a:avLst/>
        </a:prstGeom>
        <a:solidFill>
          <a:schemeClr val="bg1"/>
        </a:solidFill>
        <a:ln w="0">
          <a:noFill/>
        </a:ln>
      </cdr:spPr>
      <cdr:style>
        <a:lnRef idx="0"/>
        <a:fillRef idx="0"/>
        <a:effectRef idx="0"/>
        <a:fontRef idx="minor"/>
      </cdr:style>
      <cdr:txBody>
        <a:bodyPr wrap="none" vertOverflow="clip" lIns="90000" rIns="90000" tIns="45000" bIns="45000" anchor="t">
          <a:noAutofit/>
        </a:bodyPr>
        <a:p>
          <a:pPr>
            <a:lnSpc>
              <a:spcPct val="100000"/>
            </a:lnSpc>
          </a:pPr>
          <a:r>
            <a:rPr b="0" lang="fr-FR" sz="1100" strike="noStrike" u="none">
              <a:solidFill>
                <a:srgbClr val="000000"/>
              </a:solidFill>
              <a:effectLst/>
              <a:uFillTx/>
              <a:latin typeface="Times New Roman"/>
            </a:rPr>
            <a:t>4%</a:t>
          </a:r>
          <a:endParaRPr b="0" sz="1100" strike="noStrike" u="none">
            <a:solidFill>
              <a:srgbClr val="000000"/>
            </a:solidFill>
            <a:effectLst/>
            <a:uFillTx/>
            <a:latin typeface="Times New Roman"/>
          </a:endParaRPr>
        </a:p>
      </cdr:txBody>
    </cdr:sp>
  </cdr:relSizeAnchor>
  <cdr:relSizeAnchor>
    <cdr:from>
      <cdr:x>0.559384469134336</cdr:x>
      <cdr:y>0.22334886270211</cdr:y>
    </cdr:from>
    <cdr:to>
      <cdr:x>0.617432119303666</cdr:x>
      <cdr:y>0.283456654791267</cdr:y>
    </cdr:to>
    <cdr:sp>
      <cdr:nvSpPr>
        <cdr:cNvPr id="855" name="ZoneTexte 3"/>
        <cdr:cNvSpPr/>
      </cdr:nvSpPr>
      <cdr:spPr>
        <a:xfrm>
          <a:off x="3389400" y="880200"/>
          <a:ext cx="351720" cy="236880"/>
        </a:xfrm>
        <a:prstGeom prst="rect">
          <a:avLst/>
        </a:prstGeom>
        <a:solidFill>
          <a:schemeClr val="bg1"/>
        </a:solidFill>
        <a:ln w="0">
          <a:noFill/>
        </a:ln>
      </cdr:spPr>
      <cdr:style>
        <a:lnRef idx="0"/>
        <a:fillRef idx="0"/>
        <a:effectRef idx="0"/>
        <a:fontRef idx="minor"/>
      </cdr:style>
      <cdr:txBody>
        <a:bodyPr wrap="none" vertOverflow="clip" lIns="90000" rIns="90000" tIns="45000" bIns="45000" anchor="t">
          <a:noAutofit/>
        </a:bodyPr>
        <a:p>
          <a:pPr>
            <a:lnSpc>
              <a:spcPct val="100000"/>
            </a:lnSpc>
          </a:pPr>
          <a:r>
            <a:rPr b="0" lang="fr-FR" sz="1100" strike="noStrike" u="none">
              <a:solidFill>
                <a:srgbClr val="000000"/>
              </a:solidFill>
              <a:effectLst/>
              <a:uFillTx/>
              <a:latin typeface="Times New Roman"/>
            </a:rPr>
            <a:t>10%</a:t>
          </a:r>
          <a:endParaRPr b="0" sz="1100" strike="noStrike" u="none">
            <a:solidFill>
              <a:srgbClr val="000000"/>
            </a:solidFill>
            <a:effectLst/>
            <a:uFillTx/>
            <a:latin typeface="Times New Roman"/>
          </a:endParaRPr>
        </a:p>
      </cdr:txBody>
    </cdr:sp>
  </cdr:relSizeAnchor>
  <cdr:relSizeAnchor>
    <cdr:from>
      <cdr:x>0.692709880577506</cdr:x>
      <cdr:y>0.277244907280533</cdr:y>
    </cdr:from>
    <cdr:to>
      <cdr:x>0.750876359099281</cdr:x>
      <cdr:y>0.334794920982918</cdr:y>
    </cdr:to>
    <cdr:sp>
      <cdr:nvSpPr>
        <cdr:cNvPr id="856" name="ZoneTexte 4"/>
        <cdr:cNvSpPr/>
      </cdr:nvSpPr>
      <cdr:spPr>
        <a:xfrm>
          <a:off x="4197240" y="1092600"/>
          <a:ext cx="352440" cy="226800"/>
        </a:xfrm>
        <a:prstGeom prst="rect">
          <a:avLst/>
        </a:prstGeom>
        <a:solidFill>
          <a:schemeClr val="bg1"/>
        </a:solidFill>
        <a:ln w="0">
          <a:noFill/>
        </a:ln>
      </cdr:spPr>
      <cdr:style>
        <a:lnRef idx="0"/>
        <a:fillRef idx="0"/>
        <a:effectRef idx="0"/>
        <a:fontRef idx="minor"/>
      </cdr:style>
      <cdr:txBody>
        <a:bodyPr wrap="none" vertOverflow="clip" lIns="90000" rIns="90000" tIns="45000" bIns="45000" anchor="t">
          <a:noAutofit/>
        </a:bodyPr>
        <a:p>
          <a:pPr>
            <a:lnSpc>
              <a:spcPct val="100000"/>
            </a:lnSpc>
          </a:pPr>
          <a:r>
            <a:rPr b="0" lang="fr-FR" sz="1100" strike="noStrike" u="none">
              <a:solidFill>
                <a:srgbClr val="000000"/>
              </a:solidFill>
              <a:effectLst/>
              <a:uFillTx/>
              <a:latin typeface="Times New Roman"/>
            </a:rPr>
            <a:t>30%</a:t>
          </a:r>
          <a:endParaRPr b="0" sz="1100" strike="noStrike" u="none">
            <a:solidFill>
              <a:srgbClr val="000000"/>
            </a:solidFill>
            <a:effectLst/>
            <a:uFillTx/>
            <a:latin typeface="Times New Roman"/>
          </a:endParaRPr>
        </a:p>
      </cdr:txBody>
    </cdr:sp>
  </cdr:relSizeAnchor>
  <cdr:relSizeAnchor>
    <cdr:from>
      <cdr:x>0.823183411561999</cdr:x>
      <cdr:y>0.276331414999543</cdr:y>
    </cdr:from>
    <cdr:to>
      <cdr:x>0.885805953300458</cdr:x>
      <cdr:y>0.335068968667215</cdr:y>
    </cdr:to>
    <cdr:sp>
      <cdr:nvSpPr>
        <cdr:cNvPr id="857" name="ZoneTexte 5"/>
        <cdr:cNvSpPr/>
      </cdr:nvSpPr>
      <cdr:spPr>
        <a:xfrm>
          <a:off x="4987800" y="1089000"/>
          <a:ext cx="379440" cy="231480"/>
        </a:xfrm>
        <a:prstGeom prst="rect">
          <a:avLst/>
        </a:prstGeom>
        <a:solidFill>
          <a:schemeClr val="bg1"/>
        </a:solidFill>
        <a:ln w="0">
          <a:noFill/>
        </a:ln>
      </cdr:spPr>
      <cdr:style>
        <a:lnRef idx="0"/>
        <a:fillRef idx="0"/>
        <a:effectRef idx="0"/>
        <a:fontRef idx="minor"/>
      </cdr:style>
      <cdr:txBody>
        <a:bodyPr wrap="none" vertOverflow="clip" lIns="90000" rIns="90000" tIns="45000" bIns="45000" anchor="t">
          <a:noAutofit/>
        </a:bodyPr>
        <a:p>
          <a:pPr>
            <a:lnSpc>
              <a:spcPct val="100000"/>
            </a:lnSpc>
          </a:pPr>
          <a:r>
            <a:rPr b="0" lang="fr-FR" sz="1100" strike="noStrike" u="none">
              <a:solidFill>
                <a:srgbClr val="000000"/>
              </a:solidFill>
              <a:effectLst/>
              <a:uFillTx/>
              <a:latin typeface="Times New Roman"/>
            </a:rPr>
            <a:t>26%</a:t>
          </a:r>
          <a:endParaRPr b="0" sz="1100" strike="noStrike" u="none">
            <a:solidFill>
              <a:srgbClr val="000000"/>
            </a:solidFill>
            <a:effectLst/>
            <a:uFillTx/>
            <a:latin typeface="Times New Roman"/>
          </a:endParaRPr>
        </a:p>
      </cdr:txBody>
    </cdr:sp>
  </cdr:relSizeAnchor>
  <cdr:relSizeAnchor>
    <cdr:from>
      <cdr:x>0.619333372942784</cdr:x>
      <cdr:y>0.064675253494108</cdr:y>
    </cdr:from>
    <cdr:to>
      <cdr:x>0.952468659022043</cdr:x>
      <cdr:y>0.136019000639445</cdr:y>
    </cdr:to>
    <cdr:sp>
      <cdr:nvSpPr>
        <cdr:cNvPr id="858" name="ZoneTexte 10"/>
        <cdr:cNvSpPr/>
      </cdr:nvSpPr>
      <cdr:spPr>
        <a:xfrm>
          <a:off x="3752640" y="254880"/>
          <a:ext cx="2018520" cy="281160"/>
        </a:xfrm>
        <a:prstGeom prst="rect">
          <a:avLst/>
        </a:prstGeom>
        <a:solidFill>
          <a:schemeClr val="bg1"/>
        </a:solidFill>
        <a:ln w="0">
          <a:solidFill>
            <a:srgbClr val="000000"/>
          </a:solidFill>
        </a:ln>
      </cdr:spPr>
      <cdr:style>
        <a:lnRef idx="0"/>
        <a:fillRef idx="0"/>
        <a:effectRef idx="0"/>
        <a:fontRef idx="minor"/>
      </cdr:style>
      <cdr:txBody>
        <a:bodyPr wrap="none" vertOverflow="clip" lIns="90000" rIns="90000" tIns="45000" bIns="45000" anchor="ctr">
          <a:noAutofit/>
        </a:bodyPr>
        <a:p>
          <a:pPr algn="ctr">
            <a:lnSpc>
              <a:spcPct val="100000"/>
            </a:lnSpc>
          </a:pPr>
          <a:r>
            <a:rPr b="1" lang="fr-FR" sz="1400" strike="noStrike" u="none" baseline="30000">
              <a:solidFill>
                <a:srgbClr val="000000"/>
              </a:solidFill>
              <a:effectLst/>
              <a:uFillTx/>
              <a:latin typeface="Times New Roman"/>
            </a:rPr>
            <a:t>20</a:t>
          </a:r>
          <a:r>
            <a:rPr b="1" lang="fr-FR" sz="1400" strike="noStrike" u="none">
              <a:solidFill>
                <a:srgbClr val="000000"/>
              </a:solidFill>
              <a:effectLst/>
              <a:uFillTx/>
              <a:latin typeface="Times New Roman"/>
            </a:rPr>
            <a:t>Ne 1,1 µAp + </a:t>
          </a:r>
          <a:r>
            <a:rPr b="1" lang="fr-FR" sz="1400" strike="noStrike" u="none" baseline="30000">
              <a:solidFill>
                <a:srgbClr val="000000"/>
              </a:solidFill>
              <a:effectLst/>
              <a:uFillTx/>
              <a:latin typeface="Times New Roman"/>
            </a:rPr>
            <a:t>nat</a:t>
          </a:r>
          <a:r>
            <a:rPr b="1" lang="fr-FR" sz="1400" strike="noStrike" u="none">
              <a:solidFill>
                <a:srgbClr val="000000"/>
              </a:solidFill>
              <a:effectLst/>
              <a:uFillTx/>
              <a:latin typeface="Times New Roman"/>
            </a:rPr>
            <a:t>Ni 4µm</a:t>
          </a:r>
          <a:endParaRPr b="0" sz="1400" strike="noStrike" u="none">
            <a:solidFill>
              <a:srgbClr val="000000"/>
            </a:solidFill>
            <a:effectLst/>
            <a:uFillTx/>
            <a:latin typeface="Times New Roman"/>
          </a:endParaRPr>
        </a:p>
      </cdr:txBody>
    </cdr:sp>
  </cdr:relSizeAnchor>
  <cdr:relSizeAnchor>
    <cdr:from>
      <cdr:x>0.297011466936011</cdr:x>
      <cdr:y>0.273316890472276</cdr:y>
    </cdr:from>
    <cdr:to>
      <cdr:x>0.297011466936011</cdr:x>
      <cdr:y>0.367863341554764</cdr:y>
    </cdr:to>
    <cdr:cxnSp>
      <cdr:nvCxnSpPr>
        <cdr:cNvPr id="859" name="Connecteur droit 7"/>
        <cdr:cNvCxnSpPr/>
        <cdr:nvPr/>
      </cdr:nvCxnSpPr>
      <cdr:spPr>
        <a:xfrm>
          <a:off x="1799640" y="1077120"/>
          <a:ext cx="360" cy="372960"/>
        </a:xfrm>
        <a:prstGeom prst="straightConnector1">
          <a:avLst/>
        </a:prstGeom>
        <a:ln w="0">
          <a:solidFill>
            <a:srgbClr val="000000"/>
          </a:solidFill>
        </a:ln>
      </cdr:spPr>
    </cdr:cxnSp>
  </cdr:relSizeAnchor>
  <cdr:relSizeAnchor>
    <cdr:from>
      <cdr:x>0.432713445428079</cdr:x>
      <cdr:y>0.30373618342925</cdr:y>
    </cdr:from>
    <cdr:to>
      <cdr:x>0.432713445428079</cdr:x>
      <cdr:y>0.497761943911574</cdr:y>
    </cdr:to>
    <cdr:cxnSp>
      <cdr:nvCxnSpPr>
        <cdr:cNvPr id="860" name="Connecteur droit avec flèche 9"/>
        <cdr:cNvCxnSpPr/>
        <cdr:nvPr/>
      </cdr:nvCxnSpPr>
      <cdr:spPr>
        <a:xfrm>
          <a:off x="2621880" y="1197000"/>
          <a:ext cx="360" cy="765000"/>
        </a:xfrm>
        <a:prstGeom prst="straightConnector1">
          <a:avLst/>
        </a:prstGeom>
        <a:ln w="0">
          <a:solidFill>
            <a:srgbClr val="000000"/>
          </a:solidFill>
        </a:ln>
      </cdr:spPr>
    </cdr:cxnSp>
  </cdr:relSizeAnchor>
  <cdr:relSizeAnchor>
    <cdr:from>
      <cdr:x>0.558612084843444</cdr:x>
      <cdr:y>0.184616789988125</cdr:y>
    </cdr:from>
    <cdr:to>
      <cdr:x>0.558612084843444</cdr:x>
      <cdr:y>0.32620809354161</cdr:y>
    </cdr:to>
    <cdr:cxnSp>
      <cdr:nvCxnSpPr>
        <cdr:cNvPr id="861" name="Connecteur droit avec flèche 12"/>
        <cdr:cNvCxnSpPr/>
        <cdr:nvPr/>
      </cdr:nvCxnSpPr>
      <cdr:spPr>
        <a:xfrm>
          <a:off x="3384720" y="727560"/>
          <a:ext cx="360" cy="558360"/>
        </a:xfrm>
        <a:prstGeom prst="straightConnector1">
          <a:avLst/>
        </a:prstGeom>
        <a:ln w="0">
          <a:solidFill>
            <a:srgbClr val="000000"/>
          </a:solidFill>
        </a:ln>
      </cdr:spPr>
    </cdr:cxnSp>
  </cdr:relSizeAnchor>
  <cdr:relSizeAnchor>
    <cdr:from>
      <cdr:x>0.692888123106173</cdr:x>
      <cdr:y>0.275326573490454</cdr:y>
    </cdr:from>
    <cdr:to>
      <cdr:x>0.692888123106173</cdr:x>
      <cdr:y>0.340641271581255</cdr:y>
    </cdr:to>
    <cdr:cxnSp>
      <cdr:nvCxnSpPr>
        <cdr:cNvPr id="862" name="Connecteur droit avec flèche 14"/>
        <cdr:cNvCxnSpPr/>
        <cdr:nvPr/>
      </cdr:nvCxnSpPr>
      <cdr:spPr>
        <a:xfrm>
          <a:off x="4198320" y="1085040"/>
          <a:ext cx="360" cy="257760"/>
        </a:xfrm>
        <a:prstGeom prst="straightConnector1">
          <a:avLst/>
        </a:prstGeom>
        <a:ln w="0">
          <a:solidFill>
            <a:srgbClr val="000000"/>
          </a:solidFill>
        </a:ln>
      </cdr:spPr>
    </cdr:cxnSp>
  </cdr:relSizeAnchor>
  <cdr:relSizeAnchor>
    <cdr:from>
      <cdr:x>0.822826926504664</cdr:x>
      <cdr:y>0.272220699735087</cdr:y>
    </cdr:from>
    <cdr:to>
      <cdr:x>0.822826926504664</cdr:x>
      <cdr:y>0.342194208458939</cdr:y>
    </cdr:to>
    <cdr:cxnSp>
      <cdr:nvCxnSpPr>
        <cdr:cNvPr id="863" name="Connecteur droit avec flèche 16"/>
        <cdr:cNvCxnSpPr/>
        <cdr:nvPr/>
      </cdr:nvCxnSpPr>
      <cdr:spPr>
        <a:xfrm>
          <a:off x="4985640" y="1072800"/>
          <a:ext cx="360" cy="276120"/>
        </a:xfrm>
        <a:prstGeom prst="straightConnector1">
          <a:avLst/>
        </a:prstGeom>
        <a:ln w="0">
          <a:solidFill>
            <a:srgbClr val="000000"/>
          </a:solidFill>
        </a:ln>
      </cdr:spPr>
    </cdr:cxnSp>
  </cdr:relSizeAnchor>
</c:userShap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7.png"/>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7.png"/>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7.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2.wmf"/><Relationship Id="rId6" Type="http://schemas.openxmlformats.org/officeDocument/2006/relationships/image" Target="../media/image13.png"/>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2.wmf"/><Relationship Id="rId6" Type="http://schemas.openxmlformats.org/officeDocument/2006/relationships/image" Target="../media/image13.png"/>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7.png"/>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2.wmf"/><Relationship Id="rId6" Type="http://schemas.openxmlformats.org/officeDocument/2006/relationships/image" Target="../media/image13.png"/>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4.jpeg"/><Relationship Id="rId6" Type="http://schemas.openxmlformats.org/officeDocument/2006/relationships/image" Target="../media/image13.png"/>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image" Target="../media/image7.png"/>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3.png"/>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image" Target="../media/image7.png"/>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7.png"/>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12.wmf"/><Relationship Id="rId7" Type="http://schemas.openxmlformats.org/officeDocument/2006/relationships/image" Target="../media/image5.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7.png"/>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11.png"/>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11.png"/>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7.png"/>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7.png"/>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7.png"/>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9.jpeg"/><Relationship Id="rId6" Type="http://schemas.openxmlformats.org/officeDocument/2006/relationships/image" Target="../media/image7.png"/>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0.png"/>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9.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1.png"/>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12.wmf"/><Relationship Id="rId6" Type="http://schemas.openxmlformats.org/officeDocument/2006/relationships/image" Target="../media/image7.png"/>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2_Diapositive de titre">
    <p:bg>
      <p:bgPr>
        <a:blipFill rotWithShape="0">
          <a:blip r:embed="rId2"/>
          <a:stretch/>
        </a:blipFill>
      </p:bgPr>
    </p:bg>
    <p:spTree>
      <p:nvGrpSpPr>
        <p:cNvPr id="1" name=""/>
        <p:cNvGrpSpPr/>
        <p:nvPr/>
      </p:nvGrpSpPr>
      <p:grpSpPr>
        <a:xfrm>
          <a:off x="0" y="0"/>
          <a:ext cx="0" cy="0"/>
          <a:chOff x="0" y="0"/>
          <a:chExt cx="0" cy="0"/>
        </a:xfrm>
      </p:grpSpPr>
      <p:pic>
        <p:nvPicPr>
          <p:cNvPr id="0" name="Image 6" descr=""/>
          <p:cNvPicPr/>
          <p:nvPr/>
        </p:nvPicPr>
        <p:blipFill>
          <a:blip r:embed="rId3"/>
          <a:srcRect l="0" t="0" r="780" b="0"/>
          <a:stretch/>
        </p:blipFill>
        <p:spPr>
          <a:xfrm>
            <a:off x="9036000" y="124560"/>
            <a:ext cx="717840" cy="420480"/>
          </a:xfrm>
          <a:prstGeom prst="rect">
            <a:avLst/>
          </a:prstGeom>
          <a:noFill/>
          <a:ln w="0">
            <a:noFill/>
          </a:ln>
        </p:spPr>
      </p:pic>
      <p:pic>
        <p:nvPicPr>
          <p:cNvPr id="1" name="Image 7" descr=""/>
          <p:cNvPicPr/>
          <p:nvPr/>
        </p:nvPicPr>
        <p:blipFill>
          <a:blip r:embed="rId4"/>
          <a:stretch/>
        </p:blipFill>
        <p:spPr>
          <a:xfrm>
            <a:off x="340560" y="104760"/>
            <a:ext cx="1075680" cy="595080"/>
          </a:xfrm>
          <a:prstGeom prst="rect">
            <a:avLst/>
          </a:prstGeom>
          <a:noFill/>
          <a:ln w="0">
            <a:noFill/>
          </a:ln>
        </p:spPr>
      </p:pic>
      <p:sp>
        <p:nvSpPr>
          <p:cNvPr id="2"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ffffff"/>
              </a:solidFill>
              <a:effectLst/>
              <a:uFillTx/>
              <a:latin typeface="Arial"/>
            </a:endParaRPr>
          </a:p>
        </p:txBody>
      </p:sp>
      <p:pic>
        <p:nvPicPr>
          <p:cNvPr id="3" name="Image 9" descr=""/>
          <p:cNvPicPr/>
          <p:nvPr/>
        </p:nvPicPr>
        <p:blipFill>
          <a:blip r:embed="rId5"/>
          <a:stretch/>
        </p:blipFill>
        <p:spPr>
          <a:xfrm>
            <a:off x="2059200" y="135000"/>
            <a:ext cx="555840" cy="555840"/>
          </a:xfrm>
          <a:prstGeom prst="rect">
            <a:avLst/>
          </a:prstGeom>
          <a:noFill/>
          <a:ln w="0">
            <a:noFill/>
          </a:ln>
        </p:spPr>
      </p:pic>
      <p:sp>
        <p:nvSpPr>
          <p:cNvPr id="4" name="Rectangle 3"/>
          <p:cNvSpPr/>
          <p:nvPr/>
        </p:nvSpPr>
        <p:spPr>
          <a:xfrm flipV="1">
            <a:off x="0" y="6309360"/>
            <a:ext cx="12187800" cy="535680"/>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5" name="PlaceHolder 1"/>
          <p:cNvSpPr>
            <a:spLocks noGrp="1"/>
          </p:cNvSpPr>
          <p:nvPr>
            <p:ph type="title"/>
          </p:nvPr>
        </p:nvSpPr>
        <p:spPr>
          <a:xfrm>
            <a:off x="695160" y="1989000"/>
            <a:ext cx="10797120" cy="1516680"/>
          </a:xfrm>
          <a:prstGeom prst="rect">
            <a:avLst/>
          </a:prstGeom>
          <a:noFill/>
          <a:ln w="0">
            <a:noFill/>
          </a:ln>
        </p:spPr>
        <p:txBody>
          <a:bodyPr lIns="91440" rIns="91440" tIns="45720" bIns="45720" anchor="b">
            <a:noAutofit/>
          </a:bodyPr>
          <a:p>
            <a:pPr indent="0">
              <a:lnSpc>
                <a:spcPct val="100000"/>
              </a:lnSpc>
              <a:buNone/>
              <a:tabLst>
                <a:tab algn="l" pos="0"/>
              </a:tabLst>
            </a:pPr>
            <a:r>
              <a:rPr b="0" lang="fr-FR" sz="6000" strike="noStrike" u="none">
                <a:solidFill>
                  <a:schemeClr val="dk1"/>
                </a:solidFill>
                <a:effectLst/>
                <a:uFillTx/>
                <a:latin typeface="Calibri"/>
              </a:rPr>
              <a:t>Cliquez pour éditer le format du texte-titre</a:t>
            </a:r>
            <a:endParaRPr b="0" lang="fr-FR" sz="6000" strike="noStrike" u="none">
              <a:solidFill>
                <a:srgbClr val="ffffff"/>
              </a:solidFill>
              <a:effectLst/>
              <a:uFillTx/>
              <a:latin typeface="Arial"/>
            </a:endParaRPr>
          </a:p>
        </p:txBody>
      </p:sp>
      <p:pic>
        <p:nvPicPr>
          <p:cNvPr id="6" name="Image 6" descr="Une image contenant logo, Police, Graphique, symbole&#10;&#10;Description générée automatiquement"/>
          <p:cNvPicPr/>
          <p:nvPr/>
        </p:nvPicPr>
        <p:blipFill>
          <a:blip r:embed="rId6"/>
          <a:stretch/>
        </p:blipFill>
        <p:spPr>
          <a:xfrm>
            <a:off x="5016600" y="549360"/>
            <a:ext cx="2154600" cy="451440"/>
          </a:xfrm>
          <a:prstGeom prst="rect">
            <a:avLst/>
          </a:prstGeom>
          <a:noFill/>
          <a:ln w="0">
            <a:noFill/>
          </a:ln>
        </p:spPr>
      </p:pic>
      <p:sp>
        <p:nvSpPr>
          <p:cNvPr id="7" name="PlaceHolder 2"/>
          <p:cNvSpPr>
            <a:spLocks noGrp="1"/>
          </p:cNvSpPr>
          <p:nvPr>
            <p:ph type="dt" idx="1"/>
          </p:nvPr>
        </p:nvSpPr>
        <p:spPr>
          <a:xfrm>
            <a:off x="9696600" y="6319800"/>
            <a:ext cx="1796040" cy="5338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&lt;date/heure&gt;</a:t>
            </a:r>
            <a:endParaRPr b="0" lang="fr-FR" sz="1000" strike="noStrike" u="none">
              <a:solidFill>
                <a:srgbClr val="ffffff"/>
              </a:solidFill>
              <a:effectLst/>
              <a:uFillTx/>
              <a:latin typeface="Times New Roman"/>
            </a:endParaRPr>
          </a:p>
        </p:txBody>
      </p:sp>
      <p:sp>
        <p:nvSpPr>
          <p:cNvPr id="8" name="PlaceHolder 3"/>
          <p:cNvSpPr>
            <a:spLocks noGrp="1"/>
          </p:cNvSpPr>
          <p:nvPr>
            <p:ph type="ftr" idx="2"/>
          </p:nvPr>
        </p:nvSpPr>
        <p:spPr>
          <a:xfrm>
            <a:off x="1244520" y="6319800"/>
            <a:ext cx="2902320" cy="5338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ffffff"/>
              </a:solidFill>
              <a:effectLst/>
              <a:uFillTx/>
              <a:latin typeface="Times New Roman"/>
            </a:endParaRPr>
          </a:p>
        </p:txBody>
      </p:sp>
      <p:sp>
        <p:nvSpPr>
          <p:cNvPr id="9" name="PlaceHolder 4"/>
          <p:cNvSpPr>
            <a:spLocks noGrp="1"/>
          </p:cNvSpPr>
          <p:nvPr>
            <p:ph type="sldNum" idx="3"/>
          </p:nvPr>
        </p:nvSpPr>
        <p:spPr>
          <a:xfrm>
            <a:off x="695160" y="6319800"/>
            <a:ext cx="499680" cy="5338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C2569D06-9839-4BCB-94B8-530BDA10A225}" type="slidenum">
              <a:rPr b="0" lang="fr-FR" sz="1000" strike="noStrike" u="none">
                <a:solidFill>
                  <a:schemeClr val="lt1"/>
                </a:solidFill>
                <a:effectLst/>
                <a:uFillTx/>
                <a:latin typeface="Arial"/>
              </a:rPr>
              <a:t>&lt;numéro&gt;</a:t>
            </a:fld>
            <a:endParaRPr b="0" lang="fr-FR" sz="1000" strike="noStrike" u="none">
              <a:solidFill>
                <a:srgbClr val="ffffff"/>
              </a:solidFill>
              <a:effectLst/>
              <a:uFillTx/>
              <a:latin typeface="Times New Roman"/>
            </a:endParaRPr>
          </a:p>
        </p:txBody>
      </p:sp>
      <p:sp>
        <p:nvSpPr>
          <p:cNvPr id="10" name="ZoneTexte 10"/>
          <p:cNvSpPr/>
          <p:nvPr/>
        </p:nvSpPr>
        <p:spPr>
          <a:xfrm rot="16200000">
            <a:off x="11277000" y="5938920"/>
            <a:ext cx="1618200" cy="2196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800" strike="noStrike" u="none">
                <a:solidFill>
                  <a:schemeClr val="lt1"/>
                </a:solidFill>
                <a:effectLst/>
                <a:uFillTx/>
                <a:latin typeface="Arial"/>
              </a:rPr>
              <a:t>© Ph. Stroppa/CEA</a:t>
            </a:r>
            <a:endParaRPr b="0" lang="fr-FR" sz="800" strike="noStrike" u="none">
              <a:solidFill>
                <a:srgbClr val="ffffff"/>
              </a:solidFill>
              <a:effectLst/>
              <a:uFillTx/>
              <a:latin typeface="Arial"/>
            </a:endParaRP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3 colonnes">
    <p:bg>
      <p:bgPr>
        <a:solidFill>
          <a:srgbClr val="ffffff"/>
        </a:solidFill>
      </p:bgPr>
    </p:bg>
    <p:spTree>
      <p:nvGrpSpPr>
        <p:cNvPr id="1" name=""/>
        <p:cNvGrpSpPr/>
        <p:nvPr/>
      </p:nvGrpSpPr>
      <p:grpSpPr>
        <a:xfrm>
          <a:off x="0" y="0"/>
          <a:ext cx="0" cy="0"/>
          <a:chOff x="0" y="0"/>
          <a:chExt cx="0" cy="0"/>
        </a:xfrm>
      </p:grpSpPr>
      <p:pic>
        <p:nvPicPr>
          <p:cNvPr id="99" name="Image 6" descr=""/>
          <p:cNvPicPr/>
          <p:nvPr/>
        </p:nvPicPr>
        <p:blipFill>
          <a:blip r:embed="rId2"/>
          <a:srcRect l="0" t="0" r="780" b="0"/>
          <a:stretch/>
        </p:blipFill>
        <p:spPr>
          <a:xfrm>
            <a:off x="9036000" y="124560"/>
            <a:ext cx="717840" cy="420480"/>
          </a:xfrm>
          <a:prstGeom prst="rect">
            <a:avLst/>
          </a:prstGeom>
          <a:noFill/>
          <a:ln w="0">
            <a:noFill/>
          </a:ln>
        </p:spPr>
      </p:pic>
      <p:pic>
        <p:nvPicPr>
          <p:cNvPr id="100" name="Image 7" descr=""/>
          <p:cNvPicPr/>
          <p:nvPr/>
        </p:nvPicPr>
        <p:blipFill>
          <a:blip r:embed="rId3"/>
          <a:stretch/>
        </p:blipFill>
        <p:spPr>
          <a:xfrm>
            <a:off x="340560" y="104760"/>
            <a:ext cx="1075680" cy="595080"/>
          </a:xfrm>
          <a:prstGeom prst="rect">
            <a:avLst/>
          </a:prstGeom>
          <a:noFill/>
          <a:ln w="0">
            <a:noFill/>
          </a:ln>
        </p:spPr>
      </p:pic>
      <p:sp>
        <p:nvSpPr>
          <p:cNvPr id="101"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102" name="Image 9" descr=""/>
          <p:cNvPicPr/>
          <p:nvPr/>
        </p:nvPicPr>
        <p:blipFill>
          <a:blip r:embed="rId4"/>
          <a:stretch/>
        </p:blipFill>
        <p:spPr>
          <a:xfrm>
            <a:off x="2059200" y="135000"/>
            <a:ext cx="555840" cy="555840"/>
          </a:xfrm>
          <a:prstGeom prst="rect">
            <a:avLst/>
          </a:prstGeom>
          <a:noFill/>
          <a:ln w="0">
            <a:noFill/>
          </a:ln>
        </p:spPr>
      </p:pic>
      <p:sp>
        <p:nvSpPr>
          <p:cNvPr id="103" name="Rectangle 14"/>
          <p:cNvSpPr/>
          <p:nvPr/>
        </p:nvSpPr>
        <p:spPr>
          <a:xfrm flipV="1">
            <a:off x="0" y="6309360"/>
            <a:ext cx="12187800" cy="535680"/>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104"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000000"/>
              </a:solidFill>
              <a:effectLst/>
              <a:uFillTx/>
              <a:latin typeface="Arial"/>
            </a:endParaRPr>
          </a:p>
        </p:txBody>
      </p:sp>
      <p:sp>
        <p:nvSpPr>
          <p:cNvPr id="105" name="PlaceHolder 2"/>
          <p:cNvSpPr>
            <a:spLocks noGrp="1"/>
          </p:cNvSpPr>
          <p:nvPr>
            <p:ph type="body"/>
          </p:nvPr>
        </p:nvSpPr>
        <p:spPr>
          <a:xfrm>
            <a:off x="695160" y="1989000"/>
            <a:ext cx="3451680" cy="413604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106" name="PlaceHolder 3"/>
          <p:cNvSpPr>
            <a:spLocks noGrp="1"/>
          </p:cNvSpPr>
          <p:nvPr>
            <p:ph type="body"/>
          </p:nvPr>
        </p:nvSpPr>
        <p:spPr>
          <a:xfrm>
            <a:off x="4367160" y="1989000"/>
            <a:ext cx="3453120" cy="413604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107" name="PlaceHolder 4"/>
          <p:cNvSpPr>
            <a:spLocks noGrp="1"/>
          </p:cNvSpPr>
          <p:nvPr>
            <p:ph type="dt" idx="25"/>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accent1"/>
                </a:solidFill>
                <a:effectLst/>
                <a:uFillTx/>
                <a:latin typeface="Arial"/>
              </a:defRPr>
            </a:lvl1pPr>
          </a:lstStyle>
          <a:p>
            <a:pPr indent="0" algn="r" defTabSz="914400">
              <a:lnSpc>
                <a:spcPct val="100000"/>
              </a:lnSpc>
              <a:buNone/>
              <a:tabLst>
                <a:tab algn="l" pos="0"/>
              </a:tabLst>
            </a:pPr>
            <a:r>
              <a:rPr b="0" lang="fr-FR" sz="1000" strike="noStrike" u="none">
                <a:solidFill>
                  <a:schemeClr val="accent1"/>
                </a:solidFill>
                <a:effectLst/>
                <a:uFillTx/>
                <a:latin typeface="Arial"/>
              </a:rPr>
              <a:t>&lt;date/heure&gt;</a:t>
            </a:r>
            <a:endParaRPr b="0" lang="fr-FR" sz="1000" strike="noStrike" u="none">
              <a:solidFill>
                <a:srgbClr val="000000"/>
              </a:solidFill>
              <a:effectLst/>
              <a:uFillTx/>
              <a:latin typeface="Times New Roman"/>
            </a:endParaRPr>
          </a:p>
        </p:txBody>
      </p:sp>
      <p:sp>
        <p:nvSpPr>
          <p:cNvPr id="108" name="PlaceHolder 5"/>
          <p:cNvSpPr>
            <a:spLocks noGrp="1"/>
          </p:cNvSpPr>
          <p:nvPr>
            <p:ph type="ftr" idx="26"/>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r>
              <a:rPr b="0" lang="fr-FR" sz="1000" strike="noStrike" u="none">
                <a:solidFill>
                  <a:schemeClr val="accent1"/>
                </a:solidFill>
                <a:effectLst/>
                <a:uFillTx/>
                <a:latin typeface="Arial"/>
              </a:rPr>
              <a:t>&lt;pied de page&gt;</a:t>
            </a:r>
            <a:endParaRPr b="0" lang="fr-FR" sz="1000" strike="noStrike" u="none">
              <a:solidFill>
                <a:srgbClr val="000000"/>
              </a:solidFill>
              <a:effectLst/>
              <a:uFillTx/>
              <a:latin typeface="Times New Roman"/>
            </a:endParaRPr>
          </a:p>
        </p:txBody>
      </p:sp>
      <p:sp>
        <p:nvSpPr>
          <p:cNvPr id="109" name="PlaceHolder 6"/>
          <p:cNvSpPr>
            <a:spLocks noGrp="1"/>
          </p:cNvSpPr>
          <p:nvPr>
            <p:ph type="sldNum" idx="27"/>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fld id="{4F258B69-82E8-4C71-B9B6-355DC43198C9}" type="slidenum">
              <a:rPr b="0" lang="fr-FR" sz="1000" strike="noStrike" u="none">
                <a:solidFill>
                  <a:schemeClr val="accent1"/>
                </a:solidFill>
                <a:effectLst/>
                <a:uFillTx/>
                <a:latin typeface="Arial"/>
              </a:rPr>
              <a:t>&lt;numéro&gt;</a:t>
            </a:fld>
            <a:endParaRPr b="0" lang="fr-FR" sz="1000" strike="noStrike" u="none">
              <a:solidFill>
                <a:srgbClr val="000000"/>
              </a:solidFill>
              <a:effectLst/>
              <a:uFillTx/>
              <a:latin typeface="Times New Roman"/>
            </a:endParaRPr>
          </a:p>
        </p:txBody>
      </p:sp>
      <p:sp>
        <p:nvSpPr>
          <p:cNvPr id="110" name="PlaceHolder 7"/>
          <p:cNvSpPr>
            <a:spLocks noGrp="1"/>
          </p:cNvSpPr>
          <p:nvPr>
            <p:ph type="body"/>
          </p:nvPr>
        </p:nvSpPr>
        <p:spPr>
          <a:xfrm>
            <a:off x="8040600" y="1989000"/>
            <a:ext cx="3453120" cy="413604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pic>
        <p:nvPicPr>
          <p:cNvPr id="111" name="Image 7" descr=""/>
          <p:cNvPicPr/>
          <p:nvPr/>
        </p:nvPicPr>
        <p:blipFill>
          <a:blip r:embed="rId5"/>
          <a:stretch/>
        </p:blipFill>
        <p:spPr>
          <a:xfrm>
            <a:off x="10309320" y="549360"/>
            <a:ext cx="1182960" cy="246240"/>
          </a:xfrm>
          <a:prstGeom prst="rect">
            <a:avLst/>
          </a:prstGeom>
          <a:noFill/>
          <a:ln w="0">
            <a:noFill/>
          </a:ln>
        </p:spPr>
      </p:pic>
      <p:cxnSp>
        <p:nvCxnSpPr>
          <p:cNvPr id="112" name="Connecteur droit 12"/>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Vide">
    <p:bg>
      <p:bgPr>
        <a:solidFill>
          <a:schemeClr val="lt2"/>
        </a:solidFill>
      </p:bgPr>
    </p:bg>
    <p:spTree>
      <p:nvGrpSpPr>
        <p:cNvPr id="1" name=""/>
        <p:cNvGrpSpPr/>
        <p:nvPr/>
      </p:nvGrpSpPr>
      <p:grpSpPr>
        <a:xfrm>
          <a:off x="0" y="0"/>
          <a:ext cx="0" cy="0"/>
          <a:chOff x="0" y="0"/>
          <a:chExt cx="0" cy="0"/>
        </a:xfrm>
      </p:grpSpPr>
      <p:pic>
        <p:nvPicPr>
          <p:cNvPr id="113" name="Image 6" descr=""/>
          <p:cNvPicPr/>
          <p:nvPr/>
        </p:nvPicPr>
        <p:blipFill>
          <a:blip r:embed="rId2"/>
          <a:srcRect l="0" t="0" r="780" b="0"/>
          <a:stretch/>
        </p:blipFill>
        <p:spPr>
          <a:xfrm>
            <a:off x="9036000" y="124560"/>
            <a:ext cx="717840" cy="420480"/>
          </a:xfrm>
          <a:prstGeom prst="rect">
            <a:avLst/>
          </a:prstGeom>
          <a:noFill/>
          <a:ln w="0">
            <a:noFill/>
          </a:ln>
        </p:spPr>
      </p:pic>
      <p:pic>
        <p:nvPicPr>
          <p:cNvPr id="114" name="Image 7" descr=""/>
          <p:cNvPicPr/>
          <p:nvPr/>
        </p:nvPicPr>
        <p:blipFill>
          <a:blip r:embed="rId3"/>
          <a:stretch/>
        </p:blipFill>
        <p:spPr>
          <a:xfrm>
            <a:off x="340560" y="104760"/>
            <a:ext cx="1075680" cy="595080"/>
          </a:xfrm>
          <a:prstGeom prst="rect">
            <a:avLst/>
          </a:prstGeom>
          <a:noFill/>
          <a:ln w="0">
            <a:noFill/>
          </a:ln>
        </p:spPr>
      </p:pic>
      <p:sp>
        <p:nvSpPr>
          <p:cNvPr id="115"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116" name="Image 9" descr=""/>
          <p:cNvPicPr/>
          <p:nvPr/>
        </p:nvPicPr>
        <p:blipFill>
          <a:blip r:embed="rId4"/>
          <a:stretch/>
        </p:blipFill>
        <p:spPr>
          <a:xfrm>
            <a:off x="2059200" y="135000"/>
            <a:ext cx="555840" cy="555840"/>
          </a:xfrm>
          <a:prstGeom prst="rect">
            <a:avLst/>
          </a:prstGeom>
          <a:noFill/>
          <a:ln w="0">
            <a:noFill/>
          </a:ln>
        </p:spPr>
      </p:pic>
      <p:sp>
        <p:nvSpPr>
          <p:cNvPr id="117" name="PlaceHolder 1"/>
          <p:cNvSpPr>
            <a:spLocks noGrp="1"/>
          </p:cNvSpPr>
          <p:nvPr>
            <p:ph type="dt" idx="28"/>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dk2"/>
                </a:solidFill>
                <a:effectLst/>
                <a:uFillTx/>
                <a:latin typeface="Arial"/>
              </a:defRPr>
            </a:lvl1pPr>
          </a:lstStyle>
          <a:p>
            <a:pPr indent="0" algn="r" defTabSz="914400">
              <a:lnSpc>
                <a:spcPct val="100000"/>
              </a:lnSpc>
              <a:buNone/>
              <a:tabLst>
                <a:tab algn="l" pos="0"/>
              </a:tabLst>
            </a:pPr>
            <a:r>
              <a:rPr b="0" lang="fr-FR" sz="1000" strike="noStrike" u="none">
                <a:solidFill>
                  <a:schemeClr val="dk2"/>
                </a:solidFill>
                <a:effectLst/>
                <a:uFillTx/>
                <a:latin typeface="Arial"/>
              </a:rPr>
              <a:t>&lt;date/heure&gt;</a:t>
            </a:r>
            <a:endParaRPr b="0" lang="fr-FR" sz="1000" strike="noStrike" u="none">
              <a:solidFill>
                <a:srgbClr val="000000"/>
              </a:solidFill>
              <a:effectLst/>
              <a:uFillTx/>
              <a:latin typeface="Times New Roman"/>
            </a:endParaRPr>
          </a:p>
        </p:txBody>
      </p:sp>
      <p:sp>
        <p:nvSpPr>
          <p:cNvPr id="118" name="PlaceHolder 2"/>
          <p:cNvSpPr>
            <a:spLocks noGrp="1"/>
          </p:cNvSpPr>
          <p:nvPr>
            <p:ph type="ftr" idx="29"/>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dk2"/>
                </a:solidFill>
                <a:effectLst/>
                <a:uFillTx/>
                <a:latin typeface="Arial"/>
              </a:defRPr>
            </a:lvl1pPr>
          </a:lstStyle>
          <a:p>
            <a:pPr indent="0" defTabSz="914400">
              <a:lnSpc>
                <a:spcPct val="100000"/>
              </a:lnSpc>
              <a:buNone/>
              <a:tabLst>
                <a:tab algn="l" pos="0"/>
              </a:tabLst>
            </a:pPr>
            <a:r>
              <a:rPr b="0" lang="fr-FR" sz="1000" strike="noStrike" u="none">
                <a:solidFill>
                  <a:schemeClr val="dk2"/>
                </a:solidFill>
                <a:effectLst/>
                <a:uFillTx/>
                <a:latin typeface="Arial"/>
              </a:rPr>
              <a:t>&lt;pied de page&gt;</a:t>
            </a:r>
            <a:endParaRPr b="0" lang="fr-FR" sz="1000" strike="noStrike" u="none">
              <a:solidFill>
                <a:srgbClr val="000000"/>
              </a:solidFill>
              <a:effectLst/>
              <a:uFillTx/>
              <a:latin typeface="Times New Roman"/>
            </a:endParaRPr>
          </a:p>
        </p:txBody>
      </p:sp>
      <p:sp>
        <p:nvSpPr>
          <p:cNvPr id="119" name="PlaceHolder 3"/>
          <p:cNvSpPr>
            <a:spLocks noGrp="1"/>
          </p:cNvSpPr>
          <p:nvPr>
            <p:ph type="sldNum" idx="30"/>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dk2"/>
                </a:solidFill>
                <a:effectLst/>
                <a:uFillTx/>
                <a:latin typeface="Arial"/>
              </a:defRPr>
            </a:lvl1pPr>
          </a:lstStyle>
          <a:p>
            <a:pPr indent="0" defTabSz="914400">
              <a:lnSpc>
                <a:spcPct val="100000"/>
              </a:lnSpc>
              <a:buNone/>
              <a:tabLst>
                <a:tab algn="l" pos="0"/>
              </a:tabLst>
            </a:pPr>
            <a:fld id="{30440E25-6A82-420E-B9CF-0A351CEDEB98}" type="slidenum">
              <a:rPr b="0" lang="fr-FR" sz="1000" strike="noStrike" u="none">
                <a:solidFill>
                  <a:schemeClr val="dk2"/>
                </a:solidFill>
                <a:effectLst/>
                <a:uFillTx/>
                <a:latin typeface="Arial"/>
              </a:rPr>
              <a:t>&lt;numéro&gt;</a:t>
            </a:fld>
            <a:endParaRPr b="0" lang="fr-FR" sz="1000" strike="noStrike" u="none">
              <a:solidFill>
                <a:srgbClr val="000000"/>
              </a:solidFill>
              <a:effectLst/>
              <a:uFillTx/>
              <a:latin typeface="Times New Roman"/>
            </a:endParaRPr>
          </a:p>
        </p:txBody>
      </p:sp>
      <p:pic>
        <p:nvPicPr>
          <p:cNvPr id="120" name="Image 4" descr=""/>
          <p:cNvPicPr/>
          <p:nvPr/>
        </p:nvPicPr>
        <p:blipFill>
          <a:blip r:embed="rId5"/>
          <a:stretch/>
        </p:blipFill>
        <p:spPr>
          <a:xfrm>
            <a:off x="10309320" y="549360"/>
            <a:ext cx="1182960" cy="246240"/>
          </a:xfrm>
          <a:prstGeom prst="rect">
            <a:avLst/>
          </a:prstGeom>
          <a:noFill/>
          <a:ln w="0">
            <a:noFill/>
          </a:ln>
        </p:spPr>
      </p:pic>
      <p:cxnSp>
        <p:nvCxnSpPr>
          <p:cNvPr id="121" name="Connecteur droit 7"/>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2 colonnes">
    <p:bg>
      <p:bgPr>
        <a:solidFill>
          <a:srgbClr val="ffffff"/>
        </a:solidFill>
      </p:bgPr>
    </p:bg>
    <p:spTree>
      <p:nvGrpSpPr>
        <p:cNvPr id="1" name=""/>
        <p:cNvGrpSpPr/>
        <p:nvPr/>
      </p:nvGrpSpPr>
      <p:grpSpPr>
        <a:xfrm>
          <a:off x="0" y="0"/>
          <a:ext cx="0" cy="0"/>
          <a:chOff x="0" y="0"/>
          <a:chExt cx="0" cy="0"/>
        </a:xfrm>
      </p:grpSpPr>
      <p:pic>
        <p:nvPicPr>
          <p:cNvPr id="122" name="Image 6" descr=""/>
          <p:cNvPicPr/>
          <p:nvPr/>
        </p:nvPicPr>
        <p:blipFill>
          <a:blip r:embed="rId2"/>
          <a:srcRect l="0" t="0" r="780" b="0"/>
          <a:stretch/>
        </p:blipFill>
        <p:spPr>
          <a:xfrm>
            <a:off x="9036000" y="124560"/>
            <a:ext cx="717840" cy="420480"/>
          </a:xfrm>
          <a:prstGeom prst="rect">
            <a:avLst/>
          </a:prstGeom>
          <a:noFill/>
          <a:ln w="0">
            <a:noFill/>
          </a:ln>
        </p:spPr>
      </p:pic>
      <p:pic>
        <p:nvPicPr>
          <p:cNvPr id="123" name="Image 7" descr=""/>
          <p:cNvPicPr/>
          <p:nvPr/>
        </p:nvPicPr>
        <p:blipFill>
          <a:blip r:embed="rId3"/>
          <a:stretch/>
        </p:blipFill>
        <p:spPr>
          <a:xfrm>
            <a:off x="340560" y="104760"/>
            <a:ext cx="1075680" cy="595080"/>
          </a:xfrm>
          <a:prstGeom prst="rect">
            <a:avLst/>
          </a:prstGeom>
          <a:noFill/>
          <a:ln w="0">
            <a:noFill/>
          </a:ln>
        </p:spPr>
      </p:pic>
      <p:sp>
        <p:nvSpPr>
          <p:cNvPr id="124"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125" name="Image 9" descr=""/>
          <p:cNvPicPr/>
          <p:nvPr/>
        </p:nvPicPr>
        <p:blipFill>
          <a:blip r:embed="rId4"/>
          <a:stretch/>
        </p:blipFill>
        <p:spPr>
          <a:xfrm>
            <a:off x="2059200" y="135000"/>
            <a:ext cx="555840" cy="555840"/>
          </a:xfrm>
          <a:prstGeom prst="rect">
            <a:avLst/>
          </a:prstGeom>
          <a:noFill/>
          <a:ln w="0">
            <a:noFill/>
          </a:ln>
        </p:spPr>
      </p:pic>
      <p:sp>
        <p:nvSpPr>
          <p:cNvPr id="126" name="Rectangle 12"/>
          <p:cNvSpPr/>
          <p:nvPr/>
        </p:nvSpPr>
        <p:spPr>
          <a:xfrm flipV="1">
            <a:off x="0" y="6309360"/>
            <a:ext cx="12187800" cy="535680"/>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127"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000000"/>
              </a:solidFill>
              <a:effectLst/>
              <a:uFillTx/>
              <a:latin typeface="Arial"/>
            </a:endParaRPr>
          </a:p>
        </p:txBody>
      </p:sp>
      <p:sp>
        <p:nvSpPr>
          <p:cNvPr id="128" name="PlaceHolder 2"/>
          <p:cNvSpPr>
            <a:spLocks noGrp="1"/>
          </p:cNvSpPr>
          <p:nvPr>
            <p:ph type="body"/>
          </p:nvPr>
        </p:nvSpPr>
        <p:spPr>
          <a:xfrm>
            <a:off x="695160" y="1989000"/>
            <a:ext cx="5288400" cy="413604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129" name="PlaceHolder 3"/>
          <p:cNvSpPr>
            <a:spLocks noGrp="1"/>
          </p:cNvSpPr>
          <p:nvPr>
            <p:ph type="body"/>
          </p:nvPr>
        </p:nvSpPr>
        <p:spPr>
          <a:xfrm>
            <a:off x="6203880" y="1989000"/>
            <a:ext cx="5288400" cy="413604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130" name="PlaceHolder 4"/>
          <p:cNvSpPr>
            <a:spLocks noGrp="1"/>
          </p:cNvSpPr>
          <p:nvPr>
            <p:ph type="dt" idx="31"/>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accent1"/>
                </a:solidFill>
                <a:effectLst/>
                <a:uFillTx/>
                <a:latin typeface="Arial"/>
              </a:defRPr>
            </a:lvl1pPr>
          </a:lstStyle>
          <a:p>
            <a:pPr indent="0" algn="r" defTabSz="914400">
              <a:lnSpc>
                <a:spcPct val="100000"/>
              </a:lnSpc>
              <a:buNone/>
              <a:tabLst>
                <a:tab algn="l" pos="0"/>
              </a:tabLst>
            </a:pPr>
            <a:r>
              <a:rPr b="0" lang="fr-FR" sz="1000" strike="noStrike" u="none">
                <a:solidFill>
                  <a:schemeClr val="accent1"/>
                </a:solidFill>
                <a:effectLst/>
                <a:uFillTx/>
                <a:latin typeface="Arial"/>
              </a:rPr>
              <a:t>&lt;date/heure&gt;</a:t>
            </a:r>
            <a:endParaRPr b="0" lang="fr-FR" sz="1000" strike="noStrike" u="none">
              <a:solidFill>
                <a:srgbClr val="000000"/>
              </a:solidFill>
              <a:effectLst/>
              <a:uFillTx/>
              <a:latin typeface="Times New Roman"/>
            </a:endParaRPr>
          </a:p>
        </p:txBody>
      </p:sp>
      <p:sp>
        <p:nvSpPr>
          <p:cNvPr id="131" name="PlaceHolder 5"/>
          <p:cNvSpPr>
            <a:spLocks noGrp="1"/>
          </p:cNvSpPr>
          <p:nvPr>
            <p:ph type="ftr" idx="32"/>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r>
              <a:rPr b="0" lang="fr-FR" sz="1000" strike="noStrike" u="none">
                <a:solidFill>
                  <a:schemeClr val="accent1"/>
                </a:solidFill>
                <a:effectLst/>
                <a:uFillTx/>
                <a:latin typeface="Arial"/>
              </a:rPr>
              <a:t>&lt;pied de page&gt;</a:t>
            </a:r>
            <a:endParaRPr b="0" lang="fr-FR" sz="1000" strike="noStrike" u="none">
              <a:solidFill>
                <a:srgbClr val="000000"/>
              </a:solidFill>
              <a:effectLst/>
              <a:uFillTx/>
              <a:latin typeface="Times New Roman"/>
            </a:endParaRPr>
          </a:p>
        </p:txBody>
      </p:sp>
      <p:sp>
        <p:nvSpPr>
          <p:cNvPr id="132" name="PlaceHolder 6"/>
          <p:cNvSpPr>
            <a:spLocks noGrp="1"/>
          </p:cNvSpPr>
          <p:nvPr>
            <p:ph type="sldNum" idx="33"/>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fld id="{2239943E-8CD8-4366-8373-E9D0103424D5}" type="slidenum">
              <a:rPr b="0" lang="fr-FR" sz="1000" strike="noStrike" u="none">
                <a:solidFill>
                  <a:schemeClr val="accent1"/>
                </a:solidFill>
                <a:effectLst/>
                <a:uFillTx/>
                <a:latin typeface="Arial"/>
              </a:rPr>
              <a:t>&lt;numéro&gt;</a:t>
            </a:fld>
            <a:endParaRPr b="0" lang="fr-FR" sz="1000" strike="noStrike" u="none">
              <a:solidFill>
                <a:srgbClr val="000000"/>
              </a:solidFill>
              <a:effectLst/>
              <a:uFillTx/>
              <a:latin typeface="Times New Roman"/>
            </a:endParaRPr>
          </a:p>
        </p:txBody>
      </p:sp>
      <p:pic>
        <p:nvPicPr>
          <p:cNvPr id="133" name="Image 10" descr=""/>
          <p:cNvPicPr/>
          <p:nvPr/>
        </p:nvPicPr>
        <p:blipFill>
          <a:blip r:embed="rId5"/>
          <a:stretch/>
        </p:blipFill>
        <p:spPr>
          <a:xfrm>
            <a:off x="10309320" y="549360"/>
            <a:ext cx="1182960" cy="246240"/>
          </a:xfrm>
          <a:prstGeom prst="rect">
            <a:avLst/>
          </a:prstGeom>
          <a:noFill/>
          <a:ln w="0">
            <a:noFill/>
          </a:ln>
        </p:spPr>
      </p:pic>
      <p:cxnSp>
        <p:nvCxnSpPr>
          <p:cNvPr id="134" name="Connecteur droit 11"/>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_Titre de section">
    <p:bg>
      <p:bgPr>
        <a:solidFill>
          <a:schemeClr val="accent1"/>
        </a:solidFill>
      </p:bgPr>
    </p:bg>
    <p:spTree>
      <p:nvGrpSpPr>
        <p:cNvPr id="1" name=""/>
        <p:cNvGrpSpPr/>
        <p:nvPr/>
      </p:nvGrpSpPr>
      <p:grpSpPr>
        <a:xfrm>
          <a:off x="0" y="0"/>
          <a:ext cx="0" cy="0"/>
          <a:chOff x="0" y="0"/>
          <a:chExt cx="0" cy="0"/>
        </a:xfrm>
      </p:grpSpPr>
      <p:pic>
        <p:nvPicPr>
          <p:cNvPr id="135" name="Image 6" descr=""/>
          <p:cNvPicPr/>
          <p:nvPr/>
        </p:nvPicPr>
        <p:blipFill>
          <a:blip r:embed="rId2"/>
          <a:srcRect l="0" t="0" r="780" b="0"/>
          <a:stretch/>
        </p:blipFill>
        <p:spPr>
          <a:xfrm>
            <a:off x="9036000" y="124560"/>
            <a:ext cx="717840" cy="420480"/>
          </a:xfrm>
          <a:prstGeom prst="rect">
            <a:avLst/>
          </a:prstGeom>
          <a:noFill/>
          <a:ln w="0">
            <a:noFill/>
          </a:ln>
        </p:spPr>
      </p:pic>
      <p:pic>
        <p:nvPicPr>
          <p:cNvPr id="136" name="Image 7" descr=""/>
          <p:cNvPicPr/>
          <p:nvPr/>
        </p:nvPicPr>
        <p:blipFill>
          <a:blip r:embed="rId3"/>
          <a:stretch/>
        </p:blipFill>
        <p:spPr>
          <a:xfrm>
            <a:off x="340560" y="104760"/>
            <a:ext cx="1075680" cy="595080"/>
          </a:xfrm>
          <a:prstGeom prst="rect">
            <a:avLst/>
          </a:prstGeom>
          <a:noFill/>
          <a:ln w="0">
            <a:noFill/>
          </a:ln>
        </p:spPr>
      </p:pic>
      <p:sp>
        <p:nvSpPr>
          <p:cNvPr id="137"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ffffff"/>
              </a:solidFill>
              <a:effectLst/>
              <a:uFillTx/>
              <a:latin typeface="Arial"/>
            </a:endParaRPr>
          </a:p>
        </p:txBody>
      </p:sp>
      <p:pic>
        <p:nvPicPr>
          <p:cNvPr id="138" name="Image 9" descr=""/>
          <p:cNvPicPr/>
          <p:nvPr/>
        </p:nvPicPr>
        <p:blipFill>
          <a:blip r:embed="rId4"/>
          <a:stretch/>
        </p:blipFill>
        <p:spPr>
          <a:xfrm>
            <a:off x="2059200" y="135000"/>
            <a:ext cx="555840" cy="555840"/>
          </a:xfrm>
          <a:prstGeom prst="rect">
            <a:avLst/>
          </a:prstGeom>
          <a:noFill/>
          <a:ln w="0">
            <a:noFill/>
          </a:ln>
        </p:spPr>
      </p:pic>
      <p:pic>
        <p:nvPicPr>
          <p:cNvPr id="139" name="Image 7" descr=""/>
          <p:cNvPicPr/>
          <p:nvPr/>
        </p:nvPicPr>
        <p:blipFill>
          <a:blip r:embed="rId5">
            <a:alphaModFix amt="16000"/>
          </a:blip>
          <a:stretch/>
        </p:blipFill>
        <p:spPr>
          <a:xfrm>
            <a:off x="7556400" y="2222640"/>
            <a:ext cx="4631040" cy="4631040"/>
          </a:xfrm>
          <a:prstGeom prst="rect">
            <a:avLst/>
          </a:prstGeom>
          <a:noFill/>
          <a:ln w="0">
            <a:noFill/>
          </a:ln>
        </p:spPr>
      </p:pic>
      <p:sp>
        <p:nvSpPr>
          <p:cNvPr id="140" name="PlaceHolder 1"/>
          <p:cNvSpPr>
            <a:spLocks noGrp="1"/>
          </p:cNvSpPr>
          <p:nvPr>
            <p:ph type="title"/>
          </p:nvPr>
        </p:nvSpPr>
        <p:spPr>
          <a:xfrm>
            <a:off x="695160" y="2529360"/>
            <a:ext cx="10797120" cy="1788840"/>
          </a:xfrm>
          <a:prstGeom prst="rect">
            <a:avLst/>
          </a:prstGeom>
          <a:noFill/>
          <a:ln w="0">
            <a:noFill/>
          </a:ln>
        </p:spPr>
        <p:txBody>
          <a:bodyPr lIns="91440" rIns="91440" tIns="45720" bIns="45720" anchor="b">
            <a:noAutofit/>
          </a:bodyPr>
          <a:p>
            <a:pPr indent="0">
              <a:lnSpc>
                <a:spcPct val="100000"/>
              </a:lnSpc>
              <a:buNone/>
              <a:tabLst>
                <a:tab algn="l" pos="0"/>
              </a:tabLst>
            </a:pPr>
            <a:r>
              <a:rPr b="0" lang="fr-FR" sz="6000" strike="noStrike" u="none">
                <a:solidFill>
                  <a:schemeClr val="dk1"/>
                </a:solidFill>
                <a:effectLst/>
                <a:uFillTx/>
                <a:latin typeface="Calibri"/>
              </a:rPr>
              <a:t>Cliquez pour éditer le format du texte-titre</a:t>
            </a:r>
            <a:endParaRPr b="0" lang="fr-FR" sz="6000" strike="noStrike" u="none">
              <a:solidFill>
                <a:srgbClr val="ffffff"/>
              </a:solidFill>
              <a:effectLst/>
              <a:uFillTx/>
              <a:latin typeface="Arial"/>
            </a:endParaRPr>
          </a:p>
        </p:txBody>
      </p:sp>
      <p:sp>
        <p:nvSpPr>
          <p:cNvPr id="141" name="PlaceHolder 2"/>
          <p:cNvSpPr>
            <a:spLocks noGrp="1"/>
          </p:cNvSpPr>
          <p:nvPr>
            <p:ph type="body"/>
          </p:nvPr>
        </p:nvSpPr>
        <p:spPr>
          <a:xfrm>
            <a:off x="695160" y="4869000"/>
            <a:ext cx="10797120" cy="1256040"/>
          </a:xfrm>
          <a:prstGeom prst="rect">
            <a:avLst/>
          </a:prstGeom>
          <a:noFill/>
          <a:ln w="0">
            <a:noFill/>
          </a:ln>
        </p:spPr>
        <p:txBody>
          <a:bodyPr lIns="91440" rIns="91440" tIns="45720" bIns="45720" anchor="t">
            <a:noAutofit/>
          </a:bodyPr>
          <a:p>
            <a:pPr marL="432000" indent="-324000">
              <a:lnSpc>
                <a:spcPct val="90000"/>
              </a:lnSpc>
              <a:spcBef>
                <a:spcPts val="1417"/>
              </a:spcBef>
              <a:buClr>
                <a:srgbClr val="ffffff"/>
              </a:buClr>
              <a:buSzPct val="45000"/>
              <a:buFont typeface="Wingdings" charset="2"/>
              <a:buChar char=""/>
            </a:pPr>
            <a:r>
              <a:rPr b="0" lang="fr-FR" sz="2400" strike="noStrike" u="none">
                <a:solidFill>
                  <a:schemeClr val="dk1"/>
                </a:solidFill>
                <a:effectLst/>
                <a:uFillTx/>
                <a:latin typeface="Arial"/>
              </a:rPr>
              <a:t>Cliquez pour éditer le format du plan de texte</a:t>
            </a:r>
            <a:endParaRPr b="0" lang="fr-FR" sz="2400" strike="noStrike" u="none">
              <a:solidFill>
                <a:srgbClr val="ffffff"/>
              </a:solidFill>
              <a:effectLst/>
              <a:uFillTx/>
              <a:latin typeface="Arial"/>
            </a:endParaRPr>
          </a:p>
          <a:p>
            <a:pPr lvl="1" marL="864000" indent="-324000">
              <a:lnSpc>
                <a:spcPct val="90000"/>
              </a:lnSpc>
              <a:spcBef>
                <a:spcPts val="1134"/>
              </a:spcBef>
              <a:buClr>
                <a:srgbClr val="ffffff"/>
              </a:buClr>
              <a:buSzPct val="75000"/>
              <a:buFont typeface="Symbol" charset="2"/>
              <a:buChar char=""/>
            </a:pPr>
            <a:r>
              <a:rPr b="0" lang="fr-FR" sz="2400" strike="noStrike" u="none">
                <a:solidFill>
                  <a:schemeClr val="dk1"/>
                </a:solidFill>
                <a:effectLst/>
                <a:uFillTx/>
                <a:latin typeface="Arial"/>
              </a:rPr>
              <a:t>Second niveau de plan</a:t>
            </a:r>
            <a:endParaRPr b="0" lang="fr-FR" sz="2400" strike="noStrike" u="none">
              <a:solidFill>
                <a:srgbClr val="ffffff"/>
              </a:solidFill>
              <a:effectLst/>
              <a:uFillTx/>
              <a:latin typeface="Arial"/>
            </a:endParaRPr>
          </a:p>
          <a:p>
            <a:pPr lvl="2" marL="1296000" indent="-288000">
              <a:lnSpc>
                <a:spcPct val="90000"/>
              </a:lnSpc>
              <a:spcBef>
                <a:spcPts val="850"/>
              </a:spcBef>
              <a:buClr>
                <a:srgbClr val="ffffff"/>
              </a:buClr>
              <a:buSzPct val="45000"/>
              <a:buFont typeface="Wingdings" charset="2"/>
              <a:buChar char=""/>
            </a:pPr>
            <a:r>
              <a:rPr b="0" lang="fr-FR" sz="2400" strike="noStrike" u="none">
                <a:solidFill>
                  <a:schemeClr val="dk1"/>
                </a:solidFill>
                <a:effectLst/>
                <a:uFillTx/>
                <a:latin typeface="Arial"/>
              </a:rPr>
              <a:t>Troisième niveau de plan</a:t>
            </a:r>
            <a:endParaRPr b="0" lang="fr-FR" sz="2400" strike="noStrike" u="none">
              <a:solidFill>
                <a:srgbClr val="ffffff"/>
              </a:solidFill>
              <a:effectLst/>
              <a:uFillTx/>
              <a:latin typeface="Arial"/>
            </a:endParaRPr>
          </a:p>
          <a:p>
            <a:pPr lvl="3" marL="1728000" indent="-216000">
              <a:lnSpc>
                <a:spcPct val="90000"/>
              </a:lnSpc>
              <a:spcBef>
                <a:spcPts val="567"/>
              </a:spcBef>
              <a:buClr>
                <a:srgbClr val="ffffff"/>
              </a:buClr>
              <a:buSzPct val="75000"/>
              <a:buFont typeface="Symbol" charset="2"/>
              <a:buChar char=""/>
            </a:pPr>
            <a:r>
              <a:rPr b="0" lang="fr-FR" sz="2400" strike="noStrike" u="none">
                <a:solidFill>
                  <a:schemeClr val="dk1"/>
                </a:solidFill>
                <a:effectLst/>
                <a:uFillTx/>
                <a:latin typeface="Arial"/>
              </a:rPr>
              <a:t>Quatrième niveau de plan</a:t>
            </a:r>
            <a:endParaRPr b="0" lang="fr-FR" sz="2400" strike="noStrike" u="none">
              <a:solidFill>
                <a:srgbClr val="ffffff"/>
              </a:solidFill>
              <a:effectLst/>
              <a:uFillTx/>
              <a:latin typeface="Arial"/>
            </a:endParaRPr>
          </a:p>
          <a:p>
            <a:pPr lvl="4" marL="2160000" indent="-216000">
              <a:lnSpc>
                <a:spcPct val="90000"/>
              </a:lnSpc>
              <a:spcBef>
                <a:spcPts val="283"/>
              </a:spcBef>
              <a:buClr>
                <a:srgbClr val="ffffff"/>
              </a:buClr>
              <a:buSzPct val="45000"/>
              <a:buFont typeface="Wingdings" charset="2"/>
              <a:buChar char=""/>
            </a:pPr>
            <a:r>
              <a:rPr b="0" lang="fr-FR" sz="2400" strike="noStrike" u="none">
                <a:solidFill>
                  <a:schemeClr val="dk1"/>
                </a:solidFill>
                <a:effectLst/>
                <a:uFillTx/>
                <a:latin typeface="Arial"/>
              </a:rPr>
              <a:t>Cinquième niveau de plan</a:t>
            </a:r>
            <a:endParaRPr b="0" lang="fr-FR" sz="2400" strike="noStrike" u="none">
              <a:solidFill>
                <a:srgbClr val="ffffff"/>
              </a:solidFill>
              <a:effectLst/>
              <a:uFillTx/>
              <a:latin typeface="Arial"/>
            </a:endParaRPr>
          </a:p>
          <a:p>
            <a:pPr lvl="5" marL="2592000" indent="-216000">
              <a:lnSpc>
                <a:spcPct val="90000"/>
              </a:lnSpc>
              <a:spcBef>
                <a:spcPts val="283"/>
              </a:spcBef>
              <a:buClr>
                <a:srgbClr val="ffffff"/>
              </a:buClr>
              <a:buSzPct val="45000"/>
              <a:buFont typeface="Wingdings" charset="2"/>
              <a:buChar char=""/>
            </a:pPr>
            <a:r>
              <a:rPr b="0" lang="fr-FR" sz="2400" strike="noStrike" u="none">
                <a:solidFill>
                  <a:schemeClr val="dk1"/>
                </a:solidFill>
                <a:effectLst/>
                <a:uFillTx/>
                <a:latin typeface="Arial"/>
              </a:rPr>
              <a:t>Sixième niveau de plan</a:t>
            </a:r>
            <a:endParaRPr b="0" lang="fr-FR" sz="2400" strike="noStrike" u="none">
              <a:solidFill>
                <a:srgbClr val="ffffff"/>
              </a:solidFill>
              <a:effectLst/>
              <a:uFillTx/>
              <a:latin typeface="Arial"/>
            </a:endParaRPr>
          </a:p>
          <a:p>
            <a:pPr lvl="6" marL="3024000" indent="-216000">
              <a:lnSpc>
                <a:spcPct val="90000"/>
              </a:lnSpc>
              <a:spcBef>
                <a:spcPts val="283"/>
              </a:spcBef>
              <a:buClr>
                <a:srgbClr val="ffffff"/>
              </a:buClr>
              <a:buSzPct val="45000"/>
              <a:buFont typeface="Wingdings" charset="2"/>
              <a:buChar char=""/>
            </a:pPr>
            <a:r>
              <a:rPr b="0" lang="fr-FR" sz="2400" strike="noStrike" u="none">
                <a:solidFill>
                  <a:schemeClr val="dk1"/>
                </a:solidFill>
                <a:effectLst/>
                <a:uFillTx/>
                <a:latin typeface="Arial"/>
              </a:rPr>
              <a:t>Septième niveau de plan</a:t>
            </a:r>
            <a:endParaRPr b="0" lang="fr-FR" sz="2400" strike="noStrike" u="none">
              <a:solidFill>
                <a:srgbClr val="ffffff"/>
              </a:solidFill>
              <a:effectLst/>
              <a:uFillTx/>
              <a:latin typeface="Arial"/>
            </a:endParaRPr>
          </a:p>
        </p:txBody>
      </p:sp>
      <p:sp>
        <p:nvSpPr>
          <p:cNvPr id="142" name="PlaceHolder 3"/>
          <p:cNvSpPr>
            <a:spLocks noGrp="1"/>
          </p:cNvSpPr>
          <p:nvPr>
            <p:ph type="dt" idx="34"/>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&lt;date/heure&gt;</a:t>
            </a:r>
            <a:endParaRPr b="0" lang="fr-FR" sz="1000" strike="noStrike" u="none">
              <a:solidFill>
                <a:srgbClr val="ffffff"/>
              </a:solidFill>
              <a:effectLst/>
              <a:uFillTx/>
              <a:latin typeface="Times New Roman"/>
            </a:endParaRPr>
          </a:p>
        </p:txBody>
      </p:sp>
      <p:sp>
        <p:nvSpPr>
          <p:cNvPr id="143" name="PlaceHolder 4"/>
          <p:cNvSpPr>
            <a:spLocks noGrp="1"/>
          </p:cNvSpPr>
          <p:nvPr>
            <p:ph type="ftr" idx="35"/>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ffffff"/>
              </a:solidFill>
              <a:effectLst/>
              <a:uFillTx/>
              <a:latin typeface="Times New Roman"/>
            </a:endParaRPr>
          </a:p>
        </p:txBody>
      </p:sp>
      <p:sp>
        <p:nvSpPr>
          <p:cNvPr id="144" name="PlaceHolder 5"/>
          <p:cNvSpPr>
            <a:spLocks noGrp="1"/>
          </p:cNvSpPr>
          <p:nvPr>
            <p:ph type="sldNum" idx="36"/>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D7F35212-8455-4933-BE98-6160B5C0B81B}" type="slidenum">
              <a:rPr b="0" lang="fr-FR" sz="1000" strike="noStrike" u="none">
                <a:solidFill>
                  <a:schemeClr val="lt1"/>
                </a:solidFill>
                <a:effectLst/>
                <a:uFillTx/>
                <a:latin typeface="Arial"/>
              </a:rPr>
              <a:t>&lt;numéro&gt;</a:t>
            </a:fld>
            <a:endParaRPr b="0" lang="fr-FR" sz="1000" strike="noStrike" u="none">
              <a:solidFill>
                <a:srgbClr val="ffffff"/>
              </a:solidFill>
              <a:effectLst/>
              <a:uFillTx/>
              <a:latin typeface="Times New Roman"/>
            </a:endParaRPr>
          </a:p>
        </p:txBody>
      </p:sp>
      <p:pic>
        <p:nvPicPr>
          <p:cNvPr id="145" name="Image 10" descr="Une image contenant logo, Police, Graphique, symbole&#10;&#10;Description générée automatiquement"/>
          <p:cNvPicPr/>
          <p:nvPr/>
        </p:nvPicPr>
        <p:blipFill>
          <a:blip r:embed="rId6"/>
          <a:stretch/>
        </p:blipFill>
        <p:spPr>
          <a:xfrm>
            <a:off x="10309320" y="549360"/>
            <a:ext cx="1182960" cy="246240"/>
          </a:xfrm>
          <a:prstGeom prst="rect">
            <a:avLst/>
          </a:prstGeom>
          <a:noFill/>
          <a:ln w="0">
            <a:noFill/>
          </a:ln>
        </p:spPr>
      </p:pic>
      <p:cxnSp>
        <p:nvCxnSpPr>
          <p:cNvPr id="146" name="Connecteur droit 6"/>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3_Titre de section">
    <p:bg>
      <p:bgPr>
        <a:solidFill>
          <a:srgbClr val="261f4d"/>
        </a:solidFill>
      </p:bgPr>
    </p:bg>
    <p:spTree>
      <p:nvGrpSpPr>
        <p:cNvPr id="1" name=""/>
        <p:cNvGrpSpPr/>
        <p:nvPr/>
      </p:nvGrpSpPr>
      <p:grpSpPr>
        <a:xfrm>
          <a:off x="0" y="0"/>
          <a:ext cx="0" cy="0"/>
          <a:chOff x="0" y="0"/>
          <a:chExt cx="0" cy="0"/>
        </a:xfrm>
      </p:grpSpPr>
      <p:pic>
        <p:nvPicPr>
          <p:cNvPr id="147" name="Image 6" descr=""/>
          <p:cNvPicPr/>
          <p:nvPr/>
        </p:nvPicPr>
        <p:blipFill>
          <a:blip r:embed="rId2"/>
          <a:srcRect l="0" t="0" r="780" b="0"/>
          <a:stretch/>
        </p:blipFill>
        <p:spPr>
          <a:xfrm>
            <a:off x="9036000" y="124560"/>
            <a:ext cx="717840" cy="420480"/>
          </a:xfrm>
          <a:prstGeom prst="rect">
            <a:avLst/>
          </a:prstGeom>
          <a:noFill/>
          <a:ln w="0">
            <a:noFill/>
          </a:ln>
        </p:spPr>
      </p:pic>
      <p:pic>
        <p:nvPicPr>
          <p:cNvPr id="148" name="Image 7" descr=""/>
          <p:cNvPicPr/>
          <p:nvPr/>
        </p:nvPicPr>
        <p:blipFill>
          <a:blip r:embed="rId3"/>
          <a:stretch/>
        </p:blipFill>
        <p:spPr>
          <a:xfrm>
            <a:off x="340560" y="104760"/>
            <a:ext cx="1075680" cy="595080"/>
          </a:xfrm>
          <a:prstGeom prst="rect">
            <a:avLst/>
          </a:prstGeom>
          <a:noFill/>
          <a:ln w="0">
            <a:noFill/>
          </a:ln>
        </p:spPr>
      </p:pic>
      <p:sp>
        <p:nvSpPr>
          <p:cNvPr id="149"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ffffff"/>
              </a:solidFill>
              <a:effectLst/>
              <a:uFillTx/>
              <a:latin typeface="Arial"/>
            </a:endParaRPr>
          </a:p>
        </p:txBody>
      </p:sp>
      <p:pic>
        <p:nvPicPr>
          <p:cNvPr id="150" name="Image 9" descr=""/>
          <p:cNvPicPr/>
          <p:nvPr/>
        </p:nvPicPr>
        <p:blipFill>
          <a:blip r:embed="rId4"/>
          <a:stretch/>
        </p:blipFill>
        <p:spPr>
          <a:xfrm>
            <a:off x="2059200" y="135000"/>
            <a:ext cx="555840" cy="555840"/>
          </a:xfrm>
          <a:prstGeom prst="rect">
            <a:avLst/>
          </a:prstGeom>
          <a:noFill/>
          <a:ln w="0">
            <a:noFill/>
          </a:ln>
        </p:spPr>
      </p:pic>
      <p:pic>
        <p:nvPicPr>
          <p:cNvPr id="151" name="Image 7" descr=""/>
          <p:cNvPicPr/>
          <p:nvPr/>
        </p:nvPicPr>
        <p:blipFill>
          <a:blip r:embed="rId5">
            <a:alphaModFix amt="16000"/>
          </a:blip>
          <a:stretch/>
        </p:blipFill>
        <p:spPr>
          <a:xfrm>
            <a:off x="7556400" y="2222640"/>
            <a:ext cx="4631040" cy="4631040"/>
          </a:xfrm>
          <a:prstGeom prst="rect">
            <a:avLst/>
          </a:prstGeom>
          <a:noFill/>
          <a:ln w="0">
            <a:noFill/>
          </a:ln>
        </p:spPr>
      </p:pic>
      <p:sp>
        <p:nvSpPr>
          <p:cNvPr id="152" name="PlaceHolder 1"/>
          <p:cNvSpPr>
            <a:spLocks noGrp="1"/>
          </p:cNvSpPr>
          <p:nvPr>
            <p:ph type="title"/>
          </p:nvPr>
        </p:nvSpPr>
        <p:spPr>
          <a:xfrm>
            <a:off x="695160" y="2529360"/>
            <a:ext cx="10797120" cy="1788840"/>
          </a:xfrm>
          <a:prstGeom prst="rect">
            <a:avLst/>
          </a:prstGeom>
          <a:noFill/>
          <a:ln w="0">
            <a:noFill/>
          </a:ln>
        </p:spPr>
        <p:txBody>
          <a:bodyPr lIns="91440" rIns="91440" tIns="45720" bIns="45720" anchor="b">
            <a:noAutofit/>
          </a:bodyPr>
          <a:p>
            <a:pPr indent="0">
              <a:lnSpc>
                <a:spcPct val="100000"/>
              </a:lnSpc>
              <a:buNone/>
              <a:tabLst>
                <a:tab algn="l" pos="0"/>
              </a:tabLst>
            </a:pPr>
            <a:r>
              <a:rPr b="0" lang="fr-FR" sz="6000" strike="noStrike" u="none">
                <a:solidFill>
                  <a:schemeClr val="dk1"/>
                </a:solidFill>
                <a:effectLst/>
                <a:uFillTx/>
                <a:latin typeface="Calibri"/>
              </a:rPr>
              <a:t>Cliquez pour éditer le format du texte-titre</a:t>
            </a:r>
            <a:endParaRPr b="0" lang="fr-FR" sz="6000" strike="noStrike" u="none">
              <a:solidFill>
                <a:srgbClr val="ffffff"/>
              </a:solidFill>
              <a:effectLst/>
              <a:uFillTx/>
              <a:latin typeface="Arial"/>
            </a:endParaRPr>
          </a:p>
        </p:txBody>
      </p:sp>
      <p:sp>
        <p:nvSpPr>
          <p:cNvPr id="153" name="PlaceHolder 2"/>
          <p:cNvSpPr>
            <a:spLocks noGrp="1"/>
          </p:cNvSpPr>
          <p:nvPr>
            <p:ph type="body"/>
          </p:nvPr>
        </p:nvSpPr>
        <p:spPr>
          <a:xfrm>
            <a:off x="695160" y="4869000"/>
            <a:ext cx="10797120" cy="1256040"/>
          </a:xfrm>
          <a:prstGeom prst="rect">
            <a:avLst/>
          </a:prstGeom>
          <a:noFill/>
          <a:ln w="0">
            <a:noFill/>
          </a:ln>
        </p:spPr>
        <p:txBody>
          <a:bodyPr lIns="91440" rIns="91440" tIns="45720" bIns="45720" anchor="t">
            <a:noAutofit/>
          </a:bodyPr>
          <a:p>
            <a:pPr marL="432000" indent="-324000">
              <a:lnSpc>
                <a:spcPct val="90000"/>
              </a:lnSpc>
              <a:spcBef>
                <a:spcPts val="1417"/>
              </a:spcBef>
              <a:buClr>
                <a:srgbClr val="ffffff"/>
              </a:buClr>
              <a:buSzPct val="45000"/>
              <a:buFont typeface="Wingdings" charset="2"/>
              <a:buChar char=""/>
            </a:pPr>
            <a:r>
              <a:rPr b="0" lang="fr-FR" sz="2400" strike="noStrike" u="none">
                <a:solidFill>
                  <a:schemeClr val="dk1"/>
                </a:solidFill>
                <a:effectLst/>
                <a:uFillTx/>
                <a:latin typeface="Arial"/>
              </a:rPr>
              <a:t>Cliquez pour éditer le format du plan de texte</a:t>
            </a:r>
            <a:endParaRPr b="0" lang="fr-FR" sz="2400" strike="noStrike" u="none">
              <a:solidFill>
                <a:srgbClr val="ffffff"/>
              </a:solidFill>
              <a:effectLst/>
              <a:uFillTx/>
              <a:latin typeface="Arial"/>
            </a:endParaRPr>
          </a:p>
          <a:p>
            <a:pPr lvl="1" marL="864000" indent="-324000">
              <a:lnSpc>
                <a:spcPct val="90000"/>
              </a:lnSpc>
              <a:spcBef>
                <a:spcPts val="1134"/>
              </a:spcBef>
              <a:buClr>
                <a:srgbClr val="ffffff"/>
              </a:buClr>
              <a:buSzPct val="75000"/>
              <a:buFont typeface="Symbol" charset="2"/>
              <a:buChar char=""/>
            </a:pPr>
            <a:r>
              <a:rPr b="0" lang="fr-FR" sz="2400" strike="noStrike" u="none">
                <a:solidFill>
                  <a:schemeClr val="dk1"/>
                </a:solidFill>
                <a:effectLst/>
                <a:uFillTx/>
                <a:latin typeface="Arial"/>
              </a:rPr>
              <a:t>Second niveau de plan</a:t>
            </a:r>
            <a:endParaRPr b="0" lang="fr-FR" sz="2400" strike="noStrike" u="none">
              <a:solidFill>
                <a:srgbClr val="ffffff"/>
              </a:solidFill>
              <a:effectLst/>
              <a:uFillTx/>
              <a:latin typeface="Arial"/>
            </a:endParaRPr>
          </a:p>
          <a:p>
            <a:pPr lvl="2" marL="1296000" indent="-288000">
              <a:lnSpc>
                <a:spcPct val="90000"/>
              </a:lnSpc>
              <a:spcBef>
                <a:spcPts val="850"/>
              </a:spcBef>
              <a:buClr>
                <a:srgbClr val="ffffff"/>
              </a:buClr>
              <a:buSzPct val="45000"/>
              <a:buFont typeface="Wingdings" charset="2"/>
              <a:buChar char=""/>
            </a:pPr>
            <a:r>
              <a:rPr b="0" lang="fr-FR" sz="2400" strike="noStrike" u="none">
                <a:solidFill>
                  <a:schemeClr val="dk1"/>
                </a:solidFill>
                <a:effectLst/>
                <a:uFillTx/>
                <a:latin typeface="Arial"/>
              </a:rPr>
              <a:t>Troisième niveau de plan</a:t>
            </a:r>
            <a:endParaRPr b="0" lang="fr-FR" sz="2400" strike="noStrike" u="none">
              <a:solidFill>
                <a:srgbClr val="ffffff"/>
              </a:solidFill>
              <a:effectLst/>
              <a:uFillTx/>
              <a:latin typeface="Arial"/>
            </a:endParaRPr>
          </a:p>
          <a:p>
            <a:pPr lvl="3" marL="1728000" indent="-216000">
              <a:lnSpc>
                <a:spcPct val="90000"/>
              </a:lnSpc>
              <a:spcBef>
                <a:spcPts val="567"/>
              </a:spcBef>
              <a:buClr>
                <a:srgbClr val="ffffff"/>
              </a:buClr>
              <a:buSzPct val="75000"/>
              <a:buFont typeface="Symbol" charset="2"/>
              <a:buChar char=""/>
            </a:pPr>
            <a:r>
              <a:rPr b="0" lang="fr-FR" sz="2400" strike="noStrike" u="none">
                <a:solidFill>
                  <a:schemeClr val="dk1"/>
                </a:solidFill>
                <a:effectLst/>
                <a:uFillTx/>
                <a:latin typeface="Arial"/>
              </a:rPr>
              <a:t>Quatrième niveau de plan</a:t>
            </a:r>
            <a:endParaRPr b="0" lang="fr-FR" sz="2400" strike="noStrike" u="none">
              <a:solidFill>
                <a:srgbClr val="ffffff"/>
              </a:solidFill>
              <a:effectLst/>
              <a:uFillTx/>
              <a:latin typeface="Arial"/>
            </a:endParaRPr>
          </a:p>
          <a:p>
            <a:pPr lvl="4" marL="2160000" indent="-216000">
              <a:lnSpc>
                <a:spcPct val="90000"/>
              </a:lnSpc>
              <a:spcBef>
                <a:spcPts val="283"/>
              </a:spcBef>
              <a:buClr>
                <a:srgbClr val="ffffff"/>
              </a:buClr>
              <a:buSzPct val="45000"/>
              <a:buFont typeface="Wingdings" charset="2"/>
              <a:buChar char=""/>
            </a:pPr>
            <a:r>
              <a:rPr b="0" lang="fr-FR" sz="2400" strike="noStrike" u="none">
                <a:solidFill>
                  <a:schemeClr val="dk1"/>
                </a:solidFill>
                <a:effectLst/>
                <a:uFillTx/>
                <a:latin typeface="Arial"/>
              </a:rPr>
              <a:t>Cinquième niveau de plan</a:t>
            </a:r>
            <a:endParaRPr b="0" lang="fr-FR" sz="2400" strike="noStrike" u="none">
              <a:solidFill>
                <a:srgbClr val="ffffff"/>
              </a:solidFill>
              <a:effectLst/>
              <a:uFillTx/>
              <a:latin typeface="Arial"/>
            </a:endParaRPr>
          </a:p>
          <a:p>
            <a:pPr lvl="5" marL="2592000" indent="-216000">
              <a:lnSpc>
                <a:spcPct val="90000"/>
              </a:lnSpc>
              <a:spcBef>
                <a:spcPts val="283"/>
              </a:spcBef>
              <a:buClr>
                <a:srgbClr val="ffffff"/>
              </a:buClr>
              <a:buSzPct val="45000"/>
              <a:buFont typeface="Wingdings" charset="2"/>
              <a:buChar char=""/>
            </a:pPr>
            <a:r>
              <a:rPr b="0" lang="fr-FR" sz="2400" strike="noStrike" u="none">
                <a:solidFill>
                  <a:schemeClr val="dk1"/>
                </a:solidFill>
                <a:effectLst/>
                <a:uFillTx/>
                <a:latin typeface="Arial"/>
              </a:rPr>
              <a:t>Sixième niveau de plan</a:t>
            </a:r>
            <a:endParaRPr b="0" lang="fr-FR" sz="2400" strike="noStrike" u="none">
              <a:solidFill>
                <a:srgbClr val="ffffff"/>
              </a:solidFill>
              <a:effectLst/>
              <a:uFillTx/>
              <a:latin typeface="Arial"/>
            </a:endParaRPr>
          </a:p>
          <a:p>
            <a:pPr lvl="6" marL="3024000" indent="-216000">
              <a:lnSpc>
                <a:spcPct val="90000"/>
              </a:lnSpc>
              <a:spcBef>
                <a:spcPts val="283"/>
              </a:spcBef>
              <a:buClr>
                <a:srgbClr val="ffffff"/>
              </a:buClr>
              <a:buSzPct val="45000"/>
              <a:buFont typeface="Wingdings" charset="2"/>
              <a:buChar char=""/>
            </a:pPr>
            <a:r>
              <a:rPr b="0" lang="fr-FR" sz="2400" strike="noStrike" u="none">
                <a:solidFill>
                  <a:schemeClr val="dk1"/>
                </a:solidFill>
                <a:effectLst/>
                <a:uFillTx/>
                <a:latin typeface="Arial"/>
              </a:rPr>
              <a:t>Septième niveau de plan</a:t>
            </a:r>
            <a:endParaRPr b="0" lang="fr-FR" sz="2400" strike="noStrike" u="none">
              <a:solidFill>
                <a:srgbClr val="ffffff"/>
              </a:solidFill>
              <a:effectLst/>
              <a:uFillTx/>
              <a:latin typeface="Arial"/>
            </a:endParaRPr>
          </a:p>
        </p:txBody>
      </p:sp>
      <p:sp>
        <p:nvSpPr>
          <p:cNvPr id="154" name="PlaceHolder 3"/>
          <p:cNvSpPr>
            <a:spLocks noGrp="1"/>
          </p:cNvSpPr>
          <p:nvPr>
            <p:ph type="dt" idx="37"/>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&lt;date/heure&gt;</a:t>
            </a:r>
            <a:endParaRPr b="0" lang="fr-FR" sz="1000" strike="noStrike" u="none">
              <a:solidFill>
                <a:srgbClr val="ffffff"/>
              </a:solidFill>
              <a:effectLst/>
              <a:uFillTx/>
              <a:latin typeface="Times New Roman"/>
            </a:endParaRPr>
          </a:p>
        </p:txBody>
      </p:sp>
      <p:sp>
        <p:nvSpPr>
          <p:cNvPr id="155" name="PlaceHolder 4"/>
          <p:cNvSpPr>
            <a:spLocks noGrp="1"/>
          </p:cNvSpPr>
          <p:nvPr>
            <p:ph type="ftr" idx="38"/>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ffffff"/>
              </a:solidFill>
              <a:effectLst/>
              <a:uFillTx/>
              <a:latin typeface="Times New Roman"/>
            </a:endParaRPr>
          </a:p>
        </p:txBody>
      </p:sp>
      <p:sp>
        <p:nvSpPr>
          <p:cNvPr id="156" name="PlaceHolder 5"/>
          <p:cNvSpPr>
            <a:spLocks noGrp="1"/>
          </p:cNvSpPr>
          <p:nvPr>
            <p:ph type="sldNum" idx="39"/>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3062416D-77B5-4080-A766-D451AB45F69E}" type="slidenum">
              <a:rPr b="0" lang="fr-FR" sz="1000" strike="noStrike" u="none">
                <a:solidFill>
                  <a:schemeClr val="lt1"/>
                </a:solidFill>
                <a:effectLst/>
                <a:uFillTx/>
                <a:latin typeface="Arial"/>
              </a:rPr>
              <a:t>&lt;numéro&gt;</a:t>
            </a:fld>
            <a:endParaRPr b="0" lang="fr-FR" sz="1000" strike="noStrike" u="none">
              <a:solidFill>
                <a:srgbClr val="ffffff"/>
              </a:solidFill>
              <a:effectLst/>
              <a:uFillTx/>
              <a:latin typeface="Times New Roman"/>
            </a:endParaRPr>
          </a:p>
        </p:txBody>
      </p:sp>
      <p:pic>
        <p:nvPicPr>
          <p:cNvPr id="157" name="Image 10" descr="Une image contenant logo, Police, Graphique, symbole&#10;&#10;Description générée automatiquement"/>
          <p:cNvPicPr/>
          <p:nvPr/>
        </p:nvPicPr>
        <p:blipFill>
          <a:blip r:embed="rId6"/>
          <a:stretch/>
        </p:blipFill>
        <p:spPr>
          <a:xfrm>
            <a:off x="10309320" y="549360"/>
            <a:ext cx="1182960" cy="246240"/>
          </a:xfrm>
          <a:prstGeom prst="rect">
            <a:avLst/>
          </a:prstGeom>
          <a:noFill/>
          <a:ln w="0">
            <a:noFill/>
          </a:ln>
        </p:spPr>
      </p:pic>
      <p:cxnSp>
        <p:nvCxnSpPr>
          <p:cNvPr id="158" name="Connecteur droit 6"/>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2_Titre et contenu">
    <p:bg>
      <p:bgPr>
        <a:solidFill>
          <a:srgbClr val="ffffff"/>
        </a:solidFill>
      </p:bgPr>
    </p:bg>
    <p:spTree>
      <p:nvGrpSpPr>
        <p:cNvPr id="1" name=""/>
        <p:cNvGrpSpPr/>
        <p:nvPr/>
      </p:nvGrpSpPr>
      <p:grpSpPr>
        <a:xfrm>
          <a:off x="0" y="0"/>
          <a:ext cx="0" cy="0"/>
          <a:chOff x="0" y="0"/>
          <a:chExt cx="0" cy="0"/>
        </a:xfrm>
      </p:grpSpPr>
      <p:pic>
        <p:nvPicPr>
          <p:cNvPr id="159" name="Image 6" descr=""/>
          <p:cNvPicPr/>
          <p:nvPr/>
        </p:nvPicPr>
        <p:blipFill>
          <a:blip r:embed="rId2"/>
          <a:srcRect l="0" t="0" r="780" b="0"/>
          <a:stretch/>
        </p:blipFill>
        <p:spPr>
          <a:xfrm>
            <a:off x="9036000" y="124560"/>
            <a:ext cx="717840" cy="420480"/>
          </a:xfrm>
          <a:prstGeom prst="rect">
            <a:avLst/>
          </a:prstGeom>
          <a:noFill/>
          <a:ln w="0">
            <a:noFill/>
          </a:ln>
        </p:spPr>
      </p:pic>
      <p:pic>
        <p:nvPicPr>
          <p:cNvPr id="160" name="Image 7" descr=""/>
          <p:cNvPicPr/>
          <p:nvPr/>
        </p:nvPicPr>
        <p:blipFill>
          <a:blip r:embed="rId3"/>
          <a:stretch/>
        </p:blipFill>
        <p:spPr>
          <a:xfrm>
            <a:off x="340560" y="104760"/>
            <a:ext cx="1075680" cy="595080"/>
          </a:xfrm>
          <a:prstGeom prst="rect">
            <a:avLst/>
          </a:prstGeom>
          <a:noFill/>
          <a:ln w="0">
            <a:noFill/>
          </a:ln>
        </p:spPr>
      </p:pic>
      <p:sp>
        <p:nvSpPr>
          <p:cNvPr id="161"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162" name="Image 9" descr=""/>
          <p:cNvPicPr/>
          <p:nvPr/>
        </p:nvPicPr>
        <p:blipFill>
          <a:blip r:embed="rId4"/>
          <a:stretch/>
        </p:blipFill>
        <p:spPr>
          <a:xfrm>
            <a:off x="2059200" y="135000"/>
            <a:ext cx="555840" cy="555840"/>
          </a:xfrm>
          <a:prstGeom prst="rect">
            <a:avLst/>
          </a:prstGeom>
          <a:noFill/>
          <a:ln w="0">
            <a:noFill/>
          </a:ln>
        </p:spPr>
      </p:pic>
      <p:pic>
        <p:nvPicPr>
          <p:cNvPr id="163" name="Image 12" descr=""/>
          <p:cNvPicPr/>
          <p:nvPr/>
        </p:nvPicPr>
        <p:blipFill>
          <a:blip r:embed="rId5"/>
          <a:srcRect l="154" t="33968" r="-154" b="58169"/>
          <a:stretch/>
        </p:blipFill>
        <p:spPr>
          <a:xfrm>
            <a:off x="3240" y="6318000"/>
            <a:ext cx="12197160" cy="535680"/>
          </a:xfrm>
          <a:prstGeom prst="rect">
            <a:avLst/>
          </a:prstGeom>
          <a:noFill/>
          <a:ln w="0">
            <a:noFill/>
          </a:ln>
        </p:spPr>
      </p:pic>
      <p:sp>
        <p:nvSpPr>
          <p:cNvPr id="164"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000000"/>
              </a:solidFill>
              <a:effectLst/>
              <a:uFillTx/>
              <a:latin typeface="Arial"/>
            </a:endParaRPr>
          </a:p>
        </p:txBody>
      </p:sp>
      <p:sp>
        <p:nvSpPr>
          <p:cNvPr id="165" name="PlaceHolder 2"/>
          <p:cNvSpPr>
            <a:spLocks noGrp="1"/>
          </p:cNvSpPr>
          <p:nvPr>
            <p:ph type="body"/>
          </p:nvPr>
        </p:nvSpPr>
        <p:spPr>
          <a:xfrm>
            <a:off x="695160" y="1989000"/>
            <a:ext cx="10797120" cy="413604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166" name="PlaceHolder 3"/>
          <p:cNvSpPr>
            <a:spLocks noGrp="1"/>
          </p:cNvSpPr>
          <p:nvPr>
            <p:ph type="dt" idx="40"/>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&lt;date/heure&gt;</a:t>
            </a:r>
            <a:endParaRPr b="0" lang="fr-FR" sz="1000" strike="noStrike" u="none">
              <a:solidFill>
                <a:srgbClr val="000000"/>
              </a:solidFill>
              <a:effectLst/>
              <a:uFillTx/>
              <a:latin typeface="Times New Roman"/>
            </a:endParaRPr>
          </a:p>
        </p:txBody>
      </p:sp>
      <p:sp>
        <p:nvSpPr>
          <p:cNvPr id="167" name="PlaceHolder 4"/>
          <p:cNvSpPr>
            <a:spLocks noGrp="1"/>
          </p:cNvSpPr>
          <p:nvPr>
            <p:ph type="ftr" idx="41"/>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000000"/>
              </a:solidFill>
              <a:effectLst/>
              <a:uFillTx/>
              <a:latin typeface="Times New Roman"/>
            </a:endParaRPr>
          </a:p>
        </p:txBody>
      </p:sp>
      <p:sp>
        <p:nvSpPr>
          <p:cNvPr id="168" name="PlaceHolder 5"/>
          <p:cNvSpPr>
            <a:spLocks noGrp="1"/>
          </p:cNvSpPr>
          <p:nvPr>
            <p:ph type="sldNum" idx="42"/>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54DF0944-307C-455F-94D1-6961C7ECADB3}" type="slidenum">
              <a:rPr b="0" lang="fr-FR" sz="1000" strike="noStrike" u="none">
                <a:solidFill>
                  <a:schemeClr val="lt1"/>
                </a:solidFill>
                <a:effectLst/>
                <a:uFillTx/>
                <a:latin typeface="Arial"/>
              </a:rPr>
              <a:t>&lt;numéro&gt;</a:t>
            </a:fld>
            <a:endParaRPr b="0" lang="fr-FR" sz="1000" strike="noStrike" u="none">
              <a:solidFill>
                <a:srgbClr val="000000"/>
              </a:solidFill>
              <a:effectLst/>
              <a:uFillTx/>
              <a:latin typeface="Times New Roman"/>
            </a:endParaRPr>
          </a:p>
        </p:txBody>
      </p:sp>
      <p:pic>
        <p:nvPicPr>
          <p:cNvPr id="169" name="Image 6" descr=""/>
          <p:cNvPicPr/>
          <p:nvPr/>
        </p:nvPicPr>
        <p:blipFill>
          <a:blip r:embed="rId6"/>
          <a:stretch/>
        </p:blipFill>
        <p:spPr>
          <a:xfrm>
            <a:off x="10309320" y="549360"/>
            <a:ext cx="1182960" cy="246240"/>
          </a:xfrm>
          <a:prstGeom prst="rect">
            <a:avLst/>
          </a:prstGeom>
          <a:noFill/>
          <a:ln w="0">
            <a:noFill/>
          </a:ln>
        </p:spPr>
      </p:pic>
      <p:cxnSp>
        <p:nvCxnSpPr>
          <p:cNvPr id="170" name="Connecteur droit 8"/>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re de section">
    <p:bg>
      <p:bgPr>
        <a:solidFill>
          <a:srgbClr val="c95827"/>
        </a:solidFill>
      </p:bgPr>
    </p:bg>
    <p:spTree>
      <p:nvGrpSpPr>
        <p:cNvPr id="1" name=""/>
        <p:cNvGrpSpPr/>
        <p:nvPr/>
      </p:nvGrpSpPr>
      <p:grpSpPr>
        <a:xfrm>
          <a:off x="0" y="0"/>
          <a:ext cx="0" cy="0"/>
          <a:chOff x="0" y="0"/>
          <a:chExt cx="0" cy="0"/>
        </a:xfrm>
      </p:grpSpPr>
      <p:pic>
        <p:nvPicPr>
          <p:cNvPr id="171" name="Image 6" descr=""/>
          <p:cNvPicPr/>
          <p:nvPr/>
        </p:nvPicPr>
        <p:blipFill>
          <a:blip r:embed="rId2"/>
          <a:srcRect l="0" t="0" r="780" b="0"/>
          <a:stretch/>
        </p:blipFill>
        <p:spPr>
          <a:xfrm>
            <a:off x="9036000" y="124560"/>
            <a:ext cx="717840" cy="420480"/>
          </a:xfrm>
          <a:prstGeom prst="rect">
            <a:avLst/>
          </a:prstGeom>
          <a:noFill/>
          <a:ln w="0">
            <a:noFill/>
          </a:ln>
        </p:spPr>
      </p:pic>
      <p:pic>
        <p:nvPicPr>
          <p:cNvPr id="172" name="Image 7" descr=""/>
          <p:cNvPicPr/>
          <p:nvPr/>
        </p:nvPicPr>
        <p:blipFill>
          <a:blip r:embed="rId3"/>
          <a:stretch/>
        </p:blipFill>
        <p:spPr>
          <a:xfrm>
            <a:off x="340560" y="104760"/>
            <a:ext cx="1075680" cy="595080"/>
          </a:xfrm>
          <a:prstGeom prst="rect">
            <a:avLst/>
          </a:prstGeom>
          <a:noFill/>
          <a:ln w="0">
            <a:noFill/>
          </a:ln>
        </p:spPr>
      </p:pic>
      <p:sp>
        <p:nvSpPr>
          <p:cNvPr id="173"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ffffff"/>
              </a:solidFill>
              <a:effectLst/>
              <a:uFillTx/>
              <a:latin typeface="Arial"/>
            </a:endParaRPr>
          </a:p>
        </p:txBody>
      </p:sp>
      <p:pic>
        <p:nvPicPr>
          <p:cNvPr id="174" name="Image 9" descr=""/>
          <p:cNvPicPr/>
          <p:nvPr/>
        </p:nvPicPr>
        <p:blipFill>
          <a:blip r:embed="rId4"/>
          <a:stretch/>
        </p:blipFill>
        <p:spPr>
          <a:xfrm>
            <a:off x="2059200" y="135000"/>
            <a:ext cx="555840" cy="555840"/>
          </a:xfrm>
          <a:prstGeom prst="rect">
            <a:avLst/>
          </a:prstGeom>
          <a:noFill/>
          <a:ln w="0">
            <a:noFill/>
          </a:ln>
        </p:spPr>
      </p:pic>
      <p:pic>
        <p:nvPicPr>
          <p:cNvPr id="175" name="Image 7" descr=""/>
          <p:cNvPicPr/>
          <p:nvPr/>
        </p:nvPicPr>
        <p:blipFill>
          <a:blip r:embed="rId5">
            <a:alphaModFix amt="16000"/>
          </a:blip>
          <a:stretch/>
        </p:blipFill>
        <p:spPr>
          <a:xfrm>
            <a:off x="7556400" y="2222640"/>
            <a:ext cx="4631040" cy="4631040"/>
          </a:xfrm>
          <a:prstGeom prst="rect">
            <a:avLst/>
          </a:prstGeom>
          <a:noFill/>
          <a:ln w="0">
            <a:noFill/>
          </a:ln>
        </p:spPr>
      </p:pic>
      <p:sp>
        <p:nvSpPr>
          <p:cNvPr id="176" name="PlaceHolder 1"/>
          <p:cNvSpPr>
            <a:spLocks noGrp="1"/>
          </p:cNvSpPr>
          <p:nvPr>
            <p:ph type="title"/>
          </p:nvPr>
        </p:nvSpPr>
        <p:spPr>
          <a:xfrm>
            <a:off x="695160" y="2529360"/>
            <a:ext cx="10797120" cy="1788840"/>
          </a:xfrm>
          <a:prstGeom prst="rect">
            <a:avLst/>
          </a:prstGeom>
          <a:noFill/>
          <a:ln w="0">
            <a:noFill/>
          </a:ln>
        </p:spPr>
        <p:txBody>
          <a:bodyPr lIns="91440" rIns="91440" tIns="45720" bIns="45720" anchor="b">
            <a:noAutofit/>
          </a:bodyPr>
          <a:p>
            <a:pPr indent="0">
              <a:lnSpc>
                <a:spcPct val="100000"/>
              </a:lnSpc>
              <a:buNone/>
              <a:tabLst>
                <a:tab algn="l" pos="0"/>
              </a:tabLst>
            </a:pPr>
            <a:r>
              <a:rPr b="0" lang="fr-FR" sz="6000" strike="noStrike" u="none">
                <a:solidFill>
                  <a:schemeClr val="dk1"/>
                </a:solidFill>
                <a:effectLst/>
                <a:uFillTx/>
                <a:latin typeface="Calibri"/>
              </a:rPr>
              <a:t>Cliquez pour éditer le format du texte-titre</a:t>
            </a:r>
            <a:endParaRPr b="0" lang="fr-FR" sz="6000" strike="noStrike" u="none">
              <a:solidFill>
                <a:srgbClr val="ffffff"/>
              </a:solidFill>
              <a:effectLst/>
              <a:uFillTx/>
              <a:latin typeface="Arial"/>
            </a:endParaRPr>
          </a:p>
        </p:txBody>
      </p:sp>
      <p:sp>
        <p:nvSpPr>
          <p:cNvPr id="177" name="PlaceHolder 2"/>
          <p:cNvSpPr>
            <a:spLocks noGrp="1"/>
          </p:cNvSpPr>
          <p:nvPr>
            <p:ph type="body"/>
          </p:nvPr>
        </p:nvSpPr>
        <p:spPr>
          <a:xfrm>
            <a:off x="695160" y="4869000"/>
            <a:ext cx="10797120" cy="1256040"/>
          </a:xfrm>
          <a:prstGeom prst="rect">
            <a:avLst/>
          </a:prstGeom>
          <a:noFill/>
          <a:ln w="0">
            <a:noFill/>
          </a:ln>
        </p:spPr>
        <p:txBody>
          <a:bodyPr lIns="91440" rIns="91440" tIns="45720" bIns="45720" anchor="t">
            <a:noAutofit/>
          </a:bodyPr>
          <a:p>
            <a:pPr marL="432000" indent="-324000">
              <a:lnSpc>
                <a:spcPct val="90000"/>
              </a:lnSpc>
              <a:spcBef>
                <a:spcPts val="1417"/>
              </a:spcBef>
              <a:buClr>
                <a:srgbClr val="ffffff"/>
              </a:buClr>
              <a:buSzPct val="45000"/>
              <a:buFont typeface="Wingdings" charset="2"/>
              <a:buChar char=""/>
            </a:pPr>
            <a:r>
              <a:rPr b="0" lang="fr-FR" sz="2400" strike="noStrike" u="none">
                <a:solidFill>
                  <a:schemeClr val="dk1"/>
                </a:solidFill>
                <a:effectLst/>
                <a:uFillTx/>
                <a:latin typeface="Arial"/>
              </a:rPr>
              <a:t>Cliquez pour éditer le format du plan de texte</a:t>
            </a:r>
            <a:endParaRPr b="0" lang="fr-FR" sz="2400" strike="noStrike" u="none">
              <a:solidFill>
                <a:srgbClr val="ffffff"/>
              </a:solidFill>
              <a:effectLst/>
              <a:uFillTx/>
              <a:latin typeface="Arial"/>
            </a:endParaRPr>
          </a:p>
          <a:p>
            <a:pPr lvl="1" marL="864000" indent="-324000">
              <a:lnSpc>
                <a:spcPct val="90000"/>
              </a:lnSpc>
              <a:spcBef>
                <a:spcPts val="1134"/>
              </a:spcBef>
              <a:buClr>
                <a:srgbClr val="ffffff"/>
              </a:buClr>
              <a:buSzPct val="75000"/>
              <a:buFont typeface="Symbol" charset="2"/>
              <a:buChar char=""/>
            </a:pPr>
            <a:r>
              <a:rPr b="0" lang="fr-FR" sz="2400" strike="noStrike" u="none">
                <a:solidFill>
                  <a:schemeClr val="dk1"/>
                </a:solidFill>
                <a:effectLst/>
                <a:uFillTx/>
                <a:latin typeface="Arial"/>
              </a:rPr>
              <a:t>Second niveau de plan</a:t>
            </a:r>
            <a:endParaRPr b="0" lang="fr-FR" sz="2400" strike="noStrike" u="none">
              <a:solidFill>
                <a:srgbClr val="ffffff"/>
              </a:solidFill>
              <a:effectLst/>
              <a:uFillTx/>
              <a:latin typeface="Arial"/>
            </a:endParaRPr>
          </a:p>
          <a:p>
            <a:pPr lvl="2" marL="1296000" indent="-288000">
              <a:lnSpc>
                <a:spcPct val="90000"/>
              </a:lnSpc>
              <a:spcBef>
                <a:spcPts val="850"/>
              </a:spcBef>
              <a:buClr>
                <a:srgbClr val="ffffff"/>
              </a:buClr>
              <a:buSzPct val="45000"/>
              <a:buFont typeface="Wingdings" charset="2"/>
              <a:buChar char=""/>
            </a:pPr>
            <a:r>
              <a:rPr b="0" lang="fr-FR" sz="2400" strike="noStrike" u="none">
                <a:solidFill>
                  <a:schemeClr val="dk1"/>
                </a:solidFill>
                <a:effectLst/>
                <a:uFillTx/>
                <a:latin typeface="Arial"/>
              </a:rPr>
              <a:t>Troisième niveau de plan</a:t>
            </a:r>
            <a:endParaRPr b="0" lang="fr-FR" sz="2400" strike="noStrike" u="none">
              <a:solidFill>
                <a:srgbClr val="ffffff"/>
              </a:solidFill>
              <a:effectLst/>
              <a:uFillTx/>
              <a:latin typeface="Arial"/>
            </a:endParaRPr>
          </a:p>
          <a:p>
            <a:pPr lvl="3" marL="1728000" indent="-216000">
              <a:lnSpc>
                <a:spcPct val="90000"/>
              </a:lnSpc>
              <a:spcBef>
                <a:spcPts val="567"/>
              </a:spcBef>
              <a:buClr>
                <a:srgbClr val="ffffff"/>
              </a:buClr>
              <a:buSzPct val="75000"/>
              <a:buFont typeface="Symbol" charset="2"/>
              <a:buChar char=""/>
            </a:pPr>
            <a:r>
              <a:rPr b="0" lang="fr-FR" sz="2400" strike="noStrike" u="none">
                <a:solidFill>
                  <a:schemeClr val="dk1"/>
                </a:solidFill>
                <a:effectLst/>
                <a:uFillTx/>
                <a:latin typeface="Arial"/>
              </a:rPr>
              <a:t>Quatrième niveau de plan</a:t>
            </a:r>
            <a:endParaRPr b="0" lang="fr-FR" sz="2400" strike="noStrike" u="none">
              <a:solidFill>
                <a:srgbClr val="ffffff"/>
              </a:solidFill>
              <a:effectLst/>
              <a:uFillTx/>
              <a:latin typeface="Arial"/>
            </a:endParaRPr>
          </a:p>
          <a:p>
            <a:pPr lvl="4" marL="2160000" indent="-216000">
              <a:lnSpc>
                <a:spcPct val="90000"/>
              </a:lnSpc>
              <a:spcBef>
                <a:spcPts val="283"/>
              </a:spcBef>
              <a:buClr>
                <a:srgbClr val="ffffff"/>
              </a:buClr>
              <a:buSzPct val="45000"/>
              <a:buFont typeface="Wingdings" charset="2"/>
              <a:buChar char=""/>
            </a:pPr>
            <a:r>
              <a:rPr b="0" lang="fr-FR" sz="2400" strike="noStrike" u="none">
                <a:solidFill>
                  <a:schemeClr val="dk1"/>
                </a:solidFill>
                <a:effectLst/>
                <a:uFillTx/>
                <a:latin typeface="Arial"/>
              </a:rPr>
              <a:t>Cinquième niveau de plan</a:t>
            </a:r>
            <a:endParaRPr b="0" lang="fr-FR" sz="2400" strike="noStrike" u="none">
              <a:solidFill>
                <a:srgbClr val="ffffff"/>
              </a:solidFill>
              <a:effectLst/>
              <a:uFillTx/>
              <a:latin typeface="Arial"/>
            </a:endParaRPr>
          </a:p>
          <a:p>
            <a:pPr lvl="5" marL="2592000" indent="-216000">
              <a:lnSpc>
                <a:spcPct val="90000"/>
              </a:lnSpc>
              <a:spcBef>
                <a:spcPts val="283"/>
              </a:spcBef>
              <a:buClr>
                <a:srgbClr val="ffffff"/>
              </a:buClr>
              <a:buSzPct val="45000"/>
              <a:buFont typeface="Wingdings" charset="2"/>
              <a:buChar char=""/>
            </a:pPr>
            <a:r>
              <a:rPr b="0" lang="fr-FR" sz="2400" strike="noStrike" u="none">
                <a:solidFill>
                  <a:schemeClr val="dk1"/>
                </a:solidFill>
                <a:effectLst/>
                <a:uFillTx/>
                <a:latin typeface="Arial"/>
              </a:rPr>
              <a:t>Sixième niveau de plan</a:t>
            </a:r>
            <a:endParaRPr b="0" lang="fr-FR" sz="2400" strike="noStrike" u="none">
              <a:solidFill>
                <a:srgbClr val="ffffff"/>
              </a:solidFill>
              <a:effectLst/>
              <a:uFillTx/>
              <a:latin typeface="Arial"/>
            </a:endParaRPr>
          </a:p>
          <a:p>
            <a:pPr lvl="6" marL="3024000" indent="-216000">
              <a:lnSpc>
                <a:spcPct val="90000"/>
              </a:lnSpc>
              <a:spcBef>
                <a:spcPts val="283"/>
              </a:spcBef>
              <a:buClr>
                <a:srgbClr val="ffffff"/>
              </a:buClr>
              <a:buSzPct val="45000"/>
              <a:buFont typeface="Wingdings" charset="2"/>
              <a:buChar char=""/>
            </a:pPr>
            <a:r>
              <a:rPr b="0" lang="fr-FR" sz="2400" strike="noStrike" u="none">
                <a:solidFill>
                  <a:schemeClr val="dk1"/>
                </a:solidFill>
                <a:effectLst/>
                <a:uFillTx/>
                <a:latin typeface="Arial"/>
              </a:rPr>
              <a:t>Septième niveau de plan</a:t>
            </a:r>
            <a:endParaRPr b="0" lang="fr-FR" sz="2400" strike="noStrike" u="none">
              <a:solidFill>
                <a:srgbClr val="ffffff"/>
              </a:solidFill>
              <a:effectLst/>
              <a:uFillTx/>
              <a:latin typeface="Arial"/>
            </a:endParaRPr>
          </a:p>
        </p:txBody>
      </p:sp>
      <p:sp>
        <p:nvSpPr>
          <p:cNvPr id="178" name="PlaceHolder 3"/>
          <p:cNvSpPr>
            <a:spLocks noGrp="1"/>
          </p:cNvSpPr>
          <p:nvPr>
            <p:ph type="dt" idx="43"/>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&lt;date/heure&gt;</a:t>
            </a:r>
            <a:endParaRPr b="0" lang="fr-FR" sz="1000" strike="noStrike" u="none">
              <a:solidFill>
                <a:srgbClr val="ffffff"/>
              </a:solidFill>
              <a:effectLst/>
              <a:uFillTx/>
              <a:latin typeface="Times New Roman"/>
            </a:endParaRPr>
          </a:p>
        </p:txBody>
      </p:sp>
      <p:sp>
        <p:nvSpPr>
          <p:cNvPr id="179" name="PlaceHolder 4"/>
          <p:cNvSpPr>
            <a:spLocks noGrp="1"/>
          </p:cNvSpPr>
          <p:nvPr>
            <p:ph type="ftr" idx="44"/>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ffffff"/>
              </a:solidFill>
              <a:effectLst/>
              <a:uFillTx/>
              <a:latin typeface="Times New Roman"/>
            </a:endParaRPr>
          </a:p>
        </p:txBody>
      </p:sp>
      <p:sp>
        <p:nvSpPr>
          <p:cNvPr id="180" name="PlaceHolder 5"/>
          <p:cNvSpPr>
            <a:spLocks noGrp="1"/>
          </p:cNvSpPr>
          <p:nvPr>
            <p:ph type="sldNum" idx="45"/>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1632778E-A609-47A3-A5AC-1A842065BF35}" type="slidenum">
              <a:rPr b="0" lang="fr-FR" sz="1000" strike="noStrike" u="none">
                <a:solidFill>
                  <a:schemeClr val="lt1"/>
                </a:solidFill>
                <a:effectLst/>
                <a:uFillTx/>
                <a:latin typeface="Arial"/>
              </a:rPr>
              <a:t>&lt;numéro&gt;</a:t>
            </a:fld>
            <a:endParaRPr b="0" lang="fr-FR" sz="1000" strike="noStrike" u="none">
              <a:solidFill>
                <a:srgbClr val="ffffff"/>
              </a:solidFill>
              <a:effectLst/>
              <a:uFillTx/>
              <a:latin typeface="Times New Roman"/>
            </a:endParaRPr>
          </a:p>
        </p:txBody>
      </p:sp>
      <p:pic>
        <p:nvPicPr>
          <p:cNvPr id="181" name="Image 10" descr="Une image contenant logo, Police, Graphique, symbole&#10;&#10;Description générée automatiquement"/>
          <p:cNvPicPr/>
          <p:nvPr/>
        </p:nvPicPr>
        <p:blipFill>
          <a:blip r:embed="rId6"/>
          <a:stretch/>
        </p:blipFill>
        <p:spPr>
          <a:xfrm>
            <a:off x="10309320" y="549360"/>
            <a:ext cx="1182960" cy="246240"/>
          </a:xfrm>
          <a:prstGeom prst="rect">
            <a:avLst/>
          </a:prstGeom>
          <a:noFill/>
          <a:ln w="0">
            <a:noFill/>
          </a:ln>
        </p:spPr>
      </p:pic>
      <p:cxnSp>
        <p:nvCxnSpPr>
          <p:cNvPr id="182" name="Connecteur droit 6"/>
          <p:cNvCxnSpPr/>
          <p:nvPr/>
        </p:nvCxnSpPr>
        <p:spPr>
          <a:xfrm>
            <a:off x="11136600" y="928800"/>
            <a:ext cx="364320" cy="4320"/>
          </a:xfrm>
          <a:prstGeom prst="straightConnector1">
            <a:avLst/>
          </a:prstGeom>
          <a:ln w="25400">
            <a:solidFill>
              <a:srgbClr val="261f4d"/>
            </a:solidFill>
            <a:round/>
          </a:ln>
        </p:spPr>
      </p:cxn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_Titre et image">
    <p:bg>
      <p:bgPr>
        <a:solidFill>
          <a:srgbClr val="cacdde"/>
        </a:solidFill>
      </p:bgPr>
    </p:bg>
    <p:spTree>
      <p:nvGrpSpPr>
        <p:cNvPr id="1" name=""/>
        <p:cNvGrpSpPr/>
        <p:nvPr/>
      </p:nvGrpSpPr>
      <p:grpSpPr>
        <a:xfrm>
          <a:off x="0" y="0"/>
          <a:ext cx="0" cy="0"/>
          <a:chOff x="0" y="0"/>
          <a:chExt cx="0" cy="0"/>
        </a:xfrm>
      </p:grpSpPr>
      <p:pic>
        <p:nvPicPr>
          <p:cNvPr id="183" name="Image 6" descr=""/>
          <p:cNvPicPr/>
          <p:nvPr/>
        </p:nvPicPr>
        <p:blipFill>
          <a:blip r:embed="rId2"/>
          <a:srcRect l="0" t="0" r="780" b="0"/>
          <a:stretch/>
        </p:blipFill>
        <p:spPr>
          <a:xfrm>
            <a:off x="9036000" y="124560"/>
            <a:ext cx="717840" cy="420480"/>
          </a:xfrm>
          <a:prstGeom prst="rect">
            <a:avLst/>
          </a:prstGeom>
          <a:noFill/>
          <a:ln w="0">
            <a:noFill/>
          </a:ln>
        </p:spPr>
      </p:pic>
      <p:pic>
        <p:nvPicPr>
          <p:cNvPr id="184" name="Image 7" descr=""/>
          <p:cNvPicPr/>
          <p:nvPr/>
        </p:nvPicPr>
        <p:blipFill>
          <a:blip r:embed="rId3"/>
          <a:stretch/>
        </p:blipFill>
        <p:spPr>
          <a:xfrm>
            <a:off x="340560" y="104760"/>
            <a:ext cx="1075680" cy="595080"/>
          </a:xfrm>
          <a:prstGeom prst="rect">
            <a:avLst/>
          </a:prstGeom>
          <a:noFill/>
          <a:ln w="0">
            <a:noFill/>
          </a:ln>
        </p:spPr>
      </p:pic>
      <p:sp>
        <p:nvSpPr>
          <p:cNvPr id="185"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186" name="Image 9" descr=""/>
          <p:cNvPicPr/>
          <p:nvPr/>
        </p:nvPicPr>
        <p:blipFill>
          <a:blip r:embed="rId4"/>
          <a:stretch/>
        </p:blipFill>
        <p:spPr>
          <a:xfrm>
            <a:off x="2059200" y="135000"/>
            <a:ext cx="555840" cy="555840"/>
          </a:xfrm>
          <a:prstGeom prst="rect">
            <a:avLst/>
          </a:prstGeom>
          <a:noFill/>
          <a:ln w="0">
            <a:noFill/>
          </a:ln>
        </p:spPr>
      </p:pic>
      <p:pic>
        <p:nvPicPr>
          <p:cNvPr id="187" name="Image 3" descr="Une image contenant nuage, plein air, arbre, ciel&#10;&#10;Description générée automatiquement"/>
          <p:cNvPicPr/>
          <p:nvPr/>
        </p:nvPicPr>
        <p:blipFill>
          <a:blip r:embed="rId5"/>
          <a:srcRect l="8759" t="35142" r="0" b="10139"/>
          <a:stretch/>
        </p:blipFill>
        <p:spPr>
          <a:xfrm>
            <a:off x="0" y="1989000"/>
            <a:ext cx="12187800" cy="4864680"/>
          </a:xfrm>
          <a:prstGeom prst="rect">
            <a:avLst/>
          </a:prstGeom>
          <a:noFill/>
          <a:ln w="0">
            <a:noFill/>
          </a:ln>
        </p:spPr>
      </p:pic>
      <p:sp>
        <p:nvSpPr>
          <p:cNvPr id="188" name="Rectangle 12"/>
          <p:cNvSpPr/>
          <p:nvPr/>
        </p:nvSpPr>
        <p:spPr>
          <a:xfrm flipV="1">
            <a:off x="0" y="6309360"/>
            <a:ext cx="12187800" cy="535680"/>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189"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000000"/>
              </a:solidFill>
              <a:effectLst/>
              <a:uFillTx/>
              <a:latin typeface="Arial"/>
            </a:endParaRPr>
          </a:p>
        </p:txBody>
      </p:sp>
      <p:sp>
        <p:nvSpPr>
          <p:cNvPr id="190" name="PlaceHolder 2"/>
          <p:cNvSpPr>
            <a:spLocks noGrp="1"/>
          </p:cNvSpPr>
          <p:nvPr>
            <p:ph type="dt" idx="46"/>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accent1"/>
                </a:solidFill>
                <a:effectLst/>
                <a:uFillTx/>
                <a:latin typeface="Arial"/>
              </a:defRPr>
            </a:lvl1pPr>
          </a:lstStyle>
          <a:p>
            <a:pPr indent="0" algn="r" defTabSz="914400">
              <a:lnSpc>
                <a:spcPct val="100000"/>
              </a:lnSpc>
              <a:buNone/>
              <a:tabLst>
                <a:tab algn="l" pos="0"/>
              </a:tabLst>
            </a:pPr>
            <a:r>
              <a:rPr b="0" lang="fr-FR" sz="1000" strike="noStrike" u="none">
                <a:solidFill>
                  <a:schemeClr val="accent1"/>
                </a:solidFill>
                <a:effectLst/>
                <a:uFillTx/>
                <a:latin typeface="Arial"/>
              </a:rPr>
              <a:t>&lt;date/heure&gt;</a:t>
            </a:r>
            <a:endParaRPr b="0" lang="fr-FR" sz="1000" strike="noStrike" u="none">
              <a:solidFill>
                <a:srgbClr val="000000"/>
              </a:solidFill>
              <a:effectLst/>
              <a:uFillTx/>
              <a:latin typeface="Times New Roman"/>
            </a:endParaRPr>
          </a:p>
        </p:txBody>
      </p:sp>
      <p:sp>
        <p:nvSpPr>
          <p:cNvPr id="191" name="PlaceHolder 3"/>
          <p:cNvSpPr>
            <a:spLocks noGrp="1"/>
          </p:cNvSpPr>
          <p:nvPr>
            <p:ph type="ftr" idx="47"/>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r>
              <a:rPr b="0" lang="fr-FR" sz="1000" strike="noStrike" u="none">
                <a:solidFill>
                  <a:schemeClr val="accent1"/>
                </a:solidFill>
                <a:effectLst/>
                <a:uFillTx/>
                <a:latin typeface="Arial"/>
              </a:rPr>
              <a:t>&lt;pied de page&gt;</a:t>
            </a:r>
            <a:endParaRPr b="0" lang="fr-FR" sz="1000" strike="noStrike" u="none">
              <a:solidFill>
                <a:srgbClr val="000000"/>
              </a:solidFill>
              <a:effectLst/>
              <a:uFillTx/>
              <a:latin typeface="Times New Roman"/>
            </a:endParaRPr>
          </a:p>
        </p:txBody>
      </p:sp>
      <p:sp>
        <p:nvSpPr>
          <p:cNvPr id="192" name="PlaceHolder 4"/>
          <p:cNvSpPr>
            <a:spLocks noGrp="1"/>
          </p:cNvSpPr>
          <p:nvPr>
            <p:ph type="sldNum" idx="48"/>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fld id="{9A3A780F-B928-450C-B342-1BBA2B668B1A}" type="slidenum">
              <a:rPr b="0" lang="fr-FR" sz="1000" strike="noStrike" u="none">
                <a:solidFill>
                  <a:schemeClr val="accent1"/>
                </a:solidFill>
                <a:effectLst/>
                <a:uFillTx/>
                <a:latin typeface="Arial"/>
              </a:rPr>
              <a:t>&lt;numéro&gt;</a:t>
            </a:fld>
            <a:endParaRPr b="0" lang="fr-FR" sz="1000" strike="noStrike" u="none">
              <a:solidFill>
                <a:srgbClr val="000000"/>
              </a:solidFill>
              <a:effectLst/>
              <a:uFillTx/>
              <a:latin typeface="Times New Roman"/>
            </a:endParaRPr>
          </a:p>
        </p:txBody>
      </p:sp>
      <p:pic>
        <p:nvPicPr>
          <p:cNvPr id="193" name="Image 7" descr="Une image contenant logo, Police, Graphique, symbole&#10;&#10;Description générée automatiquement"/>
          <p:cNvPicPr/>
          <p:nvPr/>
        </p:nvPicPr>
        <p:blipFill>
          <a:blip r:embed="rId6"/>
          <a:stretch/>
        </p:blipFill>
        <p:spPr>
          <a:xfrm>
            <a:off x="10309320" y="549360"/>
            <a:ext cx="1182960" cy="246240"/>
          </a:xfrm>
          <a:prstGeom prst="rect">
            <a:avLst/>
          </a:prstGeom>
          <a:noFill/>
          <a:ln w="0">
            <a:noFill/>
          </a:ln>
        </p:spPr>
      </p:pic>
      <p:cxnSp>
        <p:nvCxnSpPr>
          <p:cNvPr id="194" name="Connecteur droit 9"/>
          <p:cNvCxnSpPr/>
          <p:nvPr/>
        </p:nvCxnSpPr>
        <p:spPr>
          <a:xfrm>
            <a:off x="11136600" y="928800"/>
            <a:ext cx="364320" cy="4320"/>
          </a:xfrm>
          <a:prstGeom prst="straightConnector1">
            <a:avLst/>
          </a:prstGeom>
          <a:ln w="25400">
            <a:solidFill>
              <a:srgbClr val="261f4d"/>
            </a:solidFill>
            <a:round/>
          </a:ln>
        </p:spPr>
      </p:cxnSp>
      <p:sp>
        <p:nvSpPr>
          <p:cNvPr id="195" name="ZoneTexte 10"/>
          <p:cNvSpPr/>
          <p:nvPr/>
        </p:nvSpPr>
        <p:spPr>
          <a:xfrm rot="16200000">
            <a:off x="11277000" y="5938920"/>
            <a:ext cx="1618200" cy="2196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800" strike="noStrike" u="none">
                <a:solidFill>
                  <a:schemeClr val="lt1"/>
                </a:solidFill>
                <a:effectLst/>
                <a:uFillTx/>
                <a:latin typeface="Arial"/>
              </a:rPr>
              <a:t>© O. Naves/Drakodrone</a:t>
            </a:r>
            <a:endParaRPr b="0" lang="fr-FR" sz="800" strike="noStrike" u="none">
              <a:solidFill>
                <a:srgbClr val="000000"/>
              </a:solidFill>
              <a:effectLst/>
              <a:uFillTx/>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4_Titre de section">
    <p:bg>
      <p:bgPr>
        <a:solidFill>
          <a:srgbClr val="ffffff"/>
        </a:solidFill>
      </p:bgPr>
    </p:bg>
    <p:spTree>
      <p:nvGrpSpPr>
        <p:cNvPr id="1" name=""/>
        <p:cNvGrpSpPr/>
        <p:nvPr/>
      </p:nvGrpSpPr>
      <p:grpSpPr>
        <a:xfrm>
          <a:off x="0" y="0"/>
          <a:ext cx="0" cy="0"/>
          <a:chOff x="0" y="0"/>
          <a:chExt cx="0" cy="0"/>
        </a:xfrm>
      </p:grpSpPr>
      <p:pic>
        <p:nvPicPr>
          <p:cNvPr id="196" name="Image 6" descr=""/>
          <p:cNvPicPr/>
          <p:nvPr/>
        </p:nvPicPr>
        <p:blipFill>
          <a:blip r:embed="rId2"/>
          <a:srcRect l="0" t="0" r="780" b="0"/>
          <a:stretch/>
        </p:blipFill>
        <p:spPr>
          <a:xfrm>
            <a:off x="9036000" y="124560"/>
            <a:ext cx="717840" cy="420480"/>
          </a:xfrm>
          <a:prstGeom prst="rect">
            <a:avLst/>
          </a:prstGeom>
          <a:noFill/>
          <a:ln w="0">
            <a:noFill/>
          </a:ln>
        </p:spPr>
      </p:pic>
      <p:pic>
        <p:nvPicPr>
          <p:cNvPr id="197" name="Image 7" descr=""/>
          <p:cNvPicPr/>
          <p:nvPr/>
        </p:nvPicPr>
        <p:blipFill>
          <a:blip r:embed="rId3"/>
          <a:stretch/>
        </p:blipFill>
        <p:spPr>
          <a:xfrm>
            <a:off x="340560" y="104760"/>
            <a:ext cx="1075680" cy="595080"/>
          </a:xfrm>
          <a:prstGeom prst="rect">
            <a:avLst/>
          </a:prstGeom>
          <a:noFill/>
          <a:ln w="0">
            <a:noFill/>
          </a:ln>
        </p:spPr>
      </p:pic>
      <p:sp>
        <p:nvSpPr>
          <p:cNvPr id="198"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199" name="Image 9" descr=""/>
          <p:cNvPicPr/>
          <p:nvPr/>
        </p:nvPicPr>
        <p:blipFill>
          <a:blip r:embed="rId4"/>
          <a:stretch/>
        </p:blipFill>
        <p:spPr>
          <a:xfrm>
            <a:off x="2059200" y="135000"/>
            <a:ext cx="555840" cy="555840"/>
          </a:xfrm>
          <a:prstGeom prst="rect">
            <a:avLst/>
          </a:prstGeom>
          <a:noFill/>
          <a:ln w="0">
            <a:noFill/>
          </a:ln>
        </p:spPr>
      </p:pic>
      <p:pic>
        <p:nvPicPr>
          <p:cNvPr id="200" name="Image 7" descr=""/>
          <p:cNvPicPr/>
          <p:nvPr/>
        </p:nvPicPr>
        <p:blipFill>
          <a:blip r:embed="rId5">
            <a:alphaModFix amt="16000"/>
          </a:blip>
          <a:stretch/>
        </p:blipFill>
        <p:spPr>
          <a:xfrm>
            <a:off x="7556400" y="2222640"/>
            <a:ext cx="4631040" cy="4631040"/>
          </a:xfrm>
          <a:prstGeom prst="rect">
            <a:avLst/>
          </a:prstGeom>
          <a:noFill/>
          <a:ln w="0">
            <a:noFill/>
          </a:ln>
        </p:spPr>
      </p:pic>
      <p:sp>
        <p:nvSpPr>
          <p:cNvPr id="201" name="PlaceHolder 1"/>
          <p:cNvSpPr>
            <a:spLocks noGrp="1"/>
          </p:cNvSpPr>
          <p:nvPr>
            <p:ph type="title"/>
          </p:nvPr>
        </p:nvSpPr>
        <p:spPr>
          <a:xfrm>
            <a:off x="695160" y="1092600"/>
            <a:ext cx="7125120" cy="1788840"/>
          </a:xfrm>
          <a:prstGeom prst="rect">
            <a:avLst/>
          </a:prstGeom>
          <a:noFill/>
          <a:ln w="0">
            <a:noFill/>
          </a:ln>
        </p:spPr>
        <p:txBody>
          <a:bodyPr lIns="91440" rIns="91440" tIns="45720" bIns="45720" anchor="b">
            <a:noAutofit/>
          </a:bodyPr>
          <a:p>
            <a:pPr indent="0">
              <a:lnSpc>
                <a:spcPct val="100000"/>
              </a:lnSpc>
              <a:buNone/>
              <a:tabLst>
                <a:tab algn="l" pos="0"/>
              </a:tabLst>
            </a:pPr>
            <a:r>
              <a:rPr b="0" lang="fr-FR" sz="6000" strike="noStrike" u="none">
                <a:solidFill>
                  <a:schemeClr val="dk1"/>
                </a:solidFill>
                <a:effectLst/>
                <a:uFillTx/>
                <a:latin typeface="Calibri"/>
              </a:rPr>
              <a:t>Cliquez pour éditer le format du texte-titre</a:t>
            </a:r>
            <a:endParaRPr b="0" lang="fr-FR" sz="6000" strike="noStrike" u="none">
              <a:solidFill>
                <a:srgbClr val="000000"/>
              </a:solidFill>
              <a:effectLst/>
              <a:uFillTx/>
              <a:latin typeface="Arial"/>
            </a:endParaRPr>
          </a:p>
        </p:txBody>
      </p:sp>
      <p:sp>
        <p:nvSpPr>
          <p:cNvPr id="202" name="PlaceHolder 2"/>
          <p:cNvSpPr>
            <a:spLocks noGrp="1"/>
          </p:cNvSpPr>
          <p:nvPr>
            <p:ph type="body"/>
          </p:nvPr>
        </p:nvSpPr>
        <p:spPr>
          <a:xfrm>
            <a:off x="695160" y="3086280"/>
            <a:ext cx="10797120" cy="3038760"/>
          </a:xfrm>
          <a:prstGeom prst="rect">
            <a:avLst/>
          </a:prstGeom>
          <a:noFill/>
          <a:ln w="0">
            <a:noFill/>
          </a:ln>
        </p:spPr>
        <p:txBody>
          <a:bodyPr lIns="91440" rIns="91440" tIns="45720" bIns="45720" anchor="t">
            <a:noAutofit/>
          </a:bodyPr>
          <a:p>
            <a:pPr marL="432000" indent="-324000">
              <a:lnSpc>
                <a:spcPct val="90000"/>
              </a:lnSpc>
              <a:spcBef>
                <a:spcPts val="1417"/>
              </a:spcBef>
              <a:buClr>
                <a:srgbClr val="000000"/>
              </a:buClr>
              <a:buSzPct val="45000"/>
              <a:buFont typeface="Wingdings" charset="2"/>
              <a:buChar char=""/>
            </a:pPr>
            <a:r>
              <a:rPr b="0" lang="fr-FR" sz="2400" strike="noStrike" u="none">
                <a:solidFill>
                  <a:schemeClr val="dk1"/>
                </a:solidFill>
                <a:effectLst/>
                <a:uFillTx/>
                <a:latin typeface="Arial"/>
              </a:rPr>
              <a:t>Cliquez pour éditer le format du plan de texte</a:t>
            </a:r>
            <a:endParaRPr b="0" lang="fr-FR" sz="2400" strike="noStrike" u="none">
              <a:solidFill>
                <a:srgbClr val="000000"/>
              </a:solidFill>
              <a:effectLst/>
              <a:uFillTx/>
              <a:latin typeface="Arial"/>
            </a:endParaRPr>
          </a:p>
          <a:p>
            <a:pPr lvl="1" marL="864000" indent="-324000">
              <a:lnSpc>
                <a:spcPct val="90000"/>
              </a:lnSpc>
              <a:spcBef>
                <a:spcPts val="1134"/>
              </a:spcBef>
              <a:buClr>
                <a:srgbClr val="000000"/>
              </a:buClr>
              <a:buSzPct val="75000"/>
              <a:buFont typeface="Symbol" charset="2"/>
              <a:buChar char=""/>
            </a:pPr>
            <a:r>
              <a:rPr b="0" lang="fr-FR" sz="2400" strike="noStrike" u="none">
                <a:solidFill>
                  <a:schemeClr val="dk1"/>
                </a:solidFill>
                <a:effectLst/>
                <a:uFillTx/>
                <a:latin typeface="Arial"/>
              </a:rPr>
              <a:t>Second niveau de plan</a:t>
            </a:r>
            <a:endParaRPr b="0" lang="fr-FR" sz="2400" strike="noStrike" u="none">
              <a:solidFill>
                <a:srgbClr val="000000"/>
              </a:solidFill>
              <a:effectLst/>
              <a:uFillTx/>
              <a:latin typeface="Arial"/>
            </a:endParaRPr>
          </a:p>
          <a:p>
            <a:pPr lvl="2" marL="1296000" indent="-288000">
              <a:lnSpc>
                <a:spcPct val="90000"/>
              </a:lnSpc>
              <a:spcBef>
                <a:spcPts val="850"/>
              </a:spcBef>
              <a:buClr>
                <a:srgbClr val="000000"/>
              </a:buClr>
              <a:buSzPct val="45000"/>
              <a:buFont typeface="Wingdings" charset="2"/>
              <a:buChar char=""/>
            </a:pPr>
            <a:r>
              <a:rPr b="0" lang="fr-FR" sz="2400" strike="noStrike" u="none">
                <a:solidFill>
                  <a:schemeClr val="dk1"/>
                </a:solidFill>
                <a:effectLst/>
                <a:uFillTx/>
                <a:latin typeface="Arial"/>
              </a:rPr>
              <a:t>Troisième niveau de plan</a:t>
            </a:r>
            <a:endParaRPr b="0" lang="fr-FR" sz="2400" strike="noStrike" u="none">
              <a:solidFill>
                <a:srgbClr val="000000"/>
              </a:solidFill>
              <a:effectLst/>
              <a:uFillTx/>
              <a:latin typeface="Arial"/>
            </a:endParaRPr>
          </a:p>
          <a:p>
            <a:pPr lvl="3" marL="1728000" indent="-216000">
              <a:lnSpc>
                <a:spcPct val="90000"/>
              </a:lnSpc>
              <a:spcBef>
                <a:spcPts val="567"/>
              </a:spcBef>
              <a:buClr>
                <a:srgbClr val="000000"/>
              </a:buClr>
              <a:buSzPct val="75000"/>
              <a:buFont typeface="Symbol" charset="2"/>
              <a:buChar char=""/>
            </a:pPr>
            <a:r>
              <a:rPr b="0" lang="fr-FR" sz="2400" strike="noStrike" u="none">
                <a:solidFill>
                  <a:schemeClr val="dk1"/>
                </a:solidFill>
                <a:effectLst/>
                <a:uFillTx/>
                <a:latin typeface="Arial"/>
              </a:rPr>
              <a:t>Quatrième niveau de plan</a:t>
            </a:r>
            <a:endParaRPr b="0" lang="fr-FR" sz="2400" strike="noStrike" u="none">
              <a:solidFill>
                <a:srgbClr val="000000"/>
              </a:solidFill>
              <a:effectLst/>
              <a:uFillTx/>
              <a:latin typeface="Arial"/>
            </a:endParaRPr>
          </a:p>
          <a:p>
            <a:pPr lvl="4" marL="2160000" indent="-216000">
              <a:lnSpc>
                <a:spcPct val="90000"/>
              </a:lnSpc>
              <a:spcBef>
                <a:spcPts val="283"/>
              </a:spcBef>
              <a:buClr>
                <a:srgbClr val="000000"/>
              </a:buClr>
              <a:buSzPct val="45000"/>
              <a:buFont typeface="Wingdings" charset="2"/>
              <a:buChar char=""/>
            </a:pPr>
            <a:r>
              <a:rPr b="0" lang="fr-FR" sz="2400" strike="noStrike" u="none">
                <a:solidFill>
                  <a:schemeClr val="dk1"/>
                </a:solidFill>
                <a:effectLst/>
                <a:uFillTx/>
                <a:latin typeface="Arial"/>
              </a:rPr>
              <a:t>Cinquième niveau de plan</a:t>
            </a:r>
            <a:endParaRPr b="0" lang="fr-FR" sz="2400" strike="noStrike" u="none">
              <a:solidFill>
                <a:srgbClr val="000000"/>
              </a:solidFill>
              <a:effectLst/>
              <a:uFillTx/>
              <a:latin typeface="Arial"/>
            </a:endParaRPr>
          </a:p>
          <a:p>
            <a:pPr lvl="5" marL="2592000" indent="-216000">
              <a:lnSpc>
                <a:spcPct val="90000"/>
              </a:lnSpc>
              <a:spcBef>
                <a:spcPts val="283"/>
              </a:spcBef>
              <a:buClr>
                <a:srgbClr val="000000"/>
              </a:buClr>
              <a:buSzPct val="45000"/>
              <a:buFont typeface="Wingdings" charset="2"/>
              <a:buChar char=""/>
            </a:pPr>
            <a:r>
              <a:rPr b="0" lang="fr-FR" sz="2400" strike="noStrike" u="none">
                <a:solidFill>
                  <a:schemeClr val="dk1"/>
                </a:solidFill>
                <a:effectLst/>
                <a:uFillTx/>
                <a:latin typeface="Arial"/>
              </a:rPr>
              <a:t>Sixième niveau de plan</a:t>
            </a:r>
            <a:endParaRPr b="0" lang="fr-FR" sz="2400" strike="noStrike" u="none">
              <a:solidFill>
                <a:srgbClr val="000000"/>
              </a:solidFill>
              <a:effectLst/>
              <a:uFillTx/>
              <a:latin typeface="Arial"/>
            </a:endParaRPr>
          </a:p>
          <a:p>
            <a:pPr lvl="6" marL="3024000" indent="-216000">
              <a:lnSpc>
                <a:spcPct val="90000"/>
              </a:lnSpc>
              <a:spcBef>
                <a:spcPts val="283"/>
              </a:spcBef>
              <a:buClr>
                <a:srgbClr val="000000"/>
              </a:buClr>
              <a:buSzPct val="45000"/>
              <a:buFont typeface="Wingdings" charset="2"/>
              <a:buChar char=""/>
            </a:pPr>
            <a:r>
              <a:rPr b="0" lang="fr-FR" sz="2400" strike="noStrike" u="none">
                <a:solidFill>
                  <a:schemeClr val="dk1"/>
                </a:solidFill>
                <a:effectLst/>
                <a:uFillTx/>
                <a:latin typeface="Arial"/>
              </a:rPr>
              <a:t>Septième niveau de plan</a:t>
            </a:r>
            <a:endParaRPr b="0" lang="fr-FR" sz="2400" strike="noStrike" u="none">
              <a:solidFill>
                <a:srgbClr val="000000"/>
              </a:solidFill>
              <a:effectLst/>
              <a:uFillTx/>
              <a:latin typeface="Arial"/>
            </a:endParaRPr>
          </a:p>
        </p:txBody>
      </p:sp>
      <p:sp>
        <p:nvSpPr>
          <p:cNvPr id="203" name="PlaceHolder 3"/>
          <p:cNvSpPr>
            <a:spLocks noGrp="1"/>
          </p:cNvSpPr>
          <p:nvPr>
            <p:ph type="dt" idx="49"/>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dk2"/>
                </a:solidFill>
                <a:effectLst/>
                <a:uFillTx/>
                <a:latin typeface="Arial"/>
              </a:defRPr>
            </a:lvl1pPr>
          </a:lstStyle>
          <a:p>
            <a:pPr indent="0" algn="r" defTabSz="914400">
              <a:lnSpc>
                <a:spcPct val="100000"/>
              </a:lnSpc>
              <a:buNone/>
              <a:tabLst>
                <a:tab algn="l" pos="0"/>
              </a:tabLst>
            </a:pPr>
            <a:r>
              <a:rPr b="0" lang="fr-FR" sz="1000" strike="noStrike" u="none">
                <a:solidFill>
                  <a:schemeClr val="dk2"/>
                </a:solidFill>
                <a:effectLst/>
                <a:uFillTx/>
                <a:latin typeface="Arial"/>
              </a:rPr>
              <a:t>&lt;date/heure&gt;</a:t>
            </a:r>
            <a:endParaRPr b="0" lang="fr-FR" sz="1000" strike="noStrike" u="none">
              <a:solidFill>
                <a:srgbClr val="000000"/>
              </a:solidFill>
              <a:effectLst/>
              <a:uFillTx/>
              <a:latin typeface="Times New Roman"/>
            </a:endParaRPr>
          </a:p>
        </p:txBody>
      </p:sp>
      <p:sp>
        <p:nvSpPr>
          <p:cNvPr id="204" name="PlaceHolder 4"/>
          <p:cNvSpPr>
            <a:spLocks noGrp="1"/>
          </p:cNvSpPr>
          <p:nvPr>
            <p:ph type="ftr" idx="50"/>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dk2"/>
                </a:solidFill>
                <a:effectLst/>
                <a:uFillTx/>
                <a:latin typeface="Arial"/>
              </a:defRPr>
            </a:lvl1pPr>
          </a:lstStyle>
          <a:p>
            <a:pPr indent="0" defTabSz="914400">
              <a:lnSpc>
                <a:spcPct val="100000"/>
              </a:lnSpc>
              <a:buNone/>
              <a:tabLst>
                <a:tab algn="l" pos="0"/>
              </a:tabLst>
            </a:pPr>
            <a:r>
              <a:rPr b="0" lang="fr-FR" sz="1000" strike="noStrike" u="none">
                <a:solidFill>
                  <a:schemeClr val="dk2"/>
                </a:solidFill>
                <a:effectLst/>
                <a:uFillTx/>
                <a:latin typeface="Arial"/>
              </a:rPr>
              <a:t>&lt;pied de page&gt;</a:t>
            </a:r>
            <a:endParaRPr b="0" lang="fr-FR" sz="1000" strike="noStrike" u="none">
              <a:solidFill>
                <a:srgbClr val="000000"/>
              </a:solidFill>
              <a:effectLst/>
              <a:uFillTx/>
              <a:latin typeface="Times New Roman"/>
            </a:endParaRPr>
          </a:p>
        </p:txBody>
      </p:sp>
      <p:sp>
        <p:nvSpPr>
          <p:cNvPr id="205" name="PlaceHolder 5"/>
          <p:cNvSpPr>
            <a:spLocks noGrp="1"/>
          </p:cNvSpPr>
          <p:nvPr>
            <p:ph type="sldNum" idx="51"/>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dk2"/>
                </a:solidFill>
                <a:effectLst/>
                <a:uFillTx/>
                <a:latin typeface="Arial"/>
              </a:defRPr>
            </a:lvl1pPr>
          </a:lstStyle>
          <a:p>
            <a:pPr indent="0" defTabSz="914400">
              <a:lnSpc>
                <a:spcPct val="100000"/>
              </a:lnSpc>
              <a:buNone/>
              <a:tabLst>
                <a:tab algn="l" pos="0"/>
              </a:tabLst>
            </a:pPr>
            <a:fld id="{80476492-7D99-41B4-8378-B93C03E422CF}" type="slidenum">
              <a:rPr b="0" lang="fr-FR" sz="1000" strike="noStrike" u="none">
                <a:solidFill>
                  <a:schemeClr val="dk2"/>
                </a:solidFill>
                <a:effectLst/>
                <a:uFillTx/>
                <a:latin typeface="Arial"/>
              </a:rPr>
              <a:t>&lt;numéro&gt;</a:t>
            </a:fld>
            <a:endParaRPr b="0" lang="fr-FR" sz="1000" strike="noStrike" u="none">
              <a:solidFill>
                <a:srgbClr val="000000"/>
              </a:solidFill>
              <a:effectLst/>
              <a:uFillTx/>
              <a:latin typeface="Times New Roman"/>
            </a:endParaRPr>
          </a:p>
        </p:txBody>
      </p:sp>
      <p:pic>
        <p:nvPicPr>
          <p:cNvPr id="206" name="Image 9" descr=""/>
          <p:cNvPicPr/>
          <p:nvPr/>
        </p:nvPicPr>
        <p:blipFill>
          <a:blip r:embed="rId6"/>
          <a:stretch/>
        </p:blipFill>
        <p:spPr>
          <a:xfrm>
            <a:off x="10309320" y="549360"/>
            <a:ext cx="1182960" cy="246240"/>
          </a:xfrm>
          <a:prstGeom prst="rect">
            <a:avLst/>
          </a:prstGeom>
          <a:noFill/>
          <a:ln w="0">
            <a:noFill/>
          </a:ln>
        </p:spPr>
      </p:pic>
      <p:cxnSp>
        <p:nvCxnSpPr>
          <p:cNvPr id="207" name="Connecteur droit 11"/>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tandard 6">
    <p:bg>
      <p:bgPr>
        <a:solidFill>
          <a:srgbClr val="ffffff"/>
        </a:solidFill>
      </p:bgPr>
    </p:bg>
    <p:spTree>
      <p:nvGrpSpPr>
        <p:cNvPr id="1" name=""/>
        <p:cNvGrpSpPr/>
        <p:nvPr/>
      </p:nvGrpSpPr>
      <p:grpSpPr>
        <a:xfrm>
          <a:off x="0" y="0"/>
          <a:ext cx="0" cy="0"/>
          <a:chOff x="0" y="0"/>
          <a:chExt cx="0" cy="0"/>
        </a:xfrm>
      </p:grpSpPr>
      <p:pic>
        <p:nvPicPr>
          <p:cNvPr id="208" name="Image 6" descr=""/>
          <p:cNvPicPr/>
          <p:nvPr/>
        </p:nvPicPr>
        <p:blipFill>
          <a:blip r:embed="rId2"/>
          <a:srcRect l="0" t="0" r="780" b="0"/>
          <a:stretch/>
        </p:blipFill>
        <p:spPr>
          <a:xfrm>
            <a:off x="9036000" y="124560"/>
            <a:ext cx="717840" cy="420480"/>
          </a:xfrm>
          <a:prstGeom prst="rect">
            <a:avLst/>
          </a:prstGeom>
          <a:noFill/>
          <a:ln w="0">
            <a:noFill/>
          </a:ln>
        </p:spPr>
      </p:pic>
      <p:pic>
        <p:nvPicPr>
          <p:cNvPr id="209" name="Image 7" descr=""/>
          <p:cNvPicPr/>
          <p:nvPr/>
        </p:nvPicPr>
        <p:blipFill>
          <a:blip r:embed="rId3"/>
          <a:stretch/>
        </p:blipFill>
        <p:spPr>
          <a:xfrm>
            <a:off x="340560" y="104760"/>
            <a:ext cx="1075680" cy="595080"/>
          </a:xfrm>
          <a:prstGeom prst="rect">
            <a:avLst/>
          </a:prstGeom>
          <a:noFill/>
          <a:ln w="0">
            <a:noFill/>
          </a:ln>
        </p:spPr>
      </p:pic>
      <p:sp>
        <p:nvSpPr>
          <p:cNvPr id="210"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211" name="Image 9" descr=""/>
          <p:cNvPicPr/>
          <p:nvPr/>
        </p:nvPicPr>
        <p:blipFill>
          <a:blip r:embed="rId4"/>
          <a:stretch/>
        </p:blipFill>
        <p:spPr>
          <a:xfrm>
            <a:off x="2059200" y="135000"/>
            <a:ext cx="555840" cy="555840"/>
          </a:xfrm>
          <a:prstGeom prst="rect">
            <a:avLst/>
          </a:prstGeom>
          <a:noFill/>
          <a:ln w="0">
            <a:noFill/>
          </a:ln>
        </p:spPr>
      </p:pic>
      <p:pic>
        <p:nvPicPr>
          <p:cNvPr id="212" name="Image 12" descr="Une image contenant Visage humain, capture d’écran, usine, art&#10;&#10;Description générée automatiquement"/>
          <p:cNvPicPr/>
          <p:nvPr/>
        </p:nvPicPr>
        <p:blipFill>
          <a:blip r:embed="rId5"/>
          <a:srcRect l="0" t="16787" r="0" b="75339"/>
          <a:stretch/>
        </p:blipFill>
        <p:spPr>
          <a:xfrm>
            <a:off x="0" y="6318000"/>
            <a:ext cx="12187800" cy="535680"/>
          </a:xfrm>
          <a:prstGeom prst="rect">
            <a:avLst/>
          </a:prstGeom>
          <a:noFill/>
          <a:ln w="0">
            <a:noFill/>
          </a:ln>
        </p:spPr>
      </p:pic>
      <p:sp>
        <p:nvSpPr>
          <p:cNvPr id="213"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000000"/>
              </a:solidFill>
              <a:effectLst/>
              <a:uFillTx/>
              <a:latin typeface="Arial"/>
            </a:endParaRPr>
          </a:p>
        </p:txBody>
      </p:sp>
      <p:sp>
        <p:nvSpPr>
          <p:cNvPr id="214" name="PlaceHolder 2"/>
          <p:cNvSpPr>
            <a:spLocks noGrp="1"/>
          </p:cNvSpPr>
          <p:nvPr>
            <p:ph type="body"/>
          </p:nvPr>
        </p:nvSpPr>
        <p:spPr>
          <a:xfrm>
            <a:off x="695160" y="1989000"/>
            <a:ext cx="10797120" cy="413604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215" name="PlaceHolder 3"/>
          <p:cNvSpPr>
            <a:spLocks noGrp="1"/>
          </p:cNvSpPr>
          <p:nvPr>
            <p:ph type="dt" idx="52"/>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&lt;date/heure&gt;</a:t>
            </a:r>
            <a:endParaRPr b="0" lang="fr-FR" sz="1000" strike="noStrike" u="none">
              <a:solidFill>
                <a:srgbClr val="000000"/>
              </a:solidFill>
              <a:effectLst/>
              <a:uFillTx/>
              <a:latin typeface="Times New Roman"/>
            </a:endParaRPr>
          </a:p>
        </p:txBody>
      </p:sp>
      <p:sp>
        <p:nvSpPr>
          <p:cNvPr id="216" name="PlaceHolder 4"/>
          <p:cNvSpPr>
            <a:spLocks noGrp="1"/>
          </p:cNvSpPr>
          <p:nvPr>
            <p:ph type="ftr" idx="53"/>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000000"/>
              </a:solidFill>
              <a:effectLst/>
              <a:uFillTx/>
              <a:latin typeface="Times New Roman"/>
            </a:endParaRPr>
          </a:p>
        </p:txBody>
      </p:sp>
      <p:sp>
        <p:nvSpPr>
          <p:cNvPr id="217" name="PlaceHolder 5"/>
          <p:cNvSpPr>
            <a:spLocks noGrp="1"/>
          </p:cNvSpPr>
          <p:nvPr>
            <p:ph type="sldNum" idx="54"/>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A507A7D2-65C5-4825-87BC-A12272CA211C}" type="slidenum">
              <a:rPr b="0" lang="fr-FR" sz="1000" strike="noStrike" u="none">
                <a:solidFill>
                  <a:schemeClr val="lt1"/>
                </a:solidFill>
                <a:effectLst/>
                <a:uFillTx/>
                <a:latin typeface="Arial"/>
              </a:rPr>
              <a:t>&lt;numéro&gt;</a:t>
            </a:fld>
            <a:endParaRPr b="0" lang="fr-FR" sz="1000" strike="noStrike" u="none">
              <a:solidFill>
                <a:srgbClr val="000000"/>
              </a:solidFill>
              <a:effectLst/>
              <a:uFillTx/>
              <a:latin typeface="Times New Roman"/>
            </a:endParaRPr>
          </a:p>
        </p:txBody>
      </p:sp>
      <p:pic>
        <p:nvPicPr>
          <p:cNvPr id="218" name="Image 6" descr=""/>
          <p:cNvPicPr/>
          <p:nvPr/>
        </p:nvPicPr>
        <p:blipFill>
          <a:blip r:embed="rId6"/>
          <a:stretch/>
        </p:blipFill>
        <p:spPr>
          <a:xfrm>
            <a:off x="10309320" y="549360"/>
            <a:ext cx="1182960" cy="246240"/>
          </a:xfrm>
          <a:prstGeom prst="rect">
            <a:avLst/>
          </a:prstGeom>
          <a:noFill/>
          <a:ln w="0">
            <a:noFill/>
          </a:ln>
        </p:spPr>
      </p:pic>
      <p:cxnSp>
        <p:nvCxnSpPr>
          <p:cNvPr id="219" name="Connecteur droit 8"/>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tandard 4">
    <p:bg>
      <p:bgPr>
        <a:solidFill>
          <a:srgbClr val="ffffff"/>
        </a:solidFill>
      </p:bgPr>
    </p:bg>
    <p:spTree>
      <p:nvGrpSpPr>
        <p:cNvPr id="1" name=""/>
        <p:cNvGrpSpPr/>
        <p:nvPr/>
      </p:nvGrpSpPr>
      <p:grpSpPr>
        <a:xfrm>
          <a:off x="0" y="0"/>
          <a:ext cx="0" cy="0"/>
          <a:chOff x="0" y="0"/>
          <a:chExt cx="0" cy="0"/>
        </a:xfrm>
      </p:grpSpPr>
      <p:pic>
        <p:nvPicPr>
          <p:cNvPr id="11" name="Image 6" descr=""/>
          <p:cNvPicPr/>
          <p:nvPr/>
        </p:nvPicPr>
        <p:blipFill>
          <a:blip r:embed="rId2"/>
          <a:srcRect l="0" t="0" r="780" b="0"/>
          <a:stretch/>
        </p:blipFill>
        <p:spPr>
          <a:xfrm>
            <a:off x="9036000" y="124560"/>
            <a:ext cx="717840" cy="420480"/>
          </a:xfrm>
          <a:prstGeom prst="rect">
            <a:avLst/>
          </a:prstGeom>
          <a:noFill/>
          <a:ln w="0">
            <a:noFill/>
          </a:ln>
        </p:spPr>
      </p:pic>
      <p:pic>
        <p:nvPicPr>
          <p:cNvPr id="12" name="Image 7" descr=""/>
          <p:cNvPicPr/>
          <p:nvPr/>
        </p:nvPicPr>
        <p:blipFill>
          <a:blip r:embed="rId3"/>
          <a:stretch/>
        </p:blipFill>
        <p:spPr>
          <a:xfrm>
            <a:off x="340560" y="104760"/>
            <a:ext cx="1075680" cy="595080"/>
          </a:xfrm>
          <a:prstGeom prst="rect">
            <a:avLst/>
          </a:prstGeom>
          <a:noFill/>
          <a:ln w="0">
            <a:noFill/>
          </a:ln>
        </p:spPr>
      </p:pic>
      <p:sp>
        <p:nvSpPr>
          <p:cNvPr id="13"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14" name="Image 9" descr=""/>
          <p:cNvPicPr/>
          <p:nvPr/>
        </p:nvPicPr>
        <p:blipFill>
          <a:blip r:embed="rId4"/>
          <a:stretch/>
        </p:blipFill>
        <p:spPr>
          <a:xfrm>
            <a:off x="2059200" y="135000"/>
            <a:ext cx="555840" cy="555840"/>
          </a:xfrm>
          <a:prstGeom prst="rect">
            <a:avLst/>
          </a:prstGeom>
          <a:noFill/>
          <a:ln w="0">
            <a:noFill/>
          </a:ln>
        </p:spPr>
      </p:pic>
      <p:pic>
        <p:nvPicPr>
          <p:cNvPr id="15" name="Image 12" descr="Une image contenant Visage humain, capture d’écran, usine, art&#10;&#10;Description générée automatiquement"/>
          <p:cNvPicPr/>
          <p:nvPr/>
        </p:nvPicPr>
        <p:blipFill>
          <a:blip r:embed="rId5"/>
          <a:srcRect l="0" t="16787" r="0" b="75339"/>
          <a:stretch/>
        </p:blipFill>
        <p:spPr>
          <a:xfrm>
            <a:off x="0" y="6318000"/>
            <a:ext cx="12187800" cy="535680"/>
          </a:xfrm>
          <a:prstGeom prst="rect">
            <a:avLst/>
          </a:prstGeom>
          <a:noFill/>
          <a:ln w="0">
            <a:noFill/>
          </a:ln>
        </p:spPr>
      </p:pic>
      <p:sp>
        <p:nvSpPr>
          <p:cNvPr id="16"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000000"/>
              </a:solidFill>
              <a:effectLst/>
              <a:uFillTx/>
              <a:latin typeface="Arial"/>
            </a:endParaRPr>
          </a:p>
        </p:txBody>
      </p:sp>
      <p:sp>
        <p:nvSpPr>
          <p:cNvPr id="17" name="PlaceHolder 2"/>
          <p:cNvSpPr>
            <a:spLocks noGrp="1"/>
          </p:cNvSpPr>
          <p:nvPr>
            <p:ph type="body"/>
          </p:nvPr>
        </p:nvSpPr>
        <p:spPr>
          <a:xfrm>
            <a:off x="695160" y="1989000"/>
            <a:ext cx="10797120" cy="413604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18" name="PlaceHolder 3"/>
          <p:cNvSpPr>
            <a:spLocks noGrp="1"/>
          </p:cNvSpPr>
          <p:nvPr>
            <p:ph type="dt" idx="4"/>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&lt;date/heure&gt;</a:t>
            </a:r>
            <a:endParaRPr b="0" lang="fr-FR" sz="1000" strike="noStrike" u="none">
              <a:solidFill>
                <a:srgbClr val="000000"/>
              </a:solidFill>
              <a:effectLst/>
              <a:uFillTx/>
              <a:latin typeface="Times New Roman"/>
            </a:endParaRPr>
          </a:p>
        </p:txBody>
      </p:sp>
      <p:sp>
        <p:nvSpPr>
          <p:cNvPr id="19" name="PlaceHolder 4"/>
          <p:cNvSpPr>
            <a:spLocks noGrp="1"/>
          </p:cNvSpPr>
          <p:nvPr>
            <p:ph type="ftr" idx="5"/>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000000"/>
              </a:solidFill>
              <a:effectLst/>
              <a:uFillTx/>
              <a:latin typeface="Times New Roman"/>
            </a:endParaRPr>
          </a:p>
        </p:txBody>
      </p:sp>
      <p:sp>
        <p:nvSpPr>
          <p:cNvPr id="20" name="PlaceHolder 5"/>
          <p:cNvSpPr>
            <a:spLocks noGrp="1"/>
          </p:cNvSpPr>
          <p:nvPr>
            <p:ph type="sldNum" idx="6"/>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C798C64A-03FA-4491-BF49-34AA7908AD8F}" type="slidenum">
              <a:rPr b="0" lang="fr-FR" sz="1000" strike="noStrike" u="none">
                <a:solidFill>
                  <a:schemeClr val="lt1"/>
                </a:solidFill>
                <a:effectLst/>
                <a:uFillTx/>
                <a:latin typeface="Arial"/>
              </a:rPr>
              <a:t>&lt;numéro&gt;</a:t>
            </a:fld>
            <a:endParaRPr b="0" lang="fr-FR" sz="1000" strike="noStrike" u="none">
              <a:solidFill>
                <a:srgbClr val="000000"/>
              </a:solidFill>
              <a:effectLst/>
              <a:uFillTx/>
              <a:latin typeface="Times New Roman"/>
            </a:endParaRPr>
          </a:p>
        </p:txBody>
      </p:sp>
      <p:pic>
        <p:nvPicPr>
          <p:cNvPr id="21" name="Image 6" descr=""/>
          <p:cNvPicPr/>
          <p:nvPr/>
        </p:nvPicPr>
        <p:blipFill>
          <a:blip r:embed="rId6"/>
          <a:stretch/>
        </p:blipFill>
        <p:spPr>
          <a:xfrm>
            <a:off x="10309320" y="549360"/>
            <a:ext cx="1182960" cy="246240"/>
          </a:xfrm>
          <a:prstGeom prst="rect">
            <a:avLst/>
          </a:prstGeom>
          <a:noFill/>
          <a:ln w="0">
            <a:noFill/>
          </a:ln>
        </p:spPr>
      </p:pic>
      <p:cxnSp>
        <p:nvCxnSpPr>
          <p:cNvPr id="22" name="Connecteur droit 8"/>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tandard 7">
    <p:bg>
      <p:bgPr>
        <a:solidFill>
          <a:srgbClr val="ffffff"/>
        </a:solidFill>
      </p:bgPr>
    </p:bg>
    <p:spTree>
      <p:nvGrpSpPr>
        <p:cNvPr id="1" name=""/>
        <p:cNvGrpSpPr/>
        <p:nvPr/>
      </p:nvGrpSpPr>
      <p:grpSpPr>
        <a:xfrm>
          <a:off x="0" y="0"/>
          <a:ext cx="0" cy="0"/>
          <a:chOff x="0" y="0"/>
          <a:chExt cx="0" cy="0"/>
        </a:xfrm>
      </p:grpSpPr>
      <p:pic>
        <p:nvPicPr>
          <p:cNvPr id="220" name="Image 6" descr=""/>
          <p:cNvPicPr/>
          <p:nvPr/>
        </p:nvPicPr>
        <p:blipFill>
          <a:blip r:embed="rId2"/>
          <a:srcRect l="0" t="0" r="780" b="0"/>
          <a:stretch/>
        </p:blipFill>
        <p:spPr>
          <a:xfrm>
            <a:off x="9036000" y="124560"/>
            <a:ext cx="717840" cy="420480"/>
          </a:xfrm>
          <a:prstGeom prst="rect">
            <a:avLst/>
          </a:prstGeom>
          <a:noFill/>
          <a:ln w="0">
            <a:noFill/>
          </a:ln>
        </p:spPr>
      </p:pic>
      <p:pic>
        <p:nvPicPr>
          <p:cNvPr id="221" name="Image 7" descr=""/>
          <p:cNvPicPr/>
          <p:nvPr/>
        </p:nvPicPr>
        <p:blipFill>
          <a:blip r:embed="rId3"/>
          <a:stretch/>
        </p:blipFill>
        <p:spPr>
          <a:xfrm>
            <a:off x="340560" y="104760"/>
            <a:ext cx="1075680" cy="595080"/>
          </a:xfrm>
          <a:prstGeom prst="rect">
            <a:avLst/>
          </a:prstGeom>
          <a:noFill/>
          <a:ln w="0">
            <a:noFill/>
          </a:ln>
        </p:spPr>
      </p:pic>
      <p:sp>
        <p:nvSpPr>
          <p:cNvPr id="222"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223" name="Image 9" descr=""/>
          <p:cNvPicPr/>
          <p:nvPr/>
        </p:nvPicPr>
        <p:blipFill>
          <a:blip r:embed="rId4"/>
          <a:stretch/>
        </p:blipFill>
        <p:spPr>
          <a:xfrm>
            <a:off x="2059200" y="135000"/>
            <a:ext cx="555840" cy="555840"/>
          </a:xfrm>
          <a:prstGeom prst="rect">
            <a:avLst/>
          </a:prstGeom>
          <a:noFill/>
          <a:ln w="0">
            <a:noFill/>
          </a:ln>
        </p:spPr>
      </p:pic>
      <p:pic>
        <p:nvPicPr>
          <p:cNvPr id="224" name="Image 12" descr="Une image contenant Visage humain, capture d’écran, usine, art&#10;&#10;Description générée automatiquement"/>
          <p:cNvPicPr/>
          <p:nvPr/>
        </p:nvPicPr>
        <p:blipFill>
          <a:blip r:embed="rId5"/>
          <a:srcRect l="0" t="16787" r="0" b="75339"/>
          <a:stretch/>
        </p:blipFill>
        <p:spPr>
          <a:xfrm>
            <a:off x="0" y="6318000"/>
            <a:ext cx="12187800" cy="535680"/>
          </a:xfrm>
          <a:prstGeom prst="rect">
            <a:avLst/>
          </a:prstGeom>
          <a:noFill/>
          <a:ln w="0">
            <a:noFill/>
          </a:ln>
        </p:spPr>
      </p:pic>
      <p:sp>
        <p:nvSpPr>
          <p:cNvPr id="225"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000000"/>
              </a:solidFill>
              <a:effectLst/>
              <a:uFillTx/>
              <a:latin typeface="Arial"/>
            </a:endParaRPr>
          </a:p>
        </p:txBody>
      </p:sp>
      <p:sp>
        <p:nvSpPr>
          <p:cNvPr id="226" name="PlaceHolder 2"/>
          <p:cNvSpPr>
            <a:spLocks noGrp="1"/>
          </p:cNvSpPr>
          <p:nvPr>
            <p:ph type="body"/>
          </p:nvPr>
        </p:nvSpPr>
        <p:spPr>
          <a:xfrm>
            <a:off x="695160" y="1989000"/>
            <a:ext cx="10797120" cy="413604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227" name="PlaceHolder 3"/>
          <p:cNvSpPr>
            <a:spLocks noGrp="1"/>
          </p:cNvSpPr>
          <p:nvPr>
            <p:ph type="dt" idx="55"/>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&lt;date/heure&gt;</a:t>
            </a:r>
            <a:endParaRPr b="0" lang="fr-FR" sz="1000" strike="noStrike" u="none">
              <a:solidFill>
                <a:srgbClr val="000000"/>
              </a:solidFill>
              <a:effectLst/>
              <a:uFillTx/>
              <a:latin typeface="Times New Roman"/>
            </a:endParaRPr>
          </a:p>
        </p:txBody>
      </p:sp>
      <p:sp>
        <p:nvSpPr>
          <p:cNvPr id="228" name="PlaceHolder 4"/>
          <p:cNvSpPr>
            <a:spLocks noGrp="1"/>
          </p:cNvSpPr>
          <p:nvPr>
            <p:ph type="ftr" idx="56"/>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000000"/>
              </a:solidFill>
              <a:effectLst/>
              <a:uFillTx/>
              <a:latin typeface="Times New Roman"/>
            </a:endParaRPr>
          </a:p>
        </p:txBody>
      </p:sp>
      <p:sp>
        <p:nvSpPr>
          <p:cNvPr id="229" name="PlaceHolder 5"/>
          <p:cNvSpPr>
            <a:spLocks noGrp="1"/>
          </p:cNvSpPr>
          <p:nvPr>
            <p:ph type="sldNum" idx="57"/>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BA0B6144-E3B8-4337-9A33-ECDBFE0CB5B3}" type="slidenum">
              <a:rPr b="0" lang="fr-FR" sz="1000" strike="noStrike" u="none">
                <a:solidFill>
                  <a:schemeClr val="lt1"/>
                </a:solidFill>
                <a:effectLst/>
                <a:uFillTx/>
                <a:latin typeface="Arial"/>
              </a:rPr>
              <a:t>&lt;numéro&gt;</a:t>
            </a:fld>
            <a:endParaRPr b="0" lang="fr-FR" sz="1000" strike="noStrike" u="none">
              <a:solidFill>
                <a:srgbClr val="000000"/>
              </a:solidFill>
              <a:effectLst/>
              <a:uFillTx/>
              <a:latin typeface="Times New Roman"/>
            </a:endParaRPr>
          </a:p>
        </p:txBody>
      </p:sp>
      <p:pic>
        <p:nvPicPr>
          <p:cNvPr id="230" name="Image 6" descr=""/>
          <p:cNvPicPr/>
          <p:nvPr/>
        </p:nvPicPr>
        <p:blipFill>
          <a:blip r:embed="rId6"/>
          <a:stretch/>
        </p:blipFill>
        <p:spPr>
          <a:xfrm>
            <a:off x="10309320" y="549360"/>
            <a:ext cx="1182960" cy="246240"/>
          </a:xfrm>
          <a:prstGeom prst="rect">
            <a:avLst/>
          </a:prstGeom>
          <a:noFill/>
          <a:ln w="0">
            <a:noFill/>
          </a:ln>
        </p:spPr>
      </p:pic>
      <p:cxnSp>
        <p:nvCxnSpPr>
          <p:cNvPr id="231" name="Connecteur droit 8"/>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re et image">
    <p:bg>
      <p:bgPr>
        <a:solidFill>
          <a:schemeClr val="dk2"/>
        </a:solidFill>
      </p:bgPr>
    </p:bg>
    <p:spTree>
      <p:nvGrpSpPr>
        <p:cNvPr id="1" name=""/>
        <p:cNvGrpSpPr/>
        <p:nvPr/>
      </p:nvGrpSpPr>
      <p:grpSpPr>
        <a:xfrm>
          <a:off x="0" y="0"/>
          <a:ext cx="0" cy="0"/>
          <a:chOff x="0" y="0"/>
          <a:chExt cx="0" cy="0"/>
        </a:xfrm>
      </p:grpSpPr>
      <p:pic>
        <p:nvPicPr>
          <p:cNvPr id="232" name="Image 6" descr=""/>
          <p:cNvPicPr/>
          <p:nvPr/>
        </p:nvPicPr>
        <p:blipFill>
          <a:blip r:embed="rId2"/>
          <a:srcRect l="0" t="0" r="780" b="0"/>
          <a:stretch/>
        </p:blipFill>
        <p:spPr>
          <a:xfrm>
            <a:off x="9036000" y="124560"/>
            <a:ext cx="717840" cy="420480"/>
          </a:xfrm>
          <a:prstGeom prst="rect">
            <a:avLst/>
          </a:prstGeom>
          <a:noFill/>
          <a:ln w="0">
            <a:noFill/>
          </a:ln>
        </p:spPr>
      </p:pic>
      <p:pic>
        <p:nvPicPr>
          <p:cNvPr id="233" name="Image 7" descr=""/>
          <p:cNvPicPr/>
          <p:nvPr/>
        </p:nvPicPr>
        <p:blipFill>
          <a:blip r:embed="rId3"/>
          <a:stretch/>
        </p:blipFill>
        <p:spPr>
          <a:xfrm>
            <a:off x="340560" y="104760"/>
            <a:ext cx="1075680" cy="595080"/>
          </a:xfrm>
          <a:prstGeom prst="rect">
            <a:avLst/>
          </a:prstGeom>
          <a:noFill/>
          <a:ln w="0">
            <a:noFill/>
          </a:ln>
        </p:spPr>
      </p:pic>
      <p:sp>
        <p:nvSpPr>
          <p:cNvPr id="234"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ffffff"/>
              </a:solidFill>
              <a:effectLst/>
              <a:uFillTx/>
              <a:latin typeface="Arial"/>
            </a:endParaRPr>
          </a:p>
        </p:txBody>
      </p:sp>
      <p:pic>
        <p:nvPicPr>
          <p:cNvPr id="235" name="Image 9" descr=""/>
          <p:cNvPicPr/>
          <p:nvPr/>
        </p:nvPicPr>
        <p:blipFill>
          <a:blip r:embed="rId4"/>
          <a:stretch/>
        </p:blipFill>
        <p:spPr>
          <a:xfrm>
            <a:off x="2059200" y="135000"/>
            <a:ext cx="555840" cy="555840"/>
          </a:xfrm>
          <a:prstGeom prst="rect">
            <a:avLst/>
          </a:prstGeom>
          <a:noFill/>
          <a:ln w="0">
            <a:noFill/>
          </a:ln>
        </p:spPr>
      </p:pic>
      <p:sp>
        <p:nvSpPr>
          <p:cNvPr id="236"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ffffff"/>
              </a:solidFill>
              <a:effectLst/>
              <a:uFillTx/>
              <a:latin typeface="Arial"/>
            </a:endParaRPr>
          </a:p>
        </p:txBody>
      </p:sp>
      <p:sp>
        <p:nvSpPr>
          <p:cNvPr id="237" name="PlaceHolder 2"/>
          <p:cNvSpPr>
            <a:spLocks noGrp="1"/>
          </p:cNvSpPr>
          <p:nvPr>
            <p:ph type="dt" idx="58"/>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accent1"/>
                </a:solidFill>
                <a:effectLst/>
                <a:uFillTx/>
                <a:latin typeface="Arial"/>
              </a:defRPr>
            </a:lvl1pPr>
          </a:lstStyle>
          <a:p>
            <a:pPr indent="0" algn="r" defTabSz="914400">
              <a:lnSpc>
                <a:spcPct val="100000"/>
              </a:lnSpc>
              <a:buNone/>
              <a:tabLst>
                <a:tab algn="l" pos="0"/>
              </a:tabLst>
            </a:pPr>
            <a:r>
              <a:rPr b="0" lang="fr-FR" sz="1000" strike="noStrike" u="none">
                <a:solidFill>
                  <a:schemeClr val="accent1"/>
                </a:solidFill>
                <a:effectLst/>
                <a:uFillTx/>
                <a:latin typeface="Arial"/>
              </a:rPr>
              <a:t>&lt;date/heure&gt;</a:t>
            </a:r>
            <a:endParaRPr b="0" lang="fr-FR" sz="1000" strike="noStrike" u="none">
              <a:solidFill>
                <a:srgbClr val="ffffff"/>
              </a:solidFill>
              <a:effectLst/>
              <a:uFillTx/>
              <a:latin typeface="Times New Roman"/>
            </a:endParaRPr>
          </a:p>
        </p:txBody>
      </p:sp>
      <p:sp>
        <p:nvSpPr>
          <p:cNvPr id="238" name="PlaceHolder 3"/>
          <p:cNvSpPr>
            <a:spLocks noGrp="1"/>
          </p:cNvSpPr>
          <p:nvPr>
            <p:ph type="ftr" idx="59"/>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r>
              <a:rPr b="0" lang="fr-FR" sz="1000" strike="noStrike" u="none">
                <a:solidFill>
                  <a:schemeClr val="accent1"/>
                </a:solidFill>
                <a:effectLst/>
                <a:uFillTx/>
                <a:latin typeface="Arial"/>
              </a:rPr>
              <a:t>&lt;pied de page&gt;</a:t>
            </a:r>
            <a:endParaRPr b="0" lang="fr-FR" sz="1000" strike="noStrike" u="none">
              <a:solidFill>
                <a:srgbClr val="ffffff"/>
              </a:solidFill>
              <a:effectLst/>
              <a:uFillTx/>
              <a:latin typeface="Times New Roman"/>
            </a:endParaRPr>
          </a:p>
        </p:txBody>
      </p:sp>
      <p:sp>
        <p:nvSpPr>
          <p:cNvPr id="239" name="PlaceHolder 4"/>
          <p:cNvSpPr>
            <a:spLocks noGrp="1"/>
          </p:cNvSpPr>
          <p:nvPr>
            <p:ph type="sldNum" idx="60"/>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fld id="{EA6EDF96-55FF-4855-BAE4-1D868128BE80}" type="slidenum">
              <a:rPr b="0" lang="fr-FR" sz="1000" strike="noStrike" u="none">
                <a:solidFill>
                  <a:schemeClr val="accent1"/>
                </a:solidFill>
                <a:effectLst/>
                <a:uFillTx/>
                <a:latin typeface="Arial"/>
              </a:rPr>
              <a:t>&lt;numéro&gt;</a:t>
            </a:fld>
            <a:endParaRPr b="0" lang="fr-FR" sz="1000" strike="noStrike" u="none">
              <a:solidFill>
                <a:srgbClr val="ffffff"/>
              </a:solidFill>
              <a:effectLst/>
              <a:uFillTx/>
              <a:latin typeface="Times New Roman"/>
            </a:endParaRPr>
          </a:p>
        </p:txBody>
      </p:sp>
      <p:sp>
        <p:nvSpPr>
          <p:cNvPr id="240" name="PlaceHolder 5"/>
          <p:cNvSpPr>
            <a:spLocks noGrp="1"/>
          </p:cNvSpPr>
          <p:nvPr>
            <p:ph type="body"/>
          </p:nvPr>
        </p:nvSpPr>
        <p:spPr>
          <a:xfrm>
            <a:off x="0" y="1989000"/>
            <a:ext cx="12187800" cy="4864680"/>
          </a:xfrm>
          <a:prstGeom prst="rect">
            <a:avLst/>
          </a:prstGeom>
          <a:pattFill prst="wdUpDiag">
            <a:fgClr>
              <a:srgbClr val="ffffff"/>
            </a:fgClr>
            <a:bgClr>
              <a:srgbClr val="cacdde"/>
            </a:bgClr>
          </a:pattFill>
          <a:ln w="0">
            <a:noFill/>
          </a:ln>
        </p:spPr>
        <p:txBody>
          <a:bodyPr lIns="90000" rIns="90000" tIns="45000" bIns="45000" anchor="t">
            <a:noAutofit/>
          </a:bodyPr>
          <a:p>
            <a:pPr marL="432000" indent="-324000">
              <a:lnSpc>
                <a:spcPct val="90000"/>
              </a:lnSpc>
              <a:spcBef>
                <a:spcPts val="1417"/>
              </a:spcBef>
              <a:buClr>
                <a:srgbClr val="ffffff"/>
              </a:buClr>
              <a:buSzPct val="45000"/>
              <a:buFont typeface="Wingdings" charset="2"/>
              <a:buChar char=""/>
            </a:pPr>
            <a:r>
              <a:rPr b="0" lang="fr-FR" sz="1800" strike="noStrike" u="none">
                <a:solidFill>
                  <a:schemeClr val="dk1"/>
                </a:solidFill>
                <a:effectLst/>
                <a:uFillTx/>
                <a:latin typeface="Arial"/>
              </a:rPr>
              <a:t>Cliquez pour éditer le format du plan de texte</a:t>
            </a:r>
            <a:endParaRPr b="0" lang="fr-FR" sz="1800" strike="noStrike" u="none">
              <a:solidFill>
                <a:srgbClr val="000000"/>
              </a:solidFill>
              <a:effectLst/>
              <a:uFillTx/>
              <a:latin typeface="Arial"/>
            </a:endParaRPr>
          </a:p>
          <a:p>
            <a:pPr lvl="1" marL="864000" indent="-324000">
              <a:lnSpc>
                <a:spcPct val="90000"/>
              </a:lnSpc>
              <a:spcBef>
                <a:spcPts val="1134"/>
              </a:spcBef>
              <a:buClr>
                <a:srgbClr val="ffffff"/>
              </a:buClr>
              <a:buSzPct val="75000"/>
              <a:buFont typeface="Symbol" charset="2"/>
              <a:buChar char=""/>
            </a:pPr>
            <a:r>
              <a:rPr b="0" lang="fr-FR" sz="1800" strike="noStrike" u="none">
                <a:solidFill>
                  <a:schemeClr val="dk1"/>
                </a:solidFill>
                <a:effectLst/>
                <a:uFillTx/>
                <a:latin typeface="Arial"/>
              </a:rPr>
              <a:t>Second niveau de plan</a:t>
            </a:r>
            <a:endParaRPr b="0" lang="fr-FR" sz="1800" strike="noStrike" u="none">
              <a:solidFill>
                <a:srgbClr val="000000"/>
              </a:solidFill>
              <a:effectLst/>
              <a:uFillTx/>
              <a:latin typeface="Arial"/>
            </a:endParaRPr>
          </a:p>
          <a:p>
            <a:pPr lvl="2" marL="1296000" indent="-288000">
              <a:lnSpc>
                <a:spcPct val="90000"/>
              </a:lnSpc>
              <a:spcBef>
                <a:spcPts val="850"/>
              </a:spcBef>
              <a:buClr>
                <a:srgbClr val="ffffff"/>
              </a:buClr>
              <a:buSzPct val="45000"/>
              <a:buFont typeface="Wingdings" charset="2"/>
              <a:buChar char=""/>
            </a:pPr>
            <a:r>
              <a:rPr b="0" lang="fr-FR" sz="1800" strike="noStrike" u="none">
                <a:solidFill>
                  <a:schemeClr val="dk1"/>
                </a:solidFill>
                <a:effectLst/>
                <a:uFillTx/>
                <a:latin typeface="Arial"/>
              </a:rPr>
              <a:t>Troisième niveau de plan</a:t>
            </a:r>
            <a:endParaRPr b="0" lang="fr-FR" sz="1800" strike="noStrike" u="none">
              <a:solidFill>
                <a:srgbClr val="000000"/>
              </a:solidFill>
              <a:effectLst/>
              <a:uFillTx/>
              <a:latin typeface="Arial"/>
            </a:endParaRPr>
          </a:p>
          <a:p>
            <a:pPr lvl="3" marL="1728000" indent="-216000">
              <a:lnSpc>
                <a:spcPct val="90000"/>
              </a:lnSpc>
              <a:spcBef>
                <a:spcPts val="567"/>
              </a:spcBef>
              <a:buClr>
                <a:srgbClr val="ffffff"/>
              </a:buClr>
              <a:buSzPct val="75000"/>
              <a:buFont typeface="Symbol" charset="2"/>
              <a:buChar char=""/>
            </a:pPr>
            <a:r>
              <a:rPr b="0" lang="fr-FR" sz="1800" strike="noStrike" u="none">
                <a:solidFill>
                  <a:schemeClr val="dk1"/>
                </a:solidFill>
                <a:effectLst/>
                <a:uFillTx/>
                <a:latin typeface="Arial"/>
              </a:rPr>
              <a:t>Quatrième niveau de plan</a:t>
            </a:r>
            <a:endParaRPr b="0" lang="fr-FR" sz="1800" strike="noStrike" u="none">
              <a:solidFill>
                <a:srgbClr val="000000"/>
              </a:solidFill>
              <a:effectLst/>
              <a:uFillTx/>
              <a:latin typeface="Arial"/>
            </a:endParaRPr>
          </a:p>
          <a:p>
            <a:pPr lvl="4" marL="2160000" indent="-216000">
              <a:lnSpc>
                <a:spcPct val="90000"/>
              </a:lnSpc>
              <a:spcBef>
                <a:spcPts val="283"/>
              </a:spcBef>
              <a:buClr>
                <a:srgbClr val="ffffff"/>
              </a:buClr>
              <a:buSzPct val="45000"/>
              <a:buFont typeface="Wingdings" charset="2"/>
              <a:buChar char=""/>
            </a:pPr>
            <a:r>
              <a:rPr b="0" lang="fr-FR" sz="1800" strike="noStrike" u="none">
                <a:solidFill>
                  <a:schemeClr val="dk1"/>
                </a:solidFill>
                <a:effectLst/>
                <a:uFillTx/>
                <a:latin typeface="Arial"/>
              </a:rPr>
              <a:t>Cinquième niveau de plan</a:t>
            </a:r>
            <a:endParaRPr b="0" lang="fr-FR" sz="1800" strike="noStrike" u="none">
              <a:solidFill>
                <a:srgbClr val="000000"/>
              </a:solidFill>
              <a:effectLst/>
              <a:uFillTx/>
              <a:latin typeface="Arial"/>
            </a:endParaRPr>
          </a:p>
          <a:p>
            <a:pPr lvl="5" marL="2592000" indent="-216000">
              <a:lnSpc>
                <a:spcPct val="90000"/>
              </a:lnSpc>
              <a:spcBef>
                <a:spcPts val="283"/>
              </a:spcBef>
              <a:buClr>
                <a:srgbClr val="ffffff"/>
              </a:buClr>
              <a:buSzPct val="45000"/>
              <a:buFont typeface="Wingdings" charset="2"/>
              <a:buChar char=""/>
            </a:pPr>
            <a:r>
              <a:rPr b="0" lang="fr-FR" sz="1800" strike="noStrike" u="none">
                <a:solidFill>
                  <a:schemeClr val="dk1"/>
                </a:solidFill>
                <a:effectLst/>
                <a:uFillTx/>
                <a:latin typeface="Arial"/>
              </a:rPr>
              <a:t>Sixième niveau de plan</a:t>
            </a:r>
            <a:endParaRPr b="0" lang="fr-FR" sz="1800" strike="noStrike" u="none">
              <a:solidFill>
                <a:srgbClr val="000000"/>
              </a:solidFill>
              <a:effectLst/>
              <a:uFillTx/>
              <a:latin typeface="Arial"/>
            </a:endParaRPr>
          </a:p>
          <a:p>
            <a:pPr lvl="6" marL="3024000" indent="-216000">
              <a:lnSpc>
                <a:spcPct val="90000"/>
              </a:lnSpc>
              <a:spcBef>
                <a:spcPts val="283"/>
              </a:spcBef>
              <a:buClr>
                <a:srgbClr val="ffffff"/>
              </a:buClr>
              <a:buSzPct val="45000"/>
              <a:buFont typeface="Wingdings" charset="2"/>
              <a:buChar char=""/>
            </a:pPr>
            <a:r>
              <a:rPr b="0" lang="fr-FR" sz="1800" strike="noStrike" u="none">
                <a:solidFill>
                  <a:schemeClr val="dk1"/>
                </a:solidFill>
                <a:effectLst/>
                <a:uFillTx/>
                <a:latin typeface="Arial"/>
              </a:rPr>
              <a:t>Septième niveau de plan</a:t>
            </a:r>
            <a:endParaRPr b="0" lang="fr-FR" sz="1800" strike="noStrike" u="none">
              <a:solidFill>
                <a:srgbClr val="000000"/>
              </a:solidFill>
              <a:effectLst/>
              <a:uFillTx/>
              <a:latin typeface="Arial"/>
            </a:endParaRPr>
          </a:p>
        </p:txBody>
      </p:sp>
      <p:pic>
        <p:nvPicPr>
          <p:cNvPr id="241" name="Image 3" descr="Une image contenant logo, Police, Graphique, symbole&#10;&#10;Description générée automatiquement"/>
          <p:cNvPicPr/>
          <p:nvPr/>
        </p:nvPicPr>
        <p:blipFill>
          <a:blip r:embed="rId5"/>
          <a:stretch/>
        </p:blipFill>
        <p:spPr>
          <a:xfrm>
            <a:off x="10309320" y="549360"/>
            <a:ext cx="1182960" cy="246240"/>
          </a:xfrm>
          <a:prstGeom prst="rect">
            <a:avLst/>
          </a:prstGeom>
          <a:noFill/>
          <a:ln w="0">
            <a:noFill/>
          </a:ln>
        </p:spPr>
      </p:pic>
      <p:cxnSp>
        <p:nvCxnSpPr>
          <p:cNvPr id="242" name="Connecteur droit 7"/>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_Vide">
    <p:bg>
      <p:bgPr>
        <a:solidFill>
          <a:srgbClr val="ffffff"/>
        </a:solidFill>
      </p:bgPr>
    </p:bg>
    <p:spTree>
      <p:nvGrpSpPr>
        <p:cNvPr id="1" name=""/>
        <p:cNvGrpSpPr/>
        <p:nvPr/>
      </p:nvGrpSpPr>
      <p:grpSpPr>
        <a:xfrm>
          <a:off x="0" y="0"/>
          <a:ext cx="0" cy="0"/>
          <a:chOff x="0" y="0"/>
          <a:chExt cx="0" cy="0"/>
        </a:xfrm>
      </p:grpSpPr>
      <p:pic>
        <p:nvPicPr>
          <p:cNvPr id="243" name="Image 6" descr=""/>
          <p:cNvPicPr/>
          <p:nvPr/>
        </p:nvPicPr>
        <p:blipFill>
          <a:blip r:embed="rId2"/>
          <a:srcRect l="0" t="0" r="780" b="0"/>
          <a:stretch/>
        </p:blipFill>
        <p:spPr>
          <a:xfrm>
            <a:off x="9036000" y="124560"/>
            <a:ext cx="717840" cy="420480"/>
          </a:xfrm>
          <a:prstGeom prst="rect">
            <a:avLst/>
          </a:prstGeom>
          <a:noFill/>
          <a:ln w="0">
            <a:noFill/>
          </a:ln>
        </p:spPr>
      </p:pic>
      <p:pic>
        <p:nvPicPr>
          <p:cNvPr id="244" name="Image 7" descr=""/>
          <p:cNvPicPr/>
          <p:nvPr/>
        </p:nvPicPr>
        <p:blipFill>
          <a:blip r:embed="rId3"/>
          <a:stretch/>
        </p:blipFill>
        <p:spPr>
          <a:xfrm>
            <a:off x="340560" y="104760"/>
            <a:ext cx="1075680" cy="595080"/>
          </a:xfrm>
          <a:prstGeom prst="rect">
            <a:avLst/>
          </a:prstGeom>
          <a:noFill/>
          <a:ln w="0">
            <a:noFill/>
          </a:ln>
        </p:spPr>
      </p:pic>
      <p:sp>
        <p:nvSpPr>
          <p:cNvPr id="245"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246" name="Image 9" descr=""/>
          <p:cNvPicPr/>
          <p:nvPr/>
        </p:nvPicPr>
        <p:blipFill>
          <a:blip r:embed="rId4"/>
          <a:stretch/>
        </p:blipFill>
        <p:spPr>
          <a:xfrm>
            <a:off x="2059200" y="135000"/>
            <a:ext cx="555840" cy="555840"/>
          </a:xfrm>
          <a:prstGeom prst="rect">
            <a:avLst/>
          </a:prstGeom>
          <a:noFill/>
          <a:ln w="0">
            <a:noFill/>
          </a:ln>
        </p:spPr>
      </p:pic>
      <p:sp>
        <p:nvSpPr>
          <p:cNvPr id="247" name="PlaceHolder 1"/>
          <p:cNvSpPr>
            <a:spLocks noGrp="1"/>
          </p:cNvSpPr>
          <p:nvPr>
            <p:ph type="dt" idx="61"/>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dk2"/>
                </a:solidFill>
                <a:effectLst/>
                <a:uFillTx/>
                <a:latin typeface="Arial"/>
              </a:defRPr>
            </a:lvl1pPr>
          </a:lstStyle>
          <a:p>
            <a:pPr indent="0" algn="r" defTabSz="914400">
              <a:lnSpc>
                <a:spcPct val="100000"/>
              </a:lnSpc>
              <a:buNone/>
              <a:tabLst>
                <a:tab algn="l" pos="0"/>
              </a:tabLst>
            </a:pPr>
            <a:r>
              <a:rPr b="0" lang="fr-FR" sz="1000" strike="noStrike" u="none">
                <a:solidFill>
                  <a:schemeClr val="dk2"/>
                </a:solidFill>
                <a:effectLst/>
                <a:uFillTx/>
                <a:latin typeface="Arial"/>
              </a:rPr>
              <a:t>&lt;date/heure&gt;</a:t>
            </a:r>
            <a:endParaRPr b="0" lang="fr-FR" sz="1000" strike="noStrike" u="none">
              <a:solidFill>
                <a:srgbClr val="000000"/>
              </a:solidFill>
              <a:effectLst/>
              <a:uFillTx/>
              <a:latin typeface="Times New Roman"/>
            </a:endParaRPr>
          </a:p>
        </p:txBody>
      </p:sp>
      <p:sp>
        <p:nvSpPr>
          <p:cNvPr id="248" name="PlaceHolder 2"/>
          <p:cNvSpPr>
            <a:spLocks noGrp="1"/>
          </p:cNvSpPr>
          <p:nvPr>
            <p:ph type="ftr" idx="62"/>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dk2"/>
                </a:solidFill>
                <a:effectLst/>
                <a:uFillTx/>
                <a:latin typeface="Arial"/>
              </a:defRPr>
            </a:lvl1pPr>
          </a:lstStyle>
          <a:p>
            <a:pPr indent="0" defTabSz="914400">
              <a:lnSpc>
                <a:spcPct val="100000"/>
              </a:lnSpc>
              <a:buNone/>
              <a:tabLst>
                <a:tab algn="l" pos="0"/>
              </a:tabLst>
            </a:pPr>
            <a:r>
              <a:rPr b="0" lang="fr-FR" sz="1000" strike="noStrike" u="none">
                <a:solidFill>
                  <a:schemeClr val="dk2"/>
                </a:solidFill>
                <a:effectLst/>
                <a:uFillTx/>
                <a:latin typeface="Arial"/>
              </a:rPr>
              <a:t>&lt;pied de page&gt;</a:t>
            </a:r>
            <a:endParaRPr b="0" lang="fr-FR" sz="1000" strike="noStrike" u="none">
              <a:solidFill>
                <a:srgbClr val="000000"/>
              </a:solidFill>
              <a:effectLst/>
              <a:uFillTx/>
              <a:latin typeface="Times New Roman"/>
            </a:endParaRPr>
          </a:p>
        </p:txBody>
      </p:sp>
      <p:sp>
        <p:nvSpPr>
          <p:cNvPr id="249" name="PlaceHolder 3"/>
          <p:cNvSpPr>
            <a:spLocks noGrp="1"/>
          </p:cNvSpPr>
          <p:nvPr>
            <p:ph type="sldNum" idx="63"/>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dk2"/>
                </a:solidFill>
                <a:effectLst/>
                <a:uFillTx/>
                <a:latin typeface="Arial"/>
              </a:defRPr>
            </a:lvl1pPr>
          </a:lstStyle>
          <a:p>
            <a:pPr indent="0" defTabSz="914400">
              <a:lnSpc>
                <a:spcPct val="100000"/>
              </a:lnSpc>
              <a:buNone/>
              <a:tabLst>
                <a:tab algn="l" pos="0"/>
              </a:tabLst>
            </a:pPr>
            <a:fld id="{8F4447DA-A049-427C-AA61-6B8FC5E93114}" type="slidenum">
              <a:rPr b="0" lang="fr-FR" sz="1000" strike="noStrike" u="none">
                <a:solidFill>
                  <a:schemeClr val="dk2"/>
                </a:solidFill>
                <a:effectLst/>
                <a:uFillTx/>
                <a:latin typeface="Arial"/>
              </a:rPr>
              <a:t>&lt;numéro&gt;</a:t>
            </a:fld>
            <a:endParaRPr b="0" lang="fr-FR" sz="1000" strike="noStrike" u="none">
              <a:solidFill>
                <a:srgbClr val="000000"/>
              </a:solidFill>
              <a:effectLst/>
              <a:uFillTx/>
              <a:latin typeface="Times New Roman"/>
            </a:endParaRPr>
          </a:p>
        </p:txBody>
      </p:sp>
      <p:pic>
        <p:nvPicPr>
          <p:cNvPr id="250" name="Image 5" descr=""/>
          <p:cNvPicPr/>
          <p:nvPr/>
        </p:nvPicPr>
        <p:blipFill>
          <a:blip r:embed="rId5">
            <a:alphaModFix amt="16000"/>
          </a:blip>
          <a:stretch/>
        </p:blipFill>
        <p:spPr>
          <a:xfrm>
            <a:off x="7556400" y="2222640"/>
            <a:ext cx="4631040" cy="4631040"/>
          </a:xfrm>
          <a:prstGeom prst="rect">
            <a:avLst/>
          </a:prstGeom>
          <a:noFill/>
          <a:ln w="0">
            <a:noFill/>
          </a:ln>
        </p:spPr>
      </p:pic>
      <p:pic>
        <p:nvPicPr>
          <p:cNvPr id="251" name="Image 4" descr=""/>
          <p:cNvPicPr/>
          <p:nvPr/>
        </p:nvPicPr>
        <p:blipFill>
          <a:blip r:embed="rId6"/>
          <a:stretch/>
        </p:blipFill>
        <p:spPr>
          <a:xfrm>
            <a:off x="10309320" y="549360"/>
            <a:ext cx="1182960" cy="246240"/>
          </a:xfrm>
          <a:prstGeom prst="rect">
            <a:avLst/>
          </a:prstGeom>
          <a:noFill/>
          <a:ln w="0">
            <a:noFill/>
          </a:ln>
        </p:spPr>
      </p:pic>
      <p:cxnSp>
        <p:nvCxnSpPr>
          <p:cNvPr id="252" name="Connecteur droit 7"/>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aison">
    <p:bg>
      <p:bgPr>
        <a:solidFill>
          <a:srgbClr val="ffffff"/>
        </a:solidFill>
      </p:bgPr>
    </p:bg>
    <p:spTree>
      <p:nvGrpSpPr>
        <p:cNvPr id="1" name=""/>
        <p:cNvGrpSpPr/>
        <p:nvPr/>
      </p:nvGrpSpPr>
      <p:grpSpPr>
        <a:xfrm>
          <a:off x="0" y="0"/>
          <a:ext cx="0" cy="0"/>
          <a:chOff x="0" y="0"/>
          <a:chExt cx="0" cy="0"/>
        </a:xfrm>
      </p:grpSpPr>
      <p:pic>
        <p:nvPicPr>
          <p:cNvPr id="253" name="Image 6" descr=""/>
          <p:cNvPicPr/>
          <p:nvPr/>
        </p:nvPicPr>
        <p:blipFill>
          <a:blip r:embed="rId2"/>
          <a:srcRect l="0" t="0" r="780" b="0"/>
          <a:stretch/>
        </p:blipFill>
        <p:spPr>
          <a:xfrm>
            <a:off x="9036000" y="124560"/>
            <a:ext cx="717840" cy="420480"/>
          </a:xfrm>
          <a:prstGeom prst="rect">
            <a:avLst/>
          </a:prstGeom>
          <a:noFill/>
          <a:ln w="0">
            <a:noFill/>
          </a:ln>
        </p:spPr>
      </p:pic>
      <p:pic>
        <p:nvPicPr>
          <p:cNvPr id="254" name="Image 7" descr=""/>
          <p:cNvPicPr/>
          <p:nvPr/>
        </p:nvPicPr>
        <p:blipFill>
          <a:blip r:embed="rId3"/>
          <a:stretch/>
        </p:blipFill>
        <p:spPr>
          <a:xfrm>
            <a:off x="340560" y="104760"/>
            <a:ext cx="1075680" cy="595080"/>
          </a:xfrm>
          <a:prstGeom prst="rect">
            <a:avLst/>
          </a:prstGeom>
          <a:noFill/>
          <a:ln w="0">
            <a:noFill/>
          </a:ln>
        </p:spPr>
      </p:pic>
      <p:sp>
        <p:nvSpPr>
          <p:cNvPr id="255"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256" name="Image 9" descr=""/>
          <p:cNvPicPr/>
          <p:nvPr/>
        </p:nvPicPr>
        <p:blipFill>
          <a:blip r:embed="rId4"/>
          <a:stretch/>
        </p:blipFill>
        <p:spPr>
          <a:xfrm>
            <a:off x="2059200" y="135000"/>
            <a:ext cx="555840" cy="555840"/>
          </a:xfrm>
          <a:prstGeom prst="rect">
            <a:avLst/>
          </a:prstGeom>
          <a:noFill/>
          <a:ln w="0">
            <a:noFill/>
          </a:ln>
        </p:spPr>
      </p:pic>
      <p:sp>
        <p:nvSpPr>
          <p:cNvPr id="257" name="Rectangle 14"/>
          <p:cNvSpPr/>
          <p:nvPr/>
        </p:nvSpPr>
        <p:spPr>
          <a:xfrm flipV="1">
            <a:off x="0" y="6309360"/>
            <a:ext cx="12187800" cy="535680"/>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258"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000000"/>
              </a:solidFill>
              <a:effectLst/>
              <a:uFillTx/>
              <a:latin typeface="Arial"/>
            </a:endParaRPr>
          </a:p>
        </p:txBody>
      </p:sp>
      <p:sp>
        <p:nvSpPr>
          <p:cNvPr id="259" name="PlaceHolder 2"/>
          <p:cNvSpPr>
            <a:spLocks noGrp="1"/>
          </p:cNvSpPr>
          <p:nvPr>
            <p:ph type="body"/>
          </p:nvPr>
        </p:nvSpPr>
        <p:spPr>
          <a:xfrm>
            <a:off x="695160" y="1989000"/>
            <a:ext cx="5297760" cy="578880"/>
          </a:xfrm>
          <a:prstGeom prst="rect">
            <a:avLst/>
          </a:prstGeom>
          <a:noFill/>
          <a:ln w="0">
            <a:noFill/>
          </a:ln>
        </p:spPr>
        <p:txBody>
          <a:bodyPr lIns="91440" rIns="91440" tIns="45720" bIns="45720" anchor="ctr">
            <a:normAutofit fontScale="25000" lnSpcReduction="19999"/>
          </a:bodyPr>
          <a:p>
            <a:pPr marL="432000" indent="-324000">
              <a:lnSpc>
                <a:spcPct val="90000"/>
              </a:lnSpc>
              <a:spcBef>
                <a:spcPts val="1417"/>
              </a:spcBef>
              <a:buClr>
                <a:srgbClr val="000000"/>
              </a:buClr>
              <a:buSzPct val="45000"/>
              <a:buFont typeface="Wingdings" charset="2"/>
              <a:buChar char=""/>
            </a:pPr>
            <a:r>
              <a:rPr b="0" lang="fr-FR" sz="2400" strike="noStrike" u="none">
                <a:solidFill>
                  <a:schemeClr val="dk1"/>
                </a:solidFill>
                <a:effectLst/>
                <a:uFillTx/>
                <a:latin typeface="Arial"/>
              </a:rPr>
              <a:t>Cliquez pour éditer le format du plan de texte</a:t>
            </a:r>
            <a:endParaRPr b="0" lang="fr-FR" sz="2400" strike="noStrike" u="none">
              <a:solidFill>
                <a:srgbClr val="000000"/>
              </a:solidFill>
              <a:effectLst/>
              <a:uFillTx/>
              <a:latin typeface="Arial"/>
            </a:endParaRPr>
          </a:p>
          <a:p>
            <a:pPr lvl="1" marL="864000" indent="-324000">
              <a:lnSpc>
                <a:spcPct val="90000"/>
              </a:lnSpc>
              <a:spcBef>
                <a:spcPts val="1134"/>
              </a:spcBef>
              <a:buClr>
                <a:srgbClr val="000000"/>
              </a:buClr>
              <a:buSzPct val="75000"/>
              <a:buFont typeface="Symbol" charset="2"/>
              <a:buChar char=""/>
            </a:pPr>
            <a:r>
              <a:rPr b="0" lang="fr-FR" sz="2400" strike="noStrike" u="none">
                <a:solidFill>
                  <a:schemeClr val="dk1"/>
                </a:solidFill>
                <a:effectLst/>
                <a:uFillTx/>
                <a:latin typeface="Arial"/>
              </a:rPr>
              <a:t>Second niveau de plan</a:t>
            </a:r>
            <a:endParaRPr b="0" lang="fr-FR" sz="2400" strike="noStrike" u="none">
              <a:solidFill>
                <a:srgbClr val="000000"/>
              </a:solidFill>
              <a:effectLst/>
              <a:uFillTx/>
              <a:latin typeface="Arial"/>
            </a:endParaRPr>
          </a:p>
          <a:p>
            <a:pPr lvl="2" marL="1296000" indent="-288000">
              <a:lnSpc>
                <a:spcPct val="90000"/>
              </a:lnSpc>
              <a:spcBef>
                <a:spcPts val="850"/>
              </a:spcBef>
              <a:buClr>
                <a:srgbClr val="000000"/>
              </a:buClr>
              <a:buSzPct val="45000"/>
              <a:buFont typeface="Wingdings" charset="2"/>
              <a:buChar char=""/>
            </a:pPr>
            <a:r>
              <a:rPr b="0" lang="fr-FR" sz="2400" strike="noStrike" u="none">
                <a:solidFill>
                  <a:schemeClr val="dk1"/>
                </a:solidFill>
                <a:effectLst/>
                <a:uFillTx/>
                <a:latin typeface="Arial"/>
              </a:rPr>
              <a:t>Troisième niveau de plan</a:t>
            </a:r>
            <a:endParaRPr b="0" lang="fr-FR" sz="2400" strike="noStrike" u="none">
              <a:solidFill>
                <a:srgbClr val="000000"/>
              </a:solidFill>
              <a:effectLst/>
              <a:uFillTx/>
              <a:latin typeface="Arial"/>
            </a:endParaRPr>
          </a:p>
          <a:p>
            <a:pPr lvl="3" marL="1728000" indent="-216000">
              <a:lnSpc>
                <a:spcPct val="90000"/>
              </a:lnSpc>
              <a:spcBef>
                <a:spcPts val="567"/>
              </a:spcBef>
              <a:buClr>
                <a:srgbClr val="000000"/>
              </a:buClr>
              <a:buSzPct val="75000"/>
              <a:buFont typeface="Symbol" charset="2"/>
              <a:buChar char=""/>
            </a:pPr>
            <a:r>
              <a:rPr b="0" lang="fr-FR" sz="2400" strike="noStrike" u="none">
                <a:solidFill>
                  <a:schemeClr val="dk1"/>
                </a:solidFill>
                <a:effectLst/>
                <a:uFillTx/>
                <a:latin typeface="Arial"/>
              </a:rPr>
              <a:t>Quatrième niveau de plan</a:t>
            </a:r>
            <a:endParaRPr b="0" lang="fr-FR" sz="2400" strike="noStrike" u="none">
              <a:solidFill>
                <a:srgbClr val="000000"/>
              </a:solidFill>
              <a:effectLst/>
              <a:uFillTx/>
              <a:latin typeface="Arial"/>
            </a:endParaRPr>
          </a:p>
          <a:p>
            <a:pPr lvl="4" marL="2160000" indent="-216000">
              <a:lnSpc>
                <a:spcPct val="90000"/>
              </a:lnSpc>
              <a:spcBef>
                <a:spcPts val="283"/>
              </a:spcBef>
              <a:buClr>
                <a:srgbClr val="000000"/>
              </a:buClr>
              <a:buSzPct val="45000"/>
              <a:buFont typeface="Wingdings" charset="2"/>
              <a:buChar char=""/>
            </a:pPr>
            <a:r>
              <a:rPr b="0" lang="fr-FR" sz="2400" strike="noStrike" u="none">
                <a:solidFill>
                  <a:schemeClr val="dk1"/>
                </a:solidFill>
                <a:effectLst/>
                <a:uFillTx/>
                <a:latin typeface="Arial"/>
              </a:rPr>
              <a:t>Cinquième niveau de plan</a:t>
            </a:r>
            <a:endParaRPr b="0" lang="fr-FR" sz="2400" strike="noStrike" u="none">
              <a:solidFill>
                <a:srgbClr val="000000"/>
              </a:solidFill>
              <a:effectLst/>
              <a:uFillTx/>
              <a:latin typeface="Arial"/>
            </a:endParaRPr>
          </a:p>
          <a:p>
            <a:pPr lvl="5" marL="2592000" indent="-216000">
              <a:lnSpc>
                <a:spcPct val="90000"/>
              </a:lnSpc>
              <a:spcBef>
                <a:spcPts val="283"/>
              </a:spcBef>
              <a:buClr>
                <a:srgbClr val="000000"/>
              </a:buClr>
              <a:buSzPct val="45000"/>
              <a:buFont typeface="Wingdings" charset="2"/>
              <a:buChar char=""/>
            </a:pPr>
            <a:r>
              <a:rPr b="0" lang="fr-FR" sz="2400" strike="noStrike" u="none">
                <a:solidFill>
                  <a:schemeClr val="dk1"/>
                </a:solidFill>
                <a:effectLst/>
                <a:uFillTx/>
                <a:latin typeface="Arial"/>
              </a:rPr>
              <a:t>Sixième niveau de plan</a:t>
            </a:r>
            <a:endParaRPr b="0" lang="fr-FR" sz="2400" strike="noStrike" u="none">
              <a:solidFill>
                <a:srgbClr val="000000"/>
              </a:solidFill>
              <a:effectLst/>
              <a:uFillTx/>
              <a:latin typeface="Arial"/>
            </a:endParaRPr>
          </a:p>
          <a:p>
            <a:pPr lvl="6" marL="3024000" indent="-216000">
              <a:lnSpc>
                <a:spcPct val="90000"/>
              </a:lnSpc>
              <a:spcBef>
                <a:spcPts val="283"/>
              </a:spcBef>
              <a:buClr>
                <a:srgbClr val="000000"/>
              </a:buClr>
              <a:buSzPct val="45000"/>
              <a:buFont typeface="Wingdings" charset="2"/>
              <a:buChar char=""/>
            </a:pPr>
            <a:r>
              <a:rPr b="0" lang="fr-FR" sz="2400" strike="noStrike" u="none">
                <a:solidFill>
                  <a:schemeClr val="dk1"/>
                </a:solidFill>
                <a:effectLst/>
                <a:uFillTx/>
                <a:latin typeface="Arial"/>
              </a:rPr>
              <a:t>Septième niveau de plan</a:t>
            </a:r>
            <a:endParaRPr b="0" lang="fr-FR" sz="2400" strike="noStrike" u="none">
              <a:solidFill>
                <a:srgbClr val="000000"/>
              </a:solidFill>
              <a:effectLst/>
              <a:uFillTx/>
              <a:latin typeface="Arial"/>
            </a:endParaRPr>
          </a:p>
        </p:txBody>
      </p:sp>
      <p:sp>
        <p:nvSpPr>
          <p:cNvPr id="260" name="PlaceHolder 3"/>
          <p:cNvSpPr>
            <a:spLocks noGrp="1"/>
          </p:cNvSpPr>
          <p:nvPr>
            <p:ph type="body"/>
          </p:nvPr>
        </p:nvSpPr>
        <p:spPr>
          <a:xfrm>
            <a:off x="695160" y="2730960"/>
            <a:ext cx="5297760" cy="339408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261" name="PlaceHolder 4"/>
          <p:cNvSpPr>
            <a:spLocks noGrp="1"/>
          </p:cNvSpPr>
          <p:nvPr>
            <p:ph type="body"/>
          </p:nvPr>
        </p:nvSpPr>
        <p:spPr>
          <a:xfrm>
            <a:off x="6194520" y="1989000"/>
            <a:ext cx="5297760" cy="578880"/>
          </a:xfrm>
          <a:prstGeom prst="rect">
            <a:avLst/>
          </a:prstGeom>
          <a:noFill/>
          <a:ln w="0">
            <a:noFill/>
          </a:ln>
        </p:spPr>
        <p:txBody>
          <a:bodyPr lIns="91440" rIns="91440" tIns="45720" bIns="45720" anchor="ctr">
            <a:noAutofit/>
          </a:bodyPr>
          <a:p>
            <a:pPr marL="432000" indent="-324000">
              <a:lnSpc>
                <a:spcPct val="90000"/>
              </a:lnSpc>
              <a:spcBef>
                <a:spcPts val="1417"/>
              </a:spcBef>
              <a:buClr>
                <a:srgbClr val="000000"/>
              </a:buClr>
              <a:buSzPct val="45000"/>
              <a:buFont typeface="Wingdings" charset="2"/>
              <a:buChar char=""/>
            </a:pPr>
            <a:r>
              <a:rPr b="0" lang="fr-FR" sz="2400" strike="noStrike" u="none">
                <a:solidFill>
                  <a:schemeClr val="dk1"/>
                </a:solidFill>
                <a:effectLst/>
                <a:uFillTx/>
                <a:latin typeface="Arial"/>
              </a:rPr>
              <a:t>Cliquez pour éditer le format du plan de texte</a:t>
            </a:r>
            <a:endParaRPr b="0" lang="fr-FR" sz="2400" strike="noStrike" u="none">
              <a:solidFill>
                <a:srgbClr val="000000"/>
              </a:solidFill>
              <a:effectLst/>
              <a:uFillTx/>
              <a:latin typeface="Arial"/>
            </a:endParaRPr>
          </a:p>
          <a:p>
            <a:pPr lvl="1" marL="864000" indent="-324000">
              <a:lnSpc>
                <a:spcPct val="90000"/>
              </a:lnSpc>
              <a:spcBef>
                <a:spcPts val="1134"/>
              </a:spcBef>
              <a:buClr>
                <a:srgbClr val="000000"/>
              </a:buClr>
              <a:buSzPct val="75000"/>
              <a:buFont typeface="Symbol" charset="2"/>
              <a:buChar char=""/>
            </a:pPr>
            <a:r>
              <a:rPr b="0" lang="fr-FR" sz="2400" strike="noStrike" u="none">
                <a:solidFill>
                  <a:schemeClr val="dk1"/>
                </a:solidFill>
                <a:effectLst/>
                <a:uFillTx/>
                <a:latin typeface="Arial"/>
              </a:rPr>
              <a:t>Second niveau de plan</a:t>
            </a:r>
            <a:endParaRPr b="0" lang="fr-FR" sz="2400" strike="noStrike" u="none">
              <a:solidFill>
                <a:srgbClr val="000000"/>
              </a:solidFill>
              <a:effectLst/>
              <a:uFillTx/>
              <a:latin typeface="Arial"/>
            </a:endParaRPr>
          </a:p>
          <a:p>
            <a:pPr lvl="2" marL="1296000" indent="-288000">
              <a:lnSpc>
                <a:spcPct val="90000"/>
              </a:lnSpc>
              <a:spcBef>
                <a:spcPts val="850"/>
              </a:spcBef>
              <a:buClr>
                <a:srgbClr val="000000"/>
              </a:buClr>
              <a:buSzPct val="45000"/>
              <a:buFont typeface="Wingdings" charset="2"/>
              <a:buChar char=""/>
            </a:pPr>
            <a:r>
              <a:rPr b="0" lang="fr-FR" sz="2400" strike="noStrike" u="none">
                <a:solidFill>
                  <a:schemeClr val="dk1"/>
                </a:solidFill>
                <a:effectLst/>
                <a:uFillTx/>
                <a:latin typeface="Arial"/>
              </a:rPr>
              <a:t>Troisième niveau de plan</a:t>
            </a:r>
            <a:endParaRPr b="0" lang="fr-FR" sz="2400" strike="noStrike" u="none">
              <a:solidFill>
                <a:srgbClr val="000000"/>
              </a:solidFill>
              <a:effectLst/>
              <a:uFillTx/>
              <a:latin typeface="Arial"/>
            </a:endParaRPr>
          </a:p>
          <a:p>
            <a:pPr lvl="3" marL="1728000" indent="-216000">
              <a:lnSpc>
                <a:spcPct val="90000"/>
              </a:lnSpc>
              <a:spcBef>
                <a:spcPts val="567"/>
              </a:spcBef>
              <a:buClr>
                <a:srgbClr val="000000"/>
              </a:buClr>
              <a:buSzPct val="75000"/>
              <a:buFont typeface="Symbol" charset="2"/>
              <a:buChar char=""/>
            </a:pPr>
            <a:r>
              <a:rPr b="0" lang="fr-FR" sz="2400" strike="noStrike" u="none">
                <a:solidFill>
                  <a:schemeClr val="dk1"/>
                </a:solidFill>
                <a:effectLst/>
                <a:uFillTx/>
                <a:latin typeface="Arial"/>
              </a:rPr>
              <a:t>Quatrième niveau de plan</a:t>
            </a:r>
            <a:endParaRPr b="0" lang="fr-FR" sz="2400" strike="noStrike" u="none">
              <a:solidFill>
                <a:srgbClr val="000000"/>
              </a:solidFill>
              <a:effectLst/>
              <a:uFillTx/>
              <a:latin typeface="Arial"/>
            </a:endParaRPr>
          </a:p>
          <a:p>
            <a:pPr lvl="4" marL="2160000" indent="-216000">
              <a:lnSpc>
                <a:spcPct val="90000"/>
              </a:lnSpc>
              <a:spcBef>
                <a:spcPts val="283"/>
              </a:spcBef>
              <a:buClr>
                <a:srgbClr val="000000"/>
              </a:buClr>
              <a:buSzPct val="45000"/>
              <a:buFont typeface="Wingdings" charset="2"/>
              <a:buChar char=""/>
            </a:pPr>
            <a:r>
              <a:rPr b="0" lang="fr-FR" sz="2400" strike="noStrike" u="none">
                <a:solidFill>
                  <a:schemeClr val="dk1"/>
                </a:solidFill>
                <a:effectLst/>
                <a:uFillTx/>
                <a:latin typeface="Arial"/>
              </a:rPr>
              <a:t>Cinquième niveau de plan</a:t>
            </a:r>
            <a:endParaRPr b="0" lang="fr-FR" sz="2400" strike="noStrike" u="none">
              <a:solidFill>
                <a:srgbClr val="000000"/>
              </a:solidFill>
              <a:effectLst/>
              <a:uFillTx/>
              <a:latin typeface="Arial"/>
            </a:endParaRPr>
          </a:p>
          <a:p>
            <a:pPr lvl="5" marL="2592000" indent="-216000">
              <a:lnSpc>
                <a:spcPct val="90000"/>
              </a:lnSpc>
              <a:spcBef>
                <a:spcPts val="283"/>
              </a:spcBef>
              <a:buClr>
                <a:srgbClr val="000000"/>
              </a:buClr>
              <a:buSzPct val="45000"/>
              <a:buFont typeface="Wingdings" charset="2"/>
              <a:buChar char=""/>
            </a:pPr>
            <a:r>
              <a:rPr b="0" lang="fr-FR" sz="2400" strike="noStrike" u="none">
                <a:solidFill>
                  <a:schemeClr val="dk1"/>
                </a:solidFill>
                <a:effectLst/>
                <a:uFillTx/>
                <a:latin typeface="Arial"/>
              </a:rPr>
              <a:t>Sixième niveau de plan</a:t>
            </a:r>
            <a:endParaRPr b="0" lang="fr-FR" sz="2400" strike="noStrike" u="none">
              <a:solidFill>
                <a:srgbClr val="000000"/>
              </a:solidFill>
              <a:effectLst/>
              <a:uFillTx/>
              <a:latin typeface="Arial"/>
            </a:endParaRPr>
          </a:p>
          <a:p>
            <a:pPr lvl="6" marL="3024000" indent="-216000">
              <a:lnSpc>
                <a:spcPct val="90000"/>
              </a:lnSpc>
              <a:spcBef>
                <a:spcPts val="283"/>
              </a:spcBef>
              <a:buClr>
                <a:srgbClr val="000000"/>
              </a:buClr>
              <a:buSzPct val="45000"/>
              <a:buFont typeface="Wingdings" charset="2"/>
              <a:buChar char=""/>
            </a:pPr>
            <a:r>
              <a:rPr b="0" lang="fr-FR" sz="2400" strike="noStrike" u="none">
                <a:solidFill>
                  <a:schemeClr val="dk1"/>
                </a:solidFill>
                <a:effectLst/>
                <a:uFillTx/>
                <a:latin typeface="Arial"/>
              </a:rPr>
              <a:t>Septième niveau de plan</a:t>
            </a:r>
            <a:endParaRPr b="0" lang="fr-FR" sz="2400" strike="noStrike" u="none">
              <a:solidFill>
                <a:srgbClr val="000000"/>
              </a:solidFill>
              <a:effectLst/>
              <a:uFillTx/>
              <a:latin typeface="Arial"/>
            </a:endParaRPr>
          </a:p>
        </p:txBody>
      </p:sp>
      <p:sp>
        <p:nvSpPr>
          <p:cNvPr id="262" name="PlaceHolder 5"/>
          <p:cNvSpPr>
            <a:spLocks noGrp="1"/>
          </p:cNvSpPr>
          <p:nvPr>
            <p:ph type="body"/>
          </p:nvPr>
        </p:nvSpPr>
        <p:spPr>
          <a:xfrm>
            <a:off x="6203880" y="2730960"/>
            <a:ext cx="5297760" cy="339408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263" name="PlaceHolder 6"/>
          <p:cNvSpPr>
            <a:spLocks noGrp="1"/>
          </p:cNvSpPr>
          <p:nvPr>
            <p:ph type="dt" idx="64"/>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accent1"/>
                </a:solidFill>
                <a:effectLst/>
                <a:uFillTx/>
                <a:latin typeface="Arial"/>
              </a:defRPr>
            </a:lvl1pPr>
          </a:lstStyle>
          <a:p>
            <a:pPr indent="0" algn="r" defTabSz="914400">
              <a:lnSpc>
                <a:spcPct val="100000"/>
              </a:lnSpc>
              <a:buNone/>
              <a:tabLst>
                <a:tab algn="l" pos="0"/>
              </a:tabLst>
            </a:pPr>
            <a:r>
              <a:rPr b="0" lang="fr-FR" sz="1000" strike="noStrike" u="none">
                <a:solidFill>
                  <a:schemeClr val="accent1"/>
                </a:solidFill>
                <a:effectLst/>
                <a:uFillTx/>
                <a:latin typeface="Arial"/>
              </a:rPr>
              <a:t>&lt;date/heure&gt;</a:t>
            </a:r>
            <a:endParaRPr b="0" lang="fr-FR" sz="1000" strike="noStrike" u="none">
              <a:solidFill>
                <a:srgbClr val="000000"/>
              </a:solidFill>
              <a:effectLst/>
              <a:uFillTx/>
              <a:latin typeface="Times New Roman"/>
            </a:endParaRPr>
          </a:p>
        </p:txBody>
      </p:sp>
      <p:sp>
        <p:nvSpPr>
          <p:cNvPr id="264" name="PlaceHolder 7"/>
          <p:cNvSpPr>
            <a:spLocks noGrp="1"/>
          </p:cNvSpPr>
          <p:nvPr>
            <p:ph type="ftr" idx="65"/>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r>
              <a:rPr b="0" lang="fr-FR" sz="1000" strike="noStrike" u="none">
                <a:solidFill>
                  <a:schemeClr val="accent1"/>
                </a:solidFill>
                <a:effectLst/>
                <a:uFillTx/>
                <a:latin typeface="Arial"/>
              </a:rPr>
              <a:t>&lt;pied de page&gt;</a:t>
            </a:r>
            <a:endParaRPr b="0" lang="fr-FR" sz="1000" strike="noStrike" u="none">
              <a:solidFill>
                <a:srgbClr val="000000"/>
              </a:solidFill>
              <a:effectLst/>
              <a:uFillTx/>
              <a:latin typeface="Times New Roman"/>
            </a:endParaRPr>
          </a:p>
        </p:txBody>
      </p:sp>
      <p:sp>
        <p:nvSpPr>
          <p:cNvPr id="265" name="PlaceHolder 8"/>
          <p:cNvSpPr>
            <a:spLocks noGrp="1"/>
          </p:cNvSpPr>
          <p:nvPr>
            <p:ph type="sldNum" idx="66"/>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fld id="{DDBFACA6-C076-4D8C-8629-1D917A7A329B}" type="slidenum">
              <a:rPr b="0" lang="fr-FR" sz="1000" strike="noStrike" u="none">
                <a:solidFill>
                  <a:schemeClr val="accent1"/>
                </a:solidFill>
                <a:effectLst/>
                <a:uFillTx/>
                <a:latin typeface="Arial"/>
              </a:rPr>
              <a:t>&lt;numéro&gt;</a:t>
            </a:fld>
            <a:endParaRPr b="0" lang="fr-FR" sz="1000" strike="noStrike" u="none">
              <a:solidFill>
                <a:srgbClr val="000000"/>
              </a:solidFill>
              <a:effectLst/>
              <a:uFillTx/>
              <a:latin typeface="Times New Roman"/>
            </a:endParaRPr>
          </a:p>
        </p:txBody>
      </p:sp>
      <p:pic>
        <p:nvPicPr>
          <p:cNvPr id="266" name="Image 9" descr=""/>
          <p:cNvPicPr/>
          <p:nvPr/>
        </p:nvPicPr>
        <p:blipFill>
          <a:blip r:embed="rId5"/>
          <a:stretch/>
        </p:blipFill>
        <p:spPr>
          <a:xfrm>
            <a:off x="10309320" y="549360"/>
            <a:ext cx="1182960" cy="246240"/>
          </a:xfrm>
          <a:prstGeom prst="rect">
            <a:avLst/>
          </a:prstGeom>
          <a:noFill/>
          <a:ln w="0">
            <a:noFill/>
          </a:ln>
        </p:spPr>
      </p:pic>
      <p:cxnSp>
        <p:nvCxnSpPr>
          <p:cNvPr id="267" name="Connecteur droit 12"/>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iapositive de titre">
    <p:bg>
      <p:bgPr>
        <a:blipFill rotWithShape="0">
          <a:blip r:embed="rId2"/>
          <a:stretch/>
        </a:blipFill>
      </p:bgPr>
    </p:bg>
    <p:spTree>
      <p:nvGrpSpPr>
        <p:cNvPr id="1" name=""/>
        <p:cNvGrpSpPr/>
        <p:nvPr/>
      </p:nvGrpSpPr>
      <p:grpSpPr>
        <a:xfrm>
          <a:off x="0" y="0"/>
          <a:ext cx="0" cy="0"/>
          <a:chOff x="0" y="0"/>
          <a:chExt cx="0" cy="0"/>
        </a:xfrm>
      </p:grpSpPr>
      <p:pic>
        <p:nvPicPr>
          <p:cNvPr id="268" name="Image 6" descr=""/>
          <p:cNvPicPr/>
          <p:nvPr/>
        </p:nvPicPr>
        <p:blipFill>
          <a:blip r:embed="rId3"/>
          <a:srcRect l="0" t="0" r="780" b="0"/>
          <a:stretch/>
        </p:blipFill>
        <p:spPr>
          <a:xfrm>
            <a:off x="9036000" y="124560"/>
            <a:ext cx="717840" cy="420480"/>
          </a:xfrm>
          <a:prstGeom prst="rect">
            <a:avLst/>
          </a:prstGeom>
          <a:noFill/>
          <a:ln w="0">
            <a:noFill/>
          </a:ln>
        </p:spPr>
      </p:pic>
      <p:pic>
        <p:nvPicPr>
          <p:cNvPr id="269" name="Image 7" descr=""/>
          <p:cNvPicPr/>
          <p:nvPr/>
        </p:nvPicPr>
        <p:blipFill>
          <a:blip r:embed="rId4"/>
          <a:stretch/>
        </p:blipFill>
        <p:spPr>
          <a:xfrm>
            <a:off x="340560" y="104760"/>
            <a:ext cx="1075680" cy="595080"/>
          </a:xfrm>
          <a:prstGeom prst="rect">
            <a:avLst/>
          </a:prstGeom>
          <a:noFill/>
          <a:ln w="0">
            <a:noFill/>
          </a:ln>
        </p:spPr>
      </p:pic>
      <p:sp>
        <p:nvSpPr>
          <p:cNvPr id="270"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ffffff"/>
              </a:solidFill>
              <a:effectLst/>
              <a:uFillTx/>
              <a:latin typeface="Arial"/>
            </a:endParaRPr>
          </a:p>
        </p:txBody>
      </p:sp>
      <p:pic>
        <p:nvPicPr>
          <p:cNvPr id="271" name="Image 9" descr=""/>
          <p:cNvPicPr/>
          <p:nvPr/>
        </p:nvPicPr>
        <p:blipFill>
          <a:blip r:embed="rId5"/>
          <a:stretch/>
        </p:blipFill>
        <p:spPr>
          <a:xfrm>
            <a:off x="2059200" y="135000"/>
            <a:ext cx="555840" cy="555840"/>
          </a:xfrm>
          <a:prstGeom prst="rect">
            <a:avLst/>
          </a:prstGeom>
          <a:noFill/>
          <a:ln w="0">
            <a:noFill/>
          </a:ln>
        </p:spPr>
      </p:pic>
      <p:pic>
        <p:nvPicPr>
          <p:cNvPr id="272" name="Image 11" descr=""/>
          <p:cNvPicPr/>
          <p:nvPr/>
        </p:nvPicPr>
        <p:blipFill>
          <a:blip r:embed="rId6">
            <a:alphaModFix amt="16000"/>
          </a:blip>
          <a:stretch/>
        </p:blipFill>
        <p:spPr>
          <a:xfrm>
            <a:off x="7556400" y="2222640"/>
            <a:ext cx="4631040" cy="4631040"/>
          </a:xfrm>
          <a:prstGeom prst="rect">
            <a:avLst/>
          </a:prstGeom>
          <a:noFill/>
          <a:ln w="0">
            <a:noFill/>
          </a:ln>
        </p:spPr>
      </p:pic>
      <p:sp>
        <p:nvSpPr>
          <p:cNvPr id="273" name="PlaceHolder 1"/>
          <p:cNvSpPr>
            <a:spLocks noGrp="1"/>
          </p:cNvSpPr>
          <p:nvPr>
            <p:ph type="title"/>
          </p:nvPr>
        </p:nvSpPr>
        <p:spPr>
          <a:xfrm>
            <a:off x="695160" y="1989000"/>
            <a:ext cx="10797120" cy="1516680"/>
          </a:xfrm>
          <a:prstGeom prst="rect">
            <a:avLst/>
          </a:prstGeom>
          <a:noFill/>
          <a:ln w="0">
            <a:noFill/>
          </a:ln>
        </p:spPr>
        <p:txBody>
          <a:bodyPr lIns="91440" rIns="91440" tIns="45720" bIns="45720" anchor="b">
            <a:noAutofit/>
          </a:bodyPr>
          <a:p>
            <a:pPr indent="0">
              <a:lnSpc>
                <a:spcPct val="100000"/>
              </a:lnSpc>
              <a:buNone/>
              <a:tabLst>
                <a:tab algn="l" pos="0"/>
              </a:tabLst>
            </a:pPr>
            <a:r>
              <a:rPr b="0" lang="fr-FR" sz="6000" strike="noStrike" u="none">
                <a:solidFill>
                  <a:schemeClr val="dk1"/>
                </a:solidFill>
                <a:effectLst/>
                <a:uFillTx/>
                <a:latin typeface="Calibri"/>
              </a:rPr>
              <a:t>Cliquez pour éditer le format du texte-titre</a:t>
            </a:r>
            <a:endParaRPr b="0" lang="fr-FR" sz="6000" strike="noStrike" u="none">
              <a:solidFill>
                <a:srgbClr val="ffffff"/>
              </a:solidFill>
              <a:effectLst/>
              <a:uFillTx/>
              <a:latin typeface="Arial"/>
            </a:endParaRPr>
          </a:p>
        </p:txBody>
      </p:sp>
      <p:pic>
        <p:nvPicPr>
          <p:cNvPr id="274" name="Image 6" descr="Une image contenant logo, Police, Graphique, symbole&#10;&#10;Description générée automatiquement"/>
          <p:cNvPicPr/>
          <p:nvPr/>
        </p:nvPicPr>
        <p:blipFill>
          <a:blip r:embed="rId7"/>
          <a:stretch/>
        </p:blipFill>
        <p:spPr>
          <a:xfrm>
            <a:off x="5016600" y="549360"/>
            <a:ext cx="2154600" cy="451440"/>
          </a:xfrm>
          <a:prstGeom prst="rect">
            <a:avLst/>
          </a:prstGeom>
          <a:noFill/>
          <a:ln w="0">
            <a:noFill/>
          </a:ln>
        </p:spPr>
      </p:pic>
      <p:sp>
        <p:nvSpPr>
          <p:cNvPr id="275" name="PlaceHolder 2"/>
          <p:cNvSpPr>
            <a:spLocks noGrp="1"/>
          </p:cNvSpPr>
          <p:nvPr>
            <p:ph type="dt" idx="67"/>
          </p:nvPr>
        </p:nvSpPr>
        <p:spPr>
          <a:xfrm>
            <a:off x="9696600" y="6319800"/>
            <a:ext cx="1796040" cy="5338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dk2"/>
                </a:solidFill>
                <a:effectLst/>
                <a:uFillTx/>
                <a:latin typeface="Arial"/>
              </a:defRPr>
            </a:lvl1pPr>
          </a:lstStyle>
          <a:p>
            <a:pPr indent="0" algn="r" defTabSz="914400">
              <a:lnSpc>
                <a:spcPct val="100000"/>
              </a:lnSpc>
              <a:buNone/>
              <a:tabLst>
                <a:tab algn="l" pos="0"/>
              </a:tabLst>
            </a:pPr>
            <a:r>
              <a:rPr b="0" lang="fr-FR" sz="1000" strike="noStrike" u="none">
                <a:solidFill>
                  <a:schemeClr val="dk2"/>
                </a:solidFill>
                <a:effectLst/>
                <a:uFillTx/>
                <a:latin typeface="Arial"/>
              </a:rPr>
              <a:t>&lt;date/heure&gt;</a:t>
            </a:r>
            <a:endParaRPr b="0" lang="fr-FR" sz="1000" strike="noStrike" u="none">
              <a:solidFill>
                <a:srgbClr val="ffffff"/>
              </a:solidFill>
              <a:effectLst/>
              <a:uFillTx/>
              <a:latin typeface="Times New Roman"/>
            </a:endParaRPr>
          </a:p>
        </p:txBody>
      </p:sp>
      <p:sp>
        <p:nvSpPr>
          <p:cNvPr id="276" name="PlaceHolder 3"/>
          <p:cNvSpPr>
            <a:spLocks noGrp="1"/>
          </p:cNvSpPr>
          <p:nvPr>
            <p:ph type="ftr" idx="68"/>
          </p:nvPr>
        </p:nvSpPr>
        <p:spPr>
          <a:xfrm>
            <a:off x="1244520" y="6319800"/>
            <a:ext cx="2902320" cy="5338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dk2"/>
                </a:solidFill>
                <a:effectLst/>
                <a:uFillTx/>
                <a:latin typeface="Arial"/>
              </a:defRPr>
            </a:lvl1pPr>
          </a:lstStyle>
          <a:p>
            <a:pPr indent="0" defTabSz="914400">
              <a:lnSpc>
                <a:spcPct val="100000"/>
              </a:lnSpc>
              <a:buNone/>
              <a:tabLst>
                <a:tab algn="l" pos="0"/>
              </a:tabLst>
            </a:pPr>
            <a:r>
              <a:rPr b="0" lang="fr-FR" sz="1000" strike="noStrike" u="none">
                <a:solidFill>
                  <a:schemeClr val="dk2"/>
                </a:solidFill>
                <a:effectLst/>
                <a:uFillTx/>
                <a:latin typeface="Arial"/>
              </a:rPr>
              <a:t>&lt;pied de page&gt;</a:t>
            </a:r>
            <a:endParaRPr b="0" lang="fr-FR" sz="1000" strike="noStrike" u="none">
              <a:solidFill>
                <a:srgbClr val="ffffff"/>
              </a:solidFill>
              <a:effectLst/>
              <a:uFillTx/>
              <a:latin typeface="Times New Roman"/>
            </a:endParaRPr>
          </a:p>
        </p:txBody>
      </p:sp>
      <p:sp>
        <p:nvSpPr>
          <p:cNvPr id="277" name="PlaceHolder 4"/>
          <p:cNvSpPr>
            <a:spLocks noGrp="1"/>
          </p:cNvSpPr>
          <p:nvPr>
            <p:ph type="sldNum" idx="69"/>
          </p:nvPr>
        </p:nvSpPr>
        <p:spPr>
          <a:xfrm>
            <a:off x="695160" y="6319800"/>
            <a:ext cx="499680" cy="5338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dk2"/>
                </a:solidFill>
                <a:effectLst/>
                <a:uFillTx/>
                <a:latin typeface="Arial"/>
              </a:defRPr>
            </a:lvl1pPr>
          </a:lstStyle>
          <a:p>
            <a:pPr indent="0" defTabSz="914400">
              <a:lnSpc>
                <a:spcPct val="100000"/>
              </a:lnSpc>
              <a:buNone/>
              <a:tabLst>
                <a:tab algn="l" pos="0"/>
              </a:tabLst>
            </a:pPr>
            <a:fld id="{FA45D339-C207-49DD-83E6-30E222E23415}" type="slidenum">
              <a:rPr b="0" lang="fr-FR" sz="1000" strike="noStrike" u="none">
                <a:solidFill>
                  <a:schemeClr val="dk2"/>
                </a:solidFill>
                <a:effectLst/>
                <a:uFillTx/>
                <a:latin typeface="Arial"/>
              </a:rPr>
              <a:t>&lt;numéro&gt;</a:t>
            </a:fld>
            <a:endParaRPr b="0" lang="fr-FR" sz="1000" strike="noStrike" u="none">
              <a:solidFill>
                <a:srgbClr val="ffffff"/>
              </a:solidFill>
              <a:effectLst/>
              <a:uFillTx/>
              <a:latin typeface="Times New Roman"/>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3_Titre et contenu">
    <p:bg>
      <p:bgPr>
        <a:solidFill>
          <a:srgbClr val="ffffff"/>
        </a:solidFill>
      </p:bgPr>
    </p:bg>
    <p:spTree>
      <p:nvGrpSpPr>
        <p:cNvPr id="1" name=""/>
        <p:cNvGrpSpPr/>
        <p:nvPr/>
      </p:nvGrpSpPr>
      <p:grpSpPr>
        <a:xfrm>
          <a:off x="0" y="0"/>
          <a:ext cx="0" cy="0"/>
          <a:chOff x="0" y="0"/>
          <a:chExt cx="0" cy="0"/>
        </a:xfrm>
      </p:grpSpPr>
      <p:pic>
        <p:nvPicPr>
          <p:cNvPr id="278" name="Image 6" descr=""/>
          <p:cNvPicPr/>
          <p:nvPr/>
        </p:nvPicPr>
        <p:blipFill>
          <a:blip r:embed="rId2"/>
          <a:srcRect l="0" t="0" r="780" b="0"/>
          <a:stretch/>
        </p:blipFill>
        <p:spPr>
          <a:xfrm>
            <a:off x="9036000" y="124560"/>
            <a:ext cx="717840" cy="420480"/>
          </a:xfrm>
          <a:prstGeom prst="rect">
            <a:avLst/>
          </a:prstGeom>
          <a:noFill/>
          <a:ln w="0">
            <a:noFill/>
          </a:ln>
        </p:spPr>
      </p:pic>
      <p:pic>
        <p:nvPicPr>
          <p:cNvPr id="279" name="Image 7" descr=""/>
          <p:cNvPicPr/>
          <p:nvPr/>
        </p:nvPicPr>
        <p:blipFill>
          <a:blip r:embed="rId3"/>
          <a:stretch/>
        </p:blipFill>
        <p:spPr>
          <a:xfrm>
            <a:off x="340560" y="104760"/>
            <a:ext cx="1075680" cy="595080"/>
          </a:xfrm>
          <a:prstGeom prst="rect">
            <a:avLst/>
          </a:prstGeom>
          <a:noFill/>
          <a:ln w="0">
            <a:noFill/>
          </a:ln>
        </p:spPr>
      </p:pic>
      <p:sp>
        <p:nvSpPr>
          <p:cNvPr id="280"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281" name="Image 9" descr=""/>
          <p:cNvPicPr/>
          <p:nvPr/>
        </p:nvPicPr>
        <p:blipFill>
          <a:blip r:embed="rId4"/>
          <a:stretch/>
        </p:blipFill>
        <p:spPr>
          <a:xfrm>
            <a:off x="2059200" y="135000"/>
            <a:ext cx="555840" cy="555840"/>
          </a:xfrm>
          <a:prstGeom prst="rect">
            <a:avLst/>
          </a:prstGeom>
          <a:noFill/>
          <a:ln w="0">
            <a:noFill/>
          </a:ln>
        </p:spPr>
      </p:pic>
      <p:sp>
        <p:nvSpPr>
          <p:cNvPr id="282" name="Rectangle 7"/>
          <p:cNvSpPr/>
          <p:nvPr/>
        </p:nvSpPr>
        <p:spPr>
          <a:xfrm flipV="1">
            <a:off x="0" y="6309360"/>
            <a:ext cx="12187800" cy="535680"/>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283"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000000"/>
              </a:solidFill>
              <a:effectLst/>
              <a:uFillTx/>
              <a:latin typeface="Arial"/>
            </a:endParaRPr>
          </a:p>
        </p:txBody>
      </p:sp>
      <p:sp>
        <p:nvSpPr>
          <p:cNvPr id="284" name="PlaceHolder 2"/>
          <p:cNvSpPr>
            <a:spLocks noGrp="1"/>
          </p:cNvSpPr>
          <p:nvPr>
            <p:ph type="body"/>
          </p:nvPr>
        </p:nvSpPr>
        <p:spPr>
          <a:xfrm>
            <a:off x="695160" y="1989000"/>
            <a:ext cx="10797120" cy="413604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285" name="PlaceHolder 3"/>
          <p:cNvSpPr>
            <a:spLocks noGrp="1"/>
          </p:cNvSpPr>
          <p:nvPr>
            <p:ph type="dt" idx="70"/>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accent1"/>
                </a:solidFill>
                <a:effectLst/>
                <a:uFillTx/>
                <a:latin typeface="Arial"/>
              </a:defRPr>
            </a:lvl1pPr>
          </a:lstStyle>
          <a:p>
            <a:pPr indent="0" algn="r" defTabSz="914400">
              <a:lnSpc>
                <a:spcPct val="100000"/>
              </a:lnSpc>
              <a:buNone/>
              <a:tabLst>
                <a:tab algn="l" pos="0"/>
              </a:tabLst>
            </a:pPr>
            <a:r>
              <a:rPr b="0" lang="fr-FR" sz="1000" strike="noStrike" u="none">
                <a:solidFill>
                  <a:schemeClr val="accent1"/>
                </a:solidFill>
                <a:effectLst/>
                <a:uFillTx/>
                <a:latin typeface="Arial"/>
              </a:rPr>
              <a:t>&lt;date/heure&gt;</a:t>
            </a:r>
            <a:endParaRPr b="0" lang="fr-FR" sz="1000" strike="noStrike" u="none">
              <a:solidFill>
                <a:srgbClr val="000000"/>
              </a:solidFill>
              <a:effectLst/>
              <a:uFillTx/>
              <a:latin typeface="Times New Roman"/>
            </a:endParaRPr>
          </a:p>
        </p:txBody>
      </p:sp>
      <p:sp>
        <p:nvSpPr>
          <p:cNvPr id="286" name="PlaceHolder 4"/>
          <p:cNvSpPr>
            <a:spLocks noGrp="1"/>
          </p:cNvSpPr>
          <p:nvPr>
            <p:ph type="ftr" idx="71"/>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r>
              <a:rPr b="0" lang="fr-FR" sz="1000" strike="noStrike" u="none">
                <a:solidFill>
                  <a:schemeClr val="accent1"/>
                </a:solidFill>
                <a:effectLst/>
                <a:uFillTx/>
                <a:latin typeface="Arial"/>
              </a:rPr>
              <a:t>&lt;pied de page&gt;</a:t>
            </a:r>
            <a:endParaRPr b="0" lang="fr-FR" sz="1000" strike="noStrike" u="none">
              <a:solidFill>
                <a:srgbClr val="000000"/>
              </a:solidFill>
              <a:effectLst/>
              <a:uFillTx/>
              <a:latin typeface="Times New Roman"/>
            </a:endParaRPr>
          </a:p>
        </p:txBody>
      </p:sp>
      <p:sp>
        <p:nvSpPr>
          <p:cNvPr id="287" name="PlaceHolder 5"/>
          <p:cNvSpPr>
            <a:spLocks noGrp="1"/>
          </p:cNvSpPr>
          <p:nvPr>
            <p:ph type="sldNum" idx="72"/>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fld id="{943F3FCF-A4FD-46C6-AC6E-865212454B66}" type="slidenum">
              <a:rPr b="0" lang="fr-FR" sz="1000" strike="noStrike" u="none">
                <a:solidFill>
                  <a:schemeClr val="accent1"/>
                </a:solidFill>
                <a:effectLst/>
                <a:uFillTx/>
                <a:latin typeface="Arial"/>
              </a:rPr>
              <a:t>&lt;numéro&gt;</a:t>
            </a:fld>
            <a:endParaRPr b="0" lang="fr-FR" sz="1000" strike="noStrike" u="none">
              <a:solidFill>
                <a:srgbClr val="000000"/>
              </a:solidFill>
              <a:effectLst/>
              <a:uFillTx/>
              <a:latin typeface="Times New Roman"/>
            </a:endParaRPr>
          </a:p>
        </p:txBody>
      </p:sp>
      <p:pic>
        <p:nvPicPr>
          <p:cNvPr id="288" name="Image 6" descr=""/>
          <p:cNvPicPr/>
          <p:nvPr/>
        </p:nvPicPr>
        <p:blipFill>
          <a:blip r:embed="rId5"/>
          <a:stretch/>
        </p:blipFill>
        <p:spPr>
          <a:xfrm>
            <a:off x="10309320" y="549360"/>
            <a:ext cx="1182960" cy="246240"/>
          </a:xfrm>
          <a:prstGeom prst="rect">
            <a:avLst/>
          </a:prstGeom>
          <a:noFill/>
          <a:ln w="0">
            <a:noFill/>
          </a:ln>
        </p:spPr>
      </p:pic>
      <p:cxnSp>
        <p:nvCxnSpPr>
          <p:cNvPr id="289" name="Connecteur droit 8"/>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Logo seul">
    <p:bg>
      <p:bgPr>
        <a:blipFill rotWithShape="0">
          <a:blip r:embed="rId2"/>
          <a:stretch/>
        </a:blipFill>
      </p:bgPr>
    </p:bg>
    <p:spTree>
      <p:nvGrpSpPr>
        <p:cNvPr id="1" name=""/>
        <p:cNvGrpSpPr/>
        <p:nvPr/>
      </p:nvGrpSpPr>
      <p:grpSpPr>
        <a:xfrm>
          <a:off x="0" y="0"/>
          <a:ext cx="0" cy="0"/>
          <a:chOff x="0" y="0"/>
          <a:chExt cx="0" cy="0"/>
        </a:xfrm>
      </p:grpSpPr>
      <p:pic>
        <p:nvPicPr>
          <p:cNvPr id="290" name="Image 6" descr=""/>
          <p:cNvPicPr/>
          <p:nvPr/>
        </p:nvPicPr>
        <p:blipFill>
          <a:blip r:embed="rId3"/>
          <a:srcRect l="0" t="0" r="780" b="0"/>
          <a:stretch/>
        </p:blipFill>
        <p:spPr>
          <a:xfrm>
            <a:off x="9036000" y="124560"/>
            <a:ext cx="717840" cy="420480"/>
          </a:xfrm>
          <a:prstGeom prst="rect">
            <a:avLst/>
          </a:prstGeom>
          <a:noFill/>
          <a:ln w="0">
            <a:noFill/>
          </a:ln>
        </p:spPr>
      </p:pic>
      <p:pic>
        <p:nvPicPr>
          <p:cNvPr id="291" name="Image 7" descr=""/>
          <p:cNvPicPr/>
          <p:nvPr/>
        </p:nvPicPr>
        <p:blipFill>
          <a:blip r:embed="rId4"/>
          <a:stretch/>
        </p:blipFill>
        <p:spPr>
          <a:xfrm>
            <a:off x="340560" y="104760"/>
            <a:ext cx="1075680" cy="595080"/>
          </a:xfrm>
          <a:prstGeom prst="rect">
            <a:avLst/>
          </a:prstGeom>
          <a:noFill/>
          <a:ln w="0">
            <a:noFill/>
          </a:ln>
        </p:spPr>
      </p:pic>
      <p:sp>
        <p:nvSpPr>
          <p:cNvPr id="292"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ffffff"/>
              </a:solidFill>
              <a:effectLst/>
              <a:uFillTx/>
              <a:latin typeface="Arial"/>
            </a:endParaRPr>
          </a:p>
        </p:txBody>
      </p:sp>
      <p:pic>
        <p:nvPicPr>
          <p:cNvPr id="293" name="Image 9" descr=""/>
          <p:cNvPicPr/>
          <p:nvPr/>
        </p:nvPicPr>
        <p:blipFill>
          <a:blip r:embed="rId5"/>
          <a:stretch/>
        </p:blipFill>
        <p:spPr>
          <a:xfrm>
            <a:off x="2059200" y="135000"/>
            <a:ext cx="555840" cy="555840"/>
          </a:xfrm>
          <a:prstGeom prst="rect">
            <a:avLst/>
          </a:prstGeom>
          <a:noFill/>
          <a:ln w="0">
            <a:noFill/>
          </a:ln>
        </p:spPr>
      </p:pic>
      <p:pic>
        <p:nvPicPr>
          <p:cNvPr id="294" name="Image 5" descr=""/>
          <p:cNvPicPr/>
          <p:nvPr/>
        </p:nvPicPr>
        <p:blipFill>
          <a:blip r:embed="rId6"/>
          <a:stretch/>
        </p:blipFill>
        <p:spPr>
          <a:xfrm>
            <a:off x="2495520" y="2669040"/>
            <a:ext cx="7196760" cy="1515960"/>
          </a:xfrm>
          <a:prstGeom prst="rect">
            <a:avLst/>
          </a:prstGeom>
          <a:noFill/>
          <a:ln w="0">
            <a:noFill/>
          </a:ln>
        </p:spPr>
      </p:pic>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3_Diapositive de titre">
    <p:bg>
      <p:bgPr>
        <a:blipFill rotWithShape="0">
          <a:blip r:embed="rId2"/>
          <a:stretch/>
        </a:blipFill>
      </p:bgPr>
    </p:bg>
    <p:spTree>
      <p:nvGrpSpPr>
        <p:cNvPr id="1" name=""/>
        <p:cNvGrpSpPr/>
        <p:nvPr/>
      </p:nvGrpSpPr>
      <p:grpSpPr>
        <a:xfrm>
          <a:off x="0" y="0"/>
          <a:ext cx="0" cy="0"/>
          <a:chOff x="0" y="0"/>
          <a:chExt cx="0" cy="0"/>
        </a:xfrm>
      </p:grpSpPr>
      <p:pic>
        <p:nvPicPr>
          <p:cNvPr id="295" name="Image 6" descr=""/>
          <p:cNvPicPr/>
          <p:nvPr/>
        </p:nvPicPr>
        <p:blipFill>
          <a:blip r:embed="rId3"/>
          <a:srcRect l="0" t="0" r="780" b="0"/>
          <a:stretch/>
        </p:blipFill>
        <p:spPr>
          <a:xfrm>
            <a:off x="9036000" y="124560"/>
            <a:ext cx="717840" cy="420480"/>
          </a:xfrm>
          <a:prstGeom prst="rect">
            <a:avLst/>
          </a:prstGeom>
          <a:noFill/>
          <a:ln w="0">
            <a:noFill/>
          </a:ln>
        </p:spPr>
      </p:pic>
      <p:pic>
        <p:nvPicPr>
          <p:cNvPr id="296" name="Image 7" descr=""/>
          <p:cNvPicPr/>
          <p:nvPr/>
        </p:nvPicPr>
        <p:blipFill>
          <a:blip r:embed="rId4"/>
          <a:stretch/>
        </p:blipFill>
        <p:spPr>
          <a:xfrm>
            <a:off x="340560" y="104760"/>
            <a:ext cx="1075680" cy="595080"/>
          </a:xfrm>
          <a:prstGeom prst="rect">
            <a:avLst/>
          </a:prstGeom>
          <a:noFill/>
          <a:ln w="0">
            <a:noFill/>
          </a:ln>
        </p:spPr>
      </p:pic>
      <p:sp>
        <p:nvSpPr>
          <p:cNvPr id="297"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ffffff"/>
              </a:solidFill>
              <a:effectLst/>
              <a:uFillTx/>
              <a:latin typeface="Arial"/>
            </a:endParaRPr>
          </a:p>
        </p:txBody>
      </p:sp>
      <p:pic>
        <p:nvPicPr>
          <p:cNvPr id="298" name="Image 9" descr=""/>
          <p:cNvPicPr/>
          <p:nvPr/>
        </p:nvPicPr>
        <p:blipFill>
          <a:blip r:embed="rId5"/>
          <a:stretch/>
        </p:blipFill>
        <p:spPr>
          <a:xfrm>
            <a:off x="2059200" y="135000"/>
            <a:ext cx="555840" cy="555840"/>
          </a:xfrm>
          <a:prstGeom prst="rect">
            <a:avLst/>
          </a:prstGeom>
          <a:noFill/>
          <a:ln w="0">
            <a:noFill/>
          </a:ln>
        </p:spPr>
      </p:pic>
      <p:sp>
        <p:nvSpPr>
          <p:cNvPr id="299" name="Rectangle 3"/>
          <p:cNvSpPr/>
          <p:nvPr/>
        </p:nvSpPr>
        <p:spPr>
          <a:xfrm flipV="1">
            <a:off x="0" y="6309360"/>
            <a:ext cx="12187800" cy="535680"/>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300" name="PlaceHolder 1"/>
          <p:cNvSpPr>
            <a:spLocks noGrp="1"/>
          </p:cNvSpPr>
          <p:nvPr>
            <p:ph type="title"/>
          </p:nvPr>
        </p:nvSpPr>
        <p:spPr>
          <a:xfrm>
            <a:off x="695160" y="1989000"/>
            <a:ext cx="10797120" cy="1516680"/>
          </a:xfrm>
          <a:prstGeom prst="rect">
            <a:avLst/>
          </a:prstGeom>
          <a:noFill/>
          <a:ln w="0">
            <a:noFill/>
          </a:ln>
        </p:spPr>
        <p:txBody>
          <a:bodyPr lIns="91440" rIns="91440" tIns="45720" bIns="45720" anchor="b">
            <a:noAutofit/>
          </a:bodyPr>
          <a:p>
            <a:pPr indent="0">
              <a:lnSpc>
                <a:spcPct val="100000"/>
              </a:lnSpc>
              <a:buNone/>
              <a:tabLst>
                <a:tab algn="l" pos="0"/>
              </a:tabLst>
            </a:pPr>
            <a:r>
              <a:rPr b="0" lang="fr-FR" sz="6000" strike="noStrike" u="none">
                <a:solidFill>
                  <a:schemeClr val="dk1"/>
                </a:solidFill>
                <a:effectLst/>
                <a:uFillTx/>
                <a:latin typeface="Calibri"/>
              </a:rPr>
              <a:t>Cliquez pour éditer le format du texte-titre</a:t>
            </a:r>
            <a:endParaRPr b="0" lang="fr-FR" sz="6000" strike="noStrike" u="none">
              <a:solidFill>
                <a:srgbClr val="ffffff"/>
              </a:solidFill>
              <a:effectLst/>
              <a:uFillTx/>
              <a:latin typeface="Arial"/>
            </a:endParaRPr>
          </a:p>
        </p:txBody>
      </p:sp>
      <p:pic>
        <p:nvPicPr>
          <p:cNvPr id="301" name="Image 6" descr="Une image contenant logo, Police, Graphique, symbole&#10;&#10;Description générée automatiquement"/>
          <p:cNvPicPr/>
          <p:nvPr/>
        </p:nvPicPr>
        <p:blipFill>
          <a:blip r:embed="rId6"/>
          <a:stretch/>
        </p:blipFill>
        <p:spPr>
          <a:xfrm>
            <a:off x="5016600" y="549360"/>
            <a:ext cx="2154600" cy="451440"/>
          </a:xfrm>
          <a:prstGeom prst="rect">
            <a:avLst/>
          </a:prstGeom>
          <a:noFill/>
          <a:ln w="0">
            <a:noFill/>
          </a:ln>
        </p:spPr>
      </p:pic>
      <p:sp>
        <p:nvSpPr>
          <p:cNvPr id="302" name="PlaceHolder 2"/>
          <p:cNvSpPr>
            <a:spLocks noGrp="1"/>
          </p:cNvSpPr>
          <p:nvPr>
            <p:ph type="dt" idx="73"/>
          </p:nvPr>
        </p:nvSpPr>
        <p:spPr>
          <a:xfrm>
            <a:off x="9696600" y="6319800"/>
            <a:ext cx="1796040" cy="5338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&lt;date/heure&gt;</a:t>
            </a:r>
            <a:endParaRPr b="0" lang="fr-FR" sz="1000" strike="noStrike" u="none">
              <a:solidFill>
                <a:srgbClr val="ffffff"/>
              </a:solidFill>
              <a:effectLst/>
              <a:uFillTx/>
              <a:latin typeface="Times New Roman"/>
            </a:endParaRPr>
          </a:p>
        </p:txBody>
      </p:sp>
      <p:sp>
        <p:nvSpPr>
          <p:cNvPr id="303" name="PlaceHolder 3"/>
          <p:cNvSpPr>
            <a:spLocks noGrp="1"/>
          </p:cNvSpPr>
          <p:nvPr>
            <p:ph type="ftr" idx="74"/>
          </p:nvPr>
        </p:nvSpPr>
        <p:spPr>
          <a:xfrm>
            <a:off x="1244520" y="6319800"/>
            <a:ext cx="2902320" cy="5338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ffffff"/>
              </a:solidFill>
              <a:effectLst/>
              <a:uFillTx/>
              <a:latin typeface="Times New Roman"/>
            </a:endParaRPr>
          </a:p>
        </p:txBody>
      </p:sp>
      <p:sp>
        <p:nvSpPr>
          <p:cNvPr id="304" name="PlaceHolder 4"/>
          <p:cNvSpPr>
            <a:spLocks noGrp="1"/>
          </p:cNvSpPr>
          <p:nvPr>
            <p:ph type="sldNum" idx="75"/>
          </p:nvPr>
        </p:nvSpPr>
        <p:spPr>
          <a:xfrm>
            <a:off x="695160" y="6319800"/>
            <a:ext cx="499680" cy="5338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B8D9EB81-62A4-454B-BE4A-56CD3D765D85}" type="slidenum">
              <a:rPr b="0" lang="fr-FR" sz="1000" strike="noStrike" u="none">
                <a:solidFill>
                  <a:schemeClr val="lt1"/>
                </a:solidFill>
                <a:effectLst/>
                <a:uFillTx/>
                <a:latin typeface="Arial"/>
              </a:rPr>
              <a:t>&lt;numéro&gt;</a:t>
            </a:fld>
            <a:endParaRPr b="0" lang="fr-FR" sz="1000" strike="noStrike" u="none">
              <a:solidFill>
                <a:srgbClr val="ffffff"/>
              </a:solidFill>
              <a:effectLst/>
              <a:uFillTx/>
              <a:latin typeface="Times New Roman"/>
            </a:endParaRPr>
          </a:p>
        </p:txBody>
      </p:sp>
      <p:sp>
        <p:nvSpPr>
          <p:cNvPr id="305" name="ZoneTexte 10"/>
          <p:cNvSpPr/>
          <p:nvPr/>
        </p:nvSpPr>
        <p:spPr>
          <a:xfrm rot="16200000">
            <a:off x="11277000" y="5938920"/>
            <a:ext cx="1618200" cy="2196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800" strike="noStrike" u="none">
                <a:solidFill>
                  <a:schemeClr val="lt1"/>
                </a:solidFill>
                <a:effectLst/>
                <a:uFillTx/>
                <a:latin typeface="Arial"/>
              </a:rPr>
              <a:t>© Ph. Stroppa/CEA</a:t>
            </a:r>
            <a:endParaRPr b="0" lang="fr-FR" sz="800" strike="noStrike" u="none">
              <a:solidFill>
                <a:srgbClr val="ffffff"/>
              </a:solidFill>
              <a:effectLst/>
              <a:uFillTx/>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2_Logo seul">
    <p:bg>
      <p:bgPr>
        <a:blipFill rotWithShape="0">
          <a:blip r:embed="rId2"/>
          <a:stretch/>
        </a:blipFill>
      </p:bgPr>
    </p:bg>
    <p:spTree>
      <p:nvGrpSpPr>
        <p:cNvPr id="1" name=""/>
        <p:cNvGrpSpPr/>
        <p:nvPr/>
      </p:nvGrpSpPr>
      <p:grpSpPr>
        <a:xfrm>
          <a:off x="0" y="0"/>
          <a:ext cx="0" cy="0"/>
          <a:chOff x="0" y="0"/>
          <a:chExt cx="0" cy="0"/>
        </a:xfrm>
      </p:grpSpPr>
      <p:pic>
        <p:nvPicPr>
          <p:cNvPr id="306" name="Image 6" descr=""/>
          <p:cNvPicPr/>
          <p:nvPr/>
        </p:nvPicPr>
        <p:blipFill>
          <a:blip r:embed="rId3"/>
          <a:srcRect l="0" t="0" r="780" b="0"/>
          <a:stretch/>
        </p:blipFill>
        <p:spPr>
          <a:xfrm>
            <a:off x="9036000" y="124560"/>
            <a:ext cx="717840" cy="420480"/>
          </a:xfrm>
          <a:prstGeom prst="rect">
            <a:avLst/>
          </a:prstGeom>
          <a:noFill/>
          <a:ln w="0">
            <a:noFill/>
          </a:ln>
        </p:spPr>
      </p:pic>
      <p:pic>
        <p:nvPicPr>
          <p:cNvPr id="307" name="Image 7" descr=""/>
          <p:cNvPicPr/>
          <p:nvPr/>
        </p:nvPicPr>
        <p:blipFill>
          <a:blip r:embed="rId4"/>
          <a:stretch/>
        </p:blipFill>
        <p:spPr>
          <a:xfrm>
            <a:off x="340560" y="104760"/>
            <a:ext cx="1075680" cy="595080"/>
          </a:xfrm>
          <a:prstGeom prst="rect">
            <a:avLst/>
          </a:prstGeom>
          <a:noFill/>
          <a:ln w="0">
            <a:noFill/>
          </a:ln>
        </p:spPr>
      </p:pic>
      <p:sp>
        <p:nvSpPr>
          <p:cNvPr id="308"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ffffff"/>
              </a:solidFill>
              <a:effectLst/>
              <a:uFillTx/>
              <a:latin typeface="Arial"/>
            </a:endParaRPr>
          </a:p>
        </p:txBody>
      </p:sp>
      <p:pic>
        <p:nvPicPr>
          <p:cNvPr id="309" name="Image 9" descr=""/>
          <p:cNvPicPr/>
          <p:nvPr/>
        </p:nvPicPr>
        <p:blipFill>
          <a:blip r:embed="rId5"/>
          <a:stretch/>
        </p:blipFill>
        <p:spPr>
          <a:xfrm>
            <a:off x="2059200" y="135000"/>
            <a:ext cx="555840" cy="555840"/>
          </a:xfrm>
          <a:prstGeom prst="rect">
            <a:avLst/>
          </a:prstGeom>
          <a:noFill/>
          <a:ln w="0">
            <a:noFill/>
          </a:ln>
        </p:spPr>
      </p:pic>
      <p:pic>
        <p:nvPicPr>
          <p:cNvPr id="310" name="Image 5" descr=""/>
          <p:cNvPicPr/>
          <p:nvPr/>
        </p:nvPicPr>
        <p:blipFill>
          <a:blip r:embed="rId6"/>
          <a:stretch/>
        </p:blipFill>
        <p:spPr>
          <a:xfrm>
            <a:off x="2495520" y="2669040"/>
            <a:ext cx="7196760" cy="1515960"/>
          </a:xfrm>
          <a:prstGeom prst="rect">
            <a:avLst/>
          </a:prstGeom>
          <a:noFill/>
          <a:ln w="0">
            <a:noFill/>
          </a:ln>
        </p:spPr>
      </p:pic>
      <p:sp>
        <p:nvSpPr>
          <p:cNvPr id="311" name="ZoneTexte 1"/>
          <p:cNvSpPr/>
          <p:nvPr/>
        </p:nvSpPr>
        <p:spPr>
          <a:xfrm>
            <a:off x="11493360" y="6596280"/>
            <a:ext cx="704160" cy="2196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800" strike="noStrike" u="none">
                <a:solidFill>
                  <a:schemeClr val="lt1"/>
                </a:solidFill>
                <a:effectLst/>
                <a:uFillTx/>
                <a:latin typeface="Arial"/>
              </a:rPr>
              <a:t>© C. Barué</a:t>
            </a:r>
            <a:endParaRPr b="0" lang="fr-FR" sz="800" strike="noStrike" u="none">
              <a:solidFill>
                <a:srgbClr val="ffffff"/>
              </a:solidFill>
              <a:effectLst/>
              <a:uFillTx/>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re seul">
    <p:bg>
      <p:bgPr>
        <a:solidFill>
          <a:srgbClr val="ffffff"/>
        </a:solidFill>
      </p:bgPr>
    </p:bg>
    <p:spTree>
      <p:nvGrpSpPr>
        <p:cNvPr id="1" name=""/>
        <p:cNvGrpSpPr/>
        <p:nvPr/>
      </p:nvGrpSpPr>
      <p:grpSpPr>
        <a:xfrm>
          <a:off x="0" y="0"/>
          <a:ext cx="0" cy="0"/>
          <a:chOff x="0" y="0"/>
          <a:chExt cx="0" cy="0"/>
        </a:xfrm>
      </p:grpSpPr>
      <p:pic>
        <p:nvPicPr>
          <p:cNvPr id="312" name="Image 6" descr=""/>
          <p:cNvPicPr/>
          <p:nvPr/>
        </p:nvPicPr>
        <p:blipFill>
          <a:blip r:embed="rId2"/>
          <a:srcRect l="0" t="0" r="780" b="0"/>
          <a:stretch/>
        </p:blipFill>
        <p:spPr>
          <a:xfrm>
            <a:off x="9036000" y="124560"/>
            <a:ext cx="717840" cy="420480"/>
          </a:xfrm>
          <a:prstGeom prst="rect">
            <a:avLst/>
          </a:prstGeom>
          <a:noFill/>
          <a:ln w="0">
            <a:noFill/>
          </a:ln>
        </p:spPr>
      </p:pic>
      <p:pic>
        <p:nvPicPr>
          <p:cNvPr id="313" name="Image 7" descr=""/>
          <p:cNvPicPr/>
          <p:nvPr/>
        </p:nvPicPr>
        <p:blipFill>
          <a:blip r:embed="rId3"/>
          <a:stretch/>
        </p:blipFill>
        <p:spPr>
          <a:xfrm>
            <a:off x="340560" y="104760"/>
            <a:ext cx="1075680" cy="595080"/>
          </a:xfrm>
          <a:prstGeom prst="rect">
            <a:avLst/>
          </a:prstGeom>
          <a:noFill/>
          <a:ln w="0">
            <a:noFill/>
          </a:ln>
        </p:spPr>
      </p:pic>
      <p:sp>
        <p:nvSpPr>
          <p:cNvPr id="314"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315" name="Image 9" descr=""/>
          <p:cNvPicPr/>
          <p:nvPr/>
        </p:nvPicPr>
        <p:blipFill>
          <a:blip r:embed="rId4"/>
          <a:stretch/>
        </p:blipFill>
        <p:spPr>
          <a:xfrm>
            <a:off x="2059200" y="135000"/>
            <a:ext cx="555840" cy="555840"/>
          </a:xfrm>
          <a:prstGeom prst="rect">
            <a:avLst/>
          </a:prstGeom>
          <a:noFill/>
          <a:ln w="0">
            <a:noFill/>
          </a:ln>
        </p:spPr>
      </p:pic>
      <p:sp>
        <p:nvSpPr>
          <p:cNvPr id="316" name="Rectangle 9"/>
          <p:cNvSpPr/>
          <p:nvPr/>
        </p:nvSpPr>
        <p:spPr>
          <a:xfrm flipV="1">
            <a:off x="0" y="6309360"/>
            <a:ext cx="12187800" cy="535680"/>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317"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defTabSz="914400">
              <a:lnSpc>
                <a:spcPct val="90000"/>
              </a:lnSpc>
              <a:buNone/>
              <a:tabLst>
                <a:tab algn="l" pos="0"/>
              </a:tabLst>
            </a:pPr>
            <a:r>
              <a:rPr b="1" lang="fr-FR" sz="4000" strike="noStrike" u="none">
                <a:solidFill>
                  <a:schemeClr val="accent2"/>
                </a:solidFill>
                <a:effectLst/>
                <a:uFillTx/>
                <a:latin typeface="Arial"/>
              </a:rPr>
              <a:t>Modifiez le style du titre</a:t>
            </a:r>
            <a:endParaRPr b="0" lang="fr-FR" sz="4000" strike="noStrike" u="none">
              <a:solidFill>
                <a:srgbClr val="000000"/>
              </a:solidFill>
              <a:effectLst/>
              <a:uFillTx/>
              <a:latin typeface="Arial"/>
            </a:endParaRPr>
          </a:p>
        </p:txBody>
      </p:sp>
      <p:sp>
        <p:nvSpPr>
          <p:cNvPr id="318" name="PlaceHolder 2"/>
          <p:cNvSpPr>
            <a:spLocks noGrp="1"/>
          </p:cNvSpPr>
          <p:nvPr>
            <p:ph type="dt" idx="76"/>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accent1"/>
                </a:solidFill>
                <a:effectLst/>
                <a:uFillTx/>
                <a:latin typeface="Arial"/>
              </a:defRPr>
            </a:lvl1pPr>
          </a:lstStyle>
          <a:p>
            <a:pPr indent="0" algn="r" defTabSz="914400">
              <a:lnSpc>
                <a:spcPct val="100000"/>
              </a:lnSpc>
              <a:buNone/>
              <a:tabLst>
                <a:tab algn="l" pos="0"/>
              </a:tabLst>
            </a:pPr>
            <a:r>
              <a:rPr b="0" lang="fr-FR" sz="1000" strike="noStrike" u="none">
                <a:solidFill>
                  <a:schemeClr val="accent1"/>
                </a:solidFill>
                <a:effectLst/>
                <a:uFillTx/>
                <a:latin typeface="Arial"/>
              </a:rPr>
              <a:t>&lt;date/heure&gt;</a:t>
            </a:r>
            <a:endParaRPr b="0" lang="fr-FR" sz="1000" strike="noStrike" u="none">
              <a:solidFill>
                <a:srgbClr val="000000"/>
              </a:solidFill>
              <a:effectLst/>
              <a:uFillTx/>
              <a:latin typeface="Times New Roman"/>
            </a:endParaRPr>
          </a:p>
        </p:txBody>
      </p:sp>
      <p:sp>
        <p:nvSpPr>
          <p:cNvPr id="319" name="PlaceHolder 3"/>
          <p:cNvSpPr>
            <a:spLocks noGrp="1"/>
          </p:cNvSpPr>
          <p:nvPr>
            <p:ph type="ftr" idx="77"/>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r>
              <a:rPr b="0" lang="fr-FR" sz="1000" strike="noStrike" u="none">
                <a:solidFill>
                  <a:schemeClr val="accent1"/>
                </a:solidFill>
                <a:effectLst/>
                <a:uFillTx/>
                <a:latin typeface="Arial"/>
              </a:rPr>
              <a:t>&lt;pied de page&gt;</a:t>
            </a:r>
            <a:endParaRPr b="0" lang="fr-FR" sz="1000" strike="noStrike" u="none">
              <a:solidFill>
                <a:srgbClr val="000000"/>
              </a:solidFill>
              <a:effectLst/>
              <a:uFillTx/>
              <a:latin typeface="Times New Roman"/>
            </a:endParaRPr>
          </a:p>
        </p:txBody>
      </p:sp>
      <p:sp>
        <p:nvSpPr>
          <p:cNvPr id="320" name="PlaceHolder 4"/>
          <p:cNvSpPr>
            <a:spLocks noGrp="1"/>
          </p:cNvSpPr>
          <p:nvPr>
            <p:ph type="sldNum" idx="78"/>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fld id="{2E724FA7-5FC5-42ED-8B83-895D15A133B4}" type="slidenum">
              <a:rPr b="0" lang="fr-FR" sz="1000" strike="noStrike" u="none">
                <a:solidFill>
                  <a:schemeClr val="accent1"/>
                </a:solidFill>
                <a:effectLst/>
                <a:uFillTx/>
                <a:latin typeface="Arial"/>
              </a:rPr>
              <a:t>&lt;numéro&gt;</a:t>
            </a:fld>
            <a:endParaRPr b="0" lang="fr-FR" sz="1000" strike="noStrike" u="none">
              <a:solidFill>
                <a:srgbClr val="000000"/>
              </a:solidFill>
              <a:effectLst/>
              <a:uFillTx/>
              <a:latin typeface="Times New Roman"/>
            </a:endParaRPr>
          </a:p>
        </p:txBody>
      </p:sp>
      <p:pic>
        <p:nvPicPr>
          <p:cNvPr id="321" name="Image 5" descr=""/>
          <p:cNvPicPr/>
          <p:nvPr/>
        </p:nvPicPr>
        <p:blipFill>
          <a:blip r:embed="rId5"/>
          <a:stretch/>
        </p:blipFill>
        <p:spPr>
          <a:xfrm>
            <a:off x="10309320" y="549360"/>
            <a:ext cx="1182960" cy="246240"/>
          </a:xfrm>
          <a:prstGeom prst="rect">
            <a:avLst/>
          </a:prstGeom>
          <a:noFill/>
          <a:ln w="0">
            <a:noFill/>
          </a:ln>
        </p:spPr>
      </p:pic>
      <p:cxnSp>
        <p:nvCxnSpPr>
          <p:cNvPr id="322" name="Connecteur droit 7"/>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1_Titre et contenu">
    <p:bg>
      <p:bgPr>
        <a:solidFill>
          <a:srgbClr val="ffffff"/>
        </a:solidFill>
      </p:bgPr>
    </p:bg>
    <p:spTree>
      <p:nvGrpSpPr>
        <p:cNvPr id="1" name=""/>
        <p:cNvGrpSpPr/>
        <p:nvPr/>
      </p:nvGrpSpPr>
      <p:grpSpPr>
        <a:xfrm>
          <a:off x="0" y="0"/>
          <a:ext cx="0" cy="0"/>
          <a:chOff x="0" y="0"/>
          <a:chExt cx="0" cy="0"/>
        </a:xfrm>
      </p:grpSpPr>
      <p:pic>
        <p:nvPicPr>
          <p:cNvPr id="23" name="Image 6" descr=""/>
          <p:cNvPicPr/>
          <p:nvPr/>
        </p:nvPicPr>
        <p:blipFill>
          <a:blip r:embed="rId2"/>
          <a:srcRect l="0" t="0" r="780" b="0"/>
          <a:stretch/>
        </p:blipFill>
        <p:spPr>
          <a:xfrm>
            <a:off x="9036000" y="124560"/>
            <a:ext cx="717840" cy="420480"/>
          </a:xfrm>
          <a:prstGeom prst="rect">
            <a:avLst/>
          </a:prstGeom>
          <a:noFill/>
          <a:ln w="0">
            <a:noFill/>
          </a:ln>
        </p:spPr>
      </p:pic>
      <p:pic>
        <p:nvPicPr>
          <p:cNvPr id="24" name="Image 7" descr=""/>
          <p:cNvPicPr/>
          <p:nvPr/>
        </p:nvPicPr>
        <p:blipFill>
          <a:blip r:embed="rId3"/>
          <a:stretch/>
        </p:blipFill>
        <p:spPr>
          <a:xfrm>
            <a:off x="340560" y="104760"/>
            <a:ext cx="1075680" cy="595080"/>
          </a:xfrm>
          <a:prstGeom prst="rect">
            <a:avLst/>
          </a:prstGeom>
          <a:noFill/>
          <a:ln w="0">
            <a:noFill/>
          </a:ln>
        </p:spPr>
      </p:pic>
      <p:sp>
        <p:nvSpPr>
          <p:cNvPr id="25"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26" name="Image 9" descr=""/>
          <p:cNvPicPr/>
          <p:nvPr/>
        </p:nvPicPr>
        <p:blipFill>
          <a:blip r:embed="rId4"/>
          <a:stretch/>
        </p:blipFill>
        <p:spPr>
          <a:xfrm>
            <a:off x="2059200" y="135000"/>
            <a:ext cx="555840" cy="555840"/>
          </a:xfrm>
          <a:prstGeom prst="rect">
            <a:avLst/>
          </a:prstGeom>
          <a:noFill/>
          <a:ln w="0">
            <a:noFill/>
          </a:ln>
        </p:spPr>
      </p:pic>
      <p:pic>
        <p:nvPicPr>
          <p:cNvPr id="27" name="Image 12" descr=""/>
          <p:cNvPicPr/>
          <p:nvPr/>
        </p:nvPicPr>
        <p:blipFill>
          <a:blip r:embed="rId5"/>
          <a:srcRect l="-117" t="28729" r="117" b="63408"/>
          <a:stretch/>
        </p:blipFill>
        <p:spPr>
          <a:xfrm>
            <a:off x="-14400" y="6318000"/>
            <a:ext cx="12202200" cy="536400"/>
          </a:xfrm>
          <a:prstGeom prst="rect">
            <a:avLst/>
          </a:prstGeom>
          <a:noFill/>
          <a:ln w="0">
            <a:noFill/>
          </a:ln>
        </p:spPr>
      </p:pic>
      <p:sp>
        <p:nvSpPr>
          <p:cNvPr id="28"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000000"/>
              </a:solidFill>
              <a:effectLst/>
              <a:uFillTx/>
              <a:latin typeface="Arial"/>
            </a:endParaRPr>
          </a:p>
        </p:txBody>
      </p:sp>
      <p:sp>
        <p:nvSpPr>
          <p:cNvPr id="29" name="PlaceHolder 2"/>
          <p:cNvSpPr>
            <a:spLocks noGrp="1"/>
          </p:cNvSpPr>
          <p:nvPr>
            <p:ph type="body"/>
          </p:nvPr>
        </p:nvSpPr>
        <p:spPr>
          <a:xfrm>
            <a:off x="695160" y="1989000"/>
            <a:ext cx="10797120" cy="413604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30" name="PlaceHolder 3"/>
          <p:cNvSpPr>
            <a:spLocks noGrp="1"/>
          </p:cNvSpPr>
          <p:nvPr>
            <p:ph type="dt" idx="7"/>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&lt;date/heure&gt;</a:t>
            </a:r>
            <a:endParaRPr b="0" lang="fr-FR" sz="1000" strike="noStrike" u="none">
              <a:solidFill>
                <a:srgbClr val="000000"/>
              </a:solidFill>
              <a:effectLst/>
              <a:uFillTx/>
              <a:latin typeface="Times New Roman"/>
            </a:endParaRPr>
          </a:p>
        </p:txBody>
      </p:sp>
      <p:sp>
        <p:nvSpPr>
          <p:cNvPr id="31" name="PlaceHolder 4"/>
          <p:cNvSpPr>
            <a:spLocks noGrp="1"/>
          </p:cNvSpPr>
          <p:nvPr>
            <p:ph type="ftr" idx="8"/>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000000"/>
              </a:solidFill>
              <a:effectLst/>
              <a:uFillTx/>
              <a:latin typeface="Times New Roman"/>
            </a:endParaRPr>
          </a:p>
        </p:txBody>
      </p:sp>
      <p:sp>
        <p:nvSpPr>
          <p:cNvPr id="32" name="PlaceHolder 5"/>
          <p:cNvSpPr>
            <a:spLocks noGrp="1"/>
          </p:cNvSpPr>
          <p:nvPr>
            <p:ph type="sldNum" idx="9"/>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C1F7A325-B8EE-43CD-B2C3-4B5CC1286BA5}" type="slidenum">
              <a:rPr b="0" lang="fr-FR" sz="1000" strike="noStrike" u="none">
                <a:solidFill>
                  <a:schemeClr val="lt1"/>
                </a:solidFill>
                <a:effectLst/>
                <a:uFillTx/>
                <a:latin typeface="Arial"/>
              </a:rPr>
              <a:t>&lt;numéro&gt;</a:t>
            </a:fld>
            <a:endParaRPr b="0" lang="fr-FR" sz="1000" strike="noStrike" u="none">
              <a:solidFill>
                <a:srgbClr val="000000"/>
              </a:solidFill>
              <a:effectLst/>
              <a:uFillTx/>
              <a:latin typeface="Times New Roman"/>
            </a:endParaRPr>
          </a:p>
        </p:txBody>
      </p:sp>
      <p:pic>
        <p:nvPicPr>
          <p:cNvPr id="33" name="Image 6" descr=""/>
          <p:cNvPicPr/>
          <p:nvPr/>
        </p:nvPicPr>
        <p:blipFill>
          <a:blip r:embed="rId6"/>
          <a:stretch/>
        </p:blipFill>
        <p:spPr>
          <a:xfrm>
            <a:off x="10309320" y="549360"/>
            <a:ext cx="1182960" cy="246240"/>
          </a:xfrm>
          <a:prstGeom prst="rect">
            <a:avLst/>
          </a:prstGeom>
          <a:noFill/>
          <a:ln w="0">
            <a:noFill/>
          </a:ln>
        </p:spPr>
      </p:pic>
      <p:cxnSp>
        <p:nvCxnSpPr>
          <p:cNvPr id="34" name="Connecteur droit 8"/>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tandard 1">
    <p:bg>
      <p:bgPr>
        <a:solidFill>
          <a:srgbClr val="ffffff"/>
        </a:solidFill>
      </p:bgPr>
    </p:bg>
    <p:spTree>
      <p:nvGrpSpPr>
        <p:cNvPr id="1" name=""/>
        <p:cNvGrpSpPr/>
        <p:nvPr/>
      </p:nvGrpSpPr>
      <p:grpSpPr>
        <a:xfrm>
          <a:off x="0" y="0"/>
          <a:ext cx="0" cy="0"/>
          <a:chOff x="0" y="0"/>
          <a:chExt cx="0" cy="0"/>
        </a:xfrm>
      </p:grpSpPr>
      <p:pic>
        <p:nvPicPr>
          <p:cNvPr id="323" name="Image 6" descr=""/>
          <p:cNvPicPr/>
          <p:nvPr/>
        </p:nvPicPr>
        <p:blipFill>
          <a:blip r:embed="rId2"/>
          <a:srcRect l="0" t="0" r="780" b="0"/>
          <a:stretch/>
        </p:blipFill>
        <p:spPr>
          <a:xfrm>
            <a:off x="9036000" y="124560"/>
            <a:ext cx="717840" cy="420480"/>
          </a:xfrm>
          <a:prstGeom prst="rect">
            <a:avLst/>
          </a:prstGeom>
          <a:noFill/>
          <a:ln w="0">
            <a:noFill/>
          </a:ln>
        </p:spPr>
      </p:pic>
      <p:pic>
        <p:nvPicPr>
          <p:cNvPr id="324" name="Image 7" descr=""/>
          <p:cNvPicPr/>
          <p:nvPr/>
        </p:nvPicPr>
        <p:blipFill>
          <a:blip r:embed="rId3"/>
          <a:stretch/>
        </p:blipFill>
        <p:spPr>
          <a:xfrm>
            <a:off x="340560" y="104760"/>
            <a:ext cx="1075680" cy="595080"/>
          </a:xfrm>
          <a:prstGeom prst="rect">
            <a:avLst/>
          </a:prstGeom>
          <a:noFill/>
          <a:ln w="0">
            <a:noFill/>
          </a:ln>
        </p:spPr>
      </p:pic>
      <p:sp>
        <p:nvSpPr>
          <p:cNvPr id="325"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326" name="Image 9" descr=""/>
          <p:cNvPicPr/>
          <p:nvPr/>
        </p:nvPicPr>
        <p:blipFill>
          <a:blip r:embed="rId4"/>
          <a:stretch/>
        </p:blipFill>
        <p:spPr>
          <a:xfrm>
            <a:off x="2059200" y="135000"/>
            <a:ext cx="555840" cy="555840"/>
          </a:xfrm>
          <a:prstGeom prst="rect">
            <a:avLst/>
          </a:prstGeom>
          <a:noFill/>
          <a:ln w="0">
            <a:noFill/>
          </a:ln>
        </p:spPr>
      </p:pic>
      <p:pic>
        <p:nvPicPr>
          <p:cNvPr id="327" name="Image 12" descr="Une image contenant Visage humain, capture d’écran, usine, art&#10;&#10;Description générée automatiquement"/>
          <p:cNvPicPr/>
          <p:nvPr/>
        </p:nvPicPr>
        <p:blipFill>
          <a:blip r:embed="rId5"/>
          <a:srcRect l="0" t="16787" r="0" b="75339"/>
          <a:stretch/>
        </p:blipFill>
        <p:spPr>
          <a:xfrm>
            <a:off x="0" y="6318000"/>
            <a:ext cx="12187800" cy="535680"/>
          </a:xfrm>
          <a:prstGeom prst="rect">
            <a:avLst/>
          </a:prstGeom>
          <a:noFill/>
          <a:ln w="0">
            <a:noFill/>
          </a:ln>
        </p:spPr>
      </p:pic>
      <p:sp>
        <p:nvSpPr>
          <p:cNvPr id="328"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000000"/>
              </a:solidFill>
              <a:effectLst/>
              <a:uFillTx/>
              <a:latin typeface="Arial"/>
            </a:endParaRPr>
          </a:p>
        </p:txBody>
      </p:sp>
      <p:sp>
        <p:nvSpPr>
          <p:cNvPr id="329" name="PlaceHolder 2"/>
          <p:cNvSpPr>
            <a:spLocks noGrp="1"/>
          </p:cNvSpPr>
          <p:nvPr>
            <p:ph type="body"/>
          </p:nvPr>
        </p:nvSpPr>
        <p:spPr>
          <a:xfrm>
            <a:off x="695160" y="1989000"/>
            <a:ext cx="10797120" cy="413604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330" name="PlaceHolder 3"/>
          <p:cNvSpPr>
            <a:spLocks noGrp="1"/>
          </p:cNvSpPr>
          <p:nvPr>
            <p:ph type="dt" idx="79"/>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&lt;date/heure&gt;</a:t>
            </a:r>
            <a:endParaRPr b="0" lang="fr-FR" sz="1000" strike="noStrike" u="none">
              <a:solidFill>
                <a:srgbClr val="000000"/>
              </a:solidFill>
              <a:effectLst/>
              <a:uFillTx/>
              <a:latin typeface="Times New Roman"/>
            </a:endParaRPr>
          </a:p>
        </p:txBody>
      </p:sp>
      <p:sp>
        <p:nvSpPr>
          <p:cNvPr id="331" name="PlaceHolder 4"/>
          <p:cNvSpPr>
            <a:spLocks noGrp="1"/>
          </p:cNvSpPr>
          <p:nvPr>
            <p:ph type="ftr" idx="80"/>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000000"/>
              </a:solidFill>
              <a:effectLst/>
              <a:uFillTx/>
              <a:latin typeface="Times New Roman"/>
            </a:endParaRPr>
          </a:p>
        </p:txBody>
      </p:sp>
      <p:sp>
        <p:nvSpPr>
          <p:cNvPr id="332" name="PlaceHolder 5"/>
          <p:cNvSpPr>
            <a:spLocks noGrp="1"/>
          </p:cNvSpPr>
          <p:nvPr>
            <p:ph type="sldNum" idx="81"/>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0EF96750-85C4-4AB2-94FD-4C4BA4678C17}" type="slidenum">
              <a:rPr b="0" lang="fr-FR" sz="1000" strike="noStrike" u="none">
                <a:solidFill>
                  <a:schemeClr val="lt1"/>
                </a:solidFill>
                <a:effectLst/>
                <a:uFillTx/>
                <a:latin typeface="Arial"/>
              </a:rPr>
              <a:t>&lt;numéro&gt;</a:t>
            </a:fld>
            <a:endParaRPr b="0" lang="fr-FR" sz="1000" strike="noStrike" u="none">
              <a:solidFill>
                <a:srgbClr val="000000"/>
              </a:solidFill>
              <a:effectLst/>
              <a:uFillTx/>
              <a:latin typeface="Times New Roman"/>
            </a:endParaRPr>
          </a:p>
        </p:txBody>
      </p:sp>
      <p:pic>
        <p:nvPicPr>
          <p:cNvPr id="333" name="Image 6" descr=""/>
          <p:cNvPicPr/>
          <p:nvPr/>
        </p:nvPicPr>
        <p:blipFill>
          <a:blip r:embed="rId6"/>
          <a:stretch/>
        </p:blipFill>
        <p:spPr>
          <a:xfrm>
            <a:off x="10309320" y="549360"/>
            <a:ext cx="1182960" cy="246240"/>
          </a:xfrm>
          <a:prstGeom prst="rect">
            <a:avLst/>
          </a:prstGeom>
          <a:noFill/>
          <a:ln w="0">
            <a:noFill/>
          </a:ln>
        </p:spPr>
      </p:pic>
      <p:cxnSp>
        <p:nvCxnSpPr>
          <p:cNvPr id="334" name="Connecteur droit 8"/>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u avec légende">
    <p:bg>
      <p:bgPr>
        <a:solidFill>
          <a:srgbClr val="ffffff"/>
        </a:solidFill>
      </p:bgPr>
    </p:bg>
    <p:spTree>
      <p:nvGrpSpPr>
        <p:cNvPr id="1" name=""/>
        <p:cNvGrpSpPr/>
        <p:nvPr/>
      </p:nvGrpSpPr>
      <p:grpSpPr>
        <a:xfrm>
          <a:off x="0" y="0"/>
          <a:ext cx="0" cy="0"/>
          <a:chOff x="0" y="0"/>
          <a:chExt cx="0" cy="0"/>
        </a:xfrm>
      </p:grpSpPr>
      <p:pic>
        <p:nvPicPr>
          <p:cNvPr id="335" name="Image 6" descr=""/>
          <p:cNvPicPr/>
          <p:nvPr/>
        </p:nvPicPr>
        <p:blipFill>
          <a:blip r:embed="rId2"/>
          <a:srcRect l="0" t="0" r="780" b="0"/>
          <a:stretch/>
        </p:blipFill>
        <p:spPr>
          <a:xfrm>
            <a:off x="9036000" y="124560"/>
            <a:ext cx="717840" cy="420480"/>
          </a:xfrm>
          <a:prstGeom prst="rect">
            <a:avLst/>
          </a:prstGeom>
          <a:noFill/>
          <a:ln w="0">
            <a:noFill/>
          </a:ln>
        </p:spPr>
      </p:pic>
      <p:pic>
        <p:nvPicPr>
          <p:cNvPr id="336" name="Image 7" descr=""/>
          <p:cNvPicPr/>
          <p:nvPr/>
        </p:nvPicPr>
        <p:blipFill>
          <a:blip r:embed="rId3"/>
          <a:stretch/>
        </p:blipFill>
        <p:spPr>
          <a:xfrm>
            <a:off x="340560" y="104760"/>
            <a:ext cx="1075680" cy="595080"/>
          </a:xfrm>
          <a:prstGeom prst="rect">
            <a:avLst/>
          </a:prstGeom>
          <a:noFill/>
          <a:ln w="0">
            <a:noFill/>
          </a:ln>
        </p:spPr>
      </p:pic>
      <p:sp>
        <p:nvSpPr>
          <p:cNvPr id="337"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338" name="Image 9" descr=""/>
          <p:cNvPicPr/>
          <p:nvPr/>
        </p:nvPicPr>
        <p:blipFill>
          <a:blip r:embed="rId4"/>
          <a:stretch/>
        </p:blipFill>
        <p:spPr>
          <a:xfrm>
            <a:off x="2059200" y="135000"/>
            <a:ext cx="555840" cy="555840"/>
          </a:xfrm>
          <a:prstGeom prst="rect">
            <a:avLst/>
          </a:prstGeom>
          <a:noFill/>
          <a:ln w="0">
            <a:noFill/>
          </a:ln>
        </p:spPr>
      </p:pic>
      <p:sp>
        <p:nvSpPr>
          <p:cNvPr id="339" name="Rectangle 11"/>
          <p:cNvSpPr/>
          <p:nvPr/>
        </p:nvSpPr>
        <p:spPr>
          <a:xfrm flipV="1">
            <a:off x="0" y="6309360"/>
            <a:ext cx="12187800" cy="535680"/>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340" name="PlaceHolder 1"/>
          <p:cNvSpPr>
            <a:spLocks noGrp="1"/>
          </p:cNvSpPr>
          <p:nvPr>
            <p:ph type="dt" idx="82"/>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accent1"/>
                </a:solidFill>
                <a:effectLst/>
                <a:uFillTx/>
                <a:latin typeface="Arial"/>
              </a:defRPr>
            </a:lvl1pPr>
          </a:lstStyle>
          <a:p>
            <a:pPr indent="0" algn="r" defTabSz="914400">
              <a:lnSpc>
                <a:spcPct val="100000"/>
              </a:lnSpc>
              <a:buNone/>
              <a:tabLst>
                <a:tab algn="l" pos="0"/>
              </a:tabLst>
            </a:pPr>
            <a:r>
              <a:rPr b="0" lang="fr-FR" sz="1000" strike="noStrike" u="none">
                <a:solidFill>
                  <a:schemeClr val="accent1"/>
                </a:solidFill>
                <a:effectLst/>
                <a:uFillTx/>
                <a:latin typeface="Arial"/>
              </a:rPr>
              <a:t>&lt;date/heure&gt;</a:t>
            </a:r>
            <a:endParaRPr b="0" lang="fr-FR" sz="1000" strike="noStrike" u="none">
              <a:solidFill>
                <a:srgbClr val="000000"/>
              </a:solidFill>
              <a:effectLst/>
              <a:uFillTx/>
              <a:latin typeface="Times New Roman"/>
            </a:endParaRPr>
          </a:p>
        </p:txBody>
      </p:sp>
      <p:sp>
        <p:nvSpPr>
          <p:cNvPr id="341" name="PlaceHolder 2"/>
          <p:cNvSpPr>
            <a:spLocks noGrp="1"/>
          </p:cNvSpPr>
          <p:nvPr>
            <p:ph type="ftr" idx="83"/>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r>
              <a:rPr b="0" lang="fr-FR" sz="1000" strike="noStrike" u="none">
                <a:solidFill>
                  <a:schemeClr val="accent1"/>
                </a:solidFill>
                <a:effectLst/>
                <a:uFillTx/>
                <a:latin typeface="Arial"/>
              </a:rPr>
              <a:t>&lt;pied de page&gt;</a:t>
            </a:r>
            <a:endParaRPr b="0" lang="fr-FR" sz="1000" strike="noStrike" u="none">
              <a:solidFill>
                <a:srgbClr val="000000"/>
              </a:solidFill>
              <a:effectLst/>
              <a:uFillTx/>
              <a:latin typeface="Times New Roman"/>
            </a:endParaRPr>
          </a:p>
        </p:txBody>
      </p:sp>
      <p:sp>
        <p:nvSpPr>
          <p:cNvPr id="342" name="PlaceHolder 3"/>
          <p:cNvSpPr>
            <a:spLocks noGrp="1"/>
          </p:cNvSpPr>
          <p:nvPr>
            <p:ph type="sldNum" idx="84"/>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fld id="{CA9B2621-ABBF-48BB-A13E-A9417E025F55}" type="slidenum">
              <a:rPr b="0" lang="fr-FR" sz="1000" strike="noStrike" u="none">
                <a:solidFill>
                  <a:schemeClr val="accent1"/>
                </a:solidFill>
                <a:effectLst/>
                <a:uFillTx/>
                <a:latin typeface="Arial"/>
              </a:rPr>
              <a:t>&lt;numéro&gt;</a:t>
            </a:fld>
            <a:endParaRPr b="0" lang="fr-FR" sz="1000" strike="noStrike" u="none">
              <a:solidFill>
                <a:srgbClr val="000000"/>
              </a:solidFill>
              <a:effectLst/>
              <a:uFillTx/>
              <a:latin typeface="Times New Roman"/>
            </a:endParaRPr>
          </a:p>
        </p:txBody>
      </p:sp>
      <p:sp>
        <p:nvSpPr>
          <p:cNvPr id="343" name="PlaceHolder 4"/>
          <p:cNvSpPr>
            <a:spLocks noGrp="1"/>
          </p:cNvSpPr>
          <p:nvPr>
            <p:ph type="body"/>
          </p:nvPr>
        </p:nvSpPr>
        <p:spPr>
          <a:xfrm>
            <a:off x="695160" y="1989000"/>
            <a:ext cx="3451680" cy="4136040"/>
          </a:xfrm>
          <a:prstGeom prst="rect">
            <a:avLst/>
          </a:prstGeom>
          <a:noFill/>
          <a:ln w="0">
            <a:noFill/>
          </a:ln>
        </p:spPr>
        <p:txBody>
          <a:bodyPr lIns="91440" rIns="91440" tIns="45720" bIns="45720" anchor="t">
            <a:noAutofit/>
          </a:bodyPr>
          <a:p>
            <a:pPr marL="432000" indent="-324000">
              <a:lnSpc>
                <a:spcPct val="90000"/>
              </a:lnSpc>
              <a:spcBef>
                <a:spcPts val="1417"/>
              </a:spcBef>
              <a:buClr>
                <a:srgbClr val="000000"/>
              </a:buClr>
              <a:buSzPct val="45000"/>
              <a:buFont typeface="Wingdings" charset="2"/>
              <a:buChar char=""/>
            </a:pPr>
            <a:r>
              <a:rPr b="0" lang="fr-FR" sz="1600" strike="noStrike" u="none">
                <a:solidFill>
                  <a:schemeClr val="dk1"/>
                </a:solidFill>
                <a:effectLst/>
                <a:uFillTx/>
                <a:latin typeface="Arial"/>
              </a:rPr>
              <a:t>Cliquez pour éditer le format du plan de texte</a:t>
            </a:r>
            <a:endParaRPr b="0" lang="fr-FR" sz="1600" strike="noStrike" u="none">
              <a:solidFill>
                <a:srgbClr val="000000"/>
              </a:solidFill>
              <a:effectLst/>
              <a:uFillTx/>
              <a:latin typeface="Arial"/>
            </a:endParaRPr>
          </a:p>
          <a:p>
            <a:pPr lvl="1" marL="864000" indent="-324000">
              <a:lnSpc>
                <a:spcPct val="90000"/>
              </a:lnSpc>
              <a:spcBef>
                <a:spcPts val="1134"/>
              </a:spcBef>
              <a:buClr>
                <a:srgbClr val="000000"/>
              </a:buClr>
              <a:buSzPct val="75000"/>
              <a:buFont typeface="Symbol" charset="2"/>
              <a:buChar char=""/>
            </a:pPr>
            <a:r>
              <a:rPr b="0" lang="fr-FR" sz="1600" strike="noStrike" u="none">
                <a:solidFill>
                  <a:schemeClr val="dk1"/>
                </a:solidFill>
                <a:effectLst/>
                <a:uFillTx/>
                <a:latin typeface="Arial"/>
              </a:rPr>
              <a:t>Second niveau de plan</a:t>
            </a:r>
            <a:endParaRPr b="0" lang="fr-FR" sz="1600" strike="noStrike" u="none">
              <a:solidFill>
                <a:srgbClr val="000000"/>
              </a:solidFill>
              <a:effectLst/>
              <a:uFillTx/>
              <a:latin typeface="Arial"/>
            </a:endParaRPr>
          </a:p>
          <a:p>
            <a:pPr lvl="2" marL="1296000" indent="-288000">
              <a:lnSpc>
                <a:spcPct val="90000"/>
              </a:lnSpc>
              <a:spcBef>
                <a:spcPts val="850"/>
              </a:spcBef>
              <a:buClr>
                <a:srgbClr val="000000"/>
              </a:buClr>
              <a:buSzPct val="45000"/>
              <a:buFont typeface="Wingdings" charset="2"/>
              <a:buChar char=""/>
            </a:pPr>
            <a:r>
              <a:rPr b="0" lang="fr-FR" sz="1600" strike="noStrike" u="none">
                <a:solidFill>
                  <a:schemeClr val="dk1"/>
                </a:solidFill>
                <a:effectLst/>
                <a:uFillTx/>
                <a:latin typeface="Arial"/>
              </a:rPr>
              <a:t>Troisième niveau de plan</a:t>
            </a:r>
            <a:endParaRPr b="0" lang="fr-FR" sz="1600" strike="noStrike" u="none">
              <a:solidFill>
                <a:srgbClr val="000000"/>
              </a:solidFill>
              <a:effectLst/>
              <a:uFillTx/>
              <a:latin typeface="Arial"/>
            </a:endParaRPr>
          </a:p>
          <a:p>
            <a:pPr lvl="3" marL="1728000" indent="-216000">
              <a:lnSpc>
                <a:spcPct val="90000"/>
              </a:lnSpc>
              <a:spcBef>
                <a:spcPts val="567"/>
              </a:spcBef>
              <a:buClr>
                <a:srgbClr val="000000"/>
              </a:buClr>
              <a:buSzPct val="75000"/>
              <a:buFont typeface="Symbol" charset="2"/>
              <a:buChar char=""/>
            </a:pPr>
            <a:r>
              <a:rPr b="0" lang="fr-FR" sz="1600" strike="noStrike" u="none">
                <a:solidFill>
                  <a:schemeClr val="dk1"/>
                </a:solidFill>
                <a:effectLst/>
                <a:uFillTx/>
                <a:latin typeface="Arial"/>
              </a:rPr>
              <a:t>Quatrième niveau de plan</a:t>
            </a:r>
            <a:endParaRPr b="0" lang="fr-FR" sz="1600" strike="noStrike" u="none">
              <a:solidFill>
                <a:srgbClr val="000000"/>
              </a:solidFill>
              <a:effectLst/>
              <a:uFillTx/>
              <a:latin typeface="Arial"/>
            </a:endParaRPr>
          </a:p>
          <a:p>
            <a:pPr lvl="4" marL="2160000" indent="-216000">
              <a:lnSpc>
                <a:spcPct val="90000"/>
              </a:lnSpc>
              <a:spcBef>
                <a:spcPts val="283"/>
              </a:spcBef>
              <a:buClr>
                <a:srgbClr val="000000"/>
              </a:buClr>
              <a:buSzPct val="45000"/>
              <a:buFont typeface="Wingdings" charset="2"/>
              <a:buChar char=""/>
            </a:pPr>
            <a:r>
              <a:rPr b="0" lang="fr-FR" sz="1600" strike="noStrike" u="none">
                <a:solidFill>
                  <a:schemeClr val="dk1"/>
                </a:solidFill>
                <a:effectLst/>
                <a:uFillTx/>
                <a:latin typeface="Arial"/>
              </a:rPr>
              <a:t>Cinquième niveau de plan</a:t>
            </a:r>
            <a:endParaRPr b="0" lang="fr-FR" sz="1600" strike="noStrike" u="none">
              <a:solidFill>
                <a:srgbClr val="000000"/>
              </a:solidFill>
              <a:effectLst/>
              <a:uFillTx/>
              <a:latin typeface="Arial"/>
            </a:endParaRPr>
          </a:p>
          <a:p>
            <a:pPr lvl="5" marL="2592000" indent="-216000">
              <a:lnSpc>
                <a:spcPct val="90000"/>
              </a:lnSpc>
              <a:spcBef>
                <a:spcPts val="283"/>
              </a:spcBef>
              <a:buClr>
                <a:srgbClr val="000000"/>
              </a:buClr>
              <a:buSzPct val="45000"/>
              <a:buFont typeface="Wingdings" charset="2"/>
              <a:buChar char=""/>
            </a:pPr>
            <a:r>
              <a:rPr b="0" lang="fr-FR" sz="1600" strike="noStrike" u="none">
                <a:solidFill>
                  <a:schemeClr val="dk1"/>
                </a:solidFill>
                <a:effectLst/>
                <a:uFillTx/>
                <a:latin typeface="Arial"/>
              </a:rPr>
              <a:t>Sixième niveau de plan</a:t>
            </a:r>
            <a:endParaRPr b="0" lang="fr-FR" sz="1600" strike="noStrike" u="none">
              <a:solidFill>
                <a:srgbClr val="000000"/>
              </a:solidFill>
              <a:effectLst/>
              <a:uFillTx/>
              <a:latin typeface="Arial"/>
            </a:endParaRPr>
          </a:p>
          <a:p>
            <a:pPr lvl="6" marL="3024000" indent="-216000">
              <a:lnSpc>
                <a:spcPct val="90000"/>
              </a:lnSpc>
              <a:spcBef>
                <a:spcPts val="283"/>
              </a:spcBef>
              <a:buClr>
                <a:srgbClr val="000000"/>
              </a:buClr>
              <a:buSzPct val="45000"/>
              <a:buFont typeface="Wingdings" charset="2"/>
              <a:buChar char=""/>
            </a:pPr>
            <a:r>
              <a:rPr b="0" lang="fr-FR" sz="1600" strike="noStrike" u="none">
                <a:solidFill>
                  <a:schemeClr val="dk1"/>
                </a:solidFill>
                <a:effectLst/>
                <a:uFillTx/>
                <a:latin typeface="Arial"/>
              </a:rPr>
              <a:t>Septième niveau de plan</a:t>
            </a:r>
            <a:endParaRPr b="0" lang="fr-FR" sz="1600" strike="noStrike" u="none">
              <a:solidFill>
                <a:srgbClr val="000000"/>
              </a:solidFill>
              <a:effectLst/>
              <a:uFillTx/>
              <a:latin typeface="Arial"/>
            </a:endParaRPr>
          </a:p>
        </p:txBody>
      </p:sp>
      <p:sp>
        <p:nvSpPr>
          <p:cNvPr id="344" name="PlaceHolder 5"/>
          <p:cNvSpPr>
            <a:spLocks noGrp="1"/>
          </p:cNvSpPr>
          <p:nvPr>
            <p:ph type="title"/>
          </p:nvPr>
        </p:nvSpPr>
        <p:spPr>
          <a:xfrm>
            <a:off x="695160" y="549360"/>
            <a:ext cx="3451680" cy="1137240"/>
          </a:xfrm>
          <a:prstGeom prst="rect">
            <a:avLst/>
          </a:prstGeom>
          <a:noFill/>
          <a:ln w="0">
            <a:noFill/>
          </a:ln>
        </p:spPr>
        <p:txBody>
          <a:bodyPr lIns="91440" rIns="91440" tIns="45720" bIns="45720" anchor="ctr">
            <a:normAutofit fontScale="85000" lnSpcReduction="9999"/>
          </a:bodyPr>
          <a:p>
            <a:pPr indent="0">
              <a:lnSpc>
                <a:spcPct val="100000"/>
              </a:lnSpc>
              <a:buNone/>
              <a:tabLst>
                <a:tab algn="l" pos="0"/>
              </a:tabLst>
            </a:pPr>
            <a:r>
              <a:rPr b="0" lang="fr-FR" sz="3200" strike="noStrike" u="none">
                <a:solidFill>
                  <a:schemeClr val="dk1"/>
                </a:solidFill>
                <a:effectLst/>
                <a:uFillTx/>
                <a:latin typeface="Calibri"/>
              </a:rPr>
              <a:t>Cliquez pour éditer le format du texte-titre</a:t>
            </a:r>
            <a:endParaRPr b="0" lang="fr-FR" sz="3200" strike="noStrike" u="none">
              <a:solidFill>
                <a:srgbClr val="000000"/>
              </a:solidFill>
              <a:effectLst/>
              <a:uFillTx/>
              <a:latin typeface="Arial"/>
            </a:endParaRPr>
          </a:p>
        </p:txBody>
      </p:sp>
      <p:sp>
        <p:nvSpPr>
          <p:cNvPr id="345" name="PlaceHolder 6"/>
          <p:cNvSpPr>
            <a:spLocks noGrp="1"/>
          </p:cNvSpPr>
          <p:nvPr>
            <p:ph type="body"/>
          </p:nvPr>
        </p:nvSpPr>
        <p:spPr>
          <a:xfrm>
            <a:off x="4367160" y="549360"/>
            <a:ext cx="7125120" cy="557568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pic>
        <p:nvPicPr>
          <p:cNvPr id="346" name="Image 2" descr=""/>
          <p:cNvPicPr/>
          <p:nvPr/>
        </p:nvPicPr>
        <p:blipFill>
          <a:blip r:embed="rId5"/>
          <a:stretch/>
        </p:blipFill>
        <p:spPr>
          <a:xfrm>
            <a:off x="10309320" y="549360"/>
            <a:ext cx="1182960" cy="246240"/>
          </a:xfrm>
          <a:prstGeom prst="rect">
            <a:avLst/>
          </a:prstGeom>
          <a:noFill/>
          <a:ln w="0">
            <a:noFill/>
          </a:ln>
        </p:spPr>
      </p:pic>
      <p:cxnSp>
        <p:nvCxnSpPr>
          <p:cNvPr id="347" name="Connecteur droit 10"/>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re et contenu">
    <p:bg>
      <p:bgPr>
        <a:solidFill>
          <a:srgbClr val="ffffff"/>
        </a:solidFill>
      </p:bgPr>
    </p:bg>
    <p:spTree>
      <p:nvGrpSpPr>
        <p:cNvPr id="1" name=""/>
        <p:cNvGrpSpPr/>
        <p:nvPr/>
      </p:nvGrpSpPr>
      <p:grpSpPr>
        <a:xfrm>
          <a:off x="0" y="0"/>
          <a:ext cx="0" cy="0"/>
          <a:chOff x="0" y="0"/>
          <a:chExt cx="0" cy="0"/>
        </a:xfrm>
      </p:grpSpPr>
      <p:pic>
        <p:nvPicPr>
          <p:cNvPr id="360" name="Image 6" descr=""/>
          <p:cNvPicPr/>
          <p:nvPr/>
        </p:nvPicPr>
        <p:blipFill>
          <a:blip r:embed="rId2"/>
          <a:srcRect l="0" t="0" r="780" b="0"/>
          <a:stretch/>
        </p:blipFill>
        <p:spPr>
          <a:xfrm>
            <a:off x="9036000" y="124560"/>
            <a:ext cx="717840" cy="420480"/>
          </a:xfrm>
          <a:prstGeom prst="rect">
            <a:avLst/>
          </a:prstGeom>
          <a:noFill/>
          <a:ln w="0">
            <a:noFill/>
          </a:ln>
        </p:spPr>
      </p:pic>
      <p:pic>
        <p:nvPicPr>
          <p:cNvPr id="361" name="Image 7" descr=""/>
          <p:cNvPicPr/>
          <p:nvPr/>
        </p:nvPicPr>
        <p:blipFill>
          <a:blip r:embed="rId3"/>
          <a:stretch/>
        </p:blipFill>
        <p:spPr>
          <a:xfrm>
            <a:off x="340560" y="104760"/>
            <a:ext cx="1075680" cy="595080"/>
          </a:xfrm>
          <a:prstGeom prst="rect">
            <a:avLst/>
          </a:prstGeom>
          <a:noFill/>
          <a:ln w="0">
            <a:noFill/>
          </a:ln>
        </p:spPr>
      </p:pic>
      <p:sp>
        <p:nvSpPr>
          <p:cNvPr id="350"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362" name="Image 9" descr=""/>
          <p:cNvPicPr/>
          <p:nvPr/>
        </p:nvPicPr>
        <p:blipFill>
          <a:blip r:embed="rId4"/>
          <a:stretch/>
        </p:blipFill>
        <p:spPr>
          <a:xfrm>
            <a:off x="2059200" y="135000"/>
            <a:ext cx="555840" cy="555840"/>
          </a:xfrm>
          <a:prstGeom prst="rect">
            <a:avLst/>
          </a:prstGeom>
          <a:noFill/>
          <a:ln w="0">
            <a:noFill/>
          </a:ln>
        </p:spPr>
      </p:pic>
      <p:pic>
        <p:nvPicPr>
          <p:cNvPr id="363" name="Image 12" descr="Une image contenant Visage humain, capture d’écran, usine, art&#10;&#10;Description générée automatiquement"/>
          <p:cNvPicPr/>
          <p:nvPr/>
        </p:nvPicPr>
        <p:blipFill>
          <a:blip r:embed="rId5"/>
          <a:srcRect l="0" t="16787" r="0" b="75339"/>
          <a:stretch/>
        </p:blipFill>
        <p:spPr>
          <a:xfrm>
            <a:off x="0" y="6318000"/>
            <a:ext cx="12187800" cy="535680"/>
          </a:xfrm>
          <a:prstGeom prst="rect">
            <a:avLst/>
          </a:prstGeom>
          <a:noFill/>
          <a:ln w="0">
            <a:noFill/>
          </a:ln>
        </p:spPr>
      </p:pic>
      <p:sp>
        <p:nvSpPr>
          <p:cNvPr id="364"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000000"/>
              </a:solidFill>
              <a:effectLst/>
              <a:uFillTx/>
              <a:latin typeface="Arial"/>
            </a:endParaRPr>
          </a:p>
        </p:txBody>
      </p:sp>
      <p:sp>
        <p:nvSpPr>
          <p:cNvPr id="365" name="PlaceHolder 2"/>
          <p:cNvSpPr>
            <a:spLocks noGrp="1"/>
          </p:cNvSpPr>
          <p:nvPr>
            <p:ph type="body"/>
          </p:nvPr>
        </p:nvSpPr>
        <p:spPr>
          <a:xfrm>
            <a:off x="695160" y="1989000"/>
            <a:ext cx="10797120" cy="413604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366" name="PlaceHolder 3"/>
          <p:cNvSpPr>
            <a:spLocks noGrp="1"/>
          </p:cNvSpPr>
          <p:nvPr>
            <p:ph type="dt" idx="88"/>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&lt;date/heure&gt;</a:t>
            </a:r>
            <a:endParaRPr b="0" lang="fr-FR" sz="1000" strike="noStrike" u="none">
              <a:solidFill>
                <a:srgbClr val="000000"/>
              </a:solidFill>
              <a:effectLst/>
              <a:uFillTx/>
              <a:latin typeface="Times New Roman"/>
            </a:endParaRPr>
          </a:p>
        </p:txBody>
      </p:sp>
      <p:sp>
        <p:nvSpPr>
          <p:cNvPr id="367" name="PlaceHolder 4"/>
          <p:cNvSpPr>
            <a:spLocks noGrp="1"/>
          </p:cNvSpPr>
          <p:nvPr>
            <p:ph type="ftr" idx="89"/>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000000"/>
              </a:solidFill>
              <a:effectLst/>
              <a:uFillTx/>
              <a:latin typeface="Times New Roman"/>
            </a:endParaRPr>
          </a:p>
        </p:txBody>
      </p:sp>
      <p:sp>
        <p:nvSpPr>
          <p:cNvPr id="368" name="PlaceHolder 5"/>
          <p:cNvSpPr>
            <a:spLocks noGrp="1"/>
          </p:cNvSpPr>
          <p:nvPr>
            <p:ph type="sldNum" idx="90"/>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5D42BCAC-6238-48A8-8910-773B5FCECA65}" type="slidenum">
              <a:rPr b="0" lang="fr-FR" sz="1000" strike="noStrike" u="none">
                <a:solidFill>
                  <a:schemeClr val="lt1"/>
                </a:solidFill>
                <a:effectLst/>
                <a:uFillTx/>
                <a:latin typeface="Arial"/>
              </a:rPr>
              <a:t>&lt;numéro&gt;</a:t>
            </a:fld>
            <a:endParaRPr b="0" lang="fr-FR" sz="1000" strike="noStrike" u="none">
              <a:solidFill>
                <a:srgbClr val="000000"/>
              </a:solidFill>
              <a:effectLst/>
              <a:uFillTx/>
              <a:latin typeface="Times New Roman"/>
            </a:endParaRPr>
          </a:p>
        </p:txBody>
      </p:sp>
      <p:pic>
        <p:nvPicPr>
          <p:cNvPr id="369" name="Image 6" descr=""/>
          <p:cNvPicPr/>
          <p:nvPr/>
        </p:nvPicPr>
        <p:blipFill>
          <a:blip r:embed="rId6"/>
          <a:stretch/>
        </p:blipFill>
        <p:spPr>
          <a:xfrm>
            <a:off x="10309320" y="549360"/>
            <a:ext cx="1182960" cy="246240"/>
          </a:xfrm>
          <a:prstGeom prst="rect">
            <a:avLst/>
          </a:prstGeom>
          <a:noFill/>
          <a:ln w="0">
            <a:noFill/>
          </a:ln>
        </p:spPr>
      </p:pic>
      <p:cxnSp>
        <p:nvCxnSpPr>
          <p:cNvPr id="370" name="Connecteur droit 8"/>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re et contenu">
    <p:bg>
      <p:bgPr>
        <a:solidFill>
          <a:srgbClr val="ffffff"/>
        </a:solidFill>
      </p:bgPr>
    </p:bg>
    <p:spTree>
      <p:nvGrpSpPr>
        <p:cNvPr id="1" name=""/>
        <p:cNvGrpSpPr/>
        <p:nvPr/>
      </p:nvGrpSpPr>
      <p:grpSpPr>
        <a:xfrm>
          <a:off x="0" y="0"/>
          <a:ext cx="0" cy="0"/>
          <a:chOff x="0" y="0"/>
          <a:chExt cx="0" cy="0"/>
        </a:xfrm>
      </p:grpSpPr>
      <p:pic>
        <p:nvPicPr>
          <p:cNvPr id="348" name="Image 6" descr=""/>
          <p:cNvPicPr/>
          <p:nvPr/>
        </p:nvPicPr>
        <p:blipFill>
          <a:blip r:embed="rId2"/>
          <a:srcRect l="0" t="0" r="780" b="0"/>
          <a:stretch/>
        </p:blipFill>
        <p:spPr>
          <a:xfrm>
            <a:off x="9036000" y="124560"/>
            <a:ext cx="717840" cy="420480"/>
          </a:xfrm>
          <a:prstGeom prst="rect">
            <a:avLst/>
          </a:prstGeom>
          <a:noFill/>
          <a:ln w="0">
            <a:noFill/>
          </a:ln>
        </p:spPr>
      </p:pic>
      <p:pic>
        <p:nvPicPr>
          <p:cNvPr id="349" name="Image 7" descr=""/>
          <p:cNvPicPr/>
          <p:nvPr/>
        </p:nvPicPr>
        <p:blipFill>
          <a:blip r:embed="rId3"/>
          <a:stretch/>
        </p:blipFill>
        <p:spPr>
          <a:xfrm>
            <a:off x="340560" y="104760"/>
            <a:ext cx="1075680" cy="595080"/>
          </a:xfrm>
          <a:prstGeom prst="rect">
            <a:avLst/>
          </a:prstGeom>
          <a:noFill/>
          <a:ln w="0">
            <a:noFill/>
          </a:ln>
        </p:spPr>
      </p:pic>
      <p:sp>
        <p:nvSpPr>
          <p:cNvPr id="350"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351" name="Image 9" descr=""/>
          <p:cNvPicPr/>
          <p:nvPr/>
        </p:nvPicPr>
        <p:blipFill>
          <a:blip r:embed="rId4"/>
          <a:stretch/>
        </p:blipFill>
        <p:spPr>
          <a:xfrm>
            <a:off x="2059200" y="135000"/>
            <a:ext cx="555840" cy="555840"/>
          </a:xfrm>
          <a:prstGeom prst="rect">
            <a:avLst/>
          </a:prstGeom>
          <a:noFill/>
          <a:ln w="0">
            <a:noFill/>
          </a:ln>
        </p:spPr>
      </p:pic>
      <p:pic>
        <p:nvPicPr>
          <p:cNvPr id="352" name="Image 12" descr="Une image contenant Visage humain, capture d’écran, usine, art&#10;&#10;Description générée automatiquement"/>
          <p:cNvPicPr/>
          <p:nvPr/>
        </p:nvPicPr>
        <p:blipFill>
          <a:blip r:embed="rId5"/>
          <a:srcRect l="0" t="16787" r="0" b="75339"/>
          <a:stretch/>
        </p:blipFill>
        <p:spPr>
          <a:xfrm>
            <a:off x="0" y="6318000"/>
            <a:ext cx="12187800" cy="535680"/>
          </a:xfrm>
          <a:prstGeom prst="rect">
            <a:avLst/>
          </a:prstGeom>
          <a:noFill/>
          <a:ln w="0">
            <a:noFill/>
          </a:ln>
        </p:spPr>
      </p:pic>
      <p:sp>
        <p:nvSpPr>
          <p:cNvPr id="353"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000000"/>
              </a:solidFill>
              <a:effectLst/>
              <a:uFillTx/>
              <a:latin typeface="Arial"/>
            </a:endParaRPr>
          </a:p>
        </p:txBody>
      </p:sp>
      <p:sp>
        <p:nvSpPr>
          <p:cNvPr id="354" name="PlaceHolder 2"/>
          <p:cNvSpPr>
            <a:spLocks noGrp="1"/>
          </p:cNvSpPr>
          <p:nvPr>
            <p:ph type="body"/>
          </p:nvPr>
        </p:nvSpPr>
        <p:spPr>
          <a:xfrm>
            <a:off x="695160" y="1989000"/>
            <a:ext cx="10797120" cy="413604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355" name="PlaceHolder 3"/>
          <p:cNvSpPr>
            <a:spLocks noGrp="1"/>
          </p:cNvSpPr>
          <p:nvPr>
            <p:ph type="dt" idx="85"/>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&lt;date/heure&gt;</a:t>
            </a:r>
            <a:endParaRPr b="0" lang="fr-FR" sz="1000" strike="noStrike" u="none">
              <a:solidFill>
                <a:srgbClr val="000000"/>
              </a:solidFill>
              <a:effectLst/>
              <a:uFillTx/>
              <a:latin typeface="Times New Roman"/>
            </a:endParaRPr>
          </a:p>
        </p:txBody>
      </p:sp>
      <p:sp>
        <p:nvSpPr>
          <p:cNvPr id="356" name="PlaceHolder 4"/>
          <p:cNvSpPr>
            <a:spLocks noGrp="1"/>
          </p:cNvSpPr>
          <p:nvPr>
            <p:ph type="ftr" idx="86"/>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000000"/>
              </a:solidFill>
              <a:effectLst/>
              <a:uFillTx/>
              <a:latin typeface="Times New Roman"/>
            </a:endParaRPr>
          </a:p>
        </p:txBody>
      </p:sp>
      <p:sp>
        <p:nvSpPr>
          <p:cNvPr id="357" name="PlaceHolder 5"/>
          <p:cNvSpPr>
            <a:spLocks noGrp="1"/>
          </p:cNvSpPr>
          <p:nvPr>
            <p:ph type="sldNum" idx="87"/>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67A644C6-FAE1-4E5A-A03F-E5F529C10333}" type="slidenum">
              <a:rPr b="0" lang="fr-FR" sz="1000" strike="noStrike" u="none">
                <a:solidFill>
                  <a:schemeClr val="lt1"/>
                </a:solidFill>
                <a:effectLst/>
                <a:uFillTx/>
                <a:latin typeface="Arial"/>
              </a:rPr>
              <a:t>&lt;numéro&gt;</a:t>
            </a:fld>
            <a:endParaRPr b="0" lang="fr-FR" sz="1000" strike="noStrike" u="none">
              <a:solidFill>
                <a:srgbClr val="000000"/>
              </a:solidFill>
              <a:effectLst/>
              <a:uFillTx/>
              <a:latin typeface="Times New Roman"/>
            </a:endParaRPr>
          </a:p>
        </p:txBody>
      </p:sp>
      <p:pic>
        <p:nvPicPr>
          <p:cNvPr id="358" name="Image 6" descr=""/>
          <p:cNvPicPr/>
          <p:nvPr/>
        </p:nvPicPr>
        <p:blipFill>
          <a:blip r:embed="rId6"/>
          <a:stretch/>
        </p:blipFill>
        <p:spPr>
          <a:xfrm>
            <a:off x="10309320" y="549360"/>
            <a:ext cx="1182960" cy="246240"/>
          </a:xfrm>
          <a:prstGeom prst="rect">
            <a:avLst/>
          </a:prstGeom>
          <a:noFill/>
          <a:ln w="0">
            <a:noFill/>
          </a:ln>
        </p:spPr>
      </p:pic>
      <p:cxnSp>
        <p:nvCxnSpPr>
          <p:cNvPr id="359" name="Connecteur droit 8"/>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tandard">
    <p:bg>
      <p:bgPr>
        <a:solidFill>
          <a:srgbClr val="ffffff"/>
        </a:solidFill>
      </p:bgPr>
    </p:bg>
    <p:spTree>
      <p:nvGrpSpPr>
        <p:cNvPr id="1" name=""/>
        <p:cNvGrpSpPr/>
        <p:nvPr/>
      </p:nvGrpSpPr>
      <p:grpSpPr>
        <a:xfrm>
          <a:off x="0" y="0"/>
          <a:ext cx="0" cy="0"/>
          <a:chOff x="0" y="0"/>
          <a:chExt cx="0" cy="0"/>
        </a:xfrm>
      </p:grpSpPr>
      <p:pic>
        <p:nvPicPr>
          <p:cNvPr id="371" name="Image 6" descr=""/>
          <p:cNvPicPr/>
          <p:nvPr/>
        </p:nvPicPr>
        <p:blipFill>
          <a:blip r:embed="rId2"/>
          <a:srcRect l="0" t="0" r="780" b="0"/>
          <a:stretch/>
        </p:blipFill>
        <p:spPr>
          <a:xfrm>
            <a:off x="9036000" y="124560"/>
            <a:ext cx="717840" cy="420480"/>
          </a:xfrm>
          <a:prstGeom prst="rect">
            <a:avLst/>
          </a:prstGeom>
          <a:noFill/>
          <a:ln w="0">
            <a:noFill/>
          </a:ln>
        </p:spPr>
      </p:pic>
      <p:pic>
        <p:nvPicPr>
          <p:cNvPr id="372" name="Image 7" descr=""/>
          <p:cNvPicPr/>
          <p:nvPr/>
        </p:nvPicPr>
        <p:blipFill>
          <a:blip r:embed="rId3"/>
          <a:stretch/>
        </p:blipFill>
        <p:spPr>
          <a:xfrm>
            <a:off x="340560" y="104760"/>
            <a:ext cx="1075680" cy="595080"/>
          </a:xfrm>
          <a:prstGeom prst="rect">
            <a:avLst/>
          </a:prstGeom>
          <a:noFill/>
          <a:ln w="0">
            <a:noFill/>
          </a:ln>
        </p:spPr>
      </p:pic>
      <p:sp>
        <p:nvSpPr>
          <p:cNvPr id="373"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374" name="Image 9" descr=""/>
          <p:cNvPicPr/>
          <p:nvPr/>
        </p:nvPicPr>
        <p:blipFill>
          <a:blip r:embed="rId4"/>
          <a:stretch/>
        </p:blipFill>
        <p:spPr>
          <a:xfrm>
            <a:off x="2059200" y="135000"/>
            <a:ext cx="555840" cy="555840"/>
          </a:xfrm>
          <a:prstGeom prst="rect">
            <a:avLst/>
          </a:prstGeom>
          <a:noFill/>
          <a:ln w="0">
            <a:noFill/>
          </a:ln>
        </p:spPr>
      </p:pic>
      <p:pic>
        <p:nvPicPr>
          <p:cNvPr id="375" name="Image 12" descr="Une image contenant Visage humain, capture d’écran, usine, art&#10;&#10;Description générée automatiquement"/>
          <p:cNvPicPr/>
          <p:nvPr/>
        </p:nvPicPr>
        <p:blipFill>
          <a:blip r:embed="rId5"/>
          <a:srcRect l="0" t="16787" r="0" b="75339"/>
          <a:stretch/>
        </p:blipFill>
        <p:spPr>
          <a:xfrm>
            <a:off x="0" y="6318000"/>
            <a:ext cx="12187800" cy="535680"/>
          </a:xfrm>
          <a:prstGeom prst="rect">
            <a:avLst/>
          </a:prstGeom>
          <a:noFill/>
          <a:ln w="0">
            <a:noFill/>
          </a:ln>
        </p:spPr>
      </p:pic>
      <p:sp>
        <p:nvSpPr>
          <p:cNvPr id="376"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000000"/>
              </a:solidFill>
              <a:effectLst/>
              <a:uFillTx/>
              <a:latin typeface="Arial"/>
            </a:endParaRPr>
          </a:p>
        </p:txBody>
      </p:sp>
      <p:sp>
        <p:nvSpPr>
          <p:cNvPr id="377" name="PlaceHolder 2"/>
          <p:cNvSpPr>
            <a:spLocks noGrp="1"/>
          </p:cNvSpPr>
          <p:nvPr>
            <p:ph type="body"/>
          </p:nvPr>
        </p:nvSpPr>
        <p:spPr>
          <a:xfrm>
            <a:off x="695160" y="1989000"/>
            <a:ext cx="10797120" cy="413604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378" name="PlaceHolder 3"/>
          <p:cNvSpPr>
            <a:spLocks noGrp="1"/>
          </p:cNvSpPr>
          <p:nvPr>
            <p:ph type="dt" idx="91"/>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&lt;date/heure&gt;</a:t>
            </a:r>
            <a:endParaRPr b="0" lang="fr-FR" sz="1000" strike="noStrike" u="none">
              <a:solidFill>
                <a:srgbClr val="000000"/>
              </a:solidFill>
              <a:effectLst/>
              <a:uFillTx/>
              <a:latin typeface="Times New Roman"/>
            </a:endParaRPr>
          </a:p>
        </p:txBody>
      </p:sp>
      <p:sp>
        <p:nvSpPr>
          <p:cNvPr id="379" name="PlaceHolder 4"/>
          <p:cNvSpPr>
            <a:spLocks noGrp="1"/>
          </p:cNvSpPr>
          <p:nvPr>
            <p:ph type="ftr" idx="92"/>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000000"/>
              </a:solidFill>
              <a:effectLst/>
              <a:uFillTx/>
              <a:latin typeface="Times New Roman"/>
            </a:endParaRPr>
          </a:p>
        </p:txBody>
      </p:sp>
      <p:sp>
        <p:nvSpPr>
          <p:cNvPr id="380" name="PlaceHolder 5"/>
          <p:cNvSpPr>
            <a:spLocks noGrp="1"/>
          </p:cNvSpPr>
          <p:nvPr>
            <p:ph type="sldNum" idx="93"/>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12757C57-7466-47B3-9DF2-5F80994824AE}" type="slidenum">
              <a:rPr b="0" lang="fr-FR" sz="1000" strike="noStrike" u="none">
                <a:solidFill>
                  <a:schemeClr val="lt1"/>
                </a:solidFill>
                <a:effectLst/>
                <a:uFillTx/>
                <a:latin typeface="Arial"/>
              </a:rPr>
              <a:t>&lt;numéro&gt;</a:t>
            </a:fld>
            <a:endParaRPr b="0" lang="fr-FR" sz="1000" strike="noStrike" u="none">
              <a:solidFill>
                <a:srgbClr val="000000"/>
              </a:solidFill>
              <a:effectLst/>
              <a:uFillTx/>
              <a:latin typeface="Times New Roman"/>
            </a:endParaRPr>
          </a:p>
        </p:txBody>
      </p:sp>
      <p:pic>
        <p:nvPicPr>
          <p:cNvPr id="381" name="Image 6" descr=""/>
          <p:cNvPicPr/>
          <p:nvPr/>
        </p:nvPicPr>
        <p:blipFill>
          <a:blip r:embed="rId6"/>
          <a:stretch/>
        </p:blipFill>
        <p:spPr>
          <a:xfrm>
            <a:off x="10309320" y="549360"/>
            <a:ext cx="1182960" cy="246240"/>
          </a:xfrm>
          <a:prstGeom prst="rect">
            <a:avLst/>
          </a:prstGeom>
          <a:noFill/>
          <a:ln w="0">
            <a:noFill/>
          </a:ln>
        </p:spPr>
      </p:pic>
      <p:cxnSp>
        <p:nvCxnSpPr>
          <p:cNvPr id="382" name="Connecteur droit 8"/>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tandard 2">
    <p:bg>
      <p:bgPr>
        <a:solidFill>
          <a:srgbClr val="ffffff"/>
        </a:solidFill>
      </p:bgPr>
    </p:bg>
    <p:spTree>
      <p:nvGrpSpPr>
        <p:cNvPr id="1" name=""/>
        <p:cNvGrpSpPr/>
        <p:nvPr/>
      </p:nvGrpSpPr>
      <p:grpSpPr>
        <a:xfrm>
          <a:off x="0" y="0"/>
          <a:ext cx="0" cy="0"/>
          <a:chOff x="0" y="0"/>
          <a:chExt cx="0" cy="0"/>
        </a:xfrm>
      </p:grpSpPr>
      <p:pic>
        <p:nvPicPr>
          <p:cNvPr id="383" name="Image 6" descr=""/>
          <p:cNvPicPr/>
          <p:nvPr/>
        </p:nvPicPr>
        <p:blipFill>
          <a:blip r:embed="rId2"/>
          <a:srcRect l="0" t="0" r="780" b="0"/>
          <a:stretch/>
        </p:blipFill>
        <p:spPr>
          <a:xfrm>
            <a:off x="9036000" y="124560"/>
            <a:ext cx="717840" cy="420480"/>
          </a:xfrm>
          <a:prstGeom prst="rect">
            <a:avLst/>
          </a:prstGeom>
          <a:noFill/>
          <a:ln w="0">
            <a:noFill/>
          </a:ln>
        </p:spPr>
      </p:pic>
      <p:pic>
        <p:nvPicPr>
          <p:cNvPr id="384" name="Image 7" descr=""/>
          <p:cNvPicPr/>
          <p:nvPr/>
        </p:nvPicPr>
        <p:blipFill>
          <a:blip r:embed="rId3"/>
          <a:stretch/>
        </p:blipFill>
        <p:spPr>
          <a:xfrm>
            <a:off x="340560" y="104760"/>
            <a:ext cx="1075680" cy="595080"/>
          </a:xfrm>
          <a:prstGeom prst="rect">
            <a:avLst/>
          </a:prstGeom>
          <a:noFill/>
          <a:ln w="0">
            <a:noFill/>
          </a:ln>
        </p:spPr>
      </p:pic>
      <p:sp>
        <p:nvSpPr>
          <p:cNvPr id="385"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386" name="Image 9" descr=""/>
          <p:cNvPicPr/>
          <p:nvPr/>
        </p:nvPicPr>
        <p:blipFill>
          <a:blip r:embed="rId4"/>
          <a:stretch/>
        </p:blipFill>
        <p:spPr>
          <a:xfrm>
            <a:off x="2059200" y="135000"/>
            <a:ext cx="555840" cy="555840"/>
          </a:xfrm>
          <a:prstGeom prst="rect">
            <a:avLst/>
          </a:prstGeom>
          <a:noFill/>
          <a:ln w="0">
            <a:noFill/>
          </a:ln>
        </p:spPr>
      </p:pic>
      <p:pic>
        <p:nvPicPr>
          <p:cNvPr id="387" name="Image 12" descr="Une image contenant Visage humain, capture d’écran, usine, art&#10;&#10;Description générée automatiquement"/>
          <p:cNvPicPr/>
          <p:nvPr/>
        </p:nvPicPr>
        <p:blipFill>
          <a:blip r:embed="rId5"/>
          <a:srcRect l="0" t="16787" r="0" b="75339"/>
          <a:stretch/>
        </p:blipFill>
        <p:spPr>
          <a:xfrm>
            <a:off x="0" y="6318000"/>
            <a:ext cx="12187800" cy="535680"/>
          </a:xfrm>
          <a:prstGeom prst="rect">
            <a:avLst/>
          </a:prstGeom>
          <a:noFill/>
          <a:ln w="0">
            <a:noFill/>
          </a:ln>
        </p:spPr>
      </p:pic>
      <p:sp>
        <p:nvSpPr>
          <p:cNvPr id="388"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000000"/>
              </a:solidFill>
              <a:effectLst/>
              <a:uFillTx/>
              <a:latin typeface="Arial"/>
            </a:endParaRPr>
          </a:p>
        </p:txBody>
      </p:sp>
      <p:sp>
        <p:nvSpPr>
          <p:cNvPr id="389" name="PlaceHolder 2"/>
          <p:cNvSpPr>
            <a:spLocks noGrp="1"/>
          </p:cNvSpPr>
          <p:nvPr>
            <p:ph type="body"/>
          </p:nvPr>
        </p:nvSpPr>
        <p:spPr>
          <a:xfrm>
            <a:off x="695160" y="1989000"/>
            <a:ext cx="10797120" cy="413604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390" name="PlaceHolder 3"/>
          <p:cNvSpPr>
            <a:spLocks noGrp="1"/>
          </p:cNvSpPr>
          <p:nvPr>
            <p:ph type="dt" idx="94"/>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&lt;date/heure&gt;</a:t>
            </a:r>
            <a:endParaRPr b="0" lang="fr-FR" sz="1000" strike="noStrike" u="none">
              <a:solidFill>
                <a:srgbClr val="000000"/>
              </a:solidFill>
              <a:effectLst/>
              <a:uFillTx/>
              <a:latin typeface="Times New Roman"/>
            </a:endParaRPr>
          </a:p>
        </p:txBody>
      </p:sp>
      <p:sp>
        <p:nvSpPr>
          <p:cNvPr id="391" name="PlaceHolder 4"/>
          <p:cNvSpPr>
            <a:spLocks noGrp="1"/>
          </p:cNvSpPr>
          <p:nvPr>
            <p:ph type="ftr" idx="95"/>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000000"/>
              </a:solidFill>
              <a:effectLst/>
              <a:uFillTx/>
              <a:latin typeface="Times New Roman"/>
            </a:endParaRPr>
          </a:p>
        </p:txBody>
      </p:sp>
      <p:sp>
        <p:nvSpPr>
          <p:cNvPr id="392" name="PlaceHolder 5"/>
          <p:cNvSpPr>
            <a:spLocks noGrp="1"/>
          </p:cNvSpPr>
          <p:nvPr>
            <p:ph type="sldNum" idx="96"/>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3C273149-33EE-4006-B636-4498E98E5929}" type="slidenum">
              <a:rPr b="0" lang="fr-FR" sz="1000" strike="noStrike" u="none">
                <a:solidFill>
                  <a:schemeClr val="lt1"/>
                </a:solidFill>
                <a:effectLst/>
                <a:uFillTx/>
                <a:latin typeface="Arial"/>
              </a:rPr>
              <a:t>&lt;numéro&gt;</a:t>
            </a:fld>
            <a:endParaRPr b="0" lang="fr-FR" sz="1000" strike="noStrike" u="none">
              <a:solidFill>
                <a:srgbClr val="000000"/>
              </a:solidFill>
              <a:effectLst/>
              <a:uFillTx/>
              <a:latin typeface="Times New Roman"/>
            </a:endParaRPr>
          </a:p>
        </p:txBody>
      </p:sp>
      <p:pic>
        <p:nvPicPr>
          <p:cNvPr id="393" name="Image 6" descr=""/>
          <p:cNvPicPr/>
          <p:nvPr/>
        </p:nvPicPr>
        <p:blipFill>
          <a:blip r:embed="rId6"/>
          <a:stretch/>
        </p:blipFill>
        <p:spPr>
          <a:xfrm>
            <a:off x="10309320" y="549360"/>
            <a:ext cx="1182960" cy="246240"/>
          </a:xfrm>
          <a:prstGeom prst="rect">
            <a:avLst/>
          </a:prstGeom>
          <a:noFill/>
          <a:ln w="0">
            <a:noFill/>
          </a:ln>
        </p:spPr>
      </p:pic>
      <p:cxnSp>
        <p:nvCxnSpPr>
          <p:cNvPr id="394" name="Connecteur droit 8"/>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tandard 3">
    <p:bg>
      <p:bgPr>
        <a:solidFill>
          <a:srgbClr val="ffffff"/>
        </a:solidFill>
      </p:bgPr>
    </p:bg>
    <p:spTree>
      <p:nvGrpSpPr>
        <p:cNvPr id="1" name=""/>
        <p:cNvGrpSpPr/>
        <p:nvPr/>
      </p:nvGrpSpPr>
      <p:grpSpPr>
        <a:xfrm>
          <a:off x="0" y="0"/>
          <a:ext cx="0" cy="0"/>
          <a:chOff x="0" y="0"/>
          <a:chExt cx="0" cy="0"/>
        </a:xfrm>
      </p:grpSpPr>
      <p:pic>
        <p:nvPicPr>
          <p:cNvPr id="395" name="Image 6" descr=""/>
          <p:cNvPicPr/>
          <p:nvPr/>
        </p:nvPicPr>
        <p:blipFill>
          <a:blip r:embed="rId2"/>
          <a:srcRect l="0" t="0" r="780" b="0"/>
          <a:stretch/>
        </p:blipFill>
        <p:spPr>
          <a:xfrm>
            <a:off x="9036000" y="124560"/>
            <a:ext cx="717840" cy="420480"/>
          </a:xfrm>
          <a:prstGeom prst="rect">
            <a:avLst/>
          </a:prstGeom>
          <a:noFill/>
          <a:ln w="0">
            <a:noFill/>
          </a:ln>
        </p:spPr>
      </p:pic>
      <p:pic>
        <p:nvPicPr>
          <p:cNvPr id="396" name="Image 7" descr=""/>
          <p:cNvPicPr/>
          <p:nvPr/>
        </p:nvPicPr>
        <p:blipFill>
          <a:blip r:embed="rId3"/>
          <a:stretch/>
        </p:blipFill>
        <p:spPr>
          <a:xfrm>
            <a:off x="340560" y="104760"/>
            <a:ext cx="1075680" cy="595080"/>
          </a:xfrm>
          <a:prstGeom prst="rect">
            <a:avLst/>
          </a:prstGeom>
          <a:noFill/>
          <a:ln w="0">
            <a:noFill/>
          </a:ln>
        </p:spPr>
      </p:pic>
      <p:sp>
        <p:nvSpPr>
          <p:cNvPr id="397"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398" name="Image 9" descr=""/>
          <p:cNvPicPr/>
          <p:nvPr/>
        </p:nvPicPr>
        <p:blipFill>
          <a:blip r:embed="rId4"/>
          <a:stretch/>
        </p:blipFill>
        <p:spPr>
          <a:xfrm>
            <a:off x="2059200" y="135000"/>
            <a:ext cx="555840" cy="555840"/>
          </a:xfrm>
          <a:prstGeom prst="rect">
            <a:avLst/>
          </a:prstGeom>
          <a:noFill/>
          <a:ln w="0">
            <a:noFill/>
          </a:ln>
        </p:spPr>
      </p:pic>
      <p:pic>
        <p:nvPicPr>
          <p:cNvPr id="399" name="Image 12" descr="Une image contenant Visage humain, capture d’écran, usine, art&#10;&#10;Description générée automatiquement"/>
          <p:cNvPicPr/>
          <p:nvPr/>
        </p:nvPicPr>
        <p:blipFill>
          <a:blip r:embed="rId5"/>
          <a:srcRect l="0" t="16787" r="0" b="75339"/>
          <a:stretch/>
        </p:blipFill>
        <p:spPr>
          <a:xfrm>
            <a:off x="0" y="6318000"/>
            <a:ext cx="12187800" cy="535680"/>
          </a:xfrm>
          <a:prstGeom prst="rect">
            <a:avLst/>
          </a:prstGeom>
          <a:noFill/>
          <a:ln w="0">
            <a:noFill/>
          </a:ln>
        </p:spPr>
      </p:pic>
      <p:sp>
        <p:nvSpPr>
          <p:cNvPr id="400"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000000"/>
              </a:solidFill>
              <a:effectLst/>
              <a:uFillTx/>
              <a:latin typeface="Arial"/>
            </a:endParaRPr>
          </a:p>
        </p:txBody>
      </p:sp>
      <p:sp>
        <p:nvSpPr>
          <p:cNvPr id="401" name="PlaceHolder 2"/>
          <p:cNvSpPr>
            <a:spLocks noGrp="1"/>
          </p:cNvSpPr>
          <p:nvPr>
            <p:ph type="body"/>
          </p:nvPr>
        </p:nvSpPr>
        <p:spPr>
          <a:xfrm>
            <a:off x="695160" y="1989000"/>
            <a:ext cx="10797120" cy="413604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402" name="PlaceHolder 3"/>
          <p:cNvSpPr>
            <a:spLocks noGrp="1"/>
          </p:cNvSpPr>
          <p:nvPr>
            <p:ph type="dt" idx="97"/>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&lt;date/heure&gt;</a:t>
            </a:r>
            <a:endParaRPr b="0" lang="fr-FR" sz="1000" strike="noStrike" u="none">
              <a:solidFill>
                <a:srgbClr val="000000"/>
              </a:solidFill>
              <a:effectLst/>
              <a:uFillTx/>
              <a:latin typeface="Times New Roman"/>
            </a:endParaRPr>
          </a:p>
        </p:txBody>
      </p:sp>
      <p:sp>
        <p:nvSpPr>
          <p:cNvPr id="403" name="PlaceHolder 4"/>
          <p:cNvSpPr>
            <a:spLocks noGrp="1"/>
          </p:cNvSpPr>
          <p:nvPr>
            <p:ph type="ftr" idx="98"/>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000000"/>
              </a:solidFill>
              <a:effectLst/>
              <a:uFillTx/>
              <a:latin typeface="Times New Roman"/>
            </a:endParaRPr>
          </a:p>
        </p:txBody>
      </p:sp>
      <p:sp>
        <p:nvSpPr>
          <p:cNvPr id="404" name="PlaceHolder 5"/>
          <p:cNvSpPr>
            <a:spLocks noGrp="1"/>
          </p:cNvSpPr>
          <p:nvPr>
            <p:ph type="sldNum" idx="99"/>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6E806C00-1972-4E93-AC03-60486A4FFE99}" type="slidenum">
              <a:rPr b="0" lang="fr-FR" sz="1000" strike="noStrike" u="none">
                <a:solidFill>
                  <a:schemeClr val="lt1"/>
                </a:solidFill>
                <a:effectLst/>
                <a:uFillTx/>
                <a:latin typeface="Arial"/>
              </a:rPr>
              <a:t>&lt;numéro&gt;</a:t>
            </a:fld>
            <a:endParaRPr b="0" lang="fr-FR" sz="1000" strike="noStrike" u="none">
              <a:solidFill>
                <a:srgbClr val="000000"/>
              </a:solidFill>
              <a:effectLst/>
              <a:uFillTx/>
              <a:latin typeface="Times New Roman"/>
            </a:endParaRPr>
          </a:p>
        </p:txBody>
      </p:sp>
      <p:pic>
        <p:nvPicPr>
          <p:cNvPr id="405" name="Image 6" descr=""/>
          <p:cNvPicPr/>
          <p:nvPr/>
        </p:nvPicPr>
        <p:blipFill>
          <a:blip r:embed="rId6"/>
          <a:stretch/>
        </p:blipFill>
        <p:spPr>
          <a:xfrm>
            <a:off x="10309320" y="549360"/>
            <a:ext cx="1182960" cy="246240"/>
          </a:xfrm>
          <a:prstGeom prst="rect">
            <a:avLst/>
          </a:prstGeom>
          <a:noFill/>
          <a:ln w="0">
            <a:noFill/>
          </a:ln>
        </p:spPr>
      </p:pic>
      <p:cxnSp>
        <p:nvCxnSpPr>
          <p:cNvPr id="406" name="Connecteur droit 8"/>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15">
    <p:bg>
      <p:bgPr>
        <a:solidFill>
          <a:srgbClr val="ffffff"/>
        </a:solidFill>
      </p:bgPr>
    </p:bg>
    <p:spTree>
      <p:nvGrpSpPr>
        <p:cNvPr id="1" name=""/>
        <p:cNvGrpSpPr/>
        <p:nvPr/>
      </p:nvGrpSpPr>
      <p:grpSpPr>
        <a:xfrm>
          <a:off x="0" y="0"/>
          <a:ext cx="0" cy="0"/>
          <a:chOff x="0" y="0"/>
          <a:chExt cx="0" cy="0"/>
        </a:xfrm>
      </p:grpSpPr>
      <p:sp>
        <p:nvSpPr>
          <p:cNvPr id="407" name="PlaceHolder 1"/>
          <p:cNvSpPr>
            <a:spLocks noGrp="1"/>
          </p:cNvSpPr>
          <p:nvPr>
            <p:ph type="title"/>
          </p:nvPr>
        </p:nvSpPr>
        <p:spPr>
          <a:xfrm>
            <a:off x="1523880" y="1122480"/>
            <a:ext cx="9139680" cy="238320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fr-FR" sz="6000" strike="noStrike" u="none">
                <a:solidFill>
                  <a:schemeClr val="dk1"/>
                </a:solidFill>
                <a:effectLst/>
                <a:uFillTx/>
                <a:latin typeface="Calibri Light"/>
              </a:rPr>
              <a:t>Modifiez le style du titre</a:t>
            </a:r>
            <a:endParaRPr b="0" lang="fr-FR" sz="6000" strike="noStrike" u="none">
              <a:solidFill>
                <a:srgbClr val="000000"/>
              </a:solidFill>
              <a:effectLst/>
              <a:uFillTx/>
              <a:latin typeface="Arial"/>
            </a:endParaRPr>
          </a:p>
        </p:txBody>
      </p:sp>
      <p:sp>
        <p:nvSpPr>
          <p:cNvPr id="408" name="PlaceHolder 2"/>
          <p:cNvSpPr>
            <a:spLocks noGrp="1"/>
          </p:cNvSpPr>
          <p:nvPr>
            <p:ph type="dt" idx="100"/>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409" name="PlaceHolder 3"/>
          <p:cNvSpPr>
            <a:spLocks noGrp="1"/>
          </p:cNvSpPr>
          <p:nvPr>
            <p:ph type="ftr" idx="101"/>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410" name="PlaceHolder 4"/>
          <p:cNvSpPr>
            <a:spLocks noGrp="1"/>
          </p:cNvSpPr>
          <p:nvPr>
            <p:ph type="sldNum" idx="102"/>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90D69D93-ACE3-46B2-81D2-B4DB208F69AF}"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re et texte vertical">
    <p:bg>
      <p:bgPr>
        <a:solidFill>
          <a:srgbClr val="ffffff"/>
        </a:solidFill>
      </p:bgPr>
    </p:bg>
    <p:spTree>
      <p:nvGrpSpPr>
        <p:cNvPr id="1" name=""/>
        <p:cNvGrpSpPr/>
        <p:nvPr/>
      </p:nvGrpSpPr>
      <p:grpSpPr>
        <a:xfrm>
          <a:off x="0" y="0"/>
          <a:ext cx="0" cy="0"/>
          <a:chOff x="0" y="0"/>
          <a:chExt cx="0" cy="0"/>
        </a:xfrm>
      </p:grpSpPr>
      <p:sp>
        <p:nvSpPr>
          <p:cNvPr id="411" name="PlaceHolder 1"/>
          <p:cNvSpPr>
            <a:spLocks noGrp="1"/>
          </p:cNvSpPr>
          <p:nvPr>
            <p:ph type="title"/>
          </p:nvPr>
        </p:nvSpPr>
        <p:spPr>
          <a:xfrm>
            <a:off x="838080" y="365040"/>
            <a:ext cx="10511280" cy="132120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fr-FR" sz="4400" strike="noStrike" u="none">
                <a:solidFill>
                  <a:schemeClr val="dk1"/>
                </a:solidFill>
                <a:effectLst/>
                <a:uFillTx/>
                <a:latin typeface="Calibri Light"/>
              </a:rPr>
              <a:t>Modifiez le style du titre</a:t>
            </a:r>
            <a:endParaRPr b="0" lang="fr-FR" sz="4400" strike="noStrike" u="none">
              <a:solidFill>
                <a:srgbClr val="000000"/>
              </a:solidFill>
              <a:effectLst/>
              <a:uFillTx/>
              <a:latin typeface="Arial"/>
            </a:endParaRPr>
          </a:p>
        </p:txBody>
      </p:sp>
      <p:sp>
        <p:nvSpPr>
          <p:cNvPr id="412" name="PlaceHolder 2"/>
          <p:cNvSpPr>
            <a:spLocks noGrp="1"/>
          </p:cNvSpPr>
          <p:nvPr>
            <p:ph type="body"/>
          </p:nvPr>
        </p:nvSpPr>
        <p:spPr>
          <a:xfrm>
            <a:off x="838080" y="1825560"/>
            <a:ext cx="10511280" cy="434700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000000"/>
              </a:buClr>
              <a:buFont typeface="Arial"/>
              <a:buChar char="•"/>
            </a:pPr>
            <a:r>
              <a:rPr b="0" lang="fr-FR" sz="2800" strike="noStrike" u="none">
                <a:solidFill>
                  <a:schemeClr val="dk1"/>
                </a:solidFill>
                <a:effectLst/>
                <a:uFillTx/>
                <a:latin typeface="Calibri"/>
              </a:rPr>
              <a:t>Modifier les styles du texte du masque</a:t>
            </a:r>
            <a:endParaRPr b="0" lang="fr-FR"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fr-FR" sz="2400" strike="noStrike" u="none">
                <a:solidFill>
                  <a:schemeClr val="dk1"/>
                </a:solidFill>
                <a:effectLst/>
                <a:uFillTx/>
                <a:latin typeface="Calibri"/>
              </a:rPr>
              <a:t>Deuxième niveau</a:t>
            </a:r>
            <a:endParaRPr b="0" lang="fr-FR"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fr-FR" sz="2000" strike="noStrike" u="none">
                <a:solidFill>
                  <a:schemeClr val="dk1"/>
                </a:solidFill>
                <a:effectLst/>
                <a:uFillTx/>
                <a:latin typeface="Calibri"/>
              </a:rPr>
              <a:t>Troisième niveau</a:t>
            </a:r>
            <a:endParaRPr b="0" lang="fr-FR"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Quatrième niveau</a:t>
            </a:r>
            <a:endParaRPr b="0" lang="fr-FR"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Cinquième niveau</a:t>
            </a:r>
            <a:endParaRPr b="0" lang="fr-FR" sz="1800" strike="noStrike" u="none">
              <a:solidFill>
                <a:srgbClr val="000000"/>
              </a:solidFill>
              <a:effectLst/>
              <a:uFillTx/>
              <a:latin typeface="Arial"/>
            </a:endParaRPr>
          </a:p>
        </p:txBody>
      </p:sp>
      <p:sp>
        <p:nvSpPr>
          <p:cNvPr id="413" name="PlaceHolder 3"/>
          <p:cNvSpPr>
            <a:spLocks noGrp="1"/>
          </p:cNvSpPr>
          <p:nvPr>
            <p:ph type="dt" idx="103"/>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414" name="PlaceHolder 4"/>
          <p:cNvSpPr>
            <a:spLocks noGrp="1"/>
          </p:cNvSpPr>
          <p:nvPr>
            <p:ph type="ftr" idx="104"/>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415" name="PlaceHolder 5"/>
          <p:cNvSpPr>
            <a:spLocks noGrp="1"/>
          </p:cNvSpPr>
          <p:nvPr>
            <p:ph type="sldNum" idx="105"/>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52297FF7-0600-470F-923C-32423E702F2A}"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Titre vertical et texte">
    <p:bg>
      <p:bgPr>
        <a:solidFill>
          <a:srgbClr val="ffffff"/>
        </a:solidFill>
      </p:bgPr>
    </p:bg>
    <p:spTree>
      <p:nvGrpSpPr>
        <p:cNvPr id="1" name=""/>
        <p:cNvGrpSpPr/>
        <p:nvPr/>
      </p:nvGrpSpPr>
      <p:grpSpPr>
        <a:xfrm>
          <a:off x="0" y="0"/>
          <a:ext cx="0" cy="0"/>
          <a:chOff x="0" y="0"/>
          <a:chExt cx="0" cy="0"/>
        </a:xfrm>
      </p:grpSpPr>
      <p:sp>
        <p:nvSpPr>
          <p:cNvPr id="416" name="PlaceHolder 1"/>
          <p:cNvSpPr>
            <a:spLocks noGrp="1"/>
          </p:cNvSpPr>
          <p:nvPr>
            <p:ph type="title"/>
          </p:nvPr>
        </p:nvSpPr>
        <p:spPr>
          <a:xfrm>
            <a:off x="8724960" y="365040"/>
            <a:ext cx="2624760" cy="5807520"/>
          </a:xfrm>
          <a:prstGeom prst="rect">
            <a:avLst/>
          </a:prstGeom>
          <a:noFill/>
          <a:ln w="0">
            <a:noFill/>
          </a:ln>
        </p:spPr>
        <p:txBody>
          <a:bodyPr lIns="91440" rIns="91440" tIns="45720" bIns="45720" anchor="ctr" vert="eaVert">
            <a:noAutofit/>
          </a:bodyPr>
          <a:p>
            <a:pPr indent="0" defTabSz="914400">
              <a:lnSpc>
                <a:spcPct val="90000"/>
              </a:lnSpc>
              <a:buNone/>
              <a:tabLst>
                <a:tab algn="l" pos="0"/>
              </a:tabLst>
            </a:pPr>
            <a:r>
              <a:rPr b="0" lang="fr-FR" sz="4400" strike="noStrike" u="none">
                <a:solidFill>
                  <a:schemeClr val="dk1"/>
                </a:solidFill>
                <a:effectLst/>
                <a:uFillTx/>
                <a:latin typeface="Calibri Light"/>
              </a:rPr>
              <a:t>Modifiez le style du titre</a:t>
            </a:r>
            <a:endParaRPr b="0" lang="fr-FR" sz="4400" strike="noStrike" u="none">
              <a:solidFill>
                <a:srgbClr val="000000"/>
              </a:solidFill>
              <a:effectLst/>
              <a:uFillTx/>
              <a:latin typeface="Arial"/>
            </a:endParaRPr>
          </a:p>
        </p:txBody>
      </p:sp>
      <p:sp>
        <p:nvSpPr>
          <p:cNvPr id="417" name="PlaceHolder 2"/>
          <p:cNvSpPr>
            <a:spLocks noGrp="1"/>
          </p:cNvSpPr>
          <p:nvPr>
            <p:ph type="body"/>
          </p:nvPr>
        </p:nvSpPr>
        <p:spPr>
          <a:xfrm>
            <a:off x="838080" y="365040"/>
            <a:ext cx="7729920" cy="580752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000000"/>
              </a:buClr>
              <a:buFont typeface="Arial"/>
              <a:buChar char="•"/>
            </a:pPr>
            <a:r>
              <a:rPr b="0" lang="fr-FR" sz="2800" strike="noStrike" u="none">
                <a:solidFill>
                  <a:schemeClr val="dk1"/>
                </a:solidFill>
                <a:effectLst/>
                <a:uFillTx/>
                <a:latin typeface="Calibri"/>
              </a:rPr>
              <a:t>Modifier les styles du texte du masque</a:t>
            </a:r>
            <a:endParaRPr b="0" lang="fr-FR"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fr-FR" sz="2400" strike="noStrike" u="none">
                <a:solidFill>
                  <a:schemeClr val="dk1"/>
                </a:solidFill>
                <a:effectLst/>
                <a:uFillTx/>
                <a:latin typeface="Calibri"/>
              </a:rPr>
              <a:t>Deuxième niveau</a:t>
            </a:r>
            <a:endParaRPr b="0" lang="fr-FR"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fr-FR" sz="2000" strike="noStrike" u="none">
                <a:solidFill>
                  <a:schemeClr val="dk1"/>
                </a:solidFill>
                <a:effectLst/>
                <a:uFillTx/>
                <a:latin typeface="Calibri"/>
              </a:rPr>
              <a:t>Troisième niveau</a:t>
            </a:r>
            <a:endParaRPr b="0" lang="fr-FR"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Quatrième niveau</a:t>
            </a:r>
            <a:endParaRPr b="0" lang="fr-FR"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Cinquième niveau</a:t>
            </a:r>
            <a:endParaRPr b="0" lang="fr-FR" sz="1800" strike="noStrike" u="none">
              <a:solidFill>
                <a:srgbClr val="000000"/>
              </a:solidFill>
              <a:effectLst/>
              <a:uFillTx/>
              <a:latin typeface="Arial"/>
            </a:endParaRPr>
          </a:p>
        </p:txBody>
      </p:sp>
      <p:sp>
        <p:nvSpPr>
          <p:cNvPr id="418" name="PlaceHolder 3"/>
          <p:cNvSpPr>
            <a:spLocks noGrp="1"/>
          </p:cNvSpPr>
          <p:nvPr>
            <p:ph type="dt" idx="106"/>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419" name="PlaceHolder 4"/>
          <p:cNvSpPr>
            <a:spLocks noGrp="1"/>
          </p:cNvSpPr>
          <p:nvPr>
            <p:ph type="ftr" idx="107"/>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420" name="PlaceHolder 5"/>
          <p:cNvSpPr>
            <a:spLocks noGrp="1"/>
          </p:cNvSpPr>
          <p:nvPr>
            <p:ph type="sldNum" idx="108"/>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7B64E819-CE40-4884-8E2B-AF10C8C78691}"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Standard 5">
    <p:bg>
      <p:bgPr>
        <a:solidFill>
          <a:srgbClr val="ffffff"/>
        </a:solidFill>
      </p:bgPr>
    </p:bg>
    <p:spTree>
      <p:nvGrpSpPr>
        <p:cNvPr id="1" name=""/>
        <p:cNvGrpSpPr/>
        <p:nvPr/>
      </p:nvGrpSpPr>
      <p:grpSpPr>
        <a:xfrm>
          <a:off x="0" y="0"/>
          <a:ext cx="0" cy="0"/>
          <a:chOff x="0" y="0"/>
          <a:chExt cx="0" cy="0"/>
        </a:xfrm>
      </p:grpSpPr>
      <p:pic>
        <p:nvPicPr>
          <p:cNvPr id="35" name="Image 6" descr=""/>
          <p:cNvPicPr/>
          <p:nvPr/>
        </p:nvPicPr>
        <p:blipFill>
          <a:blip r:embed="rId2"/>
          <a:srcRect l="0" t="0" r="780" b="0"/>
          <a:stretch/>
        </p:blipFill>
        <p:spPr>
          <a:xfrm>
            <a:off x="9036000" y="124560"/>
            <a:ext cx="717840" cy="420480"/>
          </a:xfrm>
          <a:prstGeom prst="rect">
            <a:avLst/>
          </a:prstGeom>
          <a:noFill/>
          <a:ln w="0">
            <a:noFill/>
          </a:ln>
        </p:spPr>
      </p:pic>
      <p:pic>
        <p:nvPicPr>
          <p:cNvPr id="36" name="Image 7" descr=""/>
          <p:cNvPicPr/>
          <p:nvPr/>
        </p:nvPicPr>
        <p:blipFill>
          <a:blip r:embed="rId3"/>
          <a:stretch/>
        </p:blipFill>
        <p:spPr>
          <a:xfrm>
            <a:off x="340560" y="104760"/>
            <a:ext cx="1075680" cy="595080"/>
          </a:xfrm>
          <a:prstGeom prst="rect">
            <a:avLst/>
          </a:prstGeom>
          <a:noFill/>
          <a:ln w="0">
            <a:noFill/>
          </a:ln>
        </p:spPr>
      </p:pic>
      <p:sp>
        <p:nvSpPr>
          <p:cNvPr id="37"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38" name="Image 9" descr=""/>
          <p:cNvPicPr/>
          <p:nvPr/>
        </p:nvPicPr>
        <p:blipFill>
          <a:blip r:embed="rId4"/>
          <a:stretch/>
        </p:blipFill>
        <p:spPr>
          <a:xfrm>
            <a:off x="2059200" y="135000"/>
            <a:ext cx="555840" cy="555840"/>
          </a:xfrm>
          <a:prstGeom prst="rect">
            <a:avLst/>
          </a:prstGeom>
          <a:noFill/>
          <a:ln w="0">
            <a:noFill/>
          </a:ln>
        </p:spPr>
      </p:pic>
      <p:pic>
        <p:nvPicPr>
          <p:cNvPr id="39" name="Image 12" descr="Une image contenant Visage humain, capture d’écran, usine, art&#10;&#10;Description générée automatiquement"/>
          <p:cNvPicPr/>
          <p:nvPr/>
        </p:nvPicPr>
        <p:blipFill>
          <a:blip r:embed="rId5"/>
          <a:srcRect l="0" t="16787" r="0" b="75339"/>
          <a:stretch/>
        </p:blipFill>
        <p:spPr>
          <a:xfrm>
            <a:off x="0" y="6318000"/>
            <a:ext cx="12187800" cy="535680"/>
          </a:xfrm>
          <a:prstGeom prst="rect">
            <a:avLst/>
          </a:prstGeom>
          <a:noFill/>
          <a:ln w="0">
            <a:noFill/>
          </a:ln>
        </p:spPr>
      </p:pic>
      <p:sp>
        <p:nvSpPr>
          <p:cNvPr id="40" name="PlaceHolder 1"/>
          <p:cNvSpPr>
            <a:spLocks noGrp="1"/>
          </p:cNvSpPr>
          <p:nvPr>
            <p:ph type="title"/>
          </p:nvPr>
        </p:nvSpPr>
        <p:spPr>
          <a:xfrm>
            <a:off x="695160" y="549360"/>
            <a:ext cx="10797120" cy="1137240"/>
          </a:xfrm>
          <a:prstGeom prst="rect">
            <a:avLst/>
          </a:prstGeom>
          <a:noFill/>
          <a:ln w="0">
            <a:noFill/>
          </a:ln>
        </p:spPr>
        <p:txBody>
          <a:bodyPr lIns="91440" rIns="91440" tIns="45720" bIns="45720" anchor="ctr">
            <a:no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000000"/>
              </a:solidFill>
              <a:effectLst/>
              <a:uFillTx/>
              <a:latin typeface="Arial"/>
            </a:endParaRPr>
          </a:p>
        </p:txBody>
      </p:sp>
      <p:sp>
        <p:nvSpPr>
          <p:cNvPr id="41" name="PlaceHolder 2"/>
          <p:cNvSpPr>
            <a:spLocks noGrp="1"/>
          </p:cNvSpPr>
          <p:nvPr>
            <p:ph type="body"/>
          </p:nvPr>
        </p:nvSpPr>
        <p:spPr>
          <a:xfrm>
            <a:off x="695160" y="1989000"/>
            <a:ext cx="10797120" cy="4136040"/>
          </a:xfrm>
          <a:prstGeom prst="rect">
            <a:avLst/>
          </a:prstGeom>
          <a:noFill/>
          <a:ln w="0">
            <a:noFill/>
          </a:ln>
        </p:spPr>
        <p:txBody>
          <a:bodyPr lIns="91440" rIns="91440" tIns="45720" bIns="45720" anchor="t">
            <a:noAutofit/>
          </a:bodyPr>
          <a:p>
            <a:pPr indent="0" defTabSz="914400">
              <a:lnSpc>
                <a:spcPct val="90000"/>
              </a:lnSpc>
              <a:spcBef>
                <a:spcPts val="1199"/>
              </a:spcBef>
              <a:buNone/>
              <a:tabLst>
                <a:tab algn="l" pos="0"/>
              </a:tabLst>
            </a:pPr>
            <a:r>
              <a:rPr b="0" lang="fr-FR" sz="1600" strike="noStrike" u="none">
                <a:solidFill>
                  <a:schemeClr val="dk1"/>
                </a:solidFill>
                <a:effectLst/>
                <a:uFillTx/>
                <a:latin typeface="Arial"/>
              </a:rPr>
              <a:t>Cliquez pour modifier les styles du texte du masque</a:t>
            </a:r>
            <a:endParaRPr b="0" lang="fr-FR" sz="1600" strike="noStrike" u="none">
              <a:solidFill>
                <a:srgbClr val="000000"/>
              </a:solidFill>
              <a:effectLst/>
              <a:uFillTx/>
              <a:latin typeface="Arial"/>
            </a:endParaRPr>
          </a:p>
          <a:p>
            <a:pPr lvl="1" marL="685800" indent="-228600" defTabSz="914400">
              <a:lnSpc>
                <a:spcPct val="90000"/>
              </a:lnSpc>
              <a:spcBef>
                <a:spcPts val="1199"/>
              </a:spcBef>
              <a:buClr>
                <a:srgbClr val="ed7d31"/>
              </a:buClr>
              <a:buFont typeface="Arial"/>
              <a:buChar char="•"/>
              <a:tabLst>
                <a:tab algn="l" pos="0"/>
              </a:tabLst>
            </a:pPr>
            <a:r>
              <a:rPr b="0" lang="fr-FR" sz="1600" strike="noStrike" u="none">
                <a:solidFill>
                  <a:schemeClr val="dk1"/>
                </a:solidFill>
                <a:effectLst/>
                <a:uFillTx/>
                <a:latin typeface="Arial"/>
              </a:rPr>
              <a:t>Deuxième niveau</a:t>
            </a:r>
            <a:endParaRPr b="0" lang="fr-FR" sz="1600" strike="noStrike" u="none">
              <a:solidFill>
                <a:srgbClr val="000000"/>
              </a:solidFill>
              <a:effectLst/>
              <a:uFillTx/>
              <a:latin typeface="Arial"/>
            </a:endParaRPr>
          </a:p>
          <a:p>
            <a:pPr lvl="2" marL="1143000" indent="-228600" defTabSz="914400">
              <a:lnSpc>
                <a:spcPct val="90000"/>
              </a:lnSpc>
              <a:spcBef>
                <a:spcPts val="1199"/>
              </a:spcBef>
              <a:buClr>
                <a:srgbClr val="ed7d31"/>
              </a:buClr>
              <a:buFont typeface="Arial"/>
              <a:buChar char="•"/>
              <a:tabLst>
                <a:tab algn="l" pos="0"/>
              </a:tabLst>
            </a:pPr>
            <a:r>
              <a:rPr b="0" lang="fr-FR" sz="1400" strike="noStrike" u="none">
                <a:solidFill>
                  <a:schemeClr val="dk1"/>
                </a:solidFill>
                <a:effectLst/>
                <a:uFillTx/>
                <a:latin typeface="Arial"/>
              </a:rPr>
              <a:t>Troisième niveau</a:t>
            </a:r>
            <a:endParaRPr b="0" lang="fr-FR" sz="1400" strike="noStrike" u="none">
              <a:solidFill>
                <a:srgbClr val="000000"/>
              </a:solidFill>
              <a:effectLst/>
              <a:uFillTx/>
              <a:latin typeface="Arial"/>
            </a:endParaRPr>
          </a:p>
          <a:p>
            <a:pPr lvl="3" marL="16002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Quatrième niveau</a:t>
            </a:r>
            <a:endParaRPr b="0" lang="fr-FR" sz="1200" strike="noStrike" u="none">
              <a:solidFill>
                <a:srgbClr val="000000"/>
              </a:solidFill>
              <a:effectLst/>
              <a:uFillTx/>
              <a:latin typeface="Arial"/>
            </a:endParaRPr>
          </a:p>
          <a:p>
            <a:pPr lvl="4" marL="2057400" indent="-228600" defTabSz="914400">
              <a:lnSpc>
                <a:spcPct val="90000"/>
              </a:lnSpc>
              <a:spcBef>
                <a:spcPts val="1199"/>
              </a:spcBef>
              <a:buClr>
                <a:srgbClr val="ed7d31"/>
              </a:buClr>
              <a:buFont typeface="Arial"/>
              <a:buChar char="•"/>
              <a:tabLst>
                <a:tab algn="l" pos="0"/>
              </a:tabLst>
            </a:pPr>
            <a:r>
              <a:rPr b="0" lang="fr-FR" sz="1200" strike="noStrike" u="none">
                <a:solidFill>
                  <a:schemeClr val="dk1"/>
                </a:solidFill>
                <a:effectLst/>
                <a:uFillTx/>
                <a:latin typeface="Arial"/>
              </a:rPr>
              <a:t>Cinquième niveau</a:t>
            </a:r>
            <a:endParaRPr b="0" lang="fr-FR" sz="1200" strike="noStrike" u="none">
              <a:solidFill>
                <a:srgbClr val="000000"/>
              </a:solidFill>
              <a:effectLst/>
              <a:uFillTx/>
              <a:latin typeface="Arial"/>
            </a:endParaRPr>
          </a:p>
        </p:txBody>
      </p:sp>
      <p:sp>
        <p:nvSpPr>
          <p:cNvPr id="42" name="PlaceHolder 3"/>
          <p:cNvSpPr>
            <a:spLocks noGrp="1"/>
          </p:cNvSpPr>
          <p:nvPr>
            <p:ph type="dt" idx="10"/>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&lt;date/heure&gt;</a:t>
            </a:r>
            <a:endParaRPr b="0" lang="fr-FR" sz="1000" strike="noStrike" u="none">
              <a:solidFill>
                <a:srgbClr val="000000"/>
              </a:solidFill>
              <a:effectLst/>
              <a:uFillTx/>
              <a:latin typeface="Times New Roman"/>
            </a:endParaRPr>
          </a:p>
        </p:txBody>
      </p:sp>
      <p:sp>
        <p:nvSpPr>
          <p:cNvPr id="43" name="PlaceHolder 4"/>
          <p:cNvSpPr>
            <a:spLocks noGrp="1"/>
          </p:cNvSpPr>
          <p:nvPr>
            <p:ph type="ftr" idx="11"/>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000000"/>
              </a:solidFill>
              <a:effectLst/>
              <a:uFillTx/>
              <a:latin typeface="Times New Roman"/>
            </a:endParaRPr>
          </a:p>
        </p:txBody>
      </p:sp>
      <p:sp>
        <p:nvSpPr>
          <p:cNvPr id="44" name="PlaceHolder 5"/>
          <p:cNvSpPr>
            <a:spLocks noGrp="1"/>
          </p:cNvSpPr>
          <p:nvPr>
            <p:ph type="sldNum" idx="12"/>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18A1575D-DAEF-4257-B44E-C3CD7DC7ED75}" type="slidenum">
              <a:rPr b="0" lang="fr-FR" sz="1000" strike="noStrike" u="none">
                <a:solidFill>
                  <a:schemeClr val="lt1"/>
                </a:solidFill>
                <a:effectLst/>
                <a:uFillTx/>
                <a:latin typeface="Arial"/>
              </a:rPr>
              <a:t>&lt;numéro&gt;</a:t>
            </a:fld>
            <a:endParaRPr b="0" lang="fr-FR" sz="1000" strike="noStrike" u="none">
              <a:solidFill>
                <a:srgbClr val="000000"/>
              </a:solidFill>
              <a:effectLst/>
              <a:uFillTx/>
              <a:latin typeface="Times New Roman"/>
            </a:endParaRPr>
          </a:p>
        </p:txBody>
      </p:sp>
      <p:pic>
        <p:nvPicPr>
          <p:cNvPr id="45" name="Image 6" descr=""/>
          <p:cNvPicPr/>
          <p:nvPr/>
        </p:nvPicPr>
        <p:blipFill>
          <a:blip r:embed="rId6"/>
          <a:stretch/>
        </p:blipFill>
        <p:spPr>
          <a:xfrm>
            <a:off x="10309320" y="549360"/>
            <a:ext cx="1182960" cy="246240"/>
          </a:xfrm>
          <a:prstGeom prst="rect">
            <a:avLst/>
          </a:prstGeom>
          <a:noFill/>
          <a:ln w="0">
            <a:noFill/>
          </a:ln>
        </p:spPr>
      </p:pic>
      <p:cxnSp>
        <p:nvCxnSpPr>
          <p:cNvPr id="46" name="Connecteur droit 8"/>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11">
    <p:bg>
      <p:bgPr>
        <a:solidFill>
          <a:srgbClr val="ffffff"/>
        </a:solidFill>
      </p:bgPr>
    </p:bg>
    <p:spTree>
      <p:nvGrpSpPr>
        <p:cNvPr id="1" name=""/>
        <p:cNvGrpSpPr/>
        <p:nvPr/>
      </p:nvGrpSpPr>
      <p:grpSpPr>
        <a:xfrm>
          <a:off x="0" y="0"/>
          <a:ext cx="0" cy="0"/>
          <a:chOff x="0" y="0"/>
          <a:chExt cx="0" cy="0"/>
        </a:xfrm>
      </p:grpSpPr>
      <p:sp>
        <p:nvSpPr>
          <p:cNvPr id="421" name="PlaceHolder 1"/>
          <p:cNvSpPr>
            <a:spLocks noGrp="1"/>
          </p:cNvSpPr>
          <p:nvPr>
            <p:ph type="title"/>
          </p:nvPr>
        </p:nvSpPr>
        <p:spPr>
          <a:xfrm>
            <a:off x="838080" y="365040"/>
            <a:ext cx="10511280" cy="132120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fr-FR" sz="4400" strike="noStrike" u="none">
                <a:solidFill>
                  <a:schemeClr val="dk1"/>
                </a:solidFill>
                <a:effectLst/>
                <a:uFillTx/>
                <a:latin typeface="Calibri Light"/>
              </a:rPr>
              <a:t>Modifiez le style du titre</a:t>
            </a:r>
            <a:endParaRPr b="0" lang="fr-FR" sz="4400" strike="noStrike" u="none">
              <a:solidFill>
                <a:srgbClr val="000000"/>
              </a:solidFill>
              <a:effectLst/>
              <a:uFillTx/>
              <a:latin typeface="Arial"/>
            </a:endParaRPr>
          </a:p>
        </p:txBody>
      </p:sp>
      <p:sp>
        <p:nvSpPr>
          <p:cNvPr id="422" name="PlaceHolder 2"/>
          <p:cNvSpPr>
            <a:spLocks noGrp="1"/>
          </p:cNvSpPr>
          <p:nvPr>
            <p:ph type="body"/>
          </p:nvPr>
        </p:nvSpPr>
        <p:spPr>
          <a:xfrm>
            <a:off x="838080" y="1825560"/>
            <a:ext cx="10511280" cy="434700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fr-FR" sz="2800" strike="noStrike" u="none">
                <a:solidFill>
                  <a:schemeClr val="dk1"/>
                </a:solidFill>
                <a:effectLst/>
                <a:uFillTx/>
                <a:latin typeface="Calibri"/>
              </a:rPr>
              <a:t>Modifier les styles du texte du masque</a:t>
            </a:r>
            <a:endParaRPr b="0" lang="fr-FR"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fr-FR" sz="2400" strike="noStrike" u="none">
                <a:solidFill>
                  <a:schemeClr val="dk1"/>
                </a:solidFill>
                <a:effectLst/>
                <a:uFillTx/>
                <a:latin typeface="Calibri"/>
              </a:rPr>
              <a:t>Deuxième niveau</a:t>
            </a:r>
            <a:endParaRPr b="0" lang="fr-FR"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fr-FR" sz="2000" strike="noStrike" u="none">
                <a:solidFill>
                  <a:schemeClr val="dk1"/>
                </a:solidFill>
                <a:effectLst/>
                <a:uFillTx/>
                <a:latin typeface="Calibri"/>
              </a:rPr>
              <a:t>Troisième niveau</a:t>
            </a:r>
            <a:endParaRPr b="0" lang="fr-FR"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Quatrième niveau</a:t>
            </a:r>
            <a:endParaRPr b="0" lang="fr-FR"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Cinquième niveau</a:t>
            </a:r>
            <a:endParaRPr b="0" lang="fr-FR" sz="1800" strike="noStrike" u="none">
              <a:solidFill>
                <a:srgbClr val="000000"/>
              </a:solidFill>
              <a:effectLst/>
              <a:uFillTx/>
              <a:latin typeface="Arial"/>
            </a:endParaRPr>
          </a:p>
        </p:txBody>
      </p:sp>
      <p:sp>
        <p:nvSpPr>
          <p:cNvPr id="423" name="PlaceHolder 3"/>
          <p:cNvSpPr>
            <a:spLocks noGrp="1"/>
          </p:cNvSpPr>
          <p:nvPr>
            <p:ph type="dt" idx="109"/>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424" name="PlaceHolder 4"/>
          <p:cNvSpPr>
            <a:spLocks noGrp="1"/>
          </p:cNvSpPr>
          <p:nvPr>
            <p:ph type="ftr" idx="110"/>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425" name="PlaceHolder 5"/>
          <p:cNvSpPr>
            <a:spLocks noGrp="1"/>
          </p:cNvSpPr>
          <p:nvPr>
            <p:ph type="sldNum" idx="111"/>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C907387D-95BF-4867-9B06-104E571D3DB6}"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4">
    <p:bg>
      <p:bgPr>
        <a:solidFill>
          <a:srgbClr val="ffffff"/>
        </a:solidFill>
      </p:bgPr>
    </p:bg>
    <p:spTree>
      <p:nvGrpSpPr>
        <p:cNvPr id="1" name=""/>
        <p:cNvGrpSpPr/>
        <p:nvPr/>
      </p:nvGrpSpPr>
      <p:grpSpPr>
        <a:xfrm>
          <a:off x="0" y="0"/>
          <a:ext cx="0" cy="0"/>
          <a:chOff x="0" y="0"/>
          <a:chExt cx="0" cy="0"/>
        </a:xfrm>
      </p:grpSpPr>
      <p:sp>
        <p:nvSpPr>
          <p:cNvPr id="426" name="PlaceHolder 1"/>
          <p:cNvSpPr>
            <a:spLocks noGrp="1"/>
          </p:cNvSpPr>
          <p:nvPr>
            <p:ph type="title"/>
          </p:nvPr>
        </p:nvSpPr>
        <p:spPr>
          <a:xfrm>
            <a:off x="831960" y="1709640"/>
            <a:ext cx="10511280" cy="2848320"/>
          </a:xfrm>
          <a:prstGeom prst="rect">
            <a:avLst/>
          </a:prstGeom>
          <a:noFill/>
          <a:ln w="0">
            <a:noFill/>
          </a:ln>
        </p:spPr>
        <p:txBody>
          <a:bodyPr lIns="91440" rIns="91440" tIns="45720" bIns="45720" anchor="b">
            <a:noAutofit/>
          </a:bodyPr>
          <a:p>
            <a:pPr indent="0" defTabSz="914400">
              <a:lnSpc>
                <a:spcPct val="90000"/>
              </a:lnSpc>
              <a:buNone/>
              <a:tabLst>
                <a:tab algn="l" pos="0"/>
              </a:tabLst>
            </a:pPr>
            <a:r>
              <a:rPr b="0" lang="fr-FR" sz="6000" strike="noStrike" u="none">
                <a:solidFill>
                  <a:schemeClr val="dk1"/>
                </a:solidFill>
                <a:effectLst/>
                <a:uFillTx/>
                <a:latin typeface="Calibri Light"/>
              </a:rPr>
              <a:t>Modifiez le style du titre</a:t>
            </a:r>
            <a:endParaRPr b="0" lang="fr-FR" sz="6000" strike="noStrike" u="none">
              <a:solidFill>
                <a:srgbClr val="000000"/>
              </a:solidFill>
              <a:effectLst/>
              <a:uFillTx/>
              <a:latin typeface="Arial"/>
            </a:endParaRPr>
          </a:p>
        </p:txBody>
      </p:sp>
      <p:sp>
        <p:nvSpPr>
          <p:cNvPr id="427" name="PlaceHolder 2"/>
          <p:cNvSpPr>
            <a:spLocks noGrp="1"/>
          </p:cNvSpPr>
          <p:nvPr>
            <p:ph type="body"/>
          </p:nvPr>
        </p:nvSpPr>
        <p:spPr>
          <a:xfrm>
            <a:off x="831960" y="4589640"/>
            <a:ext cx="10511280" cy="149580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fr-FR" sz="2400" strike="noStrike" u="none">
                <a:solidFill>
                  <a:schemeClr val="dk1">
                    <a:tint val="75000"/>
                  </a:schemeClr>
                </a:solidFill>
                <a:effectLst/>
                <a:uFillTx/>
                <a:latin typeface="Calibri"/>
              </a:rPr>
              <a:t>Modifier les styles du texte du masque</a:t>
            </a:r>
            <a:endParaRPr b="0" lang="fr-FR" sz="2400" strike="noStrike" u="none">
              <a:solidFill>
                <a:srgbClr val="000000"/>
              </a:solidFill>
              <a:effectLst/>
              <a:uFillTx/>
              <a:latin typeface="Arial"/>
            </a:endParaRPr>
          </a:p>
        </p:txBody>
      </p:sp>
      <p:sp>
        <p:nvSpPr>
          <p:cNvPr id="428" name="PlaceHolder 3"/>
          <p:cNvSpPr>
            <a:spLocks noGrp="1"/>
          </p:cNvSpPr>
          <p:nvPr>
            <p:ph type="dt" idx="112"/>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429" name="PlaceHolder 4"/>
          <p:cNvSpPr>
            <a:spLocks noGrp="1"/>
          </p:cNvSpPr>
          <p:nvPr>
            <p:ph type="ftr" idx="113"/>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430" name="PlaceHolder 5"/>
          <p:cNvSpPr>
            <a:spLocks noGrp="1"/>
          </p:cNvSpPr>
          <p:nvPr>
            <p:ph type="sldNum" idx="114"/>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AE99D371-0951-4998-B456-B009C7985E48}"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Deux contenus">
    <p:bg>
      <p:bgPr>
        <a:solidFill>
          <a:srgbClr val="ffffff"/>
        </a:solidFill>
      </p:bgPr>
    </p:bg>
    <p:spTree>
      <p:nvGrpSpPr>
        <p:cNvPr id="1" name=""/>
        <p:cNvGrpSpPr/>
        <p:nvPr/>
      </p:nvGrpSpPr>
      <p:grpSpPr>
        <a:xfrm>
          <a:off x="0" y="0"/>
          <a:ext cx="0" cy="0"/>
          <a:chOff x="0" y="0"/>
          <a:chExt cx="0" cy="0"/>
        </a:xfrm>
      </p:grpSpPr>
      <p:sp>
        <p:nvSpPr>
          <p:cNvPr id="431" name="PlaceHolder 1"/>
          <p:cNvSpPr>
            <a:spLocks noGrp="1"/>
          </p:cNvSpPr>
          <p:nvPr>
            <p:ph type="title"/>
          </p:nvPr>
        </p:nvSpPr>
        <p:spPr>
          <a:xfrm>
            <a:off x="838080" y="365040"/>
            <a:ext cx="10511280" cy="132120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fr-FR" sz="4400" strike="noStrike" u="none">
                <a:solidFill>
                  <a:schemeClr val="dk1"/>
                </a:solidFill>
                <a:effectLst/>
                <a:uFillTx/>
                <a:latin typeface="Calibri Light"/>
              </a:rPr>
              <a:t>Modifiez le style du titre</a:t>
            </a:r>
            <a:endParaRPr b="0" lang="fr-FR" sz="4400" strike="noStrike" u="none">
              <a:solidFill>
                <a:srgbClr val="000000"/>
              </a:solidFill>
              <a:effectLst/>
              <a:uFillTx/>
              <a:latin typeface="Arial"/>
            </a:endParaRPr>
          </a:p>
        </p:txBody>
      </p:sp>
      <p:sp>
        <p:nvSpPr>
          <p:cNvPr id="432" name="PlaceHolder 2"/>
          <p:cNvSpPr>
            <a:spLocks noGrp="1"/>
          </p:cNvSpPr>
          <p:nvPr>
            <p:ph type="body"/>
          </p:nvPr>
        </p:nvSpPr>
        <p:spPr>
          <a:xfrm>
            <a:off x="838080" y="1825560"/>
            <a:ext cx="5177160" cy="434700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fr-FR" sz="2800" strike="noStrike" u="none">
                <a:solidFill>
                  <a:schemeClr val="dk1"/>
                </a:solidFill>
                <a:effectLst/>
                <a:uFillTx/>
                <a:latin typeface="Calibri"/>
              </a:rPr>
              <a:t>Modifier les styles du texte du masque</a:t>
            </a:r>
            <a:endParaRPr b="0" lang="fr-FR"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fr-FR" sz="2400" strike="noStrike" u="none">
                <a:solidFill>
                  <a:schemeClr val="dk1"/>
                </a:solidFill>
                <a:effectLst/>
                <a:uFillTx/>
                <a:latin typeface="Calibri"/>
              </a:rPr>
              <a:t>Deuxième niveau</a:t>
            </a:r>
            <a:endParaRPr b="0" lang="fr-FR"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fr-FR" sz="2000" strike="noStrike" u="none">
                <a:solidFill>
                  <a:schemeClr val="dk1"/>
                </a:solidFill>
                <a:effectLst/>
                <a:uFillTx/>
                <a:latin typeface="Calibri"/>
              </a:rPr>
              <a:t>Troisième niveau</a:t>
            </a:r>
            <a:endParaRPr b="0" lang="fr-FR"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Quatrième niveau</a:t>
            </a:r>
            <a:endParaRPr b="0" lang="fr-FR"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Cinquième niveau</a:t>
            </a:r>
            <a:endParaRPr b="0" lang="fr-FR" sz="1800" strike="noStrike" u="none">
              <a:solidFill>
                <a:srgbClr val="000000"/>
              </a:solidFill>
              <a:effectLst/>
              <a:uFillTx/>
              <a:latin typeface="Arial"/>
            </a:endParaRPr>
          </a:p>
        </p:txBody>
      </p:sp>
      <p:sp>
        <p:nvSpPr>
          <p:cNvPr id="433" name="PlaceHolder 3"/>
          <p:cNvSpPr>
            <a:spLocks noGrp="1"/>
          </p:cNvSpPr>
          <p:nvPr>
            <p:ph type="body"/>
          </p:nvPr>
        </p:nvSpPr>
        <p:spPr>
          <a:xfrm>
            <a:off x="6172200" y="1825560"/>
            <a:ext cx="5177160" cy="434700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fr-FR" sz="2800" strike="noStrike" u="none">
                <a:solidFill>
                  <a:schemeClr val="dk1"/>
                </a:solidFill>
                <a:effectLst/>
                <a:uFillTx/>
                <a:latin typeface="Calibri"/>
              </a:rPr>
              <a:t>Modifier les styles du texte du masque</a:t>
            </a:r>
            <a:endParaRPr b="0" lang="fr-FR"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fr-FR" sz="2400" strike="noStrike" u="none">
                <a:solidFill>
                  <a:schemeClr val="dk1"/>
                </a:solidFill>
                <a:effectLst/>
                <a:uFillTx/>
                <a:latin typeface="Calibri"/>
              </a:rPr>
              <a:t>Deuxième niveau</a:t>
            </a:r>
            <a:endParaRPr b="0" lang="fr-FR"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fr-FR" sz="2000" strike="noStrike" u="none">
                <a:solidFill>
                  <a:schemeClr val="dk1"/>
                </a:solidFill>
                <a:effectLst/>
                <a:uFillTx/>
                <a:latin typeface="Calibri"/>
              </a:rPr>
              <a:t>Troisième niveau</a:t>
            </a:r>
            <a:endParaRPr b="0" lang="fr-FR"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Quatrième niveau</a:t>
            </a:r>
            <a:endParaRPr b="0" lang="fr-FR"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Cinquième niveau</a:t>
            </a:r>
            <a:endParaRPr b="0" lang="fr-FR" sz="1800" strike="noStrike" u="none">
              <a:solidFill>
                <a:srgbClr val="000000"/>
              </a:solidFill>
              <a:effectLst/>
              <a:uFillTx/>
              <a:latin typeface="Arial"/>
            </a:endParaRPr>
          </a:p>
        </p:txBody>
      </p:sp>
      <p:sp>
        <p:nvSpPr>
          <p:cNvPr id="434" name="PlaceHolder 4"/>
          <p:cNvSpPr>
            <a:spLocks noGrp="1"/>
          </p:cNvSpPr>
          <p:nvPr>
            <p:ph type="dt" idx="115"/>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435" name="PlaceHolder 5"/>
          <p:cNvSpPr>
            <a:spLocks noGrp="1"/>
          </p:cNvSpPr>
          <p:nvPr>
            <p:ph type="ftr" idx="116"/>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436" name="PlaceHolder 6"/>
          <p:cNvSpPr>
            <a:spLocks noGrp="1"/>
          </p:cNvSpPr>
          <p:nvPr>
            <p:ph type="sldNum" idx="117"/>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788BFBB4-1E4D-4E49-854C-97B36CF2BB75}"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0">
    <p:bg>
      <p:bgPr>
        <a:solidFill>
          <a:srgbClr val="ffffff"/>
        </a:solidFill>
      </p:bgPr>
    </p:bg>
    <p:spTree>
      <p:nvGrpSpPr>
        <p:cNvPr id="1" name=""/>
        <p:cNvGrpSpPr/>
        <p:nvPr/>
      </p:nvGrpSpPr>
      <p:grpSpPr>
        <a:xfrm>
          <a:off x="0" y="0"/>
          <a:ext cx="0" cy="0"/>
          <a:chOff x="0" y="0"/>
          <a:chExt cx="0" cy="0"/>
        </a:xfrm>
      </p:grpSpPr>
      <p:sp>
        <p:nvSpPr>
          <p:cNvPr id="437" name="PlaceHolder 1"/>
          <p:cNvSpPr>
            <a:spLocks noGrp="1"/>
          </p:cNvSpPr>
          <p:nvPr>
            <p:ph type="title"/>
          </p:nvPr>
        </p:nvSpPr>
        <p:spPr>
          <a:xfrm>
            <a:off x="839880" y="365040"/>
            <a:ext cx="10511280" cy="132120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fr-FR" sz="4400" strike="noStrike" u="none">
                <a:solidFill>
                  <a:schemeClr val="dk1"/>
                </a:solidFill>
                <a:effectLst/>
                <a:uFillTx/>
                <a:latin typeface="Calibri Light"/>
              </a:rPr>
              <a:t>Modifiez le style du titre</a:t>
            </a:r>
            <a:endParaRPr b="0" lang="fr-FR" sz="4400" strike="noStrike" u="none">
              <a:solidFill>
                <a:srgbClr val="000000"/>
              </a:solidFill>
              <a:effectLst/>
              <a:uFillTx/>
              <a:latin typeface="Arial"/>
            </a:endParaRPr>
          </a:p>
        </p:txBody>
      </p:sp>
      <p:sp>
        <p:nvSpPr>
          <p:cNvPr id="438" name="PlaceHolder 2"/>
          <p:cNvSpPr>
            <a:spLocks noGrp="1"/>
          </p:cNvSpPr>
          <p:nvPr>
            <p:ph type="body"/>
          </p:nvPr>
        </p:nvSpPr>
        <p:spPr>
          <a:xfrm>
            <a:off x="839880" y="1681200"/>
            <a:ext cx="5153400" cy="81972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fr-FR" sz="2400" strike="noStrike" u="none">
                <a:solidFill>
                  <a:schemeClr val="dk1"/>
                </a:solidFill>
                <a:effectLst/>
                <a:uFillTx/>
                <a:latin typeface="Calibri"/>
              </a:rPr>
              <a:t>Modifier les styles du texte du masque</a:t>
            </a:r>
            <a:endParaRPr b="0" lang="fr-FR" sz="2400" strike="noStrike" u="none">
              <a:solidFill>
                <a:srgbClr val="000000"/>
              </a:solidFill>
              <a:effectLst/>
              <a:uFillTx/>
              <a:latin typeface="Arial"/>
            </a:endParaRPr>
          </a:p>
        </p:txBody>
      </p:sp>
      <p:sp>
        <p:nvSpPr>
          <p:cNvPr id="439" name="PlaceHolder 3"/>
          <p:cNvSpPr>
            <a:spLocks noGrp="1"/>
          </p:cNvSpPr>
          <p:nvPr>
            <p:ph type="body"/>
          </p:nvPr>
        </p:nvSpPr>
        <p:spPr>
          <a:xfrm>
            <a:off x="839880" y="2505240"/>
            <a:ext cx="5153400" cy="368028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fr-FR" sz="2800" strike="noStrike" u="none">
                <a:solidFill>
                  <a:schemeClr val="dk1"/>
                </a:solidFill>
                <a:effectLst/>
                <a:uFillTx/>
                <a:latin typeface="Calibri"/>
              </a:rPr>
              <a:t>Modifier les styles du texte du masque</a:t>
            </a:r>
            <a:endParaRPr b="0" lang="fr-FR"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fr-FR" sz="2400" strike="noStrike" u="none">
                <a:solidFill>
                  <a:schemeClr val="dk1"/>
                </a:solidFill>
                <a:effectLst/>
                <a:uFillTx/>
                <a:latin typeface="Calibri"/>
              </a:rPr>
              <a:t>Deuxième niveau</a:t>
            </a:r>
            <a:endParaRPr b="0" lang="fr-FR"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fr-FR" sz="2000" strike="noStrike" u="none">
                <a:solidFill>
                  <a:schemeClr val="dk1"/>
                </a:solidFill>
                <a:effectLst/>
                <a:uFillTx/>
                <a:latin typeface="Calibri"/>
              </a:rPr>
              <a:t>Troisième niveau</a:t>
            </a:r>
            <a:endParaRPr b="0" lang="fr-FR"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Quatrième niveau</a:t>
            </a:r>
            <a:endParaRPr b="0" lang="fr-FR"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Cinquième niveau</a:t>
            </a:r>
            <a:endParaRPr b="0" lang="fr-FR" sz="1800" strike="noStrike" u="none">
              <a:solidFill>
                <a:srgbClr val="000000"/>
              </a:solidFill>
              <a:effectLst/>
              <a:uFillTx/>
              <a:latin typeface="Arial"/>
            </a:endParaRPr>
          </a:p>
        </p:txBody>
      </p:sp>
      <p:sp>
        <p:nvSpPr>
          <p:cNvPr id="440" name="PlaceHolder 4"/>
          <p:cNvSpPr>
            <a:spLocks noGrp="1"/>
          </p:cNvSpPr>
          <p:nvPr>
            <p:ph type="body"/>
          </p:nvPr>
        </p:nvSpPr>
        <p:spPr>
          <a:xfrm>
            <a:off x="6172200" y="1681200"/>
            <a:ext cx="5178960" cy="81972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fr-FR" sz="2400" strike="noStrike" u="none">
                <a:solidFill>
                  <a:schemeClr val="dk1"/>
                </a:solidFill>
                <a:effectLst/>
                <a:uFillTx/>
                <a:latin typeface="Calibri"/>
              </a:rPr>
              <a:t>Modifier les styles du texte du masque</a:t>
            </a:r>
            <a:endParaRPr b="0" lang="fr-FR" sz="2400" strike="noStrike" u="none">
              <a:solidFill>
                <a:srgbClr val="000000"/>
              </a:solidFill>
              <a:effectLst/>
              <a:uFillTx/>
              <a:latin typeface="Arial"/>
            </a:endParaRPr>
          </a:p>
        </p:txBody>
      </p:sp>
      <p:sp>
        <p:nvSpPr>
          <p:cNvPr id="441" name="PlaceHolder 5"/>
          <p:cNvSpPr>
            <a:spLocks noGrp="1"/>
          </p:cNvSpPr>
          <p:nvPr>
            <p:ph type="body"/>
          </p:nvPr>
        </p:nvSpPr>
        <p:spPr>
          <a:xfrm>
            <a:off x="6172200" y="2505240"/>
            <a:ext cx="5178960" cy="368028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fr-FR" sz="2800" strike="noStrike" u="none">
                <a:solidFill>
                  <a:schemeClr val="dk1"/>
                </a:solidFill>
                <a:effectLst/>
                <a:uFillTx/>
                <a:latin typeface="Calibri"/>
              </a:rPr>
              <a:t>Modifier les styles du texte du masque</a:t>
            </a:r>
            <a:endParaRPr b="0" lang="fr-FR"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fr-FR" sz="2400" strike="noStrike" u="none">
                <a:solidFill>
                  <a:schemeClr val="dk1"/>
                </a:solidFill>
                <a:effectLst/>
                <a:uFillTx/>
                <a:latin typeface="Calibri"/>
              </a:rPr>
              <a:t>Deuxième niveau</a:t>
            </a:r>
            <a:endParaRPr b="0" lang="fr-FR"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fr-FR" sz="2000" strike="noStrike" u="none">
                <a:solidFill>
                  <a:schemeClr val="dk1"/>
                </a:solidFill>
                <a:effectLst/>
                <a:uFillTx/>
                <a:latin typeface="Calibri"/>
              </a:rPr>
              <a:t>Troisième niveau</a:t>
            </a:r>
            <a:endParaRPr b="0" lang="fr-FR"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Quatrième niveau</a:t>
            </a:r>
            <a:endParaRPr b="0" lang="fr-FR"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Cinquième niveau</a:t>
            </a:r>
            <a:endParaRPr b="0" lang="fr-FR" sz="1800" strike="noStrike" u="none">
              <a:solidFill>
                <a:srgbClr val="000000"/>
              </a:solidFill>
              <a:effectLst/>
              <a:uFillTx/>
              <a:latin typeface="Arial"/>
            </a:endParaRPr>
          </a:p>
        </p:txBody>
      </p:sp>
      <p:sp>
        <p:nvSpPr>
          <p:cNvPr id="442" name="PlaceHolder 6"/>
          <p:cNvSpPr>
            <a:spLocks noGrp="1"/>
          </p:cNvSpPr>
          <p:nvPr>
            <p:ph type="dt" idx="118"/>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443" name="PlaceHolder 7"/>
          <p:cNvSpPr>
            <a:spLocks noGrp="1"/>
          </p:cNvSpPr>
          <p:nvPr>
            <p:ph type="ftr" idx="119"/>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444" name="PlaceHolder 8"/>
          <p:cNvSpPr>
            <a:spLocks noGrp="1"/>
          </p:cNvSpPr>
          <p:nvPr>
            <p:ph type="sldNum" idx="120"/>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866F7481-0183-4FB7-AE95-118EF6F2EC4B}"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8">
    <p:bg>
      <p:bgPr>
        <a:solidFill>
          <a:srgbClr val="ffffff"/>
        </a:solidFill>
      </p:bgPr>
    </p:bg>
    <p:spTree>
      <p:nvGrpSpPr>
        <p:cNvPr id="1" name=""/>
        <p:cNvGrpSpPr/>
        <p:nvPr/>
      </p:nvGrpSpPr>
      <p:grpSpPr>
        <a:xfrm>
          <a:off x="0" y="0"/>
          <a:ext cx="0" cy="0"/>
          <a:chOff x="0" y="0"/>
          <a:chExt cx="0" cy="0"/>
        </a:xfrm>
      </p:grpSpPr>
      <p:sp>
        <p:nvSpPr>
          <p:cNvPr id="445" name="PlaceHolder 1"/>
          <p:cNvSpPr>
            <a:spLocks noGrp="1"/>
          </p:cNvSpPr>
          <p:nvPr>
            <p:ph type="title"/>
          </p:nvPr>
        </p:nvSpPr>
        <p:spPr>
          <a:xfrm>
            <a:off x="838080" y="365040"/>
            <a:ext cx="10511280" cy="132120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fr-FR" sz="4400" strike="noStrike" u="none">
                <a:solidFill>
                  <a:schemeClr val="dk1"/>
                </a:solidFill>
                <a:effectLst/>
                <a:uFillTx/>
                <a:latin typeface="Calibri Light"/>
              </a:rPr>
              <a:t>Modifiez le style du titre</a:t>
            </a:r>
            <a:endParaRPr b="0" lang="fr-FR" sz="4400" strike="noStrike" u="none">
              <a:solidFill>
                <a:srgbClr val="000000"/>
              </a:solidFill>
              <a:effectLst/>
              <a:uFillTx/>
              <a:latin typeface="Arial"/>
            </a:endParaRPr>
          </a:p>
        </p:txBody>
      </p:sp>
      <p:sp>
        <p:nvSpPr>
          <p:cNvPr id="446" name="PlaceHolder 2"/>
          <p:cNvSpPr>
            <a:spLocks noGrp="1"/>
          </p:cNvSpPr>
          <p:nvPr>
            <p:ph type="dt" idx="121"/>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447" name="PlaceHolder 3"/>
          <p:cNvSpPr>
            <a:spLocks noGrp="1"/>
          </p:cNvSpPr>
          <p:nvPr>
            <p:ph type="ftr" idx="122"/>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448" name="PlaceHolder 4"/>
          <p:cNvSpPr>
            <a:spLocks noGrp="1"/>
          </p:cNvSpPr>
          <p:nvPr>
            <p:ph type="sldNum" idx="123"/>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1AC99C7B-D677-4F0F-B9D1-2ED4DA2125F3}"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3">
    <p:bg>
      <p:bgPr>
        <a:solidFill>
          <a:srgbClr val="ffffff"/>
        </a:solidFill>
      </p:bgPr>
    </p:bg>
    <p:spTree>
      <p:nvGrpSpPr>
        <p:cNvPr id="1" name=""/>
        <p:cNvGrpSpPr/>
        <p:nvPr/>
      </p:nvGrpSpPr>
      <p:grpSpPr>
        <a:xfrm>
          <a:off x="0" y="0"/>
          <a:ext cx="0" cy="0"/>
          <a:chOff x="0" y="0"/>
          <a:chExt cx="0" cy="0"/>
        </a:xfrm>
      </p:grpSpPr>
      <p:sp>
        <p:nvSpPr>
          <p:cNvPr id="449" name="PlaceHolder 1"/>
          <p:cNvSpPr>
            <a:spLocks noGrp="1"/>
          </p:cNvSpPr>
          <p:nvPr>
            <p:ph type="dt" idx="124"/>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450" name="PlaceHolder 2"/>
          <p:cNvSpPr>
            <a:spLocks noGrp="1"/>
          </p:cNvSpPr>
          <p:nvPr>
            <p:ph type="ftr" idx="125"/>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451" name="PlaceHolder 3"/>
          <p:cNvSpPr>
            <a:spLocks noGrp="1"/>
          </p:cNvSpPr>
          <p:nvPr>
            <p:ph type="sldNum" idx="126"/>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021432D6-69FF-474A-AB7D-F4268AE25902}"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9">
    <p:bg>
      <p:bgPr>
        <a:solidFill>
          <a:srgbClr val="ffffff"/>
        </a:solidFill>
      </p:bgPr>
    </p:bg>
    <p:spTree>
      <p:nvGrpSpPr>
        <p:cNvPr id="1" name=""/>
        <p:cNvGrpSpPr/>
        <p:nvPr/>
      </p:nvGrpSpPr>
      <p:grpSpPr>
        <a:xfrm>
          <a:off x="0" y="0"/>
          <a:ext cx="0" cy="0"/>
          <a:chOff x="0" y="0"/>
          <a:chExt cx="0" cy="0"/>
        </a:xfrm>
      </p:grpSpPr>
      <p:sp>
        <p:nvSpPr>
          <p:cNvPr id="452" name="PlaceHolder 1"/>
          <p:cNvSpPr>
            <a:spLocks noGrp="1"/>
          </p:cNvSpPr>
          <p:nvPr>
            <p:ph type="title"/>
          </p:nvPr>
        </p:nvSpPr>
        <p:spPr>
          <a:xfrm>
            <a:off x="839880" y="457200"/>
            <a:ext cx="3927960" cy="1595880"/>
          </a:xfrm>
          <a:prstGeom prst="rect">
            <a:avLst/>
          </a:prstGeom>
          <a:noFill/>
          <a:ln w="0">
            <a:noFill/>
          </a:ln>
        </p:spPr>
        <p:txBody>
          <a:bodyPr lIns="91440" rIns="91440" tIns="45720" bIns="45720" anchor="b">
            <a:noAutofit/>
          </a:bodyPr>
          <a:p>
            <a:pPr indent="0" defTabSz="914400">
              <a:lnSpc>
                <a:spcPct val="90000"/>
              </a:lnSpc>
              <a:buNone/>
              <a:tabLst>
                <a:tab algn="l" pos="0"/>
              </a:tabLst>
            </a:pPr>
            <a:r>
              <a:rPr b="0" lang="fr-FR" sz="3200" strike="noStrike" u="none">
                <a:solidFill>
                  <a:schemeClr val="dk1"/>
                </a:solidFill>
                <a:effectLst/>
                <a:uFillTx/>
                <a:latin typeface="Calibri Light"/>
              </a:rPr>
              <a:t>Modifiez le style du titre</a:t>
            </a:r>
            <a:endParaRPr b="0" lang="fr-FR" sz="3200" strike="noStrike" u="none">
              <a:solidFill>
                <a:srgbClr val="000000"/>
              </a:solidFill>
              <a:effectLst/>
              <a:uFillTx/>
              <a:latin typeface="Arial"/>
            </a:endParaRPr>
          </a:p>
        </p:txBody>
      </p:sp>
      <p:sp>
        <p:nvSpPr>
          <p:cNvPr id="453" name="PlaceHolder 2"/>
          <p:cNvSpPr>
            <a:spLocks noGrp="1"/>
          </p:cNvSpPr>
          <p:nvPr>
            <p:ph type="body"/>
          </p:nvPr>
        </p:nvSpPr>
        <p:spPr>
          <a:xfrm>
            <a:off x="5183280" y="987480"/>
            <a:ext cx="6167880" cy="48693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fr-FR" sz="3200" strike="noStrike" u="none">
                <a:solidFill>
                  <a:schemeClr val="dk1"/>
                </a:solidFill>
                <a:effectLst/>
                <a:uFillTx/>
                <a:latin typeface="Calibri"/>
              </a:rPr>
              <a:t>Modifier les styles du texte du masque</a:t>
            </a:r>
            <a:endParaRPr b="0" lang="fr-FR" sz="32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fr-FR" sz="2800" strike="noStrike" u="none">
                <a:solidFill>
                  <a:schemeClr val="dk1"/>
                </a:solidFill>
                <a:effectLst/>
                <a:uFillTx/>
                <a:latin typeface="Calibri"/>
              </a:rPr>
              <a:t>Deuxième niveau</a:t>
            </a:r>
            <a:endParaRPr b="0" lang="fr-FR" sz="28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fr-FR" sz="2400" strike="noStrike" u="none">
                <a:solidFill>
                  <a:schemeClr val="dk1"/>
                </a:solidFill>
                <a:effectLst/>
                <a:uFillTx/>
                <a:latin typeface="Calibri"/>
              </a:rPr>
              <a:t>Troisième niveau</a:t>
            </a:r>
            <a:endParaRPr b="0" lang="fr-FR" sz="24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fr-FR" sz="2000" strike="noStrike" u="none">
                <a:solidFill>
                  <a:schemeClr val="dk1"/>
                </a:solidFill>
                <a:effectLst/>
                <a:uFillTx/>
                <a:latin typeface="Calibri"/>
              </a:rPr>
              <a:t>Quatrième niveau</a:t>
            </a:r>
            <a:endParaRPr b="0" lang="fr-FR" sz="20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fr-FR" sz="2000" strike="noStrike" u="none">
                <a:solidFill>
                  <a:schemeClr val="dk1"/>
                </a:solidFill>
                <a:effectLst/>
                <a:uFillTx/>
                <a:latin typeface="Calibri"/>
              </a:rPr>
              <a:t>Cinquième niveau</a:t>
            </a:r>
            <a:endParaRPr b="0" lang="fr-FR" sz="2000" strike="noStrike" u="none">
              <a:solidFill>
                <a:srgbClr val="000000"/>
              </a:solidFill>
              <a:effectLst/>
              <a:uFillTx/>
              <a:latin typeface="Arial"/>
            </a:endParaRPr>
          </a:p>
        </p:txBody>
      </p:sp>
      <p:sp>
        <p:nvSpPr>
          <p:cNvPr id="454" name="PlaceHolder 3"/>
          <p:cNvSpPr>
            <a:spLocks noGrp="1"/>
          </p:cNvSpPr>
          <p:nvPr>
            <p:ph type="body"/>
          </p:nvPr>
        </p:nvSpPr>
        <p:spPr>
          <a:xfrm>
            <a:off x="839880" y="2057400"/>
            <a:ext cx="3927960" cy="380736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fr-FR" sz="1600" strike="noStrike" u="none">
                <a:solidFill>
                  <a:schemeClr val="dk1"/>
                </a:solidFill>
                <a:effectLst/>
                <a:uFillTx/>
                <a:latin typeface="Calibri"/>
              </a:rPr>
              <a:t>Modifier les styles du texte du masque</a:t>
            </a:r>
            <a:endParaRPr b="0" lang="fr-FR" sz="1600" strike="noStrike" u="none">
              <a:solidFill>
                <a:srgbClr val="000000"/>
              </a:solidFill>
              <a:effectLst/>
              <a:uFillTx/>
              <a:latin typeface="Arial"/>
            </a:endParaRPr>
          </a:p>
        </p:txBody>
      </p:sp>
      <p:sp>
        <p:nvSpPr>
          <p:cNvPr id="455" name="PlaceHolder 4"/>
          <p:cNvSpPr>
            <a:spLocks noGrp="1"/>
          </p:cNvSpPr>
          <p:nvPr>
            <p:ph type="dt" idx="127"/>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456" name="PlaceHolder 5"/>
          <p:cNvSpPr>
            <a:spLocks noGrp="1"/>
          </p:cNvSpPr>
          <p:nvPr>
            <p:ph type="ftr" idx="128"/>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457" name="PlaceHolder 6"/>
          <p:cNvSpPr>
            <a:spLocks noGrp="1"/>
          </p:cNvSpPr>
          <p:nvPr>
            <p:ph type="sldNum" idx="129"/>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925E3577-1EEA-4FA9-A780-FD72061EBF34}"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2">
    <p:bg>
      <p:bgPr>
        <a:solidFill>
          <a:srgbClr val="ffffff"/>
        </a:solidFill>
      </p:bgPr>
    </p:bg>
    <p:spTree>
      <p:nvGrpSpPr>
        <p:cNvPr id="1" name=""/>
        <p:cNvGrpSpPr/>
        <p:nvPr/>
      </p:nvGrpSpPr>
      <p:grpSpPr>
        <a:xfrm>
          <a:off x="0" y="0"/>
          <a:ext cx="0" cy="0"/>
          <a:chOff x="0" y="0"/>
          <a:chExt cx="0" cy="0"/>
        </a:xfrm>
      </p:grpSpPr>
      <p:sp>
        <p:nvSpPr>
          <p:cNvPr id="458" name="PlaceHolder 1"/>
          <p:cNvSpPr>
            <a:spLocks noGrp="1"/>
          </p:cNvSpPr>
          <p:nvPr>
            <p:ph type="title"/>
          </p:nvPr>
        </p:nvSpPr>
        <p:spPr>
          <a:xfrm>
            <a:off x="839880" y="457200"/>
            <a:ext cx="3927960" cy="1595880"/>
          </a:xfrm>
          <a:prstGeom prst="rect">
            <a:avLst/>
          </a:prstGeom>
          <a:noFill/>
          <a:ln w="0">
            <a:noFill/>
          </a:ln>
        </p:spPr>
        <p:txBody>
          <a:bodyPr lIns="91440" rIns="91440" tIns="45720" bIns="45720" anchor="b">
            <a:noAutofit/>
          </a:bodyPr>
          <a:p>
            <a:pPr indent="0" defTabSz="914400">
              <a:lnSpc>
                <a:spcPct val="90000"/>
              </a:lnSpc>
              <a:buNone/>
              <a:tabLst>
                <a:tab algn="l" pos="0"/>
              </a:tabLst>
            </a:pPr>
            <a:r>
              <a:rPr b="0" lang="fr-FR" sz="3200" strike="noStrike" u="none">
                <a:solidFill>
                  <a:schemeClr val="dk1"/>
                </a:solidFill>
                <a:effectLst/>
                <a:uFillTx/>
                <a:latin typeface="Calibri Light"/>
              </a:rPr>
              <a:t>Modifiez le style du titre</a:t>
            </a:r>
            <a:endParaRPr b="0" lang="fr-FR" sz="3200" strike="noStrike" u="none">
              <a:solidFill>
                <a:srgbClr val="000000"/>
              </a:solidFill>
              <a:effectLst/>
              <a:uFillTx/>
              <a:latin typeface="Arial"/>
            </a:endParaRPr>
          </a:p>
        </p:txBody>
      </p:sp>
      <p:sp>
        <p:nvSpPr>
          <p:cNvPr id="459" name="PlaceHolder 2"/>
          <p:cNvSpPr>
            <a:spLocks noGrp="1"/>
          </p:cNvSpPr>
          <p:nvPr>
            <p:ph type="body"/>
          </p:nvPr>
        </p:nvSpPr>
        <p:spPr>
          <a:xfrm>
            <a:off x="5183280" y="987480"/>
            <a:ext cx="6167880" cy="4869360"/>
          </a:xfrm>
          <a:prstGeom prst="rect">
            <a:avLst/>
          </a:prstGeom>
          <a:noFill/>
          <a:ln w="0">
            <a:noFill/>
          </a:ln>
        </p:spPr>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fr-FR" sz="3200" strike="noStrike" u="none">
                <a:solidFill>
                  <a:schemeClr val="dk1"/>
                </a:solidFill>
                <a:effectLst/>
                <a:uFillTx/>
                <a:latin typeface="Calibri"/>
              </a:rPr>
              <a:t>Cliquez pour éditer le format du plan de texte</a:t>
            </a:r>
            <a:endParaRPr b="0" lang="fr-FR" sz="3200" strike="noStrike" u="none">
              <a:solidFill>
                <a:srgbClr val="000000"/>
              </a:solidFill>
              <a:effectLst/>
              <a:uFillTx/>
              <a:latin typeface="Arial"/>
            </a:endParaRPr>
          </a:p>
          <a:p>
            <a:pPr lvl="1" marL="864000" indent="-324000">
              <a:lnSpc>
                <a:spcPct val="90000"/>
              </a:lnSpc>
              <a:spcBef>
                <a:spcPts val="1134"/>
              </a:spcBef>
              <a:buClr>
                <a:srgbClr val="000000"/>
              </a:buClr>
              <a:buSzPct val="75000"/>
              <a:buFont typeface="Symbol" charset="2"/>
              <a:buChar char=""/>
            </a:pPr>
            <a:r>
              <a:rPr b="0" lang="fr-FR" sz="3200" strike="noStrike" u="none">
                <a:solidFill>
                  <a:schemeClr val="dk1"/>
                </a:solidFill>
                <a:effectLst/>
                <a:uFillTx/>
                <a:latin typeface="Calibri"/>
              </a:rPr>
              <a:t>Second niveau de plan</a:t>
            </a:r>
            <a:endParaRPr b="0" lang="fr-FR" sz="3200" strike="noStrike" u="none">
              <a:solidFill>
                <a:srgbClr val="000000"/>
              </a:solidFill>
              <a:effectLst/>
              <a:uFillTx/>
              <a:latin typeface="Arial"/>
            </a:endParaRPr>
          </a:p>
          <a:p>
            <a:pPr lvl="2" marL="1296000" indent="-288000">
              <a:lnSpc>
                <a:spcPct val="90000"/>
              </a:lnSpc>
              <a:spcBef>
                <a:spcPts val="850"/>
              </a:spcBef>
              <a:buClr>
                <a:srgbClr val="000000"/>
              </a:buClr>
              <a:buSzPct val="45000"/>
              <a:buFont typeface="Wingdings" charset="2"/>
              <a:buChar char=""/>
            </a:pPr>
            <a:r>
              <a:rPr b="0" lang="fr-FR" sz="3200" strike="noStrike" u="none">
                <a:solidFill>
                  <a:schemeClr val="dk1"/>
                </a:solidFill>
                <a:effectLst/>
                <a:uFillTx/>
                <a:latin typeface="Calibri"/>
              </a:rPr>
              <a:t>Troisième niveau de plan</a:t>
            </a:r>
            <a:endParaRPr b="0" lang="fr-FR" sz="3200" strike="noStrike" u="none">
              <a:solidFill>
                <a:srgbClr val="000000"/>
              </a:solidFill>
              <a:effectLst/>
              <a:uFillTx/>
              <a:latin typeface="Arial"/>
            </a:endParaRPr>
          </a:p>
          <a:p>
            <a:pPr lvl="3" marL="1728000" indent="-216000">
              <a:lnSpc>
                <a:spcPct val="90000"/>
              </a:lnSpc>
              <a:spcBef>
                <a:spcPts val="567"/>
              </a:spcBef>
              <a:buClr>
                <a:srgbClr val="000000"/>
              </a:buClr>
              <a:buSzPct val="75000"/>
              <a:buFont typeface="Symbol" charset="2"/>
              <a:buChar char=""/>
            </a:pPr>
            <a:r>
              <a:rPr b="0" lang="fr-FR" sz="3200" strike="noStrike" u="none">
                <a:solidFill>
                  <a:schemeClr val="dk1"/>
                </a:solidFill>
                <a:effectLst/>
                <a:uFillTx/>
                <a:latin typeface="Calibri"/>
              </a:rPr>
              <a:t>Quatrième niveau de plan</a:t>
            </a:r>
            <a:endParaRPr b="0" lang="fr-FR" sz="3200" strike="noStrike" u="none">
              <a:solidFill>
                <a:srgbClr val="000000"/>
              </a:solidFill>
              <a:effectLst/>
              <a:uFillTx/>
              <a:latin typeface="Arial"/>
            </a:endParaRPr>
          </a:p>
          <a:p>
            <a:pPr lvl="4" marL="2160000" indent="-216000">
              <a:lnSpc>
                <a:spcPct val="90000"/>
              </a:lnSpc>
              <a:spcBef>
                <a:spcPts val="283"/>
              </a:spcBef>
              <a:buClr>
                <a:srgbClr val="000000"/>
              </a:buClr>
              <a:buSzPct val="45000"/>
              <a:buFont typeface="Wingdings" charset="2"/>
              <a:buChar char=""/>
            </a:pPr>
            <a:r>
              <a:rPr b="0" lang="fr-FR" sz="3200" strike="noStrike" u="none">
                <a:solidFill>
                  <a:schemeClr val="dk1"/>
                </a:solidFill>
                <a:effectLst/>
                <a:uFillTx/>
                <a:latin typeface="Calibri"/>
              </a:rPr>
              <a:t>Cinquième niveau de plan</a:t>
            </a:r>
            <a:endParaRPr b="0" lang="fr-FR" sz="3200" strike="noStrike" u="none">
              <a:solidFill>
                <a:srgbClr val="000000"/>
              </a:solidFill>
              <a:effectLst/>
              <a:uFillTx/>
              <a:latin typeface="Arial"/>
            </a:endParaRPr>
          </a:p>
          <a:p>
            <a:pPr lvl="5" marL="2592000" indent="-216000">
              <a:lnSpc>
                <a:spcPct val="90000"/>
              </a:lnSpc>
              <a:spcBef>
                <a:spcPts val="283"/>
              </a:spcBef>
              <a:buClr>
                <a:srgbClr val="000000"/>
              </a:buClr>
              <a:buSzPct val="45000"/>
              <a:buFont typeface="Wingdings" charset="2"/>
              <a:buChar char=""/>
            </a:pPr>
            <a:r>
              <a:rPr b="0" lang="fr-FR" sz="3200" strike="noStrike" u="none">
                <a:solidFill>
                  <a:schemeClr val="dk1"/>
                </a:solidFill>
                <a:effectLst/>
                <a:uFillTx/>
                <a:latin typeface="Calibri"/>
              </a:rPr>
              <a:t>Sixième niveau de plan</a:t>
            </a:r>
            <a:endParaRPr b="0" lang="fr-FR" sz="3200" strike="noStrike" u="none">
              <a:solidFill>
                <a:srgbClr val="000000"/>
              </a:solidFill>
              <a:effectLst/>
              <a:uFillTx/>
              <a:latin typeface="Arial"/>
            </a:endParaRPr>
          </a:p>
          <a:p>
            <a:pPr lvl="6" marL="3024000" indent="-216000">
              <a:lnSpc>
                <a:spcPct val="90000"/>
              </a:lnSpc>
              <a:spcBef>
                <a:spcPts val="283"/>
              </a:spcBef>
              <a:buClr>
                <a:srgbClr val="000000"/>
              </a:buClr>
              <a:buSzPct val="45000"/>
              <a:buFont typeface="Wingdings" charset="2"/>
              <a:buChar char=""/>
            </a:pPr>
            <a:r>
              <a:rPr b="0" lang="fr-FR" sz="3200" strike="noStrike" u="none">
                <a:solidFill>
                  <a:schemeClr val="dk1"/>
                </a:solidFill>
                <a:effectLst/>
                <a:uFillTx/>
                <a:latin typeface="Calibri"/>
              </a:rPr>
              <a:t>Septième niveau de plan</a:t>
            </a:r>
            <a:endParaRPr b="0" lang="fr-FR" sz="3200" strike="noStrike" u="none">
              <a:solidFill>
                <a:srgbClr val="000000"/>
              </a:solidFill>
              <a:effectLst/>
              <a:uFillTx/>
              <a:latin typeface="Arial"/>
            </a:endParaRPr>
          </a:p>
        </p:txBody>
      </p:sp>
      <p:sp>
        <p:nvSpPr>
          <p:cNvPr id="460" name="PlaceHolder 3"/>
          <p:cNvSpPr>
            <a:spLocks noGrp="1"/>
          </p:cNvSpPr>
          <p:nvPr>
            <p:ph type="body"/>
          </p:nvPr>
        </p:nvSpPr>
        <p:spPr>
          <a:xfrm>
            <a:off x="839880" y="2057400"/>
            <a:ext cx="3927960" cy="380736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fr-FR" sz="1600" strike="noStrike" u="none">
                <a:solidFill>
                  <a:schemeClr val="dk1"/>
                </a:solidFill>
                <a:effectLst/>
                <a:uFillTx/>
                <a:latin typeface="Calibri"/>
              </a:rPr>
              <a:t>Modifier les styles du texte du masque</a:t>
            </a:r>
            <a:endParaRPr b="0" lang="fr-FR" sz="1600" strike="noStrike" u="none">
              <a:solidFill>
                <a:srgbClr val="000000"/>
              </a:solidFill>
              <a:effectLst/>
              <a:uFillTx/>
              <a:latin typeface="Arial"/>
            </a:endParaRPr>
          </a:p>
        </p:txBody>
      </p:sp>
      <p:sp>
        <p:nvSpPr>
          <p:cNvPr id="461" name="PlaceHolder 4"/>
          <p:cNvSpPr>
            <a:spLocks noGrp="1"/>
          </p:cNvSpPr>
          <p:nvPr>
            <p:ph type="dt" idx="130"/>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462" name="PlaceHolder 5"/>
          <p:cNvSpPr>
            <a:spLocks noGrp="1"/>
          </p:cNvSpPr>
          <p:nvPr>
            <p:ph type="ftr" idx="131"/>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463" name="PlaceHolder 6"/>
          <p:cNvSpPr>
            <a:spLocks noGrp="1"/>
          </p:cNvSpPr>
          <p:nvPr>
            <p:ph type="sldNum" idx="132"/>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04A7B1F3-11DA-401D-8A3D-03086A2546BD}"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Standard 17">
    <p:bg>
      <p:bgPr>
        <a:solidFill>
          <a:srgbClr val="ffffff"/>
        </a:solidFill>
      </p:bgPr>
    </p:bg>
    <p:spTree>
      <p:nvGrpSpPr>
        <p:cNvPr id="1" name=""/>
        <p:cNvGrpSpPr/>
        <p:nvPr/>
      </p:nvGrpSpPr>
      <p:grpSpPr>
        <a:xfrm>
          <a:off x="0" y="0"/>
          <a:ext cx="0" cy="0"/>
          <a:chOff x="0" y="0"/>
          <a:chExt cx="0" cy="0"/>
        </a:xfrm>
      </p:grpSpPr>
      <p:sp>
        <p:nvSpPr>
          <p:cNvPr id="464" name="PlaceHolder 1"/>
          <p:cNvSpPr>
            <a:spLocks noGrp="1"/>
          </p:cNvSpPr>
          <p:nvPr>
            <p:ph type="title"/>
          </p:nvPr>
        </p:nvSpPr>
        <p:spPr>
          <a:xfrm>
            <a:off x="838080" y="365040"/>
            <a:ext cx="10511280" cy="132120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fr-FR" sz="4400" strike="noStrike" u="none">
                <a:solidFill>
                  <a:schemeClr val="dk1"/>
                </a:solidFill>
                <a:effectLst/>
                <a:uFillTx/>
                <a:latin typeface="Calibri Light"/>
              </a:rPr>
              <a:t>Modifiez le style du titre</a:t>
            </a:r>
            <a:endParaRPr b="0" lang="fr-FR" sz="4400" strike="noStrike" u="none">
              <a:solidFill>
                <a:srgbClr val="000000"/>
              </a:solidFill>
              <a:effectLst/>
              <a:uFillTx/>
              <a:latin typeface="Arial"/>
            </a:endParaRPr>
          </a:p>
        </p:txBody>
      </p:sp>
      <p:sp>
        <p:nvSpPr>
          <p:cNvPr id="465" name="PlaceHolder 2"/>
          <p:cNvSpPr>
            <a:spLocks noGrp="1"/>
          </p:cNvSpPr>
          <p:nvPr>
            <p:ph type="body"/>
          </p:nvPr>
        </p:nvSpPr>
        <p:spPr>
          <a:xfrm>
            <a:off x="838080" y="1825560"/>
            <a:ext cx="10511280" cy="434700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fr-FR" sz="2800" strike="noStrike" u="none">
                <a:solidFill>
                  <a:schemeClr val="dk1"/>
                </a:solidFill>
                <a:effectLst/>
                <a:uFillTx/>
                <a:latin typeface="Calibri"/>
              </a:rPr>
              <a:t>Modifier les styles du texte du masque</a:t>
            </a:r>
            <a:endParaRPr b="0" lang="fr-FR"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fr-FR" sz="2400" strike="noStrike" u="none">
                <a:solidFill>
                  <a:schemeClr val="dk1"/>
                </a:solidFill>
                <a:effectLst/>
                <a:uFillTx/>
                <a:latin typeface="Calibri"/>
              </a:rPr>
              <a:t>Deuxième niveau</a:t>
            </a:r>
            <a:endParaRPr b="0" lang="fr-FR"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fr-FR" sz="2000" strike="noStrike" u="none">
                <a:solidFill>
                  <a:schemeClr val="dk1"/>
                </a:solidFill>
                <a:effectLst/>
                <a:uFillTx/>
                <a:latin typeface="Calibri"/>
              </a:rPr>
              <a:t>Troisième niveau</a:t>
            </a:r>
            <a:endParaRPr b="0" lang="fr-FR"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Quatrième niveau</a:t>
            </a:r>
            <a:endParaRPr b="0" lang="fr-FR"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Cinquième niveau</a:t>
            </a:r>
            <a:endParaRPr b="0" lang="fr-FR" sz="1800" strike="noStrike" u="none">
              <a:solidFill>
                <a:srgbClr val="000000"/>
              </a:solidFill>
              <a:effectLst/>
              <a:uFillTx/>
              <a:latin typeface="Arial"/>
            </a:endParaRPr>
          </a:p>
        </p:txBody>
      </p:sp>
      <p:sp>
        <p:nvSpPr>
          <p:cNvPr id="466" name="PlaceHolder 3"/>
          <p:cNvSpPr>
            <a:spLocks noGrp="1"/>
          </p:cNvSpPr>
          <p:nvPr>
            <p:ph type="dt" idx="133"/>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467" name="PlaceHolder 4"/>
          <p:cNvSpPr>
            <a:spLocks noGrp="1"/>
          </p:cNvSpPr>
          <p:nvPr>
            <p:ph type="ftr" idx="134"/>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468" name="PlaceHolder 5"/>
          <p:cNvSpPr>
            <a:spLocks noGrp="1"/>
          </p:cNvSpPr>
          <p:nvPr>
            <p:ph type="sldNum" idx="135"/>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DB0B0D42-05F8-42A6-8A69-B145B8AD2564}"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0">
    <p:bg>
      <p:bgPr>
        <a:solidFill>
          <a:srgbClr val="ffffff"/>
        </a:solidFill>
      </p:bgPr>
    </p:bg>
    <p:spTree>
      <p:nvGrpSpPr>
        <p:cNvPr id="1" name=""/>
        <p:cNvGrpSpPr/>
        <p:nvPr/>
      </p:nvGrpSpPr>
      <p:grpSpPr>
        <a:xfrm>
          <a:off x="0" y="0"/>
          <a:ext cx="0" cy="0"/>
          <a:chOff x="0" y="0"/>
          <a:chExt cx="0" cy="0"/>
        </a:xfrm>
      </p:grpSpPr>
      <p:sp>
        <p:nvSpPr>
          <p:cNvPr id="469" name="PlaceHolder 1"/>
          <p:cNvSpPr>
            <a:spLocks noGrp="1"/>
          </p:cNvSpPr>
          <p:nvPr>
            <p:ph type="title"/>
          </p:nvPr>
        </p:nvSpPr>
        <p:spPr>
          <a:xfrm>
            <a:off x="831960" y="1709640"/>
            <a:ext cx="10511280" cy="2848320"/>
          </a:xfrm>
          <a:prstGeom prst="rect">
            <a:avLst/>
          </a:prstGeom>
          <a:noFill/>
          <a:ln w="0">
            <a:noFill/>
          </a:ln>
        </p:spPr>
        <p:txBody>
          <a:bodyPr lIns="91440" rIns="91440" tIns="45720" bIns="45720" anchor="b">
            <a:noAutofit/>
          </a:bodyPr>
          <a:p>
            <a:pPr indent="0" defTabSz="914400">
              <a:lnSpc>
                <a:spcPct val="90000"/>
              </a:lnSpc>
              <a:buNone/>
              <a:tabLst>
                <a:tab algn="l" pos="0"/>
              </a:tabLst>
            </a:pPr>
            <a:r>
              <a:rPr b="0" lang="fr-FR" sz="6000" strike="noStrike" u="none">
                <a:solidFill>
                  <a:schemeClr val="dk1"/>
                </a:solidFill>
                <a:effectLst/>
                <a:uFillTx/>
                <a:latin typeface="Calibri Light"/>
              </a:rPr>
              <a:t>Modifiez le style du titre</a:t>
            </a:r>
            <a:endParaRPr b="0" lang="fr-FR" sz="6000" strike="noStrike" u="none">
              <a:solidFill>
                <a:srgbClr val="000000"/>
              </a:solidFill>
              <a:effectLst/>
              <a:uFillTx/>
              <a:latin typeface="Arial"/>
            </a:endParaRPr>
          </a:p>
        </p:txBody>
      </p:sp>
      <p:sp>
        <p:nvSpPr>
          <p:cNvPr id="470" name="PlaceHolder 2"/>
          <p:cNvSpPr>
            <a:spLocks noGrp="1"/>
          </p:cNvSpPr>
          <p:nvPr>
            <p:ph type="body"/>
          </p:nvPr>
        </p:nvSpPr>
        <p:spPr>
          <a:xfrm>
            <a:off x="831960" y="4589640"/>
            <a:ext cx="10511280" cy="149580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fr-FR" sz="2400" strike="noStrike" u="none">
                <a:solidFill>
                  <a:schemeClr val="dk1">
                    <a:tint val="75000"/>
                  </a:schemeClr>
                </a:solidFill>
                <a:effectLst/>
                <a:uFillTx/>
                <a:latin typeface="Calibri"/>
              </a:rPr>
              <a:t>Modifier les styles du texte du masque</a:t>
            </a:r>
            <a:endParaRPr b="0" lang="fr-FR" sz="2400" strike="noStrike" u="none">
              <a:solidFill>
                <a:srgbClr val="000000"/>
              </a:solidFill>
              <a:effectLst/>
              <a:uFillTx/>
              <a:latin typeface="Arial"/>
            </a:endParaRPr>
          </a:p>
        </p:txBody>
      </p:sp>
      <p:sp>
        <p:nvSpPr>
          <p:cNvPr id="471" name="PlaceHolder 3"/>
          <p:cNvSpPr>
            <a:spLocks noGrp="1"/>
          </p:cNvSpPr>
          <p:nvPr>
            <p:ph type="dt" idx="136"/>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472" name="PlaceHolder 4"/>
          <p:cNvSpPr>
            <a:spLocks noGrp="1"/>
          </p:cNvSpPr>
          <p:nvPr>
            <p:ph type="ftr" idx="137"/>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473" name="PlaceHolder 5"/>
          <p:cNvSpPr>
            <a:spLocks noGrp="1"/>
          </p:cNvSpPr>
          <p:nvPr>
            <p:ph type="sldNum" idx="138"/>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72F33F56-3C56-488E-9C5D-A33F70425F5E}"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Image avec légende">
    <p:bg>
      <p:bgPr>
        <a:solidFill>
          <a:srgbClr val="ffffff"/>
        </a:solidFill>
      </p:bgPr>
    </p:bg>
    <p:spTree>
      <p:nvGrpSpPr>
        <p:cNvPr id="1" name=""/>
        <p:cNvGrpSpPr/>
        <p:nvPr/>
      </p:nvGrpSpPr>
      <p:grpSpPr>
        <a:xfrm>
          <a:off x="0" y="0"/>
          <a:ext cx="0" cy="0"/>
          <a:chOff x="0" y="0"/>
          <a:chExt cx="0" cy="0"/>
        </a:xfrm>
      </p:grpSpPr>
      <p:pic>
        <p:nvPicPr>
          <p:cNvPr id="47" name="Image 6" descr=""/>
          <p:cNvPicPr/>
          <p:nvPr/>
        </p:nvPicPr>
        <p:blipFill>
          <a:blip r:embed="rId2"/>
          <a:srcRect l="0" t="0" r="780" b="0"/>
          <a:stretch/>
        </p:blipFill>
        <p:spPr>
          <a:xfrm>
            <a:off x="9036000" y="124560"/>
            <a:ext cx="717840" cy="420480"/>
          </a:xfrm>
          <a:prstGeom prst="rect">
            <a:avLst/>
          </a:prstGeom>
          <a:noFill/>
          <a:ln w="0">
            <a:noFill/>
          </a:ln>
        </p:spPr>
      </p:pic>
      <p:pic>
        <p:nvPicPr>
          <p:cNvPr id="48" name="Image 7" descr=""/>
          <p:cNvPicPr/>
          <p:nvPr/>
        </p:nvPicPr>
        <p:blipFill>
          <a:blip r:embed="rId3"/>
          <a:stretch/>
        </p:blipFill>
        <p:spPr>
          <a:xfrm>
            <a:off x="340560" y="104760"/>
            <a:ext cx="1075680" cy="595080"/>
          </a:xfrm>
          <a:prstGeom prst="rect">
            <a:avLst/>
          </a:prstGeom>
          <a:noFill/>
          <a:ln w="0">
            <a:noFill/>
          </a:ln>
        </p:spPr>
      </p:pic>
      <p:sp>
        <p:nvSpPr>
          <p:cNvPr id="49"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50" name="Image 9" descr=""/>
          <p:cNvPicPr/>
          <p:nvPr/>
        </p:nvPicPr>
        <p:blipFill>
          <a:blip r:embed="rId4"/>
          <a:stretch/>
        </p:blipFill>
        <p:spPr>
          <a:xfrm>
            <a:off x="2059200" y="135000"/>
            <a:ext cx="555840" cy="555840"/>
          </a:xfrm>
          <a:prstGeom prst="rect">
            <a:avLst/>
          </a:prstGeom>
          <a:noFill/>
          <a:ln w="0">
            <a:noFill/>
          </a:ln>
        </p:spPr>
      </p:pic>
      <p:pic>
        <p:nvPicPr>
          <p:cNvPr id="51" name="Image 11" descr="Une image contenant carte, diagramme, Plan&#10;&#10;Description générée automatiquement"/>
          <p:cNvPicPr/>
          <p:nvPr/>
        </p:nvPicPr>
        <p:blipFill>
          <a:blip r:embed="rId5"/>
          <a:stretch/>
        </p:blipFill>
        <p:spPr>
          <a:xfrm>
            <a:off x="3626280" y="1265400"/>
            <a:ext cx="7866000" cy="4859280"/>
          </a:xfrm>
          <a:prstGeom prst="rect">
            <a:avLst/>
          </a:prstGeom>
          <a:noFill/>
          <a:ln w="0">
            <a:noFill/>
          </a:ln>
        </p:spPr>
      </p:pic>
      <p:sp>
        <p:nvSpPr>
          <p:cNvPr id="52" name="Rectangle 2"/>
          <p:cNvSpPr/>
          <p:nvPr/>
        </p:nvSpPr>
        <p:spPr>
          <a:xfrm flipV="1">
            <a:off x="0" y="6309360"/>
            <a:ext cx="12187800" cy="535680"/>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53" name="PlaceHolder 1"/>
          <p:cNvSpPr>
            <a:spLocks noGrp="1"/>
          </p:cNvSpPr>
          <p:nvPr>
            <p:ph type="body"/>
          </p:nvPr>
        </p:nvSpPr>
        <p:spPr>
          <a:xfrm>
            <a:off x="695160" y="1989000"/>
            <a:ext cx="3451680" cy="4136040"/>
          </a:xfrm>
          <a:prstGeom prst="rect">
            <a:avLst/>
          </a:prstGeom>
          <a:noFill/>
          <a:ln w="0">
            <a:noFill/>
          </a:ln>
        </p:spPr>
        <p:txBody>
          <a:bodyPr lIns="91440" rIns="91440" tIns="45720" bIns="45720" anchor="t">
            <a:noAutofit/>
          </a:bodyPr>
          <a:p>
            <a:pPr marL="432000" indent="-324000">
              <a:lnSpc>
                <a:spcPct val="90000"/>
              </a:lnSpc>
              <a:spcBef>
                <a:spcPts val="1417"/>
              </a:spcBef>
              <a:buClr>
                <a:srgbClr val="000000"/>
              </a:buClr>
              <a:buSzPct val="45000"/>
              <a:buFont typeface="Wingdings" charset="2"/>
              <a:buChar char=""/>
            </a:pPr>
            <a:r>
              <a:rPr b="0" lang="fr-FR" sz="1600" strike="noStrike" u="none">
                <a:solidFill>
                  <a:schemeClr val="dk1"/>
                </a:solidFill>
                <a:effectLst/>
                <a:uFillTx/>
                <a:latin typeface="Arial"/>
              </a:rPr>
              <a:t>Cliquez pour éditer le format du plan de texte</a:t>
            </a:r>
            <a:endParaRPr b="0" lang="fr-FR" sz="1600" strike="noStrike" u="none">
              <a:solidFill>
                <a:srgbClr val="000000"/>
              </a:solidFill>
              <a:effectLst/>
              <a:uFillTx/>
              <a:latin typeface="Arial"/>
            </a:endParaRPr>
          </a:p>
          <a:p>
            <a:pPr lvl="1" marL="864000" indent="-324000">
              <a:lnSpc>
                <a:spcPct val="90000"/>
              </a:lnSpc>
              <a:spcBef>
                <a:spcPts val="1134"/>
              </a:spcBef>
              <a:buClr>
                <a:srgbClr val="000000"/>
              </a:buClr>
              <a:buSzPct val="75000"/>
              <a:buFont typeface="Symbol" charset="2"/>
              <a:buChar char=""/>
            </a:pPr>
            <a:r>
              <a:rPr b="0" lang="fr-FR" sz="1600" strike="noStrike" u="none">
                <a:solidFill>
                  <a:schemeClr val="dk1"/>
                </a:solidFill>
                <a:effectLst/>
                <a:uFillTx/>
                <a:latin typeface="Arial"/>
              </a:rPr>
              <a:t>Second niveau de plan</a:t>
            </a:r>
            <a:endParaRPr b="0" lang="fr-FR" sz="1600" strike="noStrike" u="none">
              <a:solidFill>
                <a:srgbClr val="000000"/>
              </a:solidFill>
              <a:effectLst/>
              <a:uFillTx/>
              <a:latin typeface="Arial"/>
            </a:endParaRPr>
          </a:p>
          <a:p>
            <a:pPr lvl="2" marL="1296000" indent="-288000">
              <a:lnSpc>
                <a:spcPct val="90000"/>
              </a:lnSpc>
              <a:spcBef>
                <a:spcPts val="850"/>
              </a:spcBef>
              <a:buClr>
                <a:srgbClr val="000000"/>
              </a:buClr>
              <a:buSzPct val="45000"/>
              <a:buFont typeface="Wingdings" charset="2"/>
              <a:buChar char=""/>
            </a:pPr>
            <a:r>
              <a:rPr b="0" lang="fr-FR" sz="1600" strike="noStrike" u="none">
                <a:solidFill>
                  <a:schemeClr val="dk1"/>
                </a:solidFill>
                <a:effectLst/>
                <a:uFillTx/>
                <a:latin typeface="Arial"/>
              </a:rPr>
              <a:t>Troisième niveau de plan</a:t>
            </a:r>
            <a:endParaRPr b="0" lang="fr-FR" sz="1600" strike="noStrike" u="none">
              <a:solidFill>
                <a:srgbClr val="000000"/>
              </a:solidFill>
              <a:effectLst/>
              <a:uFillTx/>
              <a:latin typeface="Arial"/>
            </a:endParaRPr>
          </a:p>
          <a:p>
            <a:pPr lvl="3" marL="1728000" indent="-216000">
              <a:lnSpc>
                <a:spcPct val="90000"/>
              </a:lnSpc>
              <a:spcBef>
                <a:spcPts val="567"/>
              </a:spcBef>
              <a:buClr>
                <a:srgbClr val="000000"/>
              </a:buClr>
              <a:buSzPct val="75000"/>
              <a:buFont typeface="Symbol" charset="2"/>
              <a:buChar char=""/>
            </a:pPr>
            <a:r>
              <a:rPr b="0" lang="fr-FR" sz="1600" strike="noStrike" u="none">
                <a:solidFill>
                  <a:schemeClr val="dk1"/>
                </a:solidFill>
                <a:effectLst/>
                <a:uFillTx/>
                <a:latin typeface="Arial"/>
              </a:rPr>
              <a:t>Quatrième niveau de plan</a:t>
            </a:r>
            <a:endParaRPr b="0" lang="fr-FR" sz="1600" strike="noStrike" u="none">
              <a:solidFill>
                <a:srgbClr val="000000"/>
              </a:solidFill>
              <a:effectLst/>
              <a:uFillTx/>
              <a:latin typeface="Arial"/>
            </a:endParaRPr>
          </a:p>
          <a:p>
            <a:pPr lvl="4" marL="2160000" indent="-216000">
              <a:lnSpc>
                <a:spcPct val="90000"/>
              </a:lnSpc>
              <a:spcBef>
                <a:spcPts val="283"/>
              </a:spcBef>
              <a:buClr>
                <a:srgbClr val="000000"/>
              </a:buClr>
              <a:buSzPct val="45000"/>
              <a:buFont typeface="Wingdings" charset="2"/>
              <a:buChar char=""/>
            </a:pPr>
            <a:r>
              <a:rPr b="0" lang="fr-FR" sz="1600" strike="noStrike" u="none">
                <a:solidFill>
                  <a:schemeClr val="dk1"/>
                </a:solidFill>
                <a:effectLst/>
                <a:uFillTx/>
                <a:latin typeface="Arial"/>
              </a:rPr>
              <a:t>Cinquième niveau de plan</a:t>
            </a:r>
            <a:endParaRPr b="0" lang="fr-FR" sz="1600" strike="noStrike" u="none">
              <a:solidFill>
                <a:srgbClr val="000000"/>
              </a:solidFill>
              <a:effectLst/>
              <a:uFillTx/>
              <a:latin typeface="Arial"/>
            </a:endParaRPr>
          </a:p>
          <a:p>
            <a:pPr lvl="5" marL="2592000" indent="-216000">
              <a:lnSpc>
                <a:spcPct val="90000"/>
              </a:lnSpc>
              <a:spcBef>
                <a:spcPts val="283"/>
              </a:spcBef>
              <a:buClr>
                <a:srgbClr val="000000"/>
              </a:buClr>
              <a:buSzPct val="45000"/>
              <a:buFont typeface="Wingdings" charset="2"/>
              <a:buChar char=""/>
            </a:pPr>
            <a:r>
              <a:rPr b="0" lang="fr-FR" sz="1600" strike="noStrike" u="none">
                <a:solidFill>
                  <a:schemeClr val="dk1"/>
                </a:solidFill>
                <a:effectLst/>
                <a:uFillTx/>
                <a:latin typeface="Arial"/>
              </a:rPr>
              <a:t>Sixième niveau de plan</a:t>
            </a:r>
            <a:endParaRPr b="0" lang="fr-FR" sz="1600" strike="noStrike" u="none">
              <a:solidFill>
                <a:srgbClr val="000000"/>
              </a:solidFill>
              <a:effectLst/>
              <a:uFillTx/>
              <a:latin typeface="Arial"/>
            </a:endParaRPr>
          </a:p>
          <a:p>
            <a:pPr lvl="6" marL="3024000" indent="-216000">
              <a:lnSpc>
                <a:spcPct val="90000"/>
              </a:lnSpc>
              <a:spcBef>
                <a:spcPts val="283"/>
              </a:spcBef>
              <a:buClr>
                <a:srgbClr val="000000"/>
              </a:buClr>
              <a:buSzPct val="45000"/>
              <a:buFont typeface="Wingdings" charset="2"/>
              <a:buChar char=""/>
            </a:pPr>
            <a:r>
              <a:rPr b="0" lang="fr-FR" sz="1600" strike="noStrike" u="none">
                <a:solidFill>
                  <a:schemeClr val="dk1"/>
                </a:solidFill>
                <a:effectLst/>
                <a:uFillTx/>
                <a:latin typeface="Arial"/>
              </a:rPr>
              <a:t>Septième niveau de plan</a:t>
            </a:r>
            <a:endParaRPr b="0" lang="fr-FR" sz="1600" strike="noStrike" u="none">
              <a:solidFill>
                <a:srgbClr val="000000"/>
              </a:solidFill>
              <a:effectLst/>
              <a:uFillTx/>
              <a:latin typeface="Arial"/>
            </a:endParaRPr>
          </a:p>
        </p:txBody>
      </p:sp>
      <p:sp>
        <p:nvSpPr>
          <p:cNvPr id="54" name="PlaceHolder 2"/>
          <p:cNvSpPr>
            <a:spLocks noGrp="1"/>
          </p:cNvSpPr>
          <p:nvPr>
            <p:ph type="dt" idx="13"/>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accent1"/>
                </a:solidFill>
                <a:effectLst/>
                <a:uFillTx/>
                <a:latin typeface="Arial"/>
              </a:defRPr>
            </a:lvl1pPr>
          </a:lstStyle>
          <a:p>
            <a:pPr indent="0" algn="r" defTabSz="914400">
              <a:lnSpc>
                <a:spcPct val="100000"/>
              </a:lnSpc>
              <a:buNone/>
              <a:tabLst>
                <a:tab algn="l" pos="0"/>
              </a:tabLst>
            </a:pPr>
            <a:r>
              <a:rPr b="0" lang="fr-FR" sz="1000" strike="noStrike" u="none">
                <a:solidFill>
                  <a:schemeClr val="accent1"/>
                </a:solidFill>
                <a:effectLst/>
                <a:uFillTx/>
                <a:latin typeface="Arial"/>
              </a:rPr>
              <a:t>&lt;date/heure&gt;</a:t>
            </a:r>
            <a:endParaRPr b="0" lang="fr-FR" sz="1000" strike="noStrike" u="none">
              <a:solidFill>
                <a:srgbClr val="000000"/>
              </a:solidFill>
              <a:effectLst/>
              <a:uFillTx/>
              <a:latin typeface="Times New Roman"/>
            </a:endParaRPr>
          </a:p>
        </p:txBody>
      </p:sp>
      <p:sp>
        <p:nvSpPr>
          <p:cNvPr id="55" name="PlaceHolder 3"/>
          <p:cNvSpPr>
            <a:spLocks noGrp="1"/>
          </p:cNvSpPr>
          <p:nvPr>
            <p:ph type="ftr" idx="14"/>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r>
              <a:rPr b="0" lang="fr-FR" sz="1000" strike="noStrike" u="none">
                <a:solidFill>
                  <a:schemeClr val="accent1"/>
                </a:solidFill>
                <a:effectLst/>
                <a:uFillTx/>
                <a:latin typeface="Arial"/>
              </a:rPr>
              <a:t>&lt;pied de page&gt;</a:t>
            </a:r>
            <a:endParaRPr b="0" lang="fr-FR" sz="1000" strike="noStrike" u="none">
              <a:solidFill>
                <a:srgbClr val="000000"/>
              </a:solidFill>
              <a:effectLst/>
              <a:uFillTx/>
              <a:latin typeface="Times New Roman"/>
            </a:endParaRPr>
          </a:p>
        </p:txBody>
      </p:sp>
      <p:sp>
        <p:nvSpPr>
          <p:cNvPr id="56" name="PlaceHolder 4"/>
          <p:cNvSpPr>
            <a:spLocks noGrp="1"/>
          </p:cNvSpPr>
          <p:nvPr>
            <p:ph type="sldNum" idx="15"/>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fld id="{A2072BF0-A0B7-49F9-878B-3EA0CB7A1D85}" type="slidenum">
              <a:rPr b="0" lang="fr-FR" sz="1000" strike="noStrike" u="none">
                <a:solidFill>
                  <a:schemeClr val="accent1"/>
                </a:solidFill>
                <a:effectLst/>
                <a:uFillTx/>
                <a:latin typeface="Arial"/>
              </a:rPr>
              <a:t>&lt;numéro&gt;</a:t>
            </a:fld>
            <a:endParaRPr b="0" lang="fr-FR" sz="1000" strike="noStrike" u="none">
              <a:solidFill>
                <a:srgbClr val="000000"/>
              </a:solidFill>
              <a:effectLst/>
              <a:uFillTx/>
              <a:latin typeface="Times New Roman"/>
            </a:endParaRPr>
          </a:p>
        </p:txBody>
      </p:sp>
      <p:sp>
        <p:nvSpPr>
          <p:cNvPr id="57" name="PlaceHolder 5"/>
          <p:cNvSpPr>
            <a:spLocks noGrp="1"/>
          </p:cNvSpPr>
          <p:nvPr>
            <p:ph type="title"/>
          </p:nvPr>
        </p:nvSpPr>
        <p:spPr>
          <a:xfrm>
            <a:off x="695160" y="549360"/>
            <a:ext cx="3451680" cy="1137240"/>
          </a:xfrm>
          <a:prstGeom prst="rect">
            <a:avLst/>
          </a:prstGeom>
          <a:noFill/>
          <a:ln w="0">
            <a:noFill/>
          </a:ln>
        </p:spPr>
        <p:txBody>
          <a:bodyPr lIns="91440" rIns="91440" tIns="45720" bIns="45720" anchor="ctr">
            <a:normAutofit fontScale="85000" lnSpcReduction="9999"/>
          </a:bodyPr>
          <a:p>
            <a:pPr indent="0">
              <a:lnSpc>
                <a:spcPct val="100000"/>
              </a:lnSpc>
              <a:buNone/>
              <a:tabLst>
                <a:tab algn="l" pos="0"/>
              </a:tabLst>
            </a:pPr>
            <a:r>
              <a:rPr b="0" lang="fr-FR" sz="3200" strike="noStrike" u="none">
                <a:solidFill>
                  <a:schemeClr val="dk1"/>
                </a:solidFill>
                <a:effectLst/>
                <a:uFillTx/>
                <a:latin typeface="Calibri"/>
              </a:rPr>
              <a:t>Cliquez pour éditer le format du texte-titre</a:t>
            </a:r>
            <a:endParaRPr b="0" lang="fr-FR" sz="3200" strike="noStrike" u="none">
              <a:solidFill>
                <a:srgbClr val="000000"/>
              </a:solidFill>
              <a:effectLst/>
              <a:uFillTx/>
              <a:latin typeface="Arial"/>
            </a:endParaRPr>
          </a:p>
        </p:txBody>
      </p:sp>
      <p:pic>
        <p:nvPicPr>
          <p:cNvPr id="58" name="Image 9" descr=""/>
          <p:cNvPicPr/>
          <p:nvPr/>
        </p:nvPicPr>
        <p:blipFill>
          <a:blip r:embed="rId6"/>
          <a:stretch/>
        </p:blipFill>
        <p:spPr>
          <a:xfrm>
            <a:off x="10309320" y="549360"/>
            <a:ext cx="1182960" cy="246240"/>
          </a:xfrm>
          <a:prstGeom prst="rect">
            <a:avLst/>
          </a:prstGeom>
          <a:noFill/>
          <a:ln w="0">
            <a:noFill/>
          </a:ln>
        </p:spPr>
      </p:pic>
      <p:cxnSp>
        <p:nvCxnSpPr>
          <p:cNvPr id="59" name="Connecteur droit 10"/>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Standard 23">
    <p:bg>
      <p:bgPr>
        <a:solidFill>
          <a:srgbClr val="ffffff"/>
        </a:solidFill>
      </p:bgPr>
    </p:bg>
    <p:spTree>
      <p:nvGrpSpPr>
        <p:cNvPr id="1" name=""/>
        <p:cNvGrpSpPr/>
        <p:nvPr/>
      </p:nvGrpSpPr>
      <p:grpSpPr>
        <a:xfrm>
          <a:off x="0" y="0"/>
          <a:ext cx="0" cy="0"/>
          <a:chOff x="0" y="0"/>
          <a:chExt cx="0" cy="0"/>
        </a:xfrm>
      </p:grpSpPr>
      <p:sp>
        <p:nvSpPr>
          <p:cNvPr id="474" name="PlaceHolder 1"/>
          <p:cNvSpPr>
            <a:spLocks noGrp="1"/>
          </p:cNvSpPr>
          <p:nvPr>
            <p:ph type="title"/>
          </p:nvPr>
        </p:nvSpPr>
        <p:spPr>
          <a:xfrm>
            <a:off x="838080" y="365040"/>
            <a:ext cx="10511280" cy="132120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fr-FR" sz="4400" strike="noStrike" u="none">
                <a:solidFill>
                  <a:schemeClr val="dk1"/>
                </a:solidFill>
                <a:effectLst/>
                <a:uFillTx/>
                <a:latin typeface="Calibri Light"/>
              </a:rPr>
              <a:t>Modifiez le style du titre</a:t>
            </a:r>
            <a:endParaRPr b="0" lang="fr-FR" sz="4400" strike="noStrike" u="none">
              <a:solidFill>
                <a:srgbClr val="000000"/>
              </a:solidFill>
              <a:effectLst/>
              <a:uFillTx/>
              <a:latin typeface="Arial"/>
            </a:endParaRPr>
          </a:p>
        </p:txBody>
      </p:sp>
      <p:sp>
        <p:nvSpPr>
          <p:cNvPr id="475" name="PlaceHolder 2"/>
          <p:cNvSpPr>
            <a:spLocks noGrp="1"/>
          </p:cNvSpPr>
          <p:nvPr>
            <p:ph type="body"/>
          </p:nvPr>
        </p:nvSpPr>
        <p:spPr>
          <a:xfrm>
            <a:off x="838080" y="1825560"/>
            <a:ext cx="5177160" cy="434700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fr-FR" sz="2800" strike="noStrike" u="none">
                <a:solidFill>
                  <a:schemeClr val="dk1"/>
                </a:solidFill>
                <a:effectLst/>
                <a:uFillTx/>
                <a:latin typeface="Calibri"/>
              </a:rPr>
              <a:t>Modifier les styles du texte du masque</a:t>
            </a:r>
            <a:endParaRPr b="0" lang="fr-FR"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fr-FR" sz="2400" strike="noStrike" u="none">
                <a:solidFill>
                  <a:schemeClr val="dk1"/>
                </a:solidFill>
                <a:effectLst/>
                <a:uFillTx/>
                <a:latin typeface="Calibri"/>
              </a:rPr>
              <a:t>Deuxième niveau</a:t>
            </a:r>
            <a:endParaRPr b="0" lang="fr-FR"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fr-FR" sz="2000" strike="noStrike" u="none">
                <a:solidFill>
                  <a:schemeClr val="dk1"/>
                </a:solidFill>
                <a:effectLst/>
                <a:uFillTx/>
                <a:latin typeface="Calibri"/>
              </a:rPr>
              <a:t>Troisième niveau</a:t>
            </a:r>
            <a:endParaRPr b="0" lang="fr-FR"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Quatrième niveau</a:t>
            </a:r>
            <a:endParaRPr b="0" lang="fr-FR"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Cinquième niveau</a:t>
            </a:r>
            <a:endParaRPr b="0" lang="fr-FR" sz="1800" strike="noStrike" u="none">
              <a:solidFill>
                <a:srgbClr val="000000"/>
              </a:solidFill>
              <a:effectLst/>
              <a:uFillTx/>
              <a:latin typeface="Arial"/>
            </a:endParaRPr>
          </a:p>
        </p:txBody>
      </p:sp>
      <p:sp>
        <p:nvSpPr>
          <p:cNvPr id="476" name="PlaceHolder 3"/>
          <p:cNvSpPr>
            <a:spLocks noGrp="1"/>
          </p:cNvSpPr>
          <p:nvPr>
            <p:ph type="body"/>
          </p:nvPr>
        </p:nvSpPr>
        <p:spPr>
          <a:xfrm>
            <a:off x="6172200" y="1825560"/>
            <a:ext cx="5177160" cy="434700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fr-FR" sz="2800" strike="noStrike" u="none">
                <a:solidFill>
                  <a:schemeClr val="dk1"/>
                </a:solidFill>
                <a:effectLst/>
                <a:uFillTx/>
                <a:latin typeface="Calibri"/>
              </a:rPr>
              <a:t>Modifier les styles du texte du masque</a:t>
            </a:r>
            <a:endParaRPr b="0" lang="fr-FR"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fr-FR" sz="2400" strike="noStrike" u="none">
                <a:solidFill>
                  <a:schemeClr val="dk1"/>
                </a:solidFill>
                <a:effectLst/>
                <a:uFillTx/>
                <a:latin typeface="Calibri"/>
              </a:rPr>
              <a:t>Deuxième niveau</a:t>
            </a:r>
            <a:endParaRPr b="0" lang="fr-FR"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fr-FR" sz="2000" strike="noStrike" u="none">
                <a:solidFill>
                  <a:schemeClr val="dk1"/>
                </a:solidFill>
                <a:effectLst/>
                <a:uFillTx/>
                <a:latin typeface="Calibri"/>
              </a:rPr>
              <a:t>Troisième niveau</a:t>
            </a:r>
            <a:endParaRPr b="0" lang="fr-FR"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Quatrième niveau</a:t>
            </a:r>
            <a:endParaRPr b="0" lang="fr-FR"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Cinquième niveau</a:t>
            </a:r>
            <a:endParaRPr b="0" lang="fr-FR" sz="1800" strike="noStrike" u="none">
              <a:solidFill>
                <a:srgbClr val="000000"/>
              </a:solidFill>
              <a:effectLst/>
              <a:uFillTx/>
              <a:latin typeface="Arial"/>
            </a:endParaRPr>
          </a:p>
        </p:txBody>
      </p:sp>
      <p:sp>
        <p:nvSpPr>
          <p:cNvPr id="477" name="PlaceHolder 4"/>
          <p:cNvSpPr>
            <a:spLocks noGrp="1"/>
          </p:cNvSpPr>
          <p:nvPr>
            <p:ph type="dt" idx="139"/>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478" name="PlaceHolder 5"/>
          <p:cNvSpPr>
            <a:spLocks noGrp="1"/>
          </p:cNvSpPr>
          <p:nvPr>
            <p:ph type="ftr" idx="140"/>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479" name="PlaceHolder 6"/>
          <p:cNvSpPr>
            <a:spLocks noGrp="1"/>
          </p:cNvSpPr>
          <p:nvPr>
            <p:ph type="sldNum" idx="141"/>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3DBB98B8-3B97-48FA-B451-5BDBF56D20FA}"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6">
    <p:bg>
      <p:bgPr>
        <a:solidFill>
          <a:srgbClr val="ffffff"/>
        </a:solidFill>
      </p:bgPr>
    </p:bg>
    <p:spTree>
      <p:nvGrpSpPr>
        <p:cNvPr id="1" name=""/>
        <p:cNvGrpSpPr/>
        <p:nvPr/>
      </p:nvGrpSpPr>
      <p:grpSpPr>
        <a:xfrm>
          <a:off x="0" y="0"/>
          <a:ext cx="0" cy="0"/>
          <a:chOff x="0" y="0"/>
          <a:chExt cx="0" cy="0"/>
        </a:xfrm>
      </p:grpSpPr>
      <p:sp>
        <p:nvSpPr>
          <p:cNvPr id="480" name="PlaceHolder 1"/>
          <p:cNvSpPr>
            <a:spLocks noGrp="1"/>
          </p:cNvSpPr>
          <p:nvPr>
            <p:ph type="title"/>
          </p:nvPr>
        </p:nvSpPr>
        <p:spPr>
          <a:xfrm>
            <a:off x="839880" y="365040"/>
            <a:ext cx="10511280" cy="132120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fr-FR" sz="4400" strike="noStrike" u="none">
                <a:solidFill>
                  <a:schemeClr val="dk1"/>
                </a:solidFill>
                <a:effectLst/>
                <a:uFillTx/>
                <a:latin typeface="Calibri Light"/>
              </a:rPr>
              <a:t>Modifiez le style du titre</a:t>
            </a:r>
            <a:endParaRPr b="0" lang="fr-FR" sz="4400" strike="noStrike" u="none">
              <a:solidFill>
                <a:srgbClr val="000000"/>
              </a:solidFill>
              <a:effectLst/>
              <a:uFillTx/>
              <a:latin typeface="Arial"/>
            </a:endParaRPr>
          </a:p>
        </p:txBody>
      </p:sp>
      <p:sp>
        <p:nvSpPr>
          <p:cNvPr id="481" name="PlaceHolder 2"/>
          <p:cNvSpPr>
            <a:spLocks noGrp="1"/>
          </p:cNvSpPr>
          <p:nvPr>
            <p:ph type="body"/>
          </p:nvPr>
        </p:nvSpPr>
        <p:spPr>
          <a:xfrm>
            <a:off x="839880" y="1681200"/>
            <a:ext cx="5153400" cy="81972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fr-FR" sz="2400" strike="noStrike" u="none">
                <a:solidFill>
                  <a:schemeClr val="dk1"/>
                </a:solidFill>
                <a:effectLst/>
                <a:uFillTx/>
                <a:latin typeface="Calibri"/>
              </a:rPr>
              <a:t>Modifier les styles du texte du masque</a:t>
            </a:r>
            <a:endParaRPr b="0" lang="fr-FR" sz="2400" strike="noStrike" u="none">
              <a:solidFill>
                <a:srgbClr val="000000"/>
              </a:solidFill>
              <a:effectLst/>
              <a:uFillTx/>
              <a:latin typeface="Arial"/>
            </a:endParaRPr>
          </a:p>
        </p:txBody>
      </p:sp>
      <p:sp>
        <p:nvSpPr>
          <p:cNvPr id="482" name="PlaceHolder 3"/>
          <p:cNvSpPr>
            <a:spLocks noGrp="1"/>
          </p:cNvSpPr>
          <p:nvPr>
            <p:ph type="body"/>
          </p:nvPr>
        </p:nvSpPr>
        <p:spPr>
          <a:xfrm>
            <a:off x="839880" y="2505240"/>
            <a:ext cx="5153400" cy="368028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fr-FR" sz="2800" strike="noStrike" u="none">
                <a:solidFill>
                  <a:schemeClr val="dk1"/>
                </a:solidFill>
                <a:effectLst/>
                <a:uFillTx/>
                <a:latin typeface="Calibri"/>
              </a:rPr>
              <a:t>Modifier les styles du texte du masque</a:t>
            </a:r>
            <a:endParaRPr b="0" lang="fr-FR"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fr-FR" sz="2400" strike="noStrike" u="none">
                <a:solidFill>
                  <a:schemeClr val="dk1"/>
                </a:solidFill>
                <a:effectLst/>
                <a:uFillTx/>
                <a:latin typeface="Calibri"/>
              </a:rPr>
              <a:t>Deuxième niveau</a:t>
            </a:r>
            <a:endParaRPr b="0" lang="fr-FR"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fr-FR" sz="2000" strike="noStrike" u="none">
                <a:solidFill>
                  <a:schemeClr val="dk1"/>
                </a:solidFill>
                <a:effectLst/>
                <a:uFillTx/>
                <a:latin typeface="Calibri"/>
              </a:rPr>
              <a:t>Troisième niveau</a:t>
            </a:r>
            <a:endParaRPr b="0" lang="fr-FR"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Quatrième niveau</a:t>
            </a:r>
            <a:endParaRPr b="0" lang="fr-FR"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Cinquième niveau</a:t>
            </a:r>
            <a:endParaRPr b="0" lang="fr-FR" sz="1800" strike="noStrike" u="none">
              <a:solidFill>
                <a:srgbClr val="000000"/>
              </a:solidFill>
              <a:effectLst/>
              <a:uFillTx/>
              <a:latin typeface="Arial"/>
            </a:endParaRPr>
          </a:p>
        </p:txBody>
      </p:sp>
      <p:sp>
        <p:nvSpPr>
          <p:cNvPr id="483" name="PlaceHolder 4"/>
          <p:cNvSpPr>
            <a:spLocks noGrp="1"/>
          </p:cNvSpPr>
          <p:nvPr>
            <p:ph type="body"/>
          </p:nvPr>
        </p:nvSpPr>
        <p:spPr>
          <a:xfrm>
            <a:off x="6172200" y="1681200"/>
            <a:ext cx="5178960" cy="819720"/>
          </a:xfrm>
          <a:prstGeom prst="rect">
            <a:avLst/>
          </a:prstGeom>
          <a:noFill/>
          <a:ln w="0">
            <a:noFill/>
          </a:ln>
        </p:spPr>
        <p:txBody>
          <a:bodyPr lIns="91440" rIns="91440" tIns="45720" bIns="45720" anchor="b">
            <a:noAutofit/>
          </a:bodyPr>
          <a:p>
            <a:pPr indent="0" defTabSz="914400">
              <a:lnSpc>
                <a:spcPct val="90000"/>
              </a:lnSpc>
              <a:spcBef>
                <a:spcPts val="1001"/>
              </a:spcBef>
              <a:buNone/>
              <a:tabLst>
                <a:tab algn="l" pos="0"/>
              </a:tabLst>
            </a:pPr>
            <a:r>
              <a:rPr b="1" lang="fr-FR" sz="2400" strike="noStrike" u="none">
                <a:solidFill>
                  <a:schemeClr val="dk1"/>
                </a:solidFill>
                <a:effectLst/>
                <a:uFillTx/>
                <a:latin typeface="Calibri"/>
              </a:rPr>
              <a:t>Modifier les styles du texte du masque</a:t>
            </a:r>
            <a:endParaRPr b="0" lang="fr-FR" sz="2400" strike="noStrike" u="none">
              <a:solidFill>
                <a:srgbClr val="000000"/>
              </a:solidFill>
              <a:effectLst/>
              <a:uFillTx/>
              <a:latin typeface="Arial"/>
            </a:endParaRPr>
          </a:p>
        </p:txBody>
      </p:sp>
      <p:sp>
        <p:nvSpPr>
          <p:cNvPr id="484" name="PlaceHolder 5"/>
          <p:cNvSpPr>
            <a:spLocks noGrp="1"/>
          </p:cNvSpPr>
          <p:nvPr>
            <p:ph type="body"/>
          </p:nvPr>
        </p:nvSpPr>
        <p:spPr>
          <a:xfrm>
            <a:off x="6172200" y="2505240"/>
            <a:ext cx="5178960" cy="368028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fr-FR" sz="2800" strike="noStrike" u="none">
                <a:solidFill>
                  <a:schemeClr val="dk1"/>
                </a:solidFill>
                <a:effectLst/>
                <a:uFillTx/>
                <a:latin typeface="Calibri"/>
              </a:rPr>
              <a:t>Modifier les styles du texte du masque</a:t>
            </a:r>
            <a:endParaRPr b="0" lang="fr-FR"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fr-FR" sz="2400" strike="noStrike" u="none">
                <a:solidFill>
                  <a:schemeClr val="dk1"/>
                </a:solidFill>
                <a:effectLst/>
                <a:uFillTx/>
                <a:latin typeface="Calibri"/>
              </a:rPr>
              <a:t>Deuxième niveau</a:t>
            </a:r>
            <a:endParaRPr b="0" lang="fr-FR"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fr-FR" sz="2000" strike="noStrike" u="none">
                <a:solidFill>
                  <a:schemeClr val="dk1"/>
                </a:solidFill>
                <a:effectLst/>
                <a:uFillTx/>
                <a:latin typeface="Calibri"/>
              </a:rPr>
              <a:t>Troisième niveau</a:t>
            </a:r>
            <a:endParaRPr b="0" lang="fr-FR"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Quatrième niveau</a:t>
            </a:r>
            <a:endParaRPr b="0" lang="fr-FR"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Cinquième niveau</a:t>
            </a:r>
            <a:endParaRPr b="0" lang="fr-FR" sz="1800" strike="noStrike" u="none">
              <a:solidFill>
                <a:srgbClr val="000000"/>
              </a:solidFill>
              <a:effectLst/>
              <a:uFillTx/>
              <a:latin typeface="Arial"/>
            </a:endParaRPr>
          </a:p>
        </p:txBody>
      </p:sp>
      <p:sp>
        <p:nvSpPr>
          <p:cNvPr id="485" name="PlaceHolder 6"/>
          <p:cNvSpPr>
            <a:spLocks noGrp="1"/>
          </p:cNvSpPr>
          <p:nvPr>
            <p:ph type="dt" idx="142"/>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486" name="PlaceHolder 7"/>
          <p:cNvSpPr>
            <a:spLocks noGrp="1"/>
          </p:cNvSpPr>
          <p:nvPr>
            <p:ph type="ftr" idx="143"/>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487" name="PlaceHolder 8"/>
          <p:cNvSpPr>
            <a:spLocks noGrp="1"/>
          </p:cNvSpPr>
          <p:nvPr>
            <p:ph type="sldNum" idx="144"/>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C65AB8B5-9D8C-4418-9D8C-70927C10097D}"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tandard 18">
    <p:bg>
      <p:bgPr>
        <a:solidFill>
          <a:srgbClr val="ffffff"/>
        </a:solidFill>
      </p:bgPr>
    </p:bg>
    <p:spTree>
      <p:nvGrpSpPr>
        <p:cNvPr id="1" name=""/>
        <p:cNvGrpSpPr/>
        <p:nvPr/>
      </p:nvGrpSpPr>
      <p:grpSpPr>
        <a:xfrm>
          <a:off x="0" y="0"/>
          <a:ext cx="0" cy="0"/>
          <a:chOff x="0" y="0"/>
          <a:chExt cx="0" cy="0"/>
        </a:xfrm>
      </p:grpSpPr>
      <p:sp>
        <p:nvSpPr>
          <p:cNvPr id="488" name="PlaceHolder 1"/>
          <p:cNvSpPr>
            <a:spLocks noGrp="1"/>
          </p:cNvSpPr>
          <p:nvPr>
            <p:ph type="title"/>
          </p:nvPr>
        </p:nvSpPr>
        <p:spPr>
          <a:xfrm>
            <a:off x="838080" y="365040"/>
            <a:ext cx="10511280" cy="132120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fr-FR" sz="4400" strike="noStrike" u="none">
                <a:solidFill>
                  <a:schemeClr val="dk1"/>
                </a:solidFill>
                <a:effectLst/>
                <a:uFillTx/>
                <a:latin typeface="Calibri Light"/>
              </a:rPr>
              <a:t>Modifiez le style du titre</a:t>
            </a:r>
            <a:endParaRPr b="0" lang="fr-FR" sz="4400" strike="noStrike" u="none">
              <a:solidFill>
                <a:srgbClr val="000000"/>
              </a:solidFill>
              <a:effectLst/>
              <a:uFillTx/>
              <a:latin typeface="Arial"/>
            </a:endParaRPr>
          </a:p>
        </p:txBody>
      </p:sp>
      <p:sp>
        <p:nvSpPr>
          <p:cNvPr id="489" name="PlaceHolder 2"/>
          <p:cNvSpPr>
            <a:spLocks noGrp="1"/>
          </p:cNvSpPr>
          <p:nvPr>
            <p:ph type="dt" idx="145"/>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490" name="PlaceHolder 3"/>
          <p:cNvSpPr>
            <a:spLocks noGrp="1"/>
          </p:cNvSpPr>
          <p:nvPr>
            <p:ph type="ftr" idx="146"/>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491" name="PlaceHolder 4"/>
          <p:cNvSpPr>
            <a:spLocks noGrp="1"/>
          </p:cNvSpPr>
          <p:nvPr>
            <p:ph type="sldNum" idx="147"/>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74E710F6-D716-448A-9BE2-CC4826D11558}"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19">
    <p:bg>
      <p:bgPr>
        <a:solidFill>
          <a:srgbClr val="ffffff"/>
        </a:solidFill>
      </p:bgPr>
    </p:bg>
    <p:spTree>
      <p:nvGrpSpPr>
        <p:cNvPr id="1" name=""/>
        <p:cNvGrpSpPr/>
        <p:nvPr/>
      </p:nvGrpSpPr>
      <p:grpSpPr>
        <a:xfrm>
          <a:off x="0" y="0"/>
          <a:ext cx="0" cy="0"/>
          <a:chOff x="0" y="0"/>
          <a:chExt cx="0" cy="0"/>
        </a:xfrm>
      </p:grpSpPr>
      <p:sp>
        <p:nvSpPr>
          <p:cNvPr id="492" name="PlaceHolder 1"/>
          <p:cNvSpPr>
            <a:spLocks noGrp="1"/>
          </p:cNvSpPr>
          <p:nvPr>
            <p:ph type="dt" idx="148"/>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493" name="PlaceHolder 2"/>
          <p:cNvSpPr>
            <a:spLocks noGrp="1"/>
          </p:cNvSpPr>
          <p:nvPr>
            <p:ph type="ftr" idx="149"/>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494" name="PlaceHolder 3"/>
          <p:cNvSpPr>
            <a:spLocks noGrp="1"/>
          </p:cNvSpPr>
          <p:nvPr>
            <p:ph type="sldNum" idx="150"/>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A454DB60-447B-41DC-9200-5C32085B557C}"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2">
    <p:bg>
      <p:bgPr>
        <a:solidFill>
          <a:srgbClr val="ffffff"/>
        </a:solidFill>
      </p:bgPr>
    </p:bg>
    <p:spTree>
      <p:nvGrpSpPr>
        <p:cNvPr id="1" name=""/>
        <p:cNvGrpSpPr/>
        <p:nvPr/>
      </p:nvGrpSpPr>
      <p:grpSpPr>
        <a:xfrm>
          <a:off x="0" y="0"/>
          <a:ext cx="0" cy="0"/>
          <a:chOff x="0" y="0"/>
          <a:chExt cx="0" cy="0"/>
        </a:xfrm>
      </p:grpSpPr>
      <p:sp>
        <p:nvSpPr>
          <p:cNvPr id="495" name="PlaceHolder 1"/>
          <p:cNvSpPr>
            <a:spLocks noGrp="1"/>
          </p:cNvSpPr>
          <p:nvPr>
            <p:ph type="title"/>
          </p:nvPr>
        </p:nvSpPr>
        <p:spPr>
          <a:xfrm>
            <a:off x="839880" y="457200"/>
            <a:ext cx="3927960" cy="1595880"/>
          </a:xfrm>
          <a:prstGeom prst="rect">
            <a:avLst/>
          </a:prstGeom>
          <a:noFill/>
          <a:ln w="0">
            <a:noFill/>
          </a:ln>
        </p:spPr>
        <p:txBody>
          <a:bodyPr lIns="91440" rIns="91440" tIns="45720" bIns="45720" anchor="b">
            <a:noAutofit/>
          </a:bodyPr>
          <a:p>
            <a:pPr indent="0" defTabSz="914400">
              <a:lnSpc>
                <a:spcPct val="90000"/>
              </a:lnSpc>
              <a:buNone/>
              <a:tabLst>
                <a:tab algn="l" pos="0"/>
              </a:tabLst>
            </a:pPr>
            <a:r>
              <a:rPr b="0" lang="fr-FR" sz="3200" strike="noStrike" u="none">
                <a:solidFill>
                  <a:schemeClr val="dk1"/>
                </a:solidFill>
                <a:effectLst/>
                <a:uFillTx/>
                <a:latin typeface="Calibri Light"/>
              </a:rPr>
              <a:t>Modifiez le style du titre</a:t>
            </a:r>
            <a:endParaRPr b="0" lang="fr-FR" sz="3200" strike="noStrike" u="none">
              <a:solidFill>
                <a:srgbClr val="000000"/>
              </a:solidFill>
              <a:effectLst/>
              <a:uFillTx/>
              <a:latin typeface="Arial"/>
            </a:endParaRPr>
          </a:p>
        </p:txBody>
      </p:sp>
      <p:sp>
        <p:nvSpPr>
          <p:cNvPr id="496" name="PlaceHolder 2"/>
          <p:cNvSpPr>
            <a:spLocks noGrp="1"/>
          </p:cNvSpPr>
          <p:nvPr>
            <p:ph type="body"/>
          </p:nvPr>
        </p:nvSpPr>
        <p:spPr>
          <a:xfrm>
            <a:off x="5183280" y="987480"/>
            <a:ext cx="6167880" cy="4869360"/>
          </a:xfrm>
          <a:prstGeom prst="rect">
            <a:avLst/>
          </a:prstGeom>
          <a:noFill/>
          <a:ln w="0">
            <a:noFill/>
          </a:ln>
        </p:spPr>
        <p:txBody>
          <a:bodyPr lIns="91440" rIns="91440" tIns="45720" bIns="45720" anchor="t">
            <a:noAutofit/>
          </a:bodyPr>
          <a:p>
            <a:pPr marL="228600" indent="-228600" defTabSz="914400">
              <a:lnSpc>
                <a:spcPct val="90000"/>
              </a:lnSpc>
              <a:spcBef>
                <a:spcPts val="1001"/>
              </a:spcBef>
              <a:buClr>
                <a:srgbClr val="000000"/>
              </a:buClr>
              <a:buFont typeface="Arial"/>
              <a:buChar char="•"/>
            </a:pPr>
            <a:r>
              <a:rPr b="0" lang="fr-FR" sz="3200" strike="noStrike" u="none">
                <a:solidFill>
                  <a:schemeClr val="dk1"/>
                </a:solidFill>
                <a:effectLst/>
                <a:uFillTx/>
                <a:latin typeface="Calibri"/>
              </a:rPr>
              <a:t>Modifier les styles du texte du masque</a:t>
            </a:r>
            <a:endParaRPr b="0" lang="fr-FR" sz="32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fr-FR" sz="2800" strike="noStrike" u="none">
                <a:solidFill>
                  <a:schemeClr val="dk1"/>
                </a:solidFill>
                <a:effectLst/>
                <a:uFillTx/>
                <a:latin typeface="Calibri"/>
              </a:rPr>
              <a:t>Deuxième niveau</a:t>
            </a:r>
            <a:endParaRPr b="0" lang="fr-FR" sz="28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fr-FR" sz="2400" strike="noStrike" u="none">
                <a:solidFill>
                  <a:schemeClr val="dk1"/>
                </a:solidFill>
                <a:effectLst/>
                <a:uFillTx/>
                <a:latin typeface="Calibri"/>
              </a:rPr>
              <a:t>Troisième niveau</a:t>
            </a:r>
            <a:endParaRPr b="0" lang="fr-FR" sz="24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fr-FR" sz="2000" strike="noStrike" u="none">
                <a:solidFill>
                  <a:schemeClr val="dk1"/>
                </a:solidFill>
                <a:effectLst/>
                <a:uFillTx/>
                <a:latin typeface="Calibri"/>
              </a:rPr>
              <a:t>Quatrième niveau</a:t>
            </a:r>
            <a:endParaRPr b="0" lang="fr-FR" sz="20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fr-FR" sz="2000" strike="noStrike" u="none">
                <a:solidFill>
                  <a:schemeClr val="dk1"/>
                </a:solidFill>
                <a:effectLst/>
                <a:uFillTx/>
                <a:latin typeface="Calibri"/>
              </a:rPr>
              <a:t>Cinquième niveau</a:t>
            </a:r>
            <a:endParaRPr b="0" lang="fr-FR" sz="2000" strike="noStrike" u="none">
              <a:solidFill>
                <a:srgbClr val="000000"/>
              </a:solidFill>
              <a:effectLst/>
              <a:uFillTx/>
              <a:latin typeface="Arial"/>
            </a:endParaRPr>
          </a:p>
        </p:txBody>
      </p:sp>
      <p:sp>
        <p:nvSpPr>
          <p:cNvPr id="497" name="PlaceHolder 3"/>
          <p:cNvSpPr>
            <a:spLocks noGrp="1"/>
          </p:cNvSpPr>
          <p:nvPr>
            <p:ph type="body"/>
          </p:nvPr>
        </p:nvSpPr>
        <p:spPr>
          <a:xfrm>
            <a:off x="839880" y="2057400"/>
            <a:ext cx="3927960" cy="380736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fr-FR" sz="1600" strike="noStrike" u="none">
                <a:solidFill>
                  <a:schemeClr val="dk1"/>
                </a:solidFill>
                <a:effectLst/>
                <a:uFillTx/>
                <a:latin typeface="Calibri"/>
              </a:rPr>
              <a:t>Modifier les styles du texte du masque</a:t>
            </a:r>
            <a:endParaRPr b="0" lang="fr-FR" sz="1600" strike="noStrike" u="none">
              <a:solidFill>
                <a:srgbClr val="000000"/>
              </a:solidFill>
              <a:effectLst/>
              <a:uFillTx/>
              <a:latin typeface="Arial"/>
            </a:endParaRPr>
          </a:p>
        </p:txBody>
      </p:sp>
      <p:sp>
        <p:nvSpPr>
          <p:cNvPr id="498" name="PlaceHolder 4"/>
          <p:cNvSpPr>
            <a:spLocks noGrp="1"/>
          </p:cNvSpPr>
          <p:nvPr>
            <p:ph type="dt" idx="151"/>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499" name="PlaceHolder 5"/>
          <p:cNvSpPr>
            <a:spLocks noGrp="1"/>
          </p:cNvSpPr>
          <p:nvPr>
            <p:ph type="ftr" idx="152"/>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500" name="PlaceHolder 6"/>
          <p:cNvSpPr>
            <a:spLocks noGrp="1"/>
          </p:cNvSpPr>
          <p:nvPr>
            <p:ph type="sldNum" idx="153"/>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C3D9EFDB-FCFE-4B00-BB9E-E7D3E3B3AAD7}"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ndard 25">
    <p:bg>
      <p:bgPr>
        <a:solidFill>
          <a:srgbClr val="ffffff"/>
        </a:solidFill>
      </p:bgPr>
    </p:bg>
    <p:spTree>
      <p:nvGrpSpPr>
        <p:cNvPr id="1" name=""/>
        <p:cNvGrpSpPr/>
        <p:nvPr/>
      </p:nvGrpSpPr>
      <p:grpSpPr>
        <a:xfrm>
          <a:off x="0" y="0"/>
          <a:ext cx="0" cy="0"/>
          <a:chOff x="0" y="0"/>
          <a:chExt cx="0" cy="0"/>
        </a:xfrm>
      </p:grpSpPr>
      <p:sp>
        <p:nvSpPr>
          <p:cNvPr id="501" name="PlaceHolder 1"/>
          <p:cNvSpPr>
            <a:spLocks noGrp="1"/>
          </p:cNvSpPr>
          <p:nvPr>
            <p:ph type="title"/>
          </p:nvPr>
        </p:nvSpPr>
        <p:spPr>
          <a:xfrm>
            <a:off x="839880" y="457200"/>
            <a:ext cx="3927960" cy="1595880"/>
          </a:xfrm>
          <a:prstGeom prst="rect">
            <a:avLst/>
          </a:prstGeom>
          <a:noFill/>
          <a:ln w="0">
            <a:noFill/>
          </a:ln>
        </p:spPr>
        <p:txBody>
          <a:bodyPr lIns="91440" rIns="91440" tIns="45720" bIns="45720" anchor="b">
            <a:noAutofit/>
          </a:bodyPr>
          <a:p>
            <a:pPr indent="0" defTabSz="914400">
              <a:lnSpc>
                <a:spcPct val="90000"/>
              </a:lnSpc>
              <a:buNone/>
              <a:tabLst>
                <a:tab algn="l" pos="0"/>
              </a:tabLst>
            </a:pPr>
            <a:r>
              <a:rPr b="0" lang="fr-FR" sz="3200" strike="noStrike" u="none">
                <a:solidFill>
                  <a:schemeClr val="dk1"/>
                </a:solidFill>
                <a:effectLst/>
                <a:uFillTx/>
                <a:latin typeface="Calibri Light"/>
              </a:rPr>
              <a:t>Modifiez le style du titre</a:t>
            </a:r>
            <a:endParaRPr b="0" lang="fr-FR" sz="3200" strike="noStrike" u="none">
              <a:solidFill>
                <a:srgbClr val="000000"/>
              </a:solidFill>
              <a:effectLst/>
              <a:uFillTx/>
              <a:latin typeface="Arial"/>
            </a:endParaRPr>
          </a:p>
        </p:txBody>
      </p:sp>
      <p:sp>
        <p:nvSpPr>
          <p:cNvPr id="502" name="PlaceHolder 2"/>
          <p:cNvSpPr>
            <a:spLocks noGrp="1"/>
          </p:cNvSpPr>
          <p:nvPr>
            <p:ph type="body"/>
          </p:nvPr>
        </p:nvSpPr>
        <p:spPr>
          <a:xfrm>
            <a:off x="5183280" y="987480"/>
            <a:ext cx="6167880" cy="4869360"/>
          </a:xfrm>
          <a:prstGeom prst="rect">
            <a:avLst/>
          </a:prstGeom>
          <a:noFill/>
          <a:ln w="0">
            <a:noFill/>
          </a:ln>
        </p:spPr>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fr-FR" sz="3200" strike="noStrike" u="none">
                <a:solidFill>
                  <a:schemeClr val="dk1"/>
                </a:solidFill>
                <a:effectLst/>
                <a:uFillTx/>
                <a:latin typeface="Calibri"/>
              </a:rPr>
              <a:t>Cliquez pour éditer le format du plan de texte</a:t>
            </a:r>
            <a:endParaRPr b="0" lang="fr-FR" sz="3200" strike="noStrike" u="none">
              <a:solidFill>
                <a:srgbClr val="000000"/>
              </a:solidFill>
              <a:effectLst/>
              <a:uFillTx/>
              <a:latin typeface="Arial"/>
            </a:endParaRPr>
          </a:p>
          <a:p>
            <a:pPr lvl="1" marL="864000" indent="-324000">
              <a:lnSpc>
                <a:spcPct val="90000"/>
              </a:lnSpc>
              <a:spcBef>
                <a:spcPts val="1134"/>
              </a:spcBef>
              <a:buClr>
                <a:srgbClr val="000000"/>
              </a:buClr>
              <a:buSzPct val="75000"/>
              <a:buFont typeface="Symbol" charset="2"/>
              <a:buChar char=""/>
            </a:pPr>
            <a:r>
              <a:rPr b="0" lang="fr-FR" sz="3200" strike="noStrike" u="none">
                <a:solidFill>
                  <a:schemeClr val="dk1"/>
                </a:solidFill>
                <a:effectLst/>
                <a:uFillTx/>
                <a:latin typeface="Calibri"/>
              </a:rPr>
              <a:t>Second niveau de plan</a:t>
            </a:r>
            <a:endParaRPr b="0" lang="fr-FR" sz="3200" strike="noStrike" u="none">
              <a:solidFill>
                <a:srgbClr val="000000"/>
              </a:solidFill>
              <a:effectLst/>
              <a:uFillTx/>
              <a:latin typeface="Arial"/>
            </a:endParaRPr>
          </a:p>
          <a:p>
            <a:pPr lvl="2" marL="1296000" indent="-288000">
              <a:lnSpc>
                <a:spcPct val="90000"/>
              </a:lnSpc>
              <a:spcBef>
                <a:spcPts val="850"/>
              </a:spcBef>
              <a:buClr>
                <a:srgbClr val="000000"/>
              </a:buClr>
              <a:buSzPct val="45000"/>
              <a:buFont typeface="Wingdings" charset="2"/>
              <a:buChar char=""/>
            </a:pPr>
            <a:r>
              <a:rPr b="0" lang="fr-FR" sz="3200" strike="noStrike" u="none">
                <a:solidFill>
                  <a:schemeClr val="dk1"/>
                </a:solidFill>
                <a:effectLst/>
                <a:uFillTx/>
                <a:latin typeface="Calibri"/>
              </a:rPr>
              <a:t>Troisième niveau de plan</a:t>
            </a:r>
            <a:endParaRPr b="0" lang="fr-FR" sz="3200" strike="noStrike" u="none">
              <a:solidFill>
                <a:srgbClr val="000000"/>
              </a:solidFill>
              <a:effectLst/>
              <a:uFillTx/>
              <a:latin typeface="Arial"/>
            </a:endParaRPr>
          </a:p>
          <a:p>
            <a:pPr lvl="3" marL="1728000" indent="-216000">
              <a:lnSpc>
                <a:spcPct val="90000"/>
              </a:lnSpc>
              <a:spcBef>
                <a:spcPts val="567"/>
              </a:spcBef>
              <a:buClr>
                <a:srgbClr val="000000"/>
              </a:buClr>
              <a:buSzPct val="75000"/>
              <a:buFont typeface="Symbol" charset="2"/>
              <a:buChar char=""/>
            </a:pPr>
            <a:r>
              <a:rPr b="0" lang="fr-FR" sz="3200" strike="noStrike" u="none">
                <a:solidFill>
                  <a:schemeClr val="dk1"/>
                </a:solidFill>
                <a:effectLst/>
                <a:uFillTx/>
                <a:latin typeface="Calibri"/>
              </a:rPr>
              <a:t>Quatrième niveau de plan</a:t>
            </a:r>
            <a:endParaRPr b="0" lang="fr-FR" sz="3200" strike="noStrike" u="none">
              <a:solidFill>
                <a:srgbClr val="000000"/>
              </a:solidFill>
              <a:effectLst/>
              <a:uFillTx/>
              <a:latin typeface="Arial"/>
            </a:endParaRPr>
          </a:p>
          <a:p>
            <a:pPr lvl="4" marL="2160000" indent="-216000">
              <a:lnSpc>
                <a:spcPct val="90000"/>
              </a:lnSpc>
              <a:spcBef>
                <a:spcPts val="283"/>
              </a:spcBef>
              <a:buClr>
                <a:srgbClr val="000000"/>
              </a:buClr>
              <a:buSzPct val="45000"/>
              <a:buFont typeface="Wingdings" charset="2"/>
              <a:buChar char=""/>
            </a:pPr>
            <a:r>
              <a:rPr b="0" lang="fr-FR" sz="3200" strike="noStrike" u="none">
                <a:solidFill>
                  <a:schemeClr val="dk1"/>
                </a:solidFill>
                <a:effectLst/>
                <a:uFillTx/>
                <a:latin typeface="Calibri"/>
              </a:rPr>
              <a:t>Cinquième niveau de plan</a:t>
            </a:r>
            <a:endParaRPr b="0" lang="fr-FR" sz="3200" strike="noStrike" u="none">
              <a:solidFill>
                <a:srgbClr val="000000"/>
              </a:solidFill>
              <a:effectLst/>
              <a:uFillTx/>
              <a:latin typeface="Arial"/>
            </a:endParaRPr>
          </a:p>
          <a:p>
            <a:pPr lvl="5" marL="2592000" indent="-216000">
              <a:lnSpc>
                <a:spcPct val="90000"/>
              </a:lnSpc>
              <a:spcBef>
                <a:spcPts val="283"/>
              </a:spcBef>
              <a:buClr>
                <a:srgbClr val="000000"/>
              </a:buClr>
              <a:buSzPct val="45000"/>
              <a:buFont typeface="Wingdings" charset="2"/>
              <a:buChar char=""/>
            </a:pPr>
            <a:r>
              <a:rPr b="0" lang="fr-FR" sz="3200" strike="noStrike" u="none">
                <a:solidFill>
                  <a:schemeClr val="dk1"/>
                </a:solidFill>
                <a:effectLst/>
                <a:uFillTx/>
                <a:latin typeface="Calibri"/>
              </a:rPr>
              <a:t>Sixième niveau de plan</a:t>
            </a:r>
            <a:endParaRPr b="0" lang="fr-FR" sz="3200" strike="noStrike" u="none">
              <a:solidFill>
                <a:srgbClr val="000000"/>
              </a:solidFill>
              <a:effectLst/>
              <a:uFillTx/>
              <a:latin typeface="Arial"/>
            </a:endParaRPr>
          </a:p>
          <a:p>
            <a:pPr lvl="6" marL="3024000" indent="-216000">
              <a:lnSpc>
                <a:spcPct val="90000"/>
              </a:lnSpc>
              <a:spcBef>
                <a:spcPts val="283"/>
              </a:spcBef>
              <a:buClr>
                <a:srgbClr val="000000"/>
              </a:buClr>
              <a:buSzPct val="45000"/>
              <a:buFont typeface="Wingdings" charset="2"/>
              <a:buChar char=""/>
            </a:pPr>
            <a:r>
              <a:rPr b="0" lang="fr-FR" sz="3200" strike="noStrike" u="none">
                <a:solidFill>
                  <a:schemeClr val="dk1"/>
                </a:solidFill>
                <a:effectLst/>
                <a:uFillTx/>
                <a:latin typeface="Calibri"/>
              </a:rPr>
              <a:t>Septième niveau de plan</a:t>
            </a:r>
            <a:endParaRPr b="0" lang="fr-FR" sz="3200" strike="noStrike" u="none">
              <a:solidFill>
                <a:srgbClr val="000000"/>
              </a:solidFill>
              <a:effectLst/>
              <a:uFillTx/>
              <a:latin typeface="Arial"/>
            </a:endParaRPr>
          </a:p>
        </p:txBody>
      </p:sp>
      <p:sp>
        <p:nvSpPr>
          <p:cNvPr id="503" name="PlaceHolder 3"/>
          <p:cNvSpPr>
            <a:spLocks noGrp="1"/>
          </p:cNvSpPr>
          <p:nvPr>
            <p:ph type="body"/>
          </p:nvPr>
        </p:nvSpPr>
        <p:spPr>
          <a:xfrm>
            <a:off x="839880" y="2057400"/>
            <a:ext cx="3927960" cy="3807360"/>
          </a:xfrm>
          <a:prstGeom prst="rect">
            <a:avLst/>
          </a:prstGeom>
          <a:noFill/>
          <a:ln w="0">
            <a:noFill/>
          </a:ln>
        </p:spPr>
        <p:txBody>
          <a:bodyPr lIns="91440" rIns="91440" tIns="45720" bIns="45720" anchor="t">
            <a:noAutofit/>
          </a:bodyPr>
          <a:p>
            <a:pPr indent="0" defTabSz="914400">
              <a:lnSpc>
                <a:spcPct val="90000"/>
              </a:lnSpc>
              <a:spcBef>
                <a:spcPts val="1001"/>
              </a:spcBef>
              <a:buNone/>
              <a:tabLst>
                <a:tab algn="l" pos="0"/>
              </a:tabLst>
            </a:pPr>
            <a:r>
              <a:rPr b="0" lang="fr-FR" sz="1600" strike="noStrike" u="none">
                <a:solidFill>
                  <a:schemeClr val="dk1"/>
                </a:solidFill>
                <a:effectLst/>
                <a:uFillTx/>
                <a:latin typeface="Calibri"/>
              </a:rPr>
              <a:t>Modifier les styles du texte du masque</a:t>
            </a:r>
            <a:endParaRPr b="0" lang="fr-FR" sz="1600" strike="noStrike" u="none">
              <a:solidFill>
                <a:srgbClr val="000000"/>
              </a:solidFill>
              <a:effectLst/>
              <a:uFillTx/>
              <a:latin typeface="Arial"/>
            </a:endParaRPr>
          </a:p>
        </p:txBody>
      </p:sp>
      <p:sp>
        <p:nvSpPr>
          <p:cNvPr id="504" name="PlaceHolder 4"/>
          <p:cNvSpPr>
            <a:spLocks noGrp="1"/>
          </p:cNvSpPr>
          <p:nvPr>
            <p:ph type="dt" idx="154"/>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505" name="PlaceHolder 5"/>
          <p:cNvSpPr>
            <a:spLocks noGrp="1"/>
          </p:cNvSpPr>
          <p:nvPr>
            <p:ph type="ftr" idx="155"/>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506" name="PlaceHolder 6"/>
          <p:cNvSpPr>
            <a:spLocks noGrp="1"/>
          </p:cNvSpPr>
          <p:nvPr>
            <p:ph type="sldNum" idx="156"/>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745A1673-96AB-490F-8DDF-81A098D0B5CC}"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Standard 16">
    <p:bg>
      <p:bgPr>
        <a:solidFill>
          <a:srgbClr val="ffffff"/>
        </a:solidFill>
      </p:bgPr>
    </p:bg>
    <p:spTree>
      <p:nvGrpSpPr>
        <p:cNvPr id="1" name=""/>
        <p:cNvGrpSpPr/>
        <p:nvPr/>
      </p:nvGrpSpPr>
      <p:grpSpPr>
        <a:xfrm>
          <a:off x="0" y="0"/>
          <a:ext cx="0" cy="0"/>
          <a:chOff x="0" y="0"/>
          <a:chExt cx="0" cy="0"/>
        </a:xfrm>
      </p:grpSpPr>
      <p:sp>
        <p:nvSpPr>
          <p:cNvPr id="507" name="PlaceHolder 1"/>
          <p:cNvSpPr>
            <a:spLocks noGrp="1"/>
          </p:cNvSpPr>
          <p:nvPr>
            <p:ph type="title"/>
          </p:nvPr>
        </p:nvSpPr>
        <p:spPr>
          <a:xfrm>
            <a:off x="1523880" y="1122480"/>
            <a:ext cx="9139680" cy="2383200"/>
          </a:xfrm>
          <a:prstGeom prst="rect">
            <a:avLst/>
          </a:prstGeom>
          <a:noFill/>
          <a:ln w="0">
            <a:noFill/>
          </a:ln>
        </p:spPr>
        <p:txBody>
          <a:bodyPr lIns="91440" rIns="91440" tIns="45720" bIns="45720" anchor="b">
            <a:noAutofit/>
          </a:bodyPr>
          <a:p>
            <a:pPr indent="0" algn="ctr" defTabSz="914400">
              <a:lnSpc>
                <a:spcPct val="90000"/>
              </a:lnSpc>
              <a:buNone/>
              <a:tabLst>
                <a:tab algn="l" pos="0"/>
              </a:tabLst>
            </a:pPr>
            <a:r>
              <a:rPr b="0" lang="fr-FR" sz="6000" strike="noStrike" u="none">
                <a:solidFill>
                  <a:schemeClr val="dk1"/>
                </a:solidFill>
                <a:effectLst/>
                <a:uFillTx/>
                <a:latin typeface="Calibri Light"/>
              </a:rPr>
              <a:t>Modifiez le style du titre</a:t>
            </a:r>
            <a:endParaRPr b="0" lang="fr-FR" sz="6000" strike="noStrike" u="none">
              <a:solidFill>
                <a:srgbClr val="000000"/>
              </a:solidFill>
              <a:effectLst/>
              <a:uFillTx/>
              <a:latin typeface="Arial"/>
            </a:endParaRPr>
          </a:p>
        </p:txBody>
      </p:sp>
      <p:sp>
        <p:nvSpPr>
          <p:cNvPr id="508" name="PlaceHolder 2"/>
          <p:cNvSpPr>
            <a:spLocks noGrp="1"/>
          </p:cNvSpPr>
          <p:nvPr>
            <p:ph type="dt" idx="157"/>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509" name="PlaceHolder 3"/>
          <p:cNvSpPr>
            <a:spLocks noGrp="1"/>
          </p:cNvSpPr>
          <p:nvPr>
            <p:ph type="ftr" idx="158"/>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510" name="PlaceHolder 4"/>
          <p:cNvSpPr>
            <a:spLocks noGrp="1"/>
          </p:cNvSpPr>
          <p:nvPr>
            <p:ph type="sldNum" idx="159"/>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236899B9-62BB-406B-B163-7861C4926357}"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Standard 21">
    <p:bg>
      <p:bgPr>
        <a:solidFill>
          <a:srgbClr val="ffffff"/>
        </a:solidFill>
      </p:bgPr>
    </p:bg>
    <p:spTree>
      <p:nvGrpSpPr>
        <p:cNvPr id="1" name=""/>
        <p:cNvGrpSpPr/>
        <p:nvPr/>
      </p:nvGrpSpPr>
      <p:grpSpPr>
        <a:xfrm>
          <a:off x="0" y="0"/>
          <a:ext cx="0" cy="0"/>
          <a:chOff x="0" y="0"/>
          <a:chExt cx="0" cy="0"/>
        </a:xfrm>
      </p:grpSpPr>
      <p:sp>
        <p:nvSpPr>
          <p:cNvPr id="511" name="PlaceHolder 1"/>
          <p:cNvSpPr>
            <a:spLocks noGrp="1"/>
          </p:cNvSpPr>
          <p:nvPr>
            <p:ph type="title"/>
          </p:nvPr>
        </p:nvSpPr>
        <p:spPr>
          <a:xfrm>
            <a:off x="838080" y="365040"/>
            <a:ext cx="10511280" cy="132120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fr-FR" sz="4400" strike="noStrike" u="none">
                <a:solidFill>
                  <a:schemeClr val="dk1"/>
                </a:solidFill>
                <a:effectLst/>
                <a:uFillTx/>
                <a:latin typeface="Calibri Light"/>
              </a:rPr>
              <a:t>Modifiez le style du titre</a:t>
            </a:r>
            <a:endParaRPr b="0" lang="fr-FR" sz="4400" strike="noStrike" u="none">
              <a:solidFill>
                <a:srgbClr val="000000"/>
              </a:solidFill>
              <a:effectLst/>
              <a:uFillTx/>
              <a:latin typeface="Arial"/>
            </a:endParaRPr>
          </a:p>
        </p:txBody>
      </p:sp>
      <p:sp>
        <p:nvSpPr>
          <p:cNvPr id="512" name="PlaceHolder 2"/>
          <p:cNvSpPr>
            <a:spLocks noGrp="1"/>
          </p:cNvSpPr>
          <p:nvPr>
            <p:ph type="body"/>
          </p:nvPr>
        </p:nvSpPr>
        <p:spPr>
          <a:xfrm>
            <a:off x="838080" y="1825560"/>
            <a:ext cx="10511280" cy="434700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000000"/>
              </a:buClr>
              <a:buFont typeface="Arial"/>
              <a:buChar char="•"/>
            </a:pPr>
            <a:r>
              <a:rPr b="0" lang="fr-FR" sz="2800" strike="noStrike" u="none">
                <a:solidFill>
                  <a:schemeClr val="dk1"/>
                </a:solidFill>
                <a:effectLst/>
                <a:uFillTx/>
                <a:latin typeface="Calibri"/>
              </a:rPr>
              <a:t>Modifier les styles du texte du masque</a:t>
            </a:r>
            <a:endParaRPr b="0" lang="fr-FR"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fr-FR" sz="2400" strike="noStrike" u="none">
                <a:solidFill>
                  <a:schemeClr val="dk1"/>
                </a:solidFill>
                <a:effectLst/>
                <a:uFillTx/>
                <a:latin typeface="Calibri"/>
              </a:rPr>
              <a:t>Deuxième niveau</a:t>
            </a:r>
            <a:endParaRPr b="0" lang="fr-FR"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fr-FR" sz="2000" strike="noStrike" u="none">
                <a:solidFill>
                  <a:schemeClr val="dk1"/>
                </a:solidFill>
                <a:effectLst/>
                <a:uFillTx/>
                <a:latin typeface="Calibri"/>
              </a:rPr>
              <a:t>Troisième niveau</a:t>
            </a:r>
            <a:endParaRPr b="0" lang="fr-FR"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Quatrième niveau</a:t>
            </a:r>
            <a:endParaRPr b="0" lang="fr-FR"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Cinquième niveau</a:t>
            </a:r>
            <a:endParaRPr b="0" lang="fr-FR" sz="1800" strike="noStrike" u="none">
              <a:solidFill>
                <a:srgbClr val="000000"/>
              </a:solidFill>
              <a:effectLst/>
              <a:uFillTx/>
              <a:latin typeface="Arial"/>
            </a:endParaRPr>
          </a:p>
        </p:txBody>
      </p:sp>
      <p:sp>
        <p:nvSpPr>
          <p:cNvPr id="513" name="PlaceHolder 3"/>
          <p:cNvSpPr>
            <a:spLocks noGrp="1"/>
          </p:cNvSpPr>
          <p:nvPr>
            <p:ph type="dt" idx="160"/>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514" name="PlaceHolder 4"/>
          <p:cNvSpPr>
            <a:spLocks noGrp="1"/>
          </p:cNvSpPr>
          <p:nvPr>
            <p:ph type="ftr" idx="161"/>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515" name="PlaceHolder 5"/>
          <p:cNvSpPr>
            <a:spLocks noGrp="1"/>
          </p:cNvSpPr>
          <p:nvPr>
            <p:ph type="sldNum" idx="162"/>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48BD48FC-15B9-43BB-95BE-7221CC82249F}"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Standard 24">
    <p:bg>
      <p:bgPr>
        <a:solidFill>
          <a:srgbClr val="ffffff"/>
        </a:solidFill>
      </p:bgPr>
    </p:bg>
    <p:spTree>
      <p:nvGrpSpPr>
        <p:cNvPr id="1" name=""/>
        <p:cNvGrpSpPr/>
        <p:nvPr/>
      </p:nvGrpSpPr>
      <p:grpSpPr>
        <a:xfrm>
          <a:off x="0" y="0"/>
          <a:ext cx="0" cy="0"/>
          <a:chOff x="0" y="0"/>
          <a:chExt cx="0" cy="0"/>
        </a:xfrm>
      </p:grpSpPr>
      <p:sp>
        <p:nvSpPr>
          <p:cNvPr id="516" name="PlaceHolder 1"/>
          <p:cNvSpPr>
            <a:spLocks noGrp="1"/>
          </p:cNvSpPr>
          <p:nvPr>
            <p:ph type="title"/>
          </p:nvPr>
        </p:nvSpPr>
        <p:spPr>
          <a:xfrm>
            <a:off x="8724960" y="365040"/>
            <a:ext cx="2624760" cy="5807520"/>
          </a:xfrm>
          <a:prstGeom prst="rect">
            <a:avLst/>
          </a:prstGeom>
          <a:noFill/>
          <a:ln w="0">
            <a:noFill/>
          </a:ln>
        </p:spPr>
        <p:txBody>
          <a:bodyPr lIns="91440" rIns="91440" tIns="45720" bIns="45720" anchor="ctr" vert="eaVert">
            <a:noAutofit/>
          </a:bodyPr>
          <a:p>
            <a:pPr indent="0" defTabSz="914400">
              <a:lnSpc>
                <a:spcPct val="90000"/>
              </a:lnSpc>
              <a:buNone/>
              <a:tabLst>
                <a:tab algn="l" pos="0"/>
              </a:tabLst>
            </a:pPr>
            <a:r>
              <a:rPr b="0" lang="fr-FR" sz="4400" strike="noStrike" u="none">
                <a:solidFill>
                  <a:schemeClr val="dk1"/>
                </a:solidFill>
                <a:effectLst/>
                <a:uFillTx/>
                <a:latin typeface="Calibri Light"/>
              </a:rPr>
              <a:t>Modifiez le style du titre</a:t>
            </a:r>
            <a:endParaRPr b="0" lang="fr-FR" sz="4400" strike="noStrike" u="none">
              <a:solidFill>
                <a:srgbClr val="000000"/>
              </a:solidFill>
              <a:effectLst/>
              <a:uFillTx/>
              <a:latin typeface="Arial"/>
            </a:endParaRPr>
          </a:p>
        </p:txBody>
      </p:sp>
      <p:sp>
        <p:nvSpPr>
          <p:cNvPr id="517" name="PlaceHolder 2"/>
          <p:cNvSpPr>
            <a:spLocks noGrp="1"/>
          </p:cNvSpPr>
          <p:nvPr>
            <p:ph type="body"/>
          </p:nvPr>
        </p:nvSpPr>
        <p:spPr>
          <a:xfrm>
            <a:off x="838080" y="365040"/>
            <a:ext cx="7729920" cy="5807520"/>
          </a:xfrm>
          <a:prstGeom prst="rect">
            <a:avLst/>
          </a:prstGeom>
          <a:noFill/>
          <a:ln w="0">
            <a:noFill/>
          </a:ln>
        </p:spPr>
        <p:txBody>
          <a:bodyPr lIns="91440" rIns="91440" tIns="45720" bIns="45720" anchor="t" vert="eaVert">
            <a:noAutofit/>
          </a:bodyPr>
          <a:p>
            <a:pPr marL="228600" indent="-228600" defTabSz="914400">
              <a:lnSpc>
                <a:spcPct val="90000"/>
              </a:lnSpc>
              <a:spcBef>
                <a:spcPts val="1001"/>
              </a:spcBef>
              <a:buClr>
                <a:srgbClr val="000000"/>
              </a:buClr>
              <a:buFont typeface="Arial"/>
              <a:buChar char="•"/>
            </a:pPr>
            <a:r>
              <a:rPr b="0" lang="fr-FR" sz="2800" strike="noStrike" u="none">
                <a:solidFill>
                  <a:schemeClr val="dk1"/>
                </a:solidFill>
                <a:effectLst/>
                <a:uFillTx/>
                <a:latin typeface="Calibri"/>
              </a:rPr>
              <a:t>Modifier les styles du texte du masque</a:t>
            </a:r>
            <a:endParaRPr b="0" lang="fr-FR" sz="2800" strike="noStrike" u="none">
              <a:solidFill>
                <a:srgbClr val="000000"/>
              </a:solidFill>
              <a:effectLst/>
              <a:uFillTx/>
              <a:latin typeface="Arial"/>
            </a:endParaRPr>
          </a:p>
          <a:p>
            <a:pPr lvl="1" marL="685800" indent="-228600" defTabSz="914400">
              <a:lnSpc>
                <a:spcPct val="90000"/>
              </a:lnSpc>
              <a:spcBef>
                <a:spcPts val="499"/>
              </a:spcBef>
              <a:buClr>
                <a:srgbClr val="000000"/>
              </a:buClr>
              <a:buFont typeface="Arial"/>
              <a:buChar char="•"/>
            </a:pPr>
            <a:r>
              <a:rPr b="0" lang="fr-FR" sz="2400" strike="noStrike" u="none">
                <a:solidFill>
                  <a:schemeClr val="dk1"/>
                </a:solidFill>
                <a:effectLst/>
                <a:uFillTx/>
                <a:latin typeface="Calibri"/>
              </a:rPr>
              <a:t>Deuxième niveau</a:t>
            </a:r>
            <a:endParaRPr b="0" lang="fr-FR" sz="2400" strike="noStrike" u="none">
              <a:solidFill>
                <a:srgbClr val="000000"/>
              </a:solidFill>
              <a:effectLst/>
              <a:uFillTx/>
              <a:latin typeface="Arial"/>
            </a:endParaRPr>
          </a:p>
          <a:p>
            <a:pPr lvl="2" marL="1143000" indent="-228600" defTabSz="914400">
              <a:lnSpc>
                <a:spcPct val="90000"/>
              </a:lnSpc>
              <a:spcBef>
                <a:spcPts val="499"/>
              </a:spcBef>
              <a:buClr>
                <a:srgbClr val="000000"/>
              </a:buClr>
              <a:buFont typeface="Arial"/>
              <a:buChar char="•"/>
            </a:pPr>
            <a:r>
              <a:rPr b="0" lang="fr-FR" sz="2000" strike="noStrike" u="none">
                <a:solidFill>
                  <a:schemeClr val="dk1"/>
                </a:solidFill>
                <a:effectLst/>
                <a:uFillTx/>
                <a:latin typeface="Calibri"/>
              </a:rPr>
              <a:t>Troisième niveau</a:t>
            </a:r>
            <a:endParaRPr b="0" lang="fr-FR" sz="2000" strike="noStrike" u="none">
              <a:solidFill>
                <a:srgbClr val="000000"/>
              </a:solidFill>
              <a:effectLst/>
              <a:uFillTx/>
              <a:latin typeface="Arial"/>
            </a:endParaRPr>
          </a:p>
          <a:p>
            <a:pPr lvl="3" marL="16002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Quatrième niveau</a:t>
            </a:r>
            <a:endParaRPr b="0" lang="fr-FR" sz="1800" strike="noStrike" u="none">
              <a:solidFill>
                <a:srgbClr val="000000"/>
              </a:solidFill>
              <a:effectLst/>
              <a:uFillTx/>
              <a:latin typeface="Arial"/>
            </a:endParaRPr>
          </a:p>
          <a:p>
            <a:pPr lvl="4" marL="2057400" indent="-228600" defTabSz="914400">
              <a:lnSpc>
                <a:spcPct val="90000"/>
              </a:lnSpc>
              <a:spcBef>
                <a:spcPts val="499"/>
              </a:spcBef>
              <a:buClr>
                <a:srgbClr val="000000"/>
              </a:buClr>
              <a:buFont typeface="Arial"/>
              <a:buChar char="•"/>
            </a:pPr>
            <a:r>
              <a:rPr b="0" lang="fr-FR" sz="1800" strike="noStrike" u="none">
                <a:solidFill>
                  <a:schemeClr val="dk1"/>
                </a:solidFill>
                <a:effectLst/>
                <a:uFillTx/>
                <a:latin typeface="Calibri"/>
              </a:rPr>
              <a:t>Cinquième niveau</a:t>
            </a:r>
            <a:endParaRPr b="0" lang="fr-FR" sz="1800" strike="noStrike" u="none">
              <a:solidFill>
                <a:srgbClr val="000000"/>
              </a:solidFill>
              <a:effectLst/>
              <a:uFillTx/>
              <a:latin typeface="Arial"/>
            </a:endParaRPr>
          </a:p>
        </p:txBody>
      </p:sp>
      <p:sp>
        <p:nvSpPr>
          <p:cNvPr id="518" name="PlaceHolder 3"/>
          <p:cNvSpPr>
            <a:spLocks noGrp="1"/>
          </p:cNvSpPr>
          <p:nvPr>
            <p:ph type="dt" idx="163"/>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519" name="PlaceHolder 4"/>
          <p:cNvSpPr>
            <a:spLocks noGrp="1"/>
          </p:cNvSpPr>
          <p:nvPr>
            <p:ph type="ftr" idx="164"/>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520" name="PlaceHolder 5"/>
          <p:cNvSpPr>
            <a:spLocks noGrp="1"/>
          </p:cNvSpPr>
          <p:nvPr>
            <p:ph type="sldNum" idx="165"/>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90BB5589-4056-4B82-8E95-D45127FE49FE}"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isposition personnalisée">
    <p:bg>
      <p:bgPr>
        <a:solidFill>
          <a:srgbClr val="ffffff"/>
        </a:solidFill>
      </p:bgPr>
    </p:bg>
    <p:spTree>
      <p:nvGrpSpPr>
        <p:cNvPr id="1" name=""/>
        <p:cNvGrpSpPr/>
        <p:nvPr/>
      </p:nvGrpSpPr>
      <p:grpSpPr>
        <a:xfrm>
          <a:off x="0" y="0"/>
          <a:ext cx="0" cy="0"/>
          <a:chOff x="0" y="0"/>
          <a:chExt cx="0" cy="0"/>
        </a:xfrm>
      </p:grpSpPr>
      <p:sp>
        <p:nvSpPr>
          <p:cNvPr id="521" name="PlaceHolder 1"/>
          <p:cNvSpPr>
            <a:spLocks noGrp="1"/>
          </p:cNvSpPr>
          <p:nvPr>
            <p:ph type="title"/>
          </p:nvPr>
        </p:nvSpPr>
        <p:spPr>
          <a:xfrm>
            <a:off x="838080" y="365040"/>
            <a:ext cx="10511280" cy="1321200"/>
          </a:xfrm>
          <a:prstGeom prst="rect">
            <a:avLst/>
          </a:prstGeom>
          <a:noFill/>
          <a:ln w="0">
            <a:noFill/>
          </a:ln>
        </p:spPr>
        <p:txBody>
          <a:bodyPr lIns="91440" rIns="91440" tIns="45720" bIns="45720" anchor="ctr">
            <a:noAutofit/>
          </a:bodyPr>
          <a:p>
            <a:pPr indent="0" defTabSz="914400">
              <a:lnSpc>
                <a:spcPct val="90000"/>
              </a:lnSpc>
              <a:buNone/>
              <a:tabLst>
                <a:tab algn="l" pos="0"/>
              </a:tabLst>
            </a:pPr>
            <a:r>
              <a:rPr b="0" lang="fr-FR" sz="4400" strike="noStrike" u="none">
                <a:solidFill>
                  <a:schemeClr val="dk1"/>
                </a:solidFill>
                <a:effectLst/>
                <a:uFillTx/>
                <a:latin typeface="Calibri Light"/>
              </a:rPr>
              <a:t>Modifiez le style du titre</a:t>
            </a:r>
            <a:endParaRPr b="0" lang="fr-FR" sz="4400" strike="noStrike" u="none">
              <a:solidFill>
                <a:srgbClr val="000000"/>
              </a:solidFill>
              <a:effectLst/>
              <a:uFillTx/>
              <a:latin typeface="Arial"/>
            </a:endParaRPr>
          </a:p>
        </p:txBody>
      </p:sp>
      <p:sp>
        <p:nvSpPr>
          <p:cNvPr id="522" name="PlaceHolder 2"/>
          <p:cNvSpPr>
            <a:spLocks noGrp="1"/>
          </p:cNvSpPr>
          <p:nvPr>
            <p:ph type="dt" idx="166"/>
          </p:nvPr>
        </p:nvSpPr>
        <p:spPr>
          <a:xfrm>
            <a:off x="838080" y="6356520"/>
            <a:ext cx="2738880" cy="36072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defTabSz="914400">
              <a:lnSpc>
                <a:spcPct val="100000"/>
              </a:lnSpc>
              <a:buNone/>
              <a:tabLst>
                <a:tab algn="l" pos="0"/>
              </a:tabLst>
            </a:pPr>
            <a:r>
              <a:rPr b="0" lang="fr-FR" sz="1200" strike="noStrike" u="none">
                <a:solidFill>
                  <a:schemeClr val="dk1">
                    <a:tint val="75000"/>
                  </a:schemeClr>
                </a:solidFill>
                <a:effectLst/>
                <a:uFillTx/>
                <a:latin typeface="Calibri"/>
              </a:rPr>
              <a:t>&lt;date/heure&gt;</a:t>
            </a:r>
            <a:endParaRPr b="0" lang="fr-FR" sz="1200" strike="noStrike" u="none">
              <a:solidFill>
                <a:srgbClr val="000000"/>
              </a:solidFill>
              <a:effectLst/>
              <a:uFillTx/>
              <a:latin typeface="Times New Roman"/>
            </a:endParaRPr>
          </a:p>
        </p:txBody>
      </p:sp>
      <p:sp>
        <p:nvSpPr>
          <p:cNvPr id="523" name="PlaceHolder 3"/>
          <p:cNvSpPr>
            <a:spLocks noGrp="1"/>
          </p:cNvSpPr>
          <p:nvPr>
            <p:ph type="ftr" idx="167"/>
          </p:nvPr>
        </p:nvSpPr>
        <p:spPr>
          <a:xfrm>
            <a:off x="4038480" y="6356520"/>
            <a:ext cx="4110480" cy="360720"/>
          </a:xfrm>
          <a:prstGeom prst="rect">
            <a:avLst/>
          </a:prstGeom>
          <a:noFill/>
          <a:ln w="0">
            <a:noFill/>
          </a:ln>
        </p:spPr>
        <p:txBody>
          <a:bodyPr lIns="91440" rIns="91440" tIns="45720" bIns="45720" anchor="ctr">
            <a:noAutofit/>
          </a:bodyPr>
          <a:lstStyle>
            <a:lvl1pPr indent="0" algn="ctr">
              <a:lnSpc>
                <a:spcPct val="100000"/>
              </a:lnSpc>
              <a:buNone/>
              <a:tabLst>
                <a:tab algn="l" pos="0"/>
              </a:tabLst>
              <a:defRPr b="0" lang="fr-FR" sz="1400" strike="noStrike" u="none">
                <a:solidFill>
                  <a:srgbClr val="000000"/>
                </a:solidFill>
                <a:effectLst/>
                <a:uFillTx/>
                <a:latin typeface="Times New Roman"/>
              </a:defRPr>
            </a:lvl1pPr>
          </a:lstStyle>
          <a:p>
            <a:pPr indent="0" algn="ctr">
              <a:lnSpc>
                <a:spcPct val="100000"/>
              </a:lnSpc>
              <a:buNone/>
              <a:tabLst>
                <a:tab algn="l" pos="0"/>
              </a:tabLst>
            </a:pPr>
            <a:r>
              <a:rPr b="0" lang="fr-FR" sz="1400" strike="noStrike" u="none">
                <a:solidFill>
                  <a:srgbClr val="000000"/>
                </a:solidFill>
                <a:effectLst/>
                <a:uFillTx/>
                <a:latin typeface="Times New Roman"/>
              </a:rPr>
              <a:t>&lt;pied de page&gt;</a:t>
            </a:r>
            <a:endParaRPr b="0" lang="fr-FR" sz="1400" strike="noStrike" u="none">
              <a:solidFill>
                <a:srgbClr val="000000"/>
              </a:solidFill>
              <a:effectLst/>
              <a:uFillTx/>
              <a:latin typeface="Times New Roman"/>
            </a:endParaRPr>
          </a:p>
        </p:txBody>
      </p:sp>
      <p:sp>
        <p:nvSpPr>
          <p:cNvPr id="524" name="PlaceHolder 4"/>
          <p:cNvSpPr>
            <a:spLocks noGrp="1"/>
          </p:cNvSpPr>
          <p:nvPr>
            <p:ph type="sldNum" idx="168"/>
          </p:nvPr>
        </p:nvSpPr>
        <p:spPr>
          <a:xfrm>
            <a:off x="8610480" y="6356520"/>
            <a:ext cx="2738880" cy="36072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200" strike="noStrike" u="none">
                <a:solidFill>
                  <a:schemeClr val="dk1">
                    <a:tint val="75000"/>
                  </a:schemeClr>
                </a:solidFill>
                <a:effectLst/>
                <a:uFillTx/>
                <a:latin typeface="Calibri"/>
              </a:defRPr>
            </a:lvl1pPr>
          </a:lstStyle>
          <a:p>
            <a:pPr indent="0" algn="r" defTabSz="914400">
              <a:lnSpc>
                <a:spcPct val="100000"/>
              </a:lnSpc>
              <a:buNone/>
              <a:tabLst>
                <a:tab algn="l" pos="0"/>
              </a:tabLst>
            </a:pPr>
            <a:fld id="{01C578BA-7A54-4500-B767-E28DC32B0D74}" type="slidenum">
              <a:rPr b="0" lang="fr-FR" sz="1200" strike="noStrike" u="none">
                <a:solidFill>
                  <a:schemeClr val="dk1">
                    <a:tint val="75000"/>
                  </a:schemeClr>
                </a:solidFill>
                <a:effectLst/>
                <a:uFillTx/>
                <a:latin typeface="Calibri"/>
              </a:rPr>
              <a:t>&lt;numéro&gt;</a:t>
            </a:fld>
            <a:endParaRPr b="0" lang="fr-FR" sz="1200" strike="noStrike" u="none">
              <a:solidFill>
                <a:srgbClr val="000000"/>
              </a:solidFill>
              <a:effectLst/>
              <a:uFillTx/>
              <a:latin typeface="Times New Roman"/>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4_Diapositive de titre">
    <p:bg>
      <p:bgPr>
        <a:solidFill>
          <a:schemeClr val="dk2"/>
        </a:solidFill>
      </p:bgPr>
    </p:bg>
    <p:spTree>
      <p:nvGrpSpPr>
        <p:cNvPr id="1" name=""/>
        <p:cNvGrpSpPr/>
        <p:nvPr/>
      </p:nvGrpSpPr>
      <p:grpSpPr>
        <a:xfrm>
          <a:off x="0" y="0"/>
          <a:ext cx="0" cy="0"/>
          <a:chOff x="0" y="0"/>
          <a:chExt cx="0" cy="0"/>
        </a:xfrm>
      </p:grpSpPr>
      <p:pic>
        <p:nvPicPr>
          <p:cNvPr id="60" name="Image 6" descr=""/>
          <p:cNvPicPr/>
          <p:nvPr/>
        </p:nvPicPr>
        <p:blipFill>
          <a:blip r:embed="rId2"/>
          <a:srcRect l="0" t="0" r="780" b="0"/>
          <a:stretch/>
        </p:blipFill>
        <p:spPr>
          <a:xfrm>
            <a:off x="9036000" y="124560"/>
            <a:ext cx="717840" cy="420480"/>
          </a:xfrm>
          <a:prstGeom prst="rect">
            <a:avLst/>
          </a:prstGeom>
          <a:noFill/>
          <a:ln w="0">
            <a:noFill/>
          </a:ln>
        </p:spPr>
      </p:pic>
      <p:pic>
        <p:nvPicPr>
          <p:cNvPr id="61" name="Image 7" descr=""/>
          <p:cNvPicPr/>
          <p:nvPr/>
        </p:nvPicPr>
        <p:blipFill>
          <a:blip r:embed="rId3"/>
          <a:stretch/>
        </p:blipFill>
        <p:spPr>
          <a:xfrm>
            <a:off x="340560" y="104760"/>
            <a:ext cx="1075680" cy="595080"/>
          </a:xfrm>
          <a:prstGeom prst="rect">
            <a:avLst/>
          </a:prstGeom>
          <a:noFill/>
          <a:ln w="0">
            <a:noFill/>
          </a:ln>
        </p:spPr>
      </p:pic>
      <p:sp>
        <p:nvSpPr>
          <p:cNvPr id="62"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ffffff"/>
              </a:solidFill>
              <a:effectLst/>
              <a:uFillTx/>
              <a:latin typeface="Arial"/>
            </a:endParaRPr>
          </a:p>
        </p:txBody>
      </p:sp>
      <p:pic>
        <p:nvPicPr>
          <p:cNvPr id="63" name="Image 9" descr=""/>
          <p:cNvPicPr/>
          <p:nvPr/>
        </p:nvPicPr>
        <p:blipFill>
          <a:blip r:embed="rId4"/>
          <a:stretch/>
        </p:blipFill>
        <p:spPr>
          <a:xfrm>
            <a:off x="2059200" y="135000"/>
            <a:ext cx="555840" cy="555840"/>
          </a:xfrm>
          <a:prstGeom prst="rect">
            <a:avLst/>
          </a:prstGeom>
          <a:noFill/>
          <a:ln w="0">
            <a:noFill/>
          </a:ln>
        </p:spPr>
      </p:pic>
      <p:sp>
        <p:nvSpPr>
          <p:cNvPr id="64" name="Rectangle 3"/>
          <p:cNvSpPr/>
          <p:nvPr/>
        </p:nvSpPr>
        <p:spPr>
          <a:xfrm flipV="1">
            <a:off x="0" y="6309360"/>
            <a:ext cx="12187800" cy="535680"/>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65" name="PlaceHolder 1"/>
          <p:cNvSpPr>
            <a:spLocks noGrp="1"/>
          </p:cNvSpPr>
          <p:nvPr>
            <p:ph type="title"/>
          </p:nvPr>
        </p:nvSpPr>
        <p:spPr>
          <a:xfrm>
            <a:off x="695160" y="3429000"/>
            <a:ext cx="10797120" cy="1435680"/>
          </a:xfrm>
          <a:prstGeom prst="rect">
            <a:avLst/>
          </a:prstGeom>
          <a:noFill/>
          <a:ln w="0">
            <a:noFill/>
          </a:ln>
        </p:spPr>
        <p:txBody>
          <a:bodyPr lIns="91440" rIns="91440" tIns="45720" bIns="45720" anchor="ctr">
            <a:normAutofit/>
          </a:bodyPr>
          <a:p>
            <a:pPr indent="0">
              <a:lnSpc>
                <a:spcPct val="100000"/>
              </a:lnSpc>
              <a:buNone/>
              <a:tabLst>
                <a:tab algn="l" pos="0"/>
              </a:tabLst>
            </a:pPr>
            <a:r>
              <a:rPr b="0" lang="fr-FR" sz="4000" strike="noStrike" u="none">
                <a:solidFill>
                  <a:schemeClr val="dk1"/>
                </a:solidFill>
                <a:effectLst/>
                <a:uFillTx/>
                <a:latin typeface="Calibri"/>
              </a:rPr>
              <a:t>Cliquez pour éditer le format du texte-titre</a:t>
            </a:r>
            <a:endParaRPr b="0" lang="fr-FR" sz="4000" strike="noStrike" u="none">
              <a:solidFill>
                <a:srgbClr val="ffffff"/>
              </a:solidFill>
              <a:effectLst/>
              <a:uFillTx/>
              <a:latin typeface="Arial"/>
            </a:endParaRPr>
          </a:p>
        </p:txBody>
      </p:sp>
      <p:pic>
        <p:nvPicPr>
          <p:cNvPr id="66" name="Image 6" descr="Une image contenant logo, Police, Graphique, symbole&#10;&#10;Description générée automatiquement"/>
          <p:cNvPicPr/>
          <p:nvPr/>
        </p:nvPicPr>
        <p:blipFill>
          <a:blip r:embed="rId5"/>
          <a:stretch/>
        </p:blipFill>
        <p:spPr>
          <a:xfrm>
            <a:off x="4367160" y="1989000"/>
            <a:ext cx="3453120" cy="725760"/>
          </a:xfrm>
          <a:prstGeom prst="rect">
            <a:avLst/>
          </a:prstGeom>
          <a:noFill/>
          <a:ln w="0">
            <a:noFill/>
          </a:ln>
        </p:spPr>
      </p:pic>
      <p:sp>
        <p:nvSpPr>
          <p:cNvPr id="67" name="PlaceHolder 2"/>
          <p:cNvSpPr>
            <a:spLocks noGrp="1"/>
          </p:cNvSpPr>
          <p:nvPr>
            <p:ph type="dt" idx="16"/>
          </p:nvPr>
        </p:nvSpPr>
        <p:spPr>
          <a:xfrm>
            <a:off x="9696600" y="6319800"/>
            <a:ext cx="1796040" cy="5338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accent1"/>
                </a:solidFill>
                <a:effectLst/>
                <a:uFillTx/>
                <a:latin typeface="Arial"/>
              </a:defRPr>
            </a:lvl1pPr>
          </a:lstStyle>
          <a:p>
            <a:pPr indent="0" algn="r" defTabSz="914400">
              <a:lnSpc>
                <a:spcPct val="100000"/>
              </a:lnSpc>
              <a:buNone/>
              <a:tabLst>
                <a:tab algn="l" pos="0"/>
              </a:tabLst>
            </a:pPr>
            <a:r>
              <a:rPr b="0" lang="fr-FR" sz="1000" strike="noStrike" u="none">
                <a:solidFill>
                  <a:schemeClr val="accent1"/>
                </a:solidFill>
                <a:effectLst/>
                <a:uFillTx/>
                <a:latin typeface="Arial"/>
              </a:rPr>
              <a:t>&lt;date/heure&gt;</a:t>
            </a:r>
            <a:endParaRPr b="0" lang="fr-FR" sz="1000" strike="noStrike" u="none">
              <a:solidFill>
                <a:srgbClr val="ffffff"/>
              </a:solidFill>
              <a:effectLst/>
              <a:uFillTx/>
              <a:latin typeface="Times New Roman"/>
            </a:endParaRPr>
          </a:p>
        </p:txBody>
      </p:sp>
      <p:sp>
        <p:nvSpPr>
          <p:cNvPr id="68" name="PlaceHolder 3"/>
          <p:cNvSpPr>
            <a:spLocks noGrp="1"/>
          </p:cNvSpPr>
          <p:nvPr>
            <p:ph type="ftr" idx="17"/>
          </p:nvPr>
        </p:nvSpPr>
        <p:spPr>
          <a:xfrm>
            <a:off x="1244520" y="6319800"/>
            <a:ext cx="2902320" cy="5338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r>
              <a:rPr b="0" lang="fr-FR" sz="1000" strike="noStrike" u="none">
                <a:solidFill>
                  <a:schemeClr val="accent1"/>
                </a:solidFill>
                <a:effectLst/>
                <a:uFillTx/>
                <a:latin typeface="Arial"/>
              </a:rPr>
              <a:t>&lt;pied de page&gt;</a:t>
            </a:r>
            <a:endParaRPr b="0" lang="fr-FR" sz="1000" strike="noStrike" u="none">
              <a:solidFill>
                <a:srgbClr val="ffffff"/>
              </a:solidFill>
              <a:effectLst/>
              <a:uFillTx/>
              <a:latin typeface="Times New Roman"/>
            </a:endParaRPr>
          </a:p>
        </p:txBody>
      </p:sp>
      <p:sp>
        <p:nvSpPr>
          <p:cNvPr id="69" name="PlaceHolder 4"/>
          <p:cNvSpPr>
            <a:spLocks noGrp="1"/>
          </p:cNvSpPr>
          <p:nvPr>
            <p:ph type="sldNum" idx="18"/>
          </p:nvPr>
        </p:nvSpPr>
        <p:spPr>
          <a:xfrm>
            <a:off x="695160" y="6319800"/>
            <a:ext cx="499680" cy="5338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accent1"/>
                </a:solidFill>
                <a:effectLst/>
                <a:uFillTx/>
                <a:latin typeface="Arial"/>
              </a:defRPr>
            </a:lvl1pPr>
          </a:lstStyle>
          <a:p>
            <a:pPr indent="0" defTabSz="914400">
              <a:lnSpc>
                <a:spcPct val="100000"/>
              </a:lnSpc>
              <a:buNone/>
              <a:tabLst>
                <a:tab algn="l" pos="0"/>
              </a:tabLst>
            </a:pPr>
            <a:fld id="{E79300B5-8CE5-41C1-A715-422663536188}" type="slidenum">
              <a:rPr b="0" lang="fr-FR" sz="1000" strike="noStrike" u="none">
                <a:solidFill>
                  <a:schemeClr val="accent1"/>
                </a:solidFill>
                <a:effectLst/>
                <a:uFillTx/>
                <a:latin typeface="Arial"/>
              </a:rPr>
              <a:t>&lt;numéro&gt;</a:t>
            </a:fld>
            <a:endParaRPr b="0" lang="fr-FR" sz="1000" strike="noStrike" u="none">
              <a:solidFill>
                <a:srgbClr val="ffffff"/>
              </a:solidFill>
              <a:effectLst/>
              <a:uFillTx/>
              <a:latin typeface="Times New Roman"/>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re et contenu_">
    <p:spTree>
      <p:nvGrpSpPr>
        <p:cNvPr id="1" name=""/>
        <p:cNvGrpSpPr/>
        <p:nvPr/>
      </p:nvGrpSpPr>
      <p:grpSpPr>
        <a:xfrm>
          <a:off x="0" y="0"/>
          <a:ext cx="0" cy="0"/>
          <a:chOff x="0" y="0"/>
          <a:chExt cx="0" cy="0"/>
        </a:xfrm>
      </p:grpSpPr>
      <p:sp>
        <p:nvSpPr>
          <p:cNvPr id="537" name="PlaceHolder 1"/>
          <p:cNvSpPr>
            <a:spLocks noGrp="1"/>
          </p:cNvSpPr>
          <p:nvPr>
            <p:ph type="title"/>
          </p:nvPr>
        </p:nvSpPr>
        <p:spPr>
          <a:xfrm>
            <a:off x="695160" y="549360"/>
            <a:ext cx="10797120" cy="1137240"/>
          </a:xfrm>
          <a:prstGeom prst="rect">
            <a:avLst/>
          </a:prstGeom>
          <a:noFill/>
          <a:ln w="0">
            <a:noFill/>
          </a:ln>
        </p:spPr>
        <p:txBody>
          <a:bodyPr lIns="0" rIns="0" tIns="0" bIns="0" anchor="ctr">
            <a:spAutoFit/>
          </a:bodyPr>
          <a:p>
            <a:pPr indent="0" algn="ctr">
              <a:buNone/>
            </a:pPr>
            <a:endParaRPr b="0" lang="fr-FR" sz="4400" strike="noStrike" u="none">
              <a:solidFill>
                <a:srgbClr val="000000"/>
              </a:solidFill>
              <a:effectLst/>
              <a:uFillTx/>
              <a:latin typeface="Arial"/>
            </a:endParaRPr>
          </a:p>
        </p:txBody>
      </p:sp>
      <p:sp>
        <p:nvSpPr>
          <p:cNvPr id="538" name="PlaceHolder 2"/>
          <p:cNvSpPr>
            <a:spLocks noGrp="1"/>
          </p:cNvSpPr>
          <p:nvPr>
            <p:ph/>
          </p:nvPr>
        </p:nvSpPr>
        <p:spPr>
          <a:xfrm>
            <a:off x="695160" y="1989000"/>
            <a:ext cx="10797120" cy="4136040"/>
          </a:xfrm>
          <a:prstGeom prst="rect">
            <a:avLst/>
          </a:prstGeom>
          <a:noFill/>
          <a:ln w="0">
            <a:noFill/>
          </a:ln>
        </p:spPr>
        <p:txBody>
          <a:bodyPr lIns="0" rIns="0" tIns="0" bIns="0" anchor="t">
            <a:normAutofit/>
          </a:bodyPr>
          <a:p>
            <a:pPr indent="0">
              <a:spcBef>
                <a:spcPts val="1417"/>
              </a:spcBef>
              <a:buNone/>
            </a:pPr>
            <a:endParaRPr b="0" lang="fr-FR" sz="3200" strike="noStrike" u="none">
              <a:solidFill>
                <a:srgbClr val="000000"/>
              </a:solidFill>
              <a:effectLst/>
              <a:uFillTx/>
              <a:latin typeface="Arial"/>
            </a:endParaRPr>
          </a:p>
        </p:txBody>
      </p:sp>
      <p:sp>
        <p:nvSpPr>
          <p:cNvPr id="4" name="PlaceHolder 3"/>
          <p:cNvSpPr>
            <a:spLocks noGrp="1"/>
          </p:cNvSpPr>
          <p:nvPr>
            <p:ph type="ftr" idx="169"/>
          </p:nvPr>
        </p:nvSpPr>
        <p:spPr/>
        <p:txBody>
          <a:bodyPr/>
          <a:p>
            <a:r>
              <a:t>Footer</a:t>
            </a:r>
          </a:p>
        </p:txBody>
      </p:sp>
      <p:sp>
        <p:nvSpPr>
          <p:cNvPr id="5" name="PlaceHolder 4"/>
          <p:cNvSpPr>
            <a:spLocks noGrp="1"/>
          </p:cNvSpPr>
          <p:nvPr>
            <p:ph type="sldNum" idx="170"/>
          </p:nvPr>
        </p:nvSpPr>
        <p:spPr/>
        <p:txBody>
          <a:bodyPr/>
          <a:p>
            <a:fld id="{1D7BD82F-C3F0-4238-B105-910EFC8B03EA}" type="slidenum">
              <a:t>&lt;#&gt;</a:t>
            </a:fld>
          </a:p>
        </p:txBody>
      </p:sp>
      <p:sp>
        <p:nvSpPr>
          <p:cNvPr id="6" name="PlaceHolder 5"/>
          <p:cNvSpPr>
            <a:spLocks noGrp="1"/>
          </p:cNvSpPr>
          <p:nvPr>
            <p:ph type="dt" idx="171"/>
          </p:nvPr>
        </p:nvSpPr>
        <p:spPr/>
        <p:txBody>
          <a:bodyPr/>
          <a:p>
            <a:r>
              <a:rPr lang="fr-FR"/>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_Logo seul">
    <p:bg>
      <p:bgPr>
        <a:solidFill>
          <a:schemeClr val="dk2"/>
        </a:solidFill>
      </p:bgPr>
    </p:bg>
    <p:spTree>
      <p:nvGrpSpPr>
        <p:cNvPr id="1" name=""/>
        <p:cNvGrpSpPr/>
        <p:nvPr/>
      </p:nvGrpSpPr>
      <p:grpSpPr>
        <a:xfrm>
          <a:off x="0" y="0"/>
          <a:ext cx="0" cy="0"/>
          <a:chOff x="0" y="0"/>
          <a:chExt cx="0" cy="0"/>
        </a:xfrm>
      </p:grpSpPr>
      <p:pic>
        <p:nvPicPr>
          <p:cNvPr id="70" name="Image 6" descr=""/>
          <p:cNvPicPr/>
          <p:nvPr/>
        </p:nvPicPr>
        <p:blipFill>
          <a:blip r:embed="rId2"/>
          <a:srcRect l="0" t="0" r="780" b="0"/>
          <a:stretch/>
        </p:blipFill>
        <p:spPr>
          <a:xfrm>
            <a:off x="9036000" y="124560"/>
            <a:ext cx="717840" cy="420480"/>
          </a:xfrm>
          <a:prstGeom prst="rect">
            <a:avLst/>
          </a:prstGeom>
          <a:noFill/>
          <a:ln w="0">
            <a:noFill/>
          </a:ln>
        </p:spPr>
      </p:pic>
      <p:pic>
        <p:nvPicPr>
          <p:cNvPr id="71" name="Image 7" descr=""/>
          <p:cNvPicPr/>
          <p:nvPr/>
        </p:nvPicPr>
        <p:blipFill>
          <a:blip r:embed="rId3"/>
          <a:stretch/>
        </p:blipFill>
        <p:spPr>
          <a:xfrm>
            <a:off x="340560" y="104760"/>
            <a:ext cx="1075680" cy="595080"/>
          </a:xfrm>
          <a:prstGeom prst="rect">
            <a:avLst/>
          </a:prstGeom>
          <a:noFill/>
          <a:ln w="0">
            <a:noFill/>
          </a:ln>
        </p:spPr>
      </p:pic>
      <p:sp>
        <p:nvSpPr>
          <p:cNvPr id="72"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ffffff"/>
              </a:solidFill>
              <a:effectLst/>
              <a:uFillTx/>
              <a:latin typeface="Arial"/>
            </a:endParaRPr>
          </a:p>
        </p:txBody>
      </p:sp>
      <p:pic>
        <p:nvPicPr>
          <p:cNvPr id="73" name="Image 9" descr=""/>
          <p:cNvPicPr/>
          <p:nvPr/>
        </p:nvPicPr>
        <p:blipFill>
          <a:blip r:embed="rId4"/>
          <a:stretch/>
        </p:blipFill>
        <p:spPr>
          <a:xfrm>
            <a:off x="2059200" y="135000"/>
            <a:ext cx="555840" cy="555840"/>
          </a:xfrm>
          <a:prstGeom prst="rect">
            <a:avLst/>
          </a:prstGeom>
          <a:noFill/>
          <a:ln w="0">
            <a:noFill/>
          </a:ln>
        </p:spPr>
      </p:pic>
      <p:pic>
        <p:nvPicPr>
          <p:cNvPr id="74" name="Image 5" descr=""/>
          <p:cNvPicPr/>
          <p:nvPr/>
        </p:nvPicPr>
        <p:blipFill>
          <a:blip r:embed="rId5"/>
          <a:stretch/>
        </p:blipFill>
        <p:spPr>
          <a:xfrm>
            <a:off x="2495520" y="2669040"/>
            <a:ext cx="7196760" cy="1515960"/>
          </a:xfrm>
          <a:prstGeom prst="rect">
            <a:avLst/>
          </a:prstGeom>
          <a:noFill/>
          <a:ln w="0">
            <a:noFill/>
          </a:ln>
        </p:spPr>
      </p:pic>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_Titre de section">
    <p:bg>
      <p:bgPr>
        <a:solidFill>
          <a:schemeClr val="lt2"/>
        </a:solidFill>
      </p:bgPr>
    </p:bg>
    <p:spTree>
      <p:nvGrpSpPr>
        <p:cNvPr id="1" name=""/>
        <p:cNvGrpSpPr/>
        <p:nvPr/>
      </p:nvGrpSpPr>
      <p:grpSpPr>
        <a:xfrm>
          <a:off x="0" y="0"/>
          <a:ext cx="0" cy="0"/>
          <a:chOff x="0" y="0"/>
          <a:chExt cx="0" cy="0"/>
        </a:xfrm>
      </p:grpSpPr>
      <p:pic>
        <p:nvPicPr>
          <p:cNvPr id="75" name="Image 6" descr=""/>
          <p:cNvPicPr/>
          <p:nvPr/>
        </p:nvPicPr>
        <p:blipFill>
          <a:blip r:embed="rId2"/>
          <a:srcRect l="0" t="0" r="780" b="0"/>
          <a:stretch/>
        </p:blipFill>
        <p:spPr>
          <a:xfrm>
            <a:off x="9036000" y="124560"/>
            <a:ext cx="717840" cy="420480"/>
          </a:xfrm>
          <a:prstGeom prst="rect">
            <a:avLst/>
          </a:prstGeom>
          <a:noFill/>
          <a:ln w="0">
            <a:noFill/>
          </a:ln>
        </p:spPr>
      </p:pic>
      <p:pic>
        <p:nvPicPr>
          <p:cNvPr id="76" name="Image 7" descr=""/>
          <p:cNvPicPr/>
          <p:nvPr/>
        </p:nvPicPr>
        <p:blipFill>
          <a:blip r:embed="rId3"/>
          <a:stretch/>
        </p:blipFill>
        <p:spPr>
          <a:xfrm>
            <a:off x="340560" y="104760"/>
            <a:ext cx="1075680" cy="595080"/>
          </a:xfrm>
          <a:prstGeom prst="rect">
            <a:avLst/>
          </a:prstGeom>
          <a:noFill/>
          <a:ln w="0">
            <a:noFill/>
          </a:ln>
        </p:spPr>
      </p:pic>
      <p:sp>
        <p:nvSpPr>
          <p:cNvPr id="77"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78" name="Image 9" descr=""/>
          <p:cNvPicPr/>
          <p:nvPr/>
        </p:nvPicPr>
        <p:blipFill>
          <a:blip r:embed="rId4"/>
          <a:stretch/>
        </p:blipFill>
        <p:spPr>
          <a:xfrm>
            <a:off x="2059200" y="135000"/>
            <a:ext cx="555840" cy="555840"/>
          </a:xfrm>
          <a:prstGeom prst="rect">
            <a:avLst/>
          </a:prstGeom>
          <a:noFill/>
          <a:ln w="0">
            <a:noFill/>
          </a:ln>
        </p:spPr>
      </p:pic>
      <p:pic>
        <p:nvPicPr>
          <p:cNvPr id="79" name="Image 7" descr=""/>
          <p:cNvPicPr/>
          <p:nvPr/>
        </p:nvPicPr>
        <p:blipFill>
          <a:blip r:embed="rId5">
            <a:alphaModFix amt="16000"/>
          </a:blip>
          <a:stretch/>
        </p:blipFill>
        <p:spPr>
          <a:xfrm>
            <a:off x="7556400" y="2222640"/>
            <a:ext cx="4631040" cy="4631040"/>
          </a:xfrm>
          <a:prstGeom prst="rect">
            <a:avLst/>
          </a:prstGeom>
          <a:noFill/>
          <a:ln w="0">
            <a:noFill/>
          </a:ln>
        </p:spPr>
      </p:pic>
      <p:sp>
        <p:nvSpPr>
          <p:cNvPr id="80" name="PlaceHolder 1"/>
          <p:cNvSpPr>
            <a:spLocks noGrp="1"/>
          </p:cNvSpPr>
          <p:nvPr>
            <p:ph type="title"/>
          </p:nvPr>
        </p:nvSpPr>
        <p:spPr>
          <a:xfrm>
            <a:off x="695160" y="2529360"/>
            <a:ext cx="10797120" cy="1788840"/>
          </a:xfrm>
          <a:prstGeom prst="rect">
            <a:avLst/>
          </a:prstGeom>
          <a:noFill/>
          <a:ln w="0">
            <a:noFill/>
          </a:ln>
        </p:spPr>
        <p:txBody>
          <a:bodyPr lIns="91440" rIns="91440" tIns="45720" bIns="45720" anchor="b">
            <a:noAutofit/>
          </a:bodyPr>
          <a:p>
            <a:pPr indent="0">
              <a:lnSpc>
                <a:spcPct val="100000"/>
              </a:lnSpc>
              <a:buNone/>
              <a:tabLst>
                <a:tab algn="l" pos="0"/>
              </a:tabLst>
            </a:pPr>
            <a:r>
              <a:rPr b="0" lang="fr-FR" sz="6000" strike="noStrike" u="none">
                <a:solidFill>
                  <a:schemeClr val="dk1"/>
                </a:solidFill>
                <a:effectLst/>
                <a:uFillTx/>
                <a:latin typeface="Calibri"/>
              </a:rPr>
              <a:t>Cliquez pour éditer le format du texte-titre</a:t>
            </a:r>
            <a:endParaRPr b="0" lang="fr-FR" sz="6000" strike="noStrike" u="none">
              <a:solidFill>
                <a:srgbClr val="000000"/>
              </a:solidFill>
              <a:effectLst/>
              <a:uFillTx/>
              <a:latin typeface="Arial"/>
            </a:endParaRPr>
          </a:p>
        </p:txBody>
      </p:sp>
      <p:sp>
        <p:nvSpPr>
          <p:cNvPr id="81" name="PlaceHolder 2"/>
          <p:cNvSpPr>
            <a:spLocks noGrp="1"/>
          </p:cNvSpPr>
          <p:nvPr>
            <p:ph type="body"/>
          </p:nvPr>
        </p:nvSpPr>
        <p:spPr>
          <a:xfrm>
            <a:off x="695160" y="4869000"/>
            <a:ext cx="10797120" cy="1256040"/>
          </a:xfrm>
          <a:prstGeom prst="rect">
            <a:avLst/>
          </a:prstGeom>
          <a:noFill/>
          <a:ln w="0">
            <a:noFill/>
          </a:ln>
        </p:spPr>
        <p:txBody>
          <a:bodyPr lIns="91440" rIns="91440" tIns="45720" bIns="45720" anchor="t">
            <a:noAutofit/>
          </a:bodyPr>
          <a:p>
            <a:pPr marL="432000" indent="-324000">
              <a:lnSpc>
                <a:spcPct val="90000"/>
              </a:lnSpc>
              <a:spcBef>
                <a:spcPts val="1417"/>
              </a:spcBef>
              <a:buClr>
                <a:srgbClr val="000000"/>
              </a:buClr>
              <a:buSzPct val="45000"/>
              <a:buFont typeface="Wingdings" charset="2"/>
              <a:buChar char=""/>
            </a:pPr>
            <a:r>
              <a:rPr b="0" lang="fr-FR" sz="2400" strike="noStrike" u="none">
                <a:solidFill>
                  <a:schemeClr val="dk1"/>
                </a:solidFill>
                <a:effectLst/>
                <a:uFillTx/>
                <a:latin typeface="Arial"/>
              </a:rPr>
              <a:t>Cliquez pour éditer le format du plan de texte</a:t>
            </a:r>
            <a:endParaRPr b="0" lang="fr-FR" sz="2400" strike="noStrike" u="none">
              <a:solidFill>
                <a:srgbClr val="000000"/>
              </a:solidFill>
              <a:effectLst/>
              <a:uFillTx/>
              <a:latin typeface="Arial"/>
            </a:endParaRPr>
          </a:p>
          <a:p>
            <a:pPr lvl="1" marL="864000" indent="-324000">
              <a:lnSpc>
                <a:spcPct val="90000"/>
              </a:lnSpc>
              <a:spcBef>
                <a:spcPts val="1134"/>
              </a:spcBef>
              <a:buClr>
                <a:srgbClr val="000000"/>
              </a:buClr>
              <a:buSzPct val="75000"/>
              <a:buFont typeface="Symbol" charset="2"/>
              <a:buChar char=""/>
            </a:pPr>
            <a:r>
              <a:rPr b="0" lang="fr-FR" sz="2400" strike="noStrike" u="none">
                <a:solidFill>
                  <a:schemeClr val="dk1"/>
                </a:solidFill>
                <a:effectLst/>
                <a:uFillTx/>
                <a:latin typeface="Arial"/>
              </a:rPr>
              <a:t>Second niveau de plan</a:t>
            </a:r>
            <a:endParaRPr b="0" lang="fr-FR" sz="2400" strike="noStrike" u="none">
              <a:solidFill>
                <a:srgbClr val="000000"/>
              </a:solidFill>
              <a:effectLst/>
              <a:uFillTx/>
              <a:latin typeface="Arial"/>
            </a:endParaRPr>
          </a:p>
          <a:p>
            <a:pPr lvl="2" marL="1296000" indent="-288000">
              <a:lnSpc>
                <a:spcPct val="90000"/>
              </a:lnSpc>
              <a:spcBef>
                <a:spcPts val="850"/>
              </a:spcBef>
              <a:buClr>
                <a:srgbClr val="000000"/>
              </a:buClr>
              <a:buSzPct val="45000"/>
              <a:buFont typeface="Wingdings" charset="2"/>
              <a:buChar char=""/>
            </a:pPr>
            <a:r>
              <a:rPr b="0" lang="fr-FR" sz="2400" strike="noStrike" u="none">
                <a:solidFill>
                  <a:schemeClr val="dk1"/>
                </a:solidFill>
                <a:effectLst/>
                <a:uFillTx/>
                <a:latin typeface="Arial"/>
              </a:rPr>
              <a:t>Troisième niveau de plan</a:t>
            </a:r>
            <a:endParaRPr b="0" lang="fr-FR" sz="2400" strike="noStrike" u="none">
              <a:solidFill>
                <a:srgbClr val="000000"/>
              </a:solidFill>
              <a:effectLst/>
              <a:uFillTx/>
              <a:latin typeface="Arial"/>
            </a:endParaRPr>
          </a:p>
          <a:p>
            <a:pPr lvl="3" marL="1728000" indent="-216000">
              <a:lnSpc>
                <a:spcPct val="90000"/>
              </a:lnSpc>
              <a:spcBef>
                <a:spcPts val="567"/>
              </a:spcBef>
              <a:buClr>
                <a:srgbClr val="000000"/>
              </a:buClr>
              <a:buSzPct val="75000"/>
              <a:buFont typeface="Symbol" charset="2"/>
              <a:buChar char=""/>
            </a:pPr>
            <a:r>
              <a:rPr b="0" lang="fr-FR" sz="2400" strike="noStrike" u="none">
                <a:solidFill>
                  <a:schemeClr val="dk1"/>
                </a:solidFill>
                <a:effectLst/>
                <a:uFillTx/>
                <a:latin typeface="Arial"/>
              </a:rPr>
              <a:t>Quatrième niveau de plan</a:t>
            </a:r>
            <a:endParaRPr b="0" lang="fr-FR" sz="2400" strike="noStrike" u="none">
              <a:solidFill>
                <a:srgbClr val="000000"/>
              </a:solidFill>
              <a:effectLst/>
              <a:uFillTx/>
              <a:latin typeface="Arial"/>
            </a:endParaRPr>
          </a:p>
          <a:p>
            <a:pPr lvl="4" marL="2160000" indent="-216000">
              <a:lnSpc>
                <a:spcPct val="90000"/>
              </a:lnSpc>
              <a:spcBef>
                <a:spcPts val="283"/>
              </a:spcBef>
              <a:buClr>
                <a:srgbClr val="000000"/>
              </a:buClr>
              <a:buSzPct val="45000"/>
              <a:buFont typeface="Wingdings" charset="2"/>
              <a:buChar char=""/>
            </a:pPr>
            <a:r>
              <a:rPr b="0" lang="fr-FR" sz="2400" strike="noStrike" u="none">
                <a:solidFill>
                  <a:schemeClr val="dk1"/>
                </a:solidFill>
                <a:effectLst/>
                <a:uFillTx/>
                <a:latin typeface="Arial"/>
              </a:rPr>
              <a:t>Cinquième niveau de plan</a:t>
            </a:r>
            <a:endParaRPr b="0" lang="fr-FR" sz="2400" strike="noStrike" u="none">
              <a:solidFill>
                <a:srgbClr val="000000"/>
              </a:solidFill>
              <a:effectLst/>
              <a:uFillTx/>
              <a:latin typeface="Arial"/>
            </a:endParaRPr>
          </a:p>
          <a:p>
            <a:pPr lvl="5" marL="2592000" indent="-216000">
              <a:lnSpc>
                <a:spcPct val="90000"/>
              </a:lnSpc>
              <a:spcBef>
                <a:spcPts val="283"/>
              </a:spcBef>
              <a:buClr>
                <a:srgbClr val="000000"/>
              </a:buClr>
              <a:buSzPct val="45000"/>
              <a:buFont typeface="Wingdings" charset="2"/>
              <a:buChar char=""/>
            </a:pPr>
            <a:r>
              <a:rPr b="0" lang="fr-FR" sz="2400" strike="noStrike" u="none">
                <a:solidFill>
                  <a:schemeClr val="dk1"/>
                </a:solidFill>
                <a:effectLst/>
                <a:uFillTx/>
                <a:latin typeface="Arial"/>
              </a:rPr>
              <a:t>Sixième niveau de plan</a:t>
            </a:r>
            <a:endParaRPr b="0" lang="fr-FR" sz="2400" strike="noStrike" u="none">
              <a:solidFill>
                <a:srgbClr val="000000"/>
              </a:solidFill>
              <a:effectLst/>
              <a:uFillTx/>
              <a:latin typeface="Arial"/>
            </a:endParaRPr>
          </a:p>
          <a:p>
            <a:pPr lvl="6" marL="3024000" indent="-216000">
              <a:lnSpc>
                <a:spcPct val="90000"/>
              </a:lnSpc>
              <a:spcBef>
                <a:spcPts val="283"/>
              </a:spcBef>
              <a:buClr>
                <a:srgbClr val="000000"/>
              </a:buClr>
              <a:buSzPct val="45000"/>
              <a:buFont typeface="Wingdings" charset="2"/>
              <a:buChar char=""/>
            </a:pPr>
            <a:r>
              <a:rPr b="0" lang="fr-FR" sz="2400" strike="noStrike" u="none">
                <a:solidFill>
                  <a:schemeClr val="dk1"/>
                </a:solidFill>
                <a:effectLst/>
                <a:uFillTx/>
                <a:latin typeface="Arial"/>
              </a:rPr>
              <a:t>Septième niveau de plan</a:t>
            </a:r>
            <a:endParaRPr b="0" lang="fr-FR" sz="2400" strike="noStrike" u="none">
              <a:solidFill>
                <a:srgbClr val="000000"/>
              </a:solidFill>
              <a:effectLst/>
              <a:uFillTx/>
              <a:latin typeface="Arial"/>
            </a:endParaRPr>
          </a:p>
        </p:txBody>
      </p:sp>
      <p:sp>
        <p:nvSpPr>
          <p:cNvPr id="82" name="PlaceHolder 3"/>
          <p:cNvSpPr>
            <a:spLocks noGrp="1"/>
          </p:cNvSpPr>
          <p:nvPr>
            <p:ph type="dt" idx="19"/>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dk2"/>
                </a:solidFill>
                <a:effectLst/>
                <a:uFillTx/>
                <a:latin typeface="Arial"/>
              </a:defRPr>
            </a:lvl1pPr>
          </a:lstStyle>
          <a:p>
            <a:pPr indent="0" algn="r" defTabSz="914400">
              <a:lnSpc>
                <a:spcPct val="100000"/>
              </a:lnSpc>
              <a:buNone/>
              <a:tabLst>
                <a:tab algn="l" pos="0"/>
              </a:tabLst>
            </a:pPr>
            <a:r>
              <a:rPr b="0" lang="fr-FR" sz="1000" strike="noStrike" u="none">
                <a:solidFill>
                  <a:schemeClr val="dk2"/>
                </a:solidFill>
                <a:effectLst/>
                <a:uFillTx/>
                <a:latin typeface="Arial"/>
              </a:rPr>
              <a:t>&lt;date/heure&gt;</a:t>
            </a:r>
            <a:endParaRPr b="0" lang="fr-FR" sz="1000" strike="noStrike" u="none">
              <a:solidFill>
                <a:srgbClr val="000000"/>
              </a:solidFill>
              <a:effectLst/>
              <a:uFillTx/>
              <a:latin typeface="Times New Roman"/>
            </a:endParaRPr>
          </a:p>
        </p:txBody>
      </p:sp>
      <p:sp>
        <p:nvSpPr>
          <p:cNvPr id="83" name="PlaceHolder 4"/>
          <p:cNvSpPr>
            <a:spLocks noGrp="1"/>
          </p:cNvSpPr>
          <p:nvPr>
            <p:ph type="ftr" idx="20"/>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dk2"/>
                </a:solidFill>
                <a:effectLst/>
                <a:uFillTx/>
                <a:latin typeface="Arial"/>
              </a:defRPr>
            </a:lvl1pPr>
          </a:lstStyle>
          <a:p>
            <a:pPr indent="0" defTabSz="914400">
              <a:lnSpc>
                <a:spcPct val="100000"/>
              </a:lnSpc>
              <a:buNone/>
              <a:tabLst>
                <a:tab algn="l" pos="0"/>
              </a:tabLst>
            </a:pPr>
            <a:r>
              <a:rPr b="0" lang="fr-FR" sz="1000" strike="noStrike" u="none">
                <a:solidFill>
                  <a:schemeClr val="dk2"/>
                </a:solidFill>
                <a:effectLst/>
                <a:uFillTx/>
                <a:latin typeface="Arial"/>
              </a:rPr>
              <a:t>&lt;pied de page&gt;</a:t>
            </a:r>
            <a:endParaRPr b="0" lang="fr-FR" sz="1000" strike="noStrike" u="none">
              <a:solidFill>
                <a:srgbClr val="000000"/>
              </a:solidFill>
              <a:effectLst/>
              <a:uFillTx/>
              <a:latin typeface="Times New Roman"/>
            </a:endParaRPr>
          </a:p>
        </p:txBody>
      </p:sp>
      <p:sp>
        <p:nvSpPr>
          <p:cNvPr id="84" name="PlaceHolder 5"/>
          <p:cNvSpPr>
            <a:spLocks noGrp="1"/>
          </p:cNvSpPr>
          <p:nvPr>
            <p:ph type="sldNum" idx="21"/>
          </p:nvPr>
        </p:nvSpPr>
        <p:spPr>
          <a:xfrm>
            <a:off x="695160" y="6318000"/>
            <a:ext cx="49968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dk2"/>
                </a:solidFill>
                <a:effectLst/>
                <a:uFillTx/>
                <a:latin typeface="Arial"/>
              </a:defRPr>
            </a:lvl1pPr>
          </a:lstStyle>
          <a:p>
            <a:pPr indent="0" defTabSz="914400">
              <a:lnSpc>
                <a:spcPct val="100000"/>
              </a:lnSpc>
              <a:buNone/>
              <a:tabLst>
                <a:tab algn="l" pos="0"/>
              </a:tabLst>
            </a:pPr>
            <a:fld id="{FD949A32-0DEF-4288-B100-D793066D14E6}" type="slidenum">
              <a:rPr b="0" lang="fr-FR" sz="1000" strike="noStrike" u="none">
                <a:solidFill>
                  <a:schemeClr val="dk2"/>
                </a:solidFill>
                <a:effectLst/>
                <a:uFillTx/>
                <a:latin typeface="Arial"/>
              </a:rPr>
              <a:t>&lt;numéro&gt;</a:t>
            </a:fld>
            <a:endParaRPr b="0" lang="fr-FR" sz="1000" strike="noStrike" u="none">
              <a:solidFill>
                <a:srgbClr val="000000"/>
              </a:solidFill>
              <a:effectLst/>
              <a:uFillTx/>
              <a:latin typeface="Times New Roman"/>
            </a:endParaRPr>
          </a:p>
        </p:txBody>
      </p:sp>
      <p:pic>
        <p:nvPicPr>
          <p:cNvPr id="85" name="Image 9" descr=""/>
          <p:cNvPicPr/>
          <p:nvPr/>
        </p:nvPicPr>
        <p:blipFill>
          <a:blip r:embed="rId6"/>
          <a:stretch/>
        </p:blipFill>
        <p:spPr>
          <a:xfrm>
            <a:off x="10309320" y="549360"/>
            <a:ext cx="1182960" cy="246240"/>
          </a:xfrm>
          <a:prstGeom prst="rect">
            <a:avLst/>
          </a:prstGeom>
          <a:noFill/>
          <a:ln w="0">
            <a:noFill/>
          </a:ln>
        </p:spPr>
      </p:pic>
      <p:cxnSp>
        <p:nvCxnSpPr>
          <p:cNvPr id="86" name="Connecteur droit 11"/>
          <p:cNvCxnSpPr/>
          <p:nvPr/>
        </p:nvCxnSpPr>
        <p:spPr>
          <a:xfrm>
            <a:off x="11136600" y="928800"/>
            <a:ext cx="364320" cy="4320"/>
          </a:xfrm>
          <a:prstGeom prst="straightConnector1">
            <a:avLst/>
          </a:prstGeom>
          <a:ln w="25400">
            <a:solidFill>
              <a:srgbClr val="ed7d31"/>
            </a:solidFill>
            <a:round/>
          </a:ln>
        </p:spPr>
      </p:cxn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1_Diapositive de titre">
    <p:bg>
      <p:bgPr>
        <a:blipFill rotWithShape="0">
          <a:blip r:embed="rId2"/>
          <a:stretch/>
        </a:blipFill>
      </p:bgPr>
    </p:bg>
    <p:spTree>
      <p:nvGrpSpPr>
        <p:cNvPr id="1" name=""/>
        <p:cNvGrpSpPr/>
        <p:nvPr/>
      </p:nvGrpSpPr>
      <p:grpSpPr>
        <a:xfrm>
          <a:off x="0" y="0"/>
          <a:ext cx="0" cy="0"/>
          <a:chOff x="0" y="0"/>
          <a:chExt cx="0" cy="0"/>
        </a:xfrm>
      </p:grpSpPr>
      <p:pic>
        <p:nvPicPr>
          <p:cNvPr id="87" name="Image 6" descr=""/>
          <p:cNvPicPr/>
          <p:nvPr/>
        </p:nvPicPr>
        <p:blipFill>
          <a:blip r:embed="rId3"/>
          <a:srcRect l="0" t="0" r="780" b="0"/>
          <a:stretch/>
        </p:blipFill>
        <p:spPr>
          <a:xfrm>
            <a:off x="9036000" y="124560"/>
            <a:ext cx="717840" cy="420480"/>
          </a:xfrm>
          <a:prstGeom prst="rect">
            <a:avLst/>
          </a:prstGeom>
          <a:noFill/>
          <a:ln w="0">
            <a:noFill/>
          </a:ln>
        </p:spPr>
      </p:pic>
      <p:pic>
        <p:nvPicPr>
          <p:cNvPr id="88" name="Image 7" descr=""/>
          <p:cNvPicPr/>
          <p:nvPr/>
        </p:nvPicPr>
        <p:blipFill>
          <a:blip r:embed="rId4"/>
          <a:stretch/>
        </p:blipFill>
        <p:spPr>
          <a:xfrm>
            <a:off x="340560" y="104760"/>
            <a:ext cx="1075680" cy="595080"/>
          </a:xfrm>
          <a:prstGeom prst="rect">
            <a:avLst/>
          </a:prstGeom>
          <a:noFill/>
          <a:ln w="0">
            <a:noFill/>
          </a:ln>
        </p:spPr>
      </p:pic>
      <p:sp>
        <p:nvSpPr>
          <p:cNvPr id="89" name="ZoneTexte 8"/>
          <p:cNvSpPr/>
          <p:nvPr/>
        </p:nvSpPr>
        <p:spPr>
          <a:xfrm>
            <a:off x="4976640" y="37440"/>
            <a:ext cx="270972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ffffff"/>
              </a:solidFill>
              <a:effectLst/>
              <a:uFillTx/>
              <a:latin typeface="Arial"/>
            </a:endParaRPr>
          </a:p>
        </p:txBody>
      </p:sp>
      <p:pic>
        <p:nvPicPr>
          <p:cNvPr id="90" name="Image 9" descr=""/>
          <p:cNvPicPr/>
          <p:nvPr/>
        </p:nvPicPr>
        <p:blipFill>
          <a:blip r:embed="rId5"/>
          <a:stretch/>
        </p:blipFill>
        <p:spPr>
          <a:xfrm>
            <a:off x="2059200" y="135000"/>
            <a:ext cx="555840" cy="555840"/>
          </a:xfrm>
          <a:prstGeom prst="rect">
            <a:avLst/>
          </a:prstGeom>
          <a:noFill/>
          <a:ln w="0">
            <a:noFill/>
          </a:ln>
        </p:spPr>
      </p:pic>
      <p:sp>
        <p:nvSpPr>
          <p:cNvPr id="91" name="Rectangle 5"/>
          <p:cNvSpPr/>
          <p:nvPr/>
        </p:nvSpPr>
        <p:spPr>
          <a:xfrm flipV="1">
            <a:off x="0" y="6309360"/>
            <a:ext cx="12187800" cy="535680"/>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92" name="PlaceHolder 1"/>
          <p:cNvSpPr>
            <a:spLocks noGrp="1"/>
          </p:cNvSpPr>
          <p:nvPr>
            <p:ph type="title"/>
          </p:nvPr>
        </p:nvSpPr>
        <p:spPr>
          <a:xfrm>
            <a:off x="695160" y="1989000"/>
            <a:ext cx="10797120" cy="1516680"/>
          </a:xfrm>
          <a:prstGeom prst="rect">
            <a:avLst/>
          </a:prstGeom>
          <a:noFill/>
          <a:ln w="0">
            <a:noFill/>
          </a:ln>
        </p:spPr>
        <p:txBody>
          <a:bodyPr lIns="91440" rIns="91440" tIns="45720" bIns="45720" anchor="b">
            <a:noAutofit/>
          </a:bodyPr>
          <a:p>
            <a:pPr indent="0">
              <a:lnSpc>
                <a:spcPct val="100000"/>
              </a:lnSpc>
              <a:buNone/>
              <a:tabLst>
                <a:tab algn="l" pos="0"/>
              </a:tabLst>
            </a:pPr>
            <a:r>
              <a:rPr b="0" lang="fr-FR" sz="6000" strike="noStrike" u="none">
                <a:solidFill>
                  <a:schemeClr val="dk1"/>
                </a:solidFill>
                <a:effectLst/>
                <a:uFillTx/>
                <a:latin typeface="Calibri"/>
              </a:rPr>
              <a:t>Cliquez pour éditer le format du texte-titre</a:t>
            </a:r>
            <a:endParaRPr b="0" lang="fr-FR" sz="6000" strike="noStrike" u="none">
              <a:solidFill>
                <a:srgbClr val="ffffff"/>
              </a:solidFill>
              <a:effectLst/>
              <a:uFillTx/>
              <a:latin typeface="Arial"/>
            </a:endParaRPr>
          </a:p>
        </p:txBody>
      </p:sp>
      <p:pic>
        <p:nvPicPr>
          <p:cNvPr id="93" name="Image 6" descr="Une image contenant logo, Police, Graphique, symbole&#10;&#10;Description générée automatiquement"/>
          <p:cNvPicPr/>
          <p:nvPr/>
        </p:nvPicPr>
        <p:blipFill>
          <a:blip r:embed="rId6"/>
          <a:stretch/>
        </p:blipFill>
        <p:spPr>
          <a:xfrm>
            <a:off x="5016600" y="549360"/>
            <a:ext cx="2154600" cy="451440"/>
          </a:xfrm>
          <a:prstGeom prst="rect">
            <a:avLst/>
          </a:prstGeom>
          <a:noFill/>
          <a:ln w="0">
            <a:noFill/>
          </a:ln>
        </p:spPr>
      </p:pic>
      <p:sp>
        <p:nvSpPr>
          <p:cNvPr id="94" name="PlaceHolder 2"/>
          <p:cNvSpPr>
            <a:spLocks noGrp="1"/>
          </p:cNvSpPr>
          <p:nvPr>
            <p:ph type="dt" idx="22"/>
          </p:nvPr>
        </p:nvSpPr>
        <p:spPr>
          <a:xfrm>
            <a:off x="9696600" y="6319800"/>
            <a:ext cx="1796040" cy="5338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&lt;date/heure&gt;</a:t>
            </a:r>
            <a:endParaRPr b="0" lang="fr-FR" sz="1000" strike="noStrike" u="none">
              <a:solidFill>
                <a:srgbClr val="ffffff"/>
              </a:solidFill>
              <a:effectLst/>
              <a:uFillTx/>
              <a:latin typeface="Times New Roman"/>
            </a:endParaRPr>
          </a:p>
        </p:txBody>
      </p:sp>
      <p:sp>
        <p:nvSpPr>
          <p:cNvPr id="95" name="PlaceHolder 3"/>
          <p:cNvSpPr>
            <a:spLocks noGrp="1"/>
          </p:cNvSpPr>
          <p:nvPr>
            <p:ph type="ftr" idx="23"/>
          </p:nvPr>
        </p:nvSpPr>
        <p:spPr>
          <a:xfrm>
            <a:off x="1244520" y="6319800"/>
            <a:ext cx="2902320" cy="5338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ffffff"/>
              </a:solidFill>
              <a:effectLst/>
              <a:uFillTx/>
              <a:latin typeface="Times New Roman"/>
            </a:endParaRPr>
          </a:p>
        </p:txBody>
      </p:sp>
      <p:sp>
        <p:nvSpPr>
          <p:cNvPr id="96" name="PlaceHolder 4"/>
          <p:cNvSpPr>
            <a:spLocks noGrp="1"/>
          </p:cNvSpPr>
          <p:nvPr>
            <p:ph type="sldNum" idx="24"/>
          </p:nvPr>
        </p:nvSpPr>
        <p:spPr>
          <a:xfrm>
            <a:off x="695160" y="6319800"/>
            <a:ext cx="499680" cy="5338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43ACC05D-1BF7-4E2D-807E-B719DD110F12}" type="slidenum">
              <a:rPr b="0" lang="fr-FR" sz="1000" strike="noStrike" u="none">
                <a:solidFill>
                  <a:schemeClr val="lt1"/>
                </a:solidFill>
                <a:effectLst/>
                <a:uFillTx/>
                <a:latin typeface="Arial"/>
              </a:rPr>
              <a:t>&lt;numéro&gt;</a:t>
            </a:fld>
            <a:endParaRPr b="0" lang="fr-FR" sz="1000" strike="noStrike" u="none">
              <a:solidFill>
                <a:srgbClr val="ffffff"/>
              </a:solidFill>
              <a:effectLst/>
              <a:uFillTx/>
              <a:latin typeface="Times New Roman"/>
            </a:endParaRPr>
          </a:p>
        </p:txBody>
      </p:sp>
      <p:sp>
        <p:nvSpPr>
          <p:cNvPr id="97" name="ZoneTexte 10"/>
          <p:cNvSpPr/>
          <p:nvPr/>
        </p:nvSpPr>
        <p:spPr>
          <a:xfrm rot="16200000">
            <a:off x="11277000" y="5938920"/>
            <a:ext cx="1618200" cy="2196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800" strike="noStrike" u="none">
                <a:solidFill>
                  <a:schemeClr val="lt1"/>
                </a:solidFill>
                <a:effectLst/>
                <a:uFillTx/>
                <a:latin typeface="Arial"/>
              </a:rPr>
              <a:t>© Ph. Stroppa/CEA</a:t>
            </a:r>
            <a:endParaRPr b="0" lang="fr-FR" sz="800" strike="noStrike" u="none">
              <a:solidFill>
                <a:srgbClr val="ffffff"/>
              </a:solidFill>
              <a:effectLst/>
              <a:uFillTx/>
              <a:latin typeface="Arial"/>
            </a:endParaRPr>
          </a:p>
        </p:txBody>
      </p:sp>
      <p:sp>
        <p:nvSpPr>
          <p:cNvPr id="98" name="PlaceHolder 5"/>
          <p:cNvSpPr>
            <a:spLocks noGrp="1"/>
          </p:cNvSpPr>
          <p:nvPr>
            <p:ph type="body"/>
          </p:nvPr>
        </p:nvSpPr>
        <p:spPr>
          <a:xfrm>
            <a:off x="609480" y="1604520"/>
            <a:ext cx="10968480" cy="3973320"/>
          </a:xfrm>
          <a:prstGeom prst="rect">
            <a:avLst/>
          </a:prstGeom>
          <a:noFill/>
          <a:ln w="0">
            <a:noFill/>
          </a:ln>
        </p:spPr>
        <p:txBody>
          <a:bodyPr lIns="0" rIns="0" tIns="0" bIns="0" anchor="t">
            <a:normAutofit/>
          </a:bodyPr>
          <a:p>
            <a:pPr marL="432000" indent="-324000">
              <a:lnSpc>
                <a:spcPct val="90000"/>
              </a:lnSpc>
              <a:spcBef>
                <a:spcPts val="1417"/>
              </a:spcBef>
              <a:buClr>
                <a:srgbClr val="ffffff"/>
              </a:buClr>
              <a:buSzPct val="45000"/>
              <a:buFont typeface="Wingdings" charset="2"/>
              <a:buChar char=""/>
            </a:pPr>
            <a:r>
              <a:rPr b="0" lang="fr-FR" sz="1600" strike="noStrike" u="none">
                <a:solidFill>
                  <a:schemeClr val="dk1"/>
                </a:solidFill>
                <a:effectLst/>
                <a:uFillTx/>
                <a:latin typeface="Arial"/>
              </a:rPr>
              <a:t>Cliquez pour éditer le format du plan de texte</a:t>
            </a:r>
            <a:endParaRPr b="0" lang="fr-FR" sz="1600" strike="noStrike" u="none">
              <a:solidFill>
                <a:srgbClr val="ffffff"/>
              </a:solidFill>
              <a:effectLst/>
              <a:uFillTx/>
              <a:latin typeface="Arial"/>
            </a:endParaRPr>
          </a:p>
          <a:p>
            <a:pPr lvl="1" marL="864000" indent="-324000">
              <a:lnSpc>
                <a:spcPct val="90000"/>
              </a:lnSpc>
              <a:spcBef>
                <a:spcPts val="1134"/>
              </a:spcBef>
              <a:buClr>
                <a:srgbClr val="ffffff"/>
              </a:buClr>
              <a:buSzPct val="75000"/>
              <a:buFont typeface="Symbol" charset="2"/>
              <a:buChar char=""/>
            </a:pPr>
            <a:r>
              <a:rPr b="0" lang="fr-FR" sz="1400" strike="noStrike" u="none">
                <a:solidFill>
                  <a:schemeClr val="dk1"/>
                </a:solidFill>
                <a:effectLst/>
                <a:uFillTx/>
                <a:latin typeface="Arial"/>
              </a:rPr>
              <a:t>Second niveau de plan</a:t>
            </a:r>
            <a:endParaRPr b="0" lang="fr-FR" sz="1400" strike="noStrike" u="none">
              <a:solidFill>
                <a:srgbClr val="ffffff"/>
              </a:solidFill>
              <a:effectLst/>
              <a:uFillTx/>
              <a:latin typeface="Arial"/>
            </a:endParaRPr>
          </a:p>
          <a:p>
            <a:pPr lvl="2" marL="1296000" indent="-288000">
              <a:lnSpc>
                <a:spcPct val="90000"/>
              </a:lnSpc>
              <a:spcBef>
                <a:spcPts val="850"/>
              </a:spcBef>
              <a:buClr>
                <a:srgbClr val="ffffff"/>
              </a:buClr>
              <a:buSzPct val="45000"/>
              <a:buFont typeface="Wingdings" charset="2"/>
              <a:buChar char=""/>
            </a:pPr>
            <a:r>
              <a:rPr b="0" lang="fr-FR" sz="1200" strike="noStrike" u="none">
                <a:solidFill>
                  <a:schemeClr val="dk1"/>
                </a:solidFill>
                <a:effectLst/>
                <a:uFillTx/>
                <a:latin typeface="Arial"/>
              </a:rPr>
              <a:t>Troisième niveau de plan</a:t>
            </a:r>
            <a:endParaRPr b="0" lang="fr-FR" sz="1200" strike="noStrike" u="none">
              <a:solidFill>
                <a:srgbClr val="ffffff"/>
              </a:solidFill>
              <a:effectLst/>
              <a:uFillTx/>
              <a:latin typeface="Arial"/>
            </a:endParaRPr>
          </a:p>
          <a:p>
            <a:pPr lvl="3" marL="1728000" indent="-216000">
              <a:lnSpc>
                <a:spcPct val="90000"/>
              </a:lnSpc>
              <a:spcBef>
                <a:spcPts val="567"/>
              </a:spcBef>
              <a:buClr>
                <a:srgbClr val="ffffff"/>
              </a:buClr>
              <a:buSzPct val="75000"/>
              <a:buFont typeface="Symbol" charset="2"/>
              <a:buChar char=""/>
            </a:pPr>
            <a:r>
              <a:rPr b="0" lang="fr-FR" sz="1200" strike="noStrike" u="none">
                <a:solidFill>
                  <a:schemeClr val="dk1"/>
                </a:solidFill>
                <a:effectLst/>
                <a:uFillTx/>
                <a:latin typeface="Arial"/>
              </a:rPr>
              <a:t>Quatrième niveau de plan</a:t>
            </a:r>
            <a:endParaRPr b="0" lang="fr-FR" sz="1200" strike="noStrike" u="none">
              <a:solidFill>
                <a:srgbClr val="ffffff"/>
              </a:solidFill>
              <a:effectLst/>
              <a:uFillTx/>
              <a:latin typeface="Arial"/>
            </a:endParaRPr>
          </a:p>
          <a:p>
            <a:pPr lvl="4" marL="2160000" indent="-216000">
              <a:lnSpc>
                <a:spcPct val="90000"/>
              </a:lnSpc>
              <a:spcBef>
                <a:spcPts val="283"/>
              </a:spcBef>
              <a:buClr>
                <a:srgbClr val="ffffff"/>
              </a:buClr>
              <a:buSzPct val="45000"/>
              <a:buFont typeface="Wingdings" charset="2"/>
              <a:buChar char=""/>
            </a:pPr>
            <a:r>
              <a:rPr b="0" lang="fr-FR" sz="2000" strike="noStrike" u="none">
                <a:solidFill>
                  <a:schemeClr val="dk1"/>
                </a:solidFill>
                <a:effectLst/>
                <a:uFillTx/>
                <a:latin typeface="Arial"/>
              </a:rPr>
              <a:t>Cinquième niveau de plan</a:t>
            </a:r>
            <a:endParaRPr b="0" lang="fr-FR" sz="2000" strike="noStrike" u="none">
              <a:solidFill>
                <a:srgbClr val="ffffff"/>
              </a:solidFill>
              <a:effectLst/>
              <a:uFillTx/>
              <a:latin typeface="Arial"/>
            </a:endParaRPr>
          </a:p>
          <a:p>
            <a:pPr lvl="5" marL="2592000" indent="-216000">
              <a:lnSpc>
                <a:spcPct val="90000"/>
              </a:lnSpc>
              <a:spcBef>
                <a:spcPts val="283"/>
              </a:spcBef>
              <a:buClr>
                <a:srgbClr val="ffffff"/>
              </a:buClr>
              <a:buSzPct val="45000"/>
              <a:buFont typeface="Wingdings" charset="2"/>
              <a:buChar char=""/>
            </a:pPr>
            <a:r>
              <a:rPr b="0" lang="fr-FR" sz="2000" strike="noStrike" u="none">
                <a:solidFill>
                  <a:schemeClr val="dk1"/>
                </a:solidFill>
                <a:effectLst/>
                <a:uFillTx/>
                <a:latin typeface="Arial"/>
              </a:rPr>
              <a:t>Sixième niveau de plan</a:t>
            </a:r>
            <a:endParaRPr b="0" lang="fr-FR" sz="2000" strike="noStrike" u="none">
              <a:solidFill>
                <a:srgbClr val="ffffff"/>
              </a:solidFill>
              <a:effectLst/>
              <a:uFillTx/>
              <a:latin typeface="Arial"/>
            </a:endParaRPr>
          </a:p>
          <a:p>
            <a:pPr lvl="6" marL="3024000" indent="-216000">
              <a:lnSpc>
                <a:spcPct val="90000"/>
              </a:lnSpc>
              <a:spcBef>
                <a:spcPts val="283"/>
              </a:spcBef>
              <a:buClr>
                <a:srgbClr val="ffffff"/>
              </a:buClr>
              <a:buSzPct val="45000"/>
              <a:buFont typeface="Wingdings" charset="2"/>
              <a:buChar char=""/>
            </a:pPr>
            <a:r>
              <a:rPr b="0" lang="fr-FR" sz="2000" strike="noStrike" u="none">
                <a:solidFill>
                  <a:schemeClr val="dk1"/>
                </a:solidFill>
                <a:effectLst/>
                <a:uFillTx/>
                <a:latin typeface="Arial"/>
              </a:rPr>
              <a:t>Septième niveau de plan</a:t>
            </a:r>
            <a:endParaRPr b="0" lang="fr-FR" sz="2000" strike="noStrike" u="none">
              <a:solidFill>
                <a:srgbClr val="ffffff"/>
              </a:solidFill>
              <a:effectLst/>
              <a:uFillTx/>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
</Relationships>
</file>

<file path=ppt/slideMasters/_rels/slideMaster36.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
</Relationships>
</file>

<file path=ppt/slideMasters/_rels/slideMaster47.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
</Relationships>
</file>

<file path=ppt/slideMasters/_rels/slideMaster59.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2.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sldMaster>
</file>

<file path=ppt/slideMasters/slideMaster3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sldMaster>
</file>

<file path=ppt/slideMasters/slideMaster4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sldMaster>
</file>

<file path=ppt/slideMasters/slideMaster5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25" name="Image 6" descr=""/>
          <p:cNvPicPr/>
          <p:nvPr/>
        </p:nvPicPr>
        <p:blipFill>
          <a:blip r:embed="rId2"/>
          <a:srcRect l="0" t="0" r="780" b="0"/>
          <a:stretch/>
        </p:blipFill>
        <p:spPr>
          <a:xfrm>
            <a:off x="9036000" y="124560"/>
            <a:ext cx="718560" cy="421200"/>
          </a:xfrm>
          <a:prstGeom prst="rect">
            <a:avLst/>
          </a:prstGeom>
          <a:noFill/>
          <a:ln w="0">
            <a:noFill/>
          </a:ln>
        </p:spPr>
      </p:pic>
      <p:pic>
        <p:nvPicPr>
          <p:cNvPr id="526" name="Image 7" descr=""/>
          <p:cNvPicPr/>
          <p:nvPr/>
        </p:nvPicPr>
        <p:blipFill>
          <a:blip r:embed="rId3"/>
          <a:stretch/>
        </p:blipFill>
        <p:spPr>
          <a:xfrm>
            <a:off x="340560" y="104760"/>
            <a:ext cx="1076400" cy="595800"/>
          </a:xfrm>
          <a:prstGeom prst="rect">
            <a:avLst/>
          </a:prstGeom>
          <a:noFill/>
          <a:ln w="0">
            <a:noFill/>
          </a:ln>
        </p:spPr>
      </p:pic>
      <p:sp>
        <p:nvSpPr>
          <p:cNvPr id="527" name="ZoneTexte 8"/>
          <p:cNvSpPr/>
          <p:nvPr/>
        </p:nvSpPr>
        <p:spPr>
          <a:xfrm>
            <a:off x="4976640" y="37440"/>
            <a:ext cx="2709720" cy="6422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3600" strike="noStrike" u="none">
                <a:solidFill>
                  <a:schemeClr val="dk2">
                    <a:lumMod val="60000"/>
                    <a:lumOff val="40000"/>
                  </a:schemeClr>
                </a:solidFill>
                <a:effectLst/>
                <a:uFillTx/>
                <a:latin typeface="Calibri"/>
              </a:rPr>
              <a:t>TULIP Project</a:t>
            </a:r>
            <a:endParaRPr b="0" lang="fr-FR" sz="3600" strike="noStrike" u="none">
              <a:solidFill>
                <a:srgbClr val="000000"/>
              </a:solidFill>
              <a:effectLst/>
              <a:uFillTx/>
              <a:latin typeface="Arial"/>
            </a:endParaRPr>
          </a:p>
        </p:txBody>
      </p:sp>
      <p:pic>
        <p:nvPicPr>
          <p:cNvPr id="528" name="Image 9" descr=""/>
          <p:cNvPicPr/>
          <p:nvPr/>
        </p:nvPicPr>
        <p:blipFill>
          <a:blip r:embed="rId4"/>
          <a:stretch/>
        </p:blipFill>
        <p:spPr>
          <a:xfrm>
            <a:off x="2059200" y="135000"/>
            <a:ext cx="556560" cy="556560"/>
          </a:xfrm>
          <a:prstGeom prst="rect">
            <a:avLst/>
          </a:prstGeom>
          <a:noFill/>
          <a:ln w="0">
            <a:noFill/>
          </a:ln>
        </p:spPr>
      </p:pic>
      <p:pic>
        <p:nvPicPr>
          <p:cNvPr id="529" name="Image 12" descr="Une image contenant Visage humain, capture d’écran, usine, art&#10;&#10;Description générée automatiquement"/>
          <p:cNvPicPr/>
          <p:nvPr/>
        </p:nvPicPr>
        <p:blipFill>
          <a:blip r:embed="rId5"/>
          <a:srcRect l="0" t="16787" r="0" b="75339"/>
          <a:stretch/>
        </p:blipFill>
        <p:spPr>
          <a:xfrm>
            <a:off x="0" y="6318000"/>
            <a:ext cx="12188520" cy="536400"/>
          </a:xfrm>
          <a:prstGeom prst="rect">
            <a:avLst/>
          </a:prstGeom>
          <a:noFill/>
          <a:ln w="0">
            <a:noFill/>
          </a:ln>
        </p:spPr>
      </p:pic>
      <p:pic>
        <p:nvPicPr>
          <p:cNvPr id="530" name="Image 6" descr=""/>
          <p:cNvPicPr/>
          <p:nvPr/>
        </p:nvPicPr>
        <p:blipFill>
          <a:blip r:embed="rId6"/>
          <a:stretch/>
        </p:blipFill>
        <p:spPr>
          <a:xfrm>
            <a:off x="10309320" y="549360"/>
            <a:ext cx="1183680" cy="246960"/>
          </a:xfrm>
          <a:prstGeom prst="rect">
            <a:avLst/>
          </a:prstGeom>
          <a:noFill/>
          <a:ln w="0">
            <a:noFill/>
          </a:ln>
        </p:spPr>
      </p:pic>
      <p:cxnSp>
        <p:nvCxnSpPr>
          <p:cNvPr id="531" name="Connecteur droit 8"/>
          <p:cNvCxnSpPr/>
          <p:nvPr/>
        </p:nvCxnSpPr>
        <p:spPr>
          <a:xfrm>
            <a:off x="11136600" y="928800"/>
            <a:ext cx="363600" cy="3600"/>
          </a:xfrm>
          <a:prstGeom prst="straightConnector1">
            <a:avLst/>
          </a:prstGeom>
          <a:ln w="25400">
            <a:solidFill>
              <a:srgbClr val="ed7d31"/>
            </a:solidFill>
            <a:round/>
          </a:ln>
        </p:spPr>
      </p:cxnSp>
      <p:sp>
        <p:nvSpPr>
          <p:cNvPr id="532" name="PlaceHolder 1"/>
          <p:cNvSpPr>
            <a:spLocks noGrp="1"/>
          </p:cNvSpPr>
          <p:nvPr>
            <p:ph type="title"/>
          </p:nvPr>
        </p:nvSpPr>
        <p:spPr>
          <a:xfrm>
            <a:off x="695160" y="980640"/>
            <a:ext cx="10797120" cy="274680"/>
          </a:xfrm>
          <a:prstGeom prst="rect">
            <a:avLst/>
          </a:prstGeom>
          <a:noFill/>
          <a:ln w="0">
            <a:noFill/>
          </a:ln>
        </p:spPr>
        <p:txBody>
          <a:bodyPr lIns="0" rIns="0" tIns="0" bIns="0" anchor="ctr">
            <a:spAutoFit/>
          </a:bodyPr>
          <a:p>
            <a:pPr indent="0">
              <a:buNone/>
            </a:pPr>
            <a:r>
              <a:rPr b="0" lang="fr-FR" sz="1800" strike="noStrike" u="none">
                <a:solidFill>
                  <a:srgbClr val="000000"/>
                </a:solidFill>
                <a:effectLst/>
                <a:uFillTx/>
                <a:latin typeface="Arial"/>
              </a:rPr>
              <a:t>Cliquez pour éditer le format du texte-titre</a:t>
            </a:r>
            <a:endParaRPr b="0" lang="fr-FR" sz="1800" strike="noStrike" u="none">
              <a:solidFill>
                <a:srgbClr val="000000"/>
              </a:solidFill>
              <a:effectLst/>
              <a:uFillTx/>
              <a:latin typeface="Arial"/>
            </a:endParaRPr>
          </a:p>
        </p:txBody>
      </p:sp>
      <p:sp>
        <p:nvSpPr>
          <p:cNvPr id="533" name="PlaceHolder 2"/>
          <p:cNvSpPr>
            <a:spLocks noGrp="1"/>
          </p:cNvSpPr>
          <p:nvPr>
            <p:ph type="body"/>
          </p:nvPr>
        </p:nvSpPr>
        <p:spPr>
          <a:xfrm>
            <a:off x="695160" y="1989000"/>
            <a:ext cx="10797120" cy="41360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1800" strike="noStrike" u="none">
                <a:solidFill>
                  <a:srgbClr val="000000"/>
                </a:solidFill>
                <a:effectLst/>
                <a:uFillTx/>
                <a:latin typeface="Arial"/>
              </a:rPr>
              <a:t>Cliquez pour éditer le format du plan de texte</a:t>
            </a:r>
            <a:endParaRPr b="0" lang="fr-FR" sz="1800" strike="noStrike" u="none">
              <a:solidFill>
                <a:srgbClr val="000000"/>
              </a:solidFill>
              <a:effectLst/>
              <a:uFillTx/>
              <a:latin typeface="Arial"/>
            </a:endParaRPr>
          </a:p>
          <a:p>
            <a:pPr lvl="1" marL="864000" indent="-324000">
              <a:spcBef>
                <a:spcPts val="1134"/>
              </a:spcBef>
              <a:buClr>
                <a:srgbClr val="000000"/>
              </a:buClr>
              <a:buSzPct val="75000"/>
              <a:buFont typeface="Symbol" charset="2"/>
              <a:buChar char=""/>
            </a:pPr>
            <a:r>
              <a:rPr b="0" lang="fr-FR" sz="1800" strike="noStrike" u="none">
                <a:solidFill>
                  <a:srgbClr val="000000"/>
                </a:solidFill>
                <a:effectLst/>
                <a:uFillTx/>
                <a:latin typeface="Arial"/>
              </a:rPr>
              <a:t>Second niveau de plan</a:t>
            </a:r>
            <a:endParaRPr b="0" lang="fr-FR" sz="1800" strike="noStrike" u="none">
              <a:solidFill>
                <a:srgbClr val="000000"/>
              </a:solidFill>
              <a:effectLst/>
              <a:uFillTx/>
              <a:latin typeface="Arial"/>
            </a:endParaRPr>
          </a:p>
          <a:p>
            <a:pPr lvl="2" marL="1296000" indent="-288000">
              <a:spcBef>
                <a:spcPts val="850"/>
              </a:spcBef>
              <a:buClr>
                <a:srgbClr val="000000"/>
              </a:buClr>
              <a:buSzPct val="45000"/>
              <a:buFont typeface="Wingdings" charset="2"/>
              <a:buChar char=""/>
            </a:pPr>
            <a:r>
              <a:rPr b="0" lang="fr-FR" sz="1800" strike="noStrike" u="none">
                <a:solidFill>
                  <a:srgbClr val="000000"/>
                </a:solidFill>
                <a:effectLst/>
                <a:uFillTx/>
                <a:latin typeface="Arial"/>
              </a:rPr>
              <a:t>Troisième niveau de plan</a:t>
            </a:r>
            <a:endParaRPr b="0" lang="fr-FR" sz="1800" strike="noStrike" u="none">
              <a:solidFill>
                <a:srgbClr val="000000"/>
              </a:solidFill>
              <a:effectLst/>
              <a:uFillTx/>
              <a:latin typeface="Arial"/>
            </a:endParaRPr>
          </a:p>
          <a:p>
            <a:pPr lvl="3" marL="1728000" indent="-216000">
              <a:spcBef>
                <a:spcPts val="567"/>
              </a:spcBef>
              <a:buClr>
                <a:srgbClr val="000000"/>
              </a:buClr>
              <a:buSzPct val="75000"/>
              <a:buFont typeface="Symbol" charset="2"/>
              <a:buChar char=""/>
            </a:pPr>
            <a:r>
              <a:rPr b="0" lang="fr-FR" sz="1800" strike="noStrike" u="none">
                <a:solidFill>
                  <a:srgbClr val="000000"/>
                </a:solidFill>
                <a:effectLst/>
                <a:uFillTx/>
                <a:latin typeface="Arial"/>
              </a:rPr>
              <a:t>Quatrième niveau de plan</a:t>
            </a:r>
            <a:endParaRPr b="0" lang="fr-FR" sz="1800" strike="noStrike" u="none">
              <a:solidFill>
                <a:srgbClr val="000000"/>
              </a:solidFill>
              <a:effectLst/>
              <a:uFillTx/>
              <a:latin typeface="Arial"/>
            </a:endParaRPr>
          </a:p>
          <a:p>
            <a:pPr lvl="4" marL="2160000" indent="-216000">
              <a:spcBef>
                <a:spcPts val="283"/>
              </a:spcBef>
              <a:buClr>
                <a:srgbClr val="000000"/>
              </a:buClr>
              <a:buSzPct val="45000"/>
              <a:buFont typeface="Wingdings" charset="2"/>
              <a:buChar char=""/>
            </a:pPr>
            <a:r>
              <a:rPr b="0" lang="fr-FR" sz="1800" strike="noStrike" u="none">
                <a:solidFill>
                  <a:srgbClr val="000000"/>
                </a:solidFill>
                <a:effectLst/>
                <a:uFillTx/>
                <a:latin typeface="Arial"/>
              </a:rPr>
              <a:t>Cinquième niveau de plan</a:t>
            </a:r>
            <a:endParaRPr b="0" lang="fr-FR" sz="1800" strike="noStrike" u="none">
              <a:solidFill>
                <a:srgbClr val="000000"/>
              </a:solidFill>
              <a:effectLst/>
              <a:uFillTx/>
              <a:latin typeface="Arial"/>
            </a:endParaRPr>
          </a:p>
          <a:p>
            <a:pPr lvl="5" marL="2592000" indent="-216000">
              <a:spcBef>
                <a:spcPts val="283"/>
              </a:spcBef>
              <a:buClr>
                <a:srgbClr val="000000"/>
              </a:buClr>
              <a:buSzPct val="45000"/>
              <a:buFont typeface="Wingdings" charset="2"/>
              <a:buChar char=""/>
            </a:pPr>
            <a:r>
              <a:rPr b="0" lang="fr-FR" sz="1800" strike="noStrike" u="none">
                <a:solidFill>
                  <a:srgbClr val="000000"/>
                </a:solidFill>
                <a:effectLst/>
                <a:uFillTx/>
                <a:latin typeface="Arial"/>
              </a:rPr>
              <a:t>Sixième niveau de plan</a:t>
            </a:r>
            <a:endParaRPr b="0" lang="fr-FR" sz="1800" strike="noStrike" u="none">
              <a:solidFill>
                <a:srgbClr val="000000"/>
              </a:solidFill>
              <a:effectLst/>
              <a:uFillTx/>
              <a:latin typeface="Arial"/>
            </a:endParaRPr>
          </a:p>
          <a:p>
            <a:pPr lvl="6" marL="3024000" indent="-216000">
              <a:spcBef>
                <a:spcPts val="283"/>
              </a:spcBef>
              <a:buClr>
                <a:srgbClr val="000000"/>
              </a:buClr>
              <a:buSzPct val="45000"/>
              <a:buFont typeface="Wingdings" charset="2"/>
              <a:buChar char=""/>
            </a:pPr>
            <a:r>
              <a:rPr b="0" lang="fr-FR" sz="1800" strike="noStrike" u="none">
                <a:solidFill>
                  <a:srgbClr val="000000"/>
                </a:solidFill>
                <a:effectLst/>
                <a:uFillTx/>
                <a:latin typeface="Arial"/>
              </a:rPr>
              <a:t>Septième niveau de plan</a:t>
            </a:r>
            <a:endParaRPr b="0" lang="fr-FR" sz="1800" strike="noStrike" u="none">
              <a:solidFill>
                <a:srgbClr val="000000"/>
              </a:solidFill>
              <a:effectLst/>
              <a:uFillTx/>
              <a:latin typeface="Arial"/>
            </a:endParaRPr>
          </a:p>
        </p:txBody>
      </p:sp>
      <p:sp>
        <p:nvSpPr>
          <p:cNvPr id="534" name="PlaceHolder 3"/>
          <p:cNvSpPr>
            <a:spLocks noGrp="1"/>
          </p:cNvSpPr>
          <p:nvPr>
            <p:ph type="ftr" idx="169"/>
          </p:nvPr>
        </p:nvSpPr>
        <p:spPr>
          <a:xfrm>
            <a:off x="1244520" y="6318000"/>
            <a:ext cx="4184280" cy="53640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&lt;pied de page&gt;</a:t>
            </a:r>
            <a:endParaRPr b="0" lang="fr-FR" sz="1000" strike="noStrike" u="none">
              <a:solidFill>
                <a:srgbClr val="000000"/>
              </a:solidFill>
              <a:effectLst/>
              <a:uFillTx/>
              <a:latin typeface="Times New Roman"/>
            </a:endParaRPr>
          </a:p>
        </p:txBody>
      </p:sp>
      <p:sp>
        <p:nvSpPr>
          <p:cNvPr id="535" name="PlaceHolder 4"/>
          <p:cNvSpPr>
            <a:spLocks noGrp="1"/>
          </p:cNvSpPr>
          <p:nvPr>
            <p:ph type="sldNum" idx="170"/>
          </p:nvPr>
        </p:nvSpPr>
        <p:spPr>
          <a:xfrm>
            <a:off x="695160" y="6318000"/>
            <a:ext cx="500400" cy="53640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fld id="{4E470E03-579B-43B9-B9A1-E31793530E2E}" type="slidenum">
              <a:rPr b="0" lang="fr-FR" sz="1000" strike="noStrike" u="none">
                <a:solidFill>
                  <a:schemeClr val="lt1"/>
                </a:solidFill>
                <a:effectLst/>
                <a:uFillTx/>
                <a:latin typeface="Arial"/>
              </a:rPr>
              <a:t>&lt;numéro&gt;</a:t>
            </a:fld>
            <a:endParaRPr b="0" lang="fr-FR" sz="1000" strike="noStrike" u="none">
              <a:solidFill>
                <a:srgbClr val="000000"/>
              </a:solidFill>
              <a:effectLst/>
              <a:uFillTx/>
              <a:latin typeface="Times New Roman"/>
            </a:endParaRPr>
          </a:p>
        </p:txBody>
      </p:sp>
      <p:sp>
        <p:nvSpPr>
          <p:cNvPr id="536" name="PlaceHolder 5"/>
          <p:cNvSpPr>
            <a:spLocks noGrp="1"/>
          </p:cNvSpPr>
          <p:nvPr>
            <p:ph type="dt" idx="171"/>
          </p:nvPr>
        </p:nvSpPr>
        <p:spPr>
          <a:xfrm>
            <a:off x="9696600" y="6318000"/>
            <a:ext cx="1796760" cy="536400"/>
          </a:xfrm>
          <a:prstGeom prst="rect">
            <a:avLst/>
          </a:prstGeom>
          <a:noFill/>
          <a:ln w="0">
            <a:noFill/>
          </a:ln>
        </p:spPr>
        <p:txBody>
          <a:bodyPr lIns="91440" rIns="91440" tIns="45720" bIns="45720" anchor="ctr">
            <a:noAutofit/>
          </a:bodyPr>
          <a:lstStyle>
            <a:lvl1pPr indent="0">
              <a:buNone/>
              <a:defRPr b="0" lang="fr-FR" sz="1400" strike="noStrike" u="none">
                <a:solidFill>
                  <a:srgbClr val="000000"/>
                </a:solidFill>
                <a:effectLst/>
                <a:uFillTx/>
                <a:latin typeface="Times New Roman"/>
              </a:defRPr>
            </a:lvl1pPr>
          </a:lstStyle>
          <a:p>
            <a:pPr indent="0">
              <a:buNone/>
            </a:pPr>
            <a:r>
              <a:rPr b="0" lang="fr-FR" sz="1400" strike="noStrike" u="none">
                <a:solidFill>
                  <a:srgbClr val="000000"/>
                </a:solidFill>
                <a:effectLst/>
                <a:uFillTx/>
                <a:latin typeface="Times New Roman"/>
              </a:rPr>
              <a:t>&lt;date/heure&gt;</a:t>
            </a:r>
            <a:endParaRPr b="0" lang="fr-FR" sz="1400" strike="noStrike" u="non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711" r:id="rId7"/>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9.xml"/>
</Relationships>
</file>

<file path=ppt/slides/_rels/slide10.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6.jpeg"/><Relationship Id="rId3" Type="http://schemas.openxmlformats.org/officeDocument/2006/relationships/image" Target="../media/image27.wmf"/><Relationship Id="rId4" Type="http://schemas.openxmlformats.org/officeDocument/2006/relationships/slideLayout" Target="../slideLayouts/slideLayout32.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32.xml"/>
</Relationships>
</file>

<file path=ppt/slides/_rels/slide12.xml.rels><?xml version="1.0" encoding="UTF-8"?>
<Relationships xmlns="http://schemas.openxmlformats.org/package/2006/relationships"><Relationship Id="rId1" Type="http://schemas.openxmlformats.org/officeDocument/2006/relationships/chart" Target="../charts/chart2.xml"/><Relationship Id="rId2" Type="http://schemas.openxmlformats.org/officeDocument/2006/relationships/chart" Target="../charts/chart3.xml"/><Relationship Id="rId3" Type="http://schemas.openxmlformats.org/officeDocument/2006/relationships/slideLayout" Target="../slideLayouts/slideLayout32.xml"/>
</Relationships>
</file>

<file path=ppt/slides/_rels/slide13.xml.rels><?xml version="1.0" encoding="UTF-8"?>
<Relationships xmlns="http://schemas.openxmlformats.org/package/2006/relationships"><Relationship Id="rId1" Type="http://schemas.openxmlformats.org/officeDocument/2006/relationships/chart" Target="../charts/chart4.xml"/><Relationship Id="rId2" Type="http://schemas.openxmlformats.org/officeDocument/2006/relationships/chart" Target="../charts/chart5.xml"/><Relationship Id="rId3" Type="http://schemas.openxmlformats.org/officeDocument/2006/relationships/slideLayout" Target="../slideLayouts/slideLayout32.xml"/>
</Relationships>
</file>

<file path=ppt/slides/_rels/slide14.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slideLayout" Target="../slideLayouts/slideLayout32.xml"/>
</Relationships>
</file>

<file path=ppt/slides/_rels/slide15.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28.png"/><Relationship Id="rId3" Type="http://schemas.openxmlformats.org/officeDocument/2006/relationships/slideLayout" Target="../slideLayouts/slideLayout32.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32.xml"/>
</Relationships>
</file>

<file path=ppt/slides/_rels/slide17.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32.xml"/>
</Relationships>
</file>

<file path=ppt/slides/_rels/slide18.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32.xml"/>
</Relationships>
</file>

<file path=ppt/slides/_rels/slide19.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32.xml"/>
</Relationships>
</file>

<file path=ppt/slides/_rels/slide2.xml.rels><?xml version="1.0" encoding="UTF-8"?>
<Relationships xmlns="http://schemas.openxmlformats.org/package/2006/relationships"><Relationship Id="rId1" Type="http://schemas.openxmlformats.org/officeDocument/2006/relationships/hyperlink" Target="https://doi.org/10.1142/9789814417952_0045" TargetMode="External"/><Relationship Id="rId2" Type="http://schemas.openxmlformats.org/officeDocument/2006/relationships/slideLayout" Target="../slideLayouts/slideLayout5.xml"/>
</Relationships>
</file>

<file path=ppt/slides/_rels/slide20.xml.rels><?xml version="1.0" encoding="UTF-8"?>
<Relationships xmlns="http://schemas.openxmlformats.org/package/2006/relationships"><Relationship Id="rId1" Type="http://schemas.openxmlformats.org/officeDocument/2006/relationships/hyperlink" Target="mailto:chartbeams-spiral1@ganil.fr" TargetMode="External"/><Relationship Id="rId2" Type="http://schemas.openxmlformats.org/officeDocument/2006/relationships/image" Target="../media/image33.png"/><Relationship Id="rId3" Type="http://schemas.openxmlformats.org/officeDocument/2006/relationships/slideLayout" Target="../slideLayouts/slideLayout32.xml"/>
</Relationships>
</file>

<file path=ppt/slides/_rels/slide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slideLayout" Target="../slideLayouts/slideLayout32.xml"/>
</Relationships>
</file>

<file path=ppt/slides/_rels/slide4.xml.rels><?xml version="1.0" encoding="UTF-8"?>
<Relationships xmlns="http://schemas.openxmlformats.org/package/2006/relationships"><Relationship Id="rId1" Type="http://schemas.openxmlformats.org/officeDocument/2006/relationships/chart" Target="../charts/chart1.xml"/><Relationship Id="rId2" Type="http://schemas.openxmlformats.org/officeDocument/2006/relationships/slideLayout" Target="../slideLayouts/slideLayout32.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2.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2.xml"/>
</Relationships>
</file>

<file path=ppt/slides/_rels/slide7.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32.xml"/>
</Relationships>
</file>

<file path=ppt/slides/_rels/slide8.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32.xml"/>
</Relationships>
</file>

<file path=ppt/slides/_rels/slide9.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32.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9" name="PlaceHolder 1"/>
          <p:cNvSpPr>
            <a:spLocks noGrp="1"/>
          </p:cNvSpPr>
          <p:nvPr>
            <p:ph type="title"/>
          </p:nvPr>
        </p:nvSpPr>
        <p:spPr>
          <a:xfrm>
            <a:off x="695160" y="1330560"/>
            <a:ext cx="10797120" cy="2534040"/>
          </a:xfrm>
          <a:prstGeom prst="rect">
            <a:avLst/>
          </a:prstGeom>
          <a:noFill/>
          <a:ln w="0">
            <a:noFill/>
          </a:ln>
        </p:spPr>
        <p:txBody>
          <a:bodyPr lIns="91440" rIns="91440" tIns="45720" bIns="45720" anchor="b">
            <a:normAutofit fontScale="92500" lnSpcReduction="9999"/>
          </a:bodyPr>
          <a:p>
            <a:pPr indent="0" algn="ctr" defTabSz="914400">
              <a:lnSpc>
                <a:spcPct val="90000"/>
              </a:lnSpc>
              <a:buNone/>
              <a:tabLst>
                <a:tab algn="l" pos="0"/>
              </a:tabLst>
            </a:pPr>
            <a:r>
              <a:rPr b="1" lang="en-CA" sz="6000" strike="noStrike" u="none">
                <a:solidFill>
                  <a:schemeClr val="lt1"/>
                </a:solidFill>
                <a:effectLst/>
                <a:uFillTx/>
                <a:latin typeface="Arial"/>
              </a:rPr>
              <a:t>Producing short-lived isotopes by fusion-evaporation reactions in the TULIP TISS at GANIL</a:t>
            </a:r>
            <a:endParaRPr b="0" lang="fr-FR" sz="6000" strike="noStrike" u="none">
              <a:solidFill>
                <a:srgbClr val="ffffff"/>
              </a:solidFill>
              <a:effectLst/>
              <a:uFillTx/>
              <a:latin typeface="Arial"/>
            </a:endParaRPr>
          </a:p>
        </p:txBody>
      </p:sp>
      <p:sp>
        <p:nvSpPr>
          <p:cNvPr id="540" name="PlaceHolder 2"/>
          <p:cNvSpPr>
            <a:spLocks noGrp="1"/>
          </p:cNvSpPr>
          <p:nvPr>
            <p:ph type="ftr" idx="172"/>
          </p:nvPr>
        </p:nvSpPr>
        <p:spPr>
          <a:xfrm>
            <a:off x="1199520" y="6490440"/>
            <a:ext cx="4398840" cy="36324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EMIS XX 2025 </a:t>
            </a:r>
            <a:r>
              <a:rPr b="0" lang="en-US" sz="1000" strike="noStrike" u="none">
                <a:solidFill>
                  <a:schemeClr val="lt1"/>
                </a:solidFill>
                <a:effectLst/>
                <a:uFillTx/>
                <a:latin typeface="Arial"/>
              </a:rPr>
              <a:t>19–24 oct. 2025  Chateau Fairmont Whistler Canada</a:t>
            </a:r>
            <a:endParaRPr b="0" lang="fr-FR" sz="1000" strike="noStrike" u="none">
              <a:solidFill>
                <a:srgbClr val="ffffff"/>
              </a:solidFill>
              <a:effectLst/>
              <a:uFillTx/>
              <a:latin typeface="Times New Roman"/>
            </a:endParaRPr>
          </a:p>
          <a:p>
            <a:pPr indent="0" defTabSz="914400">
              <a:lnSpc>
                <a:spcPct val="100000"/>
              </a:lnSpc>
              <a:buNone/>
              <a:tabLst>
                <a:tab algn="l" pos="0"/>
              </a:tabLst>
            </a:pPr>
            <a:endParaRPr b="0" lang="fr-FR" sz="1000" strike="noStrike" u="none">
              <a:solidFill>
                <a:srgbClr val="ffffff"/>
              </a:solidFill>
              <a:effectLst/>
              <a:uFillTx/>
              <a:latin typeface="Times New Roman"/>
            </a:endParaRPr>
          </a:p>
        </p:txBody>
      </p:sp>
      <p:sp>
        <p:nvSpPr>
          <p:cNvPr id="541" name="PlaceHolder 3"/>
          <p:cNvSpPr>
            <a:spLocks noGrp="1"/>
          </p:cNvSpPr>
          <p:nvPr>
            <p:ph type="dt" idx="173"/>
          </p:nvPr>
        </p:nvSpPr>
        <p:spPr>
          <a:xfrm>
            <a:off x="9696600" y="6319800"/>
            <a:ext cx="1796040" cy="5338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24/10/2025</a:t>
            </a:r>
            <a:endParaRPr b="0" lang="fr-FR" sz="1000" strike="noStrike" u="none">
              <a:solidFill>
                <a:srgbClr val="ffffff"/>
              </a:solidFill>
              <a:effectLst/>
              <a:uFillTx/>
              <a:latin typeface="Times New Roman"/>
            </a:endParaRPr>
          </a:p>
        </p:txBody>
      </p:sp>
      <p:sp>
        <p:nvSpPr>
          <p:cNvPr id="542" name="Titre 8"/>
          <p:cNvSpPr/>
          <p:nvPr/>
        </p:nvSpPr>
        <p:spPr>
          <a:xfrm>
            <a:off x="422280" y="5001840"/>
            <a:ext cx="10797120" cy="668520"/>
          </a:xfrm>
          <a:prstGeom prst="rect">
            <a:avLst/>
          </a:prstGeom>
          <a:noFill/>
          <a:ln w="0">
            <a:noFill/>
          </a:ln>
        </p:spPr>
        <p:style>
          <a:lnRef idx="0"/>
          <a:fillRef idx="0"/>
          <a:effectRef idx="0"/>
          <a:fontRef idx="minor"/>
        </p:style>
        <p:txBody>
          <a:bodyPr lIns="90000" rIns="90000" tIns="45000" bIns="45000" anchor="b">
            <a:noAutofit/>
          </a:bodyPr>
          <a:p>
            <a:pPr algn="ctr" defTabSz="914400">
              <a:lnSpc>
                <a:spcPct val="90000"/>
              </a:lnSpc>
            </a:pPr>
            <a:br>
              <a:rPr sz="1200"/>
            </a:br>
            <a:br>
              <a:rPr sz="1200"/>
            </a:br>
            <a:r>
              <a:rPr b="1" lang="fr-FR" sz="1200" strike="noStrike" u="none" baseline="30000">
                <a:solidFill>
                  <a:schemeClr val="lt1"/>
                </a:solidFill>
                <a:effectLst/>
                <a:uFillTx/>
                <a:latin typeface="Arial"/>
              </a:rPr>
              <a:t>1</a:t>
            </a:r>
            <a:r>
              <a:rPr b="1" i="1" lang="fr-FR" sz="1200" strike="noStrike" u="none">
                <a:solidFill>
                  <a:schemeClr val="lt1"/>
                </a:solidFill>
                <a:effectLst/>
                <a:uFillTx/>
                <a:latin typeface="Arial"/>
              </a:rPr>
              <a:t>Grand accélérateur National d’Ions Lourds (GANIL), 14076 CAEN cedex 5, France</a:t>
            </a:r>
            <a:br>
              <a:rPr sz="1200"/>
            </a:br>
            <a:r>
              <a:rPr b="1" lang="fr-FR" sz="1200" strike="noStrike" u="none" baseline="30000">
                <a:solidFill>
                  <a:schemeClr val="lt1"/>
                </a:solidFill>
                <a:effectLst/>
                <a:uFillTx/>
                <a:latin typeface="Arial"/>
              </a:rPr>
              <a:t>2 </a:t>
            </a:r>
            <a:r>
              <a:rPr b="1" i="1" lang="fr-FR" sz="1200" strike="noStrike" u="none">
                <a:solidFill>
                  <a:schemeClr val="lt1"/>
                </a:solidFill>
                <a:effectLst/>
                <a:uFillTx/>
                <a:latin typeface="Arial"/>
              </a:rPr>
              <a:t>Laboratoire de Physique Corpusculaire, 6 Bvd du Maréchal Juin, 14000 CAEN, France</a:t>
            </a:r>
            <a:br>
              <a:rPr sz="1200"/>
            </a:br>
            <a:r>
              <a:rPr b="1" lang="fr-FR" sz="1200" strike="noStrike" u="none" baseline="30000">
                <a:solidFill>
                  <a:schemeClr val="lt1"/>
                </a:solidFill>
                <a:effectLst/>
                <a:uFillTx/>
                <a:latin typeface="Arial"/>
              </a:rPr>
              <a:t>3 </a:t>
            </a:r>
            <a:r>
              <a:rPr b="1" i="1" lang="fr-FR" sz="1200" strike="noStrike" u="none">
                <a:solidFill>
                  <a:schemeClr val="lt1"/>
                </a:solidFill>
                <a:effectLst/>
                <a:uFillTx/>
                <a:latin typeface="Arial"/>
              </a:rPr>
              <a:t>Laboratoire de Physique des 2 infinis Irène et Joliot-Curie (IJCLab), 15 rue Georges Clémenceau, 91400 Orsay, France</a:t>
            </a:r>
            <a:endParaRPr b="0" lang="fr-FR" sz="1200" strike="noStrike" u="none">
              <a:solidFill>
                <a:srgbClr val="ffffff"/>
              </a:solidFill>
              <a:effectLst/>
              <a:uFillTx/>
              <a:latin typeface="Arial"/>
            </a:endParaRPr>
          </a:p>
          <a:p>
            <a:pPr algn="ctr" defTabSz="914400">
              <a:lnSpc>
                <a:spcPct val="90000"/>
              </a:lnSpc>
            </a:pPr>
            <a:r>
              <a:rPr b="1" i="1" lang="fr-FR" sz="1050" strike="noStrike" u="none" baseline="30000">
                <a:solidFill>
                  <a:schemeClr val="lt1"/>
                </a:solidFill>
                <a:effectLst/>
                <a:uFillTx/>
                <a:latin typeface="Arial"/>
              </a:rPr>
              <a:t>4 </a:t>
            </a:r>
            <a:r>
              <a:rPr b="1" i="1" lang="fr-FR" sz="1200" strike="noStrike" u="none">
                <a:solidFill>
                  <a:schemeClr val="lt1"/>
                </a:solidFill>
                <a:effectLst/>
                <a:uFillTx/>
                <a:latin typeface="Arial"/>
              </a:rPr>
              <a:t>Laboratoire de Physique des 2 infinis-Bordeaux, </a:t>
            </a:r>
            <a:r>
              <a:rPr b="1" lang="fr-FR" sz="1200" strike="noStrike" u="none">
                <a:solidFill>
                  <a:schemeClr val="lt1"/>
                </a:solidFill>
                <a:effectLst/>
                <a:uFillTx/>
                <a:latin typeface="Arial"/>
              </a:rPr>
              <a:t>19 chemin du Solarium 33170 Gradignan</a:t>
            </a:r>
            <a:endParaRPr b="0" lang="fr-FR" sz="1200" strike="noStrike" u="none">
              <a:solidFill>
                <a:srgbClr val="ffffff"/>
              </a:solidFill>
              <a:effectLst/>
              <a:uFillTx/>
              <a:latin typeface="Arial"/>
            </a:endParaRPr>
          </a:p>
        </p:txBody>
      </p:sp>
      <p:sp>
        <p:nvSpPr>
          <p:cNvPr id="543" name="Titre 8"/>
          <p:cNvSpPr/>
          <p:nvPr/>
        </p:nvSpPr>
        <p:spPr>
          <a:xfrm>
            <a:off x="695160" y="4094280"/>
            <a:ext cx="10797120" cy="520920"/>
          </a:xfrm>
          <a:prstGeom prst="rect">
            <a:avLst/>
          </a:prstGeom>
          <a:noFill/>
          <a:ln w="0">
            <a:noFill/>
          </a:ln>
        </p:spPr>
        <p:style>
          <a:lnRef idx="0"/>
          <a:fillRef idx="0"/>
          <a:effectRef idx="0"/>
          <a:fontRef idx="minor"/>
        </p:style>
        <p:txBody>
          <a:bodyPr lIns="90000" rIns="90000" tIns="45000" bIns="45000" anchor="b">
            <a:normAutofit fontScale="92500" lnSpcReduction="9999"/>
          </a:bodyPr>
          <a:p>
            <a:pPr algn="ctr" defTabSz="914400">
              <a:lnSpc>
                <a:spcPct val="90000"/>
              </a:lnSpc>
            </a:pPr>
            <a:r>
              <a:rPr b="1" lang="fr-FR" sz="1400" strike="noStrike" u="sng">
                <a:solidFill>
                  <a:schemeClr val="lt1"/>
                </a:solidFill>
                <a:effectLst/>
                <a:uFillTx/>
                <a:latin typeface="Arial"/>
              </a:rPr>
              <a:t>P. Jardin</a:t>
            </a:r>
            <a:r>
              <a:rPr b="1" lang="fr-FR" sz="1400" strike="noStrike" u="sng" baseline="30000">
                <a:solidFill>
                  <a:schemeClr val="lt1"/>
                </a:solidFill>
                <a:effectLst/>
                <a:uFillTx/>
                <a:latin typeface="Arial"/>
              </a:rPr>
              <a:t>1</a:t>
            </a:r>
            <a:r>
              <a:rPr b="1" lang="fr-FR" sz="1400" strike="noStrike" u="none">
                <a:solidFill>
                  <a:schemeClr val="lt1"/>
                </a:solidFill>
                <a:effectLst/>
                <a:uFillTx/>
                <a:latin typeface="Arial"/>
              </a:rPr>
              <a:t>, B. Blank</a:t>
            </a:r>
            <a:r>
              <a:rPr b="1" lang="fr-FR" sz="1400" strike="noStrike" u="none" baseline="30000">
                <a:solidFill>
                  <a:schemeClr val="lt1"/>
                </a:solidFill>
                <a:effectLst/>
                <a:uFillTx/>
                <a:latin typeface="Arial"/>
              </a:rPr>
              <a:t>4</a:t>
            </a:r>
            <a:r>
              <a:rPr b="1" lang="fr-FR" sz="1400" strike="noStrike" u="none">
                <a:solidFill>
                  <a:schemeClr val="lt1"/>
                </a:solidFill>
                <a:effectLst/>
                <a:uFillTx/>
                <a:latin typeface="Arial"/>
              </a:rPr>
              <a:t>, V. Bosquet</a:t>
            </a:r>
            <a:r>
              <a:rPr b="1" lang="fr-FR" sz="1400" strike="noStrike" u="none" baseline="30000">
                <a:solidFill>
                  <a:schemeClr val="lt1"/>
                </a:solidFill>
                <a:effectLst/>
                <a:uFillTx/>
                <a:latin typeface="Arial"/>
              </a:rPr>
              <a:t>2</a:t>
            </a:r>
            <a:r>
              <a:rPr b="1" lang="fr-FR" sz="1400" strike="noStrike" u="none">
                <a:solidFill>
                  <a:schemeClr val="lt1"/>
                </a:solidFill>
                <a:effectLst/>
                <a:uFillTx/>
                <a:latin typeface="Arial"/>
              </a:rPr>
              <a:t>, P. Chauveau</a:t>
            </a:r>
            <a:r>
              <a:rPr b="1" lang="fr-FR" sz="1400" strike="noStrike" u="none" baseline="30000">
                <a:solidFill>
                  <a:schemeClr val="lt1"/>
                </a:solidFill>
                <a:effectLst/>
                <a:uFillTx/>
                <a:latin typeface="Arial"/>
              </a:rPr>
              <a:t>1</a:t>
            </a:r>
            <a:r>
              <a:rPr b="1" lang="fr-FR" sz="1400" strike="noStrike" u="none">
                <a:solidFill>
                  <a:schemeClr val="lt1"/>
                </a:solidFill>
                <a:effectLst/>
                <a:uFillTx/>
                <a:latin typeface="Arial"/>
              </a:rPr>
              <a:t>, S. Damoy</a:t>
            </a:r>
            <a:r>
              <a:rPr b="1" lang="fr-FR" sz="1400" strike="noStrike" u="none" baseline="30000">
                <a:solidFill>
                  <a:schemeClr val="lt1"/>
                </a:solidFill>
                <a:effectLst/>
                <a:uFillTx/>
                <a:latin typeface="Arial"/>
              </a:rPr>
              <a:t>1</a:t>
            </a:r>
            <a:r>
              <a:rPr b="1" lang="fr-FR" sz="1400" strike="noStrike" u="none">
                <a:solidFill>
                  <a:schemeClr val="lt1"/>
                </a:solidFill>
                <a:effectLst/>
                <a:uFillTx/>
                <a:latin typeface="Arial"/>
              </a:rPr>
              <a:t>, P. Delahaye</a:t>
            </a:r>
            <a:r>
              <a:rPr b="1" lang="fr-FR" sz="1400" strike="noStrike" u="none" baseline="30000">
                <a:solidFill>
                  <a:schemeClr val="lt1"/>
                </a:solidFill>
                <a:effectLst/>
                <a:uFillTx/>
                <a:latin typeface="Arial"/>
              </a:rPr>
              <a:t>1</a:t>
            </a:r>
            <a:r>
              <a:rPr b="1" lang="fr-FR" sz="1400" strike="noStrike" u="none">
                <a:solidFill>
                  <a:schemeClr val="lt1"/>
                </a:solidFill>
                <a:effectLst/>
                <a:uFillTx/>
                <a:latin typeface="Arial"/>
              </a:rPr>
              <a:t>, M. Dubois</a:t>
            </a:r>
            <a:r>
              <a:rPr b="1" lang="fr-FR" sz="1400" strike="noStrike" u="none" baseline="30000">
                <a:solidFill>
                  <a:schemeClr val="lt1"/>
                </a:solidFill>
                <a:effectLst/>
                <a:uFillTx/>
                <a:latin typeface="Arial"/>
              </a:rPr>
              <a:t>1</a:t>
            </a:r>
            <a:r>
              <a:rPr b="1" lang="fr-FR" sz="1400" strike="noStrike" u="none">
                <a:solidFill>
                  <a:schemeClr val="lt1"/>
                </a:solidFill>
                <a:effectLst/>
                <a:uFillTx/>
                <a:latin typeface="Arial"/>
              </a:rPr>
              <a:t>, R. Frigot</a:t>
            </a:r>
            <a:r>
              <a:rPr b="1" lang="fr-FR" sz="1400" strike="noStrike" u="none" baseline="30000">
                <a:solidFill>
                  <a:schemeClr val="lt1"/>
                </a:solidFill>
                <a:effectLst/>
                <a:uFillTx/>
                <a:latin typeface="Arial"/>
              </a:rPr>
              <a:t>1</a:t>
            </a:r>
            <a:r>
              <a:rPr b="1" lang="fr-FR" sz="1400" strike="noStrike" u="none">
                <a:solidFill>
                  <a:schemeClr val="lt1"/>
                </a:solidFill>
                <a:effectLst/>
                <a:uFillTx/>
                <a:latin typeface="Arial"/>
              </a:rPr>
              <a:t>, H. Guérin</a:t>
            </a:r>
            <a:r>
              <a:rPr b="1" lang="fr-FR" sz="1400" strike="noStrike" u="none" baseline="30000">
                <a:solidFill>
                  <a:schemeClr val="lt1"/>
                </a:solidFill>
                <a:effectLst/>
                <a:uFillTx/>
                <a:latin typeface="Arial"/>
              </a:rPr>
              <a:t>1</a:t>
            </a:r>
            <a:r>
              <a:rPr b="1" lang="fr-FR" sz="1400" strike="noStrike" u="none">
                <a:solidFill>
                  <a:schemeClr val="lt1"/>
                </a:solidFill>
                <a:effectLst/>
                <a:uFillTx/>
                <a:latin typeface="Arial"/>
              </a:rPr>
              <a:t>, J. Guillot</a:t>
            </a:r>
            <a:r>
              <a:rPr b="1" lang="fr-FR" sz="1400" strike="noStrike" u="none" baseline="30000">
                <a:solidFill>
                  <a:schemeClr val="lt1"/>
                </a:solidFill>
                <a:effectLst/>
                <a:uFillTx/>
                <a:latin typeface="Arial"/>
              </a:rPr>
              <a:t>3</a:t>
            </a:r>
            <a:r>
              <a:rPr b="1" lang="fr-FR" sz="1400" strike="noStrike" u="none">
                <a:solidFill>
                  <a:schemeClr val="lt1"/>
                </a:solidFill>
                <a:effectLst/>
                <a:uFillTx/>
                <a:latin typeface="Arial"/>
              </a:rPr>
              <a:t>, S. Hormigos</a:t>
            </a:r>
            <a:r>
              <a:rPr b="1" lang="fr-FR" sz="1400" strike="noStrike" u="none" baseline="30000">
                <a:solidFill>
                  <a:schemeClr val="lt1"/>
                </a:solidFill>
                <a:effectLst/>
                <a:uFillTx/>
                <a:latin typeface="Arial"/>
              </a:rPr>
              <a:t>1</a:t>
            </a:r>
            <a:r>
              <a:rPr b="1" lang="fr-FR" sz="1400" strike="noStrike" u="none">
                <a:solidFill>
                  <a:schemeClr val="lt1"/>
                </a:solidFill>
                <a:effectLst/>
                <a:uFillTx/>
                <a:latin typeface="Arial"/>
              </a:rPr>
              <a:t>,</a:t>
            </a:r>
            <a:endParaRPr b="0" lang="fr-FR" sz="1400" strike="noStrike" u="none">
              <a:solidFill>
                <a:srgbClr val="ffffff"/>
              </a:solidFill>
              <a:effectLst/>
              <a:uFillTx/>
              <a:latin typeface="Arial"/>
            </a:endParaRPr>
          </a:p>
          <a:p>
            <a:pPr algn="ctr" defTabSz="914400">
              <a:lnSpc>
                <a:spcPct val="90000"/>
              </a:lnSpc>
            </a:pPr>
            <a:r>
              <a:rPr b="1" lang="fr-FR" sz="1400" strike="noStrike" u="none">
                <a:solidFill>
                  <a:schemeClr val="lt1"/>
                </a:solidFill>
                <a:effectLst/>
                <a:uFillTx/>
                <a:latin typeface="Arial"/>
              </a:rPr>
              <a:t>S. Hurier</a:t>
            </a:r>
            <a:r>
              <a:rPr b="1" lang="fr-FR" sz="1400" strike="noStrike" u="none" baseline="30000">
                <a:solidFill>
                  <a:schemeClr val="lt1"/>
                </a:solidFill>
                <a:effectLst/>
                <a:uFillTx/>
                <a:latin typeface="Arial"/>
              </a:rPr>
              <a:t>1</a:t>
            </a:r>
            <a:r>
              <a:rPr b="1" lang="fr-FR" sz="1400" strike="noStrike" u="none">
                <a:solidFill>
                  <a:schemeClr val="lt1"/>
                </a:solidFill>
                <a:effectLst/>
                <a:uFillTx/>
                <a:latin typeface="Arial"/>
              </a:rPr>
              <a:t>, V. Kuchi</a:t>
            </a:r>
            <a:r>
              <a:rPr b="1" lang="fr-FR" sz="1400" strike="noStrike" u="none" baseline="30000">
                <a:solidFill>
                  <a:schemeClr val="lt1"/>
                </a:solidFill>
                <a:effectLst/>
                <a:uFillTx/>
                <a:latin typeface="Arial"/>
              </a:rPr>
              <a:t>1</a:t>
            </a:r>
            <a:r>
              <a:rPr b="1" lang="fr-FR" sz="1400" strike="noStrike" u="none">
                <a:solidFill>
                  <a:schemeClr val="lt1"/>
                </a:solidFill>
                <a:effectLst/>
                <a:uFillTx/>
                <a:latin typeface="Arial"/>
              </a:rPr>
              <a:t>, M. Lalande</a:t>
            </a:r>
            <a:r>
              <a:rPr b="1" lang="fr-FR" sz="1400" strike="noStrike" u="none" baseline="30000">
                <a:solidFill>
                  <a:schemeClr val="lt1"/>
                </a:solidFill>
                <a:effectLst/>
                <a:uFillTx/>
                <a:latin typeface="Arial"/>
              </a:rPr>
              <a:t>1</a:t>
            </a:r>
            <a:r>
              <a:rPr b="1" lang="fr-FR" sz="1400" strike="noStrike" u="none">
                <a:solidFill>
                  <a:schemeClr val="lt1"/>
                </a:solidFill>
                <a:effectLst/>
                <a:uFillTx/>
                <a:latin typeface="Arial"/>
              </a:rPr>
              <a:t>, E. Le Villain</a:t>
            </a:r>
            <a:r>
              <a:rPr b="1" lang="fr-FR" sz="1400" strike="noStrike" u="none" baseline="30000">
                <a:solidFill>
                  <a:schemeClr val="lt1"/>
                </a:solidFill>
                <a:effectLst/>
                <a:uFillTx/>
                <a:latin typeface="Arial"/>
              </a:rPr>
              <a:t>1</a:t>
            </a:r>
            <a:r>
              <a:rPr b="1" lang="fr-FR" sz="1400" strike="noStrike" u="none">
                <a:solidFill>
                  <a:schemeClr val="lt1"/>
                </a:solidFill>
                <a:effectLst/>
                <a:uFillTx/>
                <a:latin typeface="Arial"/>
              </a:rPr>
              <a:t>, M. MacCormick</a:t>
            </a:r>
            <a:r>
              <a:rPr b="1" lang="fr-FR" sz="1400" strike="noStrike" u="none" baseline="30000">
                <a:solidFill>
                  <a:schemeClr val="lt1"/>
                </a:solidFill>
                <a:effectLst/>
                <a:uFillTx/>
                <a:latin typeface="Arial"/>
              </a:rPr>
              <a:t>3</a:t>
            </a:r>
            <a:r>
              <a:rPr b="1" lang="fr-FR" sz="1400" strike="noStrike" u="none">
                <a:solidFill>
                  <a:schemeClr val="lt1"/>
                </a:solidFill>
                <a:effectLst/>
                <a:uFillTx/>
                <a:latin typeface="Arial"/>
              </a:rPr>
              <a:t>, C. Michel</a:t>
            </a:r>
            <a:r>
              <a:rPr b="1" lang="fr-FR" sz="1400" strike="noStrike" u="none" baseline="30000">
                <a:solidFill>
                  <a:schemeClr val="lt1"/>
                </a:solidFill>
                <a:effectLst/>
                <a:uFillTx/>
                <a:latin typeface="Arial"/>
              </a:rPr>
              <a:t>1</a:t>
            </a:r>
            <a:r>
              <a:rPr b="1" lang="fr-FR" sz="1400" strike="noStrike" u="none">
                <a:solidFill>
                  <a:schemeClr val="lt1"/>
                </a:solidFill>
                <a:effectLst/>
                <a:uFillTx/>
                <a:latin typeface="Arial"/>
              </a:rPr>
              <a:t>, B. Rebeiro</a:t>
            </a:r>
            <a:r>
              <a:rPr b="1" lang="fr-FR" sz="1400" strike="noStrike" u="none" baseline="30000">
                <a:solidFill>
                  <a:schemeClr val="lt1"/>
                </a:solidFill>
                <a:effectLst/>
                <a:uFillTx/>
                <a:latin typeface="Arial"/>
              </a:rPr>
              <a:t>1</a:t>
            </a:r>
            <a:r>
              <a:rPr b="1" lang="fr-FR" sz="1400" strike="noStrike" u="none">
                <a:solidFill>
                  <a:schemeClr val="lt1"/>
                </a:solidFill>
                <a:effectLst/>
                <a:uFillTx/>
                <a:latin typeface="Arial"/>
              </a:rPr>
              <a:t>, A. Ribet</a:t>
            </a:r>
            <a:r>
              <a:rPr b="1" lang="fr-FR" sz="1400" strike="noStrike" u="none" baseline="30000">
                <a:solidFill>
                  <a:schemeClr val="lt1"/>
                </a:solidFill>
                <a:effectLst/>
                <a:uFillTx/>
                <a:latin typeface="Arial"/>
              </a:rPr>
              <a:t>1</a:t>
            </a:r>
            <a:r>
              <a:rPr b="1" lang="fr-FR" sz="1400" strike="noStrike" u="none">
                <a:solidFill>
                  <a:schemeClr val="lt1"/>
                </a:solidFill>
                <a:effectLst/>
                <a:uFillTx/>
                <a:latin typeface="Arial"/>
              </a:rPr>
              <a:t>, J-C. Thomas</a:t>
            </a:r>
            <a:r>
              <a:rPr b="1" lang="fr-FR" sz="1400" strike="noStrike" u="none" baseline="30000">
                <a:solidFill>
                  <a:schemeClr val="lt1"/>
                </a:solidFill>
                <a:effectLst/>
                <a:uFillTx/>
                <a:latin typeface="Arial"/>
              </a:rPr>
              <a:t>1</a:t>
            </a:r>
            <a:endParaRPr b="0" lang="fr-FR" sz="1400" strike="noStrike" u="non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0" name="PlaceHolder 1"/>
          <p:cNvSpPr>
            <a:spLocks noGrp="1"/>
          </p:cNvSpPr>
          <p:nvPr>
            <p:ph type="ftr" idx="188"/>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EMIS XX 2025 </a:t>
            </a:r>
            <a:r>
              <a:rPr b="0" lang="en-US" sz="1000" strike="noStrike" u="none">
                <a:solidFill>
                  <a:schemeClr val="lt1"/>
                </a:solidFill>
                <a:effectLst/>
                <a:uFillTx/>
                <a:latin typeface="Arial"/>
              </a:rPr>
              <a:t>19–24 oct. 2025  Chateau Fairmont Whistler Canada</a:t>
            </a:r>
            <a:endParaRPr b="0" lang="fr-FR" sz="1000" strike="noStrike" u="none">
              <a:solidFill>
                <a:srgbClr val="000000"/>
              </a:solidFill>
              <a:effectLst/>
              <a:uFillTx/>
              <a:latin typeface="Times New Roman"/>
            </a:endParaRPr>
          </a:p>
        </p:txBody>
      </p:sp>
      <p:sp>
        <p:nvSpPr>
          <p:cNvPr id="761" name="PlaceHolder 2"/>
          <p:cNvSpPr>
            <a:spLocks noGrp="1"/>
          </p:cNvSpPr>
          <p:nvPr>
            <p:ph type="dt" idx="189"/>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24/10/2025</a:t>
            </a:r>
            <a:endParaRPr b="0" lang="fr-FR" sz="1000" strike="noStrike" u="none">
              <a:solidFill>
                <a:srgbClr val="000000"/>
              </a:solidFill>
              <a:effectLst/>
              <a:uFillTx/>
              <a:latin typeface="Times New Roman"/>
            </a:endParaRPr>
          </a:p>
        </p:txBody>
      </p:sp>
      <p:sp>
        <p:nvSpPr>
          <p:cNvPr id="762" name="PlaceHolder 3"/>
          <p:cNvSpPr>
            <a:spLocks noGrp="1"/>
          </p:cNvSpPr>
          <p:nvPr>
            <p:ph type="title"/>
          </p:nvPr>
        </p:nvSpPr>
        <p:spPr>
          <a:xfrm>
            <a:off x="362880" y="1080000"/>
            <a:ext cx="10797120" cy="516960"/>
          </a:xfrm>
          <a:prstGeom prst="rect">
            <a:avLst/>
          </a:prstGeom>
          <a:noFill/>
          <a:ln w="0">
            <a:noFill/>
          </a:ln>
        </p:spPr>
        <p:txBody>
          <a:bodyPr lIns="91440" rIns="91440" tIns="45720" bIns="45720" anchor="ctr">
            <a:normAutofit fontScale="25000" lnSpcReduction="19999"/>
          </a:bodyPr>
          <a:p>
            <a:pPr indent="0" defTabSz="914400">
              <a:lnSpc>
                <a:spcPct val="90000"/>
              </a:lnSpc>
              <a:buNone/>
              <a:tabLst>
                <a:tab algn="l" pos="0"/>
              </a:tabLst>
            </a:pPr>
            <a:r>
              <a:rPr b="1" lang="fr-FR" sz="10560" strike="noStrike" u="none">
                <a:solidFill>
                  <a:schemeClr val="accent2"/>
                </a:solidFill>
                <a:effectLst/>
                <a:uFillTx/>
                <a:latin typeface="Arial"/>
              </a:rPr>
              <a:t>Effusion time expected </a:t>
            </a:r>
            <a:r>
              <a:rPr b="0" i="1" lang="fr-FR" sz="8000" strike="noStrike" u="none">
                <a:solidFill>
                  <a:schemeClr val="dk1"/>
                </a:solidFill>
                <a:effectLst/>
                <a:uFillTx/>
                <a:latin typeface="Arial"/>
              </a:rPr>
              <a:t>(Flight + sticking)</a:t>
            </a:r>
            <a:br>
              <a:rPr sz="8000"/>
            </a:br>
            <a:endParaRPr b="0" lang="fr-FR" sz="8000" strike="noStrike" u="none">
              <a:solidFill>
                <a:srgbClr val="000000"/>
              </a:solidFill>
              <a:effectLst/>
              <a:uFillTx/>
              <a:latin typeface="Arial"/>
            </a:endParaRPr>
          </a:p>
        </p:txBody>
      </p:sp>
      <p:sp>
        <p:nvSpPr>
          <p:cNvPr id="763" name="ZoneTexte 3"/>
          <p:cNvSpPr/>
          <p:nvPr/>
        </p:nvSpPr>
        <p:spPr>
          <a:xfrm>
            <a:off x="43560" y="6047640"/>
            <a:ext cx="4309200" cy="312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i="1" lang="fr-FR" sz="1400" strike="noStrike" u="none">
                <a:solidFill>
                  <a:schemeClr val="dk1"/>
                </a:solidFill>
                <a:effectLst/>
                <a:uFillTx/>
                <a:latin typeface="Calibri"/>
              </a:rPr>
              <a:t>*A. Pichard et al., Rev. Scient. </a:t>
            </a:r>
            <a:r>
              <a:rPr b="0" i="1" lang="en-US" sz="1400" strike="noStrike" u="none">
                <a:solidFill>
                  <a:schemeClr val="dk1"/>
                </a:solidFill>
                <a:effectLst/>
                <a:uFillTx/>
                <a:latin typeface="Calibri"/>
              </a:rPr>
              <a:t>Instrum. 81, 02A908 (2010)</a:t>
            </a:r>
            <a:endParaRPr b="0" lang="fr-FR" sz="1400" strike="noStrike" u="none">
              <a:solidFill>
                <a:srgbClr val="000000"/>
              </a:solidFill>
              <a:effectLst/>
              <a:uFillTx/>
              <a:latin typeface="Arial"/>
            </a:endParaRPr>
          </a:p>
        </p:txBody>
      </p:sp>
      <p:grpSp>
        <p:nvGrpSpPr>
          <p:cNvPr id="764" name="Groupe 102"/>
          <p:cNvGrpSpPr/>
          <p:nvPr/>
        </p:nvGrpSpPr>
        <p:grpSpPr>
          <a:xfrm>
            <a:off x="6295320" y="1721880"/>
            <a:ext cx="5275440" cy="3266280"/>
            <a:chOff x="6295320" y="1721880"/>
            <a:chExt cx="5275440" cy="3266280"/>
          </a:xfrm>
        </p:grpSpPr>
        <p:cxnSp>
          <p:nvCxnSpPr>
            <p:cNvPr id="765" name="Connecteur droit 17"/>
            <p:cNvCxnSpPr>
              <a:stCxn id="766" idx="0"/>
              <a:endCxn id="767" idx="5"/>
            </p:cNvCxnSpPr>
            <p:nvPr/>
          </p:nvCxnSpPr>
          <p:spPr>
            <a:xfrm>
              <a:off x="7678080" y="2490840"/>
              <a:ext cx="2857320" cy="1800"/>
            </a:xfrm>
            <a:prstGeom prst="straightConnector1">
              <a:avLst/>
            </a:prstGeom>
            <a:ln w="19050">
              <a:solidFill>
                <a:srgbClr val="ff0000"/>
              </a:solidFill>
              <a:round/>
              <a:tailEnd len="med" type="triangle" w="med"/>
            </a:ln>
          </p:spPr>
        </p:cxnSp>
        <p:sp>
          <p:nvSpPr>
            <p:cNvPr id="767" name="Triangle isocèle 18"/>
            <p:cNvSpPr/>
            <p:nvPr/>
          </p:nvSpPr>
          <p:spPr>
            <a:xfrm rot="12826800">
              <a:off x="10333080" y="2316240"/>
              <a:ext cx="691200" cy="543240"/>
            </a:xfrm>
            <a:prstGeom prst="triangle">
              <a:avLst>
                <a:gd name="adj" fmla="val 50000"/>
              </a:avLst>
            </a:prstGeom>
            <a:solidFill>
              <a:schemeClr val="accent6"/>
            </a:solidFill>
            <a:ln>
              <a:solidFill>
                <a:srgbClr val="477884"/>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200" strike="noStrike" u="none">
                <a:solidFill>
                  <a:schemeClr val="lt1"/>
                </a:solidFill>
                <a:effectLst/>
                <a:uFillTx/>
                <a:latin typeface="Calibri"/>
              </a:endParaRPr>
            </a:p>
          </p:txBody>
        </p:sp>
        <p:cxnSp>
          <p:nvCxnSpPr>
            <p:cNvPr id="768" name="Connecteur droit 19"/>
            <p:cNvCxnSpPr>
              <a:stCxn id="767" idx="1"/>
              <a:endCxn id="769" idx="0"/>
            </p:cNvCxnSpPr>
            <p:nvPr/>
          </p:nvCxnSpPr>
          <p:spPr>
            <a:xfrm>
              <a:off x="10822320" y="2684520"/>
              <a:ext cx="720" cy="618120"/>
            </a:xfrm>
            <a:prstGeom prst="straightConnector1">
              <a:avLst/>
            </a:prstGeom>
            <a:ln w="19050">
              <a:solidFill>
                <a:srgbClr val="ff0000"/>
              </a:solidFill>
              <a:round/>
              <a:tailEnd len="med" type="triangle" w="med"/>
            </a:ln>
          </p:spPr>
        </p:cxnSp>
        <p:sp>
          <p:nvSpPr>
            <p:cNvPr id="769" name="Rectangle 20"/>
            <p:cNvSpPr/>
            <p:nvPr/>
          </p:nvSpPr>
          <p:spPr>
            <a:xfrm>
              <a:off x="10406160" y="3302280"/>
              <a:ext cx="833040" cy="360720"/>
            </a:xfrm>
            <a:prstGeom prst="rect">
              <a:avLst/>
            </a:prstGeom>
            <a:solidFill>
              <a:srgbClr val="60a3b3"/>
            </a:solidFill>
            <a:ln>
              <a:solidFill>
                <a:srgbClr val="477884"/>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r>
                <a:rPr b="0" lang="fr-FR" sz="1200" strike="noStrike" u="none">
                  <a:solidFill>
                    <a:schemeClr val="lt1"/>
                  </a:solidFill>
                  <a:effectLst/>
                  <a:uFillTx/>
                  <a:latin typeface="Calibri"/>
                </a:rPr>
                <a:t>Faraday cup</a:t>
              </a:r>
              <a:endParaRPr b="0" lang="fr-FR" sz="1200" strike="noStrike" u="none">
                <a:solidFill>
                  <a:srgbClr val="ffffff"/>
                </a:solidFill>
                <a:effectLst/>
                <a:uFillTx/>
                <a:latin typeface="Arial"/>
              </a:endParaRPr>
            </a:p>
          </p:txBody>
        </p:sp>
        <p:grpSp>
          <p:nvGrpSpPr>
            <p:cNvPr id="770" name="Groupe 22"/>
            <p:cNvGrpSpPr/>
            <p:nvPr/>
          </p:nvGrpSpPr>
          <p:grpSpPr>
            <a:xfrm>
              <a:off x="8623440" y="2275920"/>
              <a:ext cx="742320" cy="440640"/>
              <a:chOff x="8623440" y="2275920"/>
              <a:chExt cx="742320" cy="440640"/>
            </a:xfrm>
          </p:grpSpPr>
          <p:cxnSp>
            <p:nvCxnSpPr>
              <p:cNvPr id="771" name="Connecteur droit 75"/>
              <p:cNvCxnSpPr/>
              <p:nvPr/>
            </p:nvCxnSpPr>
            <p:spPr>
              <a:xfrm>
                <a:off x="8623440" y="2275920"/>
                <a:ext cx="742680" cy="4320"/>
              </a:xfrm>
              <a:prstGeom prst="straightConnector1">
                <a:avLst/>
              </a:prstGeom>
              <a:ln w="0">
                <a:solidFill>
                  <a:srgbClr val="000000"/>
                </a:solidFill>
              </a:ln>
            </p:spPr>
          </p:cxnSp>
          <p:cxnSp>
            <p:nvCxnSpPr>
              <p:cNvPr id="772" name="Connecteur droit 76"/>
              <p:cNvCxnSpPr/>
              <p:nvPr/>
            </p:nvCxnSpPr>
            <p:spPr>
              <a:xfrm>
                <a:off x="8623440" y="2712600"/>
                <a:ext cx="742680" cy="4320"/>
              </a:xfrm>
              <a:prstGeom prst="straightConnector1">
                <a:avLst/>
              </a:prstGeom>
              <a:ln w="0">
                <a:solidFill>
                  <a:srgbClr val="000000"/>
                </a:solidFill>
              </a:ln>
            </p:spPr>
          </p:cxnSp>
        </p:grpSp>
        <p:sp>
          <p:nvSpPr>
            <p:cNvPr id="773" name="ZoneTexte 27"/>
            <p:cNvSpPr/>
            <p:nvPr/>
          </p:nvSpPr>
          <p:spPr>
            <a:xfrm rot="16200000">
              <a:off x="8795880" y="2760120"/>
              <a:ext cx="441360" cy="364320"/>
            </a:xfrm>
            <a:prstGeom prst="rect">
              <a:avLst/>
            </a:prstGeom>
            <a:noFill/>
            <a:ln w="0">
              <a:noFill/>
            </a:ln>
          </p:spPr>
          <p:style>
            <a:lnRef idx="0"/>
            <a:fillRef idx="0"/>
            <a:effectRef idx="0"/>
            <a:fontRef idx="minor"/>
          </p:style>
          <p:txBody>
            <a:bodyPr lIns="90000" rIns="90000" tIns="45000" bIns="45000" anchor="t">
              <a:spAutoFit/>
            </a:bodyPr>
            <a:p>
              <a:pPr algn="r" defTabSz="914400">
                <a:lnSpc>
                  <a:spcPct val="100000"/>
                </a:lnSpc>
              </a:pPr>
              <a:r>
                <a:rPr b="0" lang="en-GB" sz="1200" strike="noStrike" u="none">
                  <a:solidFill>
                    <a:schemeClr val="dk1"/>
                  </a:solidFill>
                  <a:effectLst/>
                  <a:uFillTx/>
                  <a:latin typeface="Calibri"/>
                </a:rPr>
                <a:t>lens</a:t>
              </a:r>
              <a:endParaRPr b="0" lang="fr-FR" sz="1200" strike="noStrike" u="none">
                <a:solidFill>
                  <a:srgbClr val="000000"/>
                </a:solidFill>
                <a:effectLst/>
                <a:uFillTx/>
                <a:latin typeface="Arial"/>
              </a:endParaRPr>
            </a:p>
          </p:txBody>
        </p:sp>
        <p:sp>
          <p:nvSpPr>
            <p:cNvPr id="774" name="ZoneTexte 30"/>
            <p:cNvSpPr/>
            <p:nvPr/>
          </p:nvSpPr>
          <p:spPr>
            <a:xfrm>
              <a:off x="10797480" y="2003040"/>
              <a:ext cx="773280" cy="567360"/>
            </a:xfrm>
            <a:prstGeom prst="rect">
              <a:avLst/>
            </a:prstGeom>
            <a:noFill/>
            <a:ln w="0">
              <a:noFill/>
            </a:ln>
          </p:spPr>
          <p:style>
            <a:lnRef idx="0"/>
            <a:fillRef idx="0"/>
            <a:effectRef idx="0"/>
            <a:fontRef idx="minor"/>
          </p:style>
          <p:txBody>
            <a:bodyPr wrap="none" lIns="90000" rIns="90000" tIns="45000" bIns="45000" anchor="t" anchorCtr="1">
              <a:spAutoFit/>
            </a:bodyPr>
            <a:p>
              <a:pPr algn="r" defTabSz="914400">
                <a:lnSpc>
                  <a:spcPct val="100000"/>
                </a:lnSpc>
              </a:pPr>
              <a:r>
                <a:rPr b="0" lang="fr-FR" sz="1200" strike="noStrike" u="none">
                  <a:solidFill>
                    <a:schemeClr val="dk1"/>
                  </a:solidFill>
                  <a:effectLst/>
                  <a:uFillTx/>
                  <a:latin typeface="Calibri"/>
                </a:rPr>
                <a:t>Magnetic</a:t>
              </a:r>
              <a:endParaRPr b="0" lang="fr-FR" sz="1200" strike="noStrike" u="none">
                <a:solidFill>
                  <a:srgbClr val="000000"/>
                </a:solidFill>
                <a:effectLst/>
                <a:uFillTx/>
                <a:latin typeface="Arial"/>
              </a:endParaRPr>
            </a:p>
            <a:p>
              <a:pPr algn="r" defTabSz="914400">
                <a:lnSpc>
                  <a:spcPct val="100000"/>
                </a:lnSpc>
              </a:pPr>
              <a:r>
                <a:rPr b="0" lang="fr-FR" sz="1200" strike="noStrike" u="none">
                  <a:solidFill>
                    <a:schemeClr val="dk1"/>
                  </a:solidFill>
                  <a:effectLst/>
                  <a:uFillTx/>
                  <a:latin typeface="Calibri"/>
                </a:rPr>
                <a:t>separator</a:t>
              </a:r>
              <a:endParaRPr b="0" lang="fr-FR" sz="1200" strike="noStrike" u="none">
                <a:solidFill>
                  <a:srgbClr val="000000"/>
                </a:solidFill>
                <a:effectLst/>
                <a:uFillTx/>
                <a:latin typeface="Arial"/>
              </a:endParaRPr>
            </a:p>
          </p:txBody>
        </p:sp>
        <p:sp>
          <p:nvSpPr>
            <p:cNvPr id="775" name="Rectangle 31"/>
            <p:cNvSpPr/>
            <p:nvPr/>
          </p:nvSpPr>
          <p:spPr>
            <a:xfrm>
              <a:off x="6295320" y="4495680"/>
              <a:ext cx="724680" cy="375480"/>
            </a:xfrm>
            <a:prstGeom prst="rect">
              <a:avLst/>
            </a:prstGeom>
            <a:solidFill>
              <a:schemeClr val="accent1"/>
            </a:solidFill>
            <a:ln>
              <a:solidFill>
                <a:srgbClr val="477884"/>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r>
                <a:rPr b="0" lang="fr-FR" sz="1200" strike="noStrike" u="none">
                  <a:solidFill>
                    <a:schemeClr val="lt1"/>
                  </a:solidFill>
                  <a:effectLst/>
                  <a:uFillTx/>
                  <a:latin typeface="Calibri"/>
                </a:rPr>
                <a:t>Pulseur</a:t>
              </a:r>
              <a:endParaRPr b="0" lang="fr-FR" sz="1200" strike="noStrike" u="none">
                <a:solidFill>
                  <a:srgbClr val="ffffff"/>
                </a:solidFill>
                <a:effectLst/>
                <a:uFillTx/>
                <a:latin typeface="Arial"/>
              </a:endParaRPr>
            </a:p>
          </p:txBody>
        </p:sp>
        <p:cxnSp>
          <p:nvCxnSpPr>
            <p:cNvPr id="776" name="Connecteur droit 33"/>
            <p:cNvCxnSpPr>
              <a:stCxn id="775" idx="3"/>
            </p:cNvCxnSpPr>
            <p:nvPr/>
          </p:nvCxnSpPr>
          <p:spPr>
            <a:xfrm>
              <a:off x="7020000" y="4683240"/>
              <a:ext cx="157320" cy="6480"/>
            </a:xfrm>
            <a:prstGeom prst="straightConnector1">
              <a:avLst/>
            </a:prstGeom>
            <a:ln w="28575">
              <a:solidFill>
                <a:srgbClr val="60a3b3"/>
              </a:solidFill>
              <a:round/>
              <a:tailEnd len="med" type="triangle" w="med"/>
            </a:ln>
          </p:spPr>
        </p:cxnSp>
        <p:cxnSp>
          <p:nvCxnSpPr>
            <p:cNvPr id="777" name="Connecteur droit 34"/>
            <p:cNvCxnSpPr/>
            <p:nvPr/>
          </p:nvCxnSpPr>
          <p:spPr>
            <a:xfrm flipV="1">
              <a:off x="6640200" y="1935000"/>
              <a:ext cx="4320" cy="2567160"/>
            </a:xfrm>
            <a:prstGeom prst="straightConnector1">
              <a:avLst/>
            </a:prstGeom>
            <a:ln w="19050">
              <a:solidFill>
                <a:srgbClr val="60a3b3"/>
              </a:solidFill>
              <a:round/>
            </a:ln>
          </p:spPr>
        </p:cxnSp>
        <p:cxnSp>
          <p:nvCxnSpPr>
            <p:cNvPr id="778" name="Connecteur droit 41"/>
            <p:cNvCxnSpPr/>
            <p:nvPr/>
          </p:nvCxnSpPr>
          <p:spPr>
            <a:xfrm>
              <a:off x="6640200" y="1935000"/>
              <a:ext cx="225000" cy="4320"/>
            </a:xfrm>
            <a:prstGeom prst="straightConnector1">
              <a:avLst/>
            </a:prstGeom>
            <a:ln w="19050">
              <a:solidFill>
                <a:srgbClr val="60a3b3"/>
              </a:solidFill>
              <a:round/>
              <a:tailEnd len="med" type="triangle" w="med"/>
            </a:ln>
          </p:spPr>
        </p:cxnSp>
        <p:sp>
          <p:nvSpPr>
            <p:cNvPr id="779" name="Rectangle 43"/>
            <p:cNvSpPr/>
            <p:nvPr/>
          </p:nvSpPr>
          <p:spPr>
            <a:xfrm>
              <a:off x="6860880" y="1721880"/>
              <a:ext cx="724680" cy="37548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r>
                <a:rPr b="0" lang="fr-FR" sz="1200" strike="noStrike" u="none">
                  <a:solidFill>
                    <a:schemeClr val="dk1"/>
                  </a:solidFill>
                  <a:effectLst/>
                  <a:uFillTx/>
                  <a:latin typeface="Calibri"/>
                </a:rPr>
                <a:t>Ion gun</a:t>
              </a:r>
              <a:endParaRPr b="0" lang="fr-FR" sz="1200" strike="noStrike" u="none">
                <a:solidFill>
                  <a:srgbClr val="000000"/>
                </a:solidFill>
                <a:effectLst/>
                <a:uFillTx/>
                <a:latin typeface="Arial"/>
              </a:endParaRPr>
            </a:p>
          </p:txBody>
        </p:sp>
        <p:pic>
          <p:nvPicPr>
            <p:cNvPr id="780" name="Image 44" descr=""/>
            <p:cNvPicPr/>
            <p:nvPr/>
          </p:nvPicPr>
          <p:blipFill>
            <a:blip r:embed="rId1"/>
            <a:srcRect l="0" t="0" r="17876" b="54825"/>
            <a:stretch/>
          </p:blipFill>
          <p:spPr>
            <a:xfrm>
              <a:off x="7175880" y="3561840"/>
              <a:ext cx="3119400" cy="1121760"/>
            </a:xfrm>
            <a:prstGeom prst="rect">
              <a:avLst/>
            </a:prstGeom>
            <a:noFill/>
            <a:ln w="0">
              <a:noFill/>
            </a:ln>
          </p:spPr>
        </p:pic>
        <p:cxnSp>
          <p:nvCxnSpPr>
            <p:cNvPr id="781" name="Connecteur droit avec flèche 48"/>
            <p:cNvCxnSpPr/>
            <p:nvPr/>
          </p:nvCxnSpPr>
          <p:spPr>
            <a:xfrm>
              <a:off x="7489080" y="4318200"/>
              <a:ext cx="220320" cy="4320"/>
            </a:xfrm>
            <a:prstGeom prst="straightConnector1">
              <a:avLst/>
            </a:prstGeom>
            <a:ln w="0">
              <a:solidFill>
                <a:srgbClr val="9933ff"/>
              </a:solidFill>
              <a:headEnd len="med" type="triangle" w="med"/>
              <a:tailEnd len="med" type="triangle" w="med"/>
            </a:ln>
          </p:spPr>
        </p:cxnSp>
        <p:sp>
          <p:nvSpPr>
            <p:cNvPr id="782" name="ZoneTexte 49"/>
            <p:cNvSpPr/>
            <p:nvPr/>
          </p:nvSpPr>
          <p:spPr>
            <a:xfrm>
              <a:off x="7638840" y="3964680"/>
              <a:ext cx="949320" cy="342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1200" strike="noStrike" u="none">
                  <a:solidFill>
                    <a:schemeClr val="dk1"/>
                  </a:solidFill>
                  <a:effectLst/>
                  <a:uFillTx/>
                  <a:latin typeface="Calibri"/>
                </a:rPr>
                <a:t>T</a:t>
              </a:r>
              <a:r>
                <a:rPr b="1" lang="fr-FR" sz="1200" strike="noStrike" u="none" baseline="-25000">
                  <a:solidFill>
                    <a:schemeClr val="dk1"/>
                  </a:solidFill>
                  <a:effectLst/>
                  <a:uFillTx/>
                  <a:latin typeface="Calibri"/>
                </a:rPr>
                <a:t>1/2</a:t>
              </a:r>
              <a:r>
                <a:rPr b="1" lang="fr-FR" sz="1200" strike="noStrike" u="none">
                  <a:solidFill>
                    <a:schemeClr val="dk1"/>
                  </a:solidFill>
                  <a:effectLst/>
                  <a:uFillTx/>
                  <a:latin typeface="Calibri"/>
                </a:rPr>
                <a:t>=18,2 ms</a:t>
              </a:r>
              <a:endParaRPr b="0" lang="fr-FR" sz="1200" strike="noStrike" u="none">
                <a:solidFill>
                  <a:srgbClr val="000000"/>
                </a:solidFill>
                <a:effectLst/>
                <a:uFillTx/>
                <a:latin typeface="Arial"/>
              </a:endParaRPr>
            </a:p>
          </p:txBody>
        </p:sp>
        <p:sp>
          <p:nvSpPr>
            <p:cNvPr id="783" name="ZoneTexte 50"/>
            <p:cNvSpPr/>
            <p:nvPr/>
          </p:nvSpPr>
          <p:spPr>
            <a:xfrm>
              <a:off x="8917560" y="3719520"/>
              <a:ext cx="1540800" cy="56736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0" lang="fr-FR" sz="1200" strike="noStrike" u="none">
                  <a:solidFill>
                    <a:schemeClr val="dk1"/>
                  </a:solidFill>
                  <a:effectLst/>
                  <a:uFillTx/>
                  <a:latin typeface="Calibri"/>
                </a:rPr>
                <a:t>Cavity power: 2242 W</a:t>
              </a:r>
              <a:endParaRPr b="0" lang="fr-FR" sz="1200" strike="noStrike" u="none">
                <a:solidFill>
                  <a:srgbClr val="000000"/>
                </a:solidFill>
                <a:effectLst/>
                <a:uFillTx/>
                <a:latin typeface="Arial"/>
              </a:endParaRPr>
            </a:p>
            <a:p>
              <a:pPr defTabSz="914400">
                <a:lnSpc>
                  <a:spcPct val="100000"/>
                </a:lnSpc>
              </a:pPr>
              <a:r>
                <a:rPr b="0" lang="fr-FR" sz="1200" strike="noStrike" u="none">
                  <a:solidFill>
                    <a:schemeClr val="dk1"/>
                  </a:solidFill>
                  <a:effectLst/>
                  <a:uFillTx/>
                  <a:latin typeface="Calibri"/>
                </a:rPr>
                <a:t>Temperature: 1347°C</a:t>
              </a:r>
              <a:endParaRPr b="0" lang="fr-FR" sz="1200" strike="noStrike" u="none">
                <a:solidFill>
                  <a:srgbClr val="000000"/>
                </a:solidFill>
                <a:effectLst/>
                <a:uFillTx/>
                <a:latin typeface="Arial"/>
              </a:endParaRPr>
            </a:p>
          </p:txBody>
        </p:sp>
        <p:cxnSp>
          <p:nvCxnSpPr>
            <p:cNvPr id="784" name="Connecteur droit avec flèche 60"/>
            <p:cNvCxnSpPr/>
            <p:nvPr/>
          </p:nvCxnSpPr>
          <p:spPr>
            <a:xfrm>
              <a:off x="7705080" y="4213440"/>
              <a:ext cx="4320" cy="329760"/>
            </a:xfrm>
            <a:prstGeom prst="straightConnector1">
              <a:avLst/>
            </a:prstGeom>
            <a:ln w="0">
              <a:solidFill>
                <a:srgbClr val="9933ff"/>
              </a:solidFill>
              <a:headEnd len="med" type="triangle" w="med"/>
              <a:tailEnd len="med" type="triangle" w="med"/>
            </a:ln>
          </p:spPr>
        </p:cxnSp>
        <p:cxnSp>
          <p:nvCxnSpPr>
            <p:cNvPr id="785" name="Connecteur droit 63"/>
            <p:cNvCxnSpPr>
              <a:stCxn id="779" idx="2"/>
            </p:cNvCxnSpPr>
            <p:nvPr/>
          </p:nvCxnSpPr>
          <p:spPr>
            <a:xfrm>
              <a:off x="7223040" y="2097360"/>
              <a:ext cx="6840" cy="401400"/>
            </a:xfrm>
            <a:prstGeom prst="straightConnector1">
              <a:avLst/>
            </a:prstGeom>
            <a:ln w="12700">
              <a:solidFill>
                <a:srgbClr val="ff0000"/>
              </a:solidFill>
              <a:round/>
              <a:tailEnd len="med" type="triangle" w="med"/>
            </a:ln>
          </p:spPr>
        </p:cxnSp>
        <p:sp>
          <p:nvSpPr>
            <p:cNvPr id="786" name="ZoneTexte 64"/>
            <p:cNvSpPr/>
            <p:nvPr/>
          </p:nvSpPr>
          <p:spPr>
            <a:xfrm>
              <a:off x="10897560" y="2835000"/>
              <a:ext cx="497160" cy="454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1800" strike="noStrike" u="none">
                  <a:solidFill>
                    <a:srgbClr val="ff0000"/>
                  </a:solidFill>
                  <a:effectLst/>
                  <a:uFillTx/>
                  <a:latin typeface="Calibri"/>
                </a:rPr>
                <a:t>Rb</a:t>
              </a:r>
              <a:r>
                <a:rPr b="1" lang="fr-FR" sz="1800" strike="noStrike" u="none" baseline="30000">
                  <a:solidFill>
                    <a:srgbClr val="ff0000"/>
                  </a:solidFill>
                  <a:effectLst/>
                  <a:uFillTx/>
                  <a:latin typeface="Calibri"/>
                </a:rPr>
                <a:t>+</a:t>
              </a:r>
              <a:endParaRPr b="0" lang="fr-FR" sz="1800" strike="noStrike" u="none">
                <a:solidFill>
                  <a:srgbClr val="000000"/>
                </a:solidFill>
                <a:effectLst/>
                <a:uFillTx/>
                <a:latin typeface="Arial"/>
              </a:endParaRPr>
            </a:p>
          </p:txBody>
        </p:sp>
        <p:grpSp>
          <p:nvGrpSpPr>
            <p:cNvPr id="787" name="Groupe 77"/>
            <p:cNvGrpSpPr/>
            <p:nvPr/>
          </p:nvGrpSpPr>
          <p:grpSpPr>
            <a:xfrm>
              <a:off x="6854760" y="2348640"/>
              <a:ext cx="1345680" cy="473400"/>
              <a:chOff x="6854760" y="2348640"/>
              <a:chExt cx="1345680" cy="473400"/>
            </a:xfrm>
          </p:grpSpPr>
          <p:cxnSp>
            <p:nvCxnSpPr>
              <p:cNvPr id="788" name="Connecteur droit 78"/>
              <p:cNvCxnSpPr/>
              <p:nvPr/>
            </p:nvCxnSpPr>
            <p:spPr>
              <a:xfrm>
                <a:off x="6854760" y="2390040"/>
                <a:ext cx="322560" cy="4320"/>
              </a:xfrm>
              <a:prstGeom prst="straightConnector1">
                <a:avLst/>
              </a:prstGeom>
              <a:ln w="0">
                <a:solidFill>
                  <a:srgbClr val="808080"/>
                </a:solidFill>
              </a:ln>
            </p:spPr>
          </p:cxnSp>
          <p:cxnSp>
            <p:nvCxnSpPr>
              <p:cNvPr id="789" name="Connecteur droit 79"/>
              <p:cNvCxnSpPr/>
              <p:nvPr/>
            </p:nvCxnSpPr>
            <p:spPr>
              <a:xfrm>
                <a:off x="6854760" y="2583720"/>
                <a:ext cx="776520" cy="4320"/>
              </a:xfrm>
              <a:prstGeom prst="straightConnector1">
                <a:avLst/>
              </a:prstGeom>
              <a:ln w="28575">
                <a:solidFill>
                  <a:srgbClr val="a6a6a6"/>
                </a:solidFill>
                <a:round/>
              </a:ln>
            </p:spPr>
          </p:cxnSp>
          <p:cxnSp>
            <p:nvCxnSpPr>
              <p:cNvPr id="790" name="Connecteur droit 80"/>
              <p:cNvCxnSpPr/>
              <p:nvPr/>
            </p:nvCxnSpPr>
            <p:spPr>
              <a:xfrm>
                <a:off x="6854760" y="2390040"/>
                <a:ext cx="4320" cy="204840"/>
              </a:xfrm>
              <a:prstGeom prst="straightConnector1">
                <a:avLst/>
              </a:prstGeom>
              <a:ln w="28575">
                <a:solidFill>
                  <a:srgbClr val="000000"/>
                </a:solidFill>
                <a:round/>
              </a:ln>
            </p:spPr>
          </p:cxnSp>
          <p:cxnSp>
            <p:nvCxnSpPr>
              <p:cNvPr id="791" name="Connecteur droit 81"/>
              <p:cNvCxnSpPr/>
              <p:nvPr/>
            </p:nvCxnSpPr>
            <p:spPr>
              <a:xfrm>
                <a:off x="7626960" y="2527920"/>
                <a:ext cx="4320" cy="66960"/>
              </a:xfrm>
              <a:prstGeom prst="straightConnector1">
                <a:avLst/>
              </a:prstGeom>
              <a:ln w="28575">
                <a:solidFill>
                  <a:srgbClr val="000000"/>
                </a:solidFill>
                <a:round/>
              </a:ln>
            </p:spPr>
          </p:cxnSp>
          <p:cxnSp>
            <p:nvCxnSpPr>
              <p:cNvPr id="792" name="Connecteur droit 82"/>
              <p:cNvCxnSpPr/>
              <p:nvPr/>
            </p:nvCxnSpPr>
            <p:spPr>
              <a:xfrm>
                <a:off x="7626960" y="2390040"/>
                <a:ext cx="4320" cy="66960"/>
              </a:xfrm>
              <a:prstGeom prst="straightConnector1">
                <a:avLst/>
              </a:prstGeom>
              <a:ln w="28575">
                <a:solidFill>
                  <a:srgbClr val="000000"/>
                </a:solidFill>
                <a:round/>
              </a:ln>
            </p:spPr>
          </p:cxnSp>
          <p:cxnSp>
            <p:nvCxnSpPr>
              <p:cNvPr id="793" name="Connecteur droit 83"/>
              <p:cNvCxnSpPr/>
              <p:nvPr/>
            </p:nvCxnSpPr>
            <p:spPr>
              <a:xfrm>
                <a:off x="7264800" y="2394360"/>
                <a:ext cx="366480" cy="4320"/>
              </a:xfrm>
              <a:prstGeom prst="straightConnector1">
                <a:avLst/>
              </a:prstGeom>
              <a:ln w="0">
                <a:solidFill>
                  <a:srgbClr val="808080"/>
                </a:solidFill>
              </a:ln>
            </p:spPr>
          </p:cxnSp>
          <p:grpSp>
            <p:nvGrpSpPr>
              <p:cNvPr id="794" name="Groupe 87"/>
              <p:cNvGrpSpPr/>
              <p:nvPr/>
            </p:nvGrpSpPr>
            <p:grpSpPr>
              <a:xfrm>
                <a:off x="7288560" y="2489760"/>
                <a:ext cx="779040" cy="191880"/>
                <a:chOff x="7288560" y="2489760"/>
                <a:chExt cx="779040" cy="191880"/>
              </a:xfrm>
            </p:grpSpPr>
            <p:sp>
              <p:nvSpPr>
                <p:cNvPr id="766" name="Arc 97"/>
                <p:cNvSpPr/>
                <p:nvPr/>
              </p:nvSpPr>
              <p:spPr>
                <a:xfrm flipH="1">
                  <a:off x="7288560" y="2490840"/>
                  <a:ext cx="779040" cy="190800"/>
                </a:xfrm>
                <a:prstGeom prst="arc">
                  <a:avLst>
                    <a:gd name="adj1" fmla="val 16200000"/>
                    <a:gd name="adj2" fmla="val 0"/>
                  </a:avLst>
                </a:prstGeom>
                <a:noFill/>
                <a:ln w="19050">
                  <a:solidFill>
                    <a:srgbClr val="ff0000"/>
                  </a:solidFill>
                </a:ln>
              </p:spPr>
              <p:style>
                <a:lnRef idx="1">
                  <a:schemeClr val="accent1"/>
                </a:lnRef>
                <a:fillRef idx="0">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600" strike="noStrike" u="none">
                    <a:solidFill>
                      <a:schemeClr val="dk1"/>
                    </a:solidFill>
                    <a:effectLst/>
                    <a:uFillTx/>
                    <a:latin typeface="Calibri"/>
                  </a:endParaRPr>
                </a:p>
              </p:txBody>
            </p:sp>
            <p:cxnSp>
              <p:nvCxnSpPr>
                <p:cNvPr id="795" name="Connecteur droit avec flèche 98"/>
                <p:cNvCxnSpPr/>
                <p:nvPr/>
              </p:nvCxnSpPr>
              <p:spPr>
                <a:xfrm>
                  <a:off x="7684200" y="2489760"/>
                  <a:ext cx="371880" cy="4320"/>
                </a:xfrm>
                <a:prstGeom prst="straightConnector1">
                  <a:avLst/>
                </a:prstGeom>
                <a:ln w="0">
                  <a:solidFill>
                    <a:srgbClr val="ff0000"/>
                  </a:solidFill>
                  <a:tailEnd len="med" type="triangle" w="med"/>
                </a:ln>
              </p:spPr>
            </p:cxnSp>
          </p:grpSp>
          <p:sp>
            <p:nvSpPr>
              <p:cNvPr id="796" name="Forme libre 88"/>
              <p:cNvSpPr/>
              <p:nvPr/>
            </p:nvSpPr>
            <p:spPr>
              <a:xfrm>
                <a:off x="7883640" y="2348640"/>
                <a:ext cx="316800" cy="81360"/>
              </a:xfrm>
              <a:custGeom>
                <a:avLst/>
                <a:gdLst>
                  <a:gd name="textAreaLeft" fmla="*/ 0 w 316800"/>
                  <a:gd name="textAreaRight" fmla="*/ 321120 w 316800"/>
                  <a:gd name="textAreaTop" fmla="*/ 0 h 81360"/>
                  <a:gd name="textAreaBottom" fmla="*/ 85680 h 81360"/>
                </a:gdLst>
                <a:ahLst/>
                <a:cxnLst/>
                <a:rect l="textAreaLeft" t="textAreaTop" r="textAreaRight" b="textAreaBottom"/>
                <a:pathLst>
                  <a:path w="755073" h="207818">
                    <a:moveTo>
                      <a:pt x="0" y="207818"/>
                    </a:moveTo>
                    <a:lnTo>
                      <a:pt x="207818" y="0"/>
                    </a:lnTo>
                    <a:lnTo>
                      <a:pt x="755073" y="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0680" bIns="40680" anchor="ctr">
                <a:noAutofit/>
              </a:bodyPr>
              <a:p>
                <a:pPr algn="ctr" defTabSz="914400">
                  <a:lnSpc>
                    <a:spcPct val="100000"/>
                  </a:lnSpc>
                </a:pPr>
                <a:endParaRPr b="0" lang="fr-FR" sz="1600" strike="noStrike" u="none">
                  <a:solidFill>
                    <a:schemeClr val="lt1"/>
                  </a:solidFill>
                  <a:effectLst/>
                  <a:uFillTx/>
                  <a:latin typeface="Calibri"/>
                </a:endParaRPr>
              </a:p>
            </p:txBody>
          </p:sp>
          <p:sp>
            <p:nvSpPr>
              <p:cNvPr id="797" name="Forme libre 89"/>
              <p:cNvSpPr/>
              <p:nvPr/>
            </p:nvSpPr>
            <p:spPr>
              <a:xfrm flipV="1">
                <a:off x="7876440" y="2541240"/>
                <a:ext cx="316800" cy="81360"/>
              </a:xfrm>
              <a:custGeom>
                <a:avLst/>
                <a:gdLst>
                  <a:gd name="textAreaLeft" fmla="*/ 0 w 316800"/>
                  <a:gd name="textAreaRight" fmla="*/ 321120 w 316800"/>
                  <a:gd name="textAreaTop" fmla="*/ -2160 h 81360"/>
                  <a:gd name="textAreaBottom" fmla="*/ 83520 h 81360"/>
                </a:gdLst>
                <a:ahLst/>
                <a:cxnLst/>
                <a:rect l="textAreaLeft" t="textAreaTop" r="textAreaRight" b="textAreaBottom"/>
                <a:pathLst>
                  <a:path w="755073" h="207818">
                    <a:moveTo>
                      <a:pt x="0" y="207818"/>
                    </a:moveTo>
                    <a:lnTo>
                      <a:pt x="207818" y="0"/>
                    </a:lnTo>
                    <a:lnTo>
                      <a:pt x="755073" y="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0680" bIns="40680" anchor="ctr">
                <a:noAutofit/>
              </a:bodyPr>
              <a:p>
                <a:pPr algn="ctr" defTabSz="914400">
                  <a:lnSpc>
                    <a:spcPct val="100000"/>
                  </a:lnSpc>
                </a:pPr>
                <a:endParaRPr b="0" lang="fr-FR" sz="1600" strike="noStrike" u="none">
                  <a:solidFill>
                    <a:schemeClr val="lt1"/>
                  </a:solidFill>
                  <a:effectLst/>
                  <a:uFillTx/>
                  <a:latin typeface="Calibri"/>
                </a:endParaRPr>
              </a:p>
            </p:txBody>
          </p:sp>
          <p:sp>
            <p:nvSpPr>
              <p:cNvPr id="798" name="Forme libre 90"/>
              <p:cNvSpPr/>
              <p:nvPr/>
            </p:nvSpPr>
            <p:spPr>
              <a:xfrm>
                <a:off x="7626960" y="2582280"/>
                <a:ext cx="107640" cy="120960"/>
              </a:xfrm>
              <a:custGeom>
                <a:avLst/>
                <a:gdLst>
                  <a:gd name="textAreaLeft" fmla="*/ 0 w 107640"/>
                  <a:gd name="textAreaRight" fmla="*/ 111960 w 107640"/>
                  <a:gd name="textAreaTop" fmla="*/ 0 h 120960"/>
                  <a:gd name="textAreaBottom" fmla="*/ 125280 h 120960"/>
                </a:gdLst>
                <a:ahLst/>
                <a:cxnLst/>
                <a:rect l="textAreaLeft" t="textAreaTop" r="textAreaRight" b="textAreaBottom"/>
                <a:pathLst>
                  <a:path w="235528" h="304800">
                    <a:moveTo>
                      <a:pt x="0" y="0"/>
                    </a:moveTo>
                    <a:lnTo>
                      <a:pt x="0" y="304800"/>
                    </a:lnTo>
                    <a:lnTo>
                      <a:pt x="235528" y="30480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600" strike="noStrike" u="none">
                  <a:solidFill>
                    <a:schemeClr val="lt1"/>
                  </a:solidFill>
                  <a:effectLst/>
                  <a:uFillTx/>
                  <a:latin typeface="Calibri"/>
                </a:endParaRPr>
              </a:p>
            </p:txBody>
          </p:sp>
          <p:sp>
            <p:nvSpPr>
              <p:cNvPr id="799" name="Forme libre 91"/>
              <p:cNvSpPr/>
              <p:nvPr/>
            </p:nvSpPr>
            <p:spPr>
              <a:xfrm>
                <a:off x="7771680" y="2625120"/>
                <a:ext cx="370080" cy="75600"/>
              </a:xfrm>
              <a:custGeom>
                <a:avLst/>
                <a:gdLst>
                  <a:gd name="textAreaLeft" fmla="*/ 0 w 370080"/>
                  <a:gd name="textAreaRight" fmla="*/ 374400 w 370080"/>
                  <a:gd name="textAreaTop" fmla="*/ 0 h 75600"/>
                  <a:gd name="textAreaBottom" fmla="*/ 79920 h 75600"/>
                </a:gdLst>
                <a:ahLst/>
                <a:cxnLst/>
                <a:rect l="textAreaLeft" t="textAreaTop" r="textAreaRight" b="textAreaBottom"/>
                <a:pathLst>
                  <a:path w="879763" h="193963">
                    <a:moveTo>
                      <a:pt x="0" y="193963"/>
                    </a:moveTo>
                    <a:lnTo>
                      <a:pt x="879763" y="193963"/>
                    </a:lnTo>
                    <a:lnTo>
                      <a:pt x="879763" y="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34920" bIns="34920" anchor="ctr">
                <a:noAutofit/>
              </a:bodyPr>
              <a:p>
                <a:pPr algn="ctr" defTabSz="914400">
                  <a:lnSpc>
                    <a:spcPct val="100000"/>
                  </a:lnSpc>
                </a:pPr>
                <a:endParaRPr b="0" lang="fr-FR" sz="1600" strike="noStrike" u="none">
                  <a:solidFill>
                    <a:schemeClr val="lt1"/>
                  </a:solidFill>
                  <a:effectLst/>
                  <a:uFillTx/>
                  <a:latin typeface="Calibri"/>
                </a:endParaRPr>
              </a:p>
            </p:txBody>
          </p:sp>
          <p:cxnSp>
            <p:nvCxnSpPr>
              <p:cNvPr id="800" name="Connecteur droit 92"/>
              <p:cNvCxnSpPr/>
              <p:nvPr/>
            </p:nvCxnSpPr>
            <p:spPr>
              <a:xfrm>
                <a:off x="8097480" y="2818080"/>
                <a:ext cx="99720" cy="4320"/>
              </a:xfrm>
              <a:prstGeom prst="straightConnector1">
                <a:avLst/>
              </a:prstGeom>
              <a:ln w="57150">
                <a:solidFill>
                  <a:srgbClr val="000000"/>
                </a:solidFill>
                <a:round/>
              </a:ln>
            </p:spPr>
          </p:cxnSp>
          <p:cxnSp>
            <p:nvCxnSpPr>
              <p:cNvPr id="801" name="Connecteur droit 93"/>
              <p:cNvCxnSpPr/>
              <p:nvPr/>
            </p:nvCxnSpPr>
            <p:spPr>
              <a:xfrm>
                <a:off x="8145720" y="2704680"/>
                <a:ext cx="4320" cy="108360"/>
              </a:xfrm>
              <a:prstGeom prst="straightConnector1">
                <a:avLst/>
              </a:prstGeom>
              <a:ln w="12700">
                <a:solidFill>
                  <a:srgbClr val="000000"/>
                </a:solidFill>
                <a:round/>
              </a:ln>
            </p:spPr>
          </p:cxnSp>
          <p:grpSp>
            <p:nvGrpSpPr>
              <p:cNvPr id="802" name="Groupe 94"/>
              <p:cNvGrpSpPr/>
              <p:nvPr/>
            </p:nvGrpSpPr>
            <p:grpSpPr>
              <a:xfrm>
                <a:off x="7738920" y="2650320"/>
                <a:ext cx="36360" cy="110520"/>
                <a:chOff x="7738920" y="2650320"/>
                <a:chExt cx="36360" cy="110520"/>
              </a:xfrm>
            </p:grpSpPr>
            <p:cxnSp>
              <p:nvCxnSpPr>
                <p:cNvPr id="803" name="Connecteur droit 95"/>
                <p:cNvCxnSpPr/>
                <p:nvPr/>
              </p:nvCxnSpPr>
              <p:spPr>
                <a:xfrm>
                  <a:off x="7738920" y="2650320"/>
                  <a:ext cx="4320" cy="110880"/>
                </a:xfrm>
                <a:prstGeom prst="straightConnector1">
                  <a:avLst/>
                </a:prstGeom>
                <a:ln w="19050">
                  <a:solidFill>
                    <a:srgbClr val="000000"/>
                  </a:solidFill>
                  <a:round/>
                </a:ln>
              </p:spPr>
            </p:cxnSp>
            <p:cxnSp>
              <p:nvCxnSpPr>
                <p:cNvPr id="804" name="Connecteur droit 96"/>
                <p:cNvCxnSpPr/>
                <p:nvPr/>
              </p:nvCxnSpPr>
              <p:spPr>
                <a:xfrm>
                  <a:off x="7771320" y="2672280"/>
                  <a:ext cx="4320" cy="64080"/>
                </a:xfrm>
                <a:prstGeom prst="straightConnector1">
                  <a:avLst/>
                </a:prstGeom>
                <a:ln w="19050">
                  <a:solidFill>
                    <a:srgbClr val="000000"/>
                  </a:solidFill>
                  <a:round/>
                </a:ln>
              </p:spPr>
            </p:cxnSp>
          </p:grpSp>
        </p:grpSp>
        <p:sp>
          <p:nvSpPr>
            <p:cNvPr id="805" name="Forme libre 10"/>
            <p:cNvSpPr/>
            <p:nvPr/>
          </p:nvSpPr>
          <p:spPr>
            <a:xfrm>
              <a:off x="10267920" y="3671640"/>
              <a:ext cx="562320" cy="540720"/>
            </a:xfrm>
            <a:custGeom>
              <a:avLst/>
              <a:gdLst>
                <a:gd name="textAreaLeft" fmla="*/ 0 w 562320"/>
                <a:gd name="textAreaRight" fmla="*/ 566640 w 562320"/>
                <a:gd name="textAreaTop" fmla="*/ 0 h 540720"/>
                <a:gd name="textAreaBottom" fmla="*/ 545040 h 540720"/>
              </a:gdLst>
              <a:ahLst/>
              <a:cxnLst/>
              <a:rect l="textAreaLeft" t="textAreaTop" r="textAreaRight" b="textAreaBottom"/>
              <a:pathLst>
                <a:path w="1877291" h="665018">
                  <a:moveTo>
                    <a:pt x="1877291" y="0"/>
                  </a:moveTo>
                  <a:lnTo>
                    <a:pt x="1877291" y="665018"/>
                  </a:lnTo>
                  <a:lnTo>
                    <a:pt x="0" y="665018"/>
                  </a:lnTo>
                </a:path>
              </a:pathLst>
            </a:custGeom>
            <a:noFill/>
            <a:ln>
              <a:solidFill>
                <a:srgbClr val="7030a0"/>
              </a:solidFill>
              <a:tailEnd len="med" type="triangle" w="me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600" strike="noStrike" u="none">
                <a:solidFill>
                  <a:schemeClr val="lt1"/>
                </a:solidFill>
                <a:effectLst/>
                <a:uFillTx/>
                <a:latin typeface="Calibri"/>
              </a:endParaRPr>
            </a:p>
          </p:txBody>
        </p:sp>
        <p:pic>
          <p:nvPicPr>
            <p:cNvPr id="806" name="Image 99" descr=""/>
            <p:cNvPicPr/>
            <p:nvPr/>
          </p:nvPicPr>
          <p:blipFill>
            <a:blip r:embed="rId2"/>
            <a:srcRect l="0" t="88485" r="17876" b="0"/>
            <a:stretch/>
          </p:blipFill>
          <p:spPr>
            <a:xfrm>
              <a:off x="7166880" y="4705560"/>
              <a:ext cx="3119400" cy="282600"/>
            </a:xfrm>
            <a:prstGeom prst="rect">
              <a:avLst/>
            </a:prstGeom>
            <a:noFill/>
            <a:ln w="0">
              <a:noFill/>
            </a:ln>
          </p:spPr>
        </p:pic>
      </p:grpSp>
      <p:grpSp>
        <p:nvGrpSpPr>
          <p:cNvPr id="807" name="Groupe 25"/>
          <p:cNvGrpSpPr/>
          <p:nvPr/>
        </p:nvGrpSpPr>
        <p:grpSpPr>
          <a:xfrm>
            <a:off x="180000" y="2145600"/>
            <a:ext cx="6137280" cy="2353680"/>
            <a:chOff x="180000" y="2145600"/>
            <a:chExt cx="6137280" cy="2353680"/>
          </a:xfrm>
        </p:grpSpPr>
        <p:cxnSp>
          <p:nvCxnSpPr>
            <p:cNvPr id="808" name="Connecteur droit avec flèche 11"/>
            <p:cNvCxnSpPr/>
            <p:nvPr/>
          </p:nvCxnSpPr>
          <p:spPr>
            <a:xfrm flipH="1">
              <a:off x="3685320" y="3855960"/>
              <a:ext cx="1191240" cy="5040"/>
            </a:xfrm>
            <a:prstGeom prst="straightConnector1">
              <a:avLst/>
            </a:prstGeom>
            <a:ln w="0">
              <a:solidFill>
                <a:srgbClr val="ff0000"/>
              </a:solidFill>
              <a:tailEnd len="med" type="triangle" w="med"/>
            </a:ln>
          </p:spPr>
        </p:cxnSp>
        <p:cxnSp>
          <p:nvCxnSpPr>
            <p:cNvPr id="809" name="Connecteur droit avec flèche 55"/>
            <p:cNvCxnSpPr/>
            <p:nvPr/>
          </p:nvCxnSpPr>
          <p:spPr>
            <a:xfrm flipH="1">
              <a:off x="2624400" y="3855960"/>
              <a:ext cx="667800" cy="5040"/>
            </a:xfrm>
            <a:prstGeom prst="straightConnector1">
              <a:avLst/>
            </a:prstGeom>
            <a:ln w="0">
              <a:solidFill>
                <a:srgbClr val="ff0000"/>
              </a:solidFill>
              <a:tailEnd len="med" type="triangle" w="med"/>
            </a:ln>
          </p:spPr>
        </p:cxnSp>
        <p:cxnSp>
          <p:nvCxnSpPr>
            <p:cNvPr id="810" name="Connecteur droit avec flèche 14"/>
            <p:cNvCxnSpPr/>
            <p:nvPr/>
          </p:nvCxnSpPr>
          <p:spPr>
            <a:xfrm>
              <a:off x="2274840" y="3855960"/>
              <a:ext cx="4680" cy="513000"/>
            </a:xfrm>
            <a:prstGeom prst="straightConnector1">
              <a:avLst/>
            </a:prstGeom>
            <a:ln w="0">
              <a:solidFill>
                <a:srgbClr val="ff0000"/>
              </a:solidFill>
              <a:tailEnd len="med" type="triangle" w="med"/>
            </a:ln>
          </p:spPr>
        </p:cxnSp>
        <p:cxnSp>
          <p:nvCxnSpPr>
            <p:cNvPr id="811" name="Connecteur droit avec flèche 16"/>
            <p:cNvCxnSpPr/>
            <p:nvPr/>
          </p:nvCxnSpPr>
          <p:spPr>
            <a:xfrm>
              <a:off x="2624400" y="4363920"/>
              <a:ext cx="667800" cy="5040"/>
            </a:xfrm>
            <a:prstGeom prst="straightConnector1">
              <a:avLst/>
            </a:prstGeom>
            <a:ln w="0">
              <a:solidFill>
                <a:srgbClr val="ff0000"/>
              </a:solidFill>
              <a:tailEnd len="med" type="triangle" w="med"/>
            </a:ln>
          </p:spPr>
        </p:cxnSp>
        <p:cxnSp>
          <p:nvCxnSpPr>
            <p:cNvPr id="812" name="Connecteur droit avec flèche 61"/>
            <p:cNvCxnSpPr/>
            <p:nvPr/>
          </p:nvCxnSpPr>
          <p:spPr>
            <a:xfrm>
              <a:off x="3685320" y="4363920"/>
              <a:ext cx="1191240" cy="5040"/>
            </a:xfrm>
            <a:prstGeom prst="straightConnector1">
              <a:avLst/>
            </a:prstGeom>
            <a:ln w="0">
              <a:solidFill>
                <a:srgbClr val="ff0000"/>
              </a:solidFill>
              <a:tailEnd len="med" type="triangle" w="med"/>
            </a:ln>
          </p:spPr>
        </p:cxnSp>
        <p:pic>
          <p:nvPicPr>
            <p:cNvPr id="813" name="Image 23" descr=""/>
            <p:cNvPicPr/>
            <p:nvPr/>
          </p:nvPicPr>
          <p:blipFill>
            <a:blip r:embed="rId3"/>
            <a:stretch/>
          </p:blipFill>
          <p:spPr>
            <a:xfrm>
              <a:off x="180000" y="2145600"/>
              <a:ext cx="6137280" cy="2353680"/>
            </a:xfrm>
            <a:prstGeom prst="rect">
              <a:avLst/>
            </a:prstGeom>
            <a:noFill/>
            <a:ln w="0">
              <a:noFill/>
            </a:ln>
          </p:spPr>
        </p:pic>
        <p:sp>
          <p:nvSpPr>
            <p:cNvPr id="814" name="ZoneTexte 24"/>
            <p:cNvSpPr/>
            <p:nvPr/>
          </p:nvSpPr>
          <p:spPr>
            <a:xfrm>
              <a:off x="3803760" y="2295000"/>
              <a:ext cx="293760" cy="3654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800" strike="noStrike" u="none">
                  <a:solidFill>
                    <a:schemeClr val="dk1"/>
                  </a:solidFill>
                  <a:effectLst/>
                  <a:uFillTx/>
                  <a:latin typeface="Calibri"/>
                </a:rPr>
                <a:t>*</a:t>
              </a:r>
              <a:endParaRPr b="0" lang="fr-FR" sz="1800" strike="noStrike" u="none">
                <a:solidFill>
                  <a:srgbClr val="000000"/>
                </a:solidFill>
                <a:effectLst/>
                <a:uFillTx/>
                <a:latin typeface="Arial"/>
              </a:endParaRPr>
            </a:p>
          </p:txBody>
        </p:sp>
      </p:gr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5" name="PlaceHolder 1"/>
          <p:cNvSpPr>
            <a:spLocks noGrp="1"/>
          </p:cNvSpPr>
          <p:nvPr>
            <p:ph type="ftr" idx="190"/>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EMIS XX 2025 </a:t>
            </a:r>
            <a:r>
              <a:rPr b="0" lang="en-US" sz="1000" strike="noStrike" u="none">
                <a:solidFill>
                  <a:schemeClr val="lt1"/>
                </a:solidFill>
                <a:effectLst/>
                <a:uFillTx/>
                <a:latin typeface="Arial"/>
              </a:rPr>
              <a:t>19–24 oct. 2025  Chateau Fairmont Whistler Canada</a:t>
            </a:r>
            <a:endParaRPr b="0" lang="fr-FR" sz="1000" strike="noStrike" u="none">
              <a:solidFill>
                <a:srgbClr val="000000"/>
              </a:solidFill>
              <a:effectLst/>
              <a:uFillTx/>
              <a:latin typeface="Times New Roman"/>
            </a:endParaRPr>
          </a:p>
        </p:txBody>
      </p:sp>
      <p:sp>
        <p:nvSpPr>
          <p:cNvPr id="816" name="PlaceHolder 2"/>
          <p:cNvSpPr>
            <a:spLocks noGrp="1"/>
          </p:cNvSpPr>
          <p:nvPr>
            <p:ph type="dt" idx="191"/>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24/10/2025</a:t>
            </a:r>
            <a:endParaRPr b="0" lang="fr-FR" sz="1000" strike="noStrike" u="none">
              <a:solidFill>
                <a:srgbClr val="000000"/>
              </a:solidFill>
              <a:effectLst/>
              <a:uFillTx/>
              <a:latin typeface="Times New Roman"/>
            </a:endParaRPr>
          </a:p>
        </p:txBody>
      </p:sp>
      <p:sp>
        <p:nvSpPr>
          <p:cNvPr id="817" name="PlaceHolder 3"/>
          <p:cNvSpPr>
            <a:spLocks noGrp="1"/>
          </p:cNvSpPr>
          <p:nvPr>
            <p:ph type="title"/>
          </p:nvPr>
        </p:nvSpPr>
        <p:spPr>
          <a:xfrm>
            <a:off x="423000" y="1217520"/>
            <a:ext cx="10797120" cy="51696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1" lang="fr-FR" sz="2800" strike="noStrike" u="none">
                <a:solidFill>
                  <a:schemeClr val="accent2"/>
                </a:solidFill>
                <a:effectLst/>
                <a:uFillTx/>
                <a:latin typeface="Arial"/>
              </a:rPr>
              <a:t> Diffusion time expected</a:t>
            </a:r>
            <a:endParaRPr b="0" lang="fr-FR" sz="2800" strike="noStrike" u="none">
              <a:solidFill>
                <a:srgbClr val="000000"/>
              </a:solidFill>
              <a:effectLst/>
              <a:uFillTx/>
              <a:latin typeface="Arial"/>
            </a:endParaRPr>
          </a:p>
        </p:txBody>
      </p:sp>
      <p:sp>
        <p:nvSpPr>
          <p:cNvPr id="818" name="ZoneTexte 77"/>
          <p:cNvSpPr/>
          <p:nvPr/>
        </p:nvSpPr>
        <p:spPr>
          <a:xfrm>
            <a:off x="900000" y="2485440"/>
            <a:ext cx="10532520" cy="2985840"/>
          </a:xfrm>
          <a:prstGeom prst="rect">
            <a:avLst/>
          </a:prstGeom>
          <a:noFill/>
          <a:ln w="0">
            <a:noFill/>
          </a:ln>
        </p:spPr>
        <p:style>
          <a:lnRef idx="0"/>
          <a:fillRef idx="0"/>
          <a:effectRef idx="0"/>
          <a:fontRef idx="minor"/>
        </p:style>
        <p:txBody>
          <a:bodyPr lIns="90000" rIns="90000" tIns="45000" bIns="45000" anchor="t">
            <a:spAutoFit/>
          </a:bodyPr>
          <a:p>
            <a:pPr marL="360000" defTabSz="914400">
              <a:lnSpc>
                <a:spcPct val="100000"/>
              </a:lnSpc>
            </a:pPr>
            <a:r>
              <a:rPr b="0" lang="fr-FR" sz="2100" strike="noStrike" u="none">
                <a:solidFill>
                  <a:schemeClr val="dk1"/>
                </a:solidFill>
                <a:effectLst/>
                <a:uFillTx/>
                <a:latin typeface="Calibri"/>
              </a:rPr>
              <a:t>Production reaction: </a:t>
            </a:r>
            <a:r>
              <a:rPr b="0" lang="fr-FR" sz="2100" strike="noStrike" u="none" baseline="30000">
                <a:solidFill>
                  <a:schemeClr val="dk1"/>
                </a:solidFill>
                <a:effectLst/>
                <a:uFillTx/>
                <a:latin typeface="Calibri"/>
              </a:rPr>
              <a:t>20</a:t>
            </a:r>
            <a:r>
              <a:rPr b="0" lang="fr-FR" sz="2100" strike="noStrike" u="none">
                <a:solidFill>
                  <a:schemeClr val="dk1"/>
                </a:solidFill>
                <a:effectLst/>
                <a:uFillTx/>
                <a:latin typeface="Calibri"/>
              </a:rPr>
              <a:t>Ne@  117 MeV on </a:t>
            </a:r>
            <a:r>
              <a:rPr b="0" lang="fr-FR" sz="1300" strike="noStrike" u="none">
                <a:solidFill>
                  <a:schemeClr val="dk1"/>
                </a:solidFill>
                <a:effectLst/>
                <a:uFillTx/>
                <a:latin typeface="Calibri"/>
              </a:rPr>
              <a:t>Mo</a:t>
            </a:r>
            <a:r>
              <a:rPr b="0" lang="fr-FR" sz="2100" strike="noStrike" u="none">
                <a:solidFill>
                  <a:schemeClr val="dk1"/>
                </a:solidFill>
                <a:effectLst/>
                <a:uFillTx/>
                <a:latin typeface="Calibri"/>
              </a:rPr>
              <a:t>/Ni/</a:t>
            </a:r>
            <a:r>
              <a:rPr b="0" lang="fr-FR" sz="1300" strike="noStrike" u="none">
                <a:solidFill>
                  <a:schemeClr val="dk1"/>
                </a:solidFill>
                <a:effectLst/>
                <a:uFillTx/>
                <a:latin typeface="Calibri"/>
              </a:rPr>
              <a:t>Mo</a:t>
            </a:r>
            <a:endParaRPr b="0" lang="fr-FR" sz="1300" strike="noStrike" u="none">
              <a:solidFill>
                <a:srgbClr val="000000"/>
              </a:solidFill>
              <a:effectLst/>
              <a:uFillTx/>
              <a:latin typeface="Arial"/>
            </a:endParaRPr>
          </a:p>
          <a:p>
            <a:pPr marL="360000" defTabSz="914400">
              <a:lnSpc>
                <a:spcPct val="100000"/>
              </a:lnSpc>
            </a:pPr>
            <a:r>
              <a:rPr b="0" lang="fr-FR" sz="2100" strike="noStrike" u="none">
                <a:solidFill>
                  <a:schemeClr val="dk1"/>
                </a:solidFill>
                <a:effectLst/>
                <a:uFillTx/>
                <a:latin typeface="Calibri"/>
              </a:rPr>
              <a:t>Maximum range of </a:t>
            </a:r>
            <a:r>
              <a:rPr b="0" lang="fr-FR" sz="2100" strike="noStrike" u="none" baseline="30000">
                <a:solidFill>
                  <a:schemeClr val="dk1"/>
                </a:solidFill>
                <a:effectLst/>
                <a:uFillTx/>
                <a:latin typeface="Calibri"/>
              </a:rPr>
              <a:t>74</a:t>
            </a:r>
            <a:r>
              <a:rPr b="0" lang="fr-FR" sz="2100" strike="noStrike" u="none">
                <a:solidFill>
                  <a:schemeClr val="dk1"/>
                </a:solidFill>
                <a:effectLst/>
                <a:uFillTx/>
                <a:latin typeface="Calibri"/>
              </a:rPr>
              <a:t>Rb residues in the carbon catcher: 5 µm</a:t>
            </a:r>
            <a:endParaRPr b="0" lang="fr-FR" sz="2100" strike="noStrike" u="none">
              <a:solidFill>
                <a:srgbClr val="000000"/>
              </a:solidFill>
              <a:effectLst/>
              <a:uFillTx/>
              <a:latin typeface="Arial"/>
            </a:endParaRPr>
          </a:p>
          <a:p>
            <a:pPr marL="360000" defTabSz="914400">
              <a:lnSpc>
                <a:spcPct val="100000"/>
              </a:lnSpc>
            </a:pPr>
            <a:endParaRPr b="0" lang="fr-FR" sz="2100" strike="noStrike" u="none">
              <a:solidFill>
                <a:srgbClr val="000000"/>
              </a:solidFill>
              <a:effectLst/>
              <a:uFillTx/>
              <a:latin typeface="Arial"/>
            </a:endParaRPr>
          </a:p>
          <a:p>
            <a:pPr marL="360000" defTabSz="914400">
              <a:lnSpc>
                <a:spcPct val="100000"/>
              </a:lnSpc>
            </a:pPr>
            <a:r>
              <a:rPr b="0" lang="fr-FR" sz="2100" strike="noStrike" u="none">
                <a:solidFill>
                  <a:schemeClr val="dk1"/>
                </a:solidFill>
                <a:effectLst/>
                <a:uFillTx/>
                <a:latin typeface="Calibri"/>
                <a:ea typeface="Microsoft YaHei"/>
              </a:rPr>
              <a:t>⇒ </a:t>
            </a:r>
            <a:r>
              <a:rPr b="0" lang="fr-FR" sz="2100" strike="noStrike" u="none">
                <a:solidFill>
                  <a:schemeClr val="dk1"/>
                </a:solidFill>
                <a:effectLst/>
                <a:uFillTx/>
                <a:latin typeface="Calibri"/>
                <a:ea typeface="Microsoft YaHei"/>
              </a:rPr>
              <a:t>	</a:t>
            </a:r>
            <a:r>
              <a:rPr b="0" lang="fr-FR" sz="2100" strike="noStrike" u="none">
                <a:solidFill>
                  <a:schemeClr val="dk1"/>
                </a:solidFill>
                <a:effectLst/>
                <a:uFillTx/>
                <a:latin typeface="Calibri"/>
                <a:ea typeface="Microsoft YaHei"/>
              </a:rPr>
              <a:t>	</a:t>
            </a:r>
            <a:r>
              <a:rPr b="0" lang="fr-FR" sz="2100" strike="noStrike" u="none">
                <a:solidFill>
                  <a:schemeClr val="dk1"/>
                </a:solidFill>
                <a:effectLst/>
                <a:uFillTx/>
                <a:latin typeface="Calibri"/>
                <a:ea typeface="Microsoft YaHei"/>
              </a:rPr>
              <a:t>Release time out of the carbon catcher* at 1500°C : ~2 ms</a:t>
            </a:r>
            <a:endParaRPr b="0" lang="fr-FR" sz="2100" strike="noStrike" u="none">
              <a:solidFill>
                <a:srgbClr val="000000"/>
              </a:solidFill>
              <a:effectLst/>
              <a:uFillTx/>
              <a:latin typeface="Arial"/>
            </a:endParaRPr>
          </a:p>
          <a:p>
            <a:pPr marL="360000" defTabSz="914400">
              <a:lnSpc>
                <a:spcPct val="100000"/>
              </a:lnSpc>
            </a:pPr>
            <a:endParaRPr b="0" lang="fr-FR" sz="2100" strike="noStrike" u="none">
              <a:solidFill>
                <a:srgbClr val="000000"/>
              </a:solidFill>
              <a:effectLst/>
              <a:uFillTx/>
              <a:latin typeface="Arial"/>
            </a:endParaRPr>
          </a:p>
          <a:p>
            <a:pPr marL="360000" defTabSz="914400">
              <a:lnSpc>
                <a:spcPct val="100000"/>
              </a:lnSpc>
            </a:pPr>
            <a:endParaRPr b="0" lang="fr-FR" sz="2100" strike="noStrike" u="none">
              <a:solidFill>
                <a:srgbClr val="000000"/>
              </a:solidFill>
              <a:effectLst/>
              <a:uFillTx/>
              <a:latin typeface="Arial"/>
            </a:endParaRPr>
          </a:p>
          <a:p>
            <a:pPr marL="360000" defTabSz="914400">
              <a:lnSpc>
                <a:spcPct val="100000"/>
              </a:lnSpc>
            </a:pPr>
            <a:endParaRPr b="0" lang="fr-FR" sz="2200" strike="noStrike" u="none">
              <a:solidFill>
                <a:srgbClr val="000000"/>
              </a:solidFill>
              <a:effectLst/>
              <a:uFillTx/>
              <a:latin typeface="Arial"/>
            </a:endParaRPr>
          </a:p>
          <a:p>
            <a:pPr marL="360000" defTabSz="914400">
              <a:lnSpc>
                <a:spcPct val="100000"/>
              </a:lnSpc>
            </a:pPr>
            <a:r>
              <a:rPr b="1" lang="fr-FR" sz="2200" strike="noStrike" u="none">
                <a:solidFill>
                  <a:srgbClr val="3465a4"/>
                </a:solidFill>
                <a:effectLst/>
                <a:uFillTx/>
                <a:latin typeface="Calibri"/>
                <a:ea typeface="Microsoft YaHei"/>
              </a:rPr>
              <a:t>          Total atom-to-ion transformation time is expected to be of few millisecondes</a:t>
            </a:r>
            <a:r>
              <a:rPr b="1" lang="fr-FR" sz="2200" strike="noStrike" u="none">
                <a:solidFill>
                  <a:srgbClr val="5b277d"/>
                </a:solidFill>
                <a:effectLst/>
                <a:uFillTx/>
                <a:latin typeface="Calibri"/>
                <a:ea typeface="Microsoft YaHei"/>
              </a:rPr>
              <a:t> </a:t>
            </a:r>
            <a:endParaRPr b="0" lang="fr-FR" sz="2200" strike="noStrike" u="none">
              <a:solidFill>
                <a:srgbClr val="000000"/>
              </a:solidFill>
              <a:effectLst/>
              <a:uFillTx/>
              <a:latin typeface="Arial"/>
            </a:endParaRPr>
          </a:p>
          <a:p>
            <a:pPr marL="360000" defTabSz="914400">
              <a:lnSpc>
                <a:spcPct val="100000"/>
              </a:lnSpc>
            </a:pPr>
            <a:endParaRPr b="0" lang="fr-FR" sz="2000" strike="noStrike" u="none">
              <a:solidFill>
                <a:srgbClr val="000000"/>
              </a:solidFill>
              <a:effectLst/>
              <a:uFillTx/>
              <a:latin typeface="Arial"/>
            </a:endParaRPr>
          </a:p>
        </p:txBody>
      </p:sp>
      <p:sp>
        <p:nvSpPr>
          <p:cNvPr id="819" name="ZoneTexte 5"/>
          <p:cNvSpPr/>
          <p:nvPr/>
        </p:nvSpPr>
        <p:spPr>
          <a:xfrm>
            <a:off x="5823720" y="6010200"/>
            <a:ext cx="6312600" cy="312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i="1" lang="fr-FR" sz="1400" strike="noStrike" u="none">
                <a:solidFill>
                  <a:schemeClr val="dk1"/>
                </a:solidFill>
                <a:effectLst/>
                <a:uFillTx/>
                <a:latin typeface="Calibri"/>
              </a:rPr>
              <a:t>* Extrapolated from dedicated measurements, J. Guillot et al., NIM B 526 (2022) 9-18</a:t>
            </a:r>
            <a:endParaRPr b="0" lang="fr-FR" sz="1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0" name="PlaceHolder 1"/>
          <p:cNvSpPr>
            <a:spLocks noGrp="1"/>
          </p:cNvSpPr>
          <p:nvPr>
            <p:ph type="ftr" idx="192"/>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EMIS XX 2025 </a:t>
            </a:r>
            <a:r>
              <a:rPr b="0" lang="en-US" sz="1000" strike="noStrike" u="none">
                <a:solidFill>
                  <a:schemeClr val="lt1"/>
                </a:solidFill>
                <a:effectLst/>
                <a:uFillTx/>
                <a:latin typeface="Arial"/>
              </a:rPr>
              <a:t>19–24 oct. 2025  Chateau Fairmont Whistler Canada</a:t>
            </a:r>
            <a:endParaRPr b="0" lang="fr-FR" sz="1000" strike="noStrike" u="none">
              <a:solidFill>
                <a:srgbClr val="000000"/>
              </a:solidFill>
              <a:effectLst/>
              <a:uFillTx/>
              <a:latin typeface="Times New Roman"/>
            </a:endParaRPr>
          </a:p>
        </p:txBody>
      </p:sp>
      <p:sp>
        <p:nvSpPr>
          <p:cNvPr id="821" name="PlaceHolder 2"/>
          <p:cNvSpPr>
            <a:spLocks noGrp="1"/>
          </p:cNvSpPr>
          <p:nvPr>
            <p:ph type="dt" idx="193"/>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24/10/2025</a:t>
            </a:r>
            <a:endParaRPr b="0" lang="fr-FR" sz="1000" strike="noStrike" u="none">
              <a:solidFill>
                <a:srgbClr val="000000"/>
              </a:solidFill>
              <a:effectLst/>
              <a:uFillTx/>
              <a:latin typeface="Times New Roman"/>
            </a:endParaRPr>
          </a:p>
        </p:txBody>
      </p:sp>
      <p:sp>
        <p:nvSpPr>
          <p:cNvPr id="822" name="PlaceHolder 3"/>
          <p:cNvSpPr>
            <a:spLocks noGrp="1"/>
          </p:cNvSpPr>
          <p:nvPr>
            <p:ph type="title"/>
          </p:nvPr>
        </p:nvSpPr>
        <p:spPr>
          <a:xfrm>
            <a:off x="414720" y="850320"/>
            <a:ext cx="10797120" cy="51696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1" lang="fr-FR" sz="2800" strike="noStrike" u="none" baseline="30000">
                <a:solidFill>
                  <a:schemeClr val="accent2"/>
                </a:solidFill>
                <a:effectLst/>
                <a:uFillTx/>
                <a:latin typeface="Arial"/>
              </a:rPr>
              <a:t>74-78</a:t>
            </a:r>
            <a:r>
              <a:rPr b="1" lang="fr-FR" sz="2800" strike="noStrike" u="none">
                <a:solidFill>
                  <a:schemeClr val="accent2"/>
                </a:solidFill>
                <a:effectLst/>
                <a:uFillTx/>
                <a:latin typeface="Arial"/>
              </a:rPr>
              <a:t>Rb</a:t>
            </a:r>
            <a:r>
              <a:rPr b="1" lang="fr-FR" sz="2800" strike="noStrike" u="none" baseline="30000">
                <a:solidFill>
                  <a:schemeClr val="accent2"/>
                </a:solidFill>
                <a:effectLst/>
                <a:uFillTx/>
                <a:latin typeface="Arial"/>
              </a:rPr>
              <a:t>+</a:t>
            </a:r>
            <a:r>
              <a:rPr b="1" lang="fr-FR" sz="2800" strike="noStrike" u="none">
                <a:solidFill>
                  <a:schemeClr val="accent2"/>
                </a:solidFill>
                <a:effectLst/>
                <a:uFillTx/>
                <a:latin typeface="Arial"/>
              </a:rPr>
              <a:t> ion rates obtained in 2023</a:t>
            </a:r>
            <a:endParaRPr b="0" lang="fr-FR" sz="2800" strike="noStrike" u="none">
              <a:solidFill>
                <a:srgbClr val="000000"/>
              </a:solidFill>
              <a:effectLst/>
              <a:uFillTx/>
              <a:latin typeface="Arial"/>
            </a:endParaRPr>
          </a:p>
        </p:txBody>
      </p:sp>
      <p:sp>
        <p:nvSpPr>
          <p:cNvPr id="823" name="ZoneTexte 11"/>
          <p:cNvSpPr/>
          <p:nvPr/>
        </p:nvSpPr>
        <p:spPr>
          <a:xfrm>
            <a:off x="414720" y="1371600"/>
            <a:ext cx="402120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1800" strike="noStrike" u="none">
                <a:solidFill>
                  <a:schemeClr val="dk1"/>
                </a:solidFill>
                <a:effectLst/>
                <a:uFillTx/>
                <a:latin typeface="Calibri"/>
              </a:rPr>
              <a:t>Reaction: 20Ne @ </a:t>
            </a:r>
            <a:r>
              <a:rPr b="0" lang="fr-FR" sz="1800" strike="noStrike" u="none">
                <a:solidFill>
                  <a:schemeClr val="dk1"/>
                </a:solidFill>
                <a:effectLst/>
                <a:uFillTx/>
                <a:latin typeface="Calibri"/>
              </a:rPr>
              <a:t>90 MeV on </a:t>
            </a:r>
            <a:r>
              <a:rPr b="0" lang="fr-FR" sz="1100" strike="noStrike" u="none">
                <a:solidFill>
                  <a:schemeClr val="dk1"/>
                </a:solidFill>
                <a:effectLst/>
                <a:uFillTx/>
                <a:latin typeface="Calibri"/>
              </a:rPr>
              <a:t>Mo</a:t>
            </a:r>
            <a:r>
              <a:rPr b="0" lang="fr-FR" sz="1800" strike="noStrike" u="none">
                <a:solidFill>
                  <a:schemeClr val="dk1"/>
                </a:solidFill>
                <a:effectLst/>
                <a:uFillTx/>
                <a:latin typeface="Calibri"/>
              </a:rPr>
              <a:t>/</a:t>
            </a:r>
            <a:r>
              <a:rPr b="0" lang="fr-FR" sz="1800" strike="noStrike" u="none" baseline="30000">
                <a:solidFill>
                  <a:schemeClr val="dk1"/>
                </a:solidFill>
                <a:effectLst/>
                <a:uFillTx/>
                <a:latin typeface="Calibri"/>
              </a:rPr>
              <a:t>nat</a:t>
            </a:r>
            <a:r>
              <a:rPr b="0" lang="fr-FR" sz="1800" strike="noStrike" u="none">
                <a:solidFill>
                  <a:schemeClr val="dk1"/>
                </a:solidFill>
                <a:effectLst/>
                <a:uFillTx/>
                <a:latin typeface="Calibri"/>
              </a:rPr>
              <a:t>Ni/</a:t>
            </a:r>
            <a:r>
              <a:rPr b="0" lang="fr-FR" sz="1100" strike="noStrike" u="none">
                <a:solidFill>
                  <a:schemeClr val="dk1"/>
                </a:solidFill>
                <a:effectLst/>
                <a:uFillTx/>
                <a:latin typeface="Calibri"/>
              </a:rPr>
              <a:t>Mo</a:t>
            </a:r>
            <a:endParaRPr b="0" lang="fr-FR" sz="1100" strike="noStrike" u="none">
              <a:solidFill>
                <a:srgbClr val="000000"/>
              </a:solidFill>
              <a:effectLst/>
              <a:uFillTx/>
              <a:latin typeface="Arial"/>
            </a:endParaRPr>
          </a:p>
          <a:p>
            <a:pPr defTabSz="914400">
              <a:lnSpc>
                <a:spcPct val="100000"/>
              </a:lnSpc>
            </a:pPr>
            <a:r>
              <a:rPr b="1" lang="fr-FR" sz="1800" strike="noStrike" u="none">
                <a:solidFill>
                  <a:schemeClr val="dk1"/>
                </a:solidFill>
                <a:effectLst/>
                <a:uFillTx/>
                <a:latin typeface="Calibri"/>
              </a:rPr>
              <a:t>Temperature ~1200°C + T</a:t>
            </a:r>
            <a:r>
              <a:rPr b="1" lang="fr-FR" sz="1800" strike="noStrike" u="none" baseline="-25000">
                <a:solidFill>
                  <a:schemeClr val="dk1"/>
                </a:solidFill>
                <a:effectLst/>
                <a:uFillTx/>
                <a:latin typeface="Calibri"/>
              </a:rPr>
              <a:t>beam power </a:t>
            </a:r>
            <a:r>
              <a:rPr b="1" lang="fr-FR" sz="1400" strike="noStrike" u="none">
                <a:solidFill>
                  <a:schemeClr val="dk1"/>
                </a:solidFill>
                <a:effectLst/>
                <a:uFillTx/>
                <a:latin typeface="Calibri"/>
              </a:rPr>
              <a:t>(</a:t>
            </a:r>
            <a:r>
              <a:rPr b="1" lang="fr-FR" sz="1600" strike="noStrike" u="none">
                <a:solidFill>
                  <a:schemeClr val="dk1"/>
                </a:solidFill>
                <a:effectLst/>
                <a:uFillTx/>
                <a:latin typeface="Calibri"/>
              </a:rPr>
              <a:t>~100 °C</a:t>
            </a:r>
            <a:r>
              <a:rPr b="1" lang="fr-FR" sz="1400" strike="noStrike" u="none">
                <a:solidFill>
                  <a:schemeClr val="dk1"/>
                </a:solidFill>
                <a:effectLst/>
                <a:uFillTx/>
                <a:latin typeface="Calibri"/>
              </a:rPr>
              <a:t>)</a:t>
            </a:r>
            <a:endParaRPr b="0" lang="fr-FR" sz="1400" strike="noStrike" u="none">
              <a:solidFill>
                <a:srgbClr val="000000"/>
              </a:solidFill>
              <a:effectLst/>
              <a:uFillTx/>
              <a:latin typeface="Arial"/>
            </a:endParaRPr>
          </a:p>
        </p:txBody>
      </p:sp>
      <p:graphicFrame>
        <p:nvGraphicFramePr>
          <p:cNvPr id="824" name="Graphique 13"/>
          <p:cNvGraphicFramePr/>
          <p:nvPr/>
        </p:nvGraphicFramePr>
        <p:xfrm>
          <a:off x="299520" y="2471040"/>
          <a:ext cx="4727880" cy="2757960"/>
        </p:xfrm>
        <a:graphic>
          <a:graphicData uri="http://schemas.openxmlformats.org/drawingml/2006/chart">
            <c:chart xmlns:c="http://schemas.openxmlformats.org/drawingml/2006/chart" xmlns:r="http://schemas.openxmlformats.org/officeDocument/2006/relationships" r:id="rId1"/>
          </a:graphicData>
        </a:graphic>
      </p:graphicFrame>
      <p:grpSp>
        <p:nvGrpSpPr>
          <p:cNvPr id="825" name="Groupe 5"/>
          <p:cNvGrpSpPr/>
          <p:nvPr/>
        </p:nvGrpSpPr>
        <p:grpSpPr>
          <a:xfrm>
            <a:off x="5138280" y="1094400"/>
            <a:ext cx="6451560" cy="4245480"/>
            <a:chOff x="5138280" y="1094400"/>
            <a:chExt cx="6451560" cy="4245480"/>
          </a:xfrm>
        </p:grpSpPr>
        <p:graphicFrame>
          <p:nvGraphicFramePr>
            <p:cNvPr id="826" name="Graphique 12"/>
            <p:cNvGraphicFramePr/>
            <p:nvPr/>
          </p:nvGraphicFramePr>
          <p:xfrm>
            <a:off x="5138280" y="1094400"/>
            <a:ext cx="6451560" cy="4245480"/>
          </p:xfrm>
          <a:graphic>
            <a:graphicData uri="http://schemas.openxmlformats.org/drawingml/2006/chart">
              <c:chart xmlns:c="http://schemas.openxmlformats.org/drawingml/2006/chart" xmlns:r="http://schemas.openxmlformats.org/officeDocument/2006/relationships" r:id="rId2"/>
            </a:graphicData>
          </a:graphic>
        </p:graphicFrame>
        <p:sp>
          <p:nvSpPr>
            <p:cNvPr id="838" name="ZoneTexte 3"/>
            <p:cNvSpPr/>
            <p:nvPr/>
          </p:nvSpPr>
          <p:spPr>
            <a:xfrm rot="16200000">
              <a:off x="7558920" y="1582200"/>
              <a:ext cx="470880" cy="31212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19 s</a:t>
              </a:r>
              <a:endParaRPr b="0" lang="fr-FR" sz="1400" strike="noStrike" u="none">
                <a:solidFill>
                  <a:srgbClr val="000000"/>
                </a:solidFill>
                <a:effectLst/>
                <a:uFillTx/>
                <a:latin typeface="Arial"/>
              </a:endParaRPr>
            </a:p>
          </p:txBody>
        </p:sp>
        <p:sp>
          <p:nvSpPr>
            <p:cNvPr id="839" name="ZoneTexte 14"/>
            <p:cNvSpPr/>
            <p:nvPr/>
          </p:nvSpPr>
          <p:spPr>
            <a:xfrm rot="16200000">
              <a:off x="6553800" y="3224880"/>
              <a:ext cx="748080" cy="31212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64,8 ms</a:t>
              </a:r>
              <a:endParaRPr b="0" lang="fr-FR" sz="1400" strike="noStrike" u="none">
                <a:solidFill>
                  <a:srgbClr val="000000"/>
                </a:solidFill>
                <a:effectLst/>
                <a:uFillTx/>
                <a:latin typeface="Arial"/>
              </a:endParaRPr>
            </a:p>
          </p:txBody>
        </p:sp>
      </p:grpSp>
      <p:sp>
        <p:nvSpPr>
          <p:cNvPr id="840" name="ZoneTexte 15"/>
          <p:cNvSpPr/>
          <p:nvPr/>
        </p:nvSpPr>
        <p:spPr>
          <a:xfrm>
            <a:off x="1780200" y="5326920"/>
            <a:ext cx="8230680" cy="69948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pPr>
            <a:r>
              <a:rPr b="1" lang="fr-FR" sz="2000" strike="noStrike" u="none">
                <a:solidFill>
                  <a:srgbClr val="000000"/>
                </a:solidFill>
                <a:effectLst/>
                <a:uFillTx/>
                <a:latin typeface="Calibri"/>
              </a:rPr>
              <a:t>Consistent with the predictions</a:t>
            </a:r>
            <a:endParaRPr b="0" lang="fr-FR" sz="2000" strike="noStrike" u="none">
              <a:solidFill>
                <a:srgbClr val="000000"/>
              </a:solidFill>
              <a:effectLst/>
              <a:uFillTx/>
              <a:latin typeface="Arial"/>
            </a:endParaRPr>
          </a:p>
          <a:p>
            <a:pPr algn="ctr" defTabSz="914400">
              <a:lnSpc>
                <a:spcPct val="100000"/>
              </a:lnSpc>
            </a:pPr>
            <a:r>
              <a:rPr b="1" lang="fr-FR" sz="2000" strike="noStrike" u="none">
                <a:solidFill>
                  <a:srgbClr val="000000"/>
                </a:solidFill>
                <a:effectLst/>
                <a:uFillTx/>
                <a:latin typeface="Calibri"/>
              </a:rPr>
              <a:t>Implies an atom-to-ion transformation time shorter than the half-live of </a:t>
            </a:r>
            <a:r>
              <a:rPr b="1" lang="fr-FR" sz="2000" strike="noStrike" u="none" baseline="30000">
                <a:solidFill>
                  <a:srgbClr val="000000"/>
                </a:solidFill>
                <a:effectLst/>
                <a:uFillTx/>
                <a:latin typeface="Calibri"/>
              </a:rPr>
              <a:t>74</a:t>
            </a:r>
            <a:r>
              <a:rPr b="1" lang="fr-FR" sz="2000" strike="noStrike" u="none">
                <a:solidFill>
                  <a:srgbClr val="000000"/>
                </a:solidFill>
                <a:effectLst/>
                <a:uFillTx/>
                <a:latin typeface="Calibri"/>
              </a:rPr>
              <a:t>Rb</a:t>
            </a:r>
            <a:endParaRPr b="0" lang="fr-FR" sz="2000" strike="noStrike" u="none">
              <a:solidFill>
                <a:srgbClr val="000000"/>
              </a:solidFill>
              <a:effectLst/>
              <a:uFillTx/>
              <a:latin typeface="Arial"/>
            </a:endParaRPr>
          </a:p>
        </p:txBody>
      </p:sp>
      <p:sp>
        <p:nvSpPr>
          <p:cNvPr id="841" name=""/>
          <p:cNvSpPr/>
          <p:nvPr/>
        </p:nvSpPr>
        <p:spPr>
          <a:xfrm>
            <a:off x="10440000" y="3743280"/>
            <a:ext cx="662760" cy="2646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200" strike="noStrike" u="none">
                <a:solidFill>
                  <a:srgbClr val="000000"/>
                </a:solidFill>
                <a:effectLst/>
                <a:uFillTx/>
                <a:latin typeface="Arial"/>
              </a:rPr>
              <a:t>system</a:t>
            </a:r>
            <a:endParaRPr b="0" lang="fr-FR" sz="12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2" name="PlaceHolder 1"/>
          <p:cNvSpPr>
            <a:spLocks noGrp="1"/>
          </p:cNvSpPr>
          <p:nvPr>
            <p:ph type="ftr" idx="194"/>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EMIS XX 2025 </a:t>
            </a:r>
            <a:r>
              <a:rPr b="0" lang="en-US" sz="1000" strike="noStrike" u="none">
                <a:solidFill>
                  <a:schemeClr val="lt1"/>
                </a:solidFill>
                <a:effectLst/>
                <a:uFillTx/>
                <a:latin typeface="Arial"/>
              </a:rPr>
              <a:t>19–24 oct. 2025  Chateau Fairmont Whistler Canada</a:t>
            </a:r>
            <a:endParaRPr b="0" lang="fr-FR" sz="1000" strike="noStrike" u="none">
              <a:solidFill>
                <a:srgbClr val="000000"/>
              </a:solidFill>
              <a:effectLst/>
              <a:uFillTx/>
              <a:latin typeface="Times New Roman"/>
            </a:endParaRPr>
          </a:p>
        </p:txBody>
      </p:sp>
      <p:sp>
        <p:nvSpPr>
          <p:cNvPr id="843" name="PlaceHolder 2"/>
          <p:cNvSpPr>
            <a:spLocks noGrp="1"/>
          </p:cNvSpPr>
          <p:nvPr>
            <p:ph type="dt" idx="195"/>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24/10/2025</a:t>
            </a:r>
            <a:endParaRPr b="0" lang="fr-FR" sz="1000" strike="noStrike" u="none">
              <a:solidFill>
                <a:srgbClr val="000000"/>
              </a:solidFill>
              <a:effectLst/>
              <a:uFillTx/>
              <a:latin typeface="Times New Roman"/>
            </a:endParaRPr>
          </a:p>
        </p:txBody>
      </p:sp>
      <p:sp>
        <p:nvSpPr>
          <p:cNvPr id="844" name="PlaceHolder 3"/>
          <p:cNvSpPr>
            <a:spLocks noGrp="1"/>
          </p:cNvSpPr>
          <p:nvPr>
            <p:ph type="title"/>
          </p:nvPr>
        </p:nvSpPr>
        <p:spPr>
          <a:xfrm>
            <a:off x="414720" y="850320"/>
            <a:ext cx="10797120" cy="51696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1" lang="fr-FR" sz="2800" strike="noStrike" u="none">
                <a:solidFill>
                  <a:schemeClr val="accent2"/>
                </a:solidFill>
                <a:effectLst/>
                <a:uFillTx/>
                <a:latin typeface="Arial"/>
              </a:rPr>
              <a:t>2025: </a:t>
            </a:r>
            <a:r>
              <a:rPr b="1" lang="fr-FR" sz="2800" strike="noStrike" u="none" baseline="30000">
                <a:solidFill>
                  <a:schemeClr val="accent2"/>
                </a:solidFill>
                <a:effectLst/>
                <a:uFillTx/>
                <a:latin typeface="Arial"/>
              </a:rPr>
              <a:t>74</a:t>
            </a:r>
            <a:r>
              <a:rPr b="1" lang="fr-FR" sz="2800" strike="noStrike" u="none">
                <a:solidFill>
                  <a:schemeClr val="accent2"/>
                </a:solidFill>
                <a:effectLst/>
                <a:uFillTx/>
                <a:latin typeface="Arial"/>
              </a:rPr>
              <a:t>Rb</a:t>
            </a:r>
            <a:r>
              <a:rPr b="1" lang="fr-FR" sz="2800" strike="noStrike" u="none" baseline="30000">
                <a:solidFill>
                  <a:schemeClr val="accent2"/>
                </a:solidFill>
                <a:effectLst/>
                <a:uFillTx/>
                <a:latin typeface="Arial"/>
              </a:rPr>
              <a:t>+</a:t>
            </a:r>
            <a:r>
              <a:rPr b="1" lang="fr-FR" sz="2800" strike="noStrike" u="none">
                <a:solidFill>
                  <a:schemeClr val="accent2"/>
                </a:solidFill>
                <a:effectLst/>
                <a:uFillTx/>
                <a:latin typeface="Arial"/>
              </a:rPr>
              <a:t> production</a:t>
            </a:r>
            <a:endParaRPr b="0" lang="fr-FR" sz="2800" strike="noStrike" u="none">
              <a:solidFill>
                <a:srgbClr val="000000"/>
              </a:solidFill>
              <a:effectLst/>
              <a:uFillTx/>
              <a:latin typeface="Arial"/>
            </a:endParaRPr>
          </a:p>
        </p:txBody>
      </p:sp>
      <p:sp>
        <p:nvSpPr>
          <p:cNvPr id="845" name="ZoneTexte 2"/>
          <p:cNvSpPr/>
          <p:nvPr/>
        </p:nvSpPr>
        <p:spPr>
          <a:xfrm>
            <a:off x="414720" y="1371600"/>
            <a:ext cx="527328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1800" strike="noStrike" u="none">
                <a:solidFill>
                  <a:schemeClr val="dk1"/>
                </a:solidFill>
                <a:effectLst/>
                <a:uFillTx/>
                <a:latin typeface="Calibri"/>
              </a:rPr>
              <a:t>Optimized reaction: </a:t>
            </a:r>
            <a:r>
              <a:rPr b="1" lang="fr-FR" sz="1800" strike="noStrike" u="none" baseline="30000">
                <a:solidFill>
                  <a:schemeClr val="dk1"/>
                </a:solidFill>
                <a:effectLst/>
                <a:uFillTx/>
                <a:latin typeface="Calibri"/>
              </a:rPr>
              <a:t>20</a:t>
            </a:r>
            <a:r>
              <a:rPr b="1" lang="fr-FR" sz="1800" strike="noStrike" u="none">
                <a:solidFill>
                  <a:schemeClr val="dk1"/>
                </a:solidFill>
                <a:effectLst/>
                <a:uFillTx/>
                <a:latin typeface="Calibri"/>
              </a:rPr>
              <a:t>Ne @ </a:t>
            </a:r>
            <a:r>
              <a:rPr b="0" lang="fr-FR" sz="1800" strike="noStrike" u="none">
                <a:solidFill>
                  <a:schemeClr val="dk1"/>
                </a:solidFill>
                <a:effectLst/>
                <a:uFillTx/>
                <a:latin typeface="Calibri"/>
              </a:rPr>
              <a:t>117 MeV on </a:t>
            </a:r>
            <a:r>
              <a:rPr b="0" lang="fr-FR" sz="1100" strike="noStrike" u="none">
                <a:solidFill>
                  <a:schemeClr val="dk1"/>
                </a:solidFill>
                <a:effectLst/>
                <a:uFillTx/>
                <a:latin typeface="Calibri"/>
              </a:rPr>
              <a:t>Mo</a:t>
            </a:r>
            <a:r>
              <a:rPr b="0" lang="fr-FR" sz="1800" strike="noStrike" u="none">
                <a:solidFill>
                  <a:schemeClr val="dk1"/>
                </a:solidFill>
                <a:effectLst/>
                <a:uFillTx/>
                <a:latin typeface="Calibri"/>
              </a:rPr>
              <a:t>/</a:t>
            </a:r>
            <a:r>
              <a:rPr b="0" lang="fr-FR" sz="1800" strike="noStrike" u="none" baseline="30000">
                <a:solidFill>
                  <a:schemeClr val="dk1"/>
                </a:solidFill>
                <a:effectLst/>
                <a:uFillTx/>
                <a:latin typeface="Calibri"/>
              </a:rPr>
              <a:t>nat</a:t>
            </a:r>
            <a:r>
              <a:rPr b="0" lang="fr-FR" sz="1800" strike="noStrike" u="none">
                <a:solidFill>
                  <a:schemeClr val="dk1"/>
                </a:solidFill>
                <a:effectLst/>
                <a:uFillTx/>
                <a:latin typeface="Calibri"/>
              </a:rPr>
              <a:t>Ni/</a:t>
            </a:r>
            <a:r>
              <a:rPr b="0" lang="fr-FR" sz="1100" strike="noStrike" u="none">
                <a:solidFill>
                  <a:schemeClr val="dk1"/>
                </a:solidFill>
                <a:effectLst/>
                <a:uFillTx/>
                <a:latin typeface="Calibri"/>
              </a:rPr>
              <a:t>Mo</a:t>
            </a:r>
            <a:endParaRPr b="0" lang="fr-FR" sz="1100" strike="noStrike" u="none">
              <a:solidFill>
                <a:srgbClr val="000000"/>
              </a:solidFill>
              <a:effectLst/>
              <a:uFillTx/>
              <a:latin typeface="Arial"/>
            </a:endParaRPr>
          </a:p>
          <a:p>
            <a:pPr defTabSz="914400">
              <a:lnSpc>
                <a:spcPct val="100000"/>
              </a:lnSpc>
            </a:pPr>
            <a:r>
              <a:rPr b="1" lang="fr-FR" sz="1800" strike="noStrike" u="none">
                <a:solidFill>
                  <a:schemeClr val="dk1"/>
                </a:solidFill>
                <a:effectLst/>
                <a:uFillTx/>
                <a:latin typeface="Calibri"/>
              </a:rPr>
              <a:t>Maximum heating (T=1500°C) + beam power (~100W)</a:t>
            </a:r>
            <a:endParaRPr b="0" lang="fr-FR" sz="1800" strike="noStrike" u="none">
              <a:solidFill>
                <a:srgbClr val="000000"/>
              </a:solidFill>
              <a:effectLst/>
              <a:uFillTx/>
              <a:latin typeface="Arial"/>
            </a:endParaRPr>
          </a:p>
        </p:txBody>
      </p:sp>
      <p:sp>
        <p:nvSpPr>
          <p:cNvPr id="846" name="ZoneTexte 9"/>
          <p:cNvSpPr/>
          <p:nvPr/>
        </p:nvSpPr>
        <p:spPr>
          <a:xfrm>
            <a:off x="9963720" y="6010200"/>
            <a:ext cx="2076480" cy="312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i="1" lang="fr-FR" sz="1400" strike="noStrike" u="none">
                <a:solidFill>
                  <a:schemeClr val="dk1"/>
                </a:solidFill>
                <a:effectLst/>
                <a:uFillTx/>
                <a:latin typeface="Calibri"/>
              </a:rPr>
              <a:t>Calculation: LISE++, PACE4</a:t>
            </a:r>
            <a:endParaRPr b="0" lang="fr-FR" sz="1400" strike="noStrike" u="none">
              <a:solidFill>
                <a:srgbClr val="000000"/>
              </a:solidFill>
              <a:effectLst/>
              <a:uFillTx/>
              <a:latin typeface="Arial"/>
            </a:endParaRPr>
          </a:p>
        </p:txBody>
      </p:sp>
      <p:grpSp>
        <p:nvGrpSpPr>
          <p:cNvPr id="847" name="Groupe 35"/>
          <p:cNvGrpSpPr/>
          <p:nvPr/>
        </p:nvGrpSpPr>
        <p:grpSpPr>
          <a:xfrm>
            <a:off x="589320" y="2094120"/>
            <a:ext cx="4727880" cy="2757960"/>
            <a:chOff x="589320" y="2094120"/>
            <a:chExt cx="4727880" cy="2757960"/>
          </a:xfrm>
        </p:grpSpPr>
        <p:graphicFrame>
          <p:nvGraphicFramePr>
            <p:cNvPr id="848" name="Graphique 12"/>
            <p:cNvGraphicFramePr/>
            <p:nvPr/>
          </p:nvGraphicFramePr>
          <p:xfrm>
            <a:off x="589320" y="2094120"/>
            <a:ext cx="4727880" cy="2757960"/>
          </p:xfrm>
          <a:graphic>
            <a:graphicData uri="http://schemas.openxmlformats.org/drawingml/2006/chart">
              <c:chart xmlns:c="http://schemas.openxmlformats.org/drawingml/2006/chart" xmlns:r="http://schemas.openxmlformats.org/officeDocument/2006/relationships" r:id="rId1"/>
            </a:graphicData>
          </a:graphic>
        </p:graphicFrame>
        <p:cxnSp>
          <p:nvCxnSpPr>
            <p:cNvPr id="849" name="Connecteur droit avec flèche 5"/>
            <p:cNvCxnSpPr/>
            <p:nvPr/>
          </p:nvCxnSpPr>
          <p:spPr>
            <a:xfrm flipV="1">
              <a:off x="1958400" y="2953080"/>
              <a:ext cx="4320" cy="1096200"/>
            </a:xfrm>
            <a:prstGeom prst="straightConnector1">
              <a:avLst/>
            </a:prstGeom>
            <a:ln w="0">
              <a:solidFill>
                <a:srgbClr val="000000"/>
              </a:solidFill>
              <a:tailEnd len="med" type="triangle" w="med"/>
            </a:ln>
          </p:spPr>
        </p:cxnSp>
        <p:sp>
          <p:nvSpPr>
            <p:cNvPr id="850" name="ZoneTexte 7"/>
            <p:cNvSpPr/>
            <p:nvPr/>
          </p:nvSpPr>
          <p:spPr>
            <a:xfrm rot="16200000">
              <a:off x="1501200" y="3343680"/>
              <a:ext cx="568800" cy="31212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x 500</a:t>
              </a:r>
              <a:endParaRPr b="0" lang="fr-FR" sz="1400" strike="noStrike" u="none">
                <a:solidFill>
                  <a:srgbClr val="000000"/>
                </a:solidFill>
                <a:effectLst/>
                <a:uFillTx/>
                <a:latin typeface="Arial"/>
              </a:endParaRPr>
            </a:p>
          </p:txBody>
        </p:sp>
      </p:grpSp>
      <p:grpSp>
        <p:nvGrpSpPr>
          <p:cNvPr id="851" name="Groupe 34"/>
          <p:cNvGrpSpPr/>
          <p:nvPr/>
        </p:nvGrpSpPr>
        <p:grpSpPr>
          <a:xfrm>
            <a:off x="5544360" y="1325160"/>
            <a:ext cx="6058800" cy="3940560"/>
            <a:chOff x="5544360" y="1325160"/>
            <a:chExt cx="6058800" cy="3940560"/>
          </a:xfrm>
        </p:grpSpPr>
        <p:graphicFrame>
          <p:nvGraphicFramePr>
            <p:cNvPr id="852" name="Graphique 15"/>
            <p:cNvGraphicFramePr/>
            <p:nvPr/>
          </p:nvGraphicFramePr>
          <p:xfrm>
            <a:off x="5544360" y="1325160"/>
            <a:ext cx="6058800" cy="3940560"/>
          </p:xfrm>
          <a:graphic>
            <a:graphicData uri="http://schemas.openxmlformats.org/drawingml/2006/chart">
              <c:chart xmlns:c="http://schemas.openxmlformats.org/drawingml/2006/chart" xmlns:r="http://schemas.openxmlformats.org/officeDocument/2006/relationships" r:id="rId2"/>
            </a:graphicData>
          </a:graphic>
        </p:graphicFrame>
        <p:grpSp>
          <p:nvGrpSpPr>
            <p:cNvPr id="864" name="Groupe 31"/>
            <p:cNvGrpSpPr/>
            <p:nvPr/>
          </p:nvGrpSpPr>
          <p:grpSpPr>
            <a:xfrm>
              <a:off x="6592680" y="2800080"/>
              <a:ext cx="752400" cy="1710720"/>
              <a:chOff x="6592680" y="2800080"/>
              <a:chExt cx="752400" cy="1710720"/>
            </a:xfrm>
          </p:grpSpPr>
          <p:cxnSp>
            <p:nvCxnSpPr>
              <p:cNvPr id="865" name="Connecteur droit avec flèche 17"/>
              <p:cNvCxnSpPr/>
              <p:nvPr/>
            </p:nvCxnSpPr>
            <p:spPr>
              <a:xfrm flipV="1">
                <a:off x="7174080" y="3676320"/>
                <a:ext cx="4320" cy="834840"/>
              </a:xfrm>
              <a:prstGeom prst="straightConnector1">
                <a:avLst/>
              </a:prstGeom>
              <a:ln w="0">
                <a:solidFill>
                  <a:srgbClr val="000000"/>
                </a:solidFill>
                <a:tailEnd len="med" type="triangle" w="med"/>
              </a:ln>
            </p:spPr>
          </p:cxnSp>
          <p:grpSp>
            <p:nvGrpSpPr>
              <p:cNvPr id="866" name="Groupe 26"/>
              <p:cNvGrpSpPr/>
              <p:nvPr/>
            </p:nvGrpSpPr>
            <p:grpSpPr>
              <a:xfrm>
                <a:off x="7232760" y="3483000"/>
                <a:ext cx="112320" cy="480960"/>
                <a:chOff x="7232760" y="3483000"/>
                <a:chExt cx="112320" cy="480960"/>
              </a:xfrm>
            </p:grpSpPr>
            <p:sp>
              <p:nvSpPr>
                <p:cNvPr id="867" name="Forme libre 21"/>
                <p:cNvSpPr/>
                <p:nvPr/>
              </p:nvSpPr>
              <p:spPr>
                <a:xfrm>
                  <a:off x="7281360" y="3483000"/>
                  <a:ext cx="5400" cy="472320"/>
                </a:xfrm>
                <a:custGeom>
                  <a:avLst/>
                  <a:gdLst>
                    <a:gd name="textAreaLeft" fmla="*/ 0 w 5400"/>
                    <a:gd name="textAreaRight" fmla="*/ 9720 w 5400"/>
                    <a:gd name="textAreaTop" fmla="*/ 0 h 472320"/>
                    <a:gd name="textAreaBottom" fmla="*/ 476640 h 472320"/>
                  </a:gdLst>
                  <a:ahLst/>
                  <a:cxnLst/>
                  <a:rect l="textAreaLeft" t="textAreaTop" r="textAreaRight" b="textAreaBottom"/>
                  <a:pathLst>
                    <a:path w="9728" h="476656">
                      <a:moveTo>
                        <a:pt x="9728" y="0"/>
                      </a:moveTo>
                      <a:lnTo>
                        <a:pt x="9728" y="476656"/>
                      </a:lnTo>
                      <a:lnTo>
                        <a:pt x="0" y="476656"/>
                      </a:lnTo>
                    </a:path>
                  </a:pathLst>
                </a:custGeom>
                <a:no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868" name="Forme libre 25"/>
                <p:cNvSpPr/>
                <p:nvPr/>
              </p:nvSpPr>
              <p:spPr>
                <a:xfrm>
                  <a:off x="7232760" y="3483000"/>
                  <a:ext cx="112320" cy="360"/>
                </a:xfrm>
                <a:custGeom>
                  <a:avLst/>
                  <a:gdLst>
                    <a:gd name="textAreaLeft" fmla="*/ 0 w 112320"/>
                    <a:gd name="textAreaRight" fmla="*/ 116640 w 112320"/>
                    <a:gd name="textAreaTop" fmla="*/ 0 h 360"/>
                    <a:gd name="textAreaBottom" fmla="*/ 1474560 h 360"/>
                  </a:gdLst>
                  <a:ahLst/>
                  <a:cxnLst/>
                  <a:rect l="textAreaLeft" t="textAreaTop" r="textAreaRight" b="textAreaBottom"/>
                  <a:pathLst>
                    <a:path w="116732" h="0">
                      <a:moveTo>
                        <a:pt x="0" y="0"/>
                      </a:moveTo>
                      <a:lnTo>
                        <a:pt x="116732" y="0"/>
                      </a:lnTo>
                    </a:path>
                  </a:pathLst>
                </a:custGeom>
                <a:no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4280" bIns="-4428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869" name="Forme libre 27"/>
                <p:cNvSpPr/>
                <p:nvPr/>
              </p:nvSpPr>
              <p:spPr>
                <a:xfrm>
                  <a:off x="7232760" y="3963600"/>
                  <a:ext cx="112320" cy="360"/>
                </a:xfrm>
                <a:custGeom>
                  <a:avLst/>
                  <a:gdLst>
                    <a:gd name="textAreaLeft" fmla="*/ 0 w 112320"/>
                    <a:gd name="textAreaRight" fmla="*/ 116640 w 112320"/>
                    <a:gd name="textAreaTop" fmla="*/ 0 h 360"/>
                    <a:gd name="textAreaBottom" fmla="*/ 1474560 h 360"/>
                  </a:gdLst>
                  <a:ahLst/>
                  <a:cxnLst/>
                  <a:rect l="textAreaLeft" t="textAreaTop" r="textAreaRight" b="textAreaBottom"/>
                  <a:pathLst>
                    <a:path w="116732" h="0">
                      <a:moveTo>
                        <a:pt x="0" y="0"/>
                      </a:moveTo>
                      <a:lnTo>
                        <a:pt x="116732" y="0"/>
                      </a:lnTo>
                    </a:path>
                  </a:pathLst>
                </a:custGeom>
                <a:no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4280" bIns="-44280" anchor="ctr">
                  <a:noAutofit/>
                </a:bodyPr>
                <a:p>
                  <a:pPr algn="ctr" defTabSz="914400">
                    <a:lnSpc>
                      <a:spcPct val="100000"/>
                    </a:lnSpc>
                  </a:pPr>
                  <a:endParaRPr b="0" lang="fr-FR" sz="1800" strike="noStrike" u="none">
                    <a:solidFill>
                      <a:schemeClr val="lt1"/>
                    </a:solidFill>
                    <a:effectLst/>
                    <a:uFillTx/>
                    <a:latin typeface="Calibri"/>
                  </a:endParaRPr>
                </a:p>
              </p:txBody>
            </p:sp>
          </p:grpSp>
          <p:sp>
            <p:nvSpPr>
              <p:cNvPr id="870" name="ZoneTexte 29"/>
              <p:cNvSpPr/>
              <p:nvPr/>
            </p:nvSpPr>
            <p:spPr>
              <a:xfrm rot="16200000">
                <a:off x="6714720" y="3936600"/>
                <a:ext cx="567000" cy="31212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x ~20</a:t>
                </a:r>
                <a:endParaRPr b="0" lang="fr-FR" sz="1400" strike="noStrike" u="none">
                  <a:solidFill>
                    <a:srgbClr val="000000"/>
                  </a:solidFill>
                  <a:effectLst/>
                  <a:uFillTx/>
                  <a:latin typeface="Arial"/>
                </a:endParaRPr>
              </a:p>
            </p:txBody>
          </p:sp>
          <p:cxnSp>
            <p:nvCxnSpPr>
              <p:cNvPr id="871" name="Connecteur droit avec flèche 30"/>
              <p:cNvCxnSpPr/>
              <p:nvPr/>
            </p:nvCxnSpPr>
            <p:spPr>
              <a:xfrm flipV="1">
                <a:off x="6995880" y="2800080"/>
                <a:ext cx="4320" cy="916920"/>
              </a:xfrm>
              <a:prstGeom prst="straightConnector1">
                <a:avLst/>
              </a:prstGeom>
              <a:ln w="0">
                <a:solidFill>
                  <a:srgbClr val="000000"/>
                </a:solidFill>
                <a:tailEnd len="med" type="triangle" w="med"/>
              </a:ln>
            </p:spPr>
          </p:cxnSp>
          <p:sp>
            <p:nvSpPr>
              <p:cNvPr id="872" name="ZoneTexte 33"/>
              <p:cNvSpPr/>
              <p:nvPr/>
            </p:nvSpPr>
            <p:spPr>
              <a:xfrm rot="16200000">
                <a:off x="6422760" y="3062160"/>
                <a:ext cx="713160" cy="37368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x ~25 </a:t>
                </a:r>
                <a:r>
                  <a:rPr b="0" lang="fr-FR" sz="1800" strike="noStrike" u="none">
                    <a:solidFill>
                      <a:schemeClr val="dk1"/>
                    </a:solidFill>
                    <a:effectLst/>
                    <a:uFillTx/>
                    <a:latin typeface="Calibri"/>
                  </a:rPr>
                  <a:t>?</a:t>
                </a:r>
                <a:endParaRPr b="0" lang="fr-FR" sz="1800" strike="noStrike" u="none">
                  <a:solidFill>
                    <a:srgbClr val="000000"/>
                  </a:solidFill>
                  <a:effectLst/>
                  <a:uFillTx/>
                  <a:latin typeface="Arial"/>
                </a:endParaRPr>
              </a:p>
            </p:txBody>
          </p:sp>
        </p:grpSp>
      </p:grpSp>
      <p:sp>
        <p:nvSpPr>
          <p:cNvPr id="873" name="ZoneTexte 36"/>
          <p:cNvSpPr/>
          <p:nvPr/>
        </p:nvSpPr>
        <p:spPr>
          <a:xfrm>
            <a:off x="3208320" y="5400000"/>
            <a:ext cx="5251680" cy="409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2100" strike="noStrike" u="none" baseline="30000">
                <a:solidFill>
                  <a:srgbClr val="000000"/>
                </a:solidFill>
                <a:effectLst/>
                <a:uFillTx/>
                <a:latin typeface="Calibri"/>
              </a:rPr>
              <a:t>74</a:t>
            </a:r>
            <a:r>
              <a:rPr b="1" lang="fr-FR" sz="2100" strike="noStrike" u="none">
                <a:solidFill>
                  <a:srgbClr val="000000"/>
                </a:solidFill>
                <a:effectLst/>
                <a:uFillTx/>
                <a:latin typeface="Calibri"/>
              </a:rPr>
              <a:t>Rb</a:t>
            </a:r>
            <a:r>
              <a:rPr b="1" lang="fr-FR" sz="2100" strike="noStrike" u="none" baseline="30000">
                <a:solidFill>
                  <a:srgbClr val="000000"/>
                </a:solidFill>
                <a:effectLst/>
                <a:uFillTx/>
                <a:latin typeface="Calibri"/>
              </a:rPr>
              <a:t>+</a:t>
            </a:r>
            <a:r>
              <a:rPr b="1" lang="fr-FR" sz="2100" strike="noStrike" u="none">
                <a:solidFill>
                  <a:srgbClr val="000000"/>
                </a:solidFill>
                <a:effectLst/>
                <a:uFillTx/>
                <a:latin typeface="Calibri"/>
              </a:rPr>
              <a:t> rate is not consistent with the prediction</a:t>
            </a:r>
            <a:endParaRPr b="0" lang="fr-FR" sz="2100" strike="noStrike" u="none">
              <a:solidFill>
                <a:srgbClr val="000000"/>
              </a:solidFill>
              <a:effectLst/>
              <a:uFillTx/>
              <a:latin typeface="Arial"/>
            </a:endParaRPr>
          </a:p>
        </p:txBody>
      </p:sp>
      <p:sp>
        <p:nvSpPr>
          <p:cNvPr id="874" name="ZoneTexte 10"/>
          <p:cNvSpPr/>
          <p:nvPr/>
        </p:nvSpPr>
        <p:spPr>
          <a:xfrm rot="19186800">
            <a:off x="5909040" y="1426680"/>
            <a:ext cx="2947320" cy="516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2800" strike="noStrike" u="none">
                <a:solidFill>
                  <a:srgbClr val="ff972f"/>
                </a:solidFill>
                <a:effectLst/>
                <a:uFillTx/>
                <a:latin typeface="Calibri"/>
              </a:rPr>
              <a:t>Preliminary results</a:t>
            </a:r>
            <a:endParaRPr b="0" lang="fr-FR" sz="2800" strike="noStrike" u="none">
              <a:solidFill>
                <a:srgbClr val="000000"/>
              </a:solidFill>
              <a:effectLst/>
              <a:uFillTx/>
              <a:latin typeface="Arial"/>
            </a:endParaRPr>
          </a:p>
        </p:txBody>
      </p:sp>
      <p:sp>
        <p:nvSpPr>
          <p:cNvPr id="875" name=""/>
          <p:cNvSpPr/>
          <p:nvPr/>
        </p:nvSpPr>
        <p:spPr>
          <a:xfrm>
            <a:off x="8139600" y="1442880"/>
            <a:ext cx="3376800" cy="485640"/>
          </a:xfrm>
          <a:prstGeom prst="rect">
            <a:avLst/>
          </a:prstGeom>
          <a:solidFill>
            <a:srgbClr val="ffffff"/>
          </a:solidFill>
          <a:ln w="0">
            <a:noFill/>
          </a:ln>
        </p:spPr>
        <p:style>
          <a:lnRef idx="0"/>
          <a:fillRef idx="0"/>
          <a:effectRef idx="0"/>
          <a:fontRef idx="minor"/>
        </p:style>
        <p:txBody>
          <a:bodyPr lIns="90000" rIns="90000" tIns="45000" bIns="45000" anchor="t">
            <a:spAutoFit/>
          </a:bodyPr>
          <a:p>
            <a:pPr>
              <a:lnSpc>
                <a:spcPct val="100000"/>
              </a:lnSpc>
            </a:pPr>
            <a:r>
              <a:rPr b="0" lang="fr-FR" sz="1500" strike="noStrike" u="none">
                <a:solidFill>
                  <a:srgbClr val="000000"/>
                </a:solidFill>
                <a:effectLst/>
                <a:uFillTx/>
                <a:latin typeface="Arial"/>
              </a:rPr>
              <a:t>20Ne 1,1 µAp +</a:t>
            </a:r>
            <a:r>
              <a:rPr b="0" lang="fr-FR" sz="1500" strike="noStrike" u="none" baseline="33000">
                <a:solidFill>
                  <a:srgbClr val="000000"/>
                </a:solidFill>
                <a:effectLst/>
                <a:uFillTx/>
                <a:latin typeface="Arial"/>
              </a:rPr>
              <a:t>nat</a:t>
            </a:r>
            <a:r>
              <a:rPr b="0" lang="fr-FR" sz="1500" strike="noStrike" u="none">
                <a:solidFill>
                  <a:srgbClr val="000000"/>
                </a:solidFill>
                <a:effectLst/>
                <a:uFillTx/>
                <a:latin typeface="Arial"/>
              </a:rPr>
              <a:t>Ni 4 µm</a:t>
            </a:r>
            <a:endParaRPr b="0" lang="fr-FR" sz="15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6" name="PlaceHolder 1"/>
          <p:cNvSpPr>
            <a:spLocks noGrp="1"/>
          </p:cNvSpPr>
          <p:nvPr>
            <p:ph type="ftr" idx="196"/>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EMIS XX 2025 </a:t>
            </a:r>
            <a:r>
              <a:rPr b="0" lang="en-US" sz="1000" strike="noStrike" u="none">
                <a:solidFill>
                  <a:schemeClr val="lt1"/>
                </a:solidFill>
                <a:effectLst/>
                <a:uFillTx/>
                <a:latin typeface="Arial"/>
              </a:rPr>
              <a:t>19–24 oct. 2025  Chateau Fairmont Whistler Canada</a:t>
            </a:r>
            <a:endParaRPr b="0" lang="fr-FR" sz="1000" strike="noStrike" u="none">
              <a:solidFill>
                <a:srgbClr val="000000"/>
              </a:solidFill>
              <a:effectLst/>
              <a:uFillTx/>
              <a:latin typeface="Times New Roman"/>
            </a:endParaRPr>
          </a:p>
        </p:txBody>
      </p:sp>
      <p:sp>
        <p:nvSpPr>
          <p:cNvPr id="877" name="PlaceHolder 2"/>
          <p:cNvSpPr>
            <a:spLocks noGrp="1"/>
          </p:cNvSpPr>
          <p:nvPr>
            <p:ph type="dt" idx="197"/>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24/10/2025</a:t>
            </a:r>
            <a:endParaRPr b="0" lang="fr-FR" sz="1000" strike="noStrike" u="none">
              <a:solidFill>
                <a:srgbClr val="000000"/>
              </a:solidFill>
              <a:effectLst/>
              <a:uFillTx/>
              <a:latin typeface="Times New Roman"/>
            </a:endParaRPr>
          </a:p>
        </p:txBody>
      </p:sp>
      <p:sp>
        <p:nvSpPr>
          <p:cNvPr id="878" name="PlaceHolder 3"/>
          <p:cNvSpPr>
            <a:spLocks noGrp="1"/>
          </p:cNvSpPr>
          <p:nvPr>
            <p:ph type="title"/>
          </p:nvPr>
        </p:nvSpPr>
        <p:spPr>
          <a:xfrm>
            <a:off x="414720" y="850320"/>
            <a:ext cx="10797120" cy="51696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1" lang="fr-FR" sz="2800" strike="noStrike" u="none">
                <a:solidFill>
                  <a:schemeClr val="accent2"/>
                </a:solidFill>
                <a:effectLst/>
                <a:uFillTx/>
                <a:latin typeface="Arial"/>
              </a:rPr>
              <a:t>2025: </a:t>
            </a:r>
            <a:r>
              <a:rPr b="1" lang="fr-FR" sz="2800" strike="noStrike" u="none" baseline="30000">
                <a:solidFill>
                  <a:schemeClr val="accent2"/>
                </a:solidFill>
                <a:effectLst/>
                <a:uFillTx/>
                <a:latin typeface="Arial"/>
              </a:rPr>
              <a:t>74</a:t>
            </a:r>
            <a:r>
              <a:rPr b="1" lang="fr-FR" sz="2800" strike="noStrike" u="none">
                <a:solidFill>
                  <a:schemeClr val="accent2"/>
                </a:solidFill>
                <a:effectLst/>
                <a:uFillTx/>
                <a:latin typeface="Arial"/>
              </a:rPr>
              <a:t>Rb</a:t>
            </a:r>
            <a:r>
              <a:rPr b="1" lang="fr-FR" sz="2800" strike="noStrike" u="none" baseline="30000">
                <a:solidFill>
                  <a:schemeClr val="accent2"/>
                </a:solidFill>
                <a:effectLst/>
                <a:uFillTx/>
                <a:latin typeface="Arial"/>
              </a:rPr>
              <a:t>+ </a:t>
            </a:r>
            <a:r>
              <a:rPr b="1" lang="fr-FR" sz="2800" strike="noStrike" u="none">
                <a:solidFill>
                  <a:schemeClr val="accent2"/>
                </a:solidFill>
                <a:effectLst/>
                <a:uFillTx/>
                <a:latin typeface="Arial"/>
              </a:rPr>
              <a:t>atom-to-ion transformation time</a:t>
            </a:r>
            <a:endParaRPr b="0" lang="fr-FR" sz="2800" strike="noStrike" u="none">
              <a:solidFill>
                <a:srgbClr val="000000"/>
              </a:solidFill>
              <a:effectLst/>
              <a:uFillTx/>
              <a:latin typeface="Arial"/>
            </a:endParaRPr>
          </a:p>
        </p:txBody>
      </p:sp>
      <p:sp>
        <p:nvSpPr>
          <p:cNvPr id="879" name="ZoneTexte 2"/>
          <p:cNvSpPr/>
          <p:nvPr/>
        </p:nvSpPr>
        <p:spPr>
          <a:xfrm>
            <a:off x="414720" y="1290600"/>
            <a:ext cx="3559680" cy="3942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2000" strike="noStrike" u="none">
                <a:solidFill>
                  <a:schemeClr val="dk1"/>
                </a:solidFill>
                <a:effectLst/>
                <a:uFillTx/>
                <a:latin typeface="Calibri"/>
              </a:rPr>
              <a:t>20Ne @ 117 MeV on </a:t>
            </a:r>
            <a:r>
              <a:rPr b="1" lang="fr-FR" sz="1400" strike="noStrike" u="none">
                <a:solidFill>
                  <a:schemeClr val="dk1"/>
                </a:solidFill>
                <a:effectLst/>
                <a:uFillTx/>
                <a:latin typeface="Calibri"/>
              </a:rPr>
              <a:t>Mo</a:t>
            </a:r>
            <a:r>
              <a:rPr b="1" lang="fr-FR" sz="2000" strike="noStrike" u="none">
                <a:solidFill>
                  <a:schemeClr val="dk1"/>
                </a:solidFill>
                <a:effectLst/>
                <a:uFillTx/>
                <a:latin typeface="Calibri"/>
              </a:rPr>
              <a:t>/</a:t>
            </a:r>
            <a:r>
              <a:rPr b="1" lang="fr-FR" sz="2000" strike="noStrike" u="none" baseline="30000">
                <a:solidFill>
                  <a:schemeClr val="dk1"/>
                </a:solidFill>
                <a:effectLst/>
                <a:uFillTx/>
                <a:latin typeface="Calibri"/>
              </a:rPr>
              <a:t>nat</a:t>
            </a:r>
            <a:r>
              <a:rPr b="1" lang="fr-FR" sz="2000" strike="noStrike" u="none">
                <a:solidFill>
                  <a:schemeClr val="dk1"/>
                </a:solidFill>
                <a:effectLst/>
                <a:uFillTx/>
                <a:latin typeface="Calibri"/>
              </a:rPr>
              <a:t>Ni/</a:t>
            </a:r>
            <a:r>
              <a:rPr b="1" lang="fr-FR" sz="1400" strike="noStrike" u="none">
                <a:solidFill>
                  <a:schemeClr val="dk1"/>
                </a:solidFill>
                <a:effectLst/>
                <a:uFillTx/>
                <a:latin typeface="Calibri"/>
              </a:rPr>
              <a:t>Mo</a:t>
            </a:r>
            <a:endParaRPr b="0" lang="fr-FR" sz="1400" strike="noStrike" u="none">
              <a:solidFill>
                <a:srgbClr val="000000"/>
              </a:solidFill>
              <a:effectLst/>
              <a:uFillTx/>
              <a:latin typeface="Arial"/>
            </a:endParaRPr>
          </a:p>
        </p:txBody>
      </p:sp>
      <p:sp>
        <p:nvSpPr>
          <p:cNvPr id="880" name="ZoneTexte 36"/>
          <p:cNvSpPr/>
          <p:nvPr/>
        </p:nvSpPr>
        <p:spPr>
          <a:xfrm>
            <a:off x="1933200" y="1743120"/>
            <a:ext cx="2411280" cy="312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I</a:t>
            </a:r>
            <a:r>
              <a:rPr b="0" lang="fr-FR" sz="1400" strike="noStrike" u="none" baseline="30000">
                <a:solidFill>
                  <a:schemeClr val="dk1"/>
                </a:solidFill>
                <a:effectLst/>
                <a:uFillTx/>
                <a:latin typeface="Calibri"/>
              </a:rPr>
              <a:t>20</a:t>
            </a:r>
            <a:r>
              <a:rPr b="0" lang="fr-FR" sz="1400" strike="noStrike" u="none">
                <a:solidFill>
                  <a:schemeClr val="dk1"/>
                </a:solidFill>
                <a:effectLst/>
                <a:uFillTx/>
                <a:latin typeface="Calibri"/>
              </a:rPr>
              <a:t>Ne = 0,2 p.µA, T</a:t>
            </a:r>
            <a:r>
              <a:rPr b="0" lang="fr-FR" sz="1400" strike="noStrike" u="none" baseline="-25000">
                <a:solidFill>
                  <a:schemeClr val="dk1"/>
                </a:solidFill>
                <a:effectLst/>
                <a:uFillTx/>
                <a:latin typeface="Calibri"/>
              </a:rPr>
              <a:t>cavity</a:t>
            </a:r>
            <a:r>
              <a:rPr b="0" lang="fr-FR" sz="1400" strike="noStrike" u="none">
                <a:solidFill>
                  <a:schemeClr val="dk1"/>
                </a:solidFill>
                <a:effectLst/>
                <a:uFillTx/>
                <a:latin typeface="Calibri"/>
              </a:rPr>
              <a:t> ~ 1300°C</a:t>
            </a:r>
            <a:endParaRPr b="0" lang="fr-FR" sz="1400" strike="noStrike" u="none">
              <a:solidFill>
                <a:srgbClr val="000000"/>
              </a:solidFill>
              <a:effectLst/>
              <a:uFillTx/>
              <a:latin typeface="Arial"/>
            </a:endParaRPr>
          </a:p>
        </p:txBody>
      </p:sp>
      <p:grpSp>
        <p:nvGrpSpPr>
          <p:cNvPr id="881" name="Groupe 37"/>
          <p:cNvGrpSpPr/>
          <p:nvPr/>
        </p:nvGrpSpPr>
        <p:grpSpPr>
          <a:xfrm>
            <a:off x="539640" y="2117520"/>
            <a:ext cx="5043240" cy="3734280"/>
            <a:chOff x="539640" y="2117520"/>
            <a:chExt cx="5043240" cy="3734280"/>
          </a:xfrm>
        </p:grpSpPr>
        <p:grpSp>
          <p:nvGrpSpPr>
            <p:cNvPr id="882" name="Groupe 38"/>
            <p:cNvGrpSpPr/>
            <p:nvPr/>
          </p:nvGrpSpPr>
          <p:grpSpPr>
            <a:xfrm>
              <a:off x="539640" y="2190240"/>
              <a:ext cx="5043240" cy="3661560"/>
              <a:chOff x="539640" y="2190240"/>
              <a:chExt cx="5043240" cy="3661560"/>
            </a:xfrm>
          </p:grpSpPr>
          <p:pic>
            <p:nvPicPr>
              <p:cNvPr id="883" name="Image 40" descr=""/>
              <p:cNvPicPr/>
              <p:nvPr/>
            </p:nvPicPr>
            <p:blipFill>
              <a:blip r:embed="rId1"/>
              <a:stretch/>
            </p:blipFill>
            <p:spPr>
              <a:xfrm>
                <a:off x="539640" y="2190240"/>
                <a:ext cx="5043240" cy="3661560"/>
              </a:xfrm>
              <a:prstGeom prst="rect">
                <a:avLst/>
              </a:prstGeom>
              <a:noFill/>
              <a:ln w="0">
                <a:noFill/>
              </a:ln>
            </p:spPr>
          </p:pic>
          <p:sp>
            <p:nvSpPr>
              <p:cNvPr id="884" name="ZoneTexte 41"/>
              <p:cNvSpPr/>
              <p:nvPr/>
            </p:nvSpPr>
            <p:spPr>
              <a:xfrm>
                <a:off x="1265760" y="2709360"/>
                <a:ext cx="657720" cy="4248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4,3 ms</a:t>
                </a:r>
                <a:endParaRPr b="0" lang="fr-FR" sz="1400" strike="noStrike" u="none">
                  <a:solidFill>
                    <a:srgbClr val="000000"/>
                  </a:solidFill>
                  <a:effectLst/>
                  <a:uFillTx/>
                  <a:latin typeface="Arial"/>
                </a:endParaRPr>
              </a:p>
            </p:txBody>
          </p:sp>
          <p:sp>
            <p:nvSpPr>
              <p:cNvPr id="885" name="Forme libre 42"/>
              <p:cNvSpPr/>
              <p:nvPr/>
            </p:nvSpPr>
            <p:spPr>
              <a:xfrm>
                <a:off x="1376280" y="2944080"/>
                <a:ext cx="470160" cy="1761480"/>
              </a:xfrm>
              <a:custGeom>
                <a:avLst/>
                <a:gdLst>
                  <a:gd name="textAreaLeft" fmla="*/ 0 w 470160"/>
                  <a:gd name="textAreaRight" fmla="*/ 474480 w 470160"/>
                  <a:gd name="textAreaTop" fmla="*/ 0 h 1761480"/>
                  <a:gd name="textAreaBottom" fmla="*/ 1765800 h 1761480"/>
                </a:gdLst>
                <a:ahLst/>
                <a:cxnLst/>
                <a:rect l="textAreaLeft" t="textAreaTop" r="textAreaRight" b="textAreaBottom"/>
                <a:pathLst>
                  <a:path w="537328" h="2413262">
                    <a:moveTo>
                      <a:pt x="537328" y="0"/>
                    </a:moveTo>
                    <a:lnTo>
                      <a:pt x="0" y="0"/>
                    </a:lnTo>
                    <a:lnTo>
                      <a:pt x="0" y="1923068"/>
                    </a:lnTo>
                    <a:lnTo>
                      <a:pt x="490194" y="2413262"/>
                    </a:lnTo>
                  </a:path>
                </a:pathLst>
              </a:custGeom>
              <a:noFill/>
              <a:ln>
                <a:solidFill>
                  <a:srgbClr val="477884"/>
                </a:solidFill>
                <a:tailEnd len="med" type="triangle" w="me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400" strike="noStrike" u="none">
                  <a:solidFill>
                    <a:schemeClr val="lt1"/>
                  </a:solidFill>
                  <a:effectLst/>
                  <a:uFillTx/>
                  <a:latin typeface="Calibri"/>
                </a:endParaRPr>
              </a:p>
            </p:txBody>
          </p:sp>
          <p:sp>
            <p:nvSpPr>
              <p:cNvPr id="886" name="ZoneTexte 43"/>
              <p:cNvSpPr/>
              <p:nvPr/>
            </p:nvSpPr>
            <p:spPr>
              <a:xfrm>
                <a:off x="1933200" y="2428920"/>
                <a:ext cx="703440" cy="4248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208 ms</a:t>
                </a:r>
                <a:endParaRPr b="0" lang="fr-FR" sz="1400" strike="noStrike" u="none">
                  <a:solidFill>
                    <a:srgbClr val="000000"/>
                  </a:solidFill>
                  <a:effectLst/>
                  <a:uFillTx/>
                  <a:latin typeface="Arial"/>
                </a:endParaRPr>
              </a:p>
            </p:txBody>
          </p:sp>
          <p:sp>
            <p:nvSpPr>
              <p:cNvPr id="887" name="Forme libre 44"/>
              <p:cNvSpPr/>
              <p:nvPr/>
            </p:nvSpPr>
            <p:spPr>
              <a:xfrm>
                <a:off x="2017080" y="2661120"/>
                <a:ext cx="961200" cy="1244160"/>
              </a:xfrm>
              <a:custGeom>
                <a:avLst/>
                <a:gdLst>
                  <a:gd name="textAreaLeft" fmla="*/ 0 w 961200"/>
                  <a:gd name="textAreaRight" fmla="*/ 965520 w 961200"/>
                  <a:gd name="textAreaTop" fmla="*/ 0 h 1244160"/>
                  <a:gd name="textAreaBottom" fmla="*/ 1248480 h 1244160"/>
                </a:gdLst>
                <a:ahLst/>
                <a:cxnLst/>
                <a:rect l="textAreaLeft" t="textAreaTop" r="textAreaRight" b="textAreaBottom"/>
                <a:pathLst>
                  <a:path w="1093509" h="1706251">
                    <a:moveTo>
                      <a:pt x="641023" y="0"/>
                    </a:moveTo>
                    <a:lnTo>
                      <a:pt x="0" y="0"/>
                    </a:lnTo>
                    <a:lnTo>
                      <a:pt x="1093509" y="1706251"/>
                    </a:lnTo>
                  </a:path>
                </a:pathLst>
              </a:custGeom>
              <a:noFill/>
              <a:ln>
                <a:solidFill>
                  <a:srgbClr val="477884"/>
                </a:solidFill>
                <a:tailEnd len="med" type="triangle" w="me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400" strike="noStrike" u="none">
                  <a:solidFill>
                    <a:schemeClr val="lt1"/>
                  </a:solidFill>
                  <a:effectLst/>
                  <a:uFillTx/>
                  <a:latin typeface="Calibri"/>
                </a:endParaRPr>
              </a:p>
            </p:txBody>
          </p:sp>
          <p:cxnSp>
            <p:nvCxnSpPr>
              <p:cNvPr id="888" name="Connecteur droit 45"/>
              <p:cNvCxnSpPr/>
              <p:nvPr/>
            </p:nvCxnSpPr>
            <p:spPr>
              <a:xfrm>
                <a:off x="1184760" y="5019840"/>
                <a:ext cx="3533040" cy="4320"/>
              </a:xfrm>
              <a:prstGeom prst="straightConnector1">
                <a:avLst/>
              </a:prstGeom>
              <a:ln w="0">
                <a:solidFill>
                  <a:srgbClr val="bfbfbf"/>
                </a:solidFill>
                <a:prstDash val="dash"/>
              </a:ln>
            </p:spPr>
          </p:cxnSp>
          <p:sp>
            <p:nvSpPr>
              <p:cNvPr id="889" name="ZoneTexte 46"/>
              <p:cNvSpPr/>
              <p:nvPr/>
            </p:nvSpPr>
            <p:spPr>
              <a:xfrm>
                <a:off x="2791080" y="4912560"/>
                <a:ext cx="853920" cy="36180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0" lang="fr-FR" sz="1100" strike="noStrike" u="none">
                    <a:solidFill>
                      <a:schemeClr val="dk1"/>
                    </a:solidFill>
                    <a:effectLst/>
                    <a:uFillTx/>
                    <a:latin typeface="Calibri"/>
                  </a:rPr>
                  <a:t>Background</a:t>
                </a:r>
                <a:endParaRPr b="0" lang="fr-FR" sz="1100" strike="noStrike" u="none">
                  <a:solidFill>
                    <a:srgbClr val="000000"/>
                  </a:solidFill>
                  <a:effectLst/>
                  <a:uFillTx/>
                  <a:latin typeface="Arial"/>
                </a:endParaRPr>
              </a:p>
            </p:txBody>
          </p:sp>
        </p:grpSp>
        <p:sp>
          <p:nvSpPr>
            <p:cNvPr id="890" name="ZoneTexte 39"/>
            <p:cNvSpPr/>
            <p:nvPr/>
          </p:nvSpPr>
          <p:spPr>
            <a:xfrm>
              <a:off x="3876480" y="2117520"/>
              <a:ext cx="1503000" cy="5090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1800" strike="noStrike" u="none" baseline="30000">
                  <a:solidFill>
                    <a:schemeClr val="dk1"/>
                  </a:solidFill>
                  <a:effectLst/>
                  <a:uFillTx/>
                  <a:latin typeface="Calibri"/>
                </a:rPr>
                <a:t>76</a:t>
              </a:r>
              <a:r>
                <a:rPr b="1" lang="fr-FR" sz="1800" strike="noStrike" u="none">
                  <a:solidFill>
                    <a:schemeClr val="dk1"/>
                  </a:solidFill>
                  <a:effectLst/>
                  <a:uFillTx/>
                  <a:latin typeface="Calibri"/>
                </a:rPr>
                <a:t>Rb</a:t>
              </a:r>
              <a:r>
                <a:rPr b="1" lang="fr-FR" sz="1800" strike="noStrike" u="none" baseline="30000">
                  <a:solidFill>
                    <a:schemeClr val="dk1"/>
                  </a:solidFill>
                  <a:effectLst/>
                  <a:uFillTx/>
                  <a:latin typeface="Calibri"/>
                </a:rPr>
                <a:t>+</a:t>
              </a:r>
              <a:r>
                <a:rPr b="1" lang="fr-FR" sz="1800" strike="noStrike" u="none">
                  <a:solidFill>
                    <a:schemeClr val="dk1"/>
                  </a:solidFill>
                  <a:effectLst/>
                  <a:uFillTx/>
                  <a:latin typeface="Calibri"/>
                </a:rPr>
                <a:t> </a:t>
              </a:r>
              <a:r>
                <a:rPr b="0" lang="fr-FR" sz="1200" strike="noStrike" u="none">
                  <a:solidFill>
                    <a:schemeClr val="dk1"/>
                  </a:solidFill>
                  <a:effectLst/>
                  <a:uFillTx/>
                  <a:latin typeface="Calibri"/>
                </a:rPr>
                <a:t>(T1/2=36,8 s)</a:t>
              </a:r>
              <a:endParaRPr b="0" lang="fr-FR" sz="1200" strike="noStrike" u="none">
                <a:solidFill>
                  <a:srgbClr val="000000"/>
                </a:solidFill>
                <a:effectLst/>
                <a:uFillTx/>
                <a:latin typeface="Arial"/>
              </a:endParaRPr>
            </a:p>
          </p:txBody>
        </p:sp>
      </p:grpSp>
      <p:sp>
        <p:nvSpPr>
          <p:cNvPr id="891" name="ZoneTexte 3"/>
          <p:cNvSpPr/>
          <p:nvPr/>
        </p:nvSpPr>
        <p:spPr>
          <a:xfrm>
            <a:off x="3172320" y="5162760"/>
            <a:ext cx="2341080" cy="312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Beam chopper 6 s ON/6 s OFF</a:t>
            </a:r>
            <a:endParaRPr b="0" lang="fr-FR" sz="1400" strike="noStrike" u="none">
              <a:solidFill>
                <a:srgbClr val="000000"/>
              </a:solidFill>
              <a:effectLst/>
              <a:uFillTx/>
              <a:latin typeface="Arial"/>
            </a:endParaRPr>
          </a:p>
        </p:txBody>
      </p:sp>
      <p:grpSp>
        <p:nvGrpSpPr>
          <p:cNvPr id="892" name="Groupe 5"/>
          <p:cNvGrpSpPr/>
          <p:nvPr/>
        </p:nvGrpSpPr>
        <p:grpSpPr>
          <a:xfrm>
            <a:off x="6113520" y="2117520"/>
            <a:ext cx="5233320" cy="3734640"/>
            <a:chOff x="6113520" y="2117520"/>
            <a:chExt cx="5233320" cy="3734640"/>
          </a:xfrm>
        </p:grpSpPr>
        <p:pic>
          <p:nvPicPr>
            <p:cNvPr id="893" name="Image 11" descr=""/>
            <p:cNvPicPr/>
            <p:nvPr/>
          </p:nvPicPr>
          <p:blipFill>
            <a:blip r:embed="rId2"/>
            <a:stretch/>
          </p:blipFill>
          <p:spPr>
            <a:xfrm>
              <a:off x="6113520" y="2117520"/>
              <a:ext cx="5118120" cy="3734640"/>
            </a:xfrm>
            <a:prstGeom prst="rect">
              <a:avLst/>
            </a:prstGeom>
            <a:noFill/>
            <a:ln w="0">
              <a:noFill/>
            </a:ln>
          </p:spPr>
        </p:pic>
        <p:sp>
          <p:nvSpPr>
            <p:cNvPr id="894" name="ZoneTexte 12"/>
            <p:cNvSpPr/>
            <p:nvPr/>
          </p:nvSpPr>
          <p:spPr>
            <a:xfrm>
              <a:off x="6210720" y="4568400"/>
              <a:ext cx="915840" cy="31212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Beam OFF</a:t>
              </a:r>
              <a:endParaRPr b="0" lang="fr-FR" sz="1400" strike="noStrike" u="none">
                <a:solidFill>
                  <a:srgbClr val="000000"/>
                </a:solidFill>
                <a:effectLst/>
                <a:uFillTx/>
                <a:latin typeface="Arial"/>
              </a:endParaRPr>
            </a:p>
          </p:txBody>
        </p:sp>
        <p:sp>
          <p:nvSpPr>
            <p:cNvPr id="895" name="ZoneTexte 13"/>
            <p:cNvSpPr/>
            <p:nvPr/>
          </p:nvSpPr>
          <p:spPr>
            <a:xfrm>
              <a:off x="8674920" y="2913120"/>
              <a:ext cx="866880" cy="312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Beam ON</a:t>
              </a:r>
              <a:endParaRPr b="0" lang="fr-FR" sz="1400" strike="noStrike" u="none">
                <a:solidFill>
                  <a:srgbClr val="000000"/>
                </a:solidFill>
                <a:effectLst/>
                <a:uFillTx/>
                <a:latin typeface="Arial"/>
              </a:endParaRPr>
            </a:p>
          </p:txBody>
        </p:sp>
        <p:grpSp>
          <p:nvGrpSpPr>
            <p:cNvPr id="896" name="Groupe 15"/>
            <p:cNvGrpSpPr/>
            <p:nvPr/>
          </p:nvGrpSpPr>
          <p:grpSpPr>
            <a:xfrm>
              <a:off x="6823800" y="2637360"/>
              <a:ext cx="768600" cy="2452680"/>
              <a:chOff x="6823800" y="2637360"/>
              <a:chExt cx="768600" cy="2452680"/>
            </a:xfrm>
          </p:grpSpPr>
          <p:cxnSp>
            <p:nvCxnSpPr>
              <p:cNvPr id="897" name="Connecteur droit 23"/>
              <p:cNvCxnSpPr/>
              <p:nvPr/>
            </p:nvCxnSpPr>
            <p:spPr>
              <a:xfrm flipV="1">
                <a:off x="7152480" y="2637360"/>
                <a:ext cx="4320" cy="2453040"/>
              </a:xfrm>
              <a:prstGeom prst="straightConnector1">
                <a:avLst/>
              </a:prstGeom>
              <a:ln w="0">
                <a:solidFill>
                  <a:srgbClr val="000000"/>
                </a:solidFill>
                <a:prstDash val="dash"/>
              </a:ln>
            </p:spPr>
          </p:cxnSp>
          <p:cxnSp>
            <p:nvCxnSpPr>
              <p:cNvPr id="898" name="Connecteur droit 24"/>
              <p:cNvCxnSpPr/>
              <p:nvPr/>
            </p:nvCxnSpPr>
            <p:spPr>
              <a:xfrm flipV="1">
                <a:off x="7180560" y="2637360"/>
                <a:ext cx="4320" cy="2453040"/>
              </a:xfrm>
              <a:prstGeom prst="straightConnector1">
                <a:avLst/>
              </a:prstGeom>
              <a:ln w="0">
                <a:solidFill>
                  <a:srgbClr val="000000"/>
                </a:solidFill>
                <a:prstDash val="dash"/>
              </a:ln>
            </p:spPr>
          </p:cxnSp>
          <p:cxnSp>
            <p:nvCxnSpPr>
              <p:cNvPr id="899" name="Connecteur droit 25"/>
              <p:cNvCxnSpPr/>
              <p:nvPr/>
            </p:nvCxnSpPr>
            <p:spPr>
              <a:xfrm flipH="1">
                <a:off x="7130160" y="2637360"/>
                <a:ext cx="462600" cy="4320"/>
              </a:xfrm>
              <a:prstGeom prst="straightConnector1">
                <a:avLst/>
              </a:prstGeom>
              <a:ln w="0">
                <a:solidFill>
                  <a:srgbClr val="000000"/>
                </a:solidFill>
                <a:prstDash val="dash"/>
              </a:ln>
            </p:spPr>
          </p:cxnSp>
          <p:cxnSp>
            <p:nvCxnSpPr>
              <p:cNvPr id="900" name="Connecteur droit 26"/>
              <p:cNvCxnSpPr/>
              <p:nvPr/>
            </p:nvCxnSpPr>
            <p:spPr>
              <a:xfrm flipH="1">
                <a:off x="6823800" y="5086080"/>
                <a:ext cx="416160" cy="4320"/>
              </a:xfrm>
              <a:prstGeom prst="straightConnector1">
                <a:avLst/>
              </a:prstGeom>
              <a:ln w="0">
                <a:solidFill>
                  <a:srgbClr val="000000"/>
                </a:solidFill>
                <a:prstDash val="dash"/>
              </a:ln>
            </p:spPr>
          </p:cxnSp>
        </p:grpSp>
        <p:grpSp>
          <p:nvGrpSpPr>
            <p:cNvPr id="901" name="Groupe 17"/>
            <p:cNvGrpSpPr/>
            <p:nvPr/>
          </p:nvGrpSpPr>
          <p:grpSpPr>
            <a:xfrm>
              <a:off x="7034400" y="3907440"/>
              <a:ext cx="1159200" cy="3960"/>
              <a:chOff x="7034400" y="3907440"/>
              <a:chExt cx="1159200" cy="3960"/>
            </a:xfrm>
          </p:grpSpPr>
          <p:cxnSp>
            <p:nvCxnSpPr>
              <p:cNvPr id="902" name="Connecteur droit avec flèche 21"/>
              <p:cNvCxnSpPr/>
              <p:nvPr/>
            </p:nvCxnSpPr>
            <p:spPr>
              <a:xfrm>
                <a:off x="7034400" y="3907440"/>
                <a:ext cx="129960" cy="4320"/>
              </a:xfrm>
              <a:prstGeom prst="straightConnector1">
                <a:avLst/>
              </a:prstGeom>
              <a:ln w="0">
                <a:solidFill>
                  <a:srgbClr val="000000"/>
                </a:solidFill>
                <a:tailEnd len="lg" type="triangle" w="lg"/>
              </a:ln>
            </p:spPr>
          </p:cxnSp>
          <p:cxnSp>
            <p:nvCxnSpPr>
              <p:cNvPr id="903" name="Connecteur droit avec flèche 22"/>
              <p:cNvCxnSpPr/>
              <p:nvPr/>
            </p:nvCxnSpPr>
            <p:spPr>
              <a:xfrm flipH="1">
                <a:off x="7178760" y="3907440"/>
                <a:ext cx="1015200" cy="4320"/>
              </a:xfrm>
              <a:prstGeom prst="straightConnector1">
                <a:avLst/>
              </a:prstGeom>
              <a:ln w="0">
                <a:solidFill>
                  <a:srgbClr val="000000"/>
                </a:solidFill>
                <a:tailEnd len="lg" type="triangle" w="lg"/>
              </a:ln>
            </p:spPr>
          </p:cxnSp>
        </p:grpSp>
        <p:sp>
          <p:nvSpPr>
            <p:cNvPr id="904" name="ZoneTexte 18"/>
            <p:cNvSpPr/>
            <p:nvPr/>
          </p:nvSpPr>
          <p:spPr>
            <a:xfrm>
              <a:off x="7433280" y="3643200"/>
              <a:ext cx="627480" cy="2811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200" strike="noStrike" u="none">
                  <a:solidFill>
                    <a:schemeClr val="dk1"/>
                  </a:solidFill>
                  <a:effectLst/>
                  <a:uFillTx/>
                  <a:latin typeface="Calibri"/>
                </a:rPr>
                <a:t>11,2 µs</a:t>
              </a:r>
              <a:endParaRPr b="0" lang="fr-FR" sz="1200" strike="noStrike" u="none">
                <a:solidFill>
                  <a:srgbClr val="000000"/>
                </a:solidFill>
                <a:effectLst/>
                <a:uFillTx/>
                <a:latin typeface="Arial"/>
              </a:endParaRPr>
            </a:p>
          </p:txBody>
        </p:sp>
        <p:sp>
          <p:nvSpPr>
            <p:cNvPr id="905" name="ZoneTexte 19"/>
            <p:cNvSpPr/>
            <p:nvPr/>
          </p:nvSpPr>
          <p:spPr>
            <a:xfrm>
              <a:off x="9735840" y="3550680"/>
              <a:ext cx="161100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1800" strike="noStrike" u="none" baseline="30000">
                  <a:solidFill>
                    <a:schemeClr val="dk1"/>
                  </a:solidFill>
                  <a:effectLst/>
                  <a:uFillTx/>
                  <a:latin typeface="Calibri"/>
                </a:rPr>
                <a:t>74</a:t>
              </a:r>
              <a:r>
                <a:rPr b="1" lang="fr-FR" sz="1800" strike="noStrike" u="none">
                  <a:solidFill>
                    <a:schemeClr val="dk1"/>
                  </a:solidFill>
                  <a:effectLst/>
                  <a:uFillTx/>
                  <a:latin typeface="Calibri"/>
                </a:rPr>
                <a:t>Rb</a:t>
              </a:r>
              <a:r>
                <a:rPr b="1" lang="fr-FR" sz="1800" strike="noStrike" u="none" baseline="30000">
                  <a:solidFill>
                    <a:schemeClr val="dk1"/>
                  </a:solidFill>
                  <a:effectLst/>
                  <a:uFillTx/>
                  <a:latin typeface="Calibri"/>
                </a:rPr>
                <a:t>+ </a:t>
              </a:r>
              <a:r>
                <a:rPr b="0" lang="fr-FR" sz="1200" strike="noStrike" u="none">
                  <a:solidFill>
                    <a:schemeClr val="dk1"/>
                  </a:solidFill>
                  <a:effectLst/>
                  <a:uFillTx/>
                  <a:latin typeface="Calibri"/>
                </a:rPr>
                <a:t>(T1/2=64,5 ms</a:t>
              </a:r>
              <a:r>
                <a:rPr b="0" lang="fr-FR" sz="1400" strike="noStrike" u="none">
                  <a:solidFill>
                    <a:schemeClr val="dk1"/>
                  </a:solidFill>
                  <a:effectLst/>
                  <a:uFillTx/>
                  <a:latin typeface="Calibri"/>
                </a:rPr>
                <a:t>)</a:t>
              </a:r>
              <a:endParaRPr b="0" lang="fr-FR" sz="1400" strike="noStrike" u="none">
                <a:solidFill>
                  <a:srgbClr val="000000"/>
                </a:solidFill>
                <a:effectLst/>
                <a:uFillTx/>
                <a:latin typeface="Arial"/>
              </a:endParaRPr>
            </a:p>
          </p:txBody>
        </p:sp>
        <p:sp>
          <p:nvSpPr>
            <p:cNvPr id="906" name="ZoneTexte 47"/>
            <p:cNvSpPr/>
            <p:nvPr/>
          </p:nvSpPr>
          <p:spPr>
            <a:xfrm>
              <a:off x="8493120" y="5162760"/>
              <a:ext cx="2806560" cy="312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Beam chopper 50 ms ON/10 ms OFF</a:t>
              </a:r>
              <a:endParaRPr b="0" lang="fr-FR" sz="1400" strike="noStrike" u="none">
                <a:solidFill>
                  <a:srgbClr val="000000"/>
                </a:solidFill>
                <a:effectLst/>
                <a:uFillTx/>
                <a:latin typeface="Arial"/>
              </a:endParaRPr>
            </a:p>
          </p:txBody>
        </p:sp>
        <p:sp>
          <p:nvSpPr>
            <p:cNvPr id="907" name="ZoneTexte 48"/>
            <p:cNvSpPr/>
            <p:nvPr/>
          </p:nvSpPr>
          <p:spPr>
            <a:xfrm>
              <a:off x="8744760" y="4622760"/>
              <a:ext cx="2411280" cy="312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I</a:t>
              </a:r>
              <a:r>
                <a:rPr b="0" lang="fr-FR" sz="1400" strike="noStrike" u="none" baseline="30000">
                  <a:solidFill>
                    <a:schemeClr val="dk1"/>
                  </a:solidFill>
                  <a:effectLst/>
                  <a:uFillTx/>
                  <a:latin typeface="Calibri"/>
                </a:rPr>
                <a:t>20</a:t>
              </a:r>
              <a:r>
                <a:rPr b="0" lang="fr-FR" sz="1400" strike="noStrike" u="none">
                  <a:solidFill>
                    <a:schemeClr val="dk1"/>
                  </a:solidFill>
                  <a:effectLst/>
                  <a:uFillTx/>
                  <a:latin typeface="Calibri"/>
                </a:rPr>
                <a:t>Ne = 0,9 p.µA, T</a:t>
              </a:r>
              <a:r>
                <a:rPr b="0" lang="fr-FR" sz="1400" strike="noStrike" u="none" baseline="-25000">
                  <a:solidFill>
                    <a:schemeClr val="dk1"/>
                  </a:solidFill>
                  <a:effectLst/>
                  <a:uFillTx/>
                  <a:latin typeface="Calibri"/>
                </a:rPr>
                <a:t>cavity</a:t>
              </a:r>
              <a:r>
                <a:rPr b="0" lang="fr-FR" sz="1400" strike="noStrike" u="none">
                  <a:solidFill>
                    <a:schemeClr val="dk1"/>
                  </a:solidFill>
                  <a:effectLst/>
                  <a:uFillTx/>
                  <a:latin typeface="Calibri"/>
                </a:rPr>
                <a:t> ~ 1500°C</a:t>
              </a:r>
              <a:endParaRPr b="0" lang="fr-FR" sz="1400" strike="noStrike" u="none">
                <a:solidFill>
                  <a:srgbClr val="000000"/>
                </a:solidFill>
                <a:effectLst/>
                <a:uFillTx/>
                <a:latin typeface="Arial"/>
              </a:endParaRPr>
            </a:p>
          </p:txBody>
        </p:sp>
      </p:grpSp>
      <p:sp>
        <p:nvSpPr>
          <p:cNvPr id="908" name="ZoneTexte 4"/>
          <p:cNvSpPr/>
          <p:nvPr/>
        </p:nvSpPr>
        <p:spPr>
          <a:xfrm rot="19186800">
            <a:off x="3054600" y="4013280"/>
            <a:ext cx="2988360" cy="5191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fr-FR" sz="2800" strike="noStrike" u="none">
                <a:solidFill>
                  <a:srgbClr val="ffc000"/>
                </a:solidFill>
                <a:effectLst/>
                <a:uFillTx/>
                <a:latin typeface="Calibri"/>
              </a:rPr>
              <a:t>Preliminary</a:t>
            </a:r>
            <a:endParaRPr b="0" lang="fr-FR" sz="2800" strike="noStrike" u="none">
              <a:solidFill>
                <a:srgbClr val="000000"/>
              </a:solidFill>
              <a:effectLst/>
              <a:uFillTx/>
              <a:latin typeface="Arial"/>
            </a:endParaRPr>
          </a:p>
        </p:txBody>
      </p:sp>
      <p:sp>
        <p:nvSpPr>
          <p:cNvPr id="909" name="ZoneTexte 20"/>
          <p:cNvSpPr/>
          <p:nvPr/>
        </p:nvSpPr>
        <p:spPr>
          <a:xfrm rot="19186800">
            <a:off x="6773400" y="2436480"/>
            <a:ext cx="2988360" cy="5191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fr-FR" sz="2800" strike="noStrike" u="none">
                <a:solidFill>
                  <a:srgbClr val="ffc000"/>
                </a:solidFill>
                <a:effectLst/>
                <a:uFillTx/>
                <a:latin typeface="Calibri"/>
              </a:rPr>
              <a:t>Preliminary</a:t>
            </a:r>
            <a:endParaRPr b="0" lang="fr-FR"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0" name="PlaceHolder 1"/>
          <p:cNvSpPr>
            <a:spLocks noGrp="1"/>
          </p:cNvSpPr>
          <p:nvPr>
            <p:ph type="ftr" idx="198"/>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EMIS XX 2025 </a:t>
            </a:r>
            <a:r>
              <a:rPr b="0" lang="en-US" sz="1000" strike="noStrike" u="none">
                <a:solidFill>
                  <a:schemeClr val="lt1"/>
                </a:solidFill>
                <a:effectLst/>
                <a:uFillTx/>
                <a:latin typeface="Arial"/>
              </a:rPr>
              <a:t>19–24 oct. 2025  Chateau Fairmont Whistler Canada</a:t>
            </a:r>
            <a:endParaRPr b="0" lang="fr-FR" sz="1000" strike="noStrike" u="none">
              <a:solidFill>
                <a:srgbClr val="000000"/>
              </a:solidFill>
              <a:effectLst/>
              <a:uFillTx/>
              <a:latin typeface="Times New Roman"/>
            </a:endParaRPr>
          </a:p>
        </p:txBody>
      </p:sp>
      <p:sp>
        <p:nvSpPr>
          <p:cNvPr id="911" name="PlaceHolder 2"/>
          <p:cNvSpPr>
            <a:spLocks noGrp="1"/>
          </p:cNvSpPr>
          <p:nvPr>
            <p:ph type="dt" idx="199"/>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24/10/2025</a:t>
            </a:r>
            <a:endParaRPr b="0" lang="fr-FR" sz="1000" strike="noStrike" u="none">
              <a:solidFill>
                <a:srgbClr val="000000"/>
              </a:solidFill>
              <a:effectLst/>
              <a:uFillTx/>
              <a:latin typeface="Times New Roman"/>
            </a:endParaRPr>
          </a:p>
        </p:txBody>
      </p:sp>
      <p:sp>
        <p:nvSpPr>
          <p:cNvPr id="912" name="PlaceHolder 3"/>
          <p:cNvSpPr>
            <a:spLocks noGrp="1"/>
          </p:cNvSpPr>
          <p:nvPr>
            <p:ph type="title"/>
          </p:nvPr>
        </p:nvSpPr>
        <p:spPr>
          <a:xfrm>
            <a:off x="414720" y="850320"/>
            <a:ext cx="10797120" cy="51696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1" lang="fr-FR" sz="2800" strike="noStrike" u="none">
                <a:solidFill>
                  <a:schemeClr val="accent2"/>
                </a:solidFill>
                <a:effectLst/>
                <a:uFillTx/>
                <a:latin typeface="Arial"/>
              </a:rPr>
              <a:t>2025: </a:t>
            </a:r>
            <a:r>
              <a:rPr b="1" lang="fr-FR" sz="2800" strike="noStrike" u="none" baseline="30000">
                <a:solidFill>
                  <a:schemeClr val="accent2"/>
                </a:solidFill>
                <a:effectLst/>
                <a:uFillTx/>
                <a:latin typeface="Arial"/>
              </a:rPr>
              <a:t>74</a:t>
            </a:r>
            <a:r>
              <a:rPr b="1" lang="fr-FR" sz="2800" strike="noStrike" u="none">
                <a:solidFill>
                  <a:schemeClr val="accent2"/>
                </a:solidFill>
                <a:effectLst/>
                <a:uFillTx/>
                <a:latin typeface="Arial"/>
              </a:rPr>
              <a:t>Rb</a:t>
            </a:r>
            <a:r>
              <a:rPr b="1" lang="fr-FR" sz="2800" strike="noStrike" u="none" baseline="30000">
                <a:solidFill>
                  <a:schemeClr val="accent2"/>
                </a:solidFill>
                <a:effectLst/>
                <a:uFillTx/>
                <a:latin typeface="Arial"/>
              </a:rPr>
              <a:t>+ </a:t>
            </a:r>
            <a:r>
              <a:rPr b="1" lang="fr-FR" sz="2800" strike="noStrike" u="none">
                <a:solidFill>
                  <a:schemeClr val="accent2"/>
                </a:solidFill>
                <a:effectLst/>
                <a:uFillTx/>
                <a:latin typeface="Arial"/>
              </a:rPr>
              <a:t>atom-to-ion transformation time</a:t>
            </a:r>
            <a:endParaRPr b="0" lang="fr-FR" sz="2800" strike="noStrike" u="none">
              <a:solidFill>
                <a:srgbClr val="000000"/>
              </a:solidFill>
              <a:effectLst/>
              <a:uFillTx/>
              <a:latin typeface="Arial"/>
            </a:endParaRPr>
          </a:p>
        </p:txBody>
      </p:sp>
      <p:grpSp>
        <p:nvGrpSpPr>
          <p:cNvPr id="913" name="Groupe 10"/>
          <p:cNvGrpSpPr/>
          <p:nvPr/>
        </p:nvGrpSpPr>
        <p:grpSpPr>
          <a:xfrm>
            <a:off x="6113520" y="2117520"/>
            <a:ext cx="5118120" cy="3734640"/>
            <a:chOff x="6113520" y="2117520"/>
            <a:chExt cx="5118120" cy="3734640"/>
          </a:xfrm>
        </p:grpSpPr>
        <p:pic>
          <p:nvPicPr>
            <p:cNvPr id="914" name="Image 11" descr=""/>
            <p:cNvPicPr/>
            <p:nvPr/>
          </p:nvPicPr>
          <p:blipFill>
            <a:blip r:embed="rId1"/>
            <a:stretch/>
          </p:blipFill>
          <p:spPr>
            <a:xfrm>
              <a:off x="6113520" y="2117520"/>
              <a:ext cx="5118120" cy="3734640"/>
            </a:xfrm>
            <a:prstGeom prst="rect">
              <a:avLst/>
            </a:prstGeom>
            <a:noFill/>
            <a:ln w="0">
              <a:noFill/>
            </a:ln>
          </p:spPr>
        </p:pic>
        <p:sp>
          <p:nvSpPr>
            <p:cNvPr id="915" name="ZoneTexte 12"/>
            <p:cNvSpPr/>
            <p:nvPr/>
          </p:nvSpPr>
          <p:spPr>
            <a:xfrm>
              <a:off x="6210720" y="4568400"/>
              <a:ext cx="915840" cy="43416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Beam OFF</a:t>
              </a:r>
              <a:endParaRPr b="0" lang="fr-FR" sz="1400" strike="noStrike" u="none">
                <a:solidFill>
                  <a:srgbClr val="000000"/>
                </a:solidFill>
                <a:effectLst/>
                <a:uFillTx/>
                <a:latin typeface="Arial"/>
              </a:endParaRPr>
            </a:p>
          </p:txBody>
        </p:sp>
        <p:grpSp>
          <p:nvGrpSpPr>
            <p:cNvPr id="916" name="Groupe 15"/>
            <p:cNvGrpSpPr/>
            <p:nvPr/>
          </p:nvGrpSpPr>
          <p:grpSpPr>
            <a:xfrm>
              <a:off x="6823800" y="2637360"/>
              <a:ext cx="768600" cy="2452680"/>
              <a:chOff x="6823800" y="2637360"/>
              <a:chExt cx="768600" cy="2452680"/>
            </a:xfrm>
          </p:grpSpPr>
          <p:cxnSp>
            <p:nvCxnSpPr>
              <p:cNvPr id="917" name="Connecteur droit 23"/>
              <p:cNvCxnSpPr/>
              <p:nvPr/>
            </p:nvCxnSpPr>
            <p:spPr>
              <a:xfrm flipV="1">
                <a:off x="7152480" y="2637360"/>
                <a:ext cx="4320" cy="2453040"/>
              </a:xfrm>
              <a:prstGeom prst="straightConnector1">
                <a:avLst/>
              </a:prstGeom>
              <a:ln w="0">
                <a:solidFill>
                  <a:srgbClr val="000000"/>
                </a:solidFill>
                <a:prstDash val="dash"/>
              </a:ln>
            </p:spPr>
          </p:cxnSp>
          <p:cxnSp>
            <p:nvCxnSpPr>
              <p:cNvPr id="918" name="Connecteur droit 24"/>
              <p:cNvCxnSpPr/>
              <p:nvPr/>
            </p:nvCxnSpPr>
            <p:spPr>
              <a:xfrm flipV="1">
                <a:off x="7180560" y="2637360"/>
                <a:ext cx="4320" cy="2453040"/>
              </a:xfrm>
              <a:prstGeom prst="straightConnector1">
                <a:avLst/>
              </a:prstGeom>
              <a:ln w="0">
                <a:solidFill>
                  <a:srgbClr val="000000"/>
                </a:solidFill>
                <a:prstDash val="dash"/>
              </a:ln>
            </p:spPr>
          </p:cxnSp>
          <p:cxnSp>
            <p:nvCxnSpPr>
              <p:cNvPr id="919" name="Connecteur droit 25"/>
              <p:cNvCxnSpPr/>
              <p:nvPr/>
            </p:nvCxnSpPr>
            <p:spPr>
              <a:xfrm flipH="1">
                <a:off x="7130160" y="2637360"/>
                <a:ext cx="462600" cy="4320"/>
              </a:xfrm>
              <a:prstGeom prst="straightConnector1">
                <a:avLst/>
              </a:prstGeom>
              <a:ln w="0">
                <a:solidFill>
                  <a:srgbClr val="000000"/>
                </a:solidFill>
                <a:prstDash val="dash"/>
              </a:ln>
            </p:spPr>
          </p:cxnSp>
          <p:cxnSp>
            <p:nvCxnSpPr>
              <p:cNvPr id="920" name="Connecteur droit 26"/>
              <p:cNvCxnSpPr/>
              <p:nvPr/>
            </p:nvCxnSpPr>
            <p:spPr>
              <a:xfrm flipH="1">
                <a:off x="6823800" y="5086080"/>
                <a:ext cx="416160" cy="4320"/>
              </a:xfrm>
              <a:prstGeom prst="straightConnector1">
                <a:avLst/>
              </a:prstGeom>
              <a:ln w="0">
                <a:solidFill>
                  <a:srgbClr val="000000"/>
                </a:solidFill>
                <a:prstDash val="dash"/>
              </a:ln>
            </p:spPr>
          </p:cxnSp>
        </p:grpSp>
        <p:grpSp>
          <p:nvGrpSpPr>
            <p:cNvPr id="921" name="Groupe 17"/>
            <p:cNvGrpSpPr/>
            <p:nvPr/>
          </p:nvGrpSpPr>
          <p:grpSpPr>
            <a:xfrm>
              <a:off x="7034400" y="3907440"/>
              <a:ext cx="783360" cy="3960"/>
              <a:chOff x="7034400" y="3907440"/>
              <a:chExt cx="783360" cy="3960"/>
            </a:xfrm>
          </p:grpSpPr>
          <p:cxnSp>
            <p:nvCxnSpPr>
              <p:cNvPr id="922" name="Connecteur droit avec flèche 21"/>
              <p:cNvCxnSpPr/>
              <p:nvPr/>
            </p:nvCxnSpPr>
            <p:spPr>
              <a:xfrm>
                <a:off x="7034400" y="3907440"/>
                <a:ext cx="129960" cy="4320"/>
              </a:xfrm>
              <a:prstGeom prst="straightConnector1">
                <a:avLst/>
              </a:prstGeom>
              <a:ln w="0">
                <a:solidFill>
                  <a:srgbClr val="000000"/>
                </a:solidFill>
                <a:tailEnd len="lg" type="triangle" w="lg"/>
              </a:ln>
            </p:spPr>
          </p:cxnSp>
          <p:cxnSp>
            <p:nvCxnSpPr>
              <p:cNvPr id="923" name="Connecteur droit avec flèche 22"/>
              <p:cNvCxnSpPr/>
              <p:nvPr/>
            </p:nvCxnSpPr>
            <p:spPr>
              <a:xfrm flipH="1">
                <a:off x="7178760" y="3907440"/>
                <a:ext cx="639360" cy="4320"/>
              </a:xfrm>
              <a:prstGeom prst="straightConnector1">
                <a:avLst/>
              </a:prstGeom>
              <a:ln w="0">
                <a:solidFill>
                  <a:srgbClr val="000000"/>
                </a:solidFill>
                <a:tailEnd len="lg" type="triangle" w="lg"/>
              </a:ln>
            </p:spPr>
          </p:cxnSp>
        </p:grpSp>
        <p:sp>
          <p:nvSpPr>
            <p:cNvPr id="924" name="ZoneTexte 18"/>
            <p:cNvSpPr/>
            <p:nvPr/>
          </p:nvSpPr>
          <p:spPr>
            <a:xfrm>
              <a:off x="7255440" y="3630600"/>
              <a:ext cx="627480" cy="390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200" strike="noStrike" u="none">
                  <a:solidFill>
                    <a:schemeClr val="dk1"/>
                  </a:solidFill>
                  <a:effectLst/>
                  <a:uFillTx/>
                  <a:latin typeface="Calibri"/>
                </a:rPr>
                <a:t>11,2 µs</a:t>
              </a:r>
              <a:endParaRPr b="0" lang="fr-FR" sz="1200" strike="noStrike" u="none">
                <a:solidFill>
                  <a:srgbClr val="000000"/>
                </a:solidFill>
                <a:effectLst/>
                <a:uFillTx/>
                <a:latin typeface="Arial"/>
              </a:endParaRPr>
            </a:p>
          </p:txBody>
        </p:sp>
      </p:grpSp>
      <p:sp>
        <p:nvSpPr>
          <p:cNvPr id="925" name="ZoneTexte 36"/>
          <p:cNvSpPr/>
          <p:nvPr/>
        </p:nvSpPr>
        <p:spPr>
          <a:xfrm>
            <a:off x="1933200" y="1743120"/>
            <a:ext cx="2411280" cy="312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I</a:t>
            </a:r>
            <a:r>
              <a:rPr b="0" lang="fr-FR" sz="1400" strike="noStrike" u="none" baseline="30000">
                <a:solidFill>
                  <a:schemeClr val="dk1"/>
                </a:solidFill>
                <a:effectLst/>
                <a:uFillTx/>
                <a:latin typeface="Calibri"/>
              </a:rPr>
              <a:t>20</a:t>
            </a:r>
            <a:r>
              <a:rPr b="0" lang="fr-FR" sz="1400" strike="noStrike" u="none">
                <a:solidFill>
                  <a:schemeClr val="dk1"/>
                </a:solidFill>
                <a:effectLst/>
                <a:uFillTx/>
                <a:latin typeface="Calibri"/>
              </a:rPr>
              <a:t>Ne = 0,2 p.µA, T</a:t>
            </a:r>
            <a:r>
              <a:rPr b="0" lang="fr-FR" sz="1400" strike="noStrike" u="none" baseline="-25000">
                <a:solidFill>
                  <a:schemeClr val="dk1"/>
                </a:solidFill>
                <a:effectLst/>
                <a:uFillTx/>
                <a:latin typeface="Calibri"/>
              </a:rPr>
              <a:t>cavity</a:t>
            </a:r>
            <a:r>
              <a:rPr b="0" lang="fr-FR" sz="1400" strike="noStrike" u="none">
                <a:solidFill>
                  <a:schemeClr val="dk1"/>
                </a:solidFill>
                <a:effectLst/>
                <a:uFillTx/>
                <a:latin typeface="Calibri"/>
              </a:rPr>
              <a:t> ~ 1300°C</a:t>
            </a:r>
            <a:endParaRPr b="0" lang="fr-FR" sz="1400" strike="noStrike" u="none">
              <a:solidFill>
                <a:srgbClr val="000000"/>
              </a:solidFill>
              <a:effectLst/>
              <a:uFillTx/>
              <a:latin typeface="Arial"/>
            </a:endParaRPr>
          </a:p>
        </p:txBody>
      </p:sp>
      <p:grpSp>
        <p:nvGrpSpPr>
          <p:cNvPr id="926" name="Groupe 37"/>
          <p:cNvGrpSpPr/>
          <p:nvPr/>
        </p:nvGrpSpPr>
        <p:grpSpPr>
          <a:xfrm>
            <a:off x="539640" y="2117520"/>
            <a:ext cx="5043240" cy="3734280"/>
            <a:chOff x="539640" y="2117520"/>
            <a:chExt cx="5043240" cy="3734280"/>
          </a:xfrm>
        </p:grpSpPr>
        <p:grpSp>
          <p:nvGrpSpPr>
            <p:cNvPr id="927" name="Groupe 38"/>
            <p:cNvGrpSpPr/>
            <p:nvPr/>
          </p:nvGrpSpPr>
          <p:grpSpPr>
            <a:xfrm>
              <a:off x="539640" y="2190240"/>
              <a:ext cx="5043240" cy="3661560"/>
              <a:chOff x="539640" y="2190240"/>
              <a:chExt cx="5043240" cy="3661560"/>
            </a:xfrm>
          </p:grpSpPr>
          <p:pic>
            <p:nvPicPr>
              <p:cNvPr id="928" name="Image 40" descr=""/>
              <p:cNvPicPr/>
              <p:nvPr/>
            </p:nvPicPr>
            <p:blipFill>
              <a:blip r:embed="rId2"/>
              <a:stretch/>
            </p:blipFill>
            <p:spPr>
              <a:xfrm>
                <a:off x="539640" y="2190240"/>
                <a:ext cx="5043240" cy="3661560"/>
              </a:xfrm>
              <a:prstGeom prst="rect">
                <a:avLst/>
              </a:prstGeom>
              <a:noFill/>
              <a:ln w="0">
                <a:noFill/>
              </a:ln>
            </p:spPr>
          </p:pic>
          <p:sp>
            <p:nvSpPr>
              <p:cNvPr id="929" name="ZoneTexte 41"/>
              <p:cNvSpPr/>
              <p:nvPr/>
            </p:nvSpPr>
            <p:spPr>
              <a:xfrm>
                <a:off x="1265760" y="2709360"/>
                <a:ext cx="657720" cy="4248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4,3 ms</a:t>
                </a:r>
                <a:endParaRPr b="0" lang="fr-FR" sz="1400" strike="noStrike" u="none">
                  <a:solidFill>
                    <a:srgbClr val="000000"/>
                  </a:solidFill>
                  <a:effectLst/>
                  <a:uFillTx/>
                  <a:latin typeface="Arial"/>
                </a:endParaRPr>
              </a:p>
            </p:txBody>
          </p:sp>
          <p:sp>
            <p:nvSpPr>
              <p:cNvPr id="930" name="Forme libre 42"/>
              <p:cNvSpPr/>
              <p:nvPr/>
            </p:nvSpPr>
            <p:spPr>
              <a:xfrm>
                <a:off x="1376280" y="2944080"/>
                <a:ext cx="470160" cy="1761480"/>
              </a:xfrm>
              <a:custGeom>
                <a:avLst/>
                <a:gdLst>
                  <a:gd name="textAreaLeft" fmla="*/ 0 w 470160"/>
                  <a:gd name="textAreaRight" fmla="*/ 474480 w 470160"/>
                  <a:gd name="textAreaTop" fmla="*/ 0 h 1761480"/>
                  <a:gd name="textAreaBottom" fmla="*/ 1765800 h 1761480"/>
                </a:gdLst>
                <a:ahLst/>
                <a:cxnLst/>
                <a:rect l="textAreaLeft" t="textAreaTop" r="textAreaRight" b="textAreaBottom"/>
                <a:pathLst>
                  <a:path w="537328" h="2413262">
                    <a:moveTo>
                      <a:pt x="537328" y="0"/>
                    </a:moveTo>
                    <a:lnTo>
                      <a:pt x="0" y="0"/>
                    </a:lnTo>
                    <a:lnTo>
                      <a:pt x="0" y="1923068"/>
                    </a:lnTo>
                    <a:lnTo>
                      <a:pt x="490194" y="2413262"/>
                    </a:lnTo>
                  </a:path>
                </a:pathLst>
              </a:custGeom>
              <a:noFill/>
              <a:ln>
                <a:solidFill>
                  <a:srgbClr val="477884"/>
                </a:solidFill>
                <a:tailEnd len="med" type="triangle" w="me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400" strike="noStrike" u="none">
                  <a:solidFill>
                    <a:schemeClr val="lt1"/>
                  </a:solidFill>
                  <a:effectLst/>
                  <a:uFillTx/>
                  <a:latin typeface="Calibri"/>
                </a:endParaRPr>
              </a:p>
            </p:txBody>
          </p:sp>
          <p:sp>
            <p:nvSpPr>
              <p:cNvPr id="931" name="ZoneTexte 43"/>
              <p:cNvSpPr/>
              <p:nvPr/>
            </p:nvSpPr>
            <p:spPr>
              <a:xfrm>
                <a:off x="1933200" y="2428920"/>
                <a:ext cx="703440" cy="4248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208 ms</a:t>
                </a:r>
                <a:endParaRPr b="0" lang="fr-FR" sz="1400" strike="noStrike" u="none">
                  <a:solidFill>
                    <a:srgbClr val="000000"/>
                  </a:solidFill>
                  <a:effectLst/>
                  <a:uFillTx/>
                  <a:latin typeface="Arial"/>
                </a:endParaRPr>
              </a:p>
            </p:txBody>
          </p:sp>
          <p:sp>
            <p:nvSpPr>
              <p:cNvPr id="932" name="Forme libre 44"/>
              <p:cNvSpPr/>
              <p:nvPr/>
            </p:nvSpPr>
            <p:spPr>
              <a:xfrm>
                <a:off x="2017080" y="2661120"/>
                <a:ext cx="961200" cy="1244160"/>
              </a:xfrm>
              <a:custGeom>
                <a:avLst/>
                <a:gdLst>
                  <a:gd name="textAreaLeft" fmla="*/ 0 w 961200"/>
                  <a:gd name="textAreaRight" fmla="*/ 965520 w 961200"/>
                  <a:gd name="textAreaTop" fmla="*/ 0 h 1244160"/>
                  <a:gd name="textAreaBottom" fmla="*/ 1248480 h 1244160"/>
                </a:gdLst>
                <a:ahLst/>
                <a:cxnLst/>
                <a:rect l="textAreaLeft" t="textAreaTop" r="textAreaRight" b="textAreaBottom"/>
                <a:pathLst>
                  <a:path w="1093509" h="1706251">
                    <a:moveTo>
                      <a:pt x="641023" y="0"/>
                    </a:moveTo>
                    <a:lnTo>
                      <a:pt x="0" y="0"/>
                    </a:lnTo>
                    <a:lnTo>
                      <a:pt x="1093509" y="1706251"/>
                    </a:lnTo>
                  </a:path>
                </a:pathLst>
              </a:custGeom>
              <a:noFill/>
              <a:ln>
                <a:solidFill>
                  <a:srgbClr val="477884"/>
                </a:solidFill>
                <a:tailEnd len="med" type="triangle" w="me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400" strike="noStrike" u="none">
                  <a:solidFill>
                    <a:schemeClr val="lt1"/>
                  </a:solidFill>
                  <a:effectLst/>
                  <a:uFillTx/>
                  <a:latin typeface="Calibri"/>
                </a:endParaRPr>
              </a:p>
            </p:txBody>
          </p:sp>
          <p:cxnSp>
            <p:nvCxnSpPr>
              <p:cNvPr id="933" name="Connecteur droit 45"/>
              <p:cNvCxnSpPr/>
              <p:nvPr/>
            </p:nvCxnSpPr>
            <p:spPr>
              <a:xfrm>
                <a:off x="1184760" y="5019840"/>
                <a:ext cx="3533040" cy="4320"/>
              </a:xfrm>
              <a:prstGeom prst="straightConnector1">
                <a:avLst/>
              </a:prstGeom>
              <a:ln w="0">
                <a:solidFill>
                  <a:srgbClr val="bfbfbf"/>
                </a:solidFill>
                <a:prstDash val="dash"/>
              </a:ln>
            </p:spPr>
          </p:cxnSp>
          <p:sp>
            <p:nvSpPr>
              <p:cNvPr id="934" name="ZoneTexte 46"/>
              <p:cNvSpPr/>
              <p:nvPr/>
            </p:nvSpPr>
            <p:spPr>
              <a:xfrm>
                <a:off x="2791080" y="4912560"/>
                <a:ext cx="853920" cy="36180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0" lang="fr-FR" sz="1100" strike="noStrike" u="none">
                    <a:solidFill>
                      <a:schemeClr val="dk1"/>
                    </a:solidFill>
                    <a:effectLst/>
                    <a:uFillTx/>
                    <a:latin typeface="Calibri"/>
                  </a:rPr>
                  <a:t>Background</a:t>
                </a:r>
                <a:endParaRPr b="0" lang="fr-FR" sz="1100" strike="noStrike" u="none">
                  <a:solidFill>
                    <a:srgbClr val="000000"/>
                  </a:solidFill>
                  <a:effectLst/>
                  <a:uFillTx/>
                  <a:latin typeface="Arial"/>
                </a:endParaRPr>
              </a:p>
            </p:txBody>
          </p:sp>
        </p:grpSp>
        <p:sp>
          <p:nvSpPr>
            <p:cNvPr id="935" name="ZoneTexte 39"/>
            <p:cNvSpPr/>
            <p:nvPr/>
          </p:nvSpPr>
          <p:spPr>
            <a:xfrm>
              <a:off x="3876480" y="2117520"/>
              <a:ext cx="1503000" cy="5090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1800" strike="noStrike" u="none" baseline="30000">
                  <a:solidFill>
                    <a:schemeClr val="dk1"/>
                  </a:solidFill>
                  <a:effectLst/>
                  <a:uFillTx/>
                  <a:latin typeface="Calibri"/>
                </a:rPr>
                <a:t>76</a:t>
              </a:r>
              <a:r>
                <a:rPr b="1" lang="fr-FR" sz="1800" strike="noStrike" u="none">
                  <a:solidFill>
                    <a:schemeClr val="dk1"/>
                  </a:solidFill>
                  <a:effectLst/>
                  <a:uFillTx/>
                  <a:latin typeface="Calibri"/>
                </a:rPr>
                <a:t>Rb</a:t>
              </a:r>
              <a:r>
                <a:rPr b="1" lang="fr-FR" sz="1800" strike="noStrike" u="none" baseline="30000">
                  <a:solidFill>
                    <a:schemeClr val="dk1"/>
                  </a:solidFill>
                  <a:effectLst/>
                  <a:uFillTx/>
                  <a:latin typeface="Calibri"/>
                </a:rPr>
                <a:t>+</a:t>
              </a:r>
              <a:r>
                <a:rPr b="1" lang="fr-FR" sz="1800" strike="noStrike" u="none">
                  <a:solidFill>
                    <a:schemeClr val="dk1"/>
                  </a:solidFill>
                  <a:effectLst/>
                  <a:uFillTx/>
                  <a:latin typeface="Calibri"/>
                </a:rPr>
                <a:t> </a:t>
              </a:r>
              <a:r>
                <a:rPr b="0" lang="fr-FR" sz="1200" strike="noStrike" u="none">
                  <a:solidFill>
                    <a:schemeClr val="dk1"/>
                  </a:solidFill>
                  <a:effectLst/>
                  <a:uFillTx/>
                  <a:latin typeface="Calibri"/>
                </a:rPr>
                <a:t>(T1/2=36,8 s)</a:t>
              </a:r>
              <a:endParaRPr b="0" lang="fr-FR" sz="1200" strike="noStrike" u="none">
                <a:solidFill>
                  <a:srgbClr val="000000"/>
                </a:solidFill>
                <a:effectLst/>
                <a:uFillTx/>
                <a:latin typeface="Arial"/>
              </a:endParaRPr>
            </a:p>
          </p:txBody>
        </p:sp>
      </p:grpSp>
      <p:sp>
        <p:nvSpPr>
          <p:cNvPr id="936" name="ZoneTexte 3"/>
          <p:cNvSpPr/>
          <p:nvPr/>
        </p:nvSpPr>
        <p:spPr>
          <a:xfrm>
            <a:off x="3172320" y="5162760"/>
            <a:ext cx="2341080" cy="312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Beam chopper 6 s ON/6 s OFF</a:t>
            </a:r>
            <a:endParaRPr b="0" lang="fr-FR" sz="1400" strike="noStrike" u="none">
              <a:solidFill>
                <a:srgbClr val="000000"/>
              </a:solidFill>
              <a:effectLst/>
              <a:uFillTx/>
              <a:latin typeface="Arial"/>
            </a:endParaRPr>
          </a:p>
        </p:txBody>
      </p:sp>
      <p:sp>
        <p:nvSpPr>
          <p:cNvPr id="937" name="ZoneTexte 48"/>
          <p:cNvSpPr/>
          <p:nvPr/>
        </p:nvSpPr>
        <p:spPr>
          <a:xfrm>
            <a:off x="7684560" y="1750320"/>
            <a:ext cx="2411280" cy="312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I</a:t>
            </a:r>
            <a:r>
              <a:rPr b="0" lang="fr-FR" sz="1400" strike="noStrike" u="none" baseline="30000">
                <a:solidFill>
                  <a:schemeClr val="dk1"/>
                </a:solidFill>
                <a:effectLst/>
                <a:uFillTx/>
                <a:latin typeface="Calibri"/>
              </a:rPr>
              <a:t>20</a:t>
            </a:r>
            <a:r>
              <a:rPr b="0" lang="fr-FR" sz="1400" strike="noStrike" u="none">
                <a:solidFill>
                  <a:schemeClr val="dk1"/>
                </a:solidFill>
                <a:effectLst/>
                <a:uFillTx/>
                <a:latin typeface="Calibri"/>
              </a:rPr>
              <a:t>Ne = 0,9 p.µA, T</a:t>
            </a:r>
            <a:r>
              <a:rPr b="0" lang="fr-FR" sz="1400" strike="noStrike" u="none" baseline="-25000">
                <a:solidFill>
                  <a:schemeClr val="dk1"/>
                </a:solidFill>
                <a:effectLst/>
                <a:uFillTx/>
                <a:latin typeface="Calibri"/>
              </a:rPr>
              <a:t>cavity</a:t>
            </a:r>
            <a:r>
              <a:rPr b="0" lang="fr-FR" sz="1400" strike="noStrike" u="none">
                <a:solidFill>
                  <a:schemeClr val="dk1"/>
                </a:solidFill>
                <a:effectLst/>
                <a:uFillTx/>
                <a:latin typeface="Calibri"/>
              </a:rPr>
              <a:t> ~ 1500°C</a:t>
            </a:r>
            <a:endParaRPr b="0" lang="fr-FR" sz="1400" strike="noStrike" u="none">
              <a:solidFill>
                <a:srgbClr val="000000"/>
              </a:solidFill>
              <a:effectLst/>
              <a:uFillTx/>
              <a:latin typeface="Arial"/>
            </a:endParaRPr>
          </a:p>
        </p:txBody>
      </p:sp>
      <p:sp>
        <p:nvSpPr>
          <p:cNvPr id="938" name="ZoneTexte 5"/>
          <p:cNvSpPr/>
          <p:nvPr/>
        </p:nvSpPr>
        <p:spPr>
          <a:xfrm>
            <a:off x="2499840" y="5856480"/>
            <a:ext cx="153360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800" strike="noStrike" u="none">
                <a:solidFill>
                  <a:schemeClr val="dk1"/>
                </a:solidFill>
                <a:effectLst/>
                <a:uFillTx/>
                <a:latin typeface="Calibri"/>
              </a:rPr>
              <a:t>5 october 6:30</a:t>
            </a:r>
            <a:endParaRPr b="0" lang="fr-FR" sz="1800" strike="noStrike" u="none">
              <a:solidFill>
                <a:srgbClr val="000000"/>
              </a:solidFill>
              <a:effectLst/>
              <a:uFillTx/>
              <a:latin typeface="Arial"/>
            </a:endParaRPr>
          </a:p>
        </p:txBody>
      </p:sp>
      <p:sp>
        <p:nvSpPr>
          <p:cNvPr id="939" name="ZoneTexte 49"/>
          <p:cNvSpPr/>
          <p:nvPr/>
        </p:nvSpPr>
        <p:spPr>
          <a:xfrm>
            <a:off x="8209080" y="5856480"/>
            <a:ext cx="153360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800" strike="noStrike" u="none">
                <a:solidFill>
                  <a:schemeClr val="dk1"/>
                </a:solidFill>
                <a:effectLst/>
                <a:uFillTx/>
                <a:latin typeface="Calibri"/>
              </a:rPr>
              <a:t>7 october 2:00</a:t>
            </a:r>
            <a:endParaRPr b="0" lang="fr-FR" sz="1800" strike="noStrike" u="none">
              <a:solidFill>
                <a:srgbClr val="000000"/>
              </a:solidFill>
              <a:effectLst/>
              <a:uFillTx/>
              <a:latin typeface="Arial"/>
            </a:endParaRPr>
          </a:p>
        </p:txBody>
      </p:sp>
      <p:grpSp>
        <p:nvGrpSpPr>
          <p:cNvPr id="940" name="Groupe 72"/>
          <p:cNvGrpSpPr/>
          <p:nvPr/>
        </p:nvGrpSpPr>
        <p:grpSpPr>
          <a:xfrm>
            <a:off x="7813800" y="2934360"/>
            <a:ext cx="3845520" cy="2475000"/>
            <a:chOff x="7813800" y="2934360"/>
            <a:chExt cx="3845520" cy="2475000"/>
          </a:xfrm>
        </p:grpSpPr>
        <p:sp>
          <p:nvSpPr>
            <p:cNvPr id="941" name="Rectangle 71"/>
            <p:cNvSpPr/>
            <p:nvPr/>
          </p:nvSpPr>
          <p:spPr>
            <a:xfrm>
              <a:off x="7813800" y="2944080"/>
              <a:ext cx="3845520" cy="24652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cxnSp>
          <p:nvCxnSpPr>
            <p:cNvPr id="942" name="Connecteur droit 50"/>
            <p:cNvCxnSpPr/>
            <p:nvPr/>
          </p:nvCxnSpPr>
          <p:spPr>
            <a:xfrm>
              <a:off x="8402400" y="4298400"/>
              <a:ext cx="385560" cy="4320"/>
            </a:xfrm>
            <a:prstGeom prst="straightConnector1">
              <a:avLst/>
            </a:prstGeom>
            <a:ln w="0">
              <a:solidFill>
                <a:srgbClr val="808080"/>
              </a:solidFill>
            </a:ln>
          </p:spPr>
        </p:cxnSp>
        <p:cxnSp>
          <p:nvCxnSpPr>
            <p:cNvPr id="943" name="Connecteur droit 51"/>
            <p:cNvCxnSpPr/>
            <p:nvPr/>
          </p:nvCxnSpPr>
          <p:spPr>
            <a:xfrm>
              <a:off x="8402400" y="4769280"/>
              <a:ext cx="1819080" cy="4320"/>
            </a:xfrm>
            <a:prstGeom prst="straightConnector1">
              <a:avLst/>
            </a:prstGeom>
            <a:ln w="28575">
              <a:solidFill>
                <a:srgbClr val="a6a6a6"/>
              </a:solidFill>
              <a:round/>
            </a:ln>
          </p:spPr>
        </p:cxnSp>
        <p:cxnSp>
          <p:nvCxnSpPr>
            <p:cNvPr id="944" name="Connecteur droit 27"/>
            <p:cNvCxnSpPr/>
            <p:nvPr/>
          </p:nvCxnSpPr>
          <p:spPr>
            <a:xfrm>
              <a:off x="8402400" y="4298400"/>
              <a:ext cx="4320" cy="492480"/>
            </a:xfrm>
            <a:prstGeom prst="straightConnector1">
              <a:avLst/>
            </a:prstGeom>
            <a:ln w="28575">
              <a:solidFill>
                <a:srgbClr val="000000"/>
              </a:solidFill>
              <a:round/>
            </a:ln>
          </p:spPr>
        </p:cxnSp>
        <p:cxnSp>
          <p:nvCxnSpPr>
            <p:cNvPr id="945" name="Connecteur droit 52"/>
            <p:cNvCxnSpPr/>
            <p:nvPr/>
          </p:nvCxnSpPr>
          <p:spPr>
            <a:xfrm>
              <a:off x="10217160" y="4634280"/>
              <a:ext cx="4320" cy="156600"/>
            </a:xfrm>
            <a:prstGeom prst="straightConnector1">
              <a:avLst/>
            </a:prstGeom>
            <a:ln w="28575">
              <a:solidFill>
                <a:srgbClr val="000000"/>
              </a:solidFill>
              <a:round/>
            </a:ln>
          </p:spPr>
        </p:cxnSp>
        <p:cxnSp>
          <p:nvCxnSpPr>
            <p:cNvPr id="946" name="Connecteur droit 53"/>
            <p:cNvCxnSpPr/>
            <p:nvPr/>
          </p:nvCxnSpPr>
          <p:spPr>
            <a:xfrm>
              <a:off x="10217160" y="4298400"/>
              <a:ext cx="4320" cy="156600"/>
            </a:xfrm>
            <a:prstGeom prst="straightConnector1">
              <a:avLst/>
            </a:prstGeom>
            <a:ln w="28575">
              <a:solidFill>
                <a:srgbClr val="000000"/>
              </a:solidFill>
              <a:round/>
            </a:ln>
          </p:spPr>
        </p:cxnSp>
        <p:cxnSp>
          <p:nvCxnSpPr>
            <p:cNvPr id="947" name="Connecteur droit 54"/>
            <p:cNvCxnSpPr/>
            <p:nvPr/>
          </p:nvCxnSpPr>
          <p:spPr>
            <a:xfrm>
              <a:off x="9835920" y="4295160"/>
              <a:ext cx="385560" cy="4320"/>
            </a:xfrm>
            <a:prstGeom prst="straightConnector1">
              <a:avLst/>
            </a:prstGeom>
            <a:ln w="0">
              <a:solidFill>
                <a:srgbClr val="808080"/>
              </a:solidFill>
            </a:ln>
          </p:spPr>
        </p:cxnSp>
        <p:cxnSp>
          <p:nvCxnSpPr>
            <p:cNvPr id="948" name="Connecteur droit avec flèche 31"/>
            <p:cNvCxnSpPr/>
            <p:nvPr/>
          </p:nvCxnSpPr>
          <p:spPr>
            <a:xfrm>
              <a:off x="8716320" y="4542480"/>
              <a:ext cx="1304640" cy="4320"/>
            </a:xfrm>
            <a:prstGeom prst="straightConnector1">
              <a:avLst/>
            </a:prstGeom>
            <a:ln w="0">
              <a:solidFill>
                <a:srgbClr val="ffc000"/>
              </a:solidFill>
              <a:tailEnd len="med" type="triangle" w="med"/>
            </a:ln>
          </p:spPr>
        </p:cxnSp>
        <p:sp>
          <p:nvSpPr>
            <p:cNvPr id="949" name="ZoneTexte 33"/>
            <p:cNvSpPr/>
            <p:nvPr/>
          </p:nvSpPr>
          <p:spPr>
            <a:xfrm>
              <a:off x="9628200" y="4269240"/>
              <a:ext cx="29160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800" strike="noStrike" u="none">
                  <a:solidFill>
                    <a:srgbClr val="ffc000"/>
                  </a:solidFill>
                  <a:effectLst/>
                  <a:uFillTx/>
                  <a:latin typeface="Calibri"/>
                </a:rPr>
                <a:t>E</a:t>
              </a:r>
              <a:endParaRPr b="0" lang="fr-FR" sz="1800" strike="noStrike" u="none">
                <a:solidFill>
                  <a:srgbClr val="000000"/>
                </a:solidFill>
                <a:effectLst/>
                <a:uFillTx/>
                <a:latin typeface="Arial"/>
              </a:endParaRPr>
            </a:p>
          </p:txBody>
        </p:sp>
        <p:cxnSp>
          <p:nvCxnSpPr>
            <p:cNvPr id="950" name="Connecteur droit avec flèche 55"/>
            <p:cNvCxnSpPr/>
            <p:nvPr/>
          </p:nvCxnSpPr>
          <p:spPr>
            <a:xfrm>
              <a:off x="9657720" y="4352400"/>
              <a:ext cx="265680" cy="4320"/>
            </a:xfrm>
            <a:prstGeom prst="straightConnector1">
              <a:avLst/>
            </a:prstGeom>
            <a:ln w="0">
              <a:solidFill>
                <a:srgbClr val="ffc000"/>
              </a:solidFill>
              <a:tailEnd len="med" type="triangle" w="med"/>
            </a:ln>
          </p:spPr>
        </p:cxnSp>
        <p:grpSp>
          <p:nvGrpSpPr>
            <p:cNvPr id="951" name="Groupe 60"/>
            <p:cNvGrpSpPr/>
            <p:nvPr/>
          </p:nvGrpSpPr>
          <p:grpSpPr>
            <a:xfrm>
              <a:off x="9428040" y="4541040"/>
              <a:ext cx="1837080" cy="472680"/>
              <a:chOff x="9428040" y="4541040"/>
              <a:chExt cx="1837080" cy="472680"/>
            </a:xfrm>
          </p:grpSpPr>
          <p:sp>
            <p:nvSpPr>
              <p:cNvPr id="952" name="Arc 57"/>
              <p:cNvSpPr/>
              <p:nvPr/>
            </p:nvSpPr>
            <p:spPr>
              <a:xfrm flipH="1">
                <a:off x="9427680" y="4543560"/>
                <a:ext cx="1837080" cy="470160"/>
              </a:xfrm>
              <a:prstGeom prst="arc">
                <a:avLst>
                  <a:gd name="adj1" fmla="val 16200000"/>
                  <a:gd name="adj2" fmla="val 0"/>
                </a:avLst>
              </a:prstGeom>
              <a:noFill/>
              <a:ln>
                <a:solidFill>
                  <a:srgbClr val="ff0000"/>
                </a:solidFill>
              </a:ln>
            </p:spPr>
            <p:style>
              <a:lnRef idx="1">
                <a:schemeClr val="accent1"/>
              </a:lnRef>
              <a:fillRef idx="0">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dk1"/>
                  </a:solidFill>
                  <a:effectLst/>
                  <a:uFillTx/>
                  <a:latin typeface="Calibri"/>
                </a:endParaRPr>
              </a:p>
            </p:txBody>
          </p:sp>
          <p:cxnSp>
            <p:nvCxnSpPr>
              <p:cNvPr id="953" name="Connecteur droit avec flèche 59"/>
              <p:cNvCxnSpPr/>
              <p:nvPr/>
            </p:nvCxnSpPr>
            <p:spPr>
              <a:xfrm>
                <a:off x="10352520" y="4541040"/>
                <a:ext cx="867600" cy="4320"/>
              </a:xfrm>
              <a:prstGeom prst="straightConnector1">
                <a:avLst/>
              </a:prstGeom>
              <a:ln w="0">
                <a:solidFill>
                  <a:srgbClr val="ff0000"/>
                </a:solidFill>
                <a:tailEnd len="med" type="triangle" w="med"/>
              </a:ln>
            </p:spPr>
          </p:cxnSp>
        </p:grpSp>
        <p:sp>
          <p:nvSpPr>
            <p:cNvPr id="954" name="Arc 61"/>
            <p:cNvSpPr/>
            <p:nvPr/>
          </p:nvSpPr>
          <p:spPr>
            <a:xfrm flipH="1">
              <a:off x="9362160" y="4124520"/>
              <a:ext cx="1440360" cy="1284840"/>
            </a:xfrm>
            <a:prstGeom prst="arc">
              <a:avLst>
                <a:gd name="adj1" fmla="val 16170678"/>
                <a:gd name="adj2" fmla="val 0"/>
              </a:avLst>
            </a:prstGeom>
            <a:noFill/>
            <a:ln>
              <a:solidFill>
                <a:srgbClr val="ff0000"/>
              </a:solidFill>
            </a:ln>
          </p:spPr>
          <p:style>
            <a:lnRef idx="1">
              <a:schemeClr val="accent1"/>
            </a:lnRef>
            <a:fillRef idx="0">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dk1"/>
                </a:solidFill>
                <a:effectLst/>
                <a:uFillTx/>
                <a:latin typeface="Calibri"/>
              </a:endParaRPr>
            </a:p>
          </p:txBody>
        </p:sp>
        <p:sp>
          <p:nvSpPr>
            <p:cNvPr id="955" name="Arc 62"/>
            <p:cNvSpPr/>
            <p:nvPr/>
          </p:nvSpPr>
          <p:spPr>
            <a:xfrm flipH="1" rot="18859200">
              <a:off x="9080640" y="3599280"/>
              <a:ext cx="1440360" cy="1284120"/>
            </a:xfrm>
            <a:prstGeom prst="arc">
              <a:avLst>
                <a:gd name="adj1" fmla="val 16170678"/>
                <a:gd name="adj2" fmla="val 0"/>
              </a:avLst>
            </a:prstGeom>
            <a:noFill/>
            <a:ln>
              <a:solidFill>
                <a:srgbClr val="ff0000"/>
              </a:solidFill>
            </a:ln>
          </p:spPr>
          <p:style>
            <a:lnRef idx="1">
              <a:schemeClr val="accent1"/>
            </a:lnRef>
            <a:fillRef idx="0">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dk1"/>
                </a:solidFill>
                <a:effectLst/>
                <a:uFillTx/>
                <a:latin typeface="Calibri"/>
              </a:endParaRPr>
            </a:p>
          </p:txBody>
        </p:sp>
        <p:sp>
          <p:nvSpPr>
            <p:cNvPr id="956" name="ZoneTexte 64"/>
            <p:cNvSpPr/>
            <p:nvPr/>
          </p:nvSpPr>
          <p:spPr>
            <a:xfrm>
              <a:off x="7939080" y="3775320"/>
              <a:ext cx="787680" cy="312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Window</a:t>
              </a:r>
              <a:endParaRPr b="0" lang="fr-FR" sz="1400" strike="noStrike" u="none">
                <a:solidFill>
                  <a:srgbClr val="000000"/>
                </a:solidFill>
                <a:effectLst/>
                <a:uFillTx/>
                <a:latin typeface="Arial"/>
              </a:endParaRPr>
            </a:p>
          </p:txBody>
        </p:sp>
        <p:cxnSp>
          <p:nvCxnSpPr>
            <p:cNvPr id="957" name="Connecteur droit avec flèche 66"/>
            <p:cNvCxnSpPr/>
            <p:nvPr/>
          </p:nvCxnSpPr>
          <p:spPr>
            <a:xfrm>
              <a:off x="8334360" y="4078800"/>
              <a:ext cx="226440" cy="218880"/>
            </a:xfrm>
            <a:prstGeom prst="straightConnector1">
              <a:avLst/>
            </a:prstGeom>
            <a:ln w="0">
              <a:solidFill>
                <a:srgbClr val="000000"/>
              </a:solidFill>
              <a:tailEnd len="med" type="triangle" w="med"/>
            </a:ln>
          </p:spPr>
        </p:cxnSp>
        <p:sp>
          <p:nvSpPr>
            <p:cNvPr id="958" name="ZoneTexte 67"/>
            <p:cNvSpPr/>
            <p:nvPr/>
          </p:nvSpPr>
          <p:spPr>
            <a:xfrm>
              <a:off x="11171160" y="4347720"/>
              <a:ext cx="48600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800" strike="noStrike" u="none">
                  <a:solidFill>
                    <a:srgbClr val="ff0000"/>
                  </a:solidFill>
                  <a:effectLst/>
                  <a:uFillTx/>
                  <a:latin typeface="Calibri"/>
                </a:rPr>
                <a:t>RIB</a:t>
              </a:r>
              <a:endParaRPr b="0" lang="fr-FR" sz="1800" strike="noStrike" u="none">
                <a:solidFill>
                  <a:srgbClr val="000000"/>
                </a:solidFill>
                <a:effectLst/>
                <a:uFillTx/>
                <a:latin typeface="Arial"/>
              </a:endParaRPr>
            </a:p>
          </p:txBody>
        </p:sp>
        <p:sp>
          <p:nvSpPr>
            <p:cNvPr id="959" name="Forme libre 9"/>
            <p:cNvSpPr/>
            <p:nvPr/>
          </p:nvSpPr>
          <p:spPr>
            <a:xfrm>
              <a:off x="10820520" y="4197960"/>
              <a:ext cx="750600" cy="203400"/>
            </a:xfrm>
            <a:custGeom>
              <a:avLst/>
              <a:gdLst>
                <a:gd name="textAreaLeft" fmla="*/ 0 w 750600"/>
                <a:gd name="textAreaRight" fmla="*/ 754920 w 750600"/>
                <a:gd name="textAreaTop" fmla="*/ 0 h 203400"/>
                <a:gd name="textAreaBottom" fmla="*/ 207720 h 203400"/>
              </a:gdLst>
              <a:ahLst/>
              <a:cxnLst/>
              <a:rect l="textAreaLeft" t="textAreaTop" r="textAreaRight" b="textAreaBottom"/>
              <a:pathLst>
                <a:path w="755073" h="207818">
                  <a:moveTo>
                    <a:pt x="0" y="207818"/>
                  </a:moveTo>
                  <a:lnTo>
                    <a:pt x="207818" y="0"/>
                  </a:lnTo>
                  <a:lnTo>
                    <a:pt x="755073" y="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960" name="Forme libre 58"/>
            <p:cNvSpPr/>
            <p:nvPr/>
          </p:nvSpPr>
          <p:spPr>
            <a:xfrm flipV="1">
              <a:off x="10803960" y="4672440"/>
              <a:ext cx="750600" cy="203400"/>
            </a:xfrm>
            <a:custGeom>
              <a:avLst/>
              <a:gdLst>
                <a:gd name="textAreaLeft" fmla="*/ 0 w 750600"/>
                <a:gd name="textAreaRight" fmla="*/ 754920 w 750600"/>
                <a:gd name="textAreaTop" fmla="*/ 2160 h 203400"/>
                <a:gd name="textAreaBottom" fmla="*/ 209880 h 203400"/>
              </a:gdLst>
              <a:ahLst/>
              <a:cxnLst/>
              <a:rect l="textAreaLeft" t="textAreaTop" r="textAreaRight" b="textAreaBottom"/>
              <a:pathLst>
                <a:path w="755073" h="207818">
                  <a:moveTo>
                    <a:pt x="0" y="207818"/>
                  </a:moveTo>
                  <a:lnTo>
                    <a:pt x="207818" y="0"/>
                  </a:lnTo>
                  <a:lnTo>
                    <a:pt x="755073" y="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961" name="Forme libre 13"/>
            <p:cNvSpPr/>
            <p:nvPr/>
          </p:nvSpPr>
          <p:spPr>
            <a:xfrm>
              <a:off x="10217880" y="4766040"/>
              <a:ext cx="258840" cy="300600"/>
            </a:xfrm>
            <a:custGeom>
              <a:avLst/>
              <a:gdLst>
                <a:gd name="textAreaLeft" fmla="*/ 0 w 258840"/>
                <a:gd name="textAreaRight" fmla="*/ 263160 w 258840"/>
                <a:gd name="textAreaTop" fmla="*/ 0 h 300600"/>
                <a:gd name="textAreaBottom" fmla="*/ 304920 h 300600"/>
              </a:gdLst>
              <a:ahLst/>
              <a:cxnLst/>
              <a:rect l="textAreaLeft" t="textAreaTop" r="textAreaRight" b="textAreaBottom"/>
              <a:pathLst>
                <a:path w="235528" h="304800">
                  <a:moveTo>
                    <a:pt x="0" y="0"/>
                  </a:moveTo>
                  <a:lnTo>
                    <a:pt x="0" y="304800"/>
                  </a:lnTo>
                  <a:lnTo>
                    <a:pt x="235528" y="30480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962" name="Forme libre 19"/>
            <p:cNvSpPr/>
            <p:nvPr/>
          </p:nvSpPr>
          <p:spPr>
            <a:xfrm>
              <a:off x="10557000" y="4869720"/>
              <a:ext cx="875520" cy="189720"/>
            </a:xfrm>
            <a:custGeom>
              <a:avLst/>
              <a:gdLst>
                <a:gd name="textAreaLeft" fmla="*/ 0 w 875520"/>
                <a:gd name="textAreaRight" fmla="*/ 879840 w 875520"/>
                <a:gd name="textAreaTop" fmla="*/ 0 h 189720"/>
                <a:gd name="textAreaBottom" fmla="*/ 194040 h 189720"/>
              </a:gdLst>
              <a:ahLst/>
              <a:cxnLst/>
              <a:rect l="textAreaLeft" t="textAreaTop" r="textAreaRight" b="textAreaBottom"/>
              <a:pathLst>
                <a:path w="879763" h="193963">
                  <a:moveTo>
                    <a:pt x="0" y="193963"/>
                  </a:moveTo>
                  <a:lnTo>
                    <a:pt x="879763" y="193963"/>
                  </a:lnTo>
                  <a:lnTo>
                    <a:pt x="879763" y="0"/>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cxnSp>
          <p:nvCxnSpPr>
            <p:cNvPr id="963" name="Connecteur droit 30"/>
            <p:cNvCxnSpPr/>
            <p:nvPr/>
          </p:nvCxnSpPr>
          <p:spPr>
            <a:xfrm>
              <a:off x="11323440" y="5339160"/>
              <a:ext cx="228600" cy="4320"/>
            </a:xfrm>
            <a:prstGeom prst="straightConnector1">
              <a:avLst/>
            </a:prstGeom>
            <a:ln w="57150">
              <a:solidFill>
                <a:srgbClr val="000000"/>
              </a:solidFill>
              <a:round/>
            </a:ln>
          </p:spPr>
        </p:cxnSp>
        <p:cxnSp>
          <p:nvCxnSpPr>
            <p:cNvPr id="964" name="Connecteur droit 35"/>
            <p:cNvCxnSpPr>
              <a:stCxn id="962" idx="1"/>
            </p:cNvCxnSpPr>
            <p:nvPr/>
          </p:nvCxnSpPr>
          <p:spPr>
            <a:xfrm>
              <a:off x="10557000" y="4964400"/>
              <a:ext cx="884160" cy="356400"/>
            </a:xfrm>
            <a:prstGeom prst="straightConnector1">
              <a:avLst/>
            </a:prstGeom>
            <a:ln w="12700">
              <a:solidFill>
                <a:srgbClr val="000000"/>
              </a:solidFill>
              <a:round/>
            </a:ln>
          </p:spPr>
        </p:cxnSp>
        <p:grpSp>
          <p:nvGrpSpPr>
            <p:cNvPr id="965" name="Groupe 70"/>
            <p:cNvGrpSpPr/>
            <p:nvPr/>
          </p:nvGrpSpPr>
          <p:grpSpPr>
            <a:xfrm>
              <a:off x="10480680" y="4931640"/>
              <a:ext cx="80280" cy="262440"/>
              <a:chOff x="10480680" y="4931640"/>
              <a:chExt cx="80280" cy="262440"/>
            </a:xfrm>
          </p:grpSpPr>
          <p:cxnSp>
            <p:nvCxnSpPr>
              <p:cNvPr id="966" name="Connecteur droit 65"/>
              <p:cNvCxnSpPr/>
              <p:nvPr/>
            </p:nvCxnSpPr>
            <p:spPr>
              <a:xfrm>
                <a:off x="10480680" y="4931640"/>
                <a:ext cx="4320" cy="262800"/>
              </a:xfrm>
              <a:prstGeom prst="straightConnector1">
                <a:avLst/>
              </a:prstGeom>
              <a:ln w="19050">
                <a:solidFill>
                  <a:srgbClr val="000000"/>
                </a:solidFill>
                <a:round/>
              </a:ln>
            </p:spPr>
          </p:cxnSp>
          <p:cxnSp>
            <p:nvCxnSpPr>
              <p:cNvPr id="967" name="Connecteur droit 69"/>
              <p:cNvCxnSpPr/>
              <p:nvPr/>
            </p:nvCxnSpPr>
            <p:spPr>
              <a:xfrm>
                <a:off x="10557000" y="4985280"/>
                <a:ext cx="4320" cy="149400"/>
              </a:xfrm>
              <a:prstGeom prst="straightConnector1">
                <a:avLst/>
              </a:prstGeom>
              <a:ln w="19050">
                <a:solidFill>
                  <a:srgbClr val="000000"/>
                </a:solidFill>
                <a:round/>
              </a:ln>
            </p:spPr>
          </p:cxnSp>
        </p:grpSp>
        <p:sp>
          <p:nvSpPr>
            <p:cNvPr id="968" name="ZoneTexte 63"/>
            <p:cNvSpPr/>
            <p:nvPr/>
          </p:nvSpPr>
          <p:spPr>
            <a:xfrm>
              <a:off x="10096920" y="3326400"/>
              <a:ext cx="628200" cy="312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400" strike="noStrike" u="none">
                  <a:solidFill>
                    <a:schemeClr val="dk1"/>
                  </a:solidFill>
                  <a:effectLst/>
                  <a:uFillTx/>
                  <a:latin typeface="Calibri"/>
                </a:rPr>
                <a:t>Target</a:t>
              </a:r>
              <a:endParaRPr b="0" lang="fr-FR" sz="1400" strike="noStrike" u="none">
                <a:solidFill>
                  <a:srgbClr val="000000"/>
                </a:solidFill>
                <a:effectLst/>
                <a:uFillTx/>
                <a:latin typeface="Arial"/>
              </a:endParaRPr>
            </a:p>
          </p:txBody>
        </p:sp>
        <p:sp>
          <p:nvSpPr>
            <p:cNvPr id="969" name="ZoneTexte 8"/>
            <p:cNvSpPr/>
            <p:nvPr/>
          </p:nvSpPr>
          <p:spPr>
            <a:xfrm>
              <a:off x="8669160" y="2934360"/>
              <a:ext cx="115740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800" strike="noStrike" u="none" baseline="30000">
                  <a:solidFill>
                    <a:schemeClr val="dk1"/>
                  </a:solidFill>
                  <a:effectLst/>
                  <a:uFillTx/>
                  <a:latin typeface="Calibri"/>
                </a:rPr>
                <a:t>20</a:t>
              </a:r>
              <a:r>
                <a:rPr b="0" lang="fr-FR" sz="1800" strike="noStrike" u="none">
                  <a:solidFill>
                    <a:schemeClr val="dk1"/>
                  </a:solidFill>
                  <a:effectLst/>
                  <a:uFillTx/>
                  <a:latin typeface="Calibri"/>
                </a:rPr>
                <a:t>Ne Beam</a:t>
              </a:r>
              <a:endParaRPr b="0" lang="fr-FR" sz="1800" strike="noStrike" u="none">
                <a:solidFill>
                  <a:srgbClr val="000000"/>
                </a:solidFill>
                <a:effectLst/>
                <a:uFillTx/>
                <a:latin typeface="Arial"/>
              </a:endParaRPr>
            </a:p>
          </p:txBody>
        </p:sp>
        <p:cxnSp>
          <p:nvCxnSpPr>
            <p:cNvPr id="970" name="Connecteur droit 14"/>
            <p:cNvCxnSpPr/>
            <p:nvPr/>
          </p:nvCxnSpPr>
          <p:spPr>
            <a:xfrm>
              <a:off x="8340120" y="3511800"/>
              <a:ext cx="1819440" cy="4320"/>
            </a:xfrm>
            <a:prstGeom prst="straightConnector1">
              <a:avLst/>
            </a:prstGeom>
            <a:ln w="0">
              <a:solidFill>
                <a:srgbClr val="000000"/>
              </a:solidFill>
            </a:ln>
          </p:spPr>
        </p:cxnSp>
        <p:sp>
          <p:nvSpPr>
            <p:cNvPr id="971" name="Flèche vers le bas 16"/>
            <p:cNvSpPr/>
            <p:nvPr/>
          </p:nvSpPr>
          <p:spPr>
            <a:xfrm>
              <a:off x="8676360" y="3264480"/>
              <a:ext cx="1194120" cy="191520"/>
            </a:xfrm>
            <a:prstGeom prst="downArrow">
              <a:avLst>
                <a:gd name="adj1" fmla="val 50000"/>
                <a:gd name="adj2" fmla="val 50000"/>
              </a:avLst>
            </a:prstGeom>
            <a:solidFill>
              <a:srgbClr val="60a3b3"/>
            </a:solidFill>
            <a:ln>
              <a:solidFill>
                <a:srgbClr val="477884"/>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grpSp>
      <p:sp>
        <p:nvSpPr>
          <p:cNvPr id="972" name="ZoneTexte 32"/>
          <p:cNvSpPr/>
          <p:nvPr/>
        </p:nvSpPr>
        <p:spPr>
          <a:xfrm rot="19186800">
            <a:off x="3121200" y="3832560"/>
            <a:ext cx="2988360" cy="5191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fr-FR" sz="2800" strike="noStrike" u="none">
                <a:solidFill>
                  <a:srgbClr val="ffc000"/>
                </a:solidFill>
                <a:effectLst/>
                <a:uFillTx/>
                <a:latin typeface="Calibri"/>
              </a:rPr>
              <a:t>Preliminary</a:t>
            </a:r>
            <a:endParaRPr b="0" lang="fr-FR" sz="2800" strike="noStrike" u="none">
              <a:solidFill>
                <a:srgbClr val="000000"/>
              </a:solidFill>
              <a:effectLst/>
              <a:uFillTx/>
              <a:latin typeface="Arial"/>
            </a:endParaRPr>
          </a:p>
        </p:txBody>
      </p:sp>
      <p:sp>
        <p:nvSpPr>
          <p:cNvPr id="973" name="ZoneTexte 40"/>
          <p:cNvSpPr/>
          <p:nvPr/>
        </p:nvSpPr>
        <p:spPr>
          <a:xfrm rot="19186800">
            <a:off x="6773760" y="2436480"/>
            <a:ext cx="2988360" cy="5191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fr-FR" sz="2800" strike="noStrike" u="none">
                <a:solidFill>
                  <a:srgbClr val="ffc000"/>
                </a:solidFill>
                <a:effectLst/>
                <a:uFillTx/>
                <a:latin typeface="Calibri"/>
              </a:rPr>
              <a:t>Preliminary</a:t>
            </a:r>
            <a:endParaRPr b="0" lang="fr-FR" sz="2800" strike="noStrike" u="none">
              <a:solidFill>
                <a:srgbClr val="000000"/>
              </a:solidFill>
              <a:effectLst/>
              <a:uFillTx/>
              <a:latin typeface="Arial"/>
            </a:endParaRPr>
          </a:p>
        </p:txBody>
      </p:sp>
      <p:sp>
        <p:nvSpPr>
          <p:cNvPr id="974" name="ZoneTexte 57"/>
          <p:cNvSpPr/>
          <p:nvPr/>
        </p:nvSpPr>
        <p:spPr>
          <a:xfrm>
            <a:off x="414720" y="1290600"/>
            <a:ext cx="3559680" cy="3942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2000" strike="noStrike" u="none">
                <a:solidFill>
                  <a:schemeClr val="dk1"/>
                </a:solidFill>
                <a:effectLst/>
                <a:uFillTx/>
                <a:latin typeface="Calibri"/>
              </a:rPr>
              <a:t>20Ne @ 117 MeV on </a:t>
            </a:r>
            <a:r>
              <a:rPr b="1" lang="fr-FR" sz="1400" strike="noStrike" u="none">
                <a:solidFill>
                  <a:schemeClr val="dk1"/>
                </a:solidFill>
                <a:effectLst/>
                <a:uFillTx/>
                <a:latin typeface="Calibri"/>
              </a:rPr>
              <a:t>Mo</a:t>
            </a:r>
            <a:r>
              <a:rPr b="1" lang="fr-FR" sz="2000" strike="noStrike" u="none">
                <a:solidFill>
                  <a:schemeClr val="dk1"/>
                </a:solidFill>
                <a:effectLst/>
                <a:uFillTx/>
                <a:latin typeface="Calibri"/>
              </a:rPr>
              <a:t>/</a:t>
            </a:r>
            <a:r>
              <a:rPr b="1" lang="fr-FR" sz="2000" strike="noStrike" u="none" baseline="30000">
                <a:solidFill>
                  <a:schemeClr val="dk1"/>
                </a:solidFill>
                <a:effectLst/>
                <a:uFillTx/>
                <a:latin typeface="Calibri"/>
              </a:rPr>
              <a:t>nat</a:t>
            </a:r>
            <a:r>
              <a:rPr b="1" lang="fr-FR" sz="2000" strike="noStrike" u="none">
                <a:solidFill>
                  <a:schemeClr val="dk1"/>
                </a:solidFill>
                <a:effectLst/>
                <a:uFillTx/>
                <a:latin typeface="Calibri"/>
              </a:rPr>
              <a:t>Ni/</a:t>
            </a:r>
            <a:r>
              <a:rPr b="1" lang="fr-FR" sz="1400" strike="noStrike" u="none">
                <a:solidFill>
                  <a:schemeClr val="dk1"/>
                </a:solidFill>
                <a:effectLst/>
                <a:uFillTx/>
                <a:latin typeface="Calibri"/>
              </a:rPr>
              <a:t>Mo</a:t>
            </a:r>
            <a:endParaRPr b="0" lang="fr-FR" sz="1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5" name="PlaceHolder 1"/>
          <p:cNvSpPr>
            <a:spLocks noGrp="1"/>
          </p:cNvSpPr>
          <p:nvPr>
            <p:ph type="ftr" idx="200"/>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EMIS XX 2025 </a:t>
            </a:r>
            <a:r>
              <a:rPr b="0" lang="en-US" sz="1000" strike="noStrike" u="none">
                <a:solidFill>
                  <a:schemeClr val="lt1"/>
                </a:solidFill>
                <a:effectLst/>
                <a:uFillTx/>
                <a:latin typeface="Arial"/>
              </a:rPr>
              <a:t>19–24 oct. 2025  Chateau Fairmont Whistler Canada</a:t>
            </a:r>
            <a:endParaRPr b="0" lang="fr-FR" sz="1000" strike="noStrike" u="none">
              <a:solidFill>
                <a:srgbClr val="000000"/>
              </a:solidFill>
              <a:effectLst/>
              <a:uFillTx/>
              <a:latin typeface="Times New Roman"/>
            </a:endParaRPr>
          </a:p>
        </p:txBody>
      </p:sp>
      <p:sp>
        <p:nvSpPr>
          <p:cNvPr id="976" name="PlaceHolder 2"/>
          <p:cNvSpPr>
            <a:spLocks noGrp="1"/>
          </p:cNvSpPr>
          <p:nvPr>
            <p:ph type="dt" idx="201"/>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24/10/2025</a:t>
            </a:r>
            <a:endParaRPr b="0" lang="fr-FR" sz="1000" strike="noStrike" u="none">
              <a:solidFill>
                <a:srgbClr val="000000"/>
              </a:solidFill>
              <a:effectLst/>
              <a:uFillTx/>
              <a:latin typeface="Times New Roman"/>
            </a:endParaRPr>
          </a:p>
        </p:txBody>
      </p:sp>
      <p:sp>
        <p:nvSpPr>
          <p:cNvPr id="977" name="PlaceHolder 3"/>
          <p:cNvSpPr>
            <a:spLocks noGrp="1"/>
          </p:cNvSpPr>
          <p:nvPr>
            <p:ph type="title"/>
          </p:nvPr>
        </p:nvSpPr>
        <p:spPr>
          <a:xfrm>
            <a:off x="414720" y="850320"/>
            <a:ext cx="10797120" cy="51696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1" lang="fr-FR" sz="2800" strike="noStrike" u="none">
                <a:solidFill>
                  <a:schemeClr val="accent2"/>
                </a:solidFill>
                <a:effectLst/>
                <a:uFillTx/>
                <a:latin typeface="Arial"/>
              </a:rPr>
              <a:t>Conclusion on </a:t>
            </a:r>
            <a:r>
              <a:rPr b="1" lang="fr-FR" sz="2800" strike="noStrike" u="none" baseline="30000">
                <a:solidFill>
                  <a:schemeClr val="accent2"/>
                </a:solidFill>
                <a:effectLst/>
                <a:uFillTx/>
                <a:latin typeface="Arial"/>
              </a:rPr>
              <a:t>74-78</a:t>
            </a:r>
            <a:r>
              <a:rPr b="1" lang="fr-FR" sz="2800" strike="noStrike" u="none">
                <a:solidFill>
                  <a:schemeClr val="accent2"/>
                </a:solidFill>
                <a:effectLst/>
                <a:uFillTx/>
                <a:latin typeface="Arial"/>
              </a:rPr>
              <a:t>Rb</a:t>
            </a:r>
            <a:r>
              <a:rPr b="1" lang="fr-FR" sz="2800" strike="noStrike" u="none" baseline="30000">
                <a:solidFill>
                  <a:schemeClr val="accent2"/>
                </a:solidFill>
                <a:effectLst/>
                <a:uFillTx/>
                <a:latin typeface="Arial"/>
              </a:rPr>
              <a:t>+</a:t>
            </a:r>
            <a:r>
              <a:rPr b="1" lang="fr-FR" sz="2800" strike="noStrike" u="none">
                <a:solidFill>
                  <a:schemeClr val="accent2"/>
                </a:solidFill>
                <a:effectLst/>
                <a:uFillTx/>
                <a:latin typeface="Arial"/>
              </a:rPr>
              <a:t> production</a:t>
            </a:r>
            <a:endParaRPr b="0" lang="fr-FR" sz="2800" strike="noStrike" u="none">
              <a:solidFill>
                <a:srgbClr val="000000"/>
              </a:solidFill>
              <a:effectLst/>
              <a:uFillTx/>
              <a:latin typeface="Arial"/>
            </a:endParaRPr>
          </a:p>
        </p:txBody>
      </p:sp>
      <p:sp>
        <p:nvSpPr>
          <p:cNvPr id="978" name="ZoneTexte 59"/>
          <p:cNvSpPr/>
          <p:nvPr/>
        </p:nvSpPr>
        <p:spPr>
          <a:xfrm>
            <a:off x="1080000" y="1615320"/>
            <a:ext cx="10208520" cy="4248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2200" strike="noStrike" u="none">
                <a:solidFill>
                  <a:schemeClr val="dk1"/>
                </a:solidFill>
                <a:effectLst/>
                <a:uFillTx/>
                <a:latin typeface="Calibri"/>
              </a:rPr>
              <a:t>The TISS works as expected (appart the window, which must be rendered more robust)</a:t>
            </a:r>
            <a:endParaRPr b="0" lang="fr-FR" sz="2200" strike="noStrike" u="none">
              <a:solidFill>
                <a:srgbClr val="000000"/>
              </a:solidFill>
              <a:effectLst/>
              <a:uFillTx/>
              <a:latin typeface="Arial"/>
            </a:endParaRPr>
          </a:p>
        </p:txBody>
      </p:sp>
      <p:sp>
        <p:nvSpPr>
          <p:cNvPr id="979" name="ZoneTexte 56"/>
          <p:cNvSpPr/>
          <p:nvPr/>
        </p:nvSpPr>
        <p:spPr>
          <a:xfrm>
            <a:off x="1080000" y="2520000"/>
            <a:ext cx="8009640" cy="34412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2200" strike="noStrike" u="none">
                <a:solidFill>
                  <a:schemeClr val="dk1"/>
                </a:solidFill>
                <a:effectLst/>
                <a:uFillTx/>
                <a:latin typeface="Calibri"/>
              </a:rPr>
              <a:t>Long lived isotope (</a:t>
            </a:r>
            <a:r>
              <a:rPr b="1" lang="fr-FR" sz="2200" strike="noStrike" u="none" baseline="33000">
                <a:solidFill>
                  <a:schemeClr val="dk1"/>
                </a:solidFill>
                <a:effectLst/>
                <a:uFillTx/>
                <a:latin typeface="Calibri"/>
              </a:rPr>
              <a:t>75-78</a:t>
            </a:r>
            <a:r>
              <a:rPr b="1" lang="fr-FR" sz="2200" strike="noStrike" u="none">
                <a:solidFill>
                  <a:schemeClr val="dk1"/>
                </a:solidFill>
                <a:effectLst/>
                <a:uFillTx/>
                <a:latin typeface="Calibri"/>
              </a:rPr>
              <a:t>Rb) rates are convenient with the predictions</a:t>
            </a:r>
            <a:endParaRPr b="0" lang="fr-FR" sz="2200" strike="noStrike" u="none">
              <a:solidFill>
                <a:srgbClr val="000000"/>
              </a:solidFill>
              <a:effectLst/>
              <a:uFillTx/>
              <a:latin typeface="Arial"/>
            </a:endParaRPr>
          </a:p>
          <a:p>
            <a:pPr defTabSz="914400">
              <a:lnSpc>
                <a:spcPct val="100000"/>
              </a:lnSpc>
            </a:pPr>
            <a:endParaRPr b="0" lang="fr-FR" sz="2200" strike="noStrike" u="none">
              <a:solidFill>
                <a:srgbClr val="000000"/>
              </a:solidFill>
              <a:effectLst/>
              <a:uFillTx/>
              <a:latin typeface="Arial"/>
            </a:endParaRPr>
          </a:p>
          <a:p>
            <a:pPr defTabSz="914400">
              <a:lnSpc>
                <a:spcPct val="100000"/>
              </a:lnSpc>
            </a:pPr>
            <a:r>
              <a:rPr b="1" lang="fr-FR" sz="2200" strike="noStrike" u="none">
                <a:solidFill>
                  <a:schemeClr val="dk1"/>
                </a:solidFill>
                <a:effectLst/>
                <a:uFillTx/>
                <a:latin typeface="Calibri"/>
              </a:rPr>
              <a:t>Few hundreds of </a:t>
            </a:r>
            <a:r>
              <a:rPr b="1" lang="fr-FR" sz="2200" strike="noStrike" u="none" baseline="33000">
                <a:solidFill>
                  <a:schemeClr val="dk1"/>
                </a:solidFill>
                <a:effectLst/>
                <a:uFillTx/>
                <a:latin typeface="Calibri"/>
              </a:rPr>
              <a:t>74</a:t>
            </a:r>
            <a:r>
              <a:rPr b="1" lang="fr-FR" sz="2200" strike="noStrike" u="none">
                <a:solidFill>
                  <a:schemeClr val="dk1"/>
                </a:solidFill>
                <a:effectLst/>
                <a:uFillTx/>
                <a:latin typeface="Calibri"/>
              </a:rPr>
              <a:t>Rb+ produced within 11 µs</a:t>
            </a:r>
            <a:endParaRPr b="0" lang="fr-FR" sz="2200" strike="noStrike" u="none">
              <a:solidFill>
                <a:srgbClr val="000000"/>
              </a:solidFill>
              <a:effectLst/>
              <a:uFillTx/>
              <a:latin typeface="Arial"/>
            </a:endParaRPr>
          </a:p>
          <a:p>
            <a:pPr defTabSz="914400">
              <a:lnSpc>
                <a:spcPct val="100000"/>
              </a:lnSpc>
            </a:pPr>
            <a:endParaRPr b="0" lang="fr-FR" sz="2200" strike="noStrike" u="none">
              <a:solidFill>
                <a:srgbClr val="000000"/>
              </a:solidFill>
              <a:effectLst/>
              <a:uFillTx/>
              <a:latin typeface="Arial"/>
            </a:endParaRPr>
          </a:p>
          <a:p>
            <a:pPr defTabSz="914400">
              <a:lnSpc>
                <a:spcPct val="100000"/>
              </a:lnSpc>
            </a:pPr>
            <a:r>
              <a:rPr b="1" lang="fr-FR" sz="2200" strike="noStrike" u="none">
                <a:solidFill>
                  <a:schemeClr val="dk1"/>
                </a:solidFill>
                <a:effectLst/>
                <a:uFillTx/>
                <a:latin typeface="Calibri"/>
              </a:rPr>
              <a:t>AIT time probably longer (~5 ms) with a no-broken window</a:t>
            </a:r>
            <a:endParaRPr b="0" lang="fr-FR" sz="2200" strike="noStrike" u="none">
              <a:solidFill>
                <a:srgbClr val="000000"/>
              </a:solidFill>
              <a:effectLst/>
              <a:uFillTx/>
              <a:latin typeface="Arial"/>
            </a:endParaRPr>
          </a:p>
          <a:p>
            <a:pPr defTabSz="914400">
              <a:lnSpc>
                <a:spcPct val="100000"/>
              </a:lnSpc>
            </a:pPr>
            <a:endParaRPr b="0" lang="fr-FR" sz="2200" strike="noStrike" u="none">
              <a:solidFill>
                <a:srgbClr val="000000"/>
              </a:solidFill>
              <a:effectLst/>
              <a:uFillTx/>
              <a:latin typeface="Arial"/>
            </a:endParaRPr>
          </a:p>
          <a:p>
            <a:pPr defTabSz="914400">
              <a:lnSpc>
                <a:spcPct val="100000"/>
              </a:lnSpc>
            </a:pPr>
            <a:r>
              <a:rPr b="1" lang="fr-FR" sz="2200" strike="noStrike" u="none" baseline="33000">
                <a:solidFill>
                  <a:schemeClr val="dk1"/>
                </a:solidFill>
                <a:effectLst/>
                <a:uFillTx/>
                <a:latin typeface="Calibri"/>
              </a:rPr>
              <a:t>74</a:t>
            </a:r>
            <a:r>
              <a:rPr b="1" lang="fr-FR" sz="2200" strike="noStrike" u="none">
                <a:solidFill>
                  <a:schemeClr val="dk1"/>
                </a:solidFill>
                <a:effectLst/>
                <a:uFillTx/>
                <a:latin typeface="Calibri"/>
              </a:rPr>
              <a:t>Rb+ probably higher</a:t>
            </a:r>
            <a:endParaRPr b="0" lang="fr-FR" sz="2200" strike="noStrike" u="none">
              <a:solidFill>
                <a:srgbClr val="000000"/>
              </a:solidFill>
              <a:effectLst/>
              <a:uFillTx/>
              <a:latin typeface="Arial"/>
            </a:endParaRPr>
          </a:p>
          <a:p>
            <a:pPr defTabSz="914400">
              <a:lnSpc>
                <a:spcPct val="100000"/>
              </a:lnSpc>
            </a:pPr>
            <a:endParaRPr b="0" lang="fr-FR" sz="2200" strike="noStrike" u="none">
              <a:solidFill>
                <a:srgbClr val="000000"/>
              </a:solidFill>
              <a:effectLst/>
              <a:uFillTx/>
              <a:latin typeface="Arial"/>
            </a:endParaRPr>
          </a:p>
          <a:p>
            <a:pPr defTabSz="914400">
              <a:lnSpc>
                <a:spcPct val="100000"/>
              </a:lnSpc>
            </a:pPr>
            <a:endParaRPr b="0" lang="fr-FR" sz="2200" strike="noStrike" u="none">
              <a:solidFill>
                <a:srgbClr val="000000"/>
              </a:solidFill>
              <a:effectLst/>
              <a:uFillTx/>
              <a:latin typeface="Arial"/>
            </a:endParaRPr>
          </a:p>
          <a:p>
            <a:pPr defTabSz="914400">
              <a:lnSpc>
                <a:spcPct val="100000"/>
              </a:lnSpc>
            </a:pPr>
            <a:endParaRPr b="0" lang="fr-FR" sz="22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0" name="PlaceHolder 1"/>
          <p:cNvSpPr>
            <a:spLocks noGrp="1"/>
          </p:cNvSpPr>
          <p:nvPr>
            <p:ph type="ftr" idx="202"/>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EMIS XX 2025 </a:t>
            </a:r>
            <a:r>
              <a:rPr b="0" lang="en-US" sz="1000" strike="noStrike" u="none">
                <a:solidFill>
                  <a:schemeClr val="lt1"/>
                </a:solidFill>
                <a:effectLst/>
                <a:uFillTx/>
                <a:latin typeface="Arial"/>
              </a:rPr>
              <a:t>19–24 oct. 2025  Chateau Fairmont Whistler Canada</a:t>
            </a:r>
            <a:endParaRPr b="0" lang="fr-FR" sz="1000" strike="noStrike" u="none">
              <a:solidFill>
                <a:srgbClr val="000000"/>
              </a:solidFill>
              <a:effectLst/>
              <a:uFillTx/>
              <a:latin typeface="Times New Roman"/>
            </a:endParaRPr>
          </a:p>
        </p:txBody>
      </p:sp>
      <p:sp>
        <p:nvSpPr>
          <p:cNvPr id="981" name="PlaceHolder 2"/>
          <p:cNvSpPr>
            <a:spLocks noGrp="1"/>
          </p:cNvSpPr>
          <p:nvPr>
            <p:ph type="dt" idx="203"/>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24/10/2025</a:t>
            </a:r>
            <a:endParaRPr b="0" lang="fr-FR" sz="1000" strike="noStrike" u="none">
              <a:solidFill>
                <a:srgbClr val="000000"/>
              </a:solidFill>
              <a:effectLst/>
              <a:uFillTx/>
              <a:latin typeface="Times New Roman"/>
            </a:endParaRPr>
          </a:p>
        </p:txBody>
      </p:sp>
      <p:sp>
        <p:nvSpPr>
          <p:cNvPr id="982" name="PlaceHolder 3"/>
          <p:cNvSpPr>
            <a:spLocks noGrp="1"/>
          </p:cNvSpPr>
          <p:nvPr>
            <p:ph type="title"/>
          </p:nvPr>
        </p:nvSpPr>
        <p:spPr>
          <a:xfrm>
            <a:off x="414720" y="850320"/>
            <a:ext cx="10797120" cy="51696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1" lang="fr-FR" sz="2800" strike="noStrike" u="none">
                <a:solidFill>
                  <a:schemeClr val="accent2"/>
                </a:solidFill>
                <a:effectLst/>
                <a:uFillTx/>
                <a:latin typeface="Arial"/>
              </a:rPr>
              <a:t>Towards the production of metallic elements around </a:t>
            </a:r>
            <a:r>
              <a:rPr b="1" lang="fr-FR" sz="2800" strike="noStrike" u="none" baseline="30000">
                <a:solidFill>
                  <a:schemeClr val="accent2"/>
                </a:solidFill>
                <a:effectLst/>
                <a:uFillTx/>
                <a:latin typeface="Arial"/>
              </a:rPr>
              <a:t>100</a:t>
            </a:r>
            <a:r>
              <a:rPr b="1" lang="fr-FR" sz="2800" strike="noStrike" u="none">
                <a:solidFill>
                  <a:schemeClr val="accent2"/>
                </a:solidFill>
                <a:effectLst/>
                <a:uFillTx/>
                <a:latin typeface="Arial"/>
              </a:rPr>
              <a:t>Sn</a:t>
            </a:r>
            <a:endParaRPr b="0" lang="fr-FR" sz="2800" strike="noStrike" u="none">
              <a:solidFill>
                <a:srgbClr val="000000"/>
              </a:solidFill>
              <a:effectLst/>
              <a:uFillTx/>
              <a:latin typeface="Arial"/>
            </a:endParaRPr>
          </a:p>
        </p:txBody>
      </p:sp>
      <p:sp>
        <p:nvSpPr>
          <p:cNvPr id="983" name="ZoneTexte 8"/>
          <p:cNvSpPr/>
          <p:nvPr/>
        </p:nvSpPr>
        <p:spPr>
          <a:xfrm>
            <a:off x="947520" y="1410480"/>
            <a:ext cx="9475200" cy="6422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trike="noStrike" u="none">
                <a:solidFill>
                  <a:schemeClr val="dk1"/>
                </a:solidFill>
                <a:effectLst/>
                <a:uFillTx/>
                <a:latin typeface="Calibri"/>
              </a:rPr>
              <a:t>Metallic elements =&gt; first ionisation potentiel energy &gt; 6 eV</a:t>
            </a:r>
            <a:endParaRPr b="0" lang="fr-FR" sz="1800" strike="noStrike" u="none">
              <a:solidFill>
                <a:srgbClr val="000000"/>
              </a:solidFill>
              <a:effectLst/>
              <a:uFillTx/>
              <a:latin typeface="Arial"/>
            </a:endParaRPr>
          </a:p>
          <a:p>
            <a:pPr defTabSz="914400">
              <a:lnSpc>
                <a:spcPct val="100000"/>
              </a:lnSpc>
            </a:pPr>
            <a:r>
              <a:rPr b="0" lang="fr-FR" sz="1800" strike="noStrike" u="none">
                <a:solidFill>
                  <a:schemeClr val="dk1"/>
                </a:solidFill>
                <a:effectLst/>
                <a:uFillTx/>
                <a:latin typeface="Wingdings"/>
              </a:rPr>
              <a:t></a:t>
            </a:r>
            <a:r>
              <a:rPr b="0" lang="fr-FR" sz="1800" strike="noStrike" u="none">
                <a:solidFill>
                  <a:schemeClr val="dk1"/>
                </a:solidFill>
                <a:effectLst/>
                <a:uFillTx/>
                <a:latin typeface="Calibri"/>
              </a:rPr>
              <a:t>Association of the TULIP cavity (designed for alkali production) with a FEBIAD* </a:t>
            </a:r>
            <a:endParaRPr b="0" lang="fr-FR" sz="1800" strike="noStrike" u="none">
              <a:solidFill>
                <a:srgbClr val="000000"/>
              </a:solidFill>
              <a:effectLst/>
              <a:uFillTx/>
              <a:latin typeface="Arial"/>
            </a:endParaRPr>
          </a:p>
        </p:txBody>
      </p:sp>
      <p:grpSp>
        <p:nvGrpSpPr>
          <p:cNvPr id="984" name="Groupe 7"/>
          <p:cNvGrpSpPr/>
          <p:nvPr/>
        </p:nvGrpSpPr>
        <p:grpSpPr>
          <a:xfrm>
            <a:off x="4975560" y="2242440"/>
            <a:ext cx="6764760" cy="3737520"/>
            <a:chOff x="4975560" y="2242440"/>
            <a:chExt cx="6764760" cy="3737520"/>
          </a:xfrm>
        </p:grpSpPr>
        <p:pic>
          <p:nvPicPr>
            <p:cNvPr id="985" name="Image 9" descr=""/>
            <p:cNvPicPr/>
            <p:nvPr/>
          </p:nvPicPr>
          <p:blipFill>
            <a:blip r:embed="rId1"/>
            <a:srcRect l="10278" t="12834" r="28056" b="14216"/>
            <a:stretch/>
          </p:blipFill>
          <p:spPr>
            <a:xfrm>
              <a:off x="5142240" y="2738520"/>
              <a:ext cx="6598080" cy="3241440"/>
            </a:xfrm>
            <a:prstGeom prst="rect">
              <a:avLst/>
            </a:prstGeom>
            <a:noFill/>
            <a:ln w="0">
              <a:noFill/>
            </a:ln>
          </p:spPr>
        </p:pic>
        <p:sp>
          <p:nvSpPr>
            <p:cNvPr id="986" name="ZoneTexte 10"/>
            <p:cNvSpPr/>
            <p:nvPr/>
          </p:nvSpPr>
          <p:spPr>
            <a:xfrm>
              <a:off x="5061240" y="3360600"/>
              <a:ext cx="930240" cy="5205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400" strike="noStrike" u="none">
                  <a:solidFill>
                    <a:schemeClr val="dk1"/>
                  </a:solidFill>
                  <a:effectLst/>
                  <a:uFillTx/>
                  <a:latin typeface="Calibri"/>
                </a:rPr>
                <a:t>FEBIAD</a:t>
              </a:r>
              <a:endParaRPr b="0" lang="fr-FR" sz="1400" strike="noStrike" u="none">
                <a:solidFill>
                  <a:srgbClr val="000000"/>
                </a:solidFill>
                <a:effectLst/>
                <a:uFillTx/>
                <a:latin typeface="Arial"/>
              </a:endParaRPr>
            </a:p>
            <a:p>
              <a:pPr defTabSz="914400">
                <a:lnSpc>
                  <a:spcPct val="100000"/>
                </a:lnSpc>
              </a:pPr>
              <a:r>
                <a:rPr b="0" lang="en-GB" sz="1400" strike="noStrike" u="none">
                  <a:solidFill>
                    <a:schemeClr val="dk1"/>
                  </a:solidFill>
                  <a:effectLst/>
                  <a:uFillTx/>
                  <a:latin typeface="Calibri"/>
                </a:rPr>
                <a:t>ion source</a:t>
              </a:r>
              <a:endParaRPr b="0" lang="fr-FR" sz="1400" strike="noStrike" u="none">
                <a:solidFill>
                  <a:srgbClr val="000000"/>
                </a:solidFill>
                <a:effectLst/>
                <a:uFillTx/>
                <a:latin typeface="Arial"/>
              </a:endParaRPr>
            </a:p>
          </p:txBody>
        </p:sp>
        <p:sp>
          <p:nvSpPr>
            <p:cNvPr id="987" name="ZoneTexte 11"/>
            <p:cNvSpPr/>
            <p:nvPr/>
          </p:nvSpPr>
          <p:spPr>
            <a:xfrm>
              <a:off x="4975560" y="2242440"/>
              <a:ext cx="1069200" cy="5205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en-GB" sz="1400" strike="noStrike" u="none">
                  <a:solidFill>
                    <a:schemeClr val="dk1"/>
                  </a:solidFill>
                  <a:effectLst/>
                  <a:uFillTx/>
                  <a:latin typeface="Calibri"/>
                </a:rPr>
                <a:t>Graphite container</a:t>
              </a:r>
              <a:endParaRPr b="0" lang="fr-FR" sz="1400" strike="noStrike" u="none">
                <a:solidFill>
                  <a:srgbClr val="000000"/>
                </a:solidFill>
                <a:effectLst/>
                <a:uFillTx/>
                <a:latin typeface="Arial"/>
              </a:endParaRPr>
            </a:p>
          </p:txBody>
        </p:sp>
        <p:sp>
          <p:nvSpPr>
            <p:cNvPr id="988" name="ZoneTexte 12"/>
            <p:cNvSpPr/>
            <p:nvPr/>
          </p:nvSpPr>
          <p:spPr>
            <a:xfrm>
              <a:off x="7714080" y="2242440"/>
              <a:ext cx="911880" cy="5205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en-GB" sz="1400" strike="noStrike" u="none">
                  <a:solidFill>
                    <a:schemeClr val="dk1"/>
                  </a:solidFill>
                  <a:effectLst/>
                  <a:uFillTx/>
                  <a:latin typeface="Calibri"/>
                </a:rPr>
                <a:t>Transfer tube</a:t>
              </a:r>
              <a:endParaRPr b="0" lang="fr-FR" sz="1400" strike="noStrike" u="none">
                <a:solidFill>
                  <a:srgbClr val="000000"/>
                </a:solidFill>
                <a:effectLst/>
                <a:uFillTx/>
                <a:latin typeface="Arial"/>
              </a:endParaRPr>
            </a:p>
          </p:txBody>
        </p:sp>
        <p:sp>
          <p:nvSpPr>
            <p:cNvPr id="989" name="ZoneTexte 13"/>
            <p:cNvSpPr/>
            <p:nvPr/>
          </p:nvSpPr>
          <p:spPr>
            <a:xfrm>
              <a:off x="6487560" y="2242440"/>
              <a:ext cx="1363680" cy="3070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GB" sz="1400" strike="noStrike" u="none">
                  <a:solidFill>
                    <a:schemeClr val="dk1"/>
                  </a:solidFill>
                  <a:effectLst/>
                  <a:uFillTx/>
                  <a:latin typeface="Calibri"/>
                </a:rPr>
                <a:t>Ta screens</a:t>
              </a:r>
              <a:endParaRPr b="0" lang="fr-FR" sz="1400" strike="noStrike" u="none">
                <a:solidFill>
                  <a:srgbClr val="000000"/>
                </a:solidFill>
                <a:effectLst/>
                <a:uFillTx/>
                <a:latin typeface="Arial"/>
              </a:endParaRPr>
            </a:p>
          </p:txBody>
        </p:sp>
        <p:sp>
          <p:nvSpPr>
            <p:cNvPr id="990" name="ZoneTexte 14"/>
            <p:cNvSpPr/>
            <p:nvPr/>
          </p:nvSpPr>
          <p:spPr>
            <a:xfrm>
              <a:off x="10499760" y="5328000"/>
              <a:ext cx="1240560" cy="520560"/>
            </a:xfrm>
            <a:prstGeom prst="rect">
              <a:avLst/>
            </a:prstGeom>
            <a:noFill/>
            <a:ln w="0">
              <a:noFill/>
            </a:ln>
          </p:spPr>
          <p:style>
            <a:lnRef idx="0"/>
            <a:fillRef idx="0"/>
            <a:effectRef idx="0"/>
            <a:fontRef idx="minor"/>
          </p:style>
          <p:txBody>
            <a:bodyPr lIns="90000" rIns="90000" tIns="45000" bIns="45000" anchor="t" anchorCtr="1">
              <a:spAutoFit/>
            </a:bodyPr>
            <a:p>
              <a:pPr algn="r" defTabSz="914400">
                <a:lnSpc>
                  <a:spcPct val="100000"/>
                </a:lnSpc>
              </a:pPr>
              <a:r>
                <a:rPr b="0" lang="en-GB" sz="1400" strike="noStrike" u="none">
                  <a:solidFill>
                    <a:schemeClr val="dk1"/>
                  </a:solidFill>
                  <a:effectLst/>
                  <a:uFillTx/>
                  <a:latin typeface="Calibri"/>
                </a:rPr>
                <a:t>Intermediate connection</a:t>
              </a:r>
              <a:endParaRPr b="0" lang="fr-FR" sz="1400" strike="noStrike" u="none">
                <a:solidFill>
                  <a:srgbClr val="000000"/>
                </a:solidFill>
                <a:effectLst/>
                <a:uFillTx/>
                <a:latin typeface="Arial"/>
              </a:endParaRPr>
            </a:p>
          </p:txBody>
        </p:sp>
        <p:sp>
          <p:nvSpPr>
            <p:cNvPr id="991" name="ZoneTexte 15"/>
            <p:cNvSpPr/>
            <p:nvPr/>
          </p:nvSpPr>
          <p:spPr>
            <a:xfrm>
              <a:off x="8887320" y="2242440"/>
              <a:ext cx="1051920" cy="3070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400" strike="noStrike" u="none">
                  <a:solidFill>
                    <a:schemeClr val="dk1"/>
                  </a:solidFill>
                  <a:effectLst/>
                  <a:uFillTx/>
                  <a:latin typeface="Calibri"/>
                </a:rPr>
                <a:t>TULIP cavity</a:t>
              </a:r>
              <a:endParaRPr b="0" lang="fr-FR" sz="1400" strike="noStrike" u="none">
                <a:solidFill>
                  <a:srgbClr val="000000"/>
                </a:solidFill>
                <a:effectLst/>
                <a:uFillTx/>
                <a:latin typeface="Arial"/>
              </a:endParaRPr>
            </a:p>
          </p:txBody>
        </p:sp>
        <p:sp>
          <p:nvSpPr>
            <p:cNvPr id="992" name="ZoneTexte 16"/>
            <p:cNvSpPr/>
            <p:nvPr/>
          </p:nvSpPr>
          <p:spPr>
            <a:xfrm>
              <a:off x="10405800" y="2242440"/>
              <a:ext cx="1185120" cy="3070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400" strike="noStrike" u="none">
                  <a:solidFill>
                    <a:schemeClr val="dk1"/>
                  </a:solidFill>
                  <a:effectLst/>
                  <a:uFillTx/>
                  <a:latin typeface="Calibri"/>
                </a:rPr>
                <a:t>Ta connection</a:t>
              </a:r>
              <a:endParaRPr b="0" lang="fr-FR" sz="1400" strike="noStrike" u="none">
                <a:solidFill>
                  <a:srgbClr val="000000"/>
                </a:solidFill>
                <a:effectLst/>
                <a:uFillTx/>
                <a:latin typeface="Arial"/>
              </a:endParaRPr>
            </a:p>
          </p:txBody>
        </p:sp>
        <p:cxnSp>
          <p:nvCxnSpPr>
            <p:cNvPr id="993" name="Connecteur droit avec flèche 17"/>
            <p:cNvCxnSpPr/>
            <p:nvPr/>
          </p:nvCxnSpPr>
          <p:spPr>
            <a:xfrm>
              <a:off x="5599800" y="3907800"/>
              <a:ext cx="559800" cy="961200"/>
            </a:xfrm>
            <a:prstGeom prst="straightConnector1">
              <a:avLst/>
            </a:prstGeom>
            <a:ln w="0">
              <a:solidFill>
                <a:srgbClr val="000000"/>
              </a:solidFill>
              <a:tailEnd len="med" type="triangle" w="med"/>
            </a:ln>
          </p:spPr>
        </p:cxnSp>
        <p:cxnSp>
          <p:nvCxnSpPr>
            <p:cNvPr id="994" name="Connecteur droit avec flèche 18"/>
            <p:cNvCxnSpPr/>
            <p:nvPr/>
          </p:nvCxnSpPr>
          <p:spPr>
            <a:xfrm>
              <a:off x="5536080" y="2768400"/>
              <a:ext cx="857880" cy="1393200"/>
            </a:xfrm>
            <a:prstGeom prst="straightConnector1">
              <a:avLst/>
            </a:prstGeom>
            <a:ln w="0">
              <a:solidFill>
                <a:srgbClr val="000000"/>
              </a:solidFill>
              <a:tailEnd len="med" type="triangle" w="med"/>
            </a:ln>
          </p:spPr>
        </p:cxnSp>
        <p:cxnSp>
          <p:nvCxnSpPr>
            <p:cNvPr id="995" name="Connecteur droit avec flèche 19"/>
            <p:cNvCxnSpPr/>
            <p:nvPr/>
          </p:nvCxnSpPr>
          <p:spPr>
            <a:xfrm>
              <a:off x="7011000" y="2581920"/>
              <a:ext cx="1042560" cy="1460520"/>
            </a:xfrm>
            <a:prstGeom prst="straightConnector1">
              <a:avLst/>
            </a:prstGeom>
            <a:ln w="0">
              <a:solidFill>
                <a:srgbClr val="000000"/>
              </a:solidFill>
              <a:tailEnd len="med" type="triangle" w="med"/>
            </a:ln>
          </p:spPr>
        </p:cxnSp>
        <p:cxnSp>
          <p:nvCxnSpPr>
            <p:cNvPr id="996" name="Connecteur droit avec flèche 20"/>
            <p:cNvCxnSpPr>
              <a:stCxn id="988" idx="2"/>
            </p:cNvCxnSpPr>
            <p:nvPr/>
          </p:nvCxnSpPr>
          <p:spPr>
            <a:xfrm>
              <a:off x="8169840" y="2763000"/>
              <a:ext cx="246240" cy="1403280"/>
            </a:xfrm>
            <a:prstGeom prst="straightConnector1">
              <a:avLst/>
            </a:prstGeom>
            <a:ln w="0">
              <a:solidFill>
                <a:srgbClr val="000000"/>
              </a:solidFill>
              <a:tailEnd len="med" type="triangle" w="med"/>
            </a:ln>
          </p:spPr>
        </p:cxnSp>
        <p:cxnSp>
          <p:nvCxnSpPr>
            <p:cNvPr id="997" name="Connecteur droit avec flèche 21"/>
            <p:cNvCxnSpPr/>
            <p:nvPr/>
          </p:nvCxnSpPr>
          <p:spPr>
            <a:xfrm>
              <a:off x="9589680" y="2617560"/>
              <a:ext cx="357120" cy="427680"/>
            </a:xfrm>
            <a:prstGeom prst="straightConnector1">
              <a:avLst/>
            </a:prstGeom>
            <a:ln w="0">
              <a:solidFill>
                <a:srgbClr val="000000"/>
              </a:solidFill>
              <a:tailEnd len="med" type="triangle" w="med"/>
            </a:ln>
          </p:spPr>
        </p:cxnSp>
        <p:cxnSp>
          <p:nvCxnSpPr>
            <p:cNvPr id="998" name="Connecteur droit avec flèche 22"/>
            <p:cNvCxnSpPr/>
            <p:nvPr/>
          </p:nvCxnSpPr>
          <p:spPr>
            <a:xfrm>
              <a:off x="10999440" y="2581920"/>
              <a:ext cx="169920" cy="225000"/>
            </a:xfrm>
            <a:prstGeom prst="straightConnector1">
              <a:avLst/>
            </a:prstGeom>
            <a:ln w="0">
              <a:solidFill>
                <a:srgbClr val="000000"/>
              </a:solidFill>
              <a:tailEnd len="med" type="triangle" w="med"/>
            </a:ln>
          </p:spPr>
        </p:cxnSp>
        <p:cxnSp>
          <p:nvCxnSpPr>
            <p:cNvPr id="999" name="Connecteur droit avec flèche 23"/>
            <p:cNvCxnSpPr>
              <a:stCxn id="990" idx="1"/>
            </p:cNvCxnSpPr>
            <p:nvPr/>
          </p:nvCxnSpPr>
          <p:spPr>
            <a:xfrm flipH="1" flipV="1">
              <a:off x="9619920" y="4877640"/>
              <a:ext cx="880200" cy="711000"/>
            </a:xfrm>
            <a:prstGeom prst="straightConnector1">
              <a:avLst/>
            </a:prstGeom>
            <a:ln w="0">
              <a:solidFill>
                <a:srgbClr val="000000"/>
              </a:solidFill>
              <a:tailEnd len="med" type="triangle" w="med"/>
            </a:ln>
          </p:spPr>
        </p:cxnSp>
        <p:sp>
          <p:nvSpPr>
            <p:cNvPr id="1000" name="ZoneTexte 24"/>
            <p:cNvSpPr/>
            <p:nvPr/>
          </p:nvSpPr>
          <p:spPr>
            <a:xfrm>
              <a:off x="10775520" y="4714560"/>
              <a:ext cx="934920" cy="307080"/>
            </a:xfrm>
            <a:prstGeom prst="rect">
              <a:avLst/>
            </a:prstGeom>
            <a:noFill/>
            <a:ln w="0">
              <a:noFill/>
            </a:ln>
          </p:spPr>
          <p:style>
            <a:lnRef idx="0"/>
            <a:fillRef idx="0"/>
            <a:effectRef idx="0"/>
            <a:fontRef idx="minor"/>
          </p:style>
          <p:txBody>
            <a:bodyPr lIns="90000" rIns="90000" tIns="45000" bIns="45000" anchor="t" anchorCtr="1">
              <a:spAutoFit/>
            </a:bodyPr>
            <a:p>
              <a:pPr algn="r" defTabSz="914400">
                <a:lnSpc>
                  <a:spcPct val="100000"/>
                </a:lnSpc>
              </a:pPr>
              <a:r>
                <a:rPr b="0" lang="en-GB" sz="1400" strike="noStrike" u="none">
                  <a:solidFill>
                    <a:schemeClr val="dk1"/>
                  </a:solidFill>
                  <a:effectLst/>
                  <a:uFillTx/>
                  <a:latin typeface="Calibri"/>
                </a:rPr>
                <a:t>Catcheur</a:t>
              </a:r>
              <a:endParaRPr b="0" lang="fr-FR" sz="1400" strike="noStrike" u="none">
                <a:solidFill>
                  <a:srgbClr val="000000"/>
                </a:solidFill>
                <a:effectLst/>
                <a:uFillTx/>
                <a:latin typeface="Arial"/>
              </a:endParaRPr>
            </a:p>
          </p:txBody>
        </p:sp>
        <p:cxnSp>
          <p:nvCxnSpPr>
            <p:cNvPr id="1001" name="Connecteur droit avec flèche 25"/>
            <p:cNvCxnSpPr/>
            <p:nvPr/>
          </p:nvCxnSpPr>
          <p:spPr>
            <a:xfrm flipH="1" flipV="1">
              <a:off x="10202400" y="3845160"/>
              <a:ext cx="966960" cy="873360"/>
            </a:xfrm>
            <a:prstGeom prst="straightConnector1">
              <a:avLst/>
            </a:prstGeom>
            <a:ln w="0">
              <a:solidFill>
                <a:srgbClr val="000000"/>
              </a:solidFill>
              <a:tailEnd len="med" type="triangle" w="med"/>
            </a:ln>
          </p:spPr>
        </p:cxnSp>
      </p:grpSp>
      <p:sp>
        <p:nvSpPr>
          <p:cNvPr id="1002" name="ZoneTexte 2"/>
          <p:cNvSpPr/>
          <p:nvPr/>
        </p:nvSpPr>
        <p:spPr>
          <a:xfrm>
            <a:off x="6847200" y="5980320"/>
            <a:ext cx="5212440" cy="3070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i="1" lang="fr-FR" sz="1400" strike="noStrike" u="none">
                <a:solidFill>
                  <a:schemeClr val="dk1"/>
                </a:solidFill>
                <a:effectLst/>
                <a:uFillTx/>
                <a:latin typeface="Calibri"/>
              </a:rPr>
              <a:t>*V. Bosquet et al 2022 J. Phys.: Conf. Ser. 2244 012071</a:t>
            </a:r>
            <a:endParaRPr b="0" lang="fr-FR" sz="1400" strike="noStrike" u="none">
              <a:solidFill>
                <a:srgbClr val="000000"/>
              </a:solidFill>
              <a:effectLst/>
              <a:uFillTx/>
              <a:latin typeface="Arial"/>
            </a:endParaRPr>
          </a:p>
        </p:txBody>
      </p:sp>
      <p:sp>
        <p:nvSpPr>
          <p:cNvPr id="1003" name="ZoneTexte 3"/>
          <p:cNvSpPr/>
          <p:nvPr/>
        </p:nvSpPr>
        <p:spPr>
          <a:xfrm>
            <a:off x="326880" y="2652120"/>
            <a:ext cx="4418640" cy="28364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800" strike="noStrike" u="none">
                <a:solidFill>
                  <a:schemeClr val="dk1"/>
                </a:solidFill>
                <a:effectLst/>
                <a:uFillTx/>
                <a:latin typeface="Calibri"/>
              </a:rPr>
              <a:t>Thermo-mechanical tests at nominal currents</a:t>
            </a:r>
            <a:endParaRPr b="0" lang="fr-FR" sz="1800" strike="noStrike" u="none">
              <a:solidFill>
                <a:srgbClr val="000000"/>
              </a:solidFill>
              <a:effectLst/>
              <a:uFillTx/>
              <a:latin typeface="Arial"/>
            </a:endParaRPr>
          </a:p>
          <a:p>
            <a:pPr defTabSz="914400">
              <a:lnSpc>
                <a:spcPct val="100000"/>
              </a:lnSpc>
            </a:pPr>
            <a:r>
              <a:rPr b="0" lang="fr-FR" sz="1600" strike="noStrike" u="none">
                <a:solidFill>
                  <a:schemeClr val="dk1"/>
                </a:solidFill>
                <a:effectLst/>
                <a:uFillTx/>
                <a:latin typeface="Calibri"/>
              </a:rPr>
              <a:t>(I</a:t>
            </a:r>
            <a:r>
              <a:rPr b="0" lang="fr-FR" sz="1600" strike="noStrike" u="none" baseline="-25000">
                <a:solidFill>
                  <a:schemeClr val="dk1"/>
                </a:solidFill>
                <a:effectLst/>
                <a:uFillTx/>
                <a:latin typeface="Calibri"/>
              </a:rPr>
              <a:t>cathode</a:t>
            </a:r>
            <a:r>
              <a:rPr b="0" lang="fr-FR" sz="1600" strike="noStrike" u="none">
                <a:solidFill>
                  <a:schemeClr val="dk1"/>
                </a:solidFill>
                <a:effectLst/>
                <a:uFillTx/>
                <a:latin typeface="Calibri"/>
              </a:rPr>
              <a:t> = 330 A, I</a:t>
            </a:r>
            <a:r>
              <a:rPr b="0" lang="fr-FR" sz="1600" strike="noStrike" u="none" baseline="-25000">
                <a:solidFill>
                  <a:schemeClr val="dk1"/>
                </a:solidFill>
                <a:effectLst/>
                <a:uFillTx/>
                <a:latin typeface="Calibri"/>
              </a:rPr>
              <a:t>cavity</a:t>
            </a:r>
            <a:r>
              <a:rPr b="0" lang="fr-FR" sz="1600" strike="noStrike" u="none">
                <a:solidFill>
                  <a:schemeClr val="dk1"/>
                </a:solidFill>
                <a:effectLst/>
                <a:uFillTx/>
                <a:latin typeface="Calibri"/>
              </a:rPr>
              <a:t> = 500 A, T=1500°C)</a:t>
            </a:r>
            <a:endParaRPr b="0" lang="fr-FR" sz="1600" strike="noStrike" u="none">
              <a:solidFill>
                <a:srgbClr val="000000"/>
              </a:solidFill>
              <a:effectLst/>
              <a:uFillTx/>
              <a:latin typeface="Arial"/>
            </a:endParaRPr>
          </a:p>
          <a:p>
            <a:pPr defTabSz="914400">
              <a:lnSpc>
                <a:spcPct val="100000"/>
              </a:lnSpc>
            </a:pPr>
            <a:r>
              <a:rPr b="0" lang="fr-FR" sz="1800" strike="noStrike" u="none">
                <a:solidFill>
                  <a:schemeClr val="dk1"/>
                </a:solidFill>
                <a:effectLst/>
                <a:uFillTx/>
                <a:latin typeface="Calibri"/>
              </a:rPr>
              <a:t>No hint of aging after 4 days</a:t>
            </a:r>
            <a:endParaRPr b="0" lang="fr-FR" sz="1800" strike="noStrike" u="none">
              <a:solidFill>
                <a:srgbClr val="000000"/>
              </a:solidFill>
              <a:effectLst/>
              <a:uFillTx/>
              <a:latin typeface="Arial"/>
            </a:endParaRPr>
          </a:p>
          <a:p>
            <a:pPr defTabSz="914400">
              <a:lnSpc>
                <a:spcPct val="100000"/>
              </a:lnSpc>
            </a:pPr>
            <a:endParaRPr b="0" lang="fr-FR" sz="1800" strike="noStrike" u="none">
              <a:solidFill>
                <a:srgbClr val="000000"/>
              </a:solidFill>
              <a:effectLst/>
              <a:uFillTx/>
              <a:latin typeface="Arial"/>
            </a:endParaRPr>
          </a:p>
          <a:p>
            <a:pPr defTabSz="914400">
              <a:lnSpc>
                <a:spcPct val="100000"/>
              </a:lnSpc>
            </a:pPr>
            <a:r>
              <a:rPr b="0" lang="fr-FR" sz="1800" strike="noStrike" u="none">
                <a:solidFill>
                  <a:schemeClr val="dk1"/>
                </a:solidFill>
                <a:effectLst/>
                <a:uFillTx/>
                <a:latin typeface="Calibri"/>
              </a:rPr>
              <a:t>Usual </a:t>
            </a:r>
            <a:r>
              <a:rPr b="0" lang="fr-FR" sz="1800" strike="noStrike" u="none" baseline="30000">
                <a:solidFill>
                  <a:schemeClr val="dk1"/>
                </a:solidFill>
                <a:effectLst/>
                <a:uFillTx/>
                <a:latin typeface="Calibri"/>
              </a:rPr>
              <a:t>40</a:t>
            </a:r>
            <a:r>
              <a:rPr b="0" lang="fr-FR" sz="1800" strike="noStrike" u="none">
                <a:solidFill>
                  <a:schemeClr val="dk1"/>
                </a:solidFill>
                <a:effectLst/>
                <a:uFillTx/>
                <a:latin typeface="Calibri"/>
              </a:rPr>
              <a:t>Ar ionization efficiency: 20%</a:t>
            </a:r>
            <a:endParaRPr b="0" lang="fr-FR" sz="1800" strike="noStrike" u="none">
              <a:solidFill>
                <a:srgbClr val="000000"/>
              </a:solidFill>
              <a:effectLst/>
              <a:uFillTx/>
              <a:latin typeface="Arial"/>
            </a:endParaRPr>
          </a:p>
          <a:p>
            <a:pPr defTabSz="914400">
              <a:lnSpc>
                <a:spcPct val="100000"/>
              </a:lnSpc>
            </a:pPr>
            <a:r>
              <a:rPr b="0" lang="fr-FR" sz="1800" strike="noStrike" u="none">
                <a:solidFill>
                  <a:schemeClr val="dk1"/>
                </a:solidFill>
                <a:effectLst/>
                <a:uFillTx/>
                <a:latin typeface="Calibri"/>
              </a:rPr>
              <a:t>Expected for stable Sn, In, Cd, Ag: 10% to 40%</a:t>
            </a:r>
            <a:endParaRPr b="0" lang="fr-FR" sz="1800" strike="noStrike" u="none">
              <a:solidFill>
                <a:srgbClr val="000000"/>
              </a:solidFill>
              <a:effectLst/>
              <a:uFillTx/>
              <a:latin typeface="Arial"/>
            </a:endParaRPr>
          </a:p>
          <a:p>
            <a:pPr defTabSz="914400">
              <a:lnSpc>
                <a:spcPct val="100000"/>
              </a:lnSpc>
            </a:pPr>
            <a:endParaRPr b="0" lang="fr-FR" sz="1800" strike="noStrike" u="none">
              <a:solidFill>
                <a:srgbClr val="000000"/>
              </a:solidFill>
              <a:effectLst/>
              <a:uFillTx/>
              <a:latin typeface="Arial"/>
            </a:endParaRPr>
          </a:p>
          <a:p>
            <a:pPr defTabSz="914400">
              <a:lnSpc>
                <a:spcPct val="100000"/>
              </a:lnSpc>
            </a:pPr>
            <a:endParaRPr b="0" lang="fr-FR" sz="1800" strike="noStrike" u="none">
              <a:solidFill>
                <a:srgbClr val="000000"/>
              </a:solidFill>
              <a:effectLst/>
              <a:uFillTx/>
              <a:latin typeface="Arial"/>
            </a:endParaRPr>
          </a:p>
          <a:p>
            <a:pPr marL="285840" indent="-285840" defTabSz="914400">
              <a:lnSpc>
                <a:spcPct val="100000"/>
              </a:lnSpc>
              <a:buClr>
                <a:srgbClr val="000000"/>
              </a:buClr>
              <a:buFont typeface="Wingdings" charset="2"/>
              <a:buChar char=""/>
            </a:pPr>
            <a:r>
              <a:rPr b="0" lang="fr-FR" sz="1800" strike="noStrike" u="none">
                <a:solidFill>
                  <a:schemeClr val="dk1"/>
                </a:solidFill>
                <a:effectLst/>
                <a:uFillTx/>
                <a:latin typeface="Calibri"/>
              </a:rPr>
              <a:t>Ready for online test</a:t>
            </a:r>
            <a:endParaRPr b="0" lang="fr-FR" sz="1800" strike="noStrike" u="none">
              <a:solidFill>
                <a:srgbClr val="000000"/>
              </a:solidFill>
              <a:effectLst/>
              <a:uFillTx/>
              <a:latin typeface="Arial"/>
            </a:endParaRPr>
          </a:p>
          <a:p>
            <a:pPr defTabSz="914400">
              <a:lnSpc>
                <a:spcPct val="100000"/>
              </a:lnSpc>
            </a:pPr>
            <a:endParaRPr b="0" lang="fr-FR"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4" name="PlaceHolder 1"/>
          <p:cNvSpPr>
            <a:spLocks noGrp="1"/>
          </p:cNvSpPr>
          <p:nvPr>
            <p:ph type="ftr" idx="204"/>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EMIS XX 2025 </a:t>
            </a:r>
            <a:r>
              <a:rPr b="0" lang="en-US" sz="1000" strike="noStrike" u="none">
                <a:solidFill>
                  <a:schemeClr val="lt1"/>
                </a:solidFill>
                <a:effectLst/>
                <a:uFillTx/>
                <a:latin typeface="Arial"/>
              </a:rPr>
              <a:t>19–24 oct. 2025  Chateau Fairmont Whistler Canada</a:t>
            </a:r>
            <a:endParaRPr b="0" lang="fr-FR" sz="1000" strike="noStrike" u="none">
              <a:solidFill>
                <a:srgbClr val="000000"/>
              </a:solidFill>
              <a:effectLst/>
              <a:uFillTx/>
              <a:latin typeface="Times New Roman"/>
            </a:endParaRPr>
          </a:p>
        </p:txBody>
      </p:sp>
      <p:sp>
        <p:nvSpPr>
          <p:cNvPr id="1005" name="PlaceHolder 2"/>
          <p:cNvSpPr>
            <a:spLocks noGrp="1"/>
          </p:cNvSpPr>
          <p:nvPr>
            <p:ph type="dt" idx="205"/>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24/10/2025</a:t>
            </a:r>
            <a:endParaRPr b="0" lang="fr-FR" sz="1000" strike="noStrike" u="none">
              <a:solidFill>
                <a:srgbClr val="000000"/>
              </a:solidFill>
              <a:effectLst/>
              <a:uFillTx/>
              <a:latin typeface="Times New Roman"/>
            </a:endParaRPr>
          </a:p>
        </p:txBody>
      </p:sp>
      <p:sp>
        <p:nvSpPr>
          <p:cNvPr id="1006" name="PlaceHolder 3"/>
          <p:cNvSpPr>
            <a:spLocks noGrp="1"/>
          </p:cNvSpPr>
          <p:nvPr>
            <p:ph type="title"/>
          </p:nvPr>
        </p:nvSpPr>
        <p:spPr>
          <a:xfrm>
            <a:off x="290520" y="1130040"/>
            <a:ext cx="10797120" cy="51696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1" lang="fr-FR" sz="2800" strike="noStrike" u="none">
                <a:solidFill>
                  <a:schemeClr val="accent2"/>
                </a:solidFill>
                <a:effectLst/>
                <a:uFillTx/>
                <a:latin typeface="Arial"/>
              </a:rPr>
              <a:t>Expected production of </a:t>
            </a:r>
            <a:r>
              <a:rPr b="1" lang="fr-FR" sz="2800" strike="noStrike" u="none" baseline="30000">
                <a:solidFill>
                  <a:schemeClr val="accent2"/>
                </a:solidFill>
                <a:effectLst/>
                <a:uFillTx/>
                <a:latin typeface="Arial"/>
              </a:rPr>
              <a:t>100</a:t>
            </a:r>
            <a:r>
              <a:rPr b="1" lang="fr-FR" sz="2800" strike="noStrike" u="none">
                <a:solidFill>
                  <a:schemeClr val="accent2"/>
                </a:solidFill>
                <a:effectLst/>
                <a:uFillTx/>
                <a:latin typeface="Arial"/>
              </a:rPr>
              <a:t>Sn</a:t>
            </a:r>
            <a:endParaRPr b="0" lang="fr-FR" sz="2800" strike="noStrike" u="none">
              <a:solidFill>
                <a:srgbClr val="000000"/>
              </a:solidFill>
              <a:effectLst/>
              <a:uFillTx/>
              <a:latin typeface="Arial"/>
            </a:endParaRPr>
          </a:p>
        </p:txBody>
      </p:sp>
      <p:grpSp>
        <p:nvGrpSpPr>
          <p:cNvPr id="1007" name="Groupe 7"/>
          <p:cNvGrpSpPr/>
          <p:nvPr/>
        </p:nvGrpSpPr>
        <p:grpSpPr>
          <a:xfrm>
            <a:off x="8769960" y="4093920"/>
            <a:ext cx="2970720" cy="2086920"/>
            <a:chOff x="8769960" y="4093920"/>
            <a:chExt cx="2970720" cy="2086920"/>
          </a:xfrm>
        </p:grpSpPr>
        <p:pic>
          <p:nvPicPr>
            <p:cNvPr id="1008" name="Image 9" descr=""/>
            <p:cNvPicPr/>
            <p:nvPr/>
          </p:nvPicPr>
          <p:blipFill>
            <a:blip r:embed="rId1"/>
            <a:srcRect l="10278" t="12834" r="28056" b="14216"/>
            <a:stretch/>
          </p:blipFill>
          <p:spPr>
            <a:xfrm>
              <a:off x="8843400" y="4344480"/>
              <a:ext cx="2897280" cy="1635120"/>
            </a:xfrm>
            <a:prstGeom prst="rect">
              <a:avLst/>
            </a:prstGeom>
            <a:noFill/>
            <a:ln w="0">
              <a:noFill/>
            </a:ln>
          </p:spPr>
        </p:pic>
        <p:sp>
          <p:nvSpPr>
            <p:cNvPr id="1009" name="ZoneTexte 10"/>
            <p:cNvSpPr/>
            <p:nvPr/>
          </p:nvSpPr>
          <p:spPr>
            <a:xfrm>
              <a:off x="8807400" y="4658760"/>
              <a:ext cx="391680" cy="528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400" strike="noStrike" u="none">
                  <a:solidFill>
                    <a:schemeClr val="dk1"/>
                  </a:solidFill>
                  <a:effectLst/>
                  <a:uFillTx/>
                  <a:latin typeface="Calibri"/>
                </a:rPr>
                <a:t>FEBIAD</a:t>
              </a:r>
              <a:endParaRPr b="0" lang="fr-FR" sz="400" strike="noStrike" u="none">
                <a:solidFill>
                  <a:srgbClr val="000000"/>
                </a:solidFill>
                <a:effectLst/>
                <a:uFillTx/>
                <a:latin typeface="Arial"/>
              </a:endParaRPr>
            </a:p>
            <a:p>
              <a:pPr defTabSz="914400">
                <a:lnSpc>
                  <a:spcPct val="100000"/>
                </a:lnSpc>
              </a:pPr>
              <a:r>
                <a:rPr b="0" lang="en-GB" sz="400" strike="noStrike" u="none">
                  <a:solidFill>
                    <a:schemeClr val="dk1"/>
                  </a:solidFill>
                  <a:effectLst/>
                  <a:uFillTx/>
                  <a:latin typeface="Calibri"/>
                </a:rPr>
                <a:t>ion source</a:t>
              </a:r>
              <a:endParaRPr b="0" lang="fr-FR" sz="400" strike="noStrike" u="none">
                <a:solidFill>
                  <a:srgbClr val="000000"/>
                </a:solidFill>
                <a:effectLst/>
                <a:uFillTx/>
                <a:latin typeface="Arial"/>
              </a:endParaRPr>
            </a:p>
          </p:txBody>
        </p:sp>
        <p:sp>
          <p:nvSpPr>
            <p:cNvPr id="1010" name="ZoneTexte 11"/>
            <p:cNvSpPr/>
            <p:nvPr/>
          </p:nvSpPr>
          <p:spPr>
            <a:xfrm>
              <a:off x="8769960" y="4093920"/>
              <a:ext cx="467640" cy="5281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en-GB" sz="400" strike="noStrike" u="none">
                  <a:solidFill>
                    <a:schemeClr val="dk1"/>
                  </a:solidFill>
                  <a:effectLst/>
                  <a:uFillTx/>
                  <a:latin typeface="Calibri"/>
                </a:rPr>
                <a:t>Graphite container</a:t>
              </a:r>
              <a:endParaRPr b="0" lang="fr-FR" sz="400" strike="noStrike" u="none">
                <a:solidFill>
                  <a:srgbClr val="000000"/>
                </a:solidFill>
                <a:effectLst/>
                <a:uFillTx/>
                <a:latin typeface="Arial"/>
              </a:endParaRPr>
            </a:p>
          </p:txBody>
        </p:sp>
        <p:sp>
          <p:nvSpPr>
            <p:cNvPr id="1011" name="ZoneTexte 12"/>
            <p:cNvSpPr/>
            <p:nvPr/>
          </p:nvSpPr>
          <p:spPr>
            <a:xfrm>
              <a:off x="9973440" y="4093920"/>
              <a:ext cx="398160" cy="5281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en-GB" sz="400" strike="noStrike" u="none">
                  <a:solidFill>
                    <a:schemeClr val="dk1"/>
                  </a:solidFill>
                  <a:effectLst/>
                  <a:uFillTx/>
                  <a:latin typeface="Calibri"/>
                </a:rPr>
                <a:t>Transfer tube</a:t>
              </a:r>
              <a:endParaRPr b="0" lang="fr-FR" sz="400" strike="noStrike" u="none">
                <a:solidFill>
                  <a:srgbClr val="000000"/>
                </a:solidFill>
                <a:effectLst/>
                <a:uFillTx/>
                <a:latin typeface="Arial"/>
              </a:endParaRPr>
            </a:p>
          </p:txBody>
        </p:sp>
        <p:sp>
          <p:nvSpPr>
            <p:cNvPr id="1012" name="ZoneTexte 13"/>
            <p:cNvSpPr/>
            <p:nvPr/>
          </p:nvSpPr>
          <p:spPr>
            <a:xfrm>
              <a:off x="9434520" y="4093920"/>
              <a:ext cx="596880" cy="378720"/>
            </a:xfrm>
            <a:prstGeom prst="rect">
              <a:avLst/>
            </a:prstGeom>
            <a:noFill/>
            <a:ln w="0">
              <a:noFill/>
            </a:ln>
          </p:spPr>
          <p:style>
            <a:lnRef idx="0"/>
            <a:fillRef idx="0"/>
            <a:effectRef idx="0"/>
            <a:fontRef idx="minor"/>
          </p:style>
          <p:txBody>
            <a:bodyPr lIns="90000" rIns="90000" tIns="30960" bIns="30960" anchor="t">
              <a:spAutoFit/>
            </a:bodyPr>
            <a:p>
              <a:pPr defTabSz="914400">
                <a:lnSpc>
                  <a:spcPct val="100000"/>
                </a:lnSpc>
              </a:pPr>
              <a:r>
                <a:rPr b="0" lang="en-GB" sz="400" strike="noStrike" u="none">
                  <a:solidFill>
                    <a:schemeClr val="dk1"/>
                  </a:solidFill>
                  <a:effectLst/>
                  <a:uFillTx/>
                  <a:latin typeface="Calibri"/>
                </a:rPr>
                <a:t>Ta screens</a:t>
              </a:r>
              <a:endParaRPr b="0" lang="fr-FR" sz="400" strike="noStrike" u="none">
                <a:solidFill>
                  <a:srgbClr val="000000"/>
                </a:solidFill>
                <a:effectLst/>
                <a:uFillTx/>
                <a:latin typeface="Arial"/>
              </a:endParaRPr>
            </a:p>
          </p:txBody>
        </p:sp>
        <p:sp>
          <p:nvSpPr>
            <p:cNvPr id="1013" name="ZoneTexte 14"/>
            <p:cNvSpPr/>
            <p:nvPr/>
          </p:nvSpPr>
          <p:spPr>
            <a:xfrm>
              <a:off x="11197800" y="5652720"/>
              <a:ext cx="542880" cy="528120"/>
            </a:xfrm>
            <a:prstGeom prst="rect">
              <a:avLst/>
            </a:prstGeom>
            <a:noFill/>
            <a:ln w="0">
              <a:noFill/>
            </a:ln>
          </p:spPr>
          <p:style>
            <a:lnRef idx="0"/>
            <a:fillRef idx="0"/>
            <a:effectRef idx="0"/>
            <a:fontRef idx="minor"/>
          </p:style>
          <p:txBody>
            <a:bodyPr lIns="90000" rIns="90000" tIns="45000" bIns="45000" anchor="t" anchorCtr="1">
              <a:spAutoFit/>
            </a:bodyPr>
            <a:p>
              <a:pPr algn="r" defTabSz="914400">
                <a:lnSpc>
                  <a:spcPct val="100000"/>
                </a:lnSpc>
              </a:pPr>
              <a:r>
                <a:rPr b="0" lang="en-GB" sz="400" strike="noStrike" u="none">
                  <a:solidFill>
                    <a:schemeClr val="dk1"/>
                  </a:solidFill>
                  <a:effectLst/>
                  <a:uFillTx/>
                  <a:latin typeface="Calibri"/>
                </a:rPr>
                <a:t>Intermediate connection</a:t>
              </a:r>
              <a:endParaRPr b="0" lang="fr-FR" sz="400" strike="noStrike" u="none">
                <a:solidFill>
                  <a:srgbClr val="000000"/>
                </a:solidFill>
                <a:effectLst/>
                <a:uFillTx/>
                <a:latin typeface="Arial"/>
              </a:endParaRPr>
            </a:p>
          </p:txBody>
        </p:sp>
        <p:sp>
          <p:nvSpPr>
            <p:cNvPr id="1014" name="ZoneTexte 15"/>
            <p:cNvSpPr/>
            <p:nvPr/>
          </p:nvSpPr>
          <p:spPr>
            <a:xfrm>
              <a:off x="10488960" y="4093920"/>
              <a:ext cx="425880" cy="378720"/>
            </a:xfrm>
            <a:prstGeom prst="rect">
              <a:avLst/>
            </a:prstGeom>
            <a:noFill/>
            <a:ln w="0">
              <a:noFill/>
            </a:ln>
          </p:spPr>
          <p:style>
            <a:lnRef idx="0"/>
            <a:fillRef idx="0"/>
            <a:effectRef idx="0"/>
            <a:fontRef idx="minor"/>
          </p:style>
          <p:txBody>
            <a:bodyPr wrap="none" lIns="90000" rIns="90000" tIns="30960" bIns="30960" anchor="t">
              <a:spAutoFit/>
            </a:bodyPr>
            <a:p>
              <a:pPr defTabSz="914400">
                <a:lnSpc>
                  <a:spcPct val="100000"/>
                </a:lnSpc>
              </a:pPr>
              <a:r>
                <a:rPr b="0" lang="en-GB" sz="400" strike="noStrike" u="none">
                  <a:solidFill>
                    <a:schemeClr val="dk1"/>
                  </a:solidFill>
                  <a:effectLst/>
                  <a:uFillTx/>
                  <a:latin typeface="Calibri"/>
                </a:rPr>
                <a:t>TULIP cavity</a:t>
              </a:r>
              <a:endParaRPr b="0" lang="fr-FR" sz="400" strike="noStrike" u="none">
                <a:solidFill>
                  <a:srgbClr val="000000"/>
                </a:solidFill>
                <a:effectLst/>
                <a:uFillTx/>
                <a:latin typeface="Arial"/>
              </a:endParaRPr>
            </a:p>
          </p:txBody>
        </p:sp>
        <p:sp>
          <p:nvSpPr>
            <p:cNvPr id="1015" name="ZoneTexte 16"/>
            <p:cNvSpPr/>
            <p:nvPr/>
          </p:nvSpPr>
          <p:spPr>
            <a:xfrm>
              <a:off x="11156400" y="4093920"/>
              <a:ext cx="463680" cy="378720"/>
            </a:xfrm>
            <a:prstGeom prst="rect">
              <a:avLst/>
            </a:prstGeom>
            <a:noFill/>
            <a:ln w="0">
              <a:noFill/>
            </a:ln>
          </p:spPr>
          <p:style>
            <a:lnRef idx="0"/>
            <a:fillRef idx="0"/>
            <a:effectRef idx="0"/>
            <a:fontRef idx="minor"/>
          </p:style>
          <p:txBody>
            <a:bodyPr wrap="none" lIns="90000" rIns="90000" tIns="30960" bIns="30960" anchor="t">
              <a:spAutoFit/>
            </a:bodyPr>
            <a:p>
              <a:pPr defTabSz="914400">
                <a:lnSpc>
                  <a:spcPct val="100000"/>
                </a:lnSpc>
              </a:pPr>
              <a:r>
                <a:rPr b="0" lang="en-GB" sz="400" strike="noStrike" u="none">
                  <a:solidFill>
                    <a:schemeClr val="dk1"/>
                  </a:solidFill>
                  <a:effectLst/>
                  <a:uFillTx/>
                  <a:latin typeface="Calibri"/>
                </a:rPr>
                <a:t>Ta connection</a:t>
              </a:r>
              <a:endParaRPr b="0" lang="fr-FR" sz="400" strike="noStrike" u="none">
                <a:solidFill>
                  <a:srgbClr val="000000"/>
                </a:solidFill>
                <a:effectLst/>
                <a:uFillTx/>
                <a:latin typeface="Arial"/>
              </a:endParaRPr>
            </a:p>
          </p:txBody>
        </p:sp>
        <p:cxnSp>
          <p:nvCxnSpPr>
            <p:cNvPr id="1016" name="Connecteur droit avec flèche 17"/>
            <p:cNvCxnSpPr/>
            <p:nvPr/>
          </p:nvCxnSpPr>
          <p:spPr>
            <a:xfrm>
              <a:off x="9044280" y="4935240"/>
              <a:ext cx="248400" cy="487440"/>
            </a:xfrm>
            <a:prstGeom prst="straightConnector1">
              <a:avLst/>
            </a:prstGeom>
            <a:ln w="0">
              <a:solidFill>
                <a:srgbClr val="000000"/>
              </a:solidFill>
              <a:tailEnd len="med" type="triangle" w="med"/>
            </a:ln>
          </p:spPr>
        </p:cxnSp>
        <p:cxnSp>
          <p:nvCxnSpPr>
            <p:cNvPr id="1017" name="Connecteur droit avec flèche 18"/>
            <p:cNvCxnSpPr/>
            <p:nvPr/>
          </p:nvCxnSpPr>
          <p:spPr>
            <a:xfrm>
              <a:off x="9016200" y="4359600"/>
              <a:ext cx="379440" cy="705960"/>
            </a:xfrm>
            <a:prstGeom prst="straightConnector1">
              <a:avLst/>
            </a:prstGeom>
            <a:ln w="0">
              <a:solidFill>
                <a:srgbClr val="000000"/>
              </a:solidFill>
              <a:tailEnd len="med" type="triangle" w="med"/>
            </a:ln>
          </p:spPr>
        </p:cxnSp>
        <p:cxnSp>
          <p:nvCxnSpPr>
            <p:cNvPr id="1018" name="Connecteur droit avec flèche 19"/>
            <p:cNvCxnSpPr/>
            <p:nvPr/>
          </p:nvCxnSpPr>
          <p:spPr>
            <a:xfrm>
              <a:off x="9664200" y="4265640"/>
              <a:ext cx="460800" cy="739800"/>
            </a:xfrm>
            <a:prstGeom prst="straightConnector1">
              <a:avLst/>
            </a:prstGeom>
            <a:ln w="0">
              <a:solidFill>
                <a:srgbClr val="000000"/>
              </a:solidFill>
              <a:tailEnd len="med" type="triangle" w="med"/>
            </a:ln>
          </p:spPr>
        </p:cxnSp>
        <p:cxnSp>
          <p:nvCxnSpPr>
            <p:cNvPr id="1019" name="Connecteur droit avec flèche 20"/>
            <p:cNvCxnSpPr>
              <a:stCxn id="1011" idx="2"/>
            </p:cNvCxnSpPr>
            <p:nvPr/>
          </p:nvCxnSpPr>
          <p:spPr>
            <a:xfrm>
              <a:off x="10172520" y="4622040"/>
              <a:ext cx="111960" cy="446040"/>
            </a:xfrm>
            <a:prstGeom prst="straightConnector1">
              <a:avLst/>
            </a:prstGeom>
            <a:ln w="0">
              <a:solidFill>
                <a:srgbClr val="000000"/>
              </a:solidFill>
              <a:tailEnd len="med" type="triangle" w="med"/>
            </a:ln>
          </p:spPr>
        </p:cxnSp>
        <p:cxnSp>
          <p:nvCxnSpPr>
            <p:cNvPr id="1020" name="Connecteur droit avec flèche 21"/>
            <p:cNvCxnSpPr/>
            <p:nvPr/>
          </p:nvCxnSpPr>
          <p:spPr>
            <a:xfrm>
              <a:off x="10797480" y="4283640"/>
              <a:ext cx="159480" cy="218160"/>
            </a:xfrm>
            <a:prstGeom prst="straightConnector1">
              <a:avLst/>
            </a:prstGeom>
            <a:ln w="0">
              <a:solidFill>
                <a:srgbClr val="000000"/>
              </a:solidFill>
              <a:tailEnd len="med" type="triangle" w="med"/>
            </a:ln>
          </p:spPr>
        </p:cxnSp>
        <p:cxnSp>
          <p:nvCxnSpPr>
            <p:cNvPr id="1021" name="Connecteur droit avec flèche 22"/>
            <p:cNvCxnSpPr/>
            <p:nvPr/>
          </p:nvCxnSpPr>
          <p:spPr>
            <a:xfrm>
              <a:off x="11417040" y="4265640"/>
              <a:ext cx="77040" cy="115560"/>
            </a:xfrm>
            <a:prstGeom prst="straightConnector1">
              <a:avLst/>
            </a:prstGeom>
            <a:ln w="0">
              <a:solidFill>
                <a:srgbClr val="000000"/>
              </a:solidFill>
              <a:tailEnd len="med" type="triangle" w="med"/>
            </a:ln>
          </p:spPr>
        </p:cxnSp>
        <p:cxnSp>
          <p:nvCxnSpPr>
            <p:cNvPr id="1022" name="Connecteur droit avec flèche 23"/>
            <p:cNvCxnSpPr>
              <a:stCxn id="1013" idx="1"/>
            </p:cNvCxnSpPr>
            <p:nvPr/>
          </p:nvCxnSpPr>
          <p:spPr>
            <a:xfrm flipH="1" flipV="1">
              <a:off x="10810800" y="5425200"/>
              <a:ext cx="387360" cy="491760"/>
            </a:xfrm>
            <a:prstGeom prst="straightConnector1">
              <a:avLst/>
            </a:prstGeom>
            <a:ln w="0">
              <a:solidFill>
                <a:srgbClr val="000000"/>
              </a:solidFill>
              <a:tailEnd len="med" type="triangle" w="med"/>
            </a:ln>
          </p:spPr>
        </p:cxnSp>
        <p:sp>
          <p:nvSpPr>
            <p:cNvPr id="1023" name="ZoneTexte 24"/>
            <p:cNvSpPr/>
            <p:nvPr/>
          </p:nvSpPr>
          <p:spPr>
            <a:xfrm>
              <a:off x="11318760" y="5342760"/>
              <a:ext cx="408240" cy="378720"/>
            </a:xfrm>
            <a:prstGeom prst="rect">
              <a:avLst/>
            </a:prstGeom>
            <a:noFill/>
            <a:ln w="0">
              <a:noFill/>
            </a:ln>
          </p:spPr>
          <p:style>
            <a:lnRef idx="0"/>
            <a:fillRef idx="0"/>
            <a:effectRef idx="0"/>
            <a:fontRef idx="minor"/>
          </p:style>
          <p:txBody>
            <a:bodyPr lIns="90000" rIns="90000" tIns="30960" bIns="30960" anchor="t" anchorCtr="1">
              <a:spAutoFit/>
            </a:bodyPr>
            <a:p>
              <a:pPr algn="r" defTabSz="914400">
                <a:lnSpc>
                  <a:spcPct val="100000"/>
                </a:lnSpc>
              </a:pPr>
              <a:r>
                <a:rPr b="0" lang="en-GB" sz="400" strike="noStrike" u="none">
                  <a:solidFill>
                    <a:schemeClr val="dk1"/>
                  </a:solidFill>
                  <a:effectLst/>
                  <a:uFillTx/>
                  <a:latin typeface="Calibri"/>
                </a:rPr>
                <a:t>Catcheur</a:t>
              </a:r>
              <a:endParaRPr b="0" lang="fr-FR" sz="400" strike="noStrike" u="none">
                <a:solidFill>
                  <a:srgbClr val="000000"/>
                </a:solidFill>
                <a:effectLst/>
                <a:uFillTx/>
                <a:latin typeface="Arial"/>
              </a:endParaRPr>
            </a:p>
          </p:txBody>
        </p:sp>
        <p:cxnSp>
          <p:nvCxnSpPr>
            <p:cNvPr id="1024" name="Connecteur droit avec flèche 25"/>
            <p:cNvCxnSpPr/>
            <p:nvPr/>
          </p:nvCxnSpPr>
          <p:spPr>
            <a:xfrm flipH="1" flipV="1">
              <a:off x="11066760" y="4903560"/>
              <a:ext cx="427320" cy="443520"/>
            </a:xfrm>
            <a:prstGeom prst="straightConnector1">
              <a:avLst/>
            </a:prstGeom>
            <a:ln w="0">
              <a:solidFill>
                <a:srgbClr val="000000"/>
              </a:solidFill>
              <a:tailEnd len="med" type="triangle" w="med"/>
            </a:ln>
          </p:spPr>
        </p:cxnSp>
      </p:grpSp>
      <p:grpSp>
        <p:nvGrpSpPr>
          <p:cNvPr id="1025" name="Groupe 2"/>
          <p:cNvGrpSpPr/>
          <p:nvPr/>
        </p:nvGrpSpPr>
        <p:grpSpPr>
          <a:xfrm>
            <a:off x="290520" y="1712160"/>
            <a:ext cx="11578320" cy="3930840"/>
            <a:chOff x="290520" y="1712160"/>
            <a:chExt cx="11578320" cy="3930840"/>
          </a:xfrm>
        </p:grpSpPr>
        <p:sp>
          <p:nvSpPr>
            <p:cNvPr id="1026" name="ZoneTexte 26"/>
            <p:cNvSpPr/>
            <p:nvPr/>
          </p:nvSpPr>
          <p:spPr>
            <a:xfrm>
              <a:off x="290520" y="1712160"/>
              <a:ext cx="7417080" cy="39308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US" sz="1800" strike="noStrike" u="none" baseline="30000">
                  <a:solidFill>
                    <a:schemeClr val="dk1"/>
                  </a:solidFill>
                  <a:effectLst/>
                  <a:uFillTx/>
                  <a:latin typeface="Calibri"/>
                </a:rPr>
                <a:t>46</a:t>
              </a:r>
              <a:r>
                <a:rPr b="0" lang="en-US" sz="1800" strike="noStrike" u="none">
                  <a:solidFill>
                    <a:schemeClr val="dk1"/>
                  </a:solidFill>
                  <a:effectLst/>
                  <a:uFillTx/>
                  <a:latin typeface="Calibri"/>
                </a:rPr>
                <a:t>Ti at 203 MeV, 2.5×10</a:t>
              </a:r>
              <a:r>
                <a:rPr b="0" lang="en-US" sz="1800" strike="noStrike" u="none" baseline="30000">
                  <a:solidFill>
                    <a:schemeClr val="dk1"/>
                  </a:solidFill>
                  <a:effectLst/>
                  <a:uFillTx/>
                  <a:latin typeface="Calibri"/>
                </a:rPr>
                <a:t>12</a:t>
              </a:r>
              <a:r>
                <a:rPr b="0" lang="en-US" sz="1800" strike="noStrike" u="none">
                  <a:solidFill>
                    <a:schemeClr val="dk1"/>
                  </a:solidFill>
                  <a:effectLst/>
                  <a:uFillTx/>
                  <a:latin typeface="Calibri"/>
                </a:rPr>
                <a:t> pps on 4 µm thick </a:t>
              </a:r>
              <a:r>
                <a:rPr b="0" lang="en-US" sz="1800" strike="noStrike" u="none" baseline="30000">
                  <a:solidFill>
                    <a:schemeClr val="dk1"/>
                  </a:solidFill>
                  <a:effectLst/>
                  <a:uFillTx/>
                  <a:latin typeface="Calibri"/>
                </a:rPr>
                <a:t>nat</a:t>
              </a:r>
              <a:r>
                <a:rPr b="0" lang="en-US" sz="1800" strike="noStrike" u="none">
                  <a:solidFill>
                    <a:schemeClr val="dk1"/>
                  </a:solidFill>
                  <a:effectLst/>
                  <a:uFillTx/>
                  <a:latin typeface="Calibri"/>
                </a:rPr>
                <a:t>Ni target</a:t>
              </a:r>
              <a:endParaRPr b="0" lang="fr-FR" sz="1800" strike="noStrike" u="none">
                <a:solidFill>
                  <a:srgbClr val="000000"/>
                </a:solidFill>
                <a:effectLst/>
                <a:uFillTx/>
                <a:latin typeface="Arial"/>
              </a:endParaRPr>
            </a:p>
            <a:p>
              <a:pPr defTabSz="914400">
                <a:lnSpc>
                  <a:spcPct val="100000"/>
                </a:lnSpc>
              </a:pPr>
              <a:endParaRPr b="0" lang="fr-FR" sz="1800" strike="noStrike" u="none">
                <a:solidFill>
                  <a:srgbClr val="000000"/>
                </a:solidFill>
                <a:effectLst/>
                <a:uFillTx/>
                <a:latin typeface="Arial"/>
              </a:endParaRPr>
            </a:p>
            <a:p>
              <a:pPr defTabSz="914400">
                <a:lnSpc>
                  <a:spcPct val="100000"/>
                </a:lnSpc>
              </a:pPr>
              <a:r>
                <a:rPr b="0" lang="en-US" sz="1800" strike="noStrike" u="none">
                  <a:solidFill>
                    <a:schemeClr val="dk1"/>
                  </a:solidFill>
                  <a:effectLst/>
                  <a:uFillTx/>
                  <a:latin typeface="Calibri"/>
                </a:rPr>
                <a:t>Production cross section of </a:t>
              </a:r>
              <a:r>
                <a:rPr b="0" lang="en-US" sz="1800" strike="noStrike" u="none" baseline="30000">
                  <a:solidFill>
                    <a:schemeClr val="dk1"/>
                  </a:solidFill>
                  <a:effectLst/>
                  <a:uFillTx/>
                  <a:latin typeface="Calibri"/>
                </a:rPr>
                <a:t>100</a:t>
              </a:r>
              <a:r>
                <a:rPr b="0" lang="en-US" sz="1800" strike="noStrike" u="none">
                  <a:solidFill>
                    <a:schemeClr val="dk1"/>
                  </a:solidFill>
                  <a:effectLst/>
                  <a:uFillTx/>
                  <a:latin typeface="Calibri"/>
                </a:rPr>
                <a:t>Sn: 0.1 mbarn</a:t>
              </a:r>
              <a:endParaRPr b="0" lang="fr-FR" sz="1800" strike="noStrike" u="none">
                <a:solidFill>
                  <a:srgbClr val="000000"/>
                </a:solidFill>
                <a:effectLst/>
                <a:uFillTx/>
                <a:latin typeface="Arial"/>
              </a:endParaRPr>
            </a:p>
            <a:p>
              <a:pPr defTabSz="914400">
                <a:lnSpc>
                  <a:spcPct val="100000"/>
                </a:lnSpc>
              </a:pPr>
              <a:r>
                <a:rPr b="0" lang="en-US" sz="1800" strike="noStrike" u="none">
                  <a:solidFill>
                    <a:schemeClr val="dk1"/>
                  </a:solidFill>
                  <a:effectLst/>
                  <a:uFillTx/>
                  <a:latin typeface="Calibri"/>
                </a:rPr>
                <a:t>Reduction factor of 10: 10 µbarn</a:t>
              </a:r>
              <a:endParaRPr b="0" lang="fr-FR" sz="1800" strike="noStrike" u="none">
                <a:solidFill>
                  <a:srgbClr val="000000"/>
                </a:solidFill>
                <a:effectLst/>
                <a:uFillTx/>
                <a:latin typeface="Arial"/>
              </a:endParaRPr>
            </a:p>
            <a:p>
              <a:pPr defTabSz="914400">
                <a:lnSpc>
                  <a:spcPct val="100000"/>
                </a:lnSpc>
              </a:pPr>
              <a:r>
                <a:rPr b="0" lang="en-US" sz="1800" strike="noStrike" u="none">
                  <a:solidFill>
                    <a:schemeClr val="dk1"/>
                  </a:solidFill>
                  <a:effectLst/>
                  <a:uFillTx/>
                  <a:latin typeface="Calibri"/>
                </a:rPr>
                <a:t>In target production: ~600 pps</a:t>
              </a:r>
              <a:endParaRPr b="0" lang="fr-FR" sz="1800" strike="noStrike" u="none">
                <a:solidFill>
                  <a:srgbClr val="000000"/>
                </a:solidFill>
                <a:effectLst/>
                <a:uFillTx/>
                <a:latin typeface="Arial"/>
              </a:endParaRPr>
            </a:p>
            <a:p>
              <a:pPr defTabSz="914400">
                <a:lnSpc>
                  <a:spcPct val="100000"/>
                </a:lnSpc>
              </a:pPr>
              <a:r>
                <a:rPr b="0" lang="en-US" sz="1800" strike="noStrike" u="none">
                  <a:solidFill>
                    <a:schemeClr val="dk1"/>
                  </a:solidFill>
                  <a:effectLst/>
                  <a:uFillTx/>
                  <a:latin typeface="Calibri"/>
                </a:rPr>
                <a:t>Max. range of </a:t>
              </a:r>
              <a:r>
                <a:rPr b="0" lang="en-US" sz="1800" strike="noStrike" u="none" baseline="30000">
                  <a:solidFill>
                    <a:schemeClr val="dk1"/>
                  </a:solidFill>
                  <a:effectLst/>
                  <a:uFillTx/>
                  <a:latin typeface="Calibri"/>
                </a:rPr>
                <a:t>100</a:t>
              </a:r>
              <a:r>
                <a:rPr b="0" lang="en-US" sz="1800" strike="noStrike" u="none">
                  <a:solidFill>
                    <a:schemeClr val="dk1"/>
                  </a:solidFill>
                  <a:effectLst/>
                  <a:uFillTx/>
                  <a:latin typeface="Calibri"/>
                </a:rPr>
                <a:t>Sn in carbon catcher: 9 µm</a:t>
              </a:r>
              <a:endParaRPr b="0" lang="fr-FR" sz="1800" strike="noStrike" u="none">
                <a:solidFill>
                  <a:srgbClr val="000000"/>
                </a:solidFill>
                <a:effectLst/>
                <a:uFillTx/>
                <a:latin typeface="Arial"/>
              </a:endParaRPr>
            </a:p>
            <a:p>
              <a:pPr defTabSz="914400">
                <a:lnSpc>
                  <a:spcPct val="100000"/>
                </a:lnSpc>
              </a:pPr>
              <a:r>
                <a:rPr b="0" lang="en-US" sz="1800" strike="noStrike" u="none">
                  <a:solidFill>
                    <a:schemeClr val="dk1"/>
                  </a:solidFill>
                  <a:effectLst/>
                  <a:uFillTx/>
                  <a:latin typeface="Calibri"/>
                </a:rPr>
                <a:t>Release efficiency of </a:t>
              </a:r>
              <a:r>
                <a:rPr b="0" lang="en-US" sz="1800" strike="noStrike" u="none" baseline="30000">
                  <a:solidFill>
                    <a:schemeClr val="dk1"/>
                  </a:solidFill>
                  <a:effectLst/>
                  <a:uFillTx/>
                  <a:latin typeface="Calibri"/>
                </a:rPr>
                <a:t>120</a:t>
              </a:r>
              <a:r>
                <a:rPr b="0" lang="en-US" sz="1800" strike="noStrike" u="none">
                  <a:solidFill>
                    <a:schemeClr val="dk1"/>
                  </a:solidFill>
                  <a:effectLst/>
                  <a:uFillTx/>
                  <a:latin typeface="Calibri"/>
                </a:rPr>
                <a:t>Sn out of the catcher at 1500°C: ~10%</a:t>
              </a:r>
              <a:endParaRPr b="0" lang="fr-FR" sz="1800" strike="noStrike" u="none">
                <a:solidFill>
                  <a:srgbClr val="000000"/>
                </a:solidFill>
                <a:effectLst/>
                <a:uFillTx/>
                <a:latin typeface="Arial"/>
              </a:endParaRPr>
            </a:p>
            <a:p>
              <a:pPr defTabSz="914400">
                <a:lnSpc>
                  <a:spcPct val="100000"/>
                </a:lnSpc>
              </a:pPr>
              <a:r>
                <a:rPr b="0" lang="en-US" sz="1800" strike="noStrike" u="none">
                  <a:solidFill>
                    <a:schemeClr val="dk1"/>
                  </a:solidFill>
                  <a:effectLst/>
                  <a:uFillTx/>
                  <a:latin typeface="Calibri"/>
                </a:rPr>
                <a:t>Sn ionization efficiency assumed: few tens of %</a:t>
              </a:r>
              <a:endParaRPr b="0" lang="fr-FR" sz="1800" strike="noStrike" u="none">
                <a:solidFill>
                  <a:srgbClr val="000000"/>
                </a:solidFill>
                <a:effectLst/>
                <a:uFillTx/>
                <a:latin typeface="Arial"/>
              </a:endParaRPr>
            </a:p>
            <a:p>
              <a:pPr defTabSz="914400">
                <a:lnSpc>
                  <a:spcPct val="100000"/>
                </a:lnSpc>
              </a:pPr>
              <a:endParaRPr b="0" lang="fr-FR" sz="1800" strike="noStrike" u="none">
                <a:solidFill>
                  <a:srgbClr val="000000"/>
                </a:solidFill>
                <a:effectLst/>
                <a:uFillTx/>
                <a:latin typeface="Arial"/>
              </a:endParaRPr>
            </a:p>
            <a:p>
              <a:pPr defTabSz="914400">
                <a:lnSpc>
                  <a:spcPct val="100000"/>
                </a:lnSpc>
              </a:pPr>
              <a:endParaRPr b="0" lang="fr-FR" sz="1800" strike="noStrike" u="none">
                <a:solidFill>
                  <a:srgbClr val="000000"/>
                </a:solidFill>
                <a:effectLst/>
                <a:uFillTx/>
                <a:latin typeface="Arial"/>
              </a:endParaRPr>
            </a:p>
            <a:p>
              <a:pPr defTabSz="914400">
                <a:lnSpc>
                  <a:spcPct val="100000"/>
                </a:lnSpc>
              </a:pPr>
              <a:r>
                <a:rPr b="0" lang="en-US" sz="1800" strike="noStrike" u="none">
                  <a:solidFill>
                    <a:schemeClr val="dk1"/>
                  </a:solidFill>
                  <a:effectLst/>
                  <a:uFillTx/>
                  <a:latin typeface="Calibri"/>
                </a:rPr>
                <a:t>	</a:t>
              </a:r>
              <a:r>
                <a:rPr b="0" lang="en-US" sz="1800" strike="noStrike" u="none">
                  <a:solidFill>
                    <a:schemeClr val="dk1"/>
                  </a:solidFill>
                  <a:effectLst/>
                  <a:uFillTx/>
                  <a:latin typeface="Wingdings"/>
                </a:rPr>
                <a:t></a:t>
              </a:r>
              <a:r>
                <a:rPr b="1" lang="en-US" sz="1800" strike="noStrike" u="none" baseline="30000">
                  <a:solidFill>
                    <a:schemeClr val="dk1"/>
                  </a:solidFill>
                  <a:effectLst/>
                  <a:uFillTx/>
                  <a:latin typeface="Calibri"/>
                </a:rPr>
                <a:t>100</a:t>
              </a:r>
              <a:r>
                <a:rPr b="1" lang="en-US" sz="1800" strike="noStrike" u="none">
                  <a:solidFill>
                    <a:schemeClr val="dk1"/>
                  </a:solidFill>
                  <a:effectLst/>
                  <a:uFillTx/>
                  <a:latin typeface="Calibri"/>
                </a:rPr>
                <a:t>Sn</a:t>
              </a:r>
              <a:r>
                <a:rPr b="1" lang="en-US" sz="1800" strike="noStrike" u="none" baseline="30000">
                  <a:solidFill>
                    <a:schemeClr val="dk1"/>
                  </a:solidFill>
                  <a:effectLst/>
                  <a:uFillTx/>
                  <a:latin typeface="Calibri"/>
                </a:rPr>
                <a:t>+</a:t>
              </a:r>
              <a:r>
                <a:rPr b="1" lang="en-US" sz="1800" strike="noStrike" u="none">
                  <a:solidFill>
                    <a:schemeClr val="dk1"/>
                  </a:solidFill>
                  <a:effectLst/>
                  <a:uFillTx/>
                  <a:latin typeface="Calibri"/>
                </a:rPr>
                <a:t> rate at the exit of the TISS: few tens per second</a:t>
              </a:r>
              <a:endParaRPr b="0" lang="fr-FR" sz="1800" strike="noStrike" u="none">
                <a:solidFill>
                  <a:srgbClr val="000000"/>
                </a:solidFill>
                <a:effectLst/>
                <a:uFillTx/>
                <a:latin typeface="Arial"/>
              </a:endParaRPr>
            </a:p>
            <a:p>
              <a:pPr algn="r" defTabSz="914400">
                <a:lnSpc>
                  <a:spcPct val="100000"/>
                </a:lnSpc>
              </a:pPr>
              <a:r>
                <a:rPr b="1" lang="fr-FR" sz="1800" strike="noStrike" u="none">
                  <a:solidFill>
                    <a:schemeClr val="dk1"/>
                  </a:solidFill>
                  <a:effectLst/>
                  <a:uFillTx/>
                  <a:latin typeface="Calibri"/>
                </a:rPr>
                <a:t>	</a:t>
              </a:r>
              <a:r>
                <a:rPr b="1" lang="fr-FR" sz="1800" strike="noStrike" u="none">
                  <a:solidFill>
                    <a:schemeClr val="dk1"/>
                  </a:solidFill>
                  <a:effectLst/>
                  <a:uFillTx/>
                  <a:latin typeface="Calibri"/>
                </a:rPr>
                <a:t>	</a:t>
              </a:r>
              <a:r>
                <a:rPr b="1" lang="fr-FR" sz="1800" strike="noStrike" u="none">
                  <a:solidFill>
                    <a:schemeClr val="dk1"/>
                  </a:solidFill>
                  <a:effectLst/>
                  <a:uFillTx/>
                  <a:latin typeface="Calibri"/>
                </a:rPr>
                <a:t>	</a:t>
              </a:r>
              <a:r>
                <a:rPr b="1" lang="fr-FR" sz="1800" strike="noStrike" u="none">
                  <a:solidFill>
                    <a:schemeClr val="dk1"/>
                  </a:solidFill>
                  <a:effectLst/>
                  <a:uFillTx/>
                  <a:latin typeface="Calibri"/>
                </a:rPr>
                <a:t>	</a:t>
              </a:r>
              <a:r>
                <a:rPr b="1" lang="fr-FR" sz="1800" strike="noStrike" u="none">
                  <a:solidFill>
                    <a:schemeClr val="dk1"/>
                  </a:solidFill>
                  <a:effectLst/>
                  <a:uFillTx/>
                  <a:latin typeface="Calibri"/>
                </a:rPr>
                <a:t>	</a:t>
              </a:r>
              <a:r>
                <a:rPr b="1" lang="fr-FR" sz="1800" strike="noStrike" u="none">
                  <a:solidFill>
                    <a:schemeClr val="dk1"/>
                  </a:solidFill>
                  <a:effectLst/>
                  <a:uFillTx/>
                  <a:latin typeface="Calibri"/>
                </a:rPr>
                <a:t>	</a:t>
              </a:r>
              <a:r>
                <a:rPr b="1" lang="fr-FR" sz="1800" strike="noStrike" u="none">
                  <a:solidFill>
                    <a:schemeClr val="dk1"/>
                  </a:solidFill>
                  <a:effectLst/>
                  <a:uFillTx/>
                  <a:latin typeface="Calibri"/>
                </a:rPr>
                <a:t>Physics will decide</a:t>
              </a:r>
              <a:endParaRPr b="0" lang="fr-FR" sz="1800" strike="noStrike" u="none">
                <a:solidFill>
                  <a:srgbClr val="000000"/>
                </a:solidFill>
                <a:effectLst/>
                <a:uFillTx/>
                <a:latin typeface="Arial"/>
              </a:endParaRPr>
            </a:p>
            <a:p>
              <a:pPr algn="r" defTabSz="914400">
                <a:lnSpc>
                  <a:spcPct val="100000"/>
                </a:lnSpc>
              </a:pPr>
              <a:endParaRPr b="0" lang="fr-FR" sz="1800" strike="noStrike" u="none">
                <a:solidFill>
                  <a:srgbClr val="000000"/>
                </a:solidFill>
                <a:effectLst/>
                <a:uFillTx/>
                <a:latin typeface="Arial"/>
              </a:endParaRPr>
            </a:p>
            <a:p>
              <a:pPr algn="ctr" defTabSz="914400">
                <a:lnSpc>
                  <a:spcPct val="100000"/>
                </a:lnSpc>
              </a:pPr>
              <a:r>
                <a:rPr b="0" lang="fr-FR" sz="1800" strike="noStrike" u="none">
                  <a:solidFill>
                    <a:schemeClr val="dk1"/>
                  </a:solidFill>
                  <a:effectLst/>
                  <a:uFillTx/>
                  <a:latin typeface="Calibri"/>
                </a:rPr>
                <a:t>First test expected by Spring 2026</a:t>
              </a:r>
              <a:endParaRPr b="0" lang="fr-FR" sz="1800" strike="noStrike" u="none">
                <a:solidFill>
                  <a:srgbClr val="000000"/>
                </a:solidFill>
                <a:effectLst/>
                <a:uFillTx/>
                <a:latin typeface="Arial"/>
              </a:endParaRPr>
            </a:p>
          </p:txBody>
        </p:sp>
        <p:sp>
          <p:nvSpPr>
            <p:cNvPr id="1027" name="ZoneTexte 28"/>
            <p:cNvSpPr/>
            <p:nvPr/>
          </p:nvSpPr>
          <p:spPr>
            <a:xfrm>
              <a:off x="6275520" y="2244600"/>
              <a:ext cx="5593320" cy="14817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i="1" lang="fr-FR" sz="1800" strike="noStrike" u="none">
                  <a:solidFill>
                    <a:schemeClr val="lt1">
                      <a:lumMod val="50000"/>
                    </a:schemeClr>
                  </a:solidFill>
                  <a:effectLst/>
                  <a:uFillTx/>
                  <a:latin typeface="Calibri"/>
                </a:rPr>
                <a:t>PACE4</a:t>
              </a:r>
              <a:endParaRPr b="0" lang="fr-FR" sz="1800" strike="noStrike" u="none">
                <a:solidFill>
                  <a:srgbClr val="000000"/>
                </a:solidFill>
                <a:effectLst/>
                <a:uFillTx/>
                <a:latin typeface="Arial"/>
              </a:endParaRPr>
            </a:p>
            <a:p>
              <a:pPr defTabSz="914400">
                <a:lnSpc>
                  <a:spcPct val="100000"/>
                </a:lnSpc>
              </a:pPr>
              <a:r>
                <a:rPr b="0" i="1" lang="fr-FR" sz="1800" strike="noStrike" u="none">
                  <a:solidFill>
                    <a:schemeClr val="lt1">
                      <a:lumMod val="50000"/>
                    </a:schemeClr>
                  </a:solidFill>
                  <a:effectLst/>
                  <a:uFillTx/>
                  <a:latin typeface="Calibri"/>
                </a:rPr>
                <a:t>B. Blank et al., NIM B 416 (2018) 41-49</a:t>
              </a:r>
              <a:endParaRPr b="0" lang="fr-FR" sz="1800" strike="noStrike" u="none">
                <a:solidFill>
                  <a:srgbClr val="000000"/>
                </a:solidFill>
                <a:effectLst/>
                <a:uFillTx/>
                <a:latin typeface="Arial"/>
              </a:endParaRPr>
            </a:p>
            <a:p>
              <a:pPr defTabSz="914400">
                <a:lnSpc>
                  <a:spcPct val="100000"/>
                </a:lnSpc>
              </a:pPr>
              <a:endParaRPr b="0" lang="fr-FR" sz="1800" strike="noStrike" u="none">
                <a:solidFill>
                  <a:srgbClr val="000000"/>
                </a:solidFill>
                <a:effectLst/>
                <a:uFillTx/>
                <a:latin typeface="Arial"/>
              </a:endParaRPr>
            </a:p>
            <a:p>
              <a:pPr defTabSz="914400">
                <a:lnSpc>
                  <a:spcPct val="100000"/>
                </a:lnSpc>
              </a:pPr>
              <a:r>
                <a:rPr b="0" i="1" lang="fr-FR" sz="1800" strike="noStrike" u="none">
                  <a:solidFill>
                    <a:schemeClr val="lt1">
                      <a:lumMod val="50000"/>
                    </a:schemeClr>
                  </a:solidFill>
                  <a:effectLst/>
                  <a:uFillTx/>
                  <a:latin typeface="Calibri"/>
                </a:rPr>
                <a:t>LISE++</a:t>
              </a:r>
              <a:endParaRPr b="0" lang="fr-FR" sz="1800" strike="noStrike" u="none">
                <a:solidFill>
                  <a:srgbClr val="000000"/>
                </a:solidFill>
                <a:effectLst/>
                <a:uFillTx/>
                <a:latin typeface="Arial"/>
              </a:endParaRPr>
            </a:p>
            <a:p>
              <a:pPr defTabSz="914400">
                <a:lnSpc>
                  <a:spcPct val="100000"/>
                </a:lnSpc>
              </a:pPr>
              <a:r>
                <a:rPr b="0" i="1" lang="en-US" sz="1800" strike="noStrike" u="none">
                  <a:solidFill>
                    <a:schemeClr val="lt1">
                      <a:lumMod val="50000"/>
                    </a:schemeClr>
                  </a:solidFill>
                  <a:effectLst/>
                  <a:uFillTx/>
                  <a:latin typeface="Calibri"/>
                </a:rPr>
                <a:t>A. Ribet et al. – Defect and Diffusion Forum – 439, 139-146</a:t>
              </a:r>
              <a:endParaRPr b="0" lang="fr-FR" sz="1800" strike="noStrike" u="none">
                <a:solidFill>
                  <a:srgbClr val="000000"/>
                </a:solidFill>
                <a:effectLst/>
                <a:uFillTx/>
                <a:latin typeface="Arial"/>
              </a:endParaRPr>
            </a:p>
          </p:txBody>
        </p:sp>
      </p:gr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28" name="Image 31" descr=""/>
          <p:cNvPicPr/>
          <p:nvPr/>
        </p:nvPicPr>
        <p:blipFill>
          <a:blip r:embed="rId1"/>
          <a:stretch/>
        </p:blipFill>
        <p:spPr>
          <a:xfrm>
            <a:off x="9848160" y="3056760"/>
            <a:ext cx="1488240" cy="2872440"/>
          </a:xfrm>
          <a:prstGeom prst="rect">
            <a:avLst/>
          </a:prstGeom>
          <a:noFill/>
          <a:ln w="0">
            <a:noFill/>
          </a:ln>
        </p:spPr>
      </p:pic>
      <p:sp>
        <p:nvSpPr>
          <p:cNvPr id="1029" name="Rectangle à coins arrondis 157"/>
          <p:cNvSpPr/>
          <p:nvPr/>
        </p:nvSpPr>
        <p:spPr>
          <a:xfrm>
            <a:off x="1455840" y="178848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i="1" lang="en-GB" sz="1100" strike="noStrike" u="none">
              <a:solidFill>
                <a:schemeClr val="lt1"/>
              </a:solidFill>
              <a:effectLst/>
              <a:uFillTx/>
              <a:latin typeface="Calibri"/>
            </a:endParaRPr>
          </a:p>
        </p:txBody>
      </p:sp>
      <p:sp>
        <p:nvSpPr>
          <p:cNvPr id="1030" name="PlaceHolder 1"/>
          <p:cNvSpPr>
            <a:spLocks noGrp="1"/>
          </p:cNvSpPr>
          <p:nvPr>
            <p:ph type="ftr" idx="206"/>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EMIS XX 2025 </a:t>
            </a:r>
            <a:r>
              <a:rPr b="0" lang="en-US" sz="1000" strike="noStrike" u="none">
                <a:solidFill>
                  <a:schemeClr val="lt1"/>
                </a:solidFill>
                <a:effectLst/>
                <a:uFillTx/>
                <a:latin typeface="Arial"/>
              </a:rPr>
              <a:t>19–24 oct. 2025  Chateau Fairmont Whistler Canada</a:t>
            </a:r>
            <a:endParaRPr b="0" lang="fr-FR" sz="1000" strike="noStrike" u="none">
              <a:solidFill>
                <a:srgbClr val="000000"/>
              </a:solidFill>
              <a:effectLst/>
              <a:uFillTx/>
              <a:latin typeface="Times New Roman"/>
            </a:endParaRPr>
          </a:p>
        </p:txBody>
      </p:sp>
      <p:sp>
        <p:nvSpPr>
          <p:cNvPr id="1031" name="PlaceHolder 2"/>
          <p:cNvSpPr>
            <a:spLocks noGrp="1"/>
          </p:cNvSpPr>
          <p:nvPr>
            <p:ph type="dt" idx="207"/>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24/10/2025</a:t>
            </a:r>
            <a:endParaRPr b="0" lang="fr-FR" sz="1000" strike="noStrike" u="none">
              <a:solidFill>
                <a:srgbClr val="000000"/>
              </a:solidFill>
              <a:effectLst/>
              <a:uFillTx/>
              <a:latin typeface="Times New Roman"/>
            </a:endParaRPr>
          </a:p>
        </p:txBody>
      </p:sp>
      <p:pic>
        <p:nvPicPr>
          <p:cNvPr id="1032" name="Image 29" descr=""/>
          <p:cNvPicPr/>
          <p:nvPr/>
        </p:nvPicPr>
        <p:blipFill>
          <a:blip r:embed="rId2"/>
          <a:stretch/>
        </p:blipFill>
        <p:spPr>
          <a:xfrm>
            <a:off x="2072880" y="884520"/>
            <a:ext cx="7565040" cy="5340960"/>
          </a:xfrm>
          <a:prstGeom prst="rect">
            <a:avLst/>
          </a:prstGeom>
          <a:noFill/>
          <a:ln w="0">
            <a:noFill/>
          </a:ln>
        </p:spPr>
      </p:pic>
      <p:sp>
        <p:nvSpPr>
          <p:cNvPr id="1033" name="Rectangle 30"/>
          <p:cNvSpPr/>
          <p:nvPr/>
        </p:nvSpPr>
        <p:spPr>
          <a:xfrm>
            <a:off x="2064240" y="883080"/>
            <a:ext cx="7635960" cy="5343840"/>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400" strike="noStrike" u="none">
              <a:solidFill>
                <a:schemeClr val="lt1"/>
              </a:solidFill>
              <a:effectLst/>
              <a:uFillTx/>
              <a:latin typeface="Calibri"/>
            </a:endParaRPr>
          </a:p>
        </p:txBody>
      </p:sp>
      <p:cxnSp>
        <p:nvCxnSpPr>
          <p:cNvPr id="1034" name="Connecteur droit 33"/>
          <p:cNvCxnSpPr/>
          <p:nvPr/>
        </p:nvCxnSpPr>
        <p:spPr>
          <a:xfrm>
            <a:off x="7792200" y="1373760"/>
            <a:ext cx="1897920" cy="1567800"/>
          </a:xfrm>
          <a:prstGeom prst="straightConnector1">
            <a:avLst/>
          </a:prstGeom>
          <a:ln w="0">
            <a:solidFill>
              <a:srgbClr val="000000"/>
            </a:solidFill>
          </a:ln>
        </p:spPr>
      </p:cxnSp>
      <p:sp>
        <p:nvSpPr>
          <p:cNvPr id="1035" name="ZoneTexte 34"/>
          <p:cNvSpPr/>
          <p:nvPr/>
        </p:nvSpPr>
        <p:spPr>
          <a:xfrm>
            <a:off x="7454880" y="1183320"/>
            <a:ext cx="560880" cy="2509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50" strike="noStrike" u="none">
                <a:solidFill>
                  <a:schemeClr val="dk1"/>
                </a:solidFill>
                <a:effectLst/>
                <a:uFillTx/>
                <a:latin typeface="Calibri"/>
              </a:rPr>
              <a:t>M=130</a:t>
            </a:r>
            <a:endParaRPr b="0" lang="fr-FR" sz="1050" strike="noStrike" u="none">
              <a:solidFill>
                <a:srgbClr val="000000"/>
              </a:solidFill>
              <a:effectLst/>
              <a:uFillTx/>
              <a:latin typeface="Arial"/>
            </a:endParaRPr>
          </a:p>
        </p:txBody>
      </p:sp>
      <p:sp>
        <p:nvSpPr>
          <p:cNvPr id="1036" name="ZoneTexte 35"/>
          <p:cNvSpPr/>
          <p:nvPr/>
        </p:nvSpPr>
        <p:spPr>
          <a:xfrm>
            <a:off x="6293880" y="2325600"/>
            <a:ext cx="30456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Sn</a:t>
            </a:r>
            <a:endParaRPr b="0" lang="fr-FR" sz="1000" strike="noStrike" u="none">
              <a:solidFill>
                <a:srgbClr val="000000"/>
              </a:solidFill>
              <a:effectLst/>
              <a:uFillTx/>
              <a:latin typeface="Arial"/>
            </a:endParaRPr>
          </a:p>
        </p:txBody>
      </p:sp>
      <p:sp>
        <p:nvSpPr>
          <p:cNvPr id="1037" name="ZoneTexte 41"/>
          <p:cNvSpPr/>
          <p:nvPr/>
        </p:nvSpPr>
        <p:spPr>
          <a:xfrm>
            <a:off x="2368440" y="5142240"/>
            <a:ext cx="34776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Mg</a:t>
            </a:r>
            <a:endParaRPr b="0" lang="fr-FR" sz="1000" strike="noStrike" u="none">
              <a:solidFill>
                <a:srgbClr val="000000"/>
              </a:solidFill>
              <a:effectLst/>
              <a:uFillTx/>
              <a:latin typeface="Arial"/>
            </a:endParaRPr>
          </a:p>
        </p:txBody>
      </p:sp>
      <p:sp>
        <p:nvSpPr>
          <p:cNvPr id="1038" name="ZoneTexte 42"/>
          <p:cNvSpPr/>
          <p:nvPr/>
        </p:nvSpPr>
        <p:spPr>
          <a:xfrm>
            <a:off x="3686400" y="3965760"/>
            <a:ext cx="29052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Ni</a:t>
            </a:r>
            <a:endParaRPr b="0" lang="fr-FR" sz="1000" strike="noStrike" u="none">
              <a:solidFill>
                <a:srgbClr val="000000"/>
              </a:solidFill>
              <a:effectLst/>
              <a:uFillTx/>
              <a:latin typeface="Arial"/>
            </a:endParaRPr>
          </a:p>
        </p:txBody>
      </p:sp>
      <p:sp>
        <p:nvSpPr>
          <p:cNvPr id="1039" name="ZoneTexte 43"/>
          <p:cNvSpPr/>
          <p:nvPr/>
        </p:nvSpPr>
        <p:spPr>
          <a:xfrm>
            <a:off x="3137760" y="4571280"/>
            <a:ext cx="30816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Ca</a:t>
            </a:r>
            <a:endParaRPr b="0" lang="fr-FR" sz="1000" strike="noStrike" u="none">
              <a:solidFill>
                <a:srgbClr val="000000"/>
              </a:solidFill>
              <a:effectLst/>
              <a:uFillTx/>
              <a:latin typeface="Arial"/>
            </a:endParaRPr>
          </a:p>
        </p:txBody>
      </p:sp>
      <p:sp>
        <p:nvSpPr>
          <p:cNvPr id="1040" name="ZoneTexte 44"/>
          <p:cNvSpPr/>
          <p:nvPr/>
        </p:nvSpPr>
        <p:spPr>
          <a:xfrm>
            <a:off x="2193480" y="5463720"/>
            <a:ext cx="26388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O</a:t>
            </a:r>
            <a:endParaRPr b="0" lang="fr-FR" sz="1000" strike="noStrike" u="none">
              <a:solidFill>
                <a:srgbClr val="000000"/>
              </a:solidFill>
              <a:effectLst/>
              <a:uFillTx/>
              <a:latin typeface="Arial"/>
            </a:endParaRPr>
          </a:p>
        </p:txBody>
      </p:sp>
      <p:sp>
        <p:nvSpPr>
          <p:cNvPr id="1041" name="ZoneTexte 45"/>
          <p:cNvSpPr/>
          <p:nvPr/>
        </p:nvSpPr>
        <p:spPr>
          <a:xfrm>
            <a:off x="2958120" y="4710600"/>
            <a:ext cx="29736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Ar</a:t>
            </a:r>
            <a:endParaRPr b="0" lang="fr-FR" sz="1000" strike="noStrike" u="none">
              <a:solidFill>
                <a:srgbClr val="000000"/>
              </a:solidFill>
              <a:effectLst/>
              <a:uFillTx/>
              <a:latin typeface="Arial"/>
            </a:endParaRPr>
          </a:p>
        </p:txBody>
      </p:sp>
      <p:sp>
        <p:nvSpPr>
          <p:cNvPr id="1042" name="ZoneTexte 46"/>
          <p:cNvSpPr/>
          <p:nvPr/>
        </p:nvSpPr>
        <p:spPr>
          <a:xfrm>
            <a:off x="2835720" y="4853880"/>
            <a:ext cx="23796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S</a:t>
            </a:r>
            <a:endParaRPr b="0" lang="fr-FR" sz="1000" strike="noStrike" u="none">
              <a:solidFill>
                <a:srgbClr val="000000"/>
              </a:solidFill>
              <a:effectLst/>
              <a:uFillTx/>
              <a:latin typeface="Arial"/>
            </a:endParaRPr>
          </a:p>
        </p:txBody>
      </p:sp>
      <p:sp>
        <p:nvSpPr>
          <p:cNvPr id="1043" name="ZoneTexte 47"/>
          <p:cNvSpPr/>
          <p:nvPr/>
        </p:nvSpPr>
        <p:spPr>
          <a:xfrm>
            <a:off x="2283120" y="5300280"/>
            <a:ext cx="32472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Ne</a:t>
            </a:r>
            <a:endParaRPr b="0" lang="fr-FR" sz="1000" strike="noStrike" u="none">
              <a:solidFill>
                <a:srgbClr val="000000"/>
              </a:solidFill>
              <a:effectLst/>
              <a:uFillTx/>
              <a:latin typeface="Arial"/>
            </a:endParaRPr>
          </a:p>
        </p:txBody>
      </p:sp>
      <p:sp>
        <p:nvSpPr>
          <p:cNvPr id="1044" name="ZoneTexte 48"/>
          <p:cNvSpPr/>
          <p:nvPr/>
        </p:nvSpPr>
        <p:spPr>
          <a:xfrm>
            <a:off x="2107080" y="5601600"/>
            <a:ext cx="24732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C</a:t>
            </a:r>
            <a:endParaRPr b="0" lang="fr-FR" sz="1000" strike="noStrike" u="none">
              <a:solidFill>
                <a:srgbClr val="000000"/>
              </a:solidFill>
              <a:effectLst/>
              <a:uFillTx/>
              <a:latin typeface="Arial"/>
            </a:endParaRPr>
          </a:p>
        </p:txBody>
      </p:sp>
      <p:sp>
        <p:nvSpPr>
          <p:cNvPr id="1045" name="ZoneTexte 49"/>
          <p:cNvSpPr/>
          <p:nvPr/>
        </p:nvSpPr>
        <p:spPr>
          <a:xfrm>
            <a:off x="2107800" y="5520600"/>
            <a:ext cx="26172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N</a:t>
            </a:r>
            <a:endParaRPr b="0" lang="fr-FR" sz="1000" strike="noStrike" u="none">
              <a:solidFill>
                <a:srgbClr val="000000"/>
              </a:solidFill>
              <a:effectLst/>
              <a:uFillTx/>
              <a:latin typeface="Arial"/>
            </a:endParaRPr>
          </a:p>
        </p:txBody>
      </p:sp>
      <p:sp>
        <p:nvSpPr>
          <p:cNvPr id="1046" name="ZoneTexte 50"/>
          <p:cNvSpPr/>
          <p:nvPr/>
        </p:nvSpPr>
        <p:spPr>
          <a:xfrm>
            <a:off x="3380040" y="4428000"/>
            <a:ext cx="27072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Ti</a:t>
            </a:r>
            <a:endParaRPr b="0" lang="fr-FR" sz="1000" strike="noStrike" u="none">
              <a:solidFill>
                <a:srgbClr val="000000"/>
              </a:solidFill>
              <a:effectLst/>
              <a:uFillTx/>
              <a:latin typeface="Arial"/>
            </a:endParaRPr>
          </a:p>
        </p:txBody>
      </p:sp>
      <p:sp>
        <p:nvSpPr>
          <p:cNvPr id="1047" name="ZoneTexte 51"/>
          <p:cNvSpPr/>
          <p:nvPr/>
        </p:nvSpPr>
        <p:spPr>
          <a:xfrm>
            <a:off x="3496320" y="4264200"/>
            <a:ext cx="29160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Cr</a:t>
            </a:r>
            <a:endParaRPr b="0" lang="fr-FR" sz="1000" strike="noStrike" u="none">
              <a:solidFill>
                <a:srgbClr val="000000"/>
              </a:solidFill>
              <a:effectLst/>
              <a:uFillTx/>
              <a:latin typeface="Arial"/>
            </a:endParaRPr>
          </a:p>
        </p:txBody>
      </p:sp>
      <p:sp>
        <p:nvSpPr>
          <p:cNvPr id="1048" name="ZoneTexte 52"/>
          <p:cNvSpPr/>
          <p:nvPr/>
        </p:nvSpPr>
        <p:spPr>
          <a:xfrm>
            <a:off x="3578760" y="4117680"/>
            <a:ext cx="29916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Fe</a:t>
            </a:r>
            <a:endParaRPr b="0" lang="fr-FR" sz="1000" strike="noStrike" u="none">
              <a:solidFill>
                <a:srgbClr val="000000"/>
              </a:solidFill>
              <a:effectLst/>
              <a:uFillTx/>
              <a:latin typeface="Arial"/>
            </a:endParaRPr>
          </a:p>
        </p:txBody>
      </p:sp>
      <p:sp>
        <p:nvSpPr>
          <p:cNvPr id="1049" name="ZoneTexte 53"/>
          <p:cNvSpPr/>
          <p:nvPr/>
        </p:nvSpPr>
        <p:spPr>
          <a:xfrm>
            <a:off x="4037760" y="3813480"/>
            <a:ext cx="30564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Zn</a:t>
            </a:r>
            <a:endParaRPr b="0" lang="fr-FR" sz="1000" strike="noStrike" u="none">
              <a:solidFill>
                <a:srgbClr val="000000"/>
              </a:solidFill>
              <a:effectLst/>
              <a:uFillTx/>
              <a:latin typeface="Arial"/>
            </a:endParaRPr>
          </a:p>
        </p:txBody>
      </p:sp>
      <p:grpSp>
        <p:nvGrpSpPr>
          <p:cNvPr id="1050" name="Groupe 57"/>
          <p:cNvGrpSpPr/>
          <p:nvPr/>
        </p:nvGrpSpPr>
        <p:grpSpPr>
          <a:xfrm>
            <a:off x="4274640" y="4508280"/>
            <a:ext cx="86400" cy="77760"/>
            <a:chOff x="4274640" y="4508280"/>
            <a:chExt cx="86400" cy="77760"/>
          </a:xfrm>
        </p:grpSpPr>
        <p:sp>
          <p:nvSpPr>
            <p:cNvPr id="1051" name="Rectangle à coins arrondis 190"/>
            <p:cNvSpPr/>
            <p:nvPr/>
          </p:nvSpPr>
          <p:spPr>
            <a:xfrm>
              <a:off x="4274640" y="4510800"/>
              <a:ext cx="86400" cy="75240"/>
            </a:xfrm>
            <a:prstGeom prst="roundRect">
              <a:avLst>
                <a:gd name="adj" fmla="val 16667"/>
              </a:avLst>
            </a:prstGeom>
            <a:solidFill>
              <a:srgbClr val="ff0000"/>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052" name="Forme libre 191"/>
            <p:cNvSpPr/>
            <p:nvPr/>
          </p:nvSpPr>
          <p:spPr>
            <a:xfrm>
              <a:off x="4274640" y="4508280"/>
              <a:ext cx="82440" cy="74520"/>
            </a:xfrm>
            <a:custGeom>
              <a:avLst/>
              <a:gdLst>
                <a:gd name="textAreaLeft" fmla="*/ 0 w 82440"/>
                <a:gd name="textAreaRight" fmla="*/ 86760 w 82440"/>
                <a:gd name="textAreaTop" fmla="*/ 0 h 74520"/>
                <a:gd name="textAreaBottom" fmla="*/ 78840 h 74520"/>
              </a:gdLst>
              <a:ahLst/>
              <a:cxnLst/>
              <a:rect l="textAreaLeft" t="textAreaTop" r="textAreaRight" b="textAreaBottom"/>
              <a:pathLst>
                <a:path w="112888" h="99342">
                  <a:moveTo>
                    <a:pt x="0" y="0"/>
                  </a:moveTo>
                  <a:lnTo>
                    <a:pt x="112888" y="99342"/>
                  </a:lnTo>
                  <a:lnTo>
                    <a:pt x="4515" y="99342"/>
                  </a:lnTo>
                  <a:lnTo>
                    <a:pt x="0" y="0"/>
                  </a:lnTo>
                  <a:close/>
                </a:path>
              </a:pathLst>
            </a:custGeom>
            <a:solidFill>
              <a:srgbClr val="ffff00"/>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33840" bIns="33840" anchor="ctr">
              <a:noAutofit/>
            </a:bodyPr>
            <a:p>
              <a:pPr algn="ctr" defTabSz="914400">
                <a:lnSpc>
                  <a:spcPct val="100000"/>
                </a:lnSpc>
              </a:pPr>
              <a:endParaRPr b="0" lang="en-GB" sz="1400" strike="noStrike" u="none">
                <a:solidFill>
                  <a:schemeClr val="lt1"/>
                </a:solidFill>
                <a:effectLst/>
                <a:uFillTx/>
                <a:latin typeface="Calibri"/>
              </a:endParaRPr>
            </a:p>
          </p:txBody>
        </p:sp>
      </p:grpSp>
      <p:sp>
        <p:nvSpPr>
          <p:cNvPr id="1053" name="Rectangle à coins arrondis 58"/>
          <p:cNvSpPr/>
          <p:nvPr/>
        </p:nvSpPr>
        <p:spPr>
          <a:xfrm>
            <a:off x="4901760" y="398736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054" name="Rectangle à coins arrondis 59"/>
          <p:cNvSpPr/>
          <p:nvPr/>
        </p:nvSpPr>
        <p:spPr>
          <a:xfrm>
            <a:off x="4992480" y="391680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055" name="Rectangle à coins arrondis 61"/>
          <p:cNvSpPr/>
          <p:nvPr/>
        </p:nvSpPr>
        <p:spPr>
          <a:xfrm>
            <a:off x="5173920" y="376668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056" name="Rectangle à coins arrondis 62"/>
          <p:cNvSpPr/>
          <p:nvPr/>
        </p:nvSpPr>
        <p:spPr>
          <a:xfrm>
            <a:off x="5359680" y="361476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057" name="Rectangle à coins arrondis 63"/>
          <p:cNvSpPr/>
          <p:nvPr/>
        </p:nvSpPr>
        <p:spPr>
          <a:xfrm>
            <a:off x="5538960" y="346644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058" name="Rectangle à coins arrondis 64"/>
          <p:cNvSpPr/>
          <p:nvPr/>
        </p:nvSpPr>
        <p:spPr>
          <a:xfrm>
            <a:off x="5718240" y="331740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059" name="Rectangle à coins arrondis 65"/>
          <p:cNvSpPr/>
          <p:nvPr/>
        </p:nvSpPr>
        <p:spPr>
          <a:xfrm>
            <a:off x="6080760" y="301752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060" name="Rectangle à coins arrondis 66"/>
          <p:cNvSpPr/>
          <p:nvPr/>
        </p:nvSpPr>
        <p:spPr>
          <a:xfrm>
            <a:off x="6261120" y="286812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061" name="Rectangle à coins arrondis 67"/>
          <p:cNvSpPr/>
          <p:nvPr/>
        </p:nvSpPr>
        <p:spPr>
          <a:xfrm>
            <a:off x="6443640" y="271620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062" name="Rectangle à coins arrondis 68"/>
          <p:cNvSpPr/>
          <p:nvPr/>
        </p:nvSpPr>
        <p:spPr>
          <a:xfrm>
            <a:off x="6440400" y="2871720"/>
            <a:ext cx="86400" cy="75240"/>
          </a:xfrm>
          <a:prstGeom prst="roundRect">
            <a:avLst>
              <a:gd name="adj" fmla="val 16667"/>
            </a:avLst>
          </a:prstGeom>
          <a:solidFill>
            <a:srgbClr val="ffff00"/>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063" name="Rectangle à coins arrondis 69"/>
          <p:cNvSpPr/>
          <p:nvPr/>
        </p:nvSpPr>
        <p:spPr>
          <a:xfrm>
            <a:off x="6619320" y="2719440"/>
            <a:ext cx="86400" cy="75240"/>
          </a:xfrm>
          <a:prstGeom prst="roundRect">
            <a:avLst>
              <a:gd name="adj" fmla="val 16667"/>
            </a:avLst>
          </a:prstGeom>
          <a:solidFill>
            <a:srgbClr val="ffff00"/>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grpSp>
        <p:nvGrpSpPr>
          <p:cNvPr id="1064" name="Groupe 72"/>
          <p:cNvGrpSpPr/>
          <p:nvPr/>
        </p:nvGrpSpPr>
        <p:grpSpPr>
          <a:xfrm>
            <a:off x="6512040" y="4318200"/>
            <a:ext cx="308160" cy="261720"/>
            <a:chOff x="6512040" y="4318200"/>
            <a:chExt cx="308160" cy="261720"/>
          </a:xfrm>
        </p:grpSpPr>
        <p:sp>
          <p:nvSpPr>
            <p:cNvPr id="1065" name="ZoneTexte 185"/>
            <p:cNvSpPr/>
            <p:nvPr/>
          </p:nvSpPr>
          <p:spPr>
            <a:xfrm>
              <a:off x="6512040" y="4336200"/>
              <a:ext cx="30816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50</a:t>
              </a:r>
              <a:endParaRPr b="0" lang="fr-FR" sz="1000" strike="noStrike" u="none">
                <a:solidFill>
                  <a:srgbClr val="000000"/>
                </a:solidFill>
                <a:effectLst/>
                <a:uFillTx/>
                <a:latin typeface="Arial"/>
              </a:endParaRPr>
            </a:p>
          </p:txBody>
        </p:sp>
        <p:cxnSp>
          <p:nvCxnSpPr>
            <p:cNvPr id="1066" name="Connecteur droit avec flèche 186"/>
            <p:cNvCxnSpPr/>
            <p:nvPr/>
          </p:nvCxnSpPr>
          <p:spPr>
            <a:xfrm flipV="1">
              <a:off x="6654240" y="4318200"/>
              <a:ext cx="4320" cy="47160"/>
            </a:xfrm>
            <a:prstGeom prst="straightConnector1">
              <a:avLst/>
            </a:prstGeom>
            <a:ln w="0">
              <a:solidFill>
                <a:srgbClr val="002060"/>
              </a:solidFill>
              <a:tailEnd len="med" type="triangle" w="med"/>
            </a:ln>
          </p:spPr>
        </p:cxnSp>
      </p:grpSp>
      <p:grpSp>
        <p:nvGrpSpPr>
          <p:cNvPr id="1067" name="Groupe 73"/>
          <p:cNvGrpSpPr/>
          <p:nvPr/>
        </p:nvGrpSpPr>
        <p:grpSpPr>
          <a:xfrm>
            <a:off x="5855400" y="4597200"/>
            <a:ext cx="322920" cy="243720"/>
            <a:chOff x="5855400" y="4597200"/>
            <a:chExt cx="322920" cy="243720"/>
          </a:xfrm>
        </p:grpSpPr>
        <p:sp>
          <p:nvSpPr>
            <p:cNvPr id="1068" name="ZoneTexte 183"/>
            <p:cNvSpPr/>
            <p:nvPr/>
          </p:nvSpPr>
          <p:spPr>
            <a:xfrm>
              <a:off x="5870160" y="4597200"/>
              <a:ext cx="30816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20</a:t>
              </a:r>
              <a:endParaRPr b="0" lang="fr-FR" sz="1000" strike="noStrike" u="none">
                <a:solidFill>
                  <a:srgbClr val="000000"/>
                </a:solidFill>
                <a:effectLst/>
                <a:uFillTx/>
                <a:latin typeface="Arial"/>
              </a:endParaRPr>
            </a:p>
          </p:txBody>
        </p:sp>
        <p:cxnSp>
          <p:nvCxnSpPr>
            <p:cNvPr id="1069" name="Connecteur droit avec flèche 184"/>
            <p:cNvCxnSpPr/>
            <p:nvPr/>
          </p:nvCxnSpPr>
          <p:spPr>
            <a:xfrm flipH="1">
              <a:off x="5855400" y="4698720"/>
              <a:ext cx="47160" cy="4320"/>
            </a:xfrm>
            <a:prstGeom prst="straightConnector1">
              <a:avLst/>
            </a:prstGeom>
            <a:ln w="0">
              <a:solidFill>
                <a:srgbClr val="002060"/>
              </a:solidFill>
              <a:tailEnd len="med" type="triangle" w="med"/>
            </a:ln>
          </p:spPr>
        </p:cxnSp>
      </p:grpSp>
      <p:grpSp>
        <p:nvGrpSpPr>
          <p:cNvPr id="1070" name="Groupe 74"/>
          <p:cNvGrpSpPr/>
          <p:nvPr/>
        </p:nvGrpSpPr>
        <p:grpSpPr>
          <a:xfrm>
            <a:off x="7125840" y="3966840"/>
            <a:ext cx="315000" cy="243720"/>
            <a:chOff x="7125840" y="3966840"/>
            <a:chExt cx="315000" cy="243720"/>
          </a:xfrm>
        </p:grpSpPr>
        <p:sp>
          <p:nvSpPr>
            <p:cNvPr id="1071" name="ZoneTexte 181"/>
            <p:cNvSpPr/>
            <p:nvPr/>
          </p:nvSpPr>
          <p:spPr>
            <a:xfrm>
              <a:off x="7132680" y="3966840"/>
              <a:ext cx="30816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28</a:t>
              </a:r>
              <a:endParaRPr b="0" lang="fr-FR" sz="1000" strike="noStrike" u="none">
                <a:solidFill>
                  <a:srgbClr val="000000"/>
                </a:solidFill>
                <a:effectLst/>
                <a:uFillTx/>
                <a:latin typeface="Arial"/>
              </a:endParaRPr>
            </a:p>
          </p:txBody>
        </p:sp>
        <p:cxnSp>
          <p:nvCxnSpPr>
            <p:cNvPr id="1072" name="Connecteur droit avec flèche 182"/>
            <p:cNvCxnSpPr/>
            <p:nvPr/>
          </p:nvCxnSpPr>
          <p:spPr>
            <a:xfrm flipH="1">
              <a:off x="7125840" y="4094280"/>
              <a:ext cx="47160" cy="4320"/>
            </a:xfrm>
            <a:prstGeom prst="straightConnector1">
              <a:avLst/>
            </a:prstGeom>
            <a:ln w="0">
              <a:solidFill>
                <a:srgbClr val="002060"/>
              </a:solidFill>
              <a:tailEnd len="med" type="triangle" w="med"/>
            </a:ln>
          </p:spPr>
        </p:cxnSp>
      </p:grpSp>
      <p:grpSp>
        <p:nvGrpSpPr>
          <p:cNvPr id="1073" name="Groupe 75"/>
          <p:cNvGrpSpPr/>
          <p:nvPr/>
        </p:nvGrpSpPr>
        <p:grpSpPr>
          <a:xfrm>
            <a:off x="9705960" y="2339280"/>
            <a:ext cx="344520" cy="258840"/>
            <a:chOff x="9705960" y="2339280"/>
            <a:chExt cx="344520" cy="258840"/>
          </a:xfrm>
        </p:grpSpPr>
        <p:sp>
          <p:nvSpPr>
            <p:cNvPr id="1074" name="ZoneTexte 179"/>
            <p:cNvSpPr/>
            <p:nvPr/>
          </p:nvSpPr>
          <p:spPr>
            <a:xfrm>
              <a:off x="9728280" y="2339280"/>
              <a:ext cx="322200" cy="2588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100" strike="noStrike" u="none">
                  <a:solidFill>
                    <a:schemeClr val="dk1"/>
                  </a:solidFill>
                  <a:effectLst/>
                  <a:uFillTx/>
                  <a:latin typeface="Calibri"/>
                </a:rPr>
                <a:t>50</a:t>
              </a:r>
              <a:endParaRPr b="0" lang="fr-FR" sz="1100" strike="noStrike" u="none">
                <a:solidFill>
                  <a:srgbClr val="000000"/>
                </a:solidFill>
                <a:effectLst/>
                <a:uFillTx/>
                <a:latin typeface="Arial"/>
              </a:endParaRPr>
            </a:p>
          </p:txBody>
        </p:sp>
        <p:cxnSp>
          <p:nvCxnSpPr>
            <p:cNvPr id="1075" name="Connecteur droit avec flèche 180"/>
            <p:cNvCxnSpPr/>
            <p:nvPr/>
          </p:nvCxnSpPr>
          <p:spPr>
            <a:xfrm flipH="1">
              <a:off x="9705960" y="2463480"/>
              <a:ext cx="47160" cy="4320"/>
            </a:xfrm>
            <a:prstGeom prst="straightConnector1">
              <a:avLst/>
            </a:prstGeom>
            <a:ln w="0">
              <a:solidFill>
                <a:srgbClr val="002060"/>
              </a:solidFill>
              <a:tailEnd len="med" type="triangle" w="med"/>
            </a:ln>
          </p:spPr>
        </p:cxnSp>
      </p:grpSp>
      <p:grpSp>
        <p:nvGrpSpPr>
          <p:cNvPr id="1076" name="Groupe 76"/>
          <p:cNvGrpSpPr/>
          <p:nvPr/>
        </p:nvGrpSpPr>
        <p:grpSpPr>
          <a:xfrm>
            <a:off x="4518720" y="5337720"/>
            <a:ext cx="308160" cy="266760"/>
            <a:chOff x="4518720" y="5337720"/>
            <a:chExt cx="308160" cy="266760"/>
          </a:xfrm>
        </p:grpSpPr>
        <p:sp>
          <p:nvSpPr>
            <p:cNvPr id="1077" name="ZoneTexte 177"/>
            <p:cNvSpPr/>
            <p:nvPr/>
          </p:nvSpPr>
          <p:spPr>
            <a:xfrm>
              <a:off x="4518720" y="5360760"/>
              <a:ext cx="30816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28</a:t>
              </a:r>
              <a:endParaRPr b="0" lang="fr-FR" sz="1000" strike="noStrike" u="none">
                <a:solidFill>
                  <a:srgbClr val="000000"/>
                </a:solidFill>
                <a:effectLst/>
                <a:uFillTx/>
                <a:latin typeface="Arial"/>
              </a:endParaRPr>
            </a:p>
          </p:txBody>
        </p:sp>
        <p:cxnSp>
          <p:nvCxnSpPr>
            <p:cNvPr id="1078" name="Connecteur droit avec flèche 178"/>
            <p:cNvCxnSpPr/>
            <p:nvPr/>
          </p:nvCxnSpPr>
          <p:spPr>
            <a:xfrm flipV="1">
              <a:off x="4669920" y="5337720"/>
              <a:ext cx="4320" cy="47520"/>
            </a:xfrm>
            <a:prstGeom prst="straightConnector1">
              <a:avLst/>
            </a:prstGeom>
            <a:ln w="0">
              <a:solidFill>
                <a:srgbClr val="002060"/>
              </a:solidFill>
              <a:tailEnd len="med" type="triangle" w="med"/>
            </a:ln>
          </p:spPr>
        </p:cxnSp>
      </p:grpSp>
      <p:grpSp>
        <p:nvGrpSpPr>
          <p:cNvPr id="1079" name="Groupe 77"/>
          <p:cNvGrpSpPr/>
          <p:nvPr/>
        </p:nvGrpSpPr>
        <p:grpSpPr>
          <a:xfrm>
            <a:off x="3797280" y="5600520"/>
            <a:ext cx="308160" cy="261360"/>
            <a:chOff x="3797280" y="5600520"/>
            <a:chExt cx="308160" cy="261360"/>
          </a:xfrm>
        </p:grpSpPr>
        <p:sp>
          <p:nvSpPr>
            <p:cNvPr id="1080" name="ZoneTexte 175"/>
            <p:cNvSpPr/>
            <p:nvPr/>
          </p:nvSpPr>
          <p:spPr>
            <a:xfrm>
              <a:off x="3797280" y="5618160"/>
              <a:ext cx="30816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20</a:t>
              </a:r>
              <a:endParaRPr b="0" lang="fr-FR" sz="1000" strike="noStrike" u="none">
                <a:solidFill>
                  <a:srgbClr val="000000"/>
                </a:solidFill>
                <a:effectLst/>
                <a:uFillTx/>
                <a:latin typeface="Arial"/>
              </a:endParaRPr>
            </a:p>
          </p:txBody>
        </p:sp>
        <p:cxnSp>
          <p:nvCxnSpPr>
            <p:cNvPr id="1081" name="Connecteur droit avec flèche 176"/>
            <p:cNvCxnSpPr/>
            <p:nvPr/>
          </p:nvCxnSpPr>
          <p:spPr>
            <a:xfrm flipV="1">
              <a:off x="3939480" y="5600520"/>
              <a:ext cx="4320" cy="47160"/>
            </a:xfrm>
            <a:prstGeom prst="straightConnector1">
              <a:avLst/>
            </a:prstGeom>
            <a:ln w="0">
              <a:solidFill>
                <a:srgbClr val="002060"/>
              </a:solidFill>
              <a:tailEnd len="med" type="triangle" w="med"/>
            </a:ln>
          </p:spPr>
        </p:cxnSp>
      </p:grpSp>
      <p:grpSp>
        <p:nvGrpSpPr>
          <p:cNvPr id="1082" name="Groupe 78"/>
          <p:cNvGrpSpPr/>
          <p:nvPr/>
        </p:nvGrpSpPr>
        <p:grpSpPr>
          <a:xfrm>
            <a:off x="2727360" y="6100560"/>
            <a:ext cx="244080" cy="279000"/>
            <a:chOff x="2727360" y="6100560"/>
            <a:chExt cx="244080" cy="279000"/>
          </a:xfrm>
        </p:grpSpPr>
        <p:sp>
          <p:nvSpPr>
            <p:cNvPr id="1083" name="ZoneTexte 173"/>
            <p:cNvSpPr/>
            <p:nvPr/>
          </p:nvSpPr>
          <p:spPr>
            <a:xfrm>
              <a:off x="2727360" y="6135840"/>
              <a:ext cx="24408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8</a:t>
              </a:r>
              <a:endParaRPr b="0" lang="fr-FR" sz="1000" strike="noStrike" u="none">
                <a:solidFill>
                  <a:srgbClr val="000000"/>
                </a:solidFill>
                <a:effectLst/>
                <a:uFillTx/>
                <a:latin typeface="Arial"/>
              </a:endParaRPr>
            </a:p>
          </p:txBody>
        </p:sp>
        <p:cxnSp>
          <p:nvCxnSpPr>
            <p:cNvPr id="1084" name="Connecteur droit avec flèche 174"/>
            <p:cNvCxnSpPr/>
            <p:nvPr/>
          </p:nvCxnSpPr>
          <p:spPr>
            <a:xfrm flipV="1">
              <a:off x="2856600" y="6100560"/>
              <a:ext cx="4320" cy="47160"/>
            </a:xfrm>
            <a:prstGeom prst="straightConnector1">
              <a:avLst/>
            </a:prstGeom>
            <a:ln w="0">
              <a:solidFill>
                <a:srgbClr val="002060"/>
              </a:solidFill>
              <a:tailEnd len="med" type="triangle" w="med"/>
            </a:ln>
          </p:spPr>
        </p:cxnSp>
      </p:grpSp>
      <p:sp>
        <p:nvSpPr>
          <p:cNvPr id="1085" name="ZoneTexte 79"/>
          <p:cNvSpPr/>
          <p:nvPr/>
        </p:nvSpPr>
        <p:spPr>
          <a:xfrm>
            <a:off x="4293360" y="3664080"/>
            <a:ext cx="32256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Ge</a:t>
            </a:r>
            <a:endParaRPr b="0" lang="fr-FR" sz="1000" strike="noStrike" u="none">
              <a:solidFill>
                <a:srgbClr val="000000"/>
              </a:solidFill>
              <a:effectLst/>
              <a:uFillTx/>
              <a:latin typeface="Arial"/>
            </a:endParaRPr>
          </a:p>
        </p:txBody>
      </p:sp>
      <p:sp>
        <p:nvSpPr>
          <p:cNvPr id="1086" name="ZoneTexte 80"/>
          <p:cNvSpPr/>
          <p:nvPr/>
        </p:nvSpPr>
        <p:spPr>
          <a:xfrm>
            <a:off x="4500720" y="3529080"/>
            <a:ext cx="30096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Se</a:t>
            </a:r>
            <a:endParaRPr b="0" lang="fr-FR" sz="1000" strike="noStrike" u="none">
              <a:solidFill>
                <a:srgbClr val="000000"/>
              </a:solidFill>
              <a:effectLst/>
              <a:uFillTx/>
              <a:latin typeface="Arial"/>
            </a:endParaRPr>
          </a:p>
        </p:txBody>
      </p:sp>
      <p:sp>
        <p:nvSpPr>
          <p:cNvPr id="1087" name="ZoneTexte 81"/>
          <p:cNvSpPr/>
          <p:nvPr/>
        </p:nvSpPr>
        <p:spPr>
          <a:xfrm>
            <a:off x="4684680" y="3372120"/>
            <a:ext cx="28800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Kr</a:t>
            </a:r>
            <a:endParaRPr b="0" lang="fr-FR" sz="1000" strike="noStrike" u="none">
              <a:solidFill>
                <a:srgbClr val="000000"/>
              </a:solidFill>
              <a:effectLst/>
              <a:uFillTx/>
              <a:latin typeface="Arial"/>
            </a:endParaRPr>
          </a:p>
        </p:txBody>
      </p:sp>
      <p:sp>
        <p:nvSpPr>
          <p:cNvPr id="1088" name="ZoneTexte 82"/>
          <p:cNvSpPr/>
          <p:nvPr/>
        </p:nvSpPr>
        <p:spPr>
          <a:xfrm>
            <a:off x="5092920" y="3234240"/>
            <a:ext cx="28224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Sr</a:t>
            </a:r>
            <a:endParaRPr b="0" lang="fr-FR" sz="1000" strike="noStrike" u="none">
              <a:solidFill>
                <a:srgbClr val="000000"/>
              </a:solidFill>
              <a:effectLst/>
              <a:uFillTx/>
              <a:latin typeface="Arial"/>
            </a:endParaRPr>
          </a:p>
        </p:txBody>
      </p:sp>
      <p:sp>
        <p:nvSpPr>
          <p:cNvPr id="1089" name="ZoneTexte 83"/>
          <p:cNvSpPr/>
          <p:nvPr/>
        </p:nvSpPr>
        <p:spPr>
          <a:xfrm>
            <a:off x="5372640" y="2937600"/>
            <a:ext cx="35496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Mo</a:t>
            </a:r>
            <a:endParaRPr b="0" lang="fr-FR" sz="1000" strike="noStrike" u="none">
              <a:solidFill>
                <a:srgbClr val="000000"/>
              </a:solidFill>
              <a:effectLst/>
              <a:uFillTx/>
              <a:latin typeface="Arial"/>
            </a:endParaRPr>
          </a:p>
        </p:txBody>
      </p:sp>
      <p:sp>
        <p:nvSpPr>
          <p:cNvPr id="1090" name="Rectangle à coins arrondis 84"/>
          <p:cNvSpPr/>
          <p:nvPr/>
        </p:nvSpPr>
        <p:spPr>
          <a:xfrm>
            <a:off x="5900400" y="316584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091" name="ZoneTexte 85"/>
          <p:cNvSpPr/>
          <p:nvPr/>
        </p:nvSpPr>
        <p:spPr>
          <a:xfrm>
            <a:off x="5252400" y="3094200"/>
            <a:ext cx="28332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Zr</a:t>
            </a:r>
            <a:endParaRPr b="0" lang="fr-FR" sz="1000" strike="noStrike" u="none">
              <a:solidFill>
                <a:srgbClr val="000000"/>
              </a:solidFill>
              <a:effectLst/>
              <a:uFillTx/>
              <a:latin typeface="Arial"/>
            </a:endParaRPr>
          </a:p>
        </p:txBody>
      </p:sp>
      <p:sp>
        <p:nvSpPr>
          <p:cNvPr id="1092" name="ZoneTexte 86"/>
          <p:cNvSpPr/>
          <p:nvPr/>
        </p:nvSpPr>
        <p:spPr>
          <a:xfrm>
            <a:off x="5583960" y="2792160"/>
            <a:ext cx="31500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Ru</a:t>
            </a:r>
            <a:endParaRPr b="0" lang="fr-FR" sz="1000" strike="noStrike" u="none">
              <a:solidFill>
                <a:srgbClr val="000000"/>
              </a:solidFill>
              <a:effectLst/>
              <a:uFillTx/>
              <a:latin typeface="Arial"/>
            </a:endParaRPr>
          </a:p>
        </p:txBody>
      </p:sp>
      <p:sp>
        <p:nvSpPr>
          <p:cNvPr id="1093" name="ZoneTexte 87"/>
          <p:cNvSpPr/>
          <p:nvPr/>
        </p:nvSpPr>
        <p:spPr>
          <a:xfrm>
            <a:off x="5830920" y="2623320"/>
            <a:ext cx="30960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Pd</a:t>
            </a:r>
            <a:endParaRPr b="0" lang="fr-FR" sz="1000" strike="noStrike" u="none">
              <a:solidFill>
                <a:srgbClr val="000000"/>
              </a:solidFill>
              <a:effectLst/>
              <a:uFillTx/>
              <a:latin typeface="Arial"/>
            </a:endParaRPr>
          </a:p>
        </p:txBody>
      </p:sp>
      <p:sp>
        <p:nvSpPr>
          <p:cNvPr id="1094" name="ZoneTexte 88"/>
          <p:cNvSpPr/>
          <p:nvPr/>
        </p:nvSpPr>
        <p:spPr>
          <a:xfrm>
            <a:off x="6001920" y="2480040"/>
            <a:ext cx="31392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Cd</a:t>
            </a:r>
            <a:endParaRPr b="0" lang="fr-FR" sz="1000" strike="noStrike" u="none">
              <a:solidFill>
                <a:srgbClr val="000000"/>
              </a:solidFill>
              <a:effectLst/>
              <a:uFillTx/>
              <a:latin typeface="Arial"/>
            </a:endParaRPr>
          </a:p>
        </p:txBody>
      </p:sp>
      <p:sp>
        <p:nvSpPr>
          <p:cNvPr id="1095" name="ZoneTexte 89"/>
          <p:cNvSpPr/>
          <p:nvPr/>
        </p:nvSpPr>
        <p:spPr>
          <a:xfrm>
            <a:off x="6568200" y="2183400"/>
            <a:ext cx="29340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Te</a:t>
            </a:r>
            <a:endParaRPr b="0" lang="fr-FR" sz="1000" strike="noStrike" u="none">
              <a:solidFill>
                <a:srgbClr val="000000"/>
              </a:solidFill>
              <a:effectLst/>
              <a:uFillTx/>
              <a:latin typeface="Arial"/>
            </a:endParaRPr>
          </a:p>
        </p:txBody>
      </p:sp>
      <p:sp>
        <p:nvSpPr>
          <p:cNvPr id="1096" name="ZoneTexte 93"/>
          <p:cNvSpPr/>
          <p:nvPr/>
        </p:nvSpPr>
        <p:spPr>
          <a:xfrm>
            <a:off x="6739200" y="2015280"/>
            <a:ext cx="30636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Xe</a:t>
            </a:r>
            <a:endParaRPr b="0" lang="fr-FR" sz="1000" strike="noStrike" u="none">
              <a:solidFill>
                <a:srgbClr val="000000"/>
              </a:solidFill>
              <a:effectLst/>
              <a:uFillTx/>
              <a:latin typeface="Arial"/>
            </a:endParaRPr>
          </a:p>
        </p:txBody>
      </p:sp>
      <p:sp>
        <p:nvSpPr>
          <p:cNvPr id="1097" name="ZoneTexte 94"/>
          <p:cNvSpPr/>
          <p:nvPr/>
        </p:nvSpPr>
        <p:spPr>
          <a:xfrm>
            <a:off x="7116840" y="1884960"/>
            <a:ext cx="30924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Ba</a:t>
            </a:r>
            <a:endParaRPr b="0" lang="fr-FR" sz="1000" strike="noStrike" u="none">
              <a:solidFill>
                <a:srgbClr val="000000"/>
              </a:solidFill>
              <a:effectLst/>
              <a:uFillTx/>
              <a:latin typeface="Arial"/>
            </a:endParaRPr>
          </a:p>
        </p:txBody>
      </p:sp>
      <p:sp>
        <p:nvSpPr>
          <p:cNvPr id="1098" name="ZoneTexte 95"/>
          <p:cNvSpPr/>
          <p:nvPr/>
        </p:nvSpPr>
        <p:spPr>
          <a:xfrm>
            <a:off x="7508160" y="1745640"/>
            <a:ext cx="31032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Ce</a:t>
            </a:r>
            <a:endParaRPr b="0" lang="fr-FR" sz="1000" strike="noStrike" u="none">
              <a:solidFill>
                <a:srgbClr val="000000"/>
              </a:solidFill>
              <a:effectLst/>
              <a:uFillTx/>
              <a:latin typeface="Arial"/>
            </a:endParaRPr>
          </a:p>
        </p:txBody>
      </p:sp>
      <p:cxnSp>
        <p:nvCxnSpPr>
          <p:cNvPr id="1099" name="Connecteur droit 111"/>
          <p:cNvCxnSpPr/>
          <p:nvPr/>
        </p:nvCxnSpPr>
        <p:spPr>
          <a:xfrm>
            <a:off x="5555520" y="1979280"/>
            <a:ext cx="1665720" cy="4320"/>
          </a:xfrm>
          <a:prstGeom prst="straightConnector1">
            <a:avLst/>
          </a:prstGeom>
          <a:ln w="0">
            <a:solidFill>
              <a:srgbClr val="000000"/>
            </a:solidFill>
            <a:prstDash val="dash"/>
          </a:ln>
        </p:spPr>
      </p:cxnSp>
      <p:cxnSp>
        <p:nvCxnSpPr>
          <p:cNvPr id="1100" name="Connecteur droit 112"/>
          <p:cNvCxnSpPr/>
          <p:nvPr/>
        </p:nvCxnSpPr>
        <p:spPr>
          <a:xfrm>
            <a:off x="4560120" y="2798640"/>
            <a:ext cx="1533960" cy="4320"/>
          </a:xfrm>
          <a:prstGeom prst="straightConnector1">
            <a:avLst/>
          </a:prstGeom>
          <a:ln w="0">
            <a:solidFill>
              <a:srgbClr val="000000"/>
            </a:solidFill>
            <a:prstDash val="dash"/>
          </a:ln>
        </p:spPr>
      </p:cxnSp>
      <p:cxnSp>
        <p:nvCxnSpPr>
          <p:cNvPr id="1101" name="Connecteur droit 113"/>
          <p:cNvCxnSpPr/>
          <p:nvPr/>
        </p:nvCxnSpPr>
        <p:spPr>
          <a:xfrm>
            <a:off x="3822480" y="3396960"/>
            <a:ext cx="1465560" cy="4320"/>
          </a:xfrm>
          <a:prstGeom prst="straightConnector1">
            <a:avLst/>
          </a:prstGeom>
          <a:ln w="0">
            <a:solidFill>
              <a:srgbClr val="000000"/>
            </a:solidFill>
            <a:prstDash val="dash"/>
          </a:ln>
        </p:spPr>
      </p:cxnSp>
      <p:cxnSp>
        <p:nvCxnSpPr>
          <p:cNvPr id="1102" name="Connecteur droit 114"/>
          <p:cNvCxnSpPr/>
          <p:nvPr/>
        </p:nvCxnSpPr>
        <p:spPr>
          <a:xfrm>
            <a:off x="2596680" y="4433760"/>
            <a:ext cx="1245600" cy="4320"/>
          </a:xfrm>
          <a:prstGeom prst="straightConnector1">
            <a:avLst/>
          </a:prstGeom>
          <a:ln w="0">
            <a:solidFill>
              <a:srgbClr val="000000"/>
            </a:solidFill>
            <a:prstDash val="dash"/>
          </a:ln>
        </p:spPr>
      </p:cxnSp>
      <p:cxnSp>
        <p:nvCxnSpPr>
          <p:cNvPr id="1103" name="Connecteur droit 115"/>
          <p:cNvCxnSpPr/>
          <p:nvPr/>
        </p:nvCxnSpPr>
        <p:spPr>
          <a:xfrm>
            <a:off x="3338640" y="4653720"/>
            <a:ext cx="115200" cy="4320"/>
          </a:xfrm>
          <a:prstGeom prst="straightConnector1">
            <a:avLst/>
          </a:prstGeom>
          <a:ln w="0">
            <a:solidFill>
              <a:srgbClr val="000000"/>
            </a:solidFill>
            <a:prstDash val="dash"/>
          </a:ln>
        </p:spPr>
      </p:cxnSp>
      <p:cxnSp>
        <p:nvCxnSpPr>
          <p:cNvPr id="1104" name="Connecteur droit 116"/>
          <p:cNvCxnSpPr/>
          <p:nvPr/>
        </p:nvCxnSpPr>
        <p:spPr>
          <a:xfrm flipH="1">
            <a:off x="2795040" y="5103000"/>
            <a:ext cx="197280" cy="4320"/>
          </a:xfrm>
          <a:prstGeom prst="straightConnector1">
            <a:avLst/>
          </a:prstGeom>
          <a:ln w="0">
            <a:solidFill>
              <a:srgbClr val="000000"/>
            </a:solidFill>
            <a:prstDash val="dash"/>
          </a:ln>
        </p:spPr>
      </p:cxnSp>
      <p:cxnSp>
        <p:nvCxnSpPr>
          <p:cNvPr id="1105" name="Connecteur droit 117"/>
          <p:cNvCxnSpPr>
            <a:stCxn id="1106" idx="1"/>
          </p:cNvCxnSpPr>
          <p:nvPr/>
        </p:nvCxnSpPr>
        <p:spPr>
          <a:xfrm flipV="1">
            <a:off x="1300320" y="5173560"/>
            <a:ext cx="1569600" cy="150120"/>
          </a:xfrm>
          <a:prstGeom prst="straightConnector1">
            <a:avLst/>
          </a:prstGeom>
          <a:ln w="0">
            <a:solidFill>
              <a:srgbClr val="000000"/>
            </a:solidFill>
            <a:prstDash val="dash"/>
          </a:ln>
        </p:spPr>
      </p:cxnSp>
      <p:cxnSp>
        <p:nvCxnSpPr>
          <p:cNvPr id="1107" name="Connecteur droit 118"/>
          <p:cNvCxnSpPr/>
          <p:nvPr/>
        </p:nvCxnSpPr>
        <p:spPr>
          <a:xfrm>
            <a:off x="1300320" y="5472720"/>
            <a:ext cx="1218240" cy="4320"/>
          </a:xfrm>
          <a:prstGeom prst="straightConnector1">
            <a:avLst/>
          </a:prstGeom>
          <a:ln w="0">
            <a:solidFill>
              <a:srgbClr val="000000"/>
            </a:solidFill>
            <a:prstDash val="dash"/>
          </a:ln>
        </p:spPr>
      </p:cxnSp>
      <p:sp>
        <p:nvSpPr>
          <p:cNvPr id="1108" name="Forme libre 119"/>
          <p:cNvSpPr/>
          <p:nvPr/>
        </p:nvSpPr>
        <p:spPr>
          <a:xfrm>
            <a:off x="2734200" y="4584240"/>
            <a:ext cx="1086120" cy="886680"/>
          </a:xfrm>
          <a:custGeom>
            <a:avLst/>
            <a:gdLst>
              <a:gd name="textAreaLeft" fmla="*/ 0 w 1086120"/>
              <a:gd name="textAreaRight" fmla="*/ 1090440 w 1086120"/>
              <a:gd name="textAreaTop" fmla="*/ 0 h 886680"/>
              <a:gd name="textAreaBottom" fmla="*/ 891000 h 886680"/>
            </a:gdLst>
            <a:ahLst/>
            <a:cxnLst/>
            <a:rect l="textAreaLeft" t="textAreaTop" r="textAreaRight" b="textAreaBottom"/>
            <a:pathLst>
              <a:path w="1357086" h="1103086">
                <a:moveTo>
                  <a:pt x="0" y="1103086"/>
                </a:moveTo>
                <a:lnTo>
                  <a:pt x="0" y="1019629"/>
                </a:lnTo>
                <a:lnTo>
                  <a:pt x="224972" y="1019629"/>
                </a:lnTo>
                <a:lnTo>
                  <a:pt x="224972" y="918029"/>
                </a:lnTo>
                <a:lnTo>
                  <a:pt x="112486" y="918029"/>
                </a:lnTo>
                <a:lnTo>
                  <a:pt x="112486" y="827315"/>
                </a:lnTo>
                <a:lnTo>
                  <a:pt x="228600" y="827315"/>
                </a:lnTo>
                <a:lnTo>
                  <a:pt x="228600" y="732972"/>
                </a:lnTo>
                <a:lnTo>
                  <a:pt x="116114" y="732972"/>
                </a:lnTo>
                <a:lnTo>
                  <a:pt x="116114" y="645886"/>
                </a:lnTo>
                <a:lnTo>
                  <a:pt x="446314" y="645886"/>
                </a:lnTo>
                <a:lnTo>
                  <a:pt x="446314" y="460829"/>
                </a:lnTo>
                <a:lnTo>
                  <a:pt x="787400" y="460829"/>
                </a:lnTo>
                <a:lnTo>
                  <a:pt x="787400" y="370115"/>
                </a:lnTo>
                <a:lnTo>
                  <a:pt x="671286" y="370115"/>
                </a:lnTo>
                <a:lnTo>
                  <a:pt x="671286" y="279400"/>
                </a:lnTo>
                <a:lnTo>
                  <a:pt x="1008743" y="279400"/>
                </a:lnTo>
                <a:lnTo>
                  <a:pt x="1008743" y="188686"/>
                </a:lnTo>
                <a:lnTo>
                  <a:pt x="899886" y="188686"/>
                </a:lnTo>
                <a:lnTo>
                  <a:pt x="899886" y="97972"/>
                </a:lnTo>
                <a:lnTo>
                  <a:pt x="1353457" y="97972"/>
                </a:lnTo>
                <a:lnTo>
                  <a:pt x="1353457" y="0"/>
                </a:lnTo>
                <a:lnTo>
                  <a:pt x="1357086" y="0"/>
                </a:lnTo>
              </a:path>
            </a:pathLst>
          </a:custGeom>
          <a:noFill/>
          <a:ln>
            <a:solidFill>
              <a:srgbClr val="00206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09" name="Forme libre 120"/>
          <p:cNvSpPr/>
          <p:nvPr/>
        </p:nvSpPr>
        <p:spPr>
          <a:xfrm>
            <a:off x="3637800" y="3321000"/>
            <a:ext cx="1809000" cy="1255680"/>
          </a:xfrm>
          <a:custGeom>
            <a:avLst/>
            <a:gdLst>
              <a:gd name="textAreaLeft" fmla="*/ 0 w 1809000"/>
              <a:gd name="textAreaRight" fmla="*/ 1813320 w 1809000"/>
              <a:gd name="textAreaTop" fmla="*/ 0 h 1255680"/>
              <a:gd name="textAreaBottom" fmla="*/ 1260000 h 1255680"/>
            </a:gdLst>
            <a:ahLst/>
            <a:cxnLst/>
            <a:rect l="textAreaLeft" t="textAreaTop" r="textAreaRight" b="textAreaBottom"/>
            <a:pathLst>
              <a:path w="2256972" h="1560286">
                <a:moveTo>
                  <a:pt x="221343" y="1560286"/>
                </a:moveTo>
                <a:lnTo>
                  <a:pt x="0" y="1560286"/>
                </a:lnTo>
                <a:lnTo>
                  <a:pt x="0" y="1476829"/>
                </a:lnTo>
                <a:lnTo>
                  <a:pt x="337457" y="1476829"/>
                </a:lnTo>
                <a:lnTo>
                  <a:pt x="337457" y="1375229"/>
                </a:lnTo>
                <a:lnTo>
                  <a:pt x="116115" y="1375229"/>
                </a:lnTo>
                <a:lnTo>
                  <a:pt x="116115" y="1284514"/>
                </a:lnTo>
                <a:lnTo>
                  <a:pt x="453572" y="1284514"/>
                </a:lnTo>
                <a:lnTo>
                  <a:pt x="453572" y="1193800"/>
                </a:lnTo>
                <a:lnTo>
                  <a:pt x="341086" y="1193800"/>
                </a:lnTo>
                <a:lnTo>
                  <a:pt x="341086" y="1106714"/>
                </a:lnTo>
                <a:lnTo>
                  <a:pt x="682172" y="1106714"/>
                </a:lnTo>
                <a:lnTo>
                  <a:pt x="682172" y="1008743"/>
                </a:lnTo>
                <a:lnTo>
                  <a:pt x="453572" y="1008743"/>
                </a:lnTo>
                <a:lnTo>
                  <a:pt x="453572" y="918029"/>
                </a:lnTo>
                <a:lnTo>
                  <a:pt x="1012372" y="918029"/>
                </a:lnTo>
                <a:lnTo>
                  <a:pt x="1012372" y="827314"/>
                </a:lnTo>
                <a:lnTo>
                  <a:pt x="899886" y="827314"/>
                </a:lnTo>
                <a:lnTo>
                  <a:pt x="899886" y="736600"/>
                </a:lnTo>
                <a:lnTo>
                  <a:pt x="1237343" y="736600"/>
                </a:lnTo>
                <a:lnTo>
                  <a:pt x="1237343" y="638629"/>
                </a:lnTo>
                <a:lnTo>
                  <a:pt x="1132115" y="635000"/>
                </a:lnTo>
                <a:lnTo>
                  <a:pt x="1132115" y="547914"/>
                </a:lnTo>
                <a:lnTo>
                  <a:pt x="1578429" y="547914"/>
                </a:lnTo>
                <a:lnTo>
                  <a:pt x="1578429" y="453571"/>
                </a:lnTo>
                <a:lnTo>
                  <a:pt x="1465943" y="453571"/>
                </a:lnTo>
                <a:lnTo>
                  <a:pt x="1465943" y="370114"/>
                </a:lnTo>
                <a:lnTo>
                  <a:pt x="2028372" y="370114"/>
                </a:lnTo>
                <a:lnTo>
                  <a:pt x="2028372" y="275771"/>
                </a:lnTo>
                <a:lnTo>
                  <a:pt x="1803400" y="275771"/>
                </a:lnTo>
                <a:lnTo>
                  <a:pt x="1803400" y="181429"/>
                </a:lnTo>
                <a:lnTo>
                  <a:pt x="2246086" y="181429"/>
                </a:lnTo>
                <a:lnTo>
                  <a:pt x="2246086" y="94343"/>
                </a:lnTo>
                <a:lnTo>
                  <a:pt x="2028372" y="94343"/>
                </a:lnTo>
                <a:lnTo>
                  <a:pt x="2028372" y="3629"/>
                </a:lnTo>
                <a:lnTo>
                  <a:pt x="2256972" y="0"/>
                </a:lnTo>
              </a:path>
            </a:pathLst>
          </a:custGeom>
          <a:noFill/>
          <a:ln>
            <a:solidFill>
              <a:srgbClr val="00206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10" name="Forme libre 121"/>
          <p:cNvSpPr/>
          <p:nvPr/>
        </p:nvSpPr>
        <p:spPr>
          <a:xfrm>
            <a:off x="5443920" y="1979640"/>
            <a:ext cx="2345760" cy="1330920"/>
          </a:xfrm>
          <a:custGeom>
            <a:avLst/>
            <a:gdLst>
              <a:gd name="textAreaLeft" fmla="*/ 0 w 2345760"/>
              <a:gd name="textAreaRight" fmla="*/ 2350080 w 2345760"/>
              <a:gd name="textAreaTop" fmla="*/ 0 h 1330920"/>
              <a:gd name="textAreaBottom" fmla="*/ 1335240 h 1330920"/>
            </a:gdLst>
            <a:ahLst/>
            <a:cxnLst/>
            <a:rect l="textAreaLeft" t="textAreaTop" r="textAreaRight" b="textAreaBottom"/>
            <a:pathLst>
              <a:path w="2925417" h="1653209">
                <a:moveTo>
                  <a:pt x="0" y="1653209"/>
                </a:moveTo>
                <a:lnTo>
                  <a:pt x="0" y="1570382"/>
                </a:lnTo>
                <a:lnTo>
                  <a:pt x="231913" y="1570382"/>
                </a:lnTo>
                <a:lnTo>
                  <a:pt x="231913" y="1474304"/>
                </a:lnTo>
                <a:lnTo>
                  <a:pt x="453887" y="1474304"/>
                </a:lnTo>
                <a:lnTo>
                  <a:pt x="453887" y="1378226"/>
                </a:lnTo>
                <a:lnTo>
                  <a:pt x="453887" y="1285461"/>
                </a:lnTo>
                <a:lnTo>
                  <a:pt x="679174" y="1285461"/>
                </a:lnTo>
                <a:lnTo>
                  <a:pt x="675861" y="1196009"/>
                </a:lnTo>
                <a:lnTo>
                  <a:pt x="788504" y="1196009"/>
                </a:lnTo>
                <a:lnTo>
                  <a:pt x="788504" y="1099930"/>
                </a:lnTo>
                <a:lnTo>
                  <a:pt x="901148" y="1099930"/>
                </a:lnTo>
                <a:lnTo>
                  <a:pt x="901148" y="1013791"/>
                </a:lnTo>
                <a:lnTo>
                  <a:pt x="1020417" y="1013791"/>
                </a:lnTo>
                <a:lnTo>
                  <a:pt x="1020417" y="921026"/>
                </a:lnTo>
                <a:lnTo>
                  <a:pt x="1126434" y="921026"/>
                </a:lnTo>
                <a:lnTo>
                  <a:pt x="1126434" y="735496"/>
                </a:lnTo>
                <a:lnTo>
                  <a:pt x="1239078" y="738809"/>
                </a:lnTo>
                <a:lnTo>
                  <a:pt x="1239078" y="642730"/>
                </a:lnTo>
                <a:lnTo>
                  <a:pt x="1355034" y="642730"/>
                </a:lnTo>
                <a:lnTo>
                  <a:pt x="1348408" y="563217"/>
                </a:lnTo>
                <a:lnTo>
                  <a:pt x="1802295" y="563217"/>
                </a:lnTo>
                <a:lnTo>
                  <a:pt x="1802295" y="457200"/>
                </a:lnTo>
                <a:lnTo>
                  <a:pt x="2027582" y="457200"/>
                </a:lnTo>
                <a:lnTo>
                  <a:pt x="2027582" y="185530"/>
                </a:lnTo>
                <a:lnTo>
                  <a:pt x="2474843" y="185530"/>
                </a:lnTo>
                <a:lnTo>
                  <a:pt x="2474843" y="92765"/>
                </a:lnTo>
                <a:lnTo>
                  <a:pt x="2365513" y="92765"/>
                </a:lnTo>
                <a:lnTo>
                  <a:pt x="2365513" y="0"/>
                </a:lnTo>
                <a:lnTo>
                  <a:pt x="2925417" y="0"/>
                </a:lnTo>
                <a:lnTo>
                  <a:pt x="2925417" y="3313"/>
                </a:lnTo>
              </a:path>
            </a:pathLst>
          </a:custGeom>
          <a:noFill/>
          <a:ln>
            <a:solidFill>
              <a:srgbClr val="00206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11" name="ZoneTexte 122"/>
          <p:cNvSpPr/>
          <p:nvPr/>
        </p:nvSpPr>
        <p:spPr>
          <a:xfrm>
            <a:off x="4503960" y="884520"/>
            <a:ext cx="2695320" cy="8208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GB" sz="1600" strike="noStrike" u="none">
                <a:solidFill>
                  <a:schemeClr val="dk1"/>
                </a:solidFill>
                <a:effectLst/>
                <a:uFillTx/>
                <a:latin typeface="Calibri"/>
              </a:rPr>
              <a:t>On the left side of this line, nuclei have half lives shorter than one milliseconde</a:t>
            </a:r>
            <a:endParaRPr b="0" lang="fr-FR" sz="1600" strike="noStrike" u="none">
              <a:solidFill>
                <a:srgbClr val="000000"/>
              </a:solidFill>
              <a:effectLst/>
              <a:uFillTx/>
              <a:latin typeface="Arial"/>
            </a:endParaRPr>
          </a:p>
        </p:txBody>
      </p:sp>
      <p:cxnSp>
        <p:nvCxnSpPr>
          <p:cNvPr id="1112" name="Connecteur droit avec flèche 123"/>
          <p:cNvCxnSpPr>
            <a:endCxn id="1094" idx="3"/>
          </p:cNvCxnSpPr>
          <p:nvPr/>
        </p:nvCxnSpPr>
        <p:spPr>
          <a:xfrm>
            <a:off x="6155280" y="1762920"/>
            <a:ext cx="160920" cy="839160"/>
          </a:xfrm>
          <a:prstGeom prst="straightConnector1">
            <a:avLst/>
          </a:prstGeom>
          <a:ln w="0">
            <a:solidFill>
              <a:srgbClr val="002060"/>
            </a:solidFill>
            <a:tailEnd len="med" type="triangle" w="med"/>
          </a:ln>
        </p:spPr>
      </p:cxnSp>
      <p:cxnSp>
        <p:nvCxnSpPr>
          <p:cNvPr id="1113" name="Connecteur droit 124"/>
          <p:cNvCxnSpPr/>
          <p:nvPr/>
        </p:nvCxnSpPr>
        <p:spPr>
          <a:xfrm>
            <a:off x="2306520" y="4654080"/>
            <a:ext cx="939240" cy="4320"/>
          </a:xfrm>
          <a:prstGeom prst="straightConnector1">
            <a:avLst/>
          </a:prstGeom>
          <a:ln w="0">
            <a:solidFill>
              <a:srgbClr val="000000"/>
            </a:solidFill>
            <a:prstDash val="dash"/>
          </a:ln>
        </p:spPr>
      </p:cxnSp>
      <p:cxnSp>
        <p:nvCxnSpPr>
          <p:cNvPr id="1114" name="Connecteur droit 125"/>
          <p:cNvCxnSpPr>
            <a:endCxn id="1115" idx="0"/>
          </p:cNvCxnSpPr>
          <p:nvPr/>
        </p:nvCxnSpPr>
        <p:spPr>
          <a:xfrm flipH="1" flipV="1">
            <a:off x="2038320" y="4642200"/>
            <a:ext cx="659160" cy="463320"/>
          </a:xfrm>
          <a:prstGeom prst="straightConnector1">
            <a:avLst/>
          </a:prstGeom>
          <a:ln w="0">
            <a:solidFill>
              <a:srgbClr val="000000"/>
            </a:solidFill>
            <a:prstDash val="dash"/>
          </a:ln>
        </p:spPr>
      </p:cxnSp>
      <p:grpSp>
        <p:nvGrpSpPr>
          <p:cNvPr id="1116" name="Groupe 126"/>
          <p:cNvGrpSpPr/>
          <p:nvPr/>
        </p:nvGrpSpPr>
        <p:grpSpPr>
          <a:xfrm>
            <a:off x="2245680" y="2793960"/>
            <a:ext cx="3038400" cy="2340720"/>
            <a:chOff x="2245680" y="2793960"/>
            <a:chExt cx="3038400" cy="2340720"/>
          </a:xfrm>
        </p:grpSpPr>
        <p:grpSp>
          <p:nvGrpSpPr>
            <p:cNvPr id="1117" name="Groupe 141"/>
            <p:cNvGrpSpPr/>
            <p:nvPr/>
          </p:nvGrpSpPr>
          <p:grpSpPr>
            <a:xfrm>
              <a:off x="2245680" y="3061800"/>
              <a:ext cx="2715120" cy="2072880"/>
              <a:chOff x="2245680" y="3061800"/>
              <a:chExt cx="2715120" cy="2072880"/>
            </a:xfrm>
          </p:grpSpPr>
          <p:sp>
            <p:nvSpPr>
              <p:cNvPr id="1118" name="Forme libre 144"/>
              <p:cNvSpPr/>
              <p:nvPr/>
            </p:nvSpPr>
            <p:spPr>
              <a:xfrm>
                <a:off x="2245680" y="3061800"/>
                <a:ext cx="2715120" cy="2072880"/>
              </a:xfrm>
              <a:custGeom>
                <a:avLst/>
                <a:gdLst>
                  <a:gd name="textAreaLeft" fmla="*/ 0 w 2715120"/>
                  <a:gd name="textAreaRight" fmla="*/ 2719440 w 2715120"/>
                  <a:gd name="textAreaTop" fmla="*/ 0 h 2072880"/>
                  <a:gd name="textAreaBottom" fmla="*/ 2077200 h 2072880"/>
                </a:gdLst>
                <a:ahLst/>
                <a:cxnLst/>
                <a:rect l="textAreaLeft" t="textAreaTop" r="textAreaRight" b="textAreaBottom"/>
                <a:pathLst>
                  <a:path w="3271837" h="2486025">
                    <a:moveTo>
                      <a:pt x="221456" y="2486025"/>
                    </a:moveTo>
                    <a:lnTo>
                      <a:pt x="0" y="2486025"/>
                    </a:lnTo>
                    <a:lnTo>
                      <a:pt x="3050381" y="0"/>
                    </a:lnTo>
                    <a:lnTo>
                      <a:pt x="3271837" y="0"/>
                    </a:lnTo>
                  </a:path>
                </a:pathLst>
              </a:custGeom>
              <a:noFill/>
              <a:ln w="9525">
                <a:solidFill>
                  <a:srgbClr val="c00000"/>
                </a:solidFill>
                <a:prstDash val="dash"/>
                <a:headEnd len="med" type="triangle" w="me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19" name="Forme libre 145"/>
              <p:cNvSpPr/>
              <p:nvPr/>
            </p:nvSpPr>
            <p:spPr>
              <a:xfrm>
                <a:off x="2989800" y="4533480"/>
                <a:ext cx="162000" cy="360"/>
              </a:xfrm>
              <a:custGeom>
                <a:avLst/>
                <a:gdLst>
                  <a:gd name="textAreaLeft" fmla="*/ 0 w 162000"/>
                  <a:gd name="textAreaRight" fmla="*/ 166320 w 162000"/>
                  <a:gd name="textAreaTop" fmla="*/ 0 h 360"/>
                  <a:gd name="textAreaBottom" fmla="*/ 1474560 h 360"/>
                </a:gdLst>
                <a:ahLst/>
                <a:cxnLst/>
                <a:rect l="textAreaLeft" t="textAreaTop" r="textAreaRight" b="textAreaBottom"/>
                <a:pathLst>
                  <a:path w="207168" h="0">
                    <a:moveTo>
                      <a:pt x="207168" y="0"/>
                    </a:moveTo>
                    <a:lnTo>
                      <a:pt x="0" y="0"/>
                    </a:lnTo>
                  </a:path>
                </a:pathLst>
              </a:custGeom>
              <a:noFill/>
              <a:ln w="9525">
                <a:solidFill>
                  <a:srgbClr val="c00000"/>
                </a:solidFill>
                <a:prstDash val="dash"/>
              </a:ln>
            </p:spPr>
            <p:style>
              <a:lnRef idx="2">
                <a:schemeClr val="accent1">
                  <a:shade val="50000"/>
                </a:schemeClr>
              </a:lnRef>
              <a:fillRef idx="1">
                <a:schemeClr val="accent1"/>
              </a:fillRef>
              <a:effectRef idx="0">
                <a:schemeClr val="accent1"/>
              </a:effectRef>
              <a:fontRef idx="minor"/>
            </p:style>
            <p:txBody>
              <a:bodyPr lIns="90000" rIns="90000" tIns="-44280" bIns="-4428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20" name="ZoneTexte 146"/>
              <p:cNvSpPr/>
              <p:nvPr/>
            </p:nvSpPr>
            <p:spPr>
              <a:xfrm rot="19248600">
                <a:off x="2929320" y="3862800"/>
                <a:ext cx="1206720" cy="244080"/>
              </a:xfrm>
              <a:prstGeom prst="rect">
                <a:avLst/>
              </a:prstGeom>
              <a:noFill/>
              <a:ln w="9525">
                <a:noFill/>
              </a:ln>
            </p:spPr>
            <p:style>
              <a:lnRef idx="0"/>
              <a:fillRef idx="0"/>
              <a:effectRef idx="0"/>
              <a:fontRef idx="minor"/>
            </p:style>
            <p:txBody>
              <a:bodyPr wrap="none" lIns="90000" rIns="90000" tIns="45000" bIns="45000" anchor="t">
                <a:spAutoFit/>
              </a:bodyPr>
              <a:p>
                <a:pPr defTabSz="914400">
                  <a:lnSpc>
                    <a:spcPct val="100000"/>
                  </a:lnSpc>
                </a:pPr>
                <a:r>
                  <a:rPr b="0" i="1" lang="en-GB" sz="1000" strike="noStrike" u="none">
                    <a:solidFill>
                      <a:srgbClr val="c00000"/>
                    </a:solidFill>
                    <a:effectLst/>
                    <a:uFillTx/>
                    <a:latin typeface="Calibri"/>
                  </a:rPr>
                  <a:t>Refractory elements</a:t>
                </a:r>
                <a:endParaRPr b="0" lang="fr-FR" sz="1000" strike="noStrike" u="none">
                  <a:solidFill>
                    <a:srgbClr val="000000"/>
                  </a:solidFill>
                  <a:effectLst/>
                  <a:uFillTx/>
                  <a:latin typeface="Arial"/>
                </a:endParaRPr>
              </a:p>
            </p:txBody>
          </p:sp>
        </p:grpSp>
        <p:sp>
          <p:nvSpPr>
            <p:cNvPr id="1121" name="Forme libre 142"/>
            <p:cNvSpPr/>
            <p:nvPr/>
          </p:nvSpPr>
          <p:spPr>
            <a:xfrm>
              <a:off x="4561560" y="2793960"/>
              <a:ext cx="722520" cy="591840"/>
            </a:xfrm>
            <a:custGeom>
              <a:avLst/>
              <a:gdLst>
                <a:gd name="textAreaLeft" fmla="*/ 0 w 722520"/>
                <a:gd name="textAreaRight" fmla="*/ 726840 w 722520"/>
                <a:gd name="textAreaTop" fmla="*/ 0 h 591840"/>
                <a:gd name="textAreaBottom" fmla="*/ 596160 h 591840"/>
              </a:gdLst>
              <a:ahLst/>
              <a:cxnLst/>
              <a:rect l="textAreaLeft" t="textAreaTop" r="textAreaRight" b="textAreaBottom"/>
              <a:pathLst>
                <a:path w="904875" h="738187">
                  <a:moveTo>
                    <a:pt x="0" y="738187"/>
                  </a:moveTo>
                  <a:lnTo>
                    <a:pt x="904875" y="0"/>
                  </a:lnTo>
                </a:path>
              </a:pathLst>
            </a:custGeom>
            <a:noFill/>
            <a:ln>
              <a:solidFill>
                <a:srgbClr val="c00000"/>
              </a:solidFill>
              <a:headEnd len="med" type="triangle" w="med"/>
              <a:tailEnd len="med" type="triangle" w="me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22" name="Forme libre 143"/>
            <p:cNvSpPr/>
            <p:nvPr/>
          </p:nvSpPr>
          <p:spPr>
            <a:xfrm>
              <a:off x="3001680" y="4433040"/>
              <a:ext cx="266040" cy="217440"/>
            </a:xfrm>
            <a:custGeom>
              <a:avLst/>
              <a:gdLst>
                <a:gd name="textAreaLeft" fmla="*/ 0 w 266040"/>
                <a:gd name="textAreaRight" fmla="*/ 270360 w 266040"/>
                <a:gd name="textAreaTop" fmla="*/ 0 h 217440"/>
                <a:gd name="textAreaBottom" fmla="*/ 221760 h 217440"/>
              </a:gdLst>
              <a:ahLst/>
              <a:cxnLst/>
              <a:rect l="textAreaLeft" t="textAreaTop" r="textAreaRight" b="textAreaBottom"/>
              <a:pathLst>
                <a:path w="904875" h="738187">
                  <a:moveTo>
                    <a:pt x="0" y="738187"/>
                  </a:moveTo>
                  <a:lnTo>
                    <a:pt x="904875" y="0"/>
                  </a:lnTo>
                </a:path>
              </a:pathLst>
            </a:custGeom>
            <a:noFill/>
            <a:ln>
              <a:solidFill>
                <a:srgbClr val="c00000"/>
              </a:solidFill>
              <a:headEnd len="med" type="triangle" w="med"/>
              <a:tailEnd len="med" type="triangle" w="me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400" strike="noStrike" u="none">
                <a:solidFill>
                  <a:schemeClr val="lt1"/>
                </a:solidFill>
                <a:effectLst/>
                <a:uFillTx/>
                <a:latin typeface="Calibri"/>
              </a:endParaRPr>
            </a:p>
          </p:txBody>
        </p:sp>
      </p:grpSp>
      <p:grpSp>
        <p:nvGrpSpPr>
          <p:cNvPr id="1123" name="Groupe 127"/>
          <p:cNvGrpSpPr/>
          <p:nvPr/>
        </p:nvGrpSpPr>
        <p:grpSpPr>
          <a:xfrm>
            <a:off x="1300320" y="1984680"/>
            <a:ext cx="4258080" cy="3485880"/>
            <a:chOff x="1300320" y="1984680"/>
            <a:chExt cx="4258080" cy="3485880"/>
          </a:xfrm>
        </p:grpSpPr>
        <p:grpSp>
          <p:nvGrpSpPr>
            <p:cNvPr id="1124" name="Groupe 132"/>
            <p:cNvGrpSpPr/>
            <p:nvPr/>
          </p:nvGrpSpPr>
          <p:grpSpPr>
            <a:xfrm>
              <a:off x="1326600" y="2489400"/>
              <a:ext cx="3619080" cy="2814840"/>
              <a:chOff x="1326600" y="2489400"/>
              <a:chExt cx="3619080" cy="2814840"/>
            </a:xfrm>
          </p:grpSpPr>
          <p:sp>
            <p:nvSpPr>
              <p:cNvPr id="1125" name="Forme libre 138"/>
              <p:cNvSpPr/>
              <p:nvPr/>
            </p:nvSpPr>
            <p:spPr>
              <a:xfrm>
                <a:off x="3108600" y="3853800"/>
                <a:ext cx="171720" cy="360"/>
              </a:xfrm>
              <a:custGeom>
                <a:avLst/>
                <a:gdLst>
                  <a:gd name="textAreaLeft" fmla="*/ 0 w 171720"/>
                  <a:gd name="textAreaRight" fmla="*/ 176040 w 171720"/>
                  <a:gd name="textAreaTop" fmla="*/ 0 h 360"/>
                  <a:gd name="textAreaBottom" fmla="*/ 1474560 h 360"/>
                </a:gdLst>
                <a:ahLst/>
                <a:cxnLst/>
                <a:rect l="textAreaLeft" t="textAreaTop" r="textAreaRight" b="textAreaBottom"/>
                <a:pathLst>
                  <a:path w="219075" h="0">
                    <a:moveTo>
                      <a:pt x="219075" y="0"/>
                    </a:moveTo>
                    <a:lnTo>
                      <a:pt x="0" y="0"/>
                    </a:lnTo>
                  </a:path>
                </a:pathLst>
              </a:custGeom>
              <a:noFill/>
              <a:ln w="9525">
                <a:solidFill>
                  <a:srgbClr val="000000"/>
                </a:solidFill>
                <a:prstDash val="dash"/>
              </a:ln>
            </p:spPr>
            <p:style>
              <a:lnRef idx="2">
                <a:schemeClr val="accent1">
                  <a:shade val="50000"/>
                </a:schemeClr>
              </a:lnRef>
              <a:fillRef idx="1">
                <a:schemeClr val="accent1"/>
              </a:fillRef>
              <a:effectRef idx="0">
                <a:schemeClr val="accent1"/>
              </a:effectRef>
              <a:fontRef idx="minor"/>
            </p:style>
            <p:txBody>
              <a:bodyPr lIns="90000" rIns="90000" tIns="-44280" bIns="-4428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26" name="Forme libre 139"/>
              <p:cNvSpPr/>
              <p:nvPr/>
            </p:nvSpPr>
            <p:spPr>
              <a:xfrm>
                <a:off x="1326600" y="2489400"/>
                <a:ext cx="3619080" cy="2814840"/>
              </a:xfrm>
              <a:custGeom>
                <a:avLst/>
                <a:gdLst>
                  <a:gd name="textAreaLeft" fmla="*/ 0 w 3619080"/>
                  <a:gd name="textAreaRight" fmla="*/ 3623400 w 3619080"/>
                  <a:gd name="textAreaTop" fmla="*/ 0 h 2814840"/>
                  <a:gd name="textAreaBottom" fmla="*/ 2819160 h 2814840"/>
                </a:gdLst>
                <a:ahLst/>
                <a:cxnLst/>
                <a:rect l="textAreaLeft" t="textAreaTop" r="textAreaRight" b="textAreaBottom"/>
                <a:pathLst>
                  <a:path w="4510088" h="3490912">
                    <a:moveTo>
                      <a:pt x="228600" y="3490912"/>
                    </a:moveTo>
                    <a:lnTo>
                      <a:pt x="0" y="3490912"/>
                    </a:lnTo>
                    <a:lnTo>
                      <a:pt x="4286250" y="0"/>
                    </a:lnTo>
                    <a:lnTo>
                      <a:pt x="4510088" y="0"/>
                    </a:lnTo>
                  </a:path>
                </a:pathLst>
              </a:custGeom>
              <a:noFill/>
              <a:ln w="9525">
                <a:solidFill>
                  <a:srgbClr val="000000"/>
                </a:solidFill>
                <a:prstDash val="dash"/>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27" name="Forme libre 140"/>
              <p:cNvSpPr/>
              <p:nvPr/>
            </p:nvSpPr>
            <p:spPr>
              <a:xfrm>
                <a:off x="1900440" y="4841640"/>
                <a:ext cx="171720" cy="360"/>
              </a:xfrm>
              <a:custGeom>
                <a:avLst/>
                <a:gdLst>
                  <a:gd name="textAreaLeft" fmla="*/ 0 w 171720"/>
                  <a:gd name="textAreaRight" fmla="*/ 176040 w 171720"/>
                  <a:gd name="textAreaTop" fmla="*/ 0 h 360"/>
                  <a:gd name="textAreaBottom" fmla="*/ 1474560 h 360"/>
                </a:gdLst>
                <a:ahLst/>
                <a:cxnLst/>
                <a:rect l="textAreaLeft" t="textAreaTop" r="textAreaRight" b="textAreaBottom"/>
                <a:pathLst>
                  <a:path w="219075" h="0">
                    <a:moveTo>
                      <a:pt x="219075" y="0"/>
                    </a:moveTo>
                    <a:lnTo>
                      <a:pt x="0" y="0"/>
                    </a:lnTo>
                  </a:path>
                </a:pathLst>
              </a:custGeom>
              <a:noFill/>
              <a:ln w="9525">
                <a:solidFill>
                  <a:srgbClr val="000000"/>
                </a:solidFill>
                <a:prstDash val="dash"/>
              </a:ln>
            </p:spPr>
            <p:style>
              <a:lnRef idx="2">
                <a:schemeClr val="accent1">
                  <a:shade val="50000"/>
                </a:schemeClr>
              </a:lnRef>
              <a:fillRef idx="1">
                <a:schemeClr val="accent1"/>
              </a:fillRef>
              <a:effectRef idx="0">
                <a:schemeClr val="accent1"/>
              </a:effectRef>
              <a:fontRef idx="minor"/>
            </p:style>
            <p:txBody>
              <a:bodyPr lIns="90000" rIns="90000" tIns="-44280" bIns="-44280" anchor="ctr">
                <a:noAutofit/>
              </a:bodyPr>
              <a:p>
                <a:pPr algn="ctr" defTabSz="914400">
                  <a:lnSpc>
                    <a:spcPct val="100000"/>
                  </a:lnSpc>
                </a:pPr>
                <a:endParaRPr b="0" lang="en-GB" sz="1400" strike="noStrike" u="none">
                  <a:solidFill>
                    <a:schemeClr val="lt1"/>
                  </a:solidFill>
                  <a:effectLst/>
                  <a:uFillTx/>
                  <a:latin typeface="Calibri"/>
                </a:endParaRPr>
              </a:p>
            </p:txBody>
          </p:sp>
        </p:grpSp>
        <p:sp>
          <p:nvSpPr>
            <p:cNvPr id="1128" name="Forme libre 133"/>
            <p:cNvSpPr/>
            <p:nvPr/>
          </p:nvSpPr>
          <p:spPr>
            <a:xfrm>
              <a:off x="4560120" y="1984680"/>
              <a:ext cx="998280" cy="807120"/>
            </a:xfrm>
            <a:custGeom>
              <a:avLst/>
              <a:gdLst>
                <a:gd name="textAreaLeft" fmla="*/ 0 w 998280"/>
                <a:gd name="textAreaRight" fmla="*/ 1002600 w 998280"/>
                <a:gd name="textAreaTop" fmla="*/ 0 h 807120"/>
                <a:gd name="textAreaBottom" fmla="*/ 811440 h 807120"/>
              </a:gdLst>
              <a:ahLst/>
              <a:cxnLst/>
              <a:rect l="textAreaLeft" t="textAreaTop" r="textAreaRight" b="textAreaBottom"/>
              <a:pathLst>
                <a:path w="1247775" h="1004888">
                  <a:moveTo>
                    <a:pt x="0" y="1004888"/>
                  </a:moveTo>
                  <a:lnTo>
                    <a:pt x="1247775" y="0"/>
                  </a:lnTo>
                </a:path>
              </a:pathLst>
            </a:custGeom>
            <a:noFill/>
            <a:ln>
              <a:solidFill>
                <a:srgbClr val="000000"/>
              </a:solidFill>
              <a:headEnd len="med" type="triangle" w="med"/>
              <a:tailEnd len="med" type="triangle" w="me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29" name="Forme libre 134"/>
            <p:cNvSpPr/>
            <p:nvPr/>
          </p:nvSpPr>
          <p:spPr>
            <a:xfrm>
              <a:off x="2570400" y="3393000"/>
              <a:ext cx="1277280" cy="1033200"/>
            </a:xfrm>
            <a:custGeom>
              <a:avLst/>
              <a:gdLst>
                <a:gd name="textAreaLeft" fmla="*/ 0 w 1277280"/>
                <a:gd name="textAreaRight" fmla="*/ 1281600 w 1277280"/>
                <a:gd name="textAreaTop" fmla="*/ 0 h 1033200"/>
                <a:gd name="textAreaBottom" fmla="*/ 1037520 h 1033200"/>
              </a:gdLst>
              <a:ahLst/>
              <a:cxnLst/>
              <a:rect l="textAreaLeft" t="textAreaTop" r="textAreaRight" b="textAreaBottom"/>
              <a:pathLst>
                <a:path w="1247775" h="1004888">
                  <a:moveTo>
                    <a:pt x="0" y="1004888"/>
                  </a:moveTo>
                  <a:lnTo>
                    <a:pt x="1247775" y="0"/>
                  </a:lnTo>
                </a:path>
              </a:pathLst>
            </a:custGeom>
            <a:noFill/>
            <a:ln>
              <a:solidFill>
                <a:srgbClr val="000000"/>
              </a:solidFill>
              <a:headEnd len="med" type="triangle" w="med"/>
              <a:tailEnd len="med" type="triangle" w="me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15" name="Forme libre 135"/>
            <p:cNvSpPr/>
            <p:nvPr/>
          </p:nvSpPr>
          <p:spPr>
            <a:xfrm>
              <a:off x="1759680" y="4642200"/>
              <a:ext cx="557280" cy="450360"/>
            </a:xfrm>
            <a:custGeom>
              <a:avLst/>
              <a:gdLst>
                <a:gd name="textAreaLeft" fmla="*/ 0 w 557280"/>
                <a:gd name="textAreaRight" fmla="*/ 561600 w 557280"/>
                <a:gd name="textAreaTop" fmla="*/ 0 h 450360"/>
                <a:gd name="textAreaBottom" fmla="*/ 454680 h 450360"/>
              </a:gdLst>
              <a:ahLst/>
              <a:cxnLst/>
              <a:rect l="textAreaLeft" t="textAreaTop" r="textAreaRight" b="textAreaBottom"/>
              <a:pathLst>
                <a:path w="1247775" h="1004888">
                  <a:moveTo>
                    <a:pt x="0" y="1004888"/>
                  </a:moveTo>
                  <a:lnTo>
                    <a:pt x="1247775" y="0"/>
                  </a:lnTo>
                </a:path>
              </a:pathLst>
            </a:custGeom>
            <a:noFill/>
            <a:ln>
              <a:solidFill>
                <a:srgbClr val="000000"/>
              </a:solidFill>
              <a:headEnd len="med" type="triangle" w="med"/>
              <a:tailEnd len="med" type="triangle" w="me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06" name="Forme libre 136"/>
            <p:cNvSpPr/>
            <p:nvPr/>
          </p:nvSpPr>
          <p:spPr>
            <a:xfrm>
              <a:off x="1300320" y="5176080"/>
              <a:ext cx="365040" cy="294480"/>
            </a:xfrm>
            <a:custGeom>
              <a:avLst/>
              <a:gdLst>
                <a:gd name="textAreaLeft" fmla="*/ 0 w 365040"/>
                <a:gd name="textAreaRight" fmla="*/ 369360 w 365040"/>
                <a:gd name="textAreaTop" fmla="*/ 0 h 294480"/>
                <a:gd name="textAreaBottom" fmla="*/ 298800 h 294480"/>
              </a:gdLst>
              <a:ahLst/>
              <a:cxnLst/>
              <a:rect l="textAreaLeft" t="textAreaTop" r="textAreaRight" b="textAreaBottom"/>
              <a:pathLst>
                <a:path w="1247775" h="1004888">
                  <a:moveTo>
                    <a:pt x="0" y="1004888"/>
                  </a:moveTo>
                  <a:lnTo>
                    <a:pt x="1247775" y="0"/>
                  </a:lnTo>
                </a:path>
              </a:pathLst>
            </a:custGeom>
            <a:noFill/>
            <a:ln>
              <a:solidFill>
                <a:srgbClr val="000000"/>
              </a:solidFill>
              <a:headEnd len="med" type="triangle" w="med"/>
              <a:tailEnd len="med" type="triangle" w="me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30" name="ZoneTexte 137"/>
            <p:cNvSpPr/>
            <p:nvPr/>
          </p:nvSpPr>
          <p:spPr>
            <a:xfrm rot="19248600">
              <a:off x="1659960" y="3453120"/>
              <a:ext cx="2971080" cy="3499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i="1" lang="en-GB" sz="1600" strike="noStrike" u="none">
                  <a:solidFill>
                    <a:schemeClr val="dk1"/>
                  </a:solidFill>
                  <a:effectLst/>
                  <a:uFillTx/>
                  <a:latin typeface="Calibri"/>
                </a:rPr>
                <a:t>Considered elements, </a:t>
              </a:r>
              <a:r>
                <a:rPr b="0" i="1" lang="en-GB" sz="1200" strike="noStrike" u="none">
                  <a:solidFill>
                    <a:schemeClr val="dk1"/>
                  </a:solidFill>
                  <a:effectLst/>
                  <a:uFillTx/>
                  <a:latin typeface="Calibri"/>
                </a:rPr>
                <a:t>T</a:t>
              </a:r>
              <a:r>
                <a:rPr b="0" i="1" lang="en-GB" sz="1200" strike="noStrike" u="none" baseline="-25000">
                  <a:solidFill>
                    <a:schemeClr val="dk1"/>
                  </a:solidFill>
                  <a:effectLst/>
                  <a:uFillTx/>
                  <a:latin typeface="Calibri"/>
                </a:rPr>
                <a:t>boiling</a:t>
              </a:r>
              <a:r>
                <a:rPr b="0" i="1" lang="en-GB" sz="1200" strike="noStrike" u="none">
                  <a:solidFill>
                    <a:schemeClr val="dk1"/>
                  </a:solidFill>
                  <a:effectLst/>
                  <a:uFillTx/>
                  <a:latin typeface="Calibri"/>
                </a:rPr>
                <a:t> &lt; 3000°C)</a:t>
              </a:r>
              <a:endParaRPr b="0" lang="fr-FR" sz="1200" strike="noStrike" u="none">
                <a:solidFill>
                  <a:srgbClr val="000000"/>
                </a:solidFill>
                <a:effectLst/>
                <a:uFillTx/>
                <a:latin typeface="Arial"/>
              </a:endParaRPr>
            </a:p>
          </p:txBody>
        </p:sp>
      </p:grpSp>
      <p:sp>
        <p:nvSpPr>
          <p:cNvPr id="1131" name="Forme libre 128"/>
          <p:cNvSpPr/>
          <p:nvPr/>
        </p:nvSpPr>
        <p:spPr>
          <a:xfrm>
            <a:off x="4552920" y="2802240"/>
            <a:ext cx="5241600" cy="597240"/>
          </a:xfrm>
          <a:custGeom>
            <a:avLst/>
            <a:gdLst>
              <a:gd name="textAreaLeft" fmla="*/ 0 w 5241600"/>
              <a:gd name="textAreaRight" fmla="*/ 5245920 w 5241600"/>
              <a:gd name="textAreaTop" fmla="*/ 0 h 597240"/>
              <a:gd name="textAreaBottom" fmla="*/ 601560 h 597240"/>
            </a:gdLst>
            <a:ahLst/>
            <a:cxnLst/>
            <a:rect l="textAreaLeft" t="textAreaTop" r="textAreaRight" b="textAreaBottom"/>
            <a:pathLst>
              <a:path w="6529493" h="745067">
                <a:moveTo>
                  <a:pt x="0" y="745067"/>
                </a:moveTo>
                <a:lnTo>
                  <a:pt x="887306" y="0"/>
                </a:lnTo>
                <a:lnTo>
                  <a:pt x="6529493" y="0"/>
                </a:lnTo>
                <a:lnTo>
                  <a:pt x="4930986" y="745067"/>
                </a:lnTo>
                <a:lnTo>
                  <a:pt x="0" y="745067"/>
                </a:lnTo>
                <a:close/>
              </a:path>
            </a:pathLst>
          </a:custGeom>
          <a:solidFill>
            <a:srgbClr val="ff0000">
              <a:alpha val="40000"/>
            </a:srgbClr>
          </a:solidFill>
          <a:ln w="317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32" name="Forme libre 129"/>
          <p:cNvSpPr/>
          <p:nvPr/>
        </p:nvSpPr>
        <p:spPr>
          <a:xfrm>
            <a:off x="3012840" y="4432320"/>
            <a:ext cx="3320640" cy="225360"/>
          </a:xfrm>
          <a:custGeom>
            <a:avLst/>
            <a:gdLst>
              <a:gd name="textAreaLeft" fmla="*/ 0 w 3320640"/>
              <a:gd name="textAreaRight" fmla="*/ 3324960 w 3320640"/>
              <a:gd name="textAreaTop" fmla="*/ 0 h 225360"/>
              <a:gd name="textAreaBottom" fmla="*/ 229680 h 225360"/>
            </a:gdLst>
            <a:ahLst/>
            <a:cxnLst/>
            <a:rect l="textAreaLeft" t="textAreaTop" r="textAreaRight" b="textAreaBottom"/>
            <a:pathLst>
              <a:path w="4138507" h="284480">
                <a:moveTo>
                  <a:pt x="318347" y="0"/>
                </a:moveTo>
                <a:lnTo>
                  <a:pt x="4138507" y="0"/>
                </a:lnTo>
                <a:lnTo>
                  <a:pt x="3603414" y="284480"/>
                </a:lnTo>
                <a:lnTo>
                  <a:pt x="0" y="284480"/>
                </a:lnTo>
                <a:lnTo>
                  <a:pt x="318347" y="0"/>
                </a:lnTo>
                <a:close/>
              </a:path>
            </a:pathLst>
          </a:custGeom>
          <a:solidFill>
            <a:srgbClr val="ff0000">
              <a:alpha val="50000"/>
            </a:srgbClr>
          </a:solidFill>
          <a:ln w="317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33" name="Forme libre 130"/>
          <p:cNvSpPr/>
          <p:nvPr/>
        </p:nvSpPr>
        <p:spPr>
          <a:xfrm>
            <a:off x="2403360" y="5095800"/>
            <a:ext cx="2575080" cy="76320"/>
          </a:xfrm>
          <a:custGeom>
            <a:avLst/>
            <a:gdLst>
              <a:gd name="textAreaLeft" fmla="*/ 0 w 2575080"/>
              <a:gd name="textAreaRight" fmla="*/ 2579400 w 2575080"/>
              <a:gd name="textAreaTop" fmla="*/ 0 h 76320"/>
              <a:gd name="textAreaBottom" fmla="*/ 80640 h 76320"/>
            </a:gdLst>
            <a:ahLst/>
            <a:cxnLst/>
            <a:rect l="textAreaLeft" t="textAreaTop" r="textAreaRight" b="textAreaBottom"/>
            <a:pathLst>
              <a:path w="3210560" h="81280">
                <a:moveTo>
                  <a:pt x="0" y="81280"/>
                </a:moveTo>
                <a:lnTo>
                  <a:pt x="81280" y="0"/>
                </a:lnTo>
                <a:lnTo>
                  <a:pt x="3210560" y="0"/>
                </a:lnTo>
                <a:lnTo>
                  <a:pt x="3142827" y="67733"/>
                </a:lnTo>
                <a:lnTo>
                  <a:pt x="0" y="81280"/>
                </a:lnTo>
                <a:close/>
              </a:path>
            </a:pathLst>
          </a:custGeom>
          <a:solidFill>
            <a:srgbClr val="ff0000">
              <a:alpha val="50000"/>
            </a:srgbClr>
          </a:solidFill>
          <a:ln w="317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35640" bIns="3564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34" name="ZoneTexte 198"/>
          <p:cNvSpPr/>
          <p:nvPr/>
        </p:nvSpPr>
        <p:spPr>
          <a:xfrm>
            <a:off x="2733480" y="4934520"/>
            <a:ext cx="24552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P</a:t>
            </a:r>
            <a:endParaRPr b="0" lang="fr-FR" sz="1000" strike="noStrike" u="none">
              <a:solidFill>
                <a:srgbClr val="000000"/>
              </a:solidFill>
              <a:effectLst/>
              <a:uFillTx/>
              <a:latin typeface="Arial"/>
            </a:endParaRPr>
          </a:p>
        </p:txBody>
      </p:sp>
      <p:sp>
        <p:nvSpPr>
          <p:cNvPr id="1135" name="ZoneTexte 199"/>
          <p:cNvSpPr/>
          <p:nvPr/>
        </p:nvSpPr>
        <p:spPr>
          <a:xfrm>
            <a:off x="2595600" y="5085000"/>
            <a:ext cx="28224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Al</a:t>
            </a:r>
            <a:endParaRPr b="0" lang="fr-FR" sz="1000" strike="noStrike" u="none">
              <a:solidFill>
                <a:srgbClr val="000000"/>
              </a:solidFill>
              <a:effectLst/>
              <a:uFillTx/>
              <a:latin typeface="Arial"/>
            </a:endParaRPr>
          </a:p>
        </p:txBody>
      </p:sp>
      <p:sp>
        <p:nvSpPr>
          <p:cNvPr id="1136" name="ZoneTexte 200"/>
          <p:cNvSpPr/>
          <p:nvPr/>
        </p:nvSpPr>
        <p:spPr>
          <a:xfrm>
            <a:off x="4188960" y="3738240"/>
            <a:ext cx="320400" cy="243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en-GB" sz="1000" strike="noStrike" u="none">
                <a:solidFill>
                  <a:schemeClr val="dk1"/>
                </a:solidFill>
                <a:effectLst/>
                <a:uFillTx/>
                <a:latin typeface="Calibri"/>
              </a:rPr>
              <a:t>Ga</a:t>
            </a:r>
            <a:endParaRPr b="0" lang="fr-FR" sz="1000" strike="noStrike" u="none">
              <a:solidFill>
                <a:srgbClr val="000000"/>
              </a:solidFill>
              <a:effectLst/>
              <a:uFillTx/>
              <a:latin typeface="Arial"/>
            </a:endParaRPr>
          </a:p>
        </p:txBody>
      </p:sp>
      <p:sp>
        <p:nvSpPr>
          <p:cNvPr id="1137" name="Rectangle à coins arrondis 205"/>
          <p:cNvSpPr/>
          <p:nvPr/>
        </p:nvSpPr>
        <p:spPr>
          <a:xfrm>
            <a:off x="4813920" y="406512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38" name="Rectangle à coins arrondis 206"/>
          <p:cNvSpPr/>
          <p:nvPr/>
        </p:nvSpPr>
        <p:spPr>
          <a:xfrm>
            <a:off x="4633200" y="419868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39" name="Rectangle à coins arrondis 207"/>
          <p:cNvSpPr/>
          <p:nvPr/>
        </p:nvSpPr>
        <p:spPr>
          <a:xfrm>
            <a:off x="4448160" y="435852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40" name="Rectangle à coins arrondis 208"/>
          <p:cNvSpPr/>
          <p:nvPr/>
        </p:nvSpPr>
        <p:spPr>
          <a:xfrm>
            <a:off x="4272840" y="450684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41" name="Rectangle à coins arrondis 209"/>
          <p:cNvSpPr/>
          <p:nvPr/>
        </p:nvSpPr>
        <p:spPr>
          <a:xfrm>
            <a:off x="3909240" y="465984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42" name="Rectangle à coins arrondis 210"/>
          <p:cNvSpPr/>
          <p:nvPr/>
        </p:nvSpPr>
        <p:spPr>
          <a:xfrm>
            <a:off x="3725640" y="479628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43" name="Rectangle à coins arrondis 211"/>
          <p:cNvSpPr/>
          <p:nvPr/>
        </p:nvSpPr>
        <p:spPr>
          <a:xfrm>
            <a:off x="3546360" y="494964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44" name="Rectangle à coins arrondis 212"/>
          <p:cNvSpPr/>
          <p:nvPr/>
        </p:nvSpPr>
        <p:spPr>
          <a:xfrm>
            <a:off x="3363480" y="509868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45" name="Rectangle à coins arrondis 213"/>
          <p:cNvSpPr/>
          <p:nvPr/>
        </p:nvSpPr>
        <p:spPr>
          <a:xfrm>
            <a:off x="3180600" y="524988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46" name="Rectangle à coins arrondis 214"/>
          <p:cNvSpPr/>
          <p:nvPr/>
        </p:nvSpPr>
        <p:spPr>
          <a:xfrm>
            <a:off x="2999880" y="539964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47" name="Rectangle à coins arrondis 215"/>
          <p:cNvSpPr/>
          <p:nvPr/>
        </p:nvSpPr>
        <p:spPr>
          <a:xfrm>
            <a:off x="6618600" y="271944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48" name="Rectangle à coins arrondis 216"/>
          <p:cNvSpPr/>
          <p:nvPr/>
        </p:nvSpPr>
        <p:spPr>
          <a:xfrm>
            <a:off x="6802200" y="257148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49" name="Rectangle à coins arrondis 217"/>
          <p:cNvSpPr/>
          <p:nvPr/>
        </p:nvSpPr>
        <p:spPr>
          <a:xfrm>
            <a:off x="6988320" y="242244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50" name="Rectangle 2"/>
          <p:cNvSpPr/>
          <p:nvPr/>
        </p:nvSpPr>
        <p:spPr>
          <a:xfrm>
            <a:off x="6619320" y="2433240"/>
            <a:ext cx="84240" cy="184248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1151" name="Rectangle 5"/>
          <p:cNvSpPr/>
          <p:nvPr/>
        </p:nvSpPr>
        <p:spPr>
          <a:xfrm>
            <a:off x="4001400" y="4063320"/>
            <a:ext cx="3077280" cy="6948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8800" bIns="288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1152" name="Rectangle 218"/>
          <p:cNvSpPr/>
          <p:nvPr/>
        </p:nvSpPr>
        <p:spPr>
          <a:xfrm>
            <a:off x="6531840" y="2428200"/>
            <a:ext cx="3106080" cy="6696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6280" bIns="2628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1153" name="Rectangle 219"/>
          <p:cNvSpPr/>
          <p:nvPr/>
        </p:nvSpPr>
        <p:spPr>
          <a:xfrm>
            <a:off x="4634280" y="3765960"/>
            <a:ext cx="84600" cy="154908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1154" name="Rectangle 220"/>
          <p:cNvSpPr/>
          <p:nvPr/>
        </p:nvSpPr>
        <p:spPr>
          <a:xfrm>
            <a:off x="3459600" y="4660920"/>
            <a:ext cx="2344320" cy="6552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4840" bIns="2484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1155" name="Rectangle 221"/>
          <p:cNvSpPr/>
          <p:nvPr/>
        </p:nvSpPr>
        <p:spPr>
          <a:xfrm>
            <a:off x="3909960" y="4264200"/>
            <a:ext cx="85680" cy="127692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1156" name="Rectangle 222"/>
          <p:cNvSpPr/>
          <p:nvPr/>
        </p:nvSpPr>
        <p:spPr>
          <a:xfrm>
            <a:off x="2360160" y="5549040"/>
            <a:ext cx="1448280" cy="6804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360" bIns="2736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1157" name="Rectangle 223"/>
          <p:cNvSpPr/>
          <p:nvPr/>
        </p:nvSpPr>
        <p:spPr>
          <a:xfrm>
            <a:off x="2827800" y="5114520"/>
            <a:ext cx="87480" cy="94824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1158" name="Rectangle à coins arrondis 147"/>
          <p:cNvSpPr/>
          <p:nvPr/>
        </p:nvSpPr>
        <p:spPr>
          <a:xfrm>
            <a:off x="7161120" y="227520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59" name="Rectangle à coins arrondis 148"/>
          <p:cNvSpPr/>
          <p:nvPr/>
        </p:nvSpPr>
        <p:spPr>
          <a:xfrm>
            <a:off x="7342920" y="212616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60" name="Rectangle à coins arrondis 149"/>
          <p:cNvSpPr/>
          <p:nvPr/>
        </p:nvSpPr>
        <p:spPr>
          <a:xfrm>
            <a:off x="7522200" y="197640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61" name="Rectangle à coins arrondis 150"/>
          <p:cNvSpPr/>
          <p:nvPr/>
        </p:nvSpPr>
        <p:spPr>
          <a:xfrm>
            <a:off x="7888680" y="1824840"/>
            <a:ext cx="86400" cy="75240"/>
          </a:xfrm>
          <a:prstGeom prst="roundRect">
            <a:avLst>
              <a:gd name="adj" fmla="val 16667"/>
            </a:avLst>
          </a:prstGeom>
          <a:solidFill>
            <a:srgbClr val="66ff3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27000" bIns="27000" anchor="ctr">
            <a:noAutofit/>
          </a:bodyPr>
          <a:p>
            <a:pPr algn="ctr" defTabSz="914400">
              <a:lnSpc>
                <a:spcPct val="100000"/>
              </a:lnSpc>
            </a:pPr>
            <a:endParaRPr b="0" lang="en-GB" sz="1400" strike="noStrike" u="none">
              <a:solidFill>
                <a:schemeClr val="lt1"/>
              </a:solidFill>
              <a:effectLst/>
              <a:uFillTx/>
              <a:latin typeface="Calibri"/>
            </a:endParaRPr>
          </a:p>
        </p:txBody>
      </p:sp>
      <p:sp>
        <p:nvSpPr>
          <p:cNvPr id="1162" name="ZoneTexte 155"/>
          <p:cNvSpPr/>
          <p:nvPr/>
        </p:nvSpPr>
        <p:spPr>
          <a:xfrm>
            <a:off x="1538640" y="1641600"/>
            <a:ext cx="2083680" cy="342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i="1" lang="en-GB" sz="1600" strike="noStrike" u="none">
                <a:solidFill>
                  <a:schemeClr val="dk1"/>
                </a:solidFill>
                <a:effectLst/>
                <a:uFillTx/>
                <a:latin typeface="Calibri"/>
              </a:rPr>
              <a:t>Compounds considered</a:t>
            </a:r>
            <a:endParaRPr b="0" lang="fr-FR" sz="1600" strike="noStrike" u="none">
              <a:solidFill>
                <a:srgbClr val="000000"/>
              </a:solidFill>
              <a:effectLst/>
              <a:uFillTx/>
              <a:latin typeface="Arial"/>
            </a:endParaRPr>
          </a:p>
        </p:txBody>
      </p:sp>
      <p:sp>
        <p:nvSpPr>
          <p:cNvPr id="1163" name="ZoneTexte 3"/>
          <p:cNvSpPr/>
          <p:nvPr/>
        </p:nvSpPr>
        <p:spPr>
          <a:xfrm>
            <a:off x="321840" y="1963080"/>
            <a:ext cx="4050720" cy="588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i="1" lang="fr-FR" sz="1600" strike="noStrike" u="none">
                <a:solidFill>
                  <a:schemeClr val="dk1"/>
                </a:solidFill>
                <a:effectLst/>
                <a:uFillTx/>
                <a:latin typeface="Calibri"/>
              </a:rPr>
              <a:t>Combining GANIL beams with « easy » targets (few µm thick)</a:t>
            </a:r>
            <a:endParaRPr b="0" lang="fr-FR" sz="1600" strike="noStrike" u="none">
              <a:solidFill>
                <a:srgbClr val="000000"/>
              </a:solidFill>
              <a:effectLst/>
              <a:uFillTx/>
              <a:latin typeface="Arial"/>
            </a:endParaRPr>
          </a:p>
        </p:txBody>
      </p:sp>
      <p:sp>
        <p:nvSpPr>
          <p:cNvPr id="1164" name="ZoneTexte 10"/>
          <p:cNvSpPr/>
          <p:nvPr/>
        </p:nvSpPr>
        <p:spPr>
          <a:xfrm>
            <a:off x="7033680" y="6047640"/>
            <a:ext cx="5080680" cy="2811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i="1" lang="fr-FR" sz="1200" strike="noStrike" u="none">
                <a:solidFill>
                  <a:schemeClr val="dk1"/>
                </a:solidFill>
                <a:effectLst/>
                <a:uFillTx/>
                <a:latin typeface="Calibri"/>
              </a:rPr>
              <a:t>Extracted from https://www-nds.iaea.org/relnsd/vcharthtml/VChartHTML.html</a:t>
            </a:r>
            <a:endParaRPr b="0" lang="fr-FR" sz="1200" strike="noStrike" u="none">
              <a:solidFill>
                <a:srgbClr val="000000"/>
              </a:solidFill>
              <a:effectLst/>
              <a:uFillTx/>
              <a:latin typeface="Arial"/>
            </a:endParaRPr>
          </a:p>
        </p:txBody>
      </p:sp>
      <p:sp>
        <p:nvSpPr>
          <p:cNvPr id="1165" name="PlaceHolder 3"/>
          <p:cNvSpPr>
            <a:spLocks noGrp="1"/>
          </p:cNvSpPr>
          <p:nvPr>
            <p:ph type="title"/>
          </p:nvPr>
        </p:nvSpPr>
        <p:spPr>
          <a:xfrm>
            <a:off x="317520" y="810720"/>
            <a:ext cx="4761720" cy="51696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1" lang="fr-FR" sz="2800" strike="noStrike" u="none">
                <a:solidFill>
                  <a:schemeClr val="accent2"/>
                </a:solidFill>
                <a:effectLst/>
                <a:uFillTx/>
                <a:latin typeface="Arial"/>
              </a:rPr>
              <a:t>Next step</a:t>
            </a:r>
            <a:endParaRPr b="0" lang="fr-FR" sz="2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4" name="ZoneTexte 2"/>
          <p:cNvSpPr/>
          <p:nvPr/>
        </p:nvSpPr>
        <p:spPr>
          <a:xfrm>
            <a:off x="7587720" y="5415840"/>
            <a:ext cx="1545480" cy="37368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pPr>
            <a:r>
              <a:rPr b="1" lang="fr-FR" sz="1800" strike="noStrike" u="none">
                <a:solidFill>
                  <a:srgbClr val="00b050"/>
                </a:solidFill>
                <a:effectLst/>
                <a:uFillTx/>
                <a:latin typeface="Calibri"/>
              </a:rPr>
              <a:t>Historic GANIL</a:t>
            </a:r>
            <a:endParaRPr b="0" lang="fr-FR" sz="1800" strike="noStrike" u="none">
              <a:solidFill>
                <a:srgbClr val="000000"/>
              </a:solidFill>
              <a:effectLst/>
              <a:uFillTx/>
              <a:latin typeface="Arial"/>
            </a:endParaRPr>
          </a:p>
        </p:txBody>
      </p:sp>
      <p:sp>
        <p:nvSpPr>
          <p:cNvPr id="545" name="ZoneTexte 9"/>
          <p:cNvSpPr/>
          <p:nvPr/>
        </p:nvSpPr>
        <p:spPr>
          <a:xfrm>
            <a:off x="7073280" y="4111560"/>
            <a:ext cx="950400" cy="588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1800" strike="noStrike" u="none">
                <a:solidFill>
                  <a:srgbClr val="7030a0"/>
                </a:solidFill>
                <a:effectLst/>
                <a:uFillTx/>
                <a:latin typeface="Calibri"/>
              </a:rPr>
              <a:t>SPIRAL1</a:t>
            </a:r>
            <a:endParaRPr b="0" lang="fr-FR" sz="1800" strike="noStrike" u="none">
              <a:solidFill>
                <a:srgbClr val="000000"/>
              </a:solidFill>
              <a:effectLst/>
              <a:uFillTx/>
              <a:latin typeface="Arial"/>
            </a:endParaRPr>
          </a:p>
          <a:p>
            <a:pPr algn="ctr" defTabSz="914400">
              <a:lnSpc>
                <a:spcPct val="100000"/>
              </a:lnSpc>
            </a:pPr>
            <a:r>
              <a:rPr b="1" lang="fr-FR" sz="1400" strike="noStrike" u="none">
                <a:solidFill>
                  <a:srgbClr val="7030a0"/>
                </a:solidFill>
                <a:effectLst/>
                <a:uFillTx/>
                <a:latin typeface="Calibri"/>
              </a:rPr>
              <a:t>(ISOL)</a:t>
            </a:r>
            <a:endParaRPr b="0" lang="fr-FR" sz="1400" strike="noStrike" u="none">
              <a:solidFill>
                <a:srgbClr val="000000"/>
              </a:solidFill>
              <a:effectLst/>
              <a:uFillTx/>
              <a:latin typeface="Arial"/>
            </a:endParaRPr>
          </a:p>
        </p:txBody>
      </p:sp>
      <p:sp>
        <p:nvSpPr>
          <p:cNvPr id="546" name="ZoneTexte 10"/>
          <p:cNvSpPr/>
          <p:nvPr/>
        </p:nvSpPr>
        <p:spPr>
          <a:xfrm>
            <a:off x="5789160" y="1053000"/>
            <a:ext cx="95040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1800" strike="noStrike" u="none">
                <a:solidFill>
                  <a:schemeClr val="accent1">
                    <a:lumMod val="75000"/>
                  </a:schemeClr>
                </a:solidFill>
                <a:effectLst/>
                <a:uFillTx/>
                <a:latin typeface="Calibri"/>
              </a:rPr>
              <a:t>SPIRAL2</a:t>
            </a:r>
            <a:endParaRPr b="0" lang="fr-FR" sz="1800" strike="noStrike" u="none">
              <a:solidFill>
                <a:srgbClr val="000000"/>
              </a:solidFill>
              <a:effectLst/>
              <a:uFillTx/>
              <a:latin typeface="Arial"/>
            </a:endParaRPr>
          </a:p>
        </p:txBody>
      </p:sp>
      <p:sp>
        <p:nvSpPr>
          <p:cNvPr id="547" name="PlaceHolder 1"/>
          <p:cNvSpPr>
            <a:spLocks noGrp="1"/>
          </p:cNvSpPr>
          <p:nvPr>
            <p:ph type="dt" idx="174"/>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rgbClr val="000000"/>
                </a:solidFill>
                <a:effectLst/>
                <a:uFillTx/>
                <a:latin typeface="Arial"/>
              </a:defRPr>
            </a:lvl1pPr>
          </a:lstStyle>
          <a:p>
            <a:pPr indent="0" algn="r" defTabSz="914400">
              <a:lnSpc>
                <a:spcPct val="100000"/>
              </a:lnSpc>
              <a:buNone/>
              <a:tabLst>
                <a:tab algn="l" pos="0"/>
              </a:tabLst>
            </a:pPr>
            <a:r>
              <a:rPr b="0" lang="fr-FR" sz="1000" strike="noStrike" u="none">
                <a:solidFill>
                  <a:srgbClr val="000000"/>
                </a:solidFill>
                <a:effectLst/>
                <a:uFillTx/>
                <a:latin typeface="Arial"/>
              </a:rPr>
              <a:t>24/10/2025</a:t>
            </a:r>
            <a:endParaRPr b="0" lang="fr-FR" sz="1000" strike="noStrike" u="none">
              <a:solidFill>
                <a:srgbClr val="000000"/>
              </a:solidFill>
              <a:effectLst/>
              <a:uFillTx/>
              <a:latin typeface="Times New Roman"/>
            </a:endParaRPr>
          </a:p>
        </p:txBody>
      </p:sp>
      <p:sp>
        <p:nvSpPr>
          <p:cNvPr id="548" name="PlaceHolder 2"/>
          <p:cNvSpPr>
            <a:spLocks noGrp="1"/>
          </p:cNvSpPr>
          <p:nvPr>
            <p:ph/>
          </p:nvPr>
        </p:nvSpPr>
        <p:spPr>
          <a:xfrm>
            <a:off x="4553640" y="190080"/>
            <a:ext cx="3803040" cy="403200"/>
          </a:xfrm>
          <a:prstGeom prst="rect">
            <a:avLst/>
          </a:prstGeom>
          <a:solidFill>
            <a:schemeClr val="lt1"/>
          </a:solidFill>
          <a:ln w="0">
            <a:noFill/>
          </a:ln>
        </p:spPr>
        <p:txBody>
          <a:bodyPr lIns="91440" rIns="91440" tIns="45720" bIns="45720" anchor="t">
            <a:noAutofit/>
          </a:bodyPr>
          <a:p>
            <a:pPr indent="0" defTabSz="914400">
              <a:lnSpc>
                <a:spcPct val="90000"/>
              </a:lnSpc>
              <a:spcBef>
                <a:spcPts val="1199"/>
              </a:spcBef>
              <a:buNone/>
              <a:tabLst>
                <a:tab algn="l" pos="0"/>
              </a:tabLst>
            </a:pPr>
            <a:r>
              <a:rPr b="1" lang="fr-FR" sz="3200" strike="noStrike" u="none">
                <a:solidFill>
                  <a:srgbClr val="7030a0"/>
                </a:solidFill>
                <a:effectLst/>
                <a:uFillTx/>
                <a:latin typeface="Arial"/>
              </a:rPr>
              <a:t>GANIL Installation</a:t>
            </a:r>
            <a:endParaRPr b="0" lang="fr-FR" sz="3200" strike="noStrike" u="none">
              <a:solidFill>
                <a:srgbClr val="000000"/>
              </a:solidFill>
              <a:effectLst/>
              <a:uFillTx/>
              <a:latin typeface="Arial"/>
            </a:endParaRPr>
          </a:p>
        </p:txBody>
      </p:sp>
      <p:sp>
        <p:nvSpPr>
          <p:cNvPr id="549" name="Forme libre 7"/>
          <p:cNvSpPr/>
          <p:nvPr/>
        </p:nvSpPr>
        <p:spPr>
          <a:xfrm>
            <a:off x="3512160" y="1053000"/>
            <a:ext cx="5544360" cy="4990320"/>
          </a:xfrm>
          <a:custGeom>
            <a:avLst/>
            <a:gdLst>
              <a:gd name="textAreaLeft" fmla="*/ 0 w 5544360"/>
              <a:gd name="textAreaRight" fmla="*/ 5548680 w 5544360"/>
              <a:gd name="textAreaTop" fmla="*/ 0 h 4990320"/>
              <a:gd name="textAreaBottom" fmla="*/ 4994640 h 4990320"/>
            </a:gdLst>
            <a:ahLst/>
            <a:cxnLst/>
            <a:rect l="textAreaLeft" t="textAreaTop" r="textAreaRight" b="textAreaBottom"/>
            <a:pathLst>
              <a:path w="5548746" h="4994564">
                <a:moveTo>
                  <a:pt x="1846118" y="0"/>
                </a:moveTo>
                <a:lnTo>
                  <a:pt x="4516582" y="0"/>
                </a:lnTo>
                <a:lnTo>
                  <a:pt x="5548746" y="762000"/>
                </a:lnTo>
                <a:lnTo>
                  <a:pt x="1995055" y="4994564"/>
                </a:lnTo>
                <a:lnTo>
                  <a:pt x="0" y="4994564"/>
                </a:lnTo>
                <a:cubicBezTo>
                  <a:pt x="4618" y="4043218"/>
                  <a:pt x="9237" y="3027579"/>
                  <a:pt x="13855" y="2076233"/>
                </a:cubicBezTo>
                <a:lnTo>
                  <a:pt x="1846118" y="0"/>
                </a:lnTo>
                <a:close/>
              </a:path>
            </a:pathLst>
          </a:custGeom>
          <a:noFill/>
          <a:ln w="19050">
            <a:solidFill>
              <a:srgbClr val="60a4b4"/>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550" name="ZoneTexte 11"/>
          <p:cNvSpPr/>
          <p:nvPr/>
        </p:nvSpPr>
        <p:spPr>
          <a:xfrm rot="18608400">
            <a:off x="6845760" y="1497600"/>
            <a:ext cx="609480" cy="312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1400" strike="noStrike" u="none">
                <a:solidFill>
                  <a:srgbClr val="c95827"/>
                </a:solidFill>
                <a:effectLst/>
                <a:uFillTx/>
                <a:latin typeface="Calibri"/>
              </a:rPr>
              <a:t>DESIR</a:t>
            </a:r>
            <a:endParaRPr b="0" lang="fr-FR" sz="1400" strike="noStrike" u="none">
              <a:solidFill>
                <a:srgbClr val="000000"/>
              </a:solidFill>
              <a:effectLst/>
              <a:uFillTx/>
              <a:latin typeface="Arial"/>
            </a:endParaRPr>
          </a:p>
        </p:txBody>
      </p:sp>
      <p:sp>
        <p:nvSpPr>
          <p:cNvPr id="551" name="Forme libre 12"/>
          <p:cNvSpPr/>
          <p:nvPr/>
        </p:nvSpPr>
        <p:spPr>
          <a:xfrm>
            <a:off x="7703280" y="3186720"/>
            <a:ext cx="1090080" cy="1374120"/>
          </a:xfrm>
          <a:custGeom>
            <a:avLst/>
            <a:gdLst>
              <a:gd name="textAreaLeft" fmla="*/ 0 w 1090080"/>
              <a:gd name="textAreaRight" fmla="*/ 1094400 w 1090080"/>
              <a:gd name="textAreaTop" fmla="*/ 0 h 1374120"/>
              <a:gd name="textAreaBottom" fmla="*/ 1378440 h 1374120"/>
            </a:gdLst>
            <a:ahLst/>
            <a:cxnLst/>
            <a:rect l="textAreaLeft" t="textAreaTop" r="textAreaRight" b="textAreaBottom"/>
            <a:pathLst>
              <a:path w="1094509" h="1378528">
                <a:moveTo>
                  <a:pt x="644237" y="0"/>
                </a:moveTo>
                <a:lnTo>
                  <a:pt x="0" y="803564"/>
                </a:lnTo>
                <a:lnTo>
                  <a:pt x="748146" y="1378528"/>
                </a:lnTo>
                <a:lnTo>
                  <a:pt x="1094509" y="928255"/>
                </a:lnTo>
                <a:lnTo>
                  <a:pt x="942109" y="207819"/>
                </a:lnTo>
                <a:lnTo>
                  <a:pt x="644237" y="0"/>
                </a:lnTo>
                <a:close/>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552" name="Forme libre 16"/>
          <p:cNvSpPr/>
          <p:nvPr/>
        </p:nvSpPr>
        <p:spPr>
          <a:xfrm>
            <a:off x="8652240" y="1565640"/>
            <a:ext cx="2842920" cy="4498560"/>
          </a:xfrm>
          <a:custGeom>
            <a:avLst/>
            <a:gdLst>
              <a:gd name="textAreaLeft" fmla="*/ 0 w 2842920"/>
              <a:gd name="textAreaRight" fmla="*/ 2847240 w 2842920"/>
              <a:gd name="textAreaTop" fmla="*/ 0 h 4498560"/>
              <a:gd name="textAreaBottom" fmla="*/ 4502880 h 4498560"/>
            </a:gdLst>
            <a:ahLst/>
            <a:cxnLst/>
            <a:rect l="textAreaLeft" t="textAreaTop" r="textAreaRight" b="textAreaBottom"/>
            <a:pathLst>
              <a:path w="2847109" h="4502728">
                <a:moveTo>
                  <a:pt x="0" y="1551710"/>
                </a:moveTo>
                <a:lnTo>
                  <a:pt x="422563" y="3394364"/>
                </a:lnTo>
                <a:lnTo>
                  <a:pt x="1898072" y="4502728"/>
                </a:lnTo>
                <a:lnTo>
                  <a:pt x="2715491" y="3539837"/>
                </a:lnTo>
                <a:lnTo>
                  <a:pt x="2847109" y="1149928"/>
                </a:lnTo>
                <a:lnTo>
                  <a:pt x="1316182" y="0"/>
                </a:lnTo>
                <a:lnTo>
                  <a:pt x="0" y="1551710"/>
                </a:lnTo>
                <a:close/>
              </a:path>
            </a:pathLst>
          </a:custGeom>
          <a:noFill/>
          <a:ln w="28575">
            <a:solidFill>
              <a:srgbClr val="06c20f"/>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553" name="Rectangle 17"/>
          <p:cNvSpPr/>
          <p:nvPr/>
        </p:nvSpPr>
        <p:spPr>
          <a:xfrm rot="2189400">
            <a:off x="7973280" y="5002560"/>
            <a:ext cx="195588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554" name="ZoneTexte 22"/>
          <p:cNvSpPr/>
          <p:nvPr/>
        </p:nvSpPr>
        <p:spPr>
          <a:xfrm>
            <a:off x="540000" y="1926360"/>
            <a:ext cx="2903400" cy="22226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600" strike="noStrike" u="none">
                <a:solidFill>
                  <a:schemeClr val="accent1">
                    <a:lumMod val="75000"/>
                  </a:schemeClr>
                </a:solidFill>
                <a:effectLst/>
                <a:uFillTx/>
                <a:latin typeface="Calibri"/>
              </a:rPr>
              <a:t>Energy ranges :</a:t>
            </a:r>
            <a:endParaRPr b="0" lang="fr-FR" sz="1600" strike="noStrike" u="none">
              <a:solidFill>
                <a:srgbClr val="000000"/>
              </a:solidFill>
              <a:effectLst/>
              <a:uFillTx/>
              <a:latin typeface="Arial"/>
            </a:endParaRPr>
          </a:p>
          <a:p>
            <a:pPr marL="360000" defTabSz="914400">
              <a:lnSpc>
                <a:spcPct val="100000"/>
              </a:lnSpc>
            </a:pPr>
            <a:r>
              <a:rPr b="0" lang="fr-FR" sz="1600" strike="noStrike" u="none">
                <a:solidFill>
                  <a:schemeClr val="accent1">
                    <a:lumMod val="75000"/>
                  </a:schemeClr>
                </a:solidFill>
                <a:effectLst/>
                <a:uFillTx/>
                <a:latin typeface="Calibri"/>
              </a:rPr>
              <a:t>33 MeV for protons</a:t>
            </a:r>
            <a:endParaRPr b="0" lang="fr-FR" sz="1600" strike="noStrike" u="none">
              <a:solidFill>
                <a:srgbClr val="000000"/>
              </a:solidFill>
              <a:effectLst/>
              <a:uFillTx/>
              <a:latin typeface="Arial"/>
            </a:endParaRPr>
          </a:p>
          <a:p>
            <a:pPr marL="360000" defTabSz="914400">
              <a:lnSpc>
                <a:spcPct val="100000"/>
              </a:lnSpc>
            </a:pPr>
            <a:r>
              <a:rPr b="0" lang="fr-FR" sz="1600" strike="noStrike" u="none">
                <a:solidFill>
                  <a:schemeClr val="accent1">
                    <a:lumMod val="75000"/>
                  </a:schemeClr>
                </a:solidFill>
                <a:effectLst/>
                <a:uFillTx/>
                <a:latin typeface="Calibri"/>
              </a:rPr>
              <a:t>40 MeV for deuterons</a:t>
            </a:r>
            <a:endParaRPr b="0" lang="fr-FR" sz="1600" strike="noStrike" u="none">
              <a:solidFill>
                <a:srgbClr val="000000"/>
              </a:solidFill>
              <a:effectLst/>
              <a:uFillTx/>
              <a:latin typeface="Arial"/>
            </a:endParaRPr>
          </a:p>
          <a:p>
            <a:pPr marL="360000" defTabSz="914400">
              <a:lnSpc>
                <a:spcPct val="100000"/>
              </a:lnSpc>
            </a:pPr>
            <a:r>
              <a:rPr b="0" lang="fr-FR" sz="1600" strike="noStrike" u="none">
                <a:solidFill>
                  <a:schemeClr val="accent1">
                    <a:lumMod val="75000"/>
                  </a:schemeClr>
                </a:solidFill>
                <a:effectLst/>
                <a:uFillTx/>
                <a:latin typeface="Calibri"/>
              </a:rPr>
              <a:t>&lt; 14.5 MeV/A for heavy ions</a:t>
            </a:r>
            <a:endParaRPr b="0" lang="fr-FR" sz="1600" strike="noStrike" u="none">
              <a:solidFill>
                <a:srgbClr val="000000"/>
              </a:solidFill>
              <a:effectLst/>
              <a:uFillTx/>
              <a:latin typeface="Arial"/>
            </a:endParaRPr>
          </a:p>
          <a:p>
            <a:pPr marL="360000" defTabSz="914400">
              <a:lnSpc>
                <a:spcPct val="100000"/>
              </a:lnSpc>
            </a:pPr>
            <a:endParaRPr b="0" lang="fr-FR" sz="1400" strike="noStrike" u="none">
              <a:solidFill>
                <a:srgbClr val="000000"/>
              </a:solidFill>
              <a:effectLst/>
              <a:uFillTx/>
              <a:latin typeface="Arial"/>
            </a:endParaRPr>
          </a:p>
          <a:p>
            <a:pPr marL="360000" defTabSz="914400">
              <a:lnSpc>
                <a:spcPct val="100000"/>
              </a:lnSpc>
            </a:pPr>
            <a:r>
              <a:rPr b="0" lang="fr-FR" sz="1600" strike="noStrike" u="none">
                <a:solidFill>
                  <a:schemeClr val="accent1">
                    <a:lumMod val="75000"/>
                  </a:schemeClr>
                </a:solidFill>
                <a:effectLst/>
                <a:uFillTx/>
                <a:latin typeface="Calibri"/>
              </a:rPr>
              <a:t>High intensities:</a:t>
            </a:r>
            <a:endParaRPr b="0" lang="fr-FR" sz="1600" strike="noStrike" u="none">
              <a:solidFill>
                <a:srgbClr val="000000"/>
              </a:solidFill>
              <a:effectLst/>
              <a:uFillTx/>
              <a:latin typeface="Arial"/>
            </a:endParaRPr>
          </a:p>
          <a:p>
            <a:pPr marL="360000" defTabSz="914400">
              <a:lnSpc>
                <a:spcPct val="100000"/>
              </a:lnSpc>
            </a:pPr>
            <a:r>
              <a:rPr b="0" lang="fr-FR" sz="1600" strike="noStrike" u="none">
                <a:solidFill>
                  <a:schemeClr val="accent1">
                    <a:lumMod val="75000"/>
                  </a:schemeClr>
                </a:solidFill>
                <a:effectLst/>
                <a:uFillTx/>
                <a:latin typeface="Calibri"/>
              </a:rPr>
              <a:t>up to 5 mA for deuterons</a:t>
            </a:r>
            <a:endParaRPr b="0" lang="fr-FR" sz="1600" strike="noStrike" u="none">
              <a:solidFill>
                <a:srgbClr val="000000"/>
              </a:solidFill>
              <a:effectLst/>
              <a:uFillTx/>
              <a:latin typeface="Arial"/>
            </a:endParaRPr>
          </a:p>
          <a:p>
            <a:pPr marL="360000" defTabSz="914400">
              <a:lnSpc>
                <a:spcPct val="100000"/>
              </a:lnSpc>
            </a:pPr>
            <a:r>
              <a:rPr b="0" lang="fr-FR" sz="1600" strike="noStrike" u="none">
                <a:solidFill>
                  <a:schemeClr val="accent1">
                    <a:lumMod val="75000"/>
                  </a:schemeClr>
                </a:solidFill>
                <a:effectLst/>
                <a:uFillTx/>
                <a:latin typeface="Calibri"/>
              </a:rPr>
              <a:t>&lt; 1mA for heavier ions</a:t>
            </a:r>
            <a:endParaRPr b="0" lang="fr-FR" sz="1600" strike="noStrike" u="none">
              <a:solidFill>
                <a:srgbClr val="000000"/>
              </a:solidFill>
              <a:effectLst/>
              <a:uFillTx/>
              <a:latin typeface="Arial"/>
            </a:endParaRPr>
          </a:p>
          <a:p>
            <a:pPr marL="360000" defTabSz="914400">
              <a:lnSpc>
                <a:spcPct val="100000"/>
              </a:lnSpc>
            </a:pPr>
            <a:endParaRPr b="0" lang="fr-FR" sz="1400" strike="noStrike" u="none">
              <a:solidFill>
                <a:srgbClr val="000000"/>
              </a:solidFill>
              <a:effectLst/>
              <a:uFillTx/>
              <a:latin typeface="Arial"/>
            </a:endParaRPr>
          </a:p>
        </p:txBody>
      </p:sp>
      <p:sp>
        <p:nvSpPr>
          <p:cNvPr id="555" name="ZoneTexte 23"/>
          <p:cNvSpPr/>
          <p:nvPr/>
        </p:nvSpPr>
        <p:spPr>
          <a:xfrm rot="18608400">
            <a:off x="8763840" y="2454480"/>
            <a:ext cx="1085760" cy="31212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1" lang="fr-FR" sz="1400" strike="noStrike" u="none">
                <a:solidFill>
                  <a:srgbClr val="c95827"/>
                </a:solidFill>
                <a:effectLst/>
                <a:uFillTx/>
                <a:latin typeface="Calibri"/>
              </a:rPr>
              <a:t>Exp. hall       </a:t>
            </a:r>
            <a:endParaRPr b="0" lang="fr-FR" sz="1400" strike="noStrike" u="none">
              <a:solidFill>
                <a:srgbClr val="000000"/>
              </a:solidFill>
              <a:effectLst/>
              <a:uFillTx/>
              <a:latin typeface="Arial"/>
            </a:endParaRPr>
          </a:p>
        </p:txBody>
      </p:sp>
      <p:sp>
        <p:nvSpPr>
          <p:cNvPr id="556" name="ZoneTexte 30"/>
          <p:cNvSpPr/>
          <p:nvPr/>
        </p:nvSpPr>
        <p:spPr>
          <a:xfrm>
            <a:off x="6913800" y="5650920"/>
            <a:ext cx="3472200" cy="527400"/>
          </a:xfrm>
          <a:prstGeom prst="rect">
            <a:avLst/>
          </a:prstGeom>
          <a:noFill/>
          <a:ln w="0">
            <a:noFill/>
          </a:ln>
        </p:spPr>
        <p:style>
          <a:lnRef idx="0"/>
          <a:fillRef idx="0"/>
          <a:effectRef idx="0"/>
          <a:fontRef idx="minor"/>
        </p:style>
        <p:txBody>
          <a:bodyPr lIns="90000" rIns="90000" tIns="45000" bIns="45000" anchor="t">
            <a:spAutoFit/>
          </a:bodyPr>
          <a:p>
            <a:pPr marL="285840" indent="-285840" defTabSz="914400">
              <a:lnSpc>
                <a:spcPct val="100000"/>
              </a:lnSpc>
              <a:buClr>
                <a:srgbClr val="00b050"/>
              </a:buClr>
              <a:buFont typeface="Arial"/>
              <a:buChar char="•"/>
            </a:pPr>
            <a:r>
              <a:rPr b="0" lang="fr-FR" sz="1400" strike="noStrike" u="none">
                <a:solidFill>
                  <a:srgbClr val="00b050"/>
                </a:solidFill>
                <a:effectLst/>
                <a:uFillTx/>
                <a:latin typeface="Calibri"/>
              </a:rPr>
              <a:t>From C to U</a:t>
            </a:r>
            <a:endParaRPr b="0" lang="fr-FR" sz="1400" strike="noStrike" u="none">
              <a:solidFill>
                <a:srgbClr val="000000"/>
              </a:solidFill>
              <a:effectLst/>
              <a:uFillTx/>
              <a:latin typeface="Arial"/>
            </a:endParaRPr>
          </a:p>
          <a:p>
            <a:pPr marL="285840" indent="-285840" defTabSz="914400">
              <a:lnSpc>
                <a:spcPct val="100000"/>
              </a:lnSpc>
              <a:buClr>
                <a:srgbClr val="00b050"/>
              </a:buClr>
              <a:buFont typeface="Arial"/>
              <a:buChar char="•"/>
            </a:pPr>
            <a:r>
              <a:rPr b="0" lang="fr-FR" sz="1400" strike="noStrike" u="none">
                <a:solidFill>
                  <a:srgbClr val="00b050"/>
                </a:solidFill>
                <a:effectLst/>
                <a:uFillTx/>
                <a:latin typeface="Calibri"/>
              </a:rPr>
              <a:t> Beam energies &lt; 95 MeV/A</a:t>
            </a:r>
            <a:endParaRPr b="0" lang="fr-FR" sz="1400" strike="noStrike" u="none">
              <a:solidFill>
                <a:srgbClr val="000000"/>
              </a:solidFill>
              <a:effectLst/>
              <a:uFillTx/>
              <a:latin typeface="Arial"/>
            </a:endParaRPr>
          </a:p>
        </p:txBody>
      </p:sp>
      <p:sp>
        <p:nvSpPr>
          <p:cNvPr id="557" name="ZoneTexte 31"/>
          <p:cNvSpPr/>
          <p:nvPr/>
        </p:nvSpPr>
        <p:spPr>
          <a:xfrm>
            <a:off x="6648480" y="4572360"/>
            <a:ext cx="1958400" cy="52740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pPr>
            <a:r>
              <a:rPr b="0" lang="fr-FR" sz="1400" strike="noStrike" u="none">
                <a:solidFill>
                  <a:srgbClr val="7030a0"/>
                </a:solidFill>
                <a:effectLst/>
                <a:uFillTx/>
                <a:latin typeface="Calibri"/>
              </a:rPr>
              <a:t>Post-acceleration energy</a:t>
            </a:r>
            <a:endParaRPr b="0" lang="fr-FR" sz="1400" strike="noStrike" u="none">
              <a:solidFill>
                <a:srgbClr val="000000"/>
              </a:solidFill>
              <a:effectLst/>
              <a:uFillTx/>
              <a:latin typeface="Arial"/>
            </a:endParaRPr>
          </a:p>
          <a:p>
            <a:pPr algn="ctr" defTabSz="914400">
              <a:lnSpc>
                <a:spcPct val="100000"/>
              </a:lnSpc>
            </a:pPr>
            <a:r>
              <a:rPr b="0" lang="fr-FR" sz="1400" strike="noStrike" u="none">
                <a:solidFill>
                  <a:srgbClr val="7030a0"/>
                </a:solidFill>
                <a:effectLst/>
                <a:uFillTx/>
                <a:latin typeface="Calibri"/>
              </a:rPr>
              <a:t>Up to 25 MeV/A</a:t>
            </a:r>
            <a:endParaRPr b="0" lang="fr-FR" sz="1400" strike="noStrike" u="none">
              <a:solidFill>
                <a:srgbClr val="000000"/>
              </a:solidFill>
              <a:effectLst/>
              <a:uFillTx/>
              <a:latin typeface="Arial"/>
            </a:endParaRPr>
          </a:p>
        </p:txBody>
      </p:sp>
      <p:sp>
        <p:nvSpPr>
          <p:cNvPr id="558" name="ZoneTexte 18"/>
          <p:cNvSpPr/>
          <p:nvPr/>
        </p:nvSpPr>
        <p:spPr>
          <a:xfrm rot="18608400">
            <a:off x="5444640" y="2557440"/>
            <a:ext cx="1071720" cy="37368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1" lang="fr-FR" sz="1800" strike="noStrike" u="none">
                <a:solidFill>
                  <a:srgbClr val="c95827"/>
                </a:solidFill>
                <a:effectLst/>
                <a:uFillTx/>
                <a:latin typeface="Calibri"/>
              </a:rPr>
              <a:t>S</a:t>
            </a:r>
            <a:r>
              <a:rPr b="1" lang="fr-FR" sz="1800" strike="noStrike" u="none" baseline="30000">
                <a:solidFill>
                  <a:srgbClr val="c95827"/>
                </a:solidFill>
                <a:effectLst/>
                <a:uFillTx/>
                <a:latin typeface="Calibri"/>
              </a:rPr>
              <a:t>3 </a:t>
            </a:r>
            <a:r>
              <a:rPr b="1" lang="fr-FR" sz="1400" strike="noStrike" u="none">
                <a:solidFill>
                  <a:srgbClr val="c95827"/>
                </a:solidFill>
                <a:effectLst/>
                <a:uFillTx/>
                <a:latin typeface="Calibri"/>
              </a:rPr>
              <a:t>(in-flight)</a:t>
            </a:r>
            <a:endParaRPr b="0" lang="fr-FR" sz="1400" strike="noStrike" u="none">
              <a:solidFill>
                <a:srgbClr val="000000"/>
              </a:solidFill>
              <a:effectLst/>
              <a:uFillTx/>
              <a:latin typeface="Arial"/>
            </a:endParaRPr>
          </a:p>
        </p:txBody>
      </p:sp>
      <p:sp>
        <p:nvSpPr>
          <p:cNvPr id="559" name="ZoneTexte 19"/>
          <p:cNvSpPr/>
          <p:nvPr/>
        </p:nvSpPr>
        <p:spPr>
          <a:xfrm rot="18608400">
            <a:off x="4188960" y="2281320"/>
            <a:ext cx="460800" cy="31212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1" lang="fr-FR" sz="1400" strike="noStrike" u="none">
                <a:solidFill>
                  <a:srgbClr val="c95827"/>
                </a:solidFill>
                <a:effectLst/>
                <a:uFillTx/>
                <a:latin typeface="Calibri"/>
              </a:rPr>
              <a:t>NFS</a:t>
            </a:r>
            <a:endParaRPr b="0" lang="fr-FR" sz="1400" strike="noStrike" u="none">
              <a:solidFill>
                <a:srgbClr val="000000"/>
              </a:solidFill>
              <a:effectLst/>
              <a:uFillTx/>
              <a:latin typeface="Arial"/>
            </a:endParaRPr>
          </a:p>
        </p:txBody>
      </p:sp>
      <p:sp>
        <p:nvSpPr>
          <p:cNvPr id="560" name="ZoneTexte 1"/>
          <p:cNvSpPr/>
          <p:nvPr/>
        </p:nvSpPr>
        <p:spPr>
          <a:xfrm>
            <a:off x="8495280" y="778680"/>
            <a:ext cx="3156480" cy="5274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i="1" lang="en-GB" sz="1400" strike="noStrike" u="none">
                <a:solidFill>
                  <a:schemeClr val="dk1"/>
                </a:solidFill>
                <a:effectLst/>
                <a:uFillTx/>
                <a:latin typeface="Calibri"/>
              </a:rPr>
              <a:t>J.-C. Thomas and B. Blank, </a:t>
            </a:r>
            <a:r>
              <a:rPr b="0" i="1" lang="en-GB" sz="1400" strike="noStrike" u="sng">
                <a:solidFill>
                  <a:schemeClr val="dk1"/>
                </a:solidFill>
                <a:effectLst/>
                <a:uFillTx/>
                <a:latin typeface="Calibri"/>
                <a:hlinkClick r:id="rId1"/>
              </a:rPr>
              <a:t>doi.org/10.1142/9789814417952_0045</a:t>
            </a:r>
            <a:endParaRPr b="0" lang="fr-FR" sz="1400" strike="noStrike" u="none">
              <a:solidFill>
                <a:srgbClr val="000000"/>
              </a:solidFill>
              <a:effectLst/>
              <a:uFillTx/>
              <a:latin typeface="Arial"/>
            </a:endParaRPr>
          </a:p>
        </p:txBody>
      </p:sp>
      <p:sp>
        <p:nvSpPr>
          <p:cNvPr id="561" name="Forme libre 5"/>
          <p:cNvSpPr/>
          <p:nvPr/>
        </p:nvSpPr>
        <p:spPr>
          <a:xfrm>
            <a:off x="7322040" y="1235160"/>
            <a:ext cx="4096800" cy="227520"/>
          </a:xfrm>
          <a:custGeom>
            <a:avLst/>
            <a:gdLst>
              <a:gd name="textAreaLeft" fmla="*/ 0 w 4096800"/>
              <a:gd name="textAreaRight" fmla="*/ 4101120 w 4096800"/>
              <a:gd name="textAreaTop" fmla="*/ 0 h 227520"/>
              <a:gd name="textAreaBottom" fmla="*/ 231840 h 227520"/>
            </a:gdLst>
            <a:ahLst/>
            <a:cxnLst/>
            <a:rect l="textAreaLeft" t="textAreaTop" r="textAreaRight" b="textAreaBottom"/>
            <a:pathLst>
              <a:path w="4101152" h="232011">
                <a:moveTo>
                  <a:pt x="4101152" y="0"/>
                </a:moveTo>
                <a:lnTo>
                  <a:pt x="177421" y="0"/>
                </a:lnTo>
                <a:lnTo>
                  <a:pt x="0" y="232011"/>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562" name="ZoneTexte 6"/>
          <p:cNvSpPr/>
          <p:nvPr/>
        </p:nvSpPr>
        <p:spPr>
          <a:xfrm>
            <a:off x="6339960" y="4969440"/>
            <a:ext cx="2758680" cy="312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i="1" lang="fr-FR" sz="1400" strike="noStrike" u="none">
                <a:solidFill>
                  <a:schemeClr val="dk1"/>
                </a:solidFill>
                <a:effectLst/>
                <a:uFillTx/>
                <a:latin typeface="Calibri"/>
              </a:rPr>
              <a:t>https://hal.science/hal-04099110v1</a:t>
            </a:r>
            <a:endParaRPr b="0" lang="fr-FR" sz="1400" strike="noStrike" u="none">
              <a:solidFill>
                <a:srgbClr val="000000"/>
              </a:solidFill>
              <a:effectLst/>
              <a:uFillTx/>
              <a:latin typeface="Arial"/>
            </a:endParaRPr>
          </a:p>
        </p:txBody>
      </p:sp>
      <p:sp>
        <p:nvSpPr>
          <p:cNvPr id="563" name="PlaceHolder 5"/>
          <p:cNvSpPr/>
          <p:nvPr/>
        </p:nvSpPr>
        <p:spPr>
          <a:xfrm>
            <a:off x="1199520" y="6490440"/>
            <a:ext cx="4398840" cy="363240"/>
          </a:xfrm>
          <a:prstGeom prst="rect">
            <a:avLst/>
          </a:prstGeom>
          <a:noFill/>
          <a:ln w="0">
            <a:noFill/>
          </a:ln>
        </p:spPr>
        <p:style>
          <a:lnRef idx="0"/>
          <a:fillRef idx="0"/>
          <a:effectRef idx="0"/>
          <a:fontRef idx="minor"/>
        </p:style>
        <p:txBody>
          <a:bodyPr lIns="90000" rIns="90000" tIns="45000" bIns="45000" anchor="ctr">
            <a:noAutofit/>
          </a:bodyPr>
          <a:p>
            <a:pPr defTabSz="914400">
              <a:lnSpc>
                <a:spcPct val="100000"/>
              </a:lnSpc>
              <a:tabLst>
                <a:tab algn="l" pos="0"/>
              </a:tabLst>
            </a:pPr>
            <a:r>
              <a:rPr b="0" lang="fr-FR" sz="1000" strike="noStrike" u="none">
                <a:solidFill>
                  <a:srgbClr val="000000"/>
                </a:solidFill>
                <a:effectLst/>
                <a:uFillTx/>
                <a:latin typeface="Arial"/>
              </a:rPr>
              <a:t>EMIS XX 2025 </a:t>
            </a:r>
            <a:r>
              <a:rPr b="0" lang="en-US" sz="1000" strike="noStrike" u="none">
                <a:solidFill>
                  <a:srgbClr val="000000"/>
                </a:solidFill>
                <a:effectLst/>
                <a:uFillTx/>
                <a:latin typeface="Arial"/>
              </a:rPr>
              <a:t>19–24 oct. 2025  Chateau Fairmont Whistler Canada</a:t>
            </a:r>
            <a:endParaRPr b="0" lang="fr-FR" sz="1000" strike="noStrike" u="none">
              <a:solidFill>
                <a:srgbClr val="000000"/>
              </a:solidFill>
              <a:effectLst/>
              <a:uFillTx/>
              <a:latin typeface="Arial"/>
            </a:endParaRPr>
          </a:p>
          <a:p>
            <a:pPr defTabSz="914400">
              <a:lnSpc>
                <a:spcPct val="100000"/>
              </a:lnSpc>
              <a:tabLst>
                <a:tab algn="l" pos="0"/>
              </a:tabLst>
            </a:pPr>
            <a:endParaRPr b="0" lang="fr-FR" sz="10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6" name="PlaceHolder 1"/>
          <p:cNvSpPr>
            <a:spLocks noGrp="1"/>
          </p:cNvSpPr>
          <p:nvPr>
            <p:ph type="ftr" idx="208"/>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EMIS XX 2025 </a:t>
            </a:r>
            <a:r>
              <a:rPr b="0" lang="en-US" sz="1000" strike="noStrike" u="none">
                <a:solidFill>
                  <a:schemeClr val="lt1"/>
                </a:solidFill>
                <a:effectLst/>
                <a:uFillTx/>
                <a:latin typeface="Arial"/>
              </a:rPr>
              <a:t>19–24 oct. 2025  Chateau Fairmont Whistler Canada</a:t>
            </a:r>
            <a:endParaRPr b="0" lang="fr-FR" sz="1000" strike="noStrike" u="none">
              <a:solidFill>
                <a:srgbClr val="000000"/>
              </a:solidFill>
              <a:effectLst/>
              <a:uFillTx/>
              <a:latin typeface="Times New Roman"/>
            </a:endParaRPr>
          </a:p>
        </p:txBody>
      </p:sp>
      <p:sp>
        <p:nvSpPr>
          <p:cNvPr id="1167" name="PlaceHolder 2"/>
          <p:cNvSpPr>
            <a:spLocks noGrp="1"/>
          </p:cNvSpPr>
          <p:nvPr>
            <p:ph type="dt" idx="209"/>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24/10/2025</a:t>
            </a:r>
            <a:endParaRPr b="0" lang="fr-FR" sz="1000" strike="noStrike" u="none">
              <a:solidFill>
                <a:srgbClr val="000000"/>
              </a:solidFill>
              <a:effectLst/>
              <a:uFillTx/>
              <a:latin typeface="Times New Roman"/>
            </a:endParaRPr>
          </a:p>
        </p:txBody>
      </p:sp>
      <p:sp>
        <p:nvSpPr>
          <p:cNvPr id="1168" name="PlaceHolder 4"/>
          <p:cNvSpPr/>
          <p:nvPr/>
        </p:nvSpPr>
        <p:spPr>
          <a:xfrm>
            <a:off x="1260000" y="1620000"/>
            <a:ext cx="4678560" cy="1258560"/>
          </a:xfrm>
          <a:prstGeom prst="rect">
            <a:avLst/>
          </a:prstGeom>
          <a:noFill/>
          <a:ln w="0">
            <a:noFill/>
          </a:ln>
        </p:spPr>
        <p:style>
          <a:lnRef idx="0"/>
          <a:fillRef idx="0"/>
          <a:effectRef idx="0"/>
          <a:fontRef idx="minor"/>
        </p:style>
        <p:txBody>
          <a:bodyPr lIns="90000" rIns="90000" tIns="45000" bIns="45000" anchor="ctr">
            <a:normAutofit/>
          </a:bodyPr>
          <a:p>
            <a:pPr defTabSz="914400">
              <a:lnSpc>
                <a:spcPct val="90000"/>
              </a:lnSpc>
              <a:tabLst>
                <a:tab algn="l" pos="0"/>
              </a:tabLst>
            </a:pPr>
            <a:r>
              <a:rPr b="1" lang="fr-FR" sz="4200" strike="noStrike" u="none">
                <a:solidFill>
                  <a:schemeClr val="accent2"/>
                </a:solidFill>
                <a:effectLst/>
                <a:uFillTx/>
                <a:latin typeface="Arial"/>
              </a:rPr>
              <a:t>Thank you for your attention</a:t>
            </a:r>
            <a:endParaRPr b="0" lang="fr-FR" sz="4200" strike="noStrike" u="none">
              <a:solidFill>
                <a:srgbClr val="000000"/>
              </a:solidFill>
              <a:effectLst/>
              <a:uFillTx/>
              <a:latin typeface="Arial"/>
            </a:endParaRPr>
          </a:p>
        </p:txBody>
      </p:sp>
      <p:sp>
        <p:nvSpPr>
          <p:cNvPr id="1169" name=""/>
          <p:cNvSpPr/>
          <p:nvPr/>
        </p:nvSpPr>
        <p:spPr>
          <a:xfrm>
            <a:off x="360000" y="3773880"/>
            <a:ext cx="6478560" cy="16275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1800" strike="noStrike" u="none">
                <a:solidFill>
                  <a:srgbClr val="000000"/>
                </a:solidFill>
                <a:effectLst/>
                <a:uFillTx/>
                <a:latin typeface="Arial"/>
              </a:rPr>
              <a:t>For any question regarding the future beams, and for preparing the letters of intent, please contact the persons responsible for the development of the new beams via the following generic email address: </a:t>
            </a:r>
            <a:r>
              <a:rPr b="0" lang="fr-FR" sz="1800" strike="noStrike" u="none">
                <a:solidFill>
                  <a:srgbClr val="60a3b3"/>
                </a:solidFill>
                <a:effectLst/>
                <a:uFillTx/>
                <a:latin typeface="Arial"/>
                <a:hlinkClick r:id="rId1"/>
              </a:rPr>
              <a:t>chartbeams-spiral1@ganil.fr</a:t>
            </a:r>
            <a:r>
              <a:rPr b="0" lang="fr-FR" sz="1800" strike="noStrike" u="none">
                <a:solidFill>
                  <a:srgbClr val="000000"/>
                </a:solidFill>
                <a:effectLst/>
                <a:uFillTx/>
                <a:latin typeface="Arial"/>
              </a:rPr>
              <a:t> </a:t>
            </a:r>
            <a:endParaRPr b="0" lang="fr-FR" sz="1800" strike="noStrike" u="none">
              <a:solidFill>
                <a:srgbClr val="000000"/>
              </a:solidFill>
              <a:effectLst/>
              <a:uFillTx/>
              <a:latin typeface="Arial"/>
            </a:endParaRPr>
          </a:p>
        </p:txBody>
      </p:sp>
      <p:pic>
        <p:nvPicPr>
          <p:cNvPr id="1170" name="" descr=""/>
          <p:cNvPicPr/>
          <p:nvPr/>
        </p:nvPicPr>
        <p:blipFill>
          <a:blip r:embed="rId2"/>
          <a:srcRect l="4548" t="27992" r="0" b="11637"/>
          <a:stretch/>
        </p:blipFill>
        <p:spPr>
          <a:xfrm>
            <a:off x="6971040" y="1260360"/>
            <a:ext cx="4907520" cy="4138200"/>
          </a:xfrm>
          <a:prstGeom prst="rect">
            <a:avLst/>
          </a:prstGeom>
          <a:noFill/>
          <a:ln w="0">
            <a:noFill/>
          </a:ln>
        </p:spPr>
      </p:pic>
      <p:sp>
        <p:nvSpPr>
          <p:cNvPr id="1171" name=""/>
          <p:cNvSpPr/>
          <p:nvPr/>
        </p:nvSpPr>
        <p:spPr>
          <a:xfrm>
            <a:off x="9180000" y="4860000"/>
            <a:ext cx="2698560" cy="6584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000" strike="noStrike" u="none">
                <a:solidFill>
                  <a:srgbClr val="ffffff"/>
                </a:solidFill>
                <a:effectLst/>
                <a:uFillTx/>
                <a:latin typeface="Arial"/>
              </a:rPr>
              <a:t>Amsterdam Airport</a:t>
            </a:r>
            <a:r>
              <a:rPr b="1" lang="fr-FR" sz="2000" strike="noStrike" u="none">
                <a:solidFill>
                  <a:srgbClr val="000000"/>
                </a:solidFill>
                <a:effectLst/>
                <a:uFillTx/>
                <a:latin typeface="Arial"/>
              </a:rPr>
              <a:t> </a:t>
            </a:r>
            <a:endParaRPr b="0" lang="fr-FR" sz="20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4" name="Rectangle à coins arrondis 40"/>
          <p:cNvSpPr/>
          <p:nvPr/>
        </p:nvSpPr>
        <p:spPr>
          <a:xfrm>
            <a:off x="6530040" y="4165200"/>
            <a:ext cx="2426040" cy="1852920"/>
          </a:xfrm>
          <a:prstGeom prst="roundRect">
            <a:avLst>
              <a:gd name="adj" fmla="val 7378"/>
            </a:avLst>
          </a:prstGeom>
          <a:solidFill>
            <a:schemeClr val="bg1"/>
          </a:solidFill>
          <a:ln>
            <a:solidFill>
              <a:srgbClr val="477884"/>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565" name="PlaceHolder 1"/>
          <p:cNvSpPr>
            <a:spLocks noGrp="1"/>
          </p:cNvSpPr>
          <p:nvPr>
            <p:ph type="dt" idx="175"/>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24/10/2025</a:t>
            </a:r>
            <a:endParaRPr b="0" lang="fr-FR" sz="1000" strike="noStrike" u="none">
              <a:solidFill>
                <a:srgbClr val="000000"/>
              </a:solidFill>
              <a:effectLst/>
              <a:uFillTx/>
              <a:latin typeface="Times New Roman"/>
            </a:endParaRPr>
          </a:p>
        </p:txBody>
      </p:sp>
      <p:sp>
        <p:nvSpPr>
          <p:cNvPr id="566" name="Rectangle à coins arrondis 5"/>
          <p:cNvSpPr/>
          <p:nvPr/>
        </p:nvSpPr>
        <p:spPr>
          <a:xfrm>
            <a:off x="3491280" y="4165200"/>
            <a:ext cx="2783880" cy="1852920"/>
          </a:xfrm>
          <a:prstGeom prst="roundRect">
            <a:avLst>
              <a:gd name="adj" fmla="val 7378"/>
            </a:avLst>
          </a:prstGeom>
          <a:solidFill>
            <a:schemeClr val="bg1"/>
          </a:solidFill>
          <a:ln>
            <a:solidFill>
              <a:srgbClr val="477884"/>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567" name="Rectangle à coins arrondis 6"/>
          <p:cNvSpPr/>
          <p:nvPr/>
        </p:nvSpPr>
        <p:spPr>
          <a:xfrm>
            <a:off x="9152640" y="4165200"/>
            <a:ext cx="2426040" cy="1852920"/>
          </a:xfrm>
          <a:prstGeom prst="roundRect">
            <a:avLst>
              <a:gd name="adj" fmla="val 7378"/>
            </a:avLst>
          </a:prstGeom>
          <a:solidFill>
            <a:schemeClr val="bg1"/>
          </a:solidFill>
          <a:ln>
            <a:solidFill>
              <a:srgbClr val="477884"/>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568" name="Rectangle à coins arrondis 7"/>
          <p:cNvSpPr/>
          <p:nvPr/>
        </p:nvSpPr>
        <p:spPr>
          <a:xfrm>
            <a:off x="318600" y="4165200"/>
            <a:ext cx="2783880" cy="1852920"/>
          </a:xfrm>
          <a:prstGeom prst="roundRect">
            <a:avLst>
              <a:gd name="adj" fmla="val 7378"/>
            </a:avLst>
          </a:prstGeom>
          <a:solidFill>
            <a:schemeClr val="bg1"/>
          </a:solidFill>
          <a:ln>
            <a:solidFill>
              <a:srgbClr val="477884"/>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pic>
        <p:nvPicPr>
          <p:cNvPr id="569" name="Image 8" descr="Table of elements"/>
          <p:cNvPicPr/>
          <p:nvPr/>
        </p:nvPicPr>
        <p:blipFill>
          <a:blip r:embed="rId1"/>
          <a:srcRect l="0" t="0" r="21059" b="50004"/>
          <a:stretch/>
        </p:blipFill>
        <p:spPr>
          <a:xfrm>
            <a:off x="6279120" y="1672200"/>
            <a:ext cx="5176080" cy="2035800"/>
          </a:xfrm>
          <a:prstGeom prst="rect">
            <a:avLst/>
          </a:prstGeom>
          <a:noFill/>
          <a:ln w="9525">
            <a:noFill/>
          </a:ln>
        </p:spPr>
      </p:pic>
      <p:pic>
        <p:nvPicPr>
          <p:cNvPr id="570" name="Image 9" descr=""/>
          <p:cNvPicPr/>
          <p:nvPr/>
        </p:nvPicPr>
        <p:blipFill>
          <a:blip r:embed="rId2"/>
          <a:stretch/>
        </p:blipFill>
        <p:spPr>
          <a:xfrm>
            <a:off x="771480" y="4331160"/>
            <a:ext cx="1938960" cy="1194120"/>
          </a:xfrm>
          <a:prstGeom prst="rect">
            <a:avLst/>
          </a:prstGeom>
          <a:noFill/>
          <a:ln w="0">
            <a:noFill/>
          </a:ln>
        </p:spPr>
      </p:pic>
      <p:pic>
        <p:nvPicPr>
          <p:cNvPr id="571" name="Image 10" descr=""/>
          <p:cNvPicPr/>
          <p:nvPr/>
        </p:nvPicPr>
        <p:blipFill>
          <a:blip r:embed="rId3"/>
          <a:stretch/>
        </p:blipFill>
        <p:spPr>
          <a:xfrm>
            <a:off x="9624240" y="4216680"/>
            <a:ext cx="1439640" cy="1177920"/>
          </a:xfrm>
          <a:prstGeom prst="rect">
            <a:avLst/>
          </a:prstGeom>
          <a:noFill/>
          <a:ln w="0">
            <a:noFill/>
          </a:ln>
        </p:spPr>
      </p:pic>
      <p:pic>
        <p:nvPicPr>
          <p:cNvPr id="572" name="Image 11" descr=""/>
          <p:cNvPicPr/>
          <p:nvPr/>
        </p:nvPicPr>
        <p:blipFill>
          <a:blip r:embed="rId4"/>
          <a:stretch/>
        </p:blipFill>
        <p:spPr>
          <a:xfrm>
            <a:off x="7071840" y="4219200"/>
            <a:ext cx="1392840" cy="1137240"/>
          </a:xfrm>
          <a:prstGeom prst="rect">
            <a:avLst/>
          </a:prstGeom>
          <a:noFill/>
          <a:ln w="0">
            <a:noFill/>
          </a:ln>
        </p:spPr>
      </p:pic>
      <p:sp>
        <p:nvSpPr>
          <p:cNvPr id="573" name="ZoneTexte 54"/>
          <p:cNvSpPr/>
          <p:nvPr/>
        </p:nvSpPr>
        <p:spPr>
          <a:xfrm>
            <a:off x="1308240" y="5501160"/>
            <a:ext cx="831600" cy="46584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pPr>
            <a:r>
              <a:rPr b="1" lang="fr-FR" sz="1200" strike="noStrike" u="none">
                <a:solidFill>
                  <a:schemeClr val="dk1"/>
                </a:solidFill>
                <a:effectLst/>
                <a:uFillTx/>
                <a:latin typeface="Arial"/>
              </a:rPr>
              <a:t>Nanogan</a:t>
            </a:r>
            <a:endParaRPr b="0" lang="fr-FR" sz="1200" strike="noStrike" u="none">
              <a:solidFill>
                <a:srgbClr val="000000"/>
              </a:solidFill>
              <a:effectLst/>
              <a:uFillTx/>
              <a:latin typeface="Arial"/>
            </a:endParaRPr>
          </a:p>
          <a:p>
            <a:pPr algn="ctr" defTabSz="914400">
              <a:lnSpc>
                <a:spcPct val="100000"/>
              </a:lnSpc>
            </a:pPr>
            <a:r>
              <a:rPr b="0" lang="fr-FR" sz="1200" strike="noStrike" u="none">
                <a:solidFill>
                  <a:schemeClr val="dk1"/>
                </a:solidFill>
                <a:effectLst/>
                <a:uFillTx/>
                <a:latin typeface="Arial"/>
              </a:rPr>
              <a:t>For gas</a:t>
            </a:r>
            <a:endParaRPr b="0" lang="fr-FR" sz="1200" strike="noStrike" u="none">
              <a:solidFill>
                <a:srgbClr val="000000"/>
              </a:solidFill>
              <a:effectLst/>
              <a:uFillTx/>
              <a:latin typeface="Arial"/>
            </a:endParaRPr>
          </a:p>
        </p:txBody>
      </p:sp>
      <p:sp>
        <p:nvSpPr>
          <p:cNvPr id="574" name="ZoneTexte 197"/>
          <p:cNvSpPr/>
          <p:nvPr/>
        </p:nvSpPr>
        <p:spPr>
          <a:xfrm>
            <a:off x="7325280" y="5501160"/>
            <a:ext cx="975600" cy="46584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pPr>
            <a:r>
              <a:rPr b="1" lang="fr-FR" sz="1200" strike="noStrike" u="none">
                <a:solidFill>
                  <a:schemeClr val="dk1"/>
                </a:solidFill>
                <a:effectLst/>
                <a:uFillTx/>
                <a:latin typeface="Arial"/>
              </a:rPr>
              <a:t>MonoNaKe</a:t>
            </a:r>
            <a:endParaRPr b="0" lang="fr-FR" sz="1200" strike="noStrike" u="none">
              <a:solidFill>
                <a:srgbClr val="000000"/>
              </a:solidFill>
              <a:effectLst/>
              <a:uFillTx/>
              <a:latin typeface="Arial"/>
            </a:endParaRPr>
          </a:p>
          <a:p>
            <a:pPr algn="ctr" defTabSz="914400">
              <a:lnSpc>
                <a:spcPct val="100000"/>
              </a:lnSpc>
            </a:pPr>
            <a:r>
              <a:rPr b="0" lang="fr-FR" sz="1200" strike="noStrike" u="none">
                <a:solidFill>
                  <a:schemeClr val="dk1"/>
                </a:solidFill>
                <a:effectLst/>
                <a:uFillTx/>
                <a:latin typeface="Arial"/>
              </a:rPr>
              <a:t>For alkaline</a:t>
            </a:r>
            <a:endParaRPr b="0" lang="fr-FR" sz="1200" strike="noStrike" u="none">
              <a:solidFill>
                <a:srgbClr val="000000"/>
              </a:solidFill>
              <a:effectLst/>
              <a:uFillTx/>
              <a:latin typeface="Arial"/>
            </a:endParaRPr>
          </a:p>
        </p:txBody>
      </p:sp>
      <p:sp>
        <p:nvSpPr>
          <p:cNvPr id="575" name="ZoneTexte 198"/>
          <p:cNvSpPr/>
          <p:nvPr/>
        </p:nvSpPr>
        <p:spPr>
          <a:xfrm>
            <a:off x="9209880" y="5524560"/>
            <a:ext cx="2229120" cy="46584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fr-FR" sz="1200" strike="noStrike" u="none">
                <a:solidFill>
                  <a:schemeClr val="dk1"/>
                </a:solidFill>
                <a:effectLst/>
                <a:uFillTx/>
                <a:latin typeface="Arial"/>
              </a:rPr>
              <a:t>TULIP </a:t>
            </a:r>
            <a:r>
              <a:rPr b="0" lang="fr-FR" sz="1200" strike="noStrike" u="none">
                <a:solidFill>
                  <a:schemeClr val="dk1"/>
                </a:solidFill>
                <a:effectLst/>
                <a:uFillTx/>
                <a:latin typeface="Arial"/>
              </a:rPr>
              <a:t>(SIS or FEBIAD)</a:t>
            </a:r>
            <a:endParaRPr b="0" lang="fr-FR" sz="1200" strike="noStrike" u="none">
              <a:solidFill>
                <a:srgbClr val="000000"/>
              </a:solidFill>
              <a:effectLst/>
              <a:uFillTx/>
              <a:latin typeface="Arial"/>
            </a:endParaRPr>
          </a:p>
          <a:p>
            <a:pPr algn="ctr" defTabSz="914400">
              <a:lnSpc>
                <a:spcPct val="100000"/>
              </a:lnSpc>
            </a:pPr>
            <a:r>
              <a:rPr b="0" lang="fr-FR" sz="1200" strike="noStrike" u="none">
                <a:solidFill>
                  <a:schemeClr val="dk1"/>
                </a:solidFill>
                <a:effectLst/>
                <a:uFillTx/>
                <a:latin typeface="Arial"/>
              </a:rPr>
              <a:t>For neutron deficient isotopes</a:t>
            </a:r>
            <a:endParaRPr b="0" lang="fr-FR" sz="1200" strike="noStrike" u="none">
              <a:solidFill>
                <a:srgbClr val="000000"/>
              </a:solidFill>
              <a:effectLst/>
              <a:uFillTx/>
              <a:latin typeface="Arial"/>
            </a:endParaRPr>
          </a:p>
        </p:txBody>
      </p:sp>
      <p:pic>
        <p:nvPicPr>
          <p:cNvPr id="576" name="Image 15" descr=""/>
          <p:cNvPicPr/>
          <p:nvPr/>
        </p:nvPicPr>
        <p:blipFill>
          <a:blip r:embed="rId5"/>
          <a:stretch/>
        </p:blipFill>
        <p:spPr>
          <a:xfrm>
            <a:off x="4008600" y="4219200"/>
            <a:ext cx="1757520" cy="1277640"/>
          </a:xfrm>
          <a:prstGeom prst="rect">
            <a:avLst/>
          </a:prstGeom>
          <a:noFill/>
          <a:ln w="0">
            <a:noFill/>
          </a:ln>
        </p:spPr>
      </p:pic>
      <p:sp>
        <p:nvSpPr>
          <p:cNvPr id="577" name="Ellipse 16"/>
          <p:cNvSpPr/>
          <p:nvPr/>
        </p:nvSpPr>
        <p:spPr>
          <a:xfrm>
            <a:off x="341640" y="3722400"/>
            <a:ext cx="349200" cy="349200"/>
          </a:xfrm>
          <a:prstGeom prst="ellipse">
            <a:avLst/>
          </a:prstGeom>
          <a:noFill/>
          <a:ln w="76200">
            <a:solidFill>
              <a:srgbClr val="3508f6"/>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578" name="Rectangle à coins arrondis 18"/>
          <p:cNvSpPr/>
          <p:nvPr/>
        </p:nvSpPr>
        <p:spPr>
          <a:xfrm>
            <a:off x="3566520" y="3732120"/>
            <a:ext cx="324000" cy="324000"/>
          </a:xfrm>
          <a:prstGeom prst="roundRect">
            <a:avLst>
              <a:gd name="adj" fmla="val 16667"/>
            </a:avLst>
          </a:prstGeom>
          <a:noFill/>
          <a:ln w="76200">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579" name="Rectangle à coins arrondis 19"/>
          <p:cNvSpPr/>
          <p:nvPr/>
        </p:nvSpPr>
        <p:spPr>
          <a:xfrm>
            <a:off x="9267120" y="3732120"/>
            <a:ext cx="324000" cy="324000"/>
          </a:xfrm>
          <a:prstGeom prst="roundRect">
            <a:avLst>
              <a:gd name="adj" fmla="val 16667"/>
            </a:avLst>
          </a:prstGeom>
          <a:noFill/>
          <a:ln w="76200">
            <a:solidFill>
              <a:srgbClr val="ff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580" name="ZoneTexte 198"/>
          <p:cNvSpPr/>
          <p:nvPr/>
        </p:nvSpPr>
        <p:spPr>
          <a:xfrm>
            <a:off x="4164480" y="5501160"/>
            <a:ext cx="1315080" cy="46584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pPr>
            <a:r>
              <a:rPr b="1" lang="fr-FR" sz="1200" strike="noStrike" u="none">
                <a:solidFill>
                  <a:schemeClr val="dk1"/>
                </a:solidFill>
                <a:effectLst/>
                <a:uFillTx/>
                <a:latin typeface="Arial"/>
              </a:rPr>
              <a:t>FEBIAD</a:t>
            </a:r>
            <a:endParaRPr b="0" lang="fr-FR" sz="1200" strike="noStrike" u="none">
              <a:solidFill>
                <a:srgbClr val="000000"/>
              </a:solidFill>
              <a:effectLst/>
              <a:uFillTx/>
              <a:latin typeface="Arial"/>
            </a:endParaRPr>
          </a:p>
          <a:p>
            <a:pPr algn="ctr" defTabSz="914400">
              <a:lnSpc>
                <a:spcPct val="100000"/>
              </a:lnSpc>
            </a:pPr>
            <a:r>
              <a:rPr b="0" lang="fr-FR" sz="1200" strike="noStrike" u="none">
                <a:solidFill>
                  <a:schemeClr val="dk1"/>
                </a:solidFill>
                <a:effectLst/>
                <a:uFillTx/>
                <a:latin typeface="Arial"/>
              </a:rPr>
              <a:t>For condensable</a:t>
            </a:r>
            <a:endParaRPr b="0" lang="fr-FR" sz="1200" strike="noStrike" u="none">
              <a:solidFill>
                <a:srgbClr val="000000"/>
              </a:solidFill>
              <a:effectLst/>
              <a:uFillTx/>
              <a:latin typeface="Arial"/>
            </a:endParaRPr>
          </a:p>
        </p:txBody>
      </p:sp>
      <p:sp>
        <p:nvSpPr>
          <p:cNvPr id="581" name="ZoneTexte 21"/>
          <p:cNvSpPr/>
          <p:nvPr/>
        </p:nvSpPr>
        <p:spPr>
          <a:xfrm>
            <a:off x="6897600" y="1203480"/>
            <a:ext cx="3896280" cy="927720"/>
          </a:xfrm>
          <a:prstGeom prst="rect">
            <a:avLst/>
          </a:prstGeom>
          <a:noFill/>
          <a:ln w="0">
            <a:noFill/>
          </a:ln>
        </p:spPr>
        <p:style>
          <a:lnRef idx="0"/>
          <a:fillRef idx="0"/>
          <a:effectRef idx="0"/>
          <a:fontRef idx="minor"/>
        </p:style>
        <p:txBody>
          <a:bodyPr wrap="none" lIns="90000" rIns="90000" tIns="45000" bIns="45000" anchor="t">
            <a:spAutoFit/>
          </a:bodyPr>
          <a:p>
            <a:pPr marL="285840" indent="-285840" defTabSz="914400">
              <a:lnSpc>
                <a:spcPct val="100000"/>
              </a:lnSpc>
              <a:buClr>
                <a:srgbClr val="000000"/>
              </a:buClr>
              <a:buFont typeface="Arial"/>
              <a:buChar char="•"/>
            </a:pPr>
            <a:r>
              <a:rPr b="0" lang="fr-FR" sz="1800" strike="noStrike" u="none">
                <a:solidFill>
                  <a:schemeClr val="dk1"/>
                </a:solidFill>
                <a:effectLst/>
                <a:uFillTx/>
                <a:latin typeface="Arial"/>
              </a:rPr>
              <a:t>58 primary beams from </a:t>
            </a:r>
            <a:r>
              <a:rPr b="0" lang="fr-FR" sz="1800" strike="noStrike" u="none" baseline="30000">
                <a:solidFill>
                  <a:schemeClr val="dk1"/>
                </a:solidFill>
                <a:effectLst/>
                <a:uFillTx/>
                <a:latin typeface="Arial"/>
              </a:rPr>
              <a:t>12</a:t>
            </a:r>
            <a:r>
              <a:rPr b="0" lang="fr-FR" sz="1800" strike="noStrike" u="none">
                <a:solidFill>
                  <a:schemeClr val="dk1"/>
                </a:solidFill>
                <a:effectLst/>
                <a:uFillTx/>
                <a:latin typeface="Arial"/>
              </a:rPr>
              <a:t>C to </a:t>
            </a:r>
            <a:r>
              <a:rPr b="0" lang="fr-FR" sz="1800" strike="noStrike" u="none" baseline="30000">
                <a:solidFill>
                  <a:schemeClr val="dk1"/>
                </a:solidFill>
                <a:effectLst/>
                <a:uFillTx/>
                <a:latin typeface="Arial"/>
              </a:rPr>
              <a:t>238</a:t>
            </a:r>
            <a:r>
              <a:rPr b="0" lang="fr-FR" sz="1800" strike="noStrike" u="none">
                <a:solidFill>
                  <a:schemeClr val="dk1"/>
                </a:solidFill>
                <a:effectLst/>
                <a:uFillTx/>
                <a:latin typeface="Arial"/>
              </a:rPr>
              <a:t>U</a:t>
            </a:r>
            <a:endParaRPr b="0" lang="fr-FR" sz="18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1800" strike="noStrike" u="none">
                <a:solidFill>
                  <a:schemeClr val="dk1"/>
                </a:solidFill>
                <a:effectLst/>
                <a:uFillTx/>
                <a:latin typeface="Arial"/>
              </a:rPr>
              <a:t>Graphite target (so far)</a:t>
            </a:r>
            <a:endParaRPr b="0" lang="fr-FR" sz="18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1800" strike="noStrike" u="none">
                <a:solidFill>
                  <a:schemeClr val="dk1"/>
                </a:solidFill>
                <a:effectLst/>
                <a:uFillTx/>
                <a:latin typeface="Arial"/>
              </a:rPr>
              <a:t>4 ion sources</a:t>
            </a:r>
            <a:endParaRPr b="0" lang="fr-FR" sz="1800" strike="noStrike" u="none">
              <a:solidFill>
                <a:srgbClr val="000000"/>
              </a:solidFill>
              <a:effectLst/>
              <a:uFillTx/>
              <a:latin typeface="Arial"/>
            </a:endParaRPr>
          </a:p>
        </p:txBody>
      </p:sp>
      <p:sp>
        <p:nvSpPr>
          <p:cNvPr id="582" name="Rectangle 22"/>
          <p:cNvSpPr/>
          <p:nvPr/>
        </p:nvSpPr>
        <p:spPr>
          <a:xfrm>
            <a:off x="1682280" y="1805040"/>
            <a:ext cx="910080" cy="910080"/>
          </a:xfrm>
          <a:prstGeom prst="rect">
            <a:avLst/>
          </a:prstGeom>
          <a:solidFill>
            <a:srgbClr val="66ccff"/>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r>
              <a:rPr b="0" lang="fr-FR" sz="1800" strike="noStrike" u="none">
                <a:solidFill>
                  <a:schemeClr val="dk1"/>
                </a:solidFill>
                <a:effectLst/>
                <a:uFillTx/>
                <a:latin typeface="Calibri"/>
              </a:rPr>
              <a:t>Target/stopper</a:t>
            </a:r>
            <a:endParaRPr b="0" lang="fr-FR" sz="1800" strike="noStrike" u="none">
              <a:solidFill>
                <a:srgbClr val="000000"/>
              </a:solidFill>
              <a:effectLst/>
              <a:uFillTx/>
              <a:latin typeface="Arial"/>
            </a:endParaRPr>
          </a:p>
        </p:txBody>
      </p:sp>
      <p:sp>
        <p:nvSpPr>
          <p:cNvPr id="583" name="Flèche droite 23"/>
          <p:cNvSpPr/>
          <p:nvPr/>
        </p:nvSpPr>
        <p:spPr>
          <a:xfrm>
            <a:off x="235080" y="1681920"/>
            <a:ext cx="1248840" cy="1123560"/>
          </a:xfrm>
          <a:prstGeom prst="rightArrow">
            <a:avLst>
              <a:gd name="adj1" fmla="val 50000"/>
              <a:gd name="adj2" fmla="val 500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r>
              <a:rPr b="0" lang="fr-FR" sz="1800" strike="noStrike" u="none">
                <a:solidFill>
                  <a:schemeClr val="dk1"/>
                </a:solidFill>
                <a:effectLst/>
                <a:uFillTx/>
                <a:latin typeface="Calibri"/>
              </a:rPr>
              <a:t>Primary beam</a:t>
            </a:r>
            <a:endParaRPr b="0" lang="fr-FR" sz="1800" strike="noStrike" u="none">
              <a:solidFill>
                <a:srgbClr val="000000"/>
              </a:solidFill>
              <a:effectLst/>
              <a:uFillTx/>
              <a:latin typeface="Arial"/>
            </a:endParaRPr>
          </a:p>
        </p:txBody>
      </p:sp>
      <p:sp>
        <p:nvSpPr>
          <p:cNvPr id="584" name="Rectangle 24"/>
          <p:cNvSpPr/>
          <p:nvPr/>
        </p:nvSpPr>
        <p:spPr>
          <a:xfrm>
            <a:off x="2907000" y="1805040"/>
            <a:ext cx="910080" cy="910080"/>
          </a:xfrm>
          <a:prstGeom prst="rect">
            <a:avLst/>
          </a:prstGeom>
          <a:solidFill>
            <a:srgbClr val="00ff00"/>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r>
              <a:rPr b="0" lang="fr-FR" sz="1800" strike="noStrike" u="none">
                <a:solidFill>
                  <a:schemeClr val="dk1"/>
                </a:solidFill>
                <a:effectLst/>
                <a:uFillTx/>
                <a:latin typeface="Calibri"/>
              </a:rPr>
              <a:t>Ion source</a:t>
            </a:r>
            <a:endParaRPr b="0" lang="fr-FR" sz="1800" strike="noStrike" u="none">
              <a:solidFill>
                <a:srgbClr val="000000"/>
              </a:solidFill>
              <a:effectLst/>
              <a:uFillTx/>
              <a:latin typeface="Arial"/>
            </a:endParaRPr>
          </a:p>
        </p:txBody>
      </p:sp>
      <p:sp>
        <p:nvSpPr>
          <p:cNvPr id="585" name="Triangle isocèle 25"/>
          <p:cNvSpPr/>
          <p:nvPr/>
        </p:nvSpPr>
        <p:spPr>
          <a:xfrm rot="13359600">
            <a:off x="3928320" y="1825560"/>
            <a:ext cx="1329120" cy="1319040"/>
          </a:xfrm>
          <a:prstGeom prst="triangle">
            <a:avLst>
              <a:gd name="adj" fmla="val 50000"/>
            </a:avLst>
          </a:prstGeom>
          <a:solidFill>
            <a:srgbClr val="ccffcc"/>
          </a:solidFill>
          <a:ln w="19050">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586" name="Flèche droite 26"/>
          <p:cNvSpPr/>
          <p:nvPr/>
        </p:nvSpPr>
        <p:spPr>
          <a:xfrm>
            <a:off x="2671200" y="2149560"/>
            <a:ext cx="180720" cy="240840"/>
          </a:xfrm>
          <a:prstGeom prst="rightArrow">
            <a:avLst>
              <a:gd name="adj1" fmla="val 50000"/>
              <a:gd name="adj2" fmla="val 50000"/>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587" name="ZoneTexte 27"/>
          <p:cNvSpPr/>
          <p:nvPr/>
        </p:nvSpPr>
        <p:spPr>
          <a:xfrm rot="18804000">
            <a:off x="4154400" y="2193120"/>
            <a:ext cx="108504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800" strike="noStrike" u="none">
                <a:solidFill>
                  <a:schemeClr val="dk1"/>
                </a:solidFill>
                <a:effectLst/>
                <a:uFillTx/>
                <a:latin typeface="Calibri"/>
              </a:rPr>
              <a:t>Separator</a:t>
            </a:r>
            <a:endParaRPr b="0" lang="fr-FR" sz="1800" strike="noStrike" u="none">
              <a:solidFill>
                <a:srgbClr val="000000"/>
              </a:solidFill>
              <a:effectLst/>
              <a:uFillTx/>
              <a:latin typeface="Arial"/>
            </a:endParaRPr>
          </a:p>
        </p:txBody>
      </p:sp>
      <p:sp>
        <p:nvSpPr>
          <p:cNvPr id="588" name="Rectangle 28"/>
          <p:cNvSpPr/>
          <p:nvPr/>
        </p:nvSpPr>
        <p:spPr>
          <a:xfrm>
            <a:off x="1594440" y="1737720"/>
            <a:ext cx="2325600" cy="1054440"/>
          </a:xfrm>
          <a:prstGeom prst="rect">
            <a:avLst/>
          </a:prstGeom>
          <a:noFill/>
          <a:ln>
            <a:solidFill>
              <a:srgbClr val="477884"/>
            </a:solidFill>
            <a:prstDash val="dash"/>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589" name="ZoneTexte 29"/>
          <p:cNvSpPr/>
          <p:nvPr/>
        </p:nvSpPr>
        <p:spPr>
          <a:xfrm>
            <a:off x="2498760" y="2838960"/>
            <a:ext cx="55908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800" strike="noStrike" u="none">
                <a:solidFill>
                  <a:schemeClr val="dk1"/>
                </a:solidFill>
                <a:effectLst/>
                <a:uFillTx/>
                <a:latin typeface="Calibri"/>
              </a:rPr>
              <a:t>TISS</a:t>
            </a:r>
            <a:endParaRPr b="0" lang="fr-FR" sz="1800" strike="noStrike" u="none">
              <a:solidFill>
                <a:srgbClr val="000000"/>
              </a:solidFill>
              <a:effectLst/>
              <a:uFillTx/>
              <a:latin typeface="Arial"/>
            </a:endParaRPr>
          </a:p>
        </p:txBody>
      </p:sp>
      <p:sp>
        <p:nvSpPr>
          <p:cNvPr id="590" name="ZoneTexte 30"/>
          <p:cNvSpPr/>
          <p:nvPr/>
        </p:nvSpPr>
        <p:spPr>
          <a:xfrm>
            <a:off x="1529640" y="1346760"/>
            <a:ext cx="200376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1800" strike="noStrike" u="none">
                <a:solidFill>
                  <a:schemeClr val="dk1"/>
                </a:solidFill>
                <a:effectLst/>
                <a:uFillTx/>
                <a:latin typeface="Calibri"/>
              </a:rPr>
              <a:t>The ISOL technique</a:t>
            </a:r>
            <a:endParaRPr b="0" lang="fr-FR" sz="1800" strike="noStrike" u="none">
              <a:solidFill>
                <a:srgbClr val="000000"/>
              </a:solidFill>
              <a:effectLst/>
              <a:uFillTx/>
              <a:latin typeface="Arial"/>
            </a:endParaRPr>
          </a:p>
        </p:txBody>
      </p:sp>
      <p:sp>
        <p:nvSpPr>
          <p:cNvPr id="591" name="Flèche droite 31"/>
          <p:cNvSpPr/>
          <p:nvPr/>
        </p:nvSpPr>
        <p:spPr>
          <a:xfrm>
            <a:off x="4037760" y="2149560"/>
            <a:ext cx="180720" cy="240840"/>
          </a:xfrm>
          <a:prstGeom prst="rightArrow">
            <a:avLst>
              <a:gd name="adj1" fmla="val 50000"/>
              <a:gd name="adj2" fmla="val 50000"/>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592" name="Flèche droite 32"/>
          <p:cNvSpPr/>
          <p:nvPr/>
        </p:nvSpPr>
        <p:spPr>
          <a:xfrm rot="5400000">
            <a:off x="4863600" y="2774520"/>
            <a:ext cx="180720" cy="240840"/>
          </a:xfrm>
          <a:prstGeom prst="rightArrow">
            <a:avLst>
              <a:gd name="adj1" fmla="val 50000"/>
              <a:gd name="adj2" fmla="val 50000"/>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593" name="ZoneTexte 33"/>
          <p:cNvSpPr/>
          <p:nvPr/>
        </p:nvSpPr>
        <p:spPr>
          <a:xfrm>
            <a:off x="4506120" y="2946600"/>
            <a:ext cx="1313280" cy="65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800" strike="noStrike" u="none">
                <a:solidFill>
                  <a:schemeClr val="dk1"/>
                </a:solidFill>
                <a:effectLst/>
                <a:uFillTx/>
                <a:latin typeface="Calibri"/>
              </a:rPr>
              <a:t>To user/</a:t>
            </a:r>
            <a:endParaRPr b="0" lang="fr-FR" sz="1800" strike="noStrike" u="none">
              <a:solidFill>
                <a:srgbClr val="000000"/>
              </a:solidFill>
              <a:effectLst/>
              <a:uFillTx/>
              <a:latin typeface="Arial"/>
            </a:endParaRPr>
          </a:p>
          <a:p>
            <a:pPr defTabSz="914400">
              <a:lnSpc>
                <a:spcPct val="100000"/>
              </a:lnSpc>
            </a:pPr>
            <a:r>
              <a:rPr b="0" lang="fr-FR" sz="1800" strike="noStrike" u="none">
                <a:solidFill>
                  <a:schemeClr val="dk1"/>
                </a:solidFill>
                <a:effectLst/>
                <a:uFillTx/>
                <a:latin typeface="Calibri"/>
              </a:rPr>
              <a:t>acceleration</a:t>
            </a:r>
            <a:endParaRPr b="0" lang="fr-FR" sz="1800" strike="noStrike" u="none">
              <a:solidFill>
                <a:srgbClr val="000000"/>
              </a:solidFill>
              <a:effectLst/>
              <a:uFillTx/>
              <a:latin typeface="Arial"/>
            </a:endParaRPr>
          </a:p>
        </p:txBody>
      </p:sp>
      <p:sp>
        <p:nvSpPr>
          <p:cNvPr id="594" name="ZoneTexte 2"/>
          <p:cNvSpPr/>
          <p:nvPr/>
        </p:nvSpPr>
        <p:spPr>
          <a:xfrm>
            <a:off x="2666880" y="4165200"/>
            <a:ext cx="44460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1800" strike="noStrike" u="none">
                <a:solidFill>
                  <a:schemeClr val="dk1"/>
                </a:solidFill>
                <a:effectLst/>
                <a:uFillTx/>
                <a:latin typeface="Calibri"/>
              </a:rPr>
              <a:t>N+</a:t>
            </a:r>
            <a:endParaRPr b="0" lang="fr-FR" sz="1800" strike="noStrike" u="none">
              <a:solidFill>
                <a:srgbClr val="000000"/>
              </a:solidFill>
              <a:effectLst/>
              <a:uFillTx/>
              <a:latin typeface="Arial"/>
            </a:endParaRPr>
          </a:p>
        </p:txBody>
      </p:sp>
      <p:sp>
        <p:nvSpPr>
          <p:cNvPr id="595" name="ZoneTexte 35"/>
          <p:cNvSpPr/>
          <p:nvPr/>
        </p:nvSpPr>
        <p:spPr>
          <a:xfrm>
            <a:off x="5863680" y="4174920"/>
            <a:ext cx="40968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1800" strike="noStrike" u="none">
                <a:solidFill>
                  <a:schemeClr val="dk1"/>
                </a:solidFill>
                <a:effectLst/>
                <a:uFillTx/>
                <a:latin typeface="Calibri"/>
              </a:rPr>
              <a:t>1+</a:t>
            </a:r>
            <a:endParaRPr b="0" lang="fr-FR" sz="1800" strike="noStrike" u="none">
              <a:solidFill>
                <a:srgbClr val="000000"/>
              </a:solidFill>
              <a:effectLst/>
              <a:uFillTx/>
              <a:latin typeface="Arial"/>
            </a:endParaRPr>
          </a:p>
        </p:txBody>
      </p:sp>
      <p:sp>
        <p:nvSpPr>
          <p:cNvPr id="596" name="ZoneTexte 36"/>
          <p:cNvSpPr/>
          <p:nvPr/>
        </p:nvSpPr>
        <p:spPr>
          <a:xfrm>
            <a:off x="11163960" y="4174920"/>
            <a:ext cx="40968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1800" strike="noStrike" u="none">
                <a:solidFill>
                  <a:schemeClr val="dk1"/>
                </a:solidFill>
                <a:effectLst/>
                <a:uFillTx/>
                <a:latin typeface="Calibri"/>
              </a:rPr>
              <a:t>1+</a:t>
            </a:r>
            <a:endParaRPr b="0" lang="fr-FR" sz="1800" strike="noStrike" u="none">
              <a:solidFill>
                <a:srgbClr val="000000"/>
              </a:solidFill>
              <a:effectLst/>
              <a:uFillTx/>
              <a:latin typeface="Arial"/>
            </a:endParaRPr>
          </a:p>
        </p:txBody>
      </p:sp>
      <p:sp>
        <p:nvSpPr>
          <p:cNvPr id="597" name="Espace réservé du texte 4"/>
          <p:cNvSpPr/>
          <p:nvPr/>
        </p:nvSpPr>
        <p:spPr>
          <a:xfrm>
            <a:off x="4160160" y="190080"/>
            <a:ext cx="4196520" cy="403200"/>
          </a:xfrm>
          <a:prstGeom prst="rect">
            <a:avLst/>
          </a:prstGeom>
          <a:solidFill>
            <a:schemeClr val="bg1"/>
          </a:solidFill>
          <a:ln w="0">
            <a:noFill/>
          </a:ln>
        </p:spPr>
        <p:style>
          <a:lnRef idx="0"/>
          <a:fillRef idx="0"/>
          <a:effectRef idx="0"/>
          <a:fontRef idx="minor"/>
        </p:style>
        <p:txBody>
          <a:bodyPr lIns="90000" rIns="90000" tIns="45000" bIns="45000" anchor="t">
            <a:noAutofit/>
          </a:bodyPr>
          <a:p>
            <a:pPr defTabSz="914400">
              <a:lnSpc>
                <a:spcPct val="90000"/>
              </a:lnSpc>
              <a:spcBef>
                <a:spcPts val="1199"/>
              </a:spcBef>
              <a:tabLst>
                <a:tab algn="l" pos="0"/>
              </a:tabLst>
            </a:pPr>
            <a:r>
              <a:rPr b="1" lang="fr-FR" sz="3200" strike="noStrike" u="none">
                <a:solidFill>
                  <a:srgbClr val="7030a0"/>
                </a:solidFill>
                <a:effectLst/>
                <a:uFillTx/>
                <a:latin typeface="Arial"/>
              </a:rPr>
              <a:t>SPIRAL1 installation</a:t>
            </a:r>
            <a:endParaRPr b="0" lang="fr-FR" sz="3200" strike="noStrike" u="none">
              <a:solidFill>
                <a:srgbClr val="000000"/>
              </a:solidFill>
              <a:effectLst/>
              <a:uFillTx/>
              <a:latin typeface="Arial"/>
            </a:endParaRPr>
          </a:p>
        </p:txBody>
      </p:sp>
      <p:sp>
        <p:nvSpPr>
          <p:cNvPr id="598" name="ZoneTexte 39"/>
          <p:cNvSpPr/>
          <p:nvPr/>
        </p:nvSpPr>
        <p:spPr>
          <a:xfrm>
            <a:off x="8551080" y="4174920"/>
            <a:ext cx="40968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1800" strike="noStrike" u="none">
                <a:solidFill>
                  <a:schemeClr val="dk1"/>
                </a:solidFill>
                <a:effectLst/>
                <a:uFillTx/>
                <a:latin typeface="Calibri"/>
              </a:rPr>
              <a:t>1+</a:t>
            </a:r>
            <a:endParaRPr b="0" lang="fr-FR" sz="1800" strike="noStrike" u="none">
              <a:solidFill>
                <a:srgbClr val="000000"/>
              </a:solidFill>
              <a:effectLst/>
              <a:uFillTx/>
              <a:latin typeface="Arial"/>
            </a:endParaRPr>
          </a:p>
        </p:txBody>
      </p:sp>
      <p:sp>
        <p:nvSpPr>
          <p:cNvPr id="599" name="Rectangle à coins arrondis 41"/>
          <p:cNvSpPr/>
          <p:nvPr/>
        </p:nvSpPr>
        <p:spPr>
          <a:xfrm>
            <a:off x="9748080" y="3730320"/>
            <a:ext cx="324000" cy="324000"/>
          </a:xfrm>
          <a:prstGeom prst="roundRect">
            <a:avLst>
              <a:gd name="adj" fmla="val 16667"/>
            </a:avLst>
          </a:prstGeom>
          <a:noFill/>
          <a:ln w="76200">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600" name="Rectangle à coins arrondis 42"/>
          <p:cNvSpPr/>
          <p:nvPr/>
        </p:nvSpPr>
        <p:spPr>
          <a:xfrm>
            <a:off x="6569280" y="3722400"/>
            <a:ext cx="324000" cy="324000"/>
          </a:xfrm>
          <a:prstGeom prst="roundRect">
            <a:avLst>
              <a:gd name="adj" fmla="val 16667"/>
            </a:avLst>
          </a:prstGeom>
          <a:noFill/>
          <a:ln w="76200">
            <a:solidFill>
              <a:srgbClr val="ff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601" name="PlaceHolder 6"/>
          <p:cNvSpPr/>
          <p:nvPr/>
        </p:nvSpPr>
        <p:spPr>
          <a:xfrm>
            <a:off x="1199520" y="6490440"/>
            <a:ext cx="4398840" cy="363240"/>
          </a:xfrm>
          <a:prstGeom prst="rect">
            <a:avLst/>
          </a:prstGeom>
          <a:noFill/>
          <a:ln w="0">
            <a:noFill/>
          </a:ln>
        </p:spPr>
        <p:style>
          <a:lnRef idx="0"/>
          <a:fillRef idx="0"/>
          <a:effectRef idx="0"/>
          <a:fontRef idx="minor"/>
        </p:style>
        <p:txBody>
          <a:bodyPr lIns="90000" rIns="90000" tIns="45000" bIns="45000" anchor="ctr">
            <a:noAutofit/>
          </a:bodyPr>
          <a:p>
            <a:pPr defTabSz="914400">
              <a:lnSpc>
                <a:spcPct val="100000"/>
              </a:lnSpc>
              <a:tabLst>
                <a:tab algn="l" pos="0"/>
              </a:tabLst>
            </a:pPr>
            <a:r>
              <a:rPr b="0" lang="fr-FR" sz="1000" strike="noStrike" u="none">
                <a:solidFill>
                  <a:schemeClr val="lt1"/>
                </a:solidFill>
                <a:effectLst/>
                <a:uFillTx/>
                <a:latin typeface="Arial"/>
              </a:rPr>
              <a:t>EMIS XX 2025 </a:t>
            </a:r>
            <a:r>
              <a:rPr b="0" lang="en-US" sz="1000" strike="noStrike" u="none">
                <a:solidFill>
                  <a:schemeClr val="lt1"/>
                </a:solidFill>
                <a:effectLst/>
                <a:uFillTx/>
                <a:latin typeface="Arial"/>
              </a:rPr>
              <a:t>19–24 oct. 2025  Chateau Fairmont Whistler Canada</a:t>
            </a:r>
            <a:endParaRPr b="0" lang="fr-FR" sz="1000" strike="noStrike" u="none">
              <a:solidFill>
                <a:srgbClr val="000000"/>
              </a:solidFill>
              <a:effectLst/>
              <a:uFillTx/>
              <a:latin typeface="Arial"/>
            </a:endParaRPr>
          </a:p>
          <a:p>
            <a:pPr defTabSz="914400">
              <a:lnSpc>
                <a:spcPct val="100000"/>
              </a:lnSpc>
              <a:tabLst>
                <a:tab algn="l" pos="0"/>
              </a:tabLst>
            </a:pPr>
            <a:endParaRPr b="0" lang="fr-FR" sz="1000" strike="noStrike" u="none">
              <a:solidFill>
                <a:srgbClr val="000000"/>
              </a:solidFill>
              <a:effectLst/>
              <a:uFillTx/>
              <a:latin typeface="Arial"/>
            </a:endParaRPr>
          </a:p>
        </p:txBody>
      </p:sp>
      <p:sp>
        <p:nvSpPr>
          <p:cNvPr id="602" name=""/>
          <p:cNvSpPr/>
          <p:nvPr/>
        </p:nvSpPr>
        <p:spPr>
          <a:xfrm>
            <a:off x="2170080" y="6048000"/>
            <a:ext cx="5929560" cy="4478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i="1" lang="fr-FR" sz="1400" strike="noStrike" u="none">
                <a:solidFill>
                  <a:schemeClr val="dk1"/>
                </a:solidFill>
                <a:effectLst/>
                <a:uFillTx/>
                <a:latin typeface="Calibri"/>
              </a:rPr>
              <a:t>For  more details, see P. Chauveau, Proceedings of ICIS 2025 conference, Oxford</a:t>
            </a:r>
            <a:endParaRPr b="0" lang="fr-FR" sz="1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3" name="Flèche droite 56"/>
          <p:cNvSpPr/>
          <p:nvPr/>
        </p:nvSpPr>
        <p:spPr>
          <a:xfrm flipH="1">
            <a:off x="4106880" y="5413680"/>
            <a:ext cx="3757680" cy="506160"/>
          </a:xfrm>
          <a:prstGeom prst="rightArrow">
            <a:avLst>
              <a:gd name="adj1" fmla="val 50000"/>
              <a:gd name="adj2" fmla="val 50000"/>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604" name="PlaceHolder 1"/>
          <p:cNvSpPr>
            <a:spLocks noGrp="1"/>
          </p:cNvSpPr>
          <p:nvPr>
            <p:ph type="ftr" idx="176"/>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EMIS XX 2025 </a:t>
            </a:r>
            <a:r>
              <a:rPr b="0" lang="en-US" sz="1000" strike="noStrike" u="none">
                <a:solidFill>
                  <a:schemeClr val="lt1"/>
                </a:solidFill>
                <a:effectLst/>
                <a:uFillTx/>
                <a:latin typeface="Arial"/>
              </a:rPr>
              <a:t>19–24 oct. 2025  Chateau Fairmont Whistler Canada</a:t>
            </a:r>
            <a:endParaRPr b="0" lang="fr-FR" sz="1000" strike="noStrike" u="none">
              <a:solidFill>
                <a:srgbClr val="000000"/>
              </a:solidFill>
              <a:effectLst/>
              <a:uFillTx/>
              <a:latin typeface="Times New Roman"/>
            </a:endParaRPr>
          </a:p>
        </p:txBody>
      </p:sp>
      <p:sp>
        <p:nvSpPr>
          <p:cNvPr id="605" name="PlaceHolder 2"/>
          <p:cNvSpPr>
            <a:spLocks noGrp="1"/>
          </p:cNvSpPr>
          <p:nvPr>
            <p:ph type="dt" idx="177"/>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24/10/2025</a:t>
            </a:r>
            <a:endParaRPr b="0" lang="fr-FR" sz="1000" strike="noStrike" u="none">
              <a:solidFill>
                <a:srgbClr val="000000"/>
              </a:solidFill>
              <a:effectLst/>
              <a:uFillTx/>
              <a:latin typeface="Times New Roman"/>
            </a:endParaRPr>
          </a:p>
        </p:txBody>
      </p:sp>
      <p:sp>
        <p:nvSpPr>
          <p:cNvPr id="606" name="PlaceHolder 3"/>
          <p:cNvSpPr>
            <a:spLocks noGrp="1"/>
          </p:cNvSpPr>
          <p:nvPr>
            <p:ph type="title"/>
          </p:nvPr>
        </p:nvSpPr>
        <p:spPr>
          <a:xfrm>
            <a:off x="3294720" y="480600"/>
            <a:ext cx="5703120" cy="113724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1" lang="fr-FR" sz="3200" strike="noStrike" u="none">
                <a:solidFill>
                  <a:schemeClr val="accent2"/>
                </a:solidFill>
                <a:effectLst/>
                <a:uFillTx/>
                <a:latin typeface="Arial"/>
              </a:rPr>
              <a:t>Origin of the TULIP project</a:t>
            </a:r>
            <a:endParaRPr b="0" lang="fr-FR" sz="3200" strike="noStrike" u="none">
              <a:solidFill>
                <a:srgbClr val="000000"/>
              </a:solidFill>
              <a:effectLst/>
              <a:uFillTx/>
              <a:latin typeface="Arial"/>
            </a:endParaRPr>
          </a:p>
        </p:txBody>
      </p:sp>
      <p:graphicFrame>
        <p:nvGraphicFramePr>
          <p:cNvPr id="607" name="Graphique 3"/>
          <p:cNvGraphicFramePr/>
          <p:nvPr/>
        </p:nvGraphicFramePr>
        <p:xfrm>
          <a:off x="3832200" y="2288880"/>
          <a:ext cx="5012280" cy="2660400"/>
        </p:xfrm>
        <a:graphic>
          <a:graphicData uri="http://schemas.openxmlformats.org/drawingml/2006/chart">
            <c:chart xmlns:c="http://schemas.openxmlformats.org/drawingml/2006/chart" xmlns:r="http://schemas.openxmlformats.org/officeDocument/2006/relationships" r:id="rId1"/>
          </a:graphicData>
        </a:graphic>
      </p:graphicFrame>
      <p:sp>
        <p:nvSpPr>
          <p:cNvPr id="608" name="ZoneTexte 28"/>
          <p:cNvSpPr/>
          <p:nvPr/>
        </p:nvSpPr>
        <p:spPr>
          <a:xfrm>
            <a:off x="3266640" y="1443960"/>
            <a:ext cx="5845320" cy="577080"/>
          </a:xfrm>
          <a:prstGeom prst="rect">
            <a:avLst/>
          </a:prstGeom>
          <a:solidFill>
            <a:schemeClr val="bg1"/>
          </a:solidFill>
          <a:ln w="0">
            <a:noFill/>
          </a:ln>
        </p:spPr>
        <p:style>
          <a:lnRef idx="0"/>
          <a:fillRef idx="0"/>
          <a:effectRef idx="0"/>
          <a:fontRef idx="minor"/>
        </p:style>
        <p:txBody>
          <a:bodyPr lIns="90000" rIns="90000" tIns="45000" bIns="45000" anchor="t">
            <a:spAutoFit/>
          </a:bodyPr>
          <a:p>
            <a:pPr algn="ctr" defTabSz="914400">
              <a:lnSpc>
                <a:spcPct val="100000"/>
              </a:lnSpc>
            </a:pPr>
            <a:r>
              <a:rPr b="0" lang="en-GB" sz="1600" strike="noStrike" u="none">
                <a:solidFill>
                  <a:srgbClr val="00b050"/>
                </a:solidFill>
                <a:effectLst/>
                <a:uFillTx/>
                <a:latin typeface="Aharoni"/>
              </a:rPr>
              <a:t>Atom-to-ion transformation </a:t>
            </a:r>
            <a:r>
              <a:rPr b="0" lang="fr-FR" sz="1600" strike="noStrike" u="none">
                <a:solidFill>
                  <a:srgbClr val="00b050"/>
                </a:solidFill>
                <a:effectLst/>
                <a:uFillTx/>
                <a:latin typeface="Aharoni"/>
              </a:rPr>
              <a:t>Eff </a:t>
            </a:r>
            <a:r>
              <a:rPr b="0" lang="fr-FR" sz="1600" strike="noStrike" u="none">
                <a:solidFill>
                  <a:schemeClr val="dk1"/>
                </a:solidFill>
                <a:effectLst/>
                <a:uFillTx/>
                <a:latin typeface="Aharoni"/>
              </a:rPr>
              <a:t>x</a:t>
            </a:r>
            <a:r>
              <a:rPr b="0" lang="fr-FR" sz="1600" strike="noStrike" u="none">
                <a:solidFill>
                  <a:schemeClr val="accent3"/>
                </a:solidFill>
                <a:effectLst/>
                <a:uFillTx/>
                <a:latin typeface="Aharoni"/>
              </a:rPr>
              <a:t> </a:t>
            </a:r>
            <a:r>
              <a:rPr b="0" lang="fr-FR" sz="1600" strike="noStrike" u="none">
                <a:solidFill>
                  <a:srgbClr val="0070c0"/>
                </a:solidFill>
                <a:effectLst/>
                <a:uFillTx/>
                <a:latin typeface="Aharoni"/>
              </a:rPr>
              <a:t>In-Target Production</a:t>
            </a:r>
            <a:endParaRPr b="0" lang="fr-FR" sz="1600" strike="noStrike" u="none">
              <a:solidFill>
                <a:srgbClr val="000000"/>
              </a:solidFill>
              <a:effectLst/>
              <a:uFillTx/>
              <a:latin typeface="Arial"/>
            </a:endParaRPr>
          </a:p>
          <a:p>
            <a:pPr algn="ctr" defTabSz="914400">
              <a:lnSpc>
                <a:spcPct val="100000"/>
              </a:lnSpc>
            </a:pPr>
            <a:r>
              <a:rPr b="0" lang="fr-FR" sz="1400" strike="noStrike" u="none">
                <a:solidFill>
                  <a:schemeClr val="dk1"/>
                </a:solidFill>
                <a:effectLst/>
                <a:uFillTx/>
                <a:latin typeface="Aharoni"/>
              </a:rPr>
              <a:t>=</a:t>
            </a:r>
            <a:r>
              <a:rPr b="0" lang="fr-FR" sz="1400" strike="noStrike" u="none">
                <a:solidFill>
                  <a:srgbClr val="ff0000"/>
                </a:solidFill>
                <a:effectLst/>
                <a:uFillTx/>
                <a:latin typeface="Aharoni"/>
              </a:rPr>
              <a:t> </a:t>
            </a:r>
            <a:r>
              <a:rPr b="1" lang="fr-FR" sz="1600" strike="noStrike" u="none">
                <a:solidFill>
                  <a:srgbClr val="ff0000"/>
                </a:solidFill>
                <a:effectLst/>
                <a:uFillTx/>
                <a:latin typeface="Aharoni"/>
              </a:rPr>
              <a:t>RIB intensity</a:t>
            </a:r>
            <a:endParaRPr b="0" lang="fr-FR" sz="1600" strike="noStrike" u="none">
              <a:solidFill>
                <a:srgbClr val="000000"/>
              </a:solidFill>
              <a:effectLst/>
              <a:uFillTx/>
              <a:latin typeface="Arial"/>
            </a:endParaRPr>
          </a:p>
        </p:txBody>
      </p:sp>
      <p:sp>
        <p:nvSpPr>
          <p:cNvPr id="609" name="ZoneTexte 29"/>
          <p:cNvSpPr/>
          <p:nvPr/>
        </p:nvSpPr>
        <p:spPr>
          <a:xfrm>
            <a:off x="4840200" y="4866840"/>
            <a:ext cx="2999520" cy="63828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pPr>
            <a:r>
              <a:rPr b="1" lang="en-GB" sz="1800" strike="noStrike" u="none">
                <a:solidFill>
                  <a:schemeClr val="dk1"/>
                </a:solidFill>
                <a:effectLst/>
                <a:uFillTx/>
                <a:latin typeface="Calibri"/>
              </a:rPr>
              <a:t>Power deposited in the target</a:t>
            </a:r>
            <a:endParaRPr b="0" lang="fr-FR" sz="1800" strike="noStrike" u="none">
              <a:solidFill>
                <a:srgbClr val="000000"/>
              </a:solidFill>
              <a:effectLst/>
              <a:uFillTx/>
              <a:latin typeface="Arial"/>
            </a:endParaRPr>
          </a:p>
          <a:p>
            <a:pPr algn="ctr" defTabSz="914400">
              <a:lnSpc>
                <a:spcPct val="100000"/>
              </a:lnSpc>
            </a:pPr>
            <a:r>
              <a:rPr b="0" i="1" lang="en-GB" sz="1800" strike="noStrike" u="none">
                <a:solidFill>
                  <a:schemeClr val="dk1"/>
                </a:solidFill>
                <a:effectLst/>
                <a:uFillTx/>
                <a:latin typeface="Calibri"/>
              </a:rPr>
              <a:t>(or size of the target)</a:t>
            </a:r>
            <a:endParaRPr b="0" lang="fr-FR" sz="1800" strike="noStrike" u="none">
              <a:solidFill>
                <a:srgbClr val="000000"/>
              </a:solidFill>
              <a:effectLst/>
              <a:uFillTx/>
              <a:latin typeface="Arial"/>
            </a:endParaRPr>
          </a:p>
        </p:txBody>
      </p:sp>
      <p:sp>
        <p:nvSpPr>
          <p:cNvPr id="610" name="ZoneTexte 30"/>
          <p:cNvSpPr/>
          <p:nvPr/>
        </p:nvSpPr>
        <p:spPr>
          <a:xfrm rot="5400000">
            <a:off x="7901280" y="3437280"/>
            <a:ext cx="2530080" cy="3351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GB" sz="1600" strike="noStrike" u="none">
                <a:solidFill>
                  <a:srgbClr val="0070c0"/>
                </a:solidFill>
                <a:effectLst/>
                <a:uFillTx/>
                <a:latin typeface="Aharoni"/>
              </a:rPr>
              <a:t>In-target production</a:t>
            </a:r>
            <a:endParaRPr b="0" lang="fr-FR" sz="1600" strike="noStrike" u="none">
              <a:solidFill>
                <a:srgbClr val="000000"/>
              </a:solidFill>
              <a:effectLst/>
              <a:uFillTx/>
              <a:latin typeface="Arial"/>
            </a:endParaRPr>
          </a:p>
        </p:txBody>
      </p:sp>
      <p:sp>
        <p:nvSpPr>
          <p:cNvPr id="611" name="ZoneTexte 31"/>
          <p:cNvSpPr/>
          <p:nvPr/>
        </p:nvSpPr>
        <p:spPr>
          <a:xfrm rot="16200000">
            <a:off x="2210760" y="3009960"/>
            <a:ext cx="2158920" cy="82080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en-GB" sz="1600" strike="noStrike" u="none">
                <a:solidFill>
                  <a:srgbClr val="00b050"/>
                </a:solidFill>
                <a:effectLst/>
                <a:uFillTx/>
                <a:latin typeface="Aharoni"/>
              </a:rPr>
              <a:t>Atom-to-ion transformation  efficiency (AIT)</a:t>
            </a:r>
            <a:endParaRPr b="0" lang="fr-FR" sz="1600" strike="noStrike" u="none">
              <a:solidFill>
                <a:srgbClr val="000000"/>
              </a:solidFill>
              <a:effectLst/>
              <a:uFillTx/>
              <a:latin typeface="Arial"/>
            </a:endParaRPr>
          </a:p>
        </p:txBody>
      </p:sp>
      <p:cxnSp>
        <p:nvCxnSpPr>
          <p:cNvPr id="612" name="Connecteur droit avec flèche 26"/>
          <p:cNvCxnSpPr/>
          <p:nvPr/>
        </p:nvCxnSpPr>
        <p:spPr>
          <a:xfrm flipH="1">
            <a:off x="6015600" y="2031840"/>
            <a:ext cx="180000" cy="888840"/>
          </a:xfrm>
          <a:prstGeom prst="straightConnector1">
            <a:avLst/>
          </a:prstGeom>
          <a:ln w="12700">
            <a:solidFill>
              <a:srgbClr val="ff0000"/>
            </a:solidFill>
            <a:round/>
            <a:tailEnd len="med" type="triangle" w="med"/>
          </a:ln>
        </p:spPr>
      </p:cxnSp>
      <p:cxnSp>
        <p:nvCxnSpPr>
          <p:cNvPr id="613" name="Connecteur droit avec flèche 10"/>
          <p:cNvCxnSpPr/>
          <p:nvPr/>
        </p:nvCxnSpPr>
        <p:spPr>
          <a:xfrm>
            <a:off x="4128480" y="4735080"/>
            <a:ext cx="4691880" cy="4320"/>
          </a:xfrm>
          <a:prstGeom prst="straightConnector1">
            <a:avLst/>
          </a:prstGeom>
          <a:ln w="0">
            <a:solidFill>
              <a:srgbClr val="261f4d"/>
            </a:solidFill>
            <a:tailEnd len="med" type="triangle" w="med"/>
          </a:ln>
        </p:spPr>
      </p:cxnSp>
      <p:cxnSp>
        <p:nvCxnSpPr>
          <p:cNvPr id="614" name="Connecteur droit 21"/>
          <p:cNvCxnSpPr/>
          <p:nvPr/>
        </p:nvCxnSpPr>
        <p:spPr>
          <a:xfrm flipV="1">
            <a:off x="8806680" y="2485440"/>
            <a:ext cx="4320" cy="2073960"/>
          </a:xfrm>
          <a:prstGeom prst="straightConnector1">
            <a:avLst/>
          </a:prstGeom>
          <a:ln w="0">
            <a:solidFill>
              <a:srgbClr val="0070c0"/>
            </a:solidFill>
            <a:tailEnd len="med" type="triangle" w="med"/>
          </a:ln>
        </p:spPr>
      </p:cxnSp>
      <p:sp>
        <p:nvSpPr>
          <p:cNvPr id="615" name="ZoneTexte 37"/>
          <p:cNvSpPr/>
          <p:nvPr/>
        </p:nvSpPr>
        <p:spPr>
          <a:xfrm>
            <a:off x="1249920" y="1672200"/>
            <a:ext cx="2127600" cy="57708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pPr>
            <a:r>
              <a:rPr b="0" i="1" lang="fr-FR" sz="1600" strike="noStrike" u="none">
                <a:solidFill>
                  <a:schemeClr val="dk1"/>
                </a:solidFill>
                <a:effectLst/>
                <a:uFillTx/>
                <a:latin typeface="Calibri"/>
              </a:rPr>
              <a:t>Position and magnitude</a:t>
            </a:r>
            <a:endParaRPr b="0" lang="fr-FR" sz="1600" strike="noStrike" u="none">
              <a:solidFill>
                <a:srgbClr val="000000"/>
              </a:solidFill>
              <a:effectLst/>
              <a:uFillTx/>
              <a:latin typeface="Arial"/>
            </a:endParaRPr>
          </a:p>
          <a:p>
            <a:pPr algn="ctr" defTabSz="914400">
              <a:lnSpc>
                <a:spcPct val="100000"/>
              </a:lnSpc>
            </a:pPr>
            <a:r>
              <a:rPr b="0" i="1" lang="fr-FR" sz="1600" strike="noStrike" u="none">
                <a:solidFill>
                  <a:schemeClr val="dk1"/>
                </a:solidFill>
                <a:effectLst/>
                <a:uFillTx/>
                <a:latin typeface="Calibri"/>
              </a:rPr>
              <a:t>depend on the half-live</a:t>
            </a:r>
            <a:endParaRPr b="0" lang="fr-FR" sz="1600" strike="noStrike" u="none">
              <a:solidFill>
                <a:srgbClr val="000000"/>
              </a:solidFill>
              <a:effectLst/>
              <a:uFillTx/>
              <a:latin typeface="Arial"/>
            </a:endParaRPr>
          </a:p>
        </p:txBody>
      </p:sp>
      <p:cxnSp>
        <p:nvCxnSpPr>
          <p:cNvPr id="616" name="Connecteur droit 41"/>
          <p:cNvCxnSpPr/>
          <p:nvPr/>
        </p:nvCxnSpPr>
        <p:spPr>
          <a:xfrm>
            <a:off x="5268600" y="2485440"/>
            <a:ext cx="4320" cy="650160"/>
          </a:xfrm>
          <a:prstGeom prst="straightConnector1">
            <a:avLst/>
          </a:prstGeom>
          <a:ln w="0">
            <a:solidFill>
              <a:srgbClr val="000000"/>
            </a:solidFill>
            <a:prstDash val="dash"/>
          </a:ln>
        </p:spPr>
      </p:cxnSp>
      <p:sp>
        <p:nvSpPr>
          <p:cNvPr id="617" name="Forme libre 8"/>
          <p:cNvSpPr/>
          <p:nvPr/>
        </p:nvSpPr>
        <p:spPr>
          <a:xfrm>
            <a:off x="1244520" y="2217600"/>
            <a:ext cx="4019040" cy="266760"/>
          </a:xfrm>
          <a:custGeom>
            <a:avLst/>
            <a:gdLst>
              <a:gd name="textAreaLeft" fmla="*/ 0 w 4019040"/>
              <a:gd name="textAreaRight" fmla="*/ 4023360 w 4019040"/>
              <a:gd name="textAreaTop" fmla="*/ 0 h 266760"/>
              <a:gd name="textAreaBottom" fmla="*/ 271080 h 266760"/>
            </a:gdLst>
            <a:ahLst/>
            <a:cxnLst/>
            <a:rect l="textAreaLeft" t="textAreaTop" r="textAreaRight" b="textAreaBottom"/>
            <a:pathLst>
              <a:path w="1864519" h="300037">
                <a:moveTo>
                  <a:pt x="0" y="0"/>
                </a:moveTo>
                <a:lnTo>
                  <a:pt x="1678781" y="0"/>
                </a:lnTo>
                <a:lnTo>
                  <a:pt x="1864519" y="185738"/>
                </a:lnTo>
                <a:lnTo>
                  <a:pt x="1864519" y="300037"/>
                </a:lnTo>
              </a:path>
            </a:pathLst>
          </a:custGeom>
          <a:noFill/>
          <a:ln>
            <a:solidFill>
              <a:srgbClr val="000000"/>
            </a:solidFill>
            <a:tailEnd len="med" type="triangle" w="me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fr-FR" sz="1800" strike="noStrike" u="none">
              <a:solidFill>
                <a:schemeClr val="lt1"/>
              </a:solidFill>
              <a:effectLst/>
              <a:uFillTx/>
              <a:latin typeface="Calibri"/>
            </a:endParaRPr>
          </a:p>
        </p:txBody>
      </p:sp>
      <p:sp>
        <p:nvSpPr>
          <p:cNvPr id="618" name="ZoneTexte 55"/>
          <p:cNvSpPr/>
          <p:nvPr/>
        </p:nvSpPr>
        <p:spPr>
          <a:xfrm>
            <a:off x="5014440" y="5474160"/>
            <a:ext cx="282024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800" strike="noStrike" u="none">
                <a:solidFill>
                  <a:schemeClr val="dk1"/>
                </a:solidFill>
                <a:effectLst/>
                <a:uFillTx/>
                <a:latin typeface="Calibri"/>
              </a:rPr>
              <a:t>Towards short-lived isotopes</a:t>
            </a:r>
            <a:endParaRPr b="0" lang="fr-FR"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9" name="PlaceHolder 1"/>
          <p:cNvSpPr>
            <a:spLocks noGrp="1"/>
          </p:cNvSpPr>
          <p:nvPr>
            <p:ph type="ftr" idx="178"/>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EMIS XX 2025 </a:t>
            </a:r>
            <a:r>
              <a:rPr b="0" lang="en-US" sz="1000" strike="noStrike" u="none">
                <a:solidFill>
                  <a:schemeClr val="lt1"/>
                </a:solidFill>
                <a:effectLst/>
                <a:uFillTx/>
                <a:latin typeface="Arial"/>
              </a:rPr>
              <a:t>19–24 oct. 2025  Chateau Fairmont Whistler Canada</a:t>
            </a:r>
            <a:endParaRPr b="0" lang="fr-FR" sz="1000" strike="noStrike" u="none">
              <a:solidFill>
                <a:srgbClr val="000000"/>
              </a:solidFill>
              <a:effectLst/>
              <a:uFillTx/>
              <a:latin typeface="Times New Roman"/>
            </a:endParaRPr>
          </a:p>
        </p:txBody>
      </p:sp>
      <p:sp>
        <p:nvSpPr>
          <p:cNvPr id="620" name="PlaceHolder 2"/>
          <p:cNvSpPr>
            <a:spLocks noGrp="1"/>
          </p:cNvSpPr>
          <p:nvPr>
            <p:ph type="dt" idx="179"/>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24/10/2025</a:t>
            </a:r>
            <a:endParaRPr b="0" lang="fr-FR" sz="1000" strike="noStrike" u="none">
              <a:solidFill>
                <a:srgbClr val="000000"/>
              </a:solidFill>
              <a:effectLst/>
              <a:uFillTx/>
              <a:latin typeface="Times New Roman"/>
            </a:endParaRPr>
          </a:p>
        </p:txBody>
      </p:sp>
      <p:sp>
        <p:nvSpPr>
          <p:cNvPr id="621" name="PlaceHolder 3"/>
          <p:cNvSpPr>
            <a:spLocks noGrp="1"/>
          </p:cNvSpPr>
          <p:nvPr>
            <p:ph type="title"/>
          </p:nvPr>
        </p:nvSpPr>
        <p:spPr>
          <a:xfrm>
            <a:off x="3654720" y="720000"/>
            <a:ext cx="4983120" cy="113724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1" lang="fr-FR" sz="3200" strike="noStrike" u="none">
                <a:solidFill>
                  <a:schemeClr val="accent2"/>
                </a:solidFill>
                <a:effectLst/>
                <a:uFillTx/>
                <a:latin typeface="Arial"/>
              </a:rPr>
              <a:t>TULIP project questions</a:t>
            </a:r>
            <a:endParaRPr b="0" lang="fr-FR" sz="3200" strike="noStrike" u="none">
              <a:solidFill>
                <a:srgbClr val="000000"/>
              </a:solidFill>
              <a:effectLst/>
              <a:uFillTx/>
              <a:latin typeface="Arial"/>
            </a:endParaRPr>
          </a:p>
        </p:txBody>
      </p:sp>
      <p:sp>
        <p:nvSpPr>
          <p:cNvPr id="622" name="ZoneTexte 3"/>
          <p:cNvSpPr/>
          <p:nvPr/>
        </p:nvSpPr>
        <p:spPr>
          <a:xfrm>
            <a:off x="1199520" y="2001600"/>
            <a:ext cx="9748440" cy="22860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2400" strike="noStrike" u="none">
                <a:solidFill>
                  <a:schemeClr val="dk1"/>
                </a:solidFill>
                <a:effectLst/>
                <a:uFillTx/>
                <a:latin typeface="Calibri"/>
              </a:rPr>
              <a:t>Is it possible to produce competitive RIB intensities by favoring the Atom-to-Ion Transformation efficiency rather than the in-target production?</a:t>
            </a:r>
            <a:endParaRPr b="0" lang="fr-FR" sz="2400" strike="noStrike" u="none">
              <a:solidFill>
                <a:srgbClr val="000000"/>
              </a:solidFill>
              <a:effectLst/>
              <a:uFillTx/>
              <a:latin typeface="Arial"/>
            </a:endParaRPr>
          </a:p>
          <a:p>
            <a:pPr defTabSz="914400">
              <a:lnSpc>
                <a:spcPct val="100000"/>
              </a:lnSpc>
            </a:pPr>
            <a:endParaRPr b="0" lang="fr-FR" sz="2400" strike="noStrike" u="none">
              <a:solidFill>
                <a:srgbClr val="000000"/>
              </a:solidFill>
              <a:effectLst/>
              <a:uFillTx/>
              <a:latin typeface="Arial"/>
            </a:endParaRPr>
          </a:p>
          <a:p>
            <a:pPr defTabSz="914400">
              <a:lnSpc>
                <a:spcPct val="100000"/>
              </a:lnSpc>
            </a:pPr>
            <a:r>
              <a:rPr b="0" lang="fr-FR" sz="2400" strike="noStrike" u="none">
                <a:solidFill>
                  <a:schemeClr val="dk1"/>
                </a:solidFill>
                <a:effectLst/>
                <a:uFillTx/>
                <a:latin typeface="Calibri"/>
              </a:rPr>
              <a:t>Why address this issue?</a:t>
            </a:r>
            <a:endParaRPr b="0" lang="fr-FR" sz="2400" strike="noStrike" u="none">
              <a:solidFill>
                <a:srgbClr val="000000"/>
              </a:solidFill>
              <a:effectLst/>
              <a:uFillTx/>
              <a:latin typeface="Arial"/>
            </a:endParaRPr>
          </a:p>
          <a:p>
            <a:pPr defTabSz="914400">
              <a:lnSpc>
                <a:spcPct val="100000"/>
              </a:lnSpc>
            </a:pPr>
            <a:endParaRPr b="0" lang="fr-FR" sz="2400" strike="noStrike" u="none">
              <a:solidFill>
                <a:srgbClr val="000000"/>
              </a:solidFill>
              <a:effectLst/>
              <a:uFillTx/>
              <a:latin typeface="Arial"/>
            </a:endParaRPr>
          </a:p>
          <a:p>
            <a:pPr defTabSz="914400">
              <a:lnSpc>
                <a:spcPct val="100000"/>
              </a:lnSpc>
            </a:pPr>
            <a:r>
              <a:rPr b="0" lang="fr-FR" sz="2400" strike="noStrike" u="none">
                <a:solidFill>
                  <a:schemeClr val="dk1"/>
                </a:solidFill>
                <a:effectLst/>
                <a:uFillTx/>
                <a:latin typeface="Calibri"/>
              </a:rPr>
              <a:t>How to go about it?</a:t>
            </a:r>
            <a:endParaRPr b="0" lang="fr-FR" sz="2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3" name="PlaceHolder 1"/>
          <p:cNvSpPr>
            <a:spLocks noGrp="1"/>
          </p:cNvSpPr>
          <p:nvPr>
            <p:ph type="ftr" idx="180"/>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50" strike="noStrike" u="none">
                <a:solidFill>
                  <a:schemeClr val="lt1"/>
                </a:solidFill>
                <a:effectLst/>
                <a:uFillTx/>
                <a:latin typeface="Arial"/>
              </a:defRPr>
            </a:lvl1pPr>
          </a:lstStyle>
          <a:p>
            <a:pPr indent="0" defTabSz="914400">
              <a:lnSpc>
                <a:spcPct val="100000"/>
              </a:lnSpc>
              <a:buNone/>
              <a:tabLst>
                <a:tab algn="l" pos="0"/>
              </a:tabLst>
            </a:pPr>
            <a:r>
              <a:rPr b="0" lang="fr-FR" sz="1050" strike="noStrike" u="none">
                <a:solidFill>
                  <a:schemeClr val="lt1"/>
                </a:solidFill>
                <a:effectLst/>
                <a:uFillTx/>
                <a:latin typeface="Arial"/>
              </a:rPr>
              <a:t>EMIS XX 2025 </a:t>
            </a:r>
            <a:r>
              <a:rPr b="0" lang="en-US" sz="1050" strike="noStrike" u="none">
                <a:solidFill>
                  <a:schemeClr val="lt1"/>
                </a:solidFill>
                <a:effectLst/>
                <a:uFillTx/>
                <a:latin typeface="Arial"/>
              </a:rPr>
              <a:t>19–24 oct. 2025  Chateau Fairmont Whistler Canada</a:t>
            </a:r>
            <a:endParaRPr b="0" lang="fr-FR" sz="1050" strike="noStrike" u="none">
              <a:solidFill>
                <a:srgbClr val="000000"/>
              </a:solidFill>
              <a:effectLst/>
              <a:uFillTx/>
              <a:latin typeface="Times New Roman"/>
            </a:endParaRPr>
          </a:p>
        </p:txBody>
      </p:sp>
      <p:sp>
        <p:nvSpPr>
          <p:cNvPr id="624" name="PlaceHolder 2"/>
          <p:cNvSpPr>
            <a:spLocks noGrp="1"/>
          </p:cNvSpPr>
          <p:nvPr>
            <p:ph type="dt" idx="181"/>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50" strike="noStrike" u="none">
                <a:solidFill>
                  <a:schemeClr val="lt1"/>
                </a:solidFill>
                <a:effectLst/>
                <a:uFillTx/>
                <a:latin typeface="Arial"/>
              </a:defRPr>
            </a:lvl1pPr>
          </a:lstStyle>
          <a:p>
            <a:pPr indent="0" algn="r" defTabSz="914400">
              <a:lnSpc>
                <a:spcPct val="100000"/>
              </a:lnSpc>
              <a:buNone/>
              <a:tabLst>
                <a:tab algn="l" pos="0"/>
              </a:tabLst>
            </a:pPr>
            <a:r>
              <a:rPr b="0" lang="fr-FR" sz="1050" strike="noStrike" u="none">
                <a:solidFill>
                  <a:schemeClr val="lt1"/>
                </a:solidFill>
                <a:effectLst/>
                <a:uFillTx/>
                <a:latin typeface="Arial"/>
              </a:rPr>
              <a:t>24/10/2025</a:t>
            </a:r>
            <a:endParaRPr b="0" lang="fr-FR" sz="1050" strike="noStrike" u="none">
              <a:solidFill>
                <a:srgbClr val="000000"/>
              </a:solidFill>
              <a:effectLst/>
              <a:uFillTx/>
              <a:latin typeface="Times New Roman"/>
            </a:endParaRPr>
          </a:p>
        </p:txBody>
      </p:sp>
      <p:sp>
        <p:nvSpPr>
          <p:cNvPr id="625" name="PlaceHolder 3"/>
          <p:cNvSpPr>
            <a:spLocks noGrp="1"/>
          </p:cNvSpPr>
          <p:nvPr>
            <p:ph type="title"/>
          </p:nvPr>
        </p:nvSpPr>
        <p:spPr>
          <a:xfrm>
            <a:off x="251640" y="1080000"/>
            <a:ext cx="2447280" cy="70560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1" lang="fr-FR" sz="3200" strike="noStrike" u="none">
                <a:solidFill>
                  <a:schemeClr val="accent2"/>
                </a:solidFill>
                <a:effectLst/>
                <a:uFillTx/>
                <a:latin typeface="Arial"/>
              </a:rPr>
              <a:t>Ideal case</a:t>
            </a:r>
            <a:endParaRPr b="0" lang="fr-FR" sz="3200" strike="noStrike" u="none">
              <a:solidFill>
                <a:srgbClr val="000000"/>
              </a:solidFill>
              <a:effectLst/>
              <a:uFillTx/>
              <a:latin typeface="Arial"/>
            </a:endParaRPr>
          </a:p>
        </p:txBody>
      </p:sp>
      <p:sp>
        <p:nvSpPr>
          <p:cNvPr id="626" name="ZoneTexte 3"/>
          <p:cNvSpPr/>
          <p:nvPr/>
        </p:nvSpPr>
        <p:spPr>
          <a:xfrm>
            <a:off x="444600" y="1639800"/>
            <a:ext cx="11047680" cy="7012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2000" strike="noStrike" u="none">
                <a:solidFill>
                  <a:schemeClr val="dk1"/>
                </a:solidFill>
                <a:effectLst/>
                <a:uFillTx/>
                <a:latin typeface="Calibri"/>
              </a:rPr>
              <a:t>Use of a code able to predict the optimum design</a:t>
            </a:r>
            <a:endParaRPr b="0" lang="fr-FR" sz="2000" strike="noStrike" u="none">
              <a:solidFill>
                <a:srgbClr val="000000"/>
              </a:solidFill>
              <a:effectLst/>
              <a:uFillTx/>
              <a:latin typeface="Arial"/>
            </a:endParaRPr>
          </a:p>
          <a:p>
            <a:pPr defTabSz="914400">
              <a:lnSpc>
                <a:spcPct val="100000"/>
              </a:lnSpc>
            </a:pPr>
            <a:r>
              <a:rPr b="0" lang="fr-FR" sz="2000" strike="noStrike" u="none">
                <a:solidFill>
                  <a:schemeClr val="dk1"/>
                </a:solidFill>
                <a:effectLst/>
                <a:uFillTx/>
                <a:latin typeface="Calibri"/>
              </a:rPr>
              <a:t>=&gt; Requires all the right input parameters </a:t>
            </a:r>
            <a:endParaRPr b="0" lang="fr-FR" sz="2000" strike="noStrike" u="none">
              <a:solidFill>
                <a:srgbClr val="000000"/>
              </a:solidFill>
              <a:effectLst/>
              <a:uFillTx/>
              <a:latin typeface="Arial"/>
            </a:endParaRPr>
          </a:p>
        </p:txBody>
      </p:sp>
      <p:sp>
        <p:nvSpPr>
          <p:cNvPr id="627" name="Titre 16"/>
          <p:cNvSpPr/>
          <p:nvPr/>
        </p:nvSpPr>
        <p:spPr>
          <a:xfrm>
            <a:off x="251640" y="2850480"/>
            <a:ext cx="3347280" cy="568440"/>
          </a:xfrm>
          <a:prstGeom prst="rect">
            <a:avLst/>
          </a:prstGeom>
          <a:noFill/>
          <a:ln w="0">
            <a:noFill/>
          </a:ln>
        </p:spPr>
        <p:style>
          <a:lnRef idx="0"/>
          <a:fillRef idx="0"/>
          <a:effectRef idx="0"/>
          <a:fontRef idx="minor"/>
        </p:style>
        <p:txBody>
          <a:bodyPr lIns="90000" rIns="90000" tIns="45000" bIns="45000" anchor="ctr">
            <a:normAutofit/>
          </a:bodyPr>
          <a:p>
            <a:pPr defTabSz="914400">
              <a:lnSpc>
                <a:spcPct val="90000"/>
              </a:lnSpc>
            </a:pPr>
            <a:r>
              <a:rPr b="1" lang="fr-FR" sz="3200" strike="noStrike" u="none">
                <a:solidFill>
                  <a:schemeClr val="accent2"/>
                </a:solidFill>
                <a:effectLst/>
                <a:uFillTx/>
                <a:latin typeface="Arial"/>
              </a:rPr>
              <a:t>Without code</a:t>
            </a:r>
            <a:endParaRPr b="0" lang="fr-FR" sz="3200" strike="noStrike" u="none">
              <a:solidFill>
                <a:srgbClr val="000000"/>
              </a:solidFill>
              <a:effectLst/>
              <a:uFillTx/>
              <a:latin typeface="Arial"/>
            </a:endParaRPr>
          </a:p>
        </p:txBody>
      </p:sp>
      <p:sp>
        <p:nvSpPr>
          <p:cNvPr id="628" name="ZoneTexte 16"/>
          <p:cNvSpPr/>
          <p:nvPr/>
        </p:nvSpPr>
        <p:spPr>
          <a:xfrm>
            <a:off x="453240" y="3600000"/>
            <a:ext cx="4299120" cy="18597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2000" strike="noStrike" u="none">
                <a:solidFill>
                  <a:schemeClr val="dk1"/>
                </a:solidFill>
                <a:effectLst/>
                <a:uFillTx/>
                <a:latin typeface="Calibri"/>
              </a:rPr>
              <a:t>Minimize the time of each process</a:t>
            </a:r>
            <a:endParaRPr b="0" lang="fr-FR" sz="20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2000" strike="noStrike" u="none">
                <a:solidFill>
                  <a:schemeClr val="dk1"/>
                </a:solidFill>
                <a:effectLst/>
                <a:uFillTx/>
                <a:latin typeface="Calibri"/>
              </a:rPr>
              <a:t>Diffusion</a:t>
            </a:r>
            <a:endParaRPr b="0" lang="fr-FR" sz="20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2000" strike="noStrike" u="none">
                <a:solidFill>
                  <a:schemeClr val="dk1"/>
                </a:solidFill>
                <a:effectLst/>
                <a:uFillTx/>
                <a:latin typeface="Calibri"/>
              </a:rPr>
              <a:t>Effusion</a:t>
            </a:r>
            <a:endParaRPr b="0" lang="fr-FR" sz="20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2000" strike="noStrike" u="none">
                <a:solidFill>
                  <a:schemeClr val="dk1"/>
                </a:solidFill>
                <a:effectLst/>
                <a:uFillTx/>
                <a:latin typeface="Calibri"/>
              </a:rPr>
              <a:t>Ionization</a:t>
            </a:r>
            <a:endParaRPr b="0" lang="fr-FR" sz="2000" strike="noStrike" u="none">
              <a:solidFill>
                <a:srgbClr val="000000"/>
              </a:solidFill>
              <a:effectLst/>
              <a:uFillTx/>
              <a:latin typeface="Arial"/>
            </a:endParaRPr>
          </a:p>
          <a:p>
            <a:pPr defTabSz="914400">
              <a:lnSpc>
                <a:spcPct val="100000"/>
              </a:lnSpc>
            </a:pPr>
            <a:endParaRPr b="0" lang="fr-FR" sz="1800" strike="noStrike" u="none">
              <a:solidFill>
                <a:srgbClr val="000000"/>
              </a:solidFill>
              <a:effectLst/>
              <a:uFillTx/>
              <a:latin typeface="Arial"/>
            </a:endParaRPr>
          </a:p>
          <a:p>
            <a:pPr defTabSz="914400">
              <a:lnSpc>
                <a:spcPct val="100000"/>
              </a:lnSpc>
            </a:pPr>
            <a:endParaRPr b="0" lang="fr-FR" sz="1800" strike="noStrike" u="none">
              <a:solidFill>
                <a:srgbClr val="000000"/>
              </a:solidFill>
              <a:effectLst/>
              <a:uFillTx/>
              <a:latin typeface="Arial"/>
            </a:endParaRPr>
          </a:p>
        </p:txBody>
      </p:sp>
      <p:sp>
        <p:nvSpPr>
          <p:cNvPr id="629" name="Rectangle 5"/>
          <p:cNvSpPr/>
          <p:nvPr/>
        </p:nvSpPr>
        <p:spPr>
          <a:xfrm>
            <a:off x="5580000" y="3960000"/>
            <a:ext cx="5694480" cy="9738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2000" strike="noStrike" u="none">
                <a:solidFill>
                  <a:schemeClr val="dk1"/>
                </a:solidFill>
                <a:effectLst/>
                <a:uFillTx/>
                <a:latin typeface="Calibri"/>
              </a:rPr>
              <a:t>Chose the primary beam-target couple allowing this minimization</a:t>
            </a:r>
            <a:endParaRPr b="0" lang="fr-FR" sz="2000" strike="noStrike" u="none">
              <a:solidFill>
                <a:srgbClr val="000000"/>
              </a:solidFill>
              <a:effectLst/>
              <a:uFillTx/>
              <a:latin typeface="Arial"/>
            </a:endParaRPr>
          </a:p>
          <a:p>
            <a:pPr defTabSz="914400">
              <a:lnSpc>
                <a:spcPct val="100000"/>
              </a:lnSpc>
            </a:pPr>
            <a:endParaRPr b="0" lang="fr-FR" sz="1800" strike="noStrike" u="none">
              <a:solidFill>
                <a:srgbClr val="000000"/>
              </a:solidFill>
              <a:effectLst/>
              <a:uFillTx/>
              <a:latin typeface="Arial"/>
            </a:endParaRPr>
          </a:p>
        </p:txBody>
      </p:sp>
      <p:sp>
        <p:nvSpPr>
          <p:cNvPr id="630" name=""/>
          <p:cNvSpPr/>
          <p:nvPr/>
        </p:nvSpPr>
        <p:spPr>
          <a:xfrm>
            <a:off x="4320000" y="4320000"/>
            <a:ext cx="900000" cy="360"/>
          </a:xfrm>
          <a:prstGeom prst="line">
            <a:avLst/>
          </a:prstGeom>
          <a:ln w="0">
            <a:solidFill>
              <a:srgbClr val="3465a4"/>
            </a:solidFill>
            <a:tailEnd len="med" type="triangle" w="med"/>
          </a:ln>
        </p:spPr>
        <p:style>
          <a:lnRef idx="0"/>
          <a:fillRef idx="0"/>
          <a:effectRef idx="0"/>
          <a:fontRef idx="minor"/>
        </p:style>
        <p:txBody>
          <a:bodyPr lIns="90000" rIns="90000" tIns="-45000" bIns="-45000" anchor="ctr">
            <a:noAutofit/>
          </a:bodyPr>
          <a:p>
            <a:endParaRPr b="0" lang="fr-FR"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1" name="PlaceHolder 1"/>
          <p:cNvSpPr>
            <a:spLocks noGrp="1"/>
          </p:cNvSpPr>
          <p:nvPr>
            <p:ph type="ftr" idx="182"/>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EMIS XX 2025 </a:t>
            </a:r>
            <a:r>
              <a:rPr b="0" lang="en-US" sz="1000" strike="noStrike" u="none">
                <a:solidFill>
                  <a:schemeClr val="lt1"/>
                </a:solidFill>
                <a:effectLst/>
                <a:uFillTx/>
                <a:latin typeface="Arial"/>
              </a:rPr>
              <a:t>19–24 oct. 2025  Chateau Fairmont Whistler Canada</a:t>
            </a:r>
            <a:endParaRPr b="0" lang="fr-FR" sz="1000" strike="noStrike" u="none">
              <a:solidFill>
                <a:srgbClr val="000000"/>
              </a:solidFill>
              <a:effectLst/>
              <a:uFillTx/>
              <a:latin typeface="Times New Roman"/>
            </a:endParaRPr>
          </a:p>
        </p:txBody>
      </p:sp>
      <p:sp>
        <p:nvSpPr>
          <p:cNvPr id="632" name="PlaceHolder 2"/>
          <p:cNvSpPr>
            <a:spLocks noGrp="1"/>
          </p:cNvSpPr>
          <p:nvPr>
            <p:ph type="dt" idx="183"/>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24/10/2025</a:t>
            </a:r>
            <a:endParaRPr b="0" lang="fr-FR" sz="1000" strike="noStrike" u="none">
              <a:solidFill>
                <a:srgbClr val="000000"/>
              </a:solidFill>
              <a:effectLst/>
              <a:uFillTx/>
              <a:latin typeface="Times New Roman"/>
            </a:endParaRPr>
          </a:p>
        </p:txBody>
      </p:sp>
      <p:sp>
        <p:nvSpPr>
          <p:cNvPr id="633" name="PlaceHolder 3"/>
          <p:cNvSpPr>
            <a:spLocks noGrp="1"/>
          </p:cNvSpPr>
          <p:nvPr>
            <p:ph type="title"/>
          </p:nvPr>
        </p:nvSpPr>
        <p:spPr>
          <a:xfrm>
            <a:off x="414720" y="850320"/>
            <a:ext cx="10797120" cy="51696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1" lang="fr-FR" sz="2800" strike="noStrike" u="none">
                <a:solidFill>
                  <a:schemeClr val="accent2"/>
                </a:solidFill>
                <a:effectLst/>
                <a:uFillTx/>
                <a:latin typeface="Arial"/>
              </a:rPr>
              <a:t>Case study: production of </a:t>
            </a:r>
            <a:r>
              <a:rPr b="1" lang="fr-FR" sz="2800" strike="noStrike" u="none" baseline="30000">
                <a:solidFill>
                  <a:schemeClr val="accent2"/>
                </a:solidFill>
                <a:effectLst/>
                <a:uFillTx/>
                <a:latin typeface="Arial"/>
              </a:rPr>
              <a:t>74</a:t>
            </a:r>
            <a:r>
              <a:rPr b="1" lang="fr-FR" sz="2800" strike="noStrike" u="none">
                <a:solidFill>
                  <a:schemeClr val="accent2"/>
                </a:solidFill>
                <a:effectLst/>
                <a:uFillTx/>
                <a:latin typeface="Arial"/>
              </a:rPr>
              <a:t>Rb</a:t>
            </a:r>
            <a:r>
              <a:rPr b="1" lang="fr-FR" sz="2800" strike="noStrike" u="none" baseline="30000">
                <a:solidFill>
                  <a:schemeClr val="accent2"/>
                </a:solidFill>
                <a:effectLst/>
                <a:uFillTx/>
                <a:latin typeface="Arial"/>
              </a:rPr>
              <a:t>+</a:t>
            </a:r>
            <a:r>
              <a:rPr b="1" lang="fr-FR" sz="2800" strike="noStrike" u="none">
                <a:solidFill>
                  <a:schemeClr val="accent2"/>
                </a:solidFill>
                <a:effectLst/>
                <a:uFillTx/>
                <a:latin typeface="Arial"/>
              </a:rPr>
              <a:t>. Why?</a:t>
            </a:r>
            <a:endParaRPr b="0" lang="fr-FR" sz="2800" strike="noStrike" u="none">
              <a:solidFill>
                <a:srgbClr val="000000"/>
              </a:solidFill>
              <a:effectLst/>
              <a:uFillTx/>
              <a:latin typeface="Arial"/>
            </a:endParaRPr>
          </a:p>
        </p:txBody>
      </p:sp>
      <p:pic>
        <p:nvPicPr>
          <p:cNvPr id="634" name="Image 3" descr=""/>
          <p:cNvPicPr/>
          <p:nvPr/>
        </p:nvPicPr>
        <p:blipFill>
          <a:blip r:embed="rId1"/>
          <a:srcRect l="0" t="11088" r="12806" b="42268"/>
          <a:stretch/>
        </p:blipFill>
        <p:spPr>
          <a:xfrm>
            <a:off x="6335280" y="4824720"/>
            <a:ext cx="5643360" cy="1301760"/>
          </a:xfrm>
          <a:prstGeom prst="rect">
            <a:avLst/>
          </a:prstGeom>
          <a:noFill/>
          <a:ln w="0">
            <a:noFill/>
          </a:ln>
        </p:spPr>
      </p:pic>
      <p:sp>
        <p:nvSpPr>
          <p:cNvPr id="635" name="ZoneTexte 5"/>
          <p:cNvSpPr/>
          <p:nvPr/>
        </p:nvSpPr>
        <p:spPr>
          <a:xfrm>
            <a:off x="6694560" y="1440000"/>
            <a:ext cx="4868640" cy="17812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fr-FR" sz="2100" strike="noStrike" u="none">
                <a:solidFill>
                  <a:schemeClr val="dk1"/>
                </a:solidFill>
                <a:effectLst/>
                <a:uFillTx/>
                <a:latin typeface="Calibri"/>
              </a:rPr>
              <a:t>Regarding the physical interest</a:t>
            </a:r>
            <a:endParaRPr b="0" lang="fr-FR" sz="21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1800" strike="noStrike" u="none">
                <a:solidFill>
                  <a:schemeClr val="dk1"/>
                </a:solidFill>
                <a:effectLst/>
                <a:uFillTx/>
                <a:latin typeface="Calibri"/>
              </a:rPr>
              <a:t>Region of the nuclide chart little explored with ISOL systems</a:t>
            </a:r>
            <a:endParaRPr b="0" lang="fr-FR" sz="18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1800" strike="noStrike" u="none">
                <a:solidFill>
                  <a:schemeClr val="dk1"/>
                </a:solidFill>
                <a:effectLst/>
                <a:uFillTx/>
                <a:latin typeface="Calibri"/>
              </a:rPr>
              <a:t>Very exotic (11 neutrons from the </a:t>
            </a:r>
            <a:r>
              <a:rPr b="0" lang="fr-FR" sz="1800" strike="noStrike" u="none" baseline="30000">
                <a:solidFill>
                  <a:schemeClr val="dk1"/>
                </a:solidFill>
                <a:effectLst/>
                <a:uFillTx/>
                <a:latin typeface="Calibri"/>
              </a:rPr>
              <a:t>85</a:t>
            </a:r>
            <a:r>
              <a:rPr b="0" lang="fr-FR" sz="1800" strike="noStrike" u="none">
                <a:solidFill>
                  <a:schemeClr val="dk1"/>
                </a:solidFill>
                <a:effectLst/>
                <a:uFillTx/>
                <a:latin typeface="Calibri"/>
              </a:rPr>
              <a:t>Rb)</a:t>
            </a:r>
            <a:endParaRPr b="0" lang="fr-FR" sz="18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1800" strike="noStrike" u="none">
                <a:solidFill>
                  <a:schemeClr val="dk1"/>
                </a:solidFill>
                <a:effectLst/>
                <a:uFillTx/>
                <a:latin typeface="Calibri"/>
              </a:rPr>
              <a:t>Short lived isotope (64,8 ms)</a:t>
            </a:r>
            <a:endParaRPr b="0" lang="fr-FR" sz="18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1800" strike="noStrike" u="none">
                <a:solidFill>
                  <a:schemeClr val="dk1"/>
                </a:solidFill>
                <a:effectLst/>
                <a:uFillTx/>
                <a:latin typeface="Calibri"/>
              </a:rPr>
              <a:t>N=Z nucleus, 0+ -&gt; 0+ superallowed emitter</a:t>
            </a:r>
            <a:endParaRPr b="0" lang="fr-FR" sz="1800" strike="noStrike" u="none">
              <a:solidFill>
                <a:srgbClr val="000000"/>
              </a:solidFill>
              <a:effectLst/>
              <a:uFillTx/>
              <a:latin typeface="Arial"/>
            </a:endParaRPr>
          </a:p>
        </p:txBody>
      </p:sp>
      <p:sp>
        <p:nvSpPr>
          <p:cNvPr id="636" name="ZoneTexte 21"/>
          <p:cNvSpPr/>
          <p:nvPr/>
        </p:nvSpPr>
        <p:spPr>
          <a:xfrm>
            <a:off x="6702840" y="3420000"/>
            <a:ext cx="5357160" cy="1188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fr-FR" sz="1800" strike="noStrike" u="none">
                <a:solidFill>
                  <a:schemeClr val="dk1"/>
                </a:solidFill>
                <a:effectLst/>
                <a:uFillTx/>
                <a:latin typeface="Calibri"/>
              </a:rPr>
              <a:t>Regarding the operation : low cost solution</a:t>
            </a:r>
            <a:endParaRPr b="0" lang="fr-FR" sz="18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1800" strike="noStrike" u="none">
                <a:solidFill>
                  <a:schemeClr val="dk1"/>
                </a:solidFill>
                <a:effectLst/>
                <a:uFillTx/>
                <a:latin typeface="Calibri"/>
              </a:rPr>
              <a:t>Reduced activation of the TISS and of its surrounding</a:t>
            </a:r>
            <a:endParaRPr b="0" lang="fr-FR" sz="18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1800" strike="noStrike" u="none">
                <a:solidFill>
                  <a:schemeClr val="dk1"/>
                </a:solidFill>
                <a:effectLst/>
                <a:uFillTx/>
                <a:latin typeface="Calibri"/>
              </a:rPr>
              <a:t>Limited production of artificial radioactivity</a:t>
            </a:r>
            <a:endParaRPr b="0" lang="fr-FR" sz="18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1800" strike="noStrike" u="none">
                <a:solidFill>
                  <a:schemeClr val="dk1"/>
                </a:solidFill>
                <a:effectLst/>
                <a:uFillTx/>
                <a:latin typeface="Calibri"/>
              </a:rPr>
              <a:t>Short delay before recycling</a:t>
            </a:r>
            <a:endParaRPr b="0" lang="fr-FR" sz="1800" strike="noStrike" u="none">
              <a:solidFill>
                <a:srgbClr val="000000"/>
              </a:solidFill>
              <a:effectLst/>
              <a:uFillTx/>
              <a:latin typeface="Arial"/>
            </a:endParaRPr>
          </a:p>
        </p:txBody>
      </p:sp>
      <p:sp>
        <p:nvSpPr>
          <p:cNvPr id="637" name="ZoneTexte 10"/>
          <p:cNvSpPr/>
          <p:nvPr/>
        </p:nvSpPr>
        <p:spPr>
          <a:xfrm>
            <a:off x="540000" y="1440000"/>
            <a:ext cx="5398920" cy="45702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fr-FR" sz="2100" strike="noStrike" u="none">
                <a:solidFill>
                  <a:schemeClr val="dk1"/>
                </a:solidFill>
                <a:effectLst/>
                <a:uFillTx/>
                <a:latin typeface="Calibri"/>
              </a:rPr>
              <a:t>Regarding the TISS design</a:t>
            </a:r>
            <a:endParaRPr b="0" lang="fr-FR" sz="2100" strike="noStrike" u="none">
              <a:solidFill>
                <a:srgbClr val="000000"/>
              </a:solidFill>
              <a:effectLst/>
              <a:uFillTx/>
              <a:latin typeface="Arial"/>
            </a:endParaRPr>
          </a:p>
          <a:p>
            <a:pPr defTabSz="914400">
              <a:lnSpc>
                <a:spcPct val="100000"/>
              </a:lnSpc>
            </a:pPr>
            <a:endParaRPr b="0" lang="fr-FR" sz="2100" strike="noStrike" u="none">
              <a:solidFill>
                <a:srgbClr val="000000"/>
              </a:solidFill>
              <a:effectLst/>
              <a:uFillTx/>
              <a:latin typeface="Arial"/>
            </a:endParaRPr>
          </a:p>
          <a:p>
            <a:pPr defTabSz="914400">
              <a:lnSpc>
                <a:spcPct val="100000"/>
              </a:lnSpc>
            </a:pPr>
            <a:r>
              <a:rPr b="0" lang="fr-FR" sz="1800" strike="noStrike" u="none">
                <a:solidFill>
                  <a:schemeClr val="dk1"/>
                </a:solidFill>
                <a:effectLst/>
                <a:uFillTx/>
                <a:latin typeface="Calibri"/>
              </a:rPr>
              <a:t>Possible to produce by fusion-evaporation reaction</a:t>
            </a:r>
            <a:endParaRPr b="0" lang="fr-FR" sz="18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1800" strike="noStrike" u="none">
                <a:solidFill>
                  <a:schemeClr val="dk1"/>
                </a:solidFill>
                <a:effectLst/>
                <a:uFillTx/>
                <a:latin typeface="Calibri"/>
              </a:rPr>
              <a:t>Low energy (~Coulomb barrier)</a:t>
            </a:r>
            <a:endParaRPr b="0" lang="fr-FR" sz="1800" strike="noStrike" u="none">
              <a:solidFill>
                <a:srgbClr val="000000"/>
              </a:solidFill>
              <a:effectLst/>
              <a:uFillTx/>
              <a:latin typeface="Arial"/>
            </a:endParaRPr>
          </a:p>
          <a:p>
            <a:pPr lvl="2" marL="648000" indent="-216000" defTabSz="914400">
              <a:lnSpc>
                <a:spcPct val="100000"/>
              </a:lnSpc>
              <a:buClr>
                <a:srgbClr val="000000"/>
              </a:buClr>
              <a:buSzPct val="45000"/>
              <a:buFont typeface="Wingdings" charset="2"/>
              <a:buChar char=""/>
            </a:pPr>
            <a:r>
              <a:rPr b="0" lang="fr-FR" sz="1800" strike="noStrike" u="none">
                <a:solidFill>
                  <a:schemeClr val="dk1"/>
                </a:solidFill>
                <a:effectLst/>
                <a:uFillTx/>
                <a:latin typeface="Calibri"/>
              </a:rPr>
              <a:t>Low recoil energy of the residues</a:t>
            </a:r>
            <a:endParaRPr b="0" lang="fr-FR" sz="1800" strike="noStrike" u="none">
              <a:solidFill>
                <a:srgbClr val="000000"/>
              </a:solidFill>
              <a:effectLst/>
              <a:uFillTx/>
              <a:latin typeface="Arial"/>
            </a:endParaRPr>
          </a:p>
          <a:p>
            <a:pPr lvl="4" marL="1080000" indent="-216000" defTabSz="914400">
              <a:lnSpc>
                <a:spcPct val="100000"/>
              </a:lnSpc>
              <a:buClr>
                <a:srgbClr val="000000"/>
              </a:buClr>
              <a:buSzPct val="45000"/>
              <a:buFont typeface="Wingdings" charset="2"/>
              <a:buChar char=""/>
            </a:pPr>
            <a:r>
              <a:rPr b="0" lang="fr-FR" sz="1800" strike="noStrike" u="none">
                <a:solidFill>
                  <a:schemeClr val="dk1"/>
                </a:solidFill>
                <a:effectLst/>
                <a:uFillTx/>
                <a:latin typeface="Calibri"/>
              </a:rPr>
              <a:t>Short range in material (few µm)</a:t>
            </a:r>
            <a:endParaRPr b="0" lang="fr-FR" sz="1800" strike="noStrike" u="none">
              <a:solidFill>
                <a:srgbClr val="000000"/>
              </a:solidFill>
              <a:effectLst/>
              <a:uFillTx/>
              <a:latin typeface="Arial"/>
            </a:endParaRPr>
          </a:p>
          <a:p>
            <a:pPr lvl="6" marL="1512000" indent="-216000" defTabSz="914400">
              <a:lnSpc>
                <a:spcPct val="100000"/>
              </a:lnSpc>
              <a:buClr>
                <a:srgbClr val="000000"/>
              </a:buClr>
              <a:buSzPct val="45000"/>
              <a:buFont typeface="Wingdings" charset="2"/>
              <a:buChar char=""/>
            </a:pPr>
            <a:r>
              <a:rPr b="1" lang="fr-FR" sz="1800" strike="noStrike" u="none">
                <a:solidFill>
                  <a:schemeClr val="dk1"/>
                </a:solidFill>
                <a:effectLst/>
                <a:uFillTx/>
                <a:latin typeface="Calibri"/>
              </a:rPr>
              <a:t>&gt;&gt; fast diffusion</a:t>
            </a:r>
            <a:endParaRPr b="0" lang="fr-FR" sz="18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1800" strike="noStrike" u="none">
                <a:solidFill>
                  <a:schemeClr val="dk1"/>
                </a:solidFill>
                <a:effectLst/>
                <a:uFillTx/>
                <a:latin typeface="Calibri"/>
                <a:ea typeface="Microsoft YaHei"/>
              </a:rPr>
              <a:t>Low power</a:t>
            </a:r>
            <a:endParaRPr b="0" lang="fr-FR" sz="1800" strike="noStrike" u="none">
              <a:solidFill>
                <a:srgbClr val="000000"/>
              </a:solidFill>
              <a:effectLst/>
              <a:uFillTx/>
              <a:latin typeface="Arial"/>
            </a:endParaRPr>
          </a:p>
          <a:p>
            <a:pPr lvl="4" marL="1080000" indent="-216000" defTabSz="914400">
              <a:lnSpc>
                <a:spcPct val="100000"/>
              </a:lnSpc>
              <a:buClr>
                <a:srgbClr val="000000"/>
              </a:buClr>
              <a:buSzPct val="45000"/>
              <a:buFont typeface="Wingdings" charset="2"/>
              <a:buChar char=""/>
            </a:pPr>
            <a:r>
              <a:rPr b="0" lang="fr-FR" sz="1800" strike="noStrike" u="none">
                <a:solidFill>
                  <a:schemeClr val="dk1"/>
                </a:solidFill>
                <a:effectLst/>
                <a:uFillTx/>
                <a:latin typeface="Calibri"/>
                <a:ea typeface="Microsoft YaHei"/>
              </a:rPr>
              <a:t>small target volume</a:t>
            </a:r>
            <a:endParaRPr b="0" lang="fr-FR" sz="1800" strike="noStrike" u="none">
              <a:solidFill>
                <a:srgbClr val="000000"/>
              </a:solidFill>
              <a:effectLst/>
              <a:uFillTx/>
              <a:latin typeface="Arial"/>
            </a:endParaRPr>
          </a:p>
          <a:p>
            <a:pPr lvl="6" marL="1512000" indent="-216000" defTabSz="914400">
              <a:lnSpc>
                <a:spcPct val="100000"/>
              </a:lnSpc>
              <a:buClr>
                <a:srgbClr val="000000"/>
              </a:buClr>
              <a:buSzPct val="45000"/>
              <a:buFont typeface="Wingdings" charset="2"/>
              <a:buChar char=""/>
            </a:pPr>
            <a:r>
              <a:rPr b="1" lang="fr-FR" sz="1800" strike="noStrike" u="none">
                <a:solidFill>
                  <a:schemeClr val="dk1"/>
                </a:solidFill>
                <a:effectLst/>
                <a:uFillTx/>
                <a:latin typeface="Calibri"/>
                <a:ea typeface="Microsoft YaHei"/>
              </a:rPr>
              <a:t>&gt;&gt; fast effusion</a:t>
            </a:r>
            <a:endParaRPr b="0" lang="fr-FR" sz="1800" strike="noStrike" u="none">
              <a:solidFill>
                <a:srgbClr val="000000"/>
              </a:solidFill>
              <a:effectLst/>
              <a:uFillTx/>
              <a:latin typeface="Arial"/>
            </a:endParaRPr>
          </a:p>
          <a:p>
            <a:pPr lvl="6" marL="1512000" indent="-216000" defTabSz="914400">
              <a:lnSpc>
                <a:spcPct val="100000"/>
              </a:lnSpc>
              <a:buClr>
                <a:srgbClr val="000000"/>
              </a:buClr>
              <a:buSzPct val="45000"/>
              <a:buFont typeface="Wingdings" charset="2"/>
              <a:buChar char=""/>
            </a:pPr>
            <a:r>
              <a:rPr b="1" lang="fr-FR" sz="1800" strike="noStrike" u="none">
                <a:solidFill>
                  <a:schemeClr val="dk1"/>
                </a:solidFill>
                <a:effectLst/>
                <a:uFillTx/>
                <a:latin typeface="Calibri"/>
                <a:ea typeface="Microsoft YaHei"/>
              </a:rPr>
              <a:t> </a:t>
            </a:r>
            <a:endParaRPr b="0" lang="fr-FR" sz="18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1800" strike="noStrike" u="none">
                <a:solidFill>
                  <a:schemeClr val="dk1"/>
                </a:solidFill>
                <a:effectLst/>
                <a:uFillTx/>
                <a:latin typeface="Calibri"/>
                <a:ea typeface="Microsoft YaHei"/>
              </a:rPr>
              <a:t>Ionize by hot surface</a:t>
            </a:r>
            <a:endParaRPr b="0" lang="fr-FR" sz="1800" strike="noStrike" u="none">
              <a:solidFill>
                <a:srgbClr val="000000"/>
              </a:solidFill>
              <a:effectLst/>
              <a:uFillTx/>
              <a:latin typeface="Arial"/>
            </a:endParaRPr>
          </a:p>
          <a:p>
            <a:pPr lvl="2" marL="648000" indent="-216000" defTabSz="914400">
              <a:lnSpc>
                <a:spcPct val="100000"/>
              </a:lnSpc>
              <a:buClr>
                <a:srgbClr val="000000"/>
              </a:buClr>
              <a:buSzPct val="45000"/>
              <a:buFont typeface="Wingdings" charset="2"/>
              <a:buChar char=""/>
            </a:pPr>
            <a:r>
              <a:rPr b="0" lang="fr-FR" sz="1800" strike="noStrike" u="none">
                <a:solidFill>
                  <a:schemeClr val="dk1"/>
                </a:solidFill>
                <a:effectLst/>
                <a:uFillTx/>
                <a:latin typeface="Calibri"/>
                <a:ea typeface="Microsoft YaHei"/>
              </a:rPr>
              <a:t>High efficiency</a:t>
            </a:r>
            <a:endParaRPr b="0" lang="fr-FR" sz="1800" strike="noStrike" u="none">
              <a:solidFill>
                <a:srgbClr val="000000"/>
              </a:solidFill>
              <a:effectLst/>
              <a:uFillTx/>
              <a:latin typeface="Arial"/>
            </a:endParaRPr>
          </a:p>
          <a:p>
            <a:pPr lvl="2" marL="648000" indent="-216000" defTabSz="914400">
              <a:lnSpc>
                <a:spcPct val="100000"/>
              </a:lnSpc>
              <a:buClr>
                <a:srgbClr val="000000"/>
              </a:buClr>
              <a:buSzPct val="45000"/>
              <a:buFont typeface="Wingdings" charset="2"/>
              <a:buChar char=""/>
            </a:pPr>
            <a:r>
              <a:rPr b="0" lang="fr-FR" sz="1800" strike="noStrike" u="none">
                <a:solidFill>
                  <a:schemeClr val="dk1"/>
                </a:solidFill>
                <a:effectLst/>
                <a:uFillTx/>
                <a:latin typeface="Calibri"/>
                <a:ea typeface="Microsoft YaHei"/>
              </a:rPr>
              <a:t>Selective</a:t>
            </a:r>
            <a:endParaRPr b="0" lang="fr-FR" sz="1800" strike="noStrike" u="none">
              <a:solidFill>
                <a:srgbClr val="000000"/>
              </a:solidFill>
              <a:effectLst/>
              <a:uFillTx/>
              <a:latin typeface="Arial"/>
            </a:endParaRPr>
          </a:p>
          <a:p>
            <a:pPr defTabSz="914400">
              <a:lnSpc>
                <a:spcPct val="100000"/>
              </a:lnSpc>
            </a:pPr>
            <a:endParaRPr b="0" lang="fr-FR" sz="18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1800" strike="noStrike" u="none">
                <a:solidFill>
                  <a:schemeClr val="dk1"/>
                </a:solidFill>
                <a:effectLst/>
                <a:uFillTx/>
                <a:latin typeface="Calibri"/>
                <a:ea typeface="Microsoft YaHei"/>
              </a:rPr>
              <a:t>And Selective in-target production</a:t>
            </a:r>
            <a:endParaRPr b="0" lang="fr-FR" sz="18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8" name="PlaceHolder 1"/>
          <p:cNvSpPr>
            <a:spLocks noGrp="1"/>
          </p:cNvSpPr>
          <p:nvPr>
            <p:ph type="ftr" idx="184"/>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EMIS XX 2025 </a:t>
            </a:r>
            <a:r>
              <a:rPr b="0" lang="en-US" sz="1000" strike="noStrike" u="none">
                <a:solidFill>
                  <a:schemeClr val="lt1"/>
                </a:solidFill>
                <a:effectLst/>
                <a:uFillTx/>
                <a:latin typeface="Arial"/>
              </a:rPr>
              <a:t>19–24 oct. 2025  Chateau Fairmont Whistler Canada</a:t>
            </a:r>
            <a:endParaRPr b="0" lang="fr-FR" sz="1000" strike="noStrike" u="none">
              <a:solidFill>
                <a:srgbClr val="000000"/>
              </a:solidFill>
              <a:effectLst/>
              <a:uFillTx/>
              <a:latin typeface="Times New Roman"/>
            </a:endParaRPr>
          </a:p>
        </p:txBody>
      </p:sp>
      <p:sp>
        <p:nvSpPr>
          <p:cNvPr id="639" name="PlaceHolder 2"/>
          <p:cNvSpPr>
            <a:spLocks noGrp="1"/>
          </p:cNvSpPr>
          <p:nvPr>
            <p:ph type="dt" idx="185"/>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24/10/2025</a:t>
            </a:r>
            <a:endParaRPr b="0" lang="fr-FR" sz="1000" strike="noStrike" u="none">
              <a:solidFill>
                <a:srgbClr val="000000"/>
              </a:solidFill>
              <a:effectLst/>
              <a:uFillTx/>
              <a:latin typeface="Times New Roman"/>
            </a:endParaRPr>
          </a:p>
        </p:txBody>
      </p:sp>
      <p:sp>
        <p:nvSpPr>
          <p:cNvPr id="640" name="PlaceHolder 3"/>
          <p:cNvSpPr>
            <a:spLocks noGrp="1"/>
          </p:cNvSpPr>
          <p:nvPr>
            <p:ph type="title"/>
          </p:nvPr>
        </p:nvSpPr>
        <p:spPr>
          <a:xfrm>
            <a:off x="183240" y="869400"/>
            <a:ext cx="3178800" cy="705240"/>
          </a:xfrm>
          <a:prstGeom prst="rect">
            <a:avLst/>
          </a:prstGeom>
          <a:noFill/>
          <a:ln w="0">
            <a:noFill/>
          </a:ln>
        </p:spPr>
        <p:txBody>
          <a:bodyPr lIns="91440" rIns="91440" tIns="45720" bIns="45720" anchor="ctr">
            <a:normAutofit fontScale="92500" lnSpcReduction="9999"/>
          </a:bodyPr>
          <a:p>
            <a:pPr indent="0" defTabSz="914400">
              <a:lnSpc>
                <a:spcPct val="90000"/>
              </a:lnSpc>
              <a:buNone/>
              <a:tabLst>
                <a:tab algn="l" pos="0"/>
              </a:tabLst>
            </a:pPr>
            <a:r>
              <a:rPr b="1" lang="fr-FR" sz="2400" strike="noStrike" u="none">
                <a:solidFill>
                  <a:schemeClr val="accent2"/>
                </a:solidFill>
                <a:effectLst/>
                <a:uFillTx/>
                <a:latin typeface="Arial"/>
              </a:rPr>
              <a:t>Technical principle for </a:t>
            </a:r>
            <a:r>
              <a:rPr b="1" lang="fr-FR" sz="2400" strike="noStrike" u="none" baseline="30000">
                <a:solidFill>
                  <a:schemeClr val="accent2"/>
                </a:solidFill>
                <a:effectLst/>
                <a:uFillTx/>
                <a:latin typeface="Arial"/>
              </a:rPr>
              <a:t>74-78</a:t>
            </a:r>
            <a:r>
              <a:rPr b="1" lang="fr-FR" sz="2400" strike="noStrike" u="none">
                <a:solidFill>
                  <a:schemeClr val="accent2"/>
                </a:solidFill>
                <a:effectLst/>
                <a:uFillTx/>
                <a:latin typeface="Arial"/>
              </a:rPr>
              <a:t>Rb</a:t>
            </a:r>
            <a:r>
              <a:rPr b="1" lang="fr-FR" sz="2400" strike="noStrike" u="none" baseline="30000">
                <a:solidFill>
                  <a:schemeClr val="accent2"/>
                </a:solidFill>
                <a:effectLst/>
                <a:uFillTx/>
                <a:latin typeface="Arial"/>
              </a:rPr>
              <a:t>+</a:t>
            </a:r>
            <a:r>
              <a:rPr b="1" lang="fr-FR" sz="2400" strike="noStrike" u="none">
                <a:solidFill>
                  <a:schemeClr val="accent2"/>
                </a:solidFill>
                <a:effectLst/>
                <a:uFillTx/>
                <a:latin typeface="Arial"/>
              </a:rPr>
              <a:t> production</a:t>
            </a:r>
            <a:endParaRPr b="0" lang="fr-FR" sz="2400" strike="noStrike" u="none">
              <a:solidFill>
                <a:srgbClr val="000000"/>
              </a:solidFill>
              <a:effectLst/>
              <a:uFillTx/>
              <a:latin typeface="Arial"/>
            </a:endParaRPr>
          </a:p>
        </p:txBody>
      </p:sp>
      <p:sp>
        <p:nvSpPr>
          <p:cNvPr id="641" name="ZoneTexte 16"/>
          <p:cNvSpPr/>
          <p:nvPr/>
        </p:nvSpPr>
        <p:spPr>
          <a:xfrm>
            <a:off x="6754320" y="593280"/>
            <a:ext cx="1647720" cy="342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en-US" sz="1600" strike="noStrike" u="none">
                <a:solidFill>
                  <a:srgbClr val="00b050"/>
                </a:solidFill>
                <a:effectLst/>
                <a:uFillTx/>
                <a:latin typeface="Calibri"/>
              </a:rPr>
              <a:t>20Ne @ 117 MeV</a:t>
            </a:r>
            <a:endParaRPr b="0" lang="fr-FR" sz="1600" strike="noStrike" u="none">
              <a:solidFill>
                <a:srgbClr val="000000"/>
              </a:solidFill>
              <a:effectLst/>
              <a:uFillTx/>
              <a:latin typeface="Arial"/>
            </a:endParaRPr>
          </a:p>
        </p:txBody>
      </p:sp>
      <p:grpSp>
        <p:nvGrpSpPr>
          <p:cNvPr id="642" name="Groupe 125"/>
          <p:cNvGrpSpPr/>
          <p:nvPr/>
        </p:nvGrpSpPr>
        <p:grpSpPr>
          <a:xfrm>
            <a:off x="3345480" y="787320"/>
            <a:ext cx="8611560" cy="5274000"/>
            <a:chOff x="3345480" y="787320"/>
            <a:chExt cx="8611560" cy="5274000"/>
          </a:xfrm>
        </p:grpSpPr>
        <p:grpSp>
          <p:nvGrpSpPr>
            <p:cNvPr id="643" name="Groupe 14"/>
            <p:cNvGrpSpPr/>
            <p:nvPr/>
          </p:nvGrpSpPr>
          <p:grpSpPr>
            <a:xfrm>
              <a:off x="5800320" y="2573640"/>
              <a:ext cx="3883680" cy="108360"/>
              <a:chOff x="5800320" y="2573640"/>
              <a:chExt cx="3883680" cy="108360"/>
            </a:xfrm>
          </p:grpSpPr>
          <p:sp>
            <p:nvSpPr>
              <p:cNvPr id="644" name="Rectangle 107"/>
              <p:cNvSpPr/>
              <p:nvPr/>
            </p:nvSpPr>
            <p:spPr>
              <a:xfrm>
                <a:off x="5800320" y="2573640"/>
                <a:ext cx="3883680" cy="108360"/>
              </a:xfrm>
              <a:prstGeom prst="rect">
                <a:avLst/>
              </a:prstGeom>
              <a:solidFill>
                <a:srgbClr val="cacdd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350" strike="noStrike" u="none">
                  <a:solidFill>
                    <a:schemeClr val="lt1"/>
                  </a:solidFill>
                  <a:effectLst/>
                  <a:uFillTx/>
                  <a:latin typeface="Calibri"/>
                </a:endParaRPr>
              </a:p>
            </p:txBody>
          </p:sp>
          <p:sp>
            <p:nvSpPr>
              <p:cNvPr id="645" name="Rectangle 108"/>
              <p:cNvSpPr/>
              <p:nvPr/>
            </p:nvSpPr>
            <p:spPr>
              <a:xfrm>
                <a:off x="5800320" y="2573640"/>
                <a:ext cx="3883680" cy="108360"/>
              </a:xfrm>
              <a:prstGeom prst="rect">
                <a:avLst/>
              </a:prstGeom>
              <a:solidFill>
                <a:srgbClr val="cacdde"/>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350" strike="noStrike" u="none">
                  <a:solidFill>
                    <a:schemeClr val="lt1"/>
                  </a:solidFill>
                  <a:effectLst/>
                  <a:uFillTx/>
                  <a:latin typeface="Calibri"/>
                </a:endParaRPr>
              </a:p>
            </p:txBody>
          </p:sp>
        </p:grpSp>
        <p:sp>
          <p:nvSpPr>
            <p:cNvPr id="646" name="ZoneTexte 17"/>
            <p:cNvSpPr/>
            <p:nvPr/>
          </p:nvSpPr>
          <p:spPr>
            <a:xfrm>
              <a:off x="3358800" y="1612440"/>
              <a:ext cx="2445120" cy="6814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1400" strike="noStrike" u="none">
                  <a:solidFill>
                    <a:schemeClr val="dk1"/>
                  </a:solidFill>
                  <a:effectLst/>
                  <a:uFillTx/>
                  <a:latin typeface="Calibri"/>
                </a:rPr>
                <a:t>Production target</a:t>
              </a:r>
              <a:endParaRPr b="0" lang="fr-FR" sz="1400" strike="noStrike" u="none">
                <a:solidFill>
                  <a:srgbClr val="000000"/>
                </a:solidFill>
                <a:effectLst/>
                <a:uFillTx/>
                <a:latin typeface="Arial"/>
              </a:endParaRPr>
            </a:p>
            <a:p>
              <a:pPr defTabSz="914400">
                <a:lnSpc>
                  <a:spcPct val="100000"/>
                </a:lnSpc>
              </a:pPr>
              <a:r>
                <a:rPr b="0" lang="en-US" sz="1200" strike="noStrike" u="none">
                  <a:solidFill>
                    <a:schemeClr val="dk1"/>
                  </a:solidFill>
                  <a:effectLst/>
                  <a:uFillTx/>
                  <a:latin typeface="Calibri"/>
                </a:rPr>
                <a:t>(Mo/</a:t>
              </a:r>
              <a:r>
                <a:rPr b="0" lang="en-US" sz="1200" strike="noStrike" u="none" baseline="30000">
                  <a:solidFill>
                    <a:schemeClr val="dk1"/>
                  </a:solidFill>
                  <a:effectLst/>
                  <a:uFillTx/>
                  <a:latin typeface="Calibri"/>
                </a:rPr>
                <a:t>nat</a:t>
              </a:r>
              <a:r>
                <a:rPr b="0" lang="en-US" sz="1200" strike="noStrike" u="none">
                  <a:solidFill>
                    <a:schemeClr val="dk1"/>
                  </a:solidFill>
                  <a:effectLst/>
                  <a:uFillTx/>
                  <a:latin typeface="Calibri"/>
                </a:rPr>
                <a:t>Ni/Mo)</a:t>
              </a:r>
              <a:endParaRPr b="0" lang="fr-FR" sz="1200" strike="noStrike" u="none">
                <a:solidFill>
                  <a:srgbClr val="000000"/>
                </a:solidFill>
                <a:effectLst/>
                <a:uFillTx/>
                <a:latin typeface="Arial"/>
              </a:endParaRPr>
            </a:p>
            <a:p>
              <a:pPr defTabSz="914400">
                <a:lnSpc>
                  <a:spcPct val="100000"/>
                </a:lnSpc>
              </a:pPr>
              <a:r>
                <a:rPr b="0" lang="en-US" sz="1200" strike="noStrike" u="none">
                  <a:solidFill>
                    <a:schemeClr val="dk1"/>
                  </a:solidFill>
                  <a:effectLst/>
                  <a:uFillTx/>
                  <a:latin typeface="Calibri"/>
                </a:rPr>
                <a:t>(0,3 µm/4 µm/0,3 µm)</a:t>
              </a:r>
              <a:endParaRPr b="0" lang="fr-FR" sz="1200" strike="noStrike" u="none">
                <a:solidFill>
                  <a:srgbClr val="000000"/>
                </a:solidFill>
                <a:effectLst/>
                <a:uFillTx/>
                <a:latin typeface="Arial"/>
              </a:endParaRPr>
            </a:p>
          </p:txBody>
        </p:sp>
        <p:cxnSp>
          <p:nvCxnSpPr>
            <p:cNvPr id="647" name="Connecteur droit 20"/>
            <p:cNvCxnSpPr/>
            <p:nvPr/>
          </p:nvCxnSpPr>
          <p:spPr>
            <a:xfrm>
              <a:off x="5800320" y="2432160"/>
              <a:ext cx="4320" cy="2767680"/>
            </a:xfrm>
            <a:prstGeom prst="straightConnector1">
              <a:avLst/>
            </a:prstGeom>
            <a:ln w="28575">
              <a:solidFill>
                <a:srgbClr val="00b0f0"/>
              </a:solidFill>
              <a:round/>
            </a:ln>
          </p:spPr>
        </p:cxnSp>
        <p:grpSp>
          <p:nvGrpSpPr>
            <p:cNvPr id="648" name="Groupe 22"/>
            <p:cNvGrpSpPr/>
            <p:nvPr/>
          </p:nvGrpSpPr>
          <p:grpSpPr>
            <a:xfrm>
              <a:off x="5811480" y="4201560"/>
              <a:ext cx="3872160" cy="197280"/>
              <a:chOff x="5811480" y="4201560"/>
              <a:chExt cx="3872160" cy="197280"/>
            </a:xfrm>
          </p:grpSpPr>
          <p:sp>
            <p:nvSpPr>
              <p:cNvPr id="649" name="Rectangle 89"/>
              <p:cNvSpPr/>
              <p:nvPr/>
            </p:nvSpPr>
            <p:spPr>
              <a:xfrm>
                <a:off x="5812200" y="4300200"/>
                <a:ext cx="3871440" cy="98640"/>
              </a:xfrm>
              <a:prstGeom prst="rect">
                <a:avLst/>
              </a:prstGeom>
              <a:gradFill rotWithShape="0">
                <a:gsLst>
                  <a:gs pos="0">
                    <a:srgbClr val="ff9f9f"/>
                  </a:gs>
                  <a:gs pos="50000">
                    <a:srgbClr val="ffc5c5"/>
                  </a:gs>
                  <a:gs pos="100000">
                    <a:srgbClr val="ffe2e2"/>
                  </a:gs>
                </a:gsLst>
                <a:lin ang="54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350" strike="noStrike" u="none">
                  <a:solidFill>
                    <a:schemeClr val="lt1"/>
                  </a:solidFill>
                  <a:effectLst/>
                  <a:uFillTx/>
                  <a:latin typeface="Calibri"/>
                </a:endParaRPr>
              </a:p>
            </p:txBody>
          </p:sp>
          <p:sp>
            <p:nvSpPr>
              <p:cNvPr id="650" name="Rectangle 90"/>
              <p:cNvSpPr/>
              <p:nvPr/>
            </p:nvSpPr>
            <p:spPr>
              <a:xfrm rot="10800000">
                <a:off x="5811480" y="4201560"/>
                <a:ext cx="3871440" cy="98640"/>
              </a:xfrm>
              <a:prstGeom prst="rect">
                <a:avLst/>
              </a:prstGeom>
              <a:gradFill rotWithShape="0">
                <a:gsLst>
                  <a:gs pos="0">
                    <a:srgbClr val="ff9f9f"/>
                  </a:gs>
                  <a:gs pos="50000">
                    <a:srgbClr val="ffc5c5"/>
                  </a:gs>
                  <a:gs pos="100000">
                    <a:srgbClr val="ffe2e2"/>
                  </a:gs>
                </a:gsLst>
                <a:lin ang="1620000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350" strike="noStrike" u="none">
                  <a:solidFill>
                    <a:schemeClr val="lt1"/>
                  </a:solidFill>
                  <a:effectLst/>
                  <a:uFillTx/>
                  <a:latin typeface="Calibri"/>
                </a:endParaRPr>
              </a:p>
            </p:txBody>
          </p:sp>
        </p:grpSp>
        <p:sp>
          <p:nvSpPr>
            <p:cNvPr id="651" name="Rectangle 24"/>
            <p:cNvSpPr/>
            <p:nvPr/>
          </p:nvSpPr>
          <p:spPr>
            <a:xfrm>
              <a:off x="5801040" y="4197240"/>
              <a:ext cx="3882960" cy="601200"/>
            </a:xfrm>
            <a:prstGeom prst="rect">
              <a:avLst/>
            </a:prstGeom>
            <a:solidFill>
              <a:srgbClr val="ff0000">
                <a:alpha val="34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350" strike="noStrike" u="none">
                <a:solidFill>
                  <a:schemeClr val="lt1"/>
                </a:solidFill>
                <a:effectLst/>
                <a:uFillTx/>
                <a:latin typeface="Calibri"/>
              </a:endParaRPr>
            </a:p>
          </p:txBody>
        </p:sp>
        <p:sp>
          <p:nvSpPr>
            <p:cNvPr id="652" name="ZoneTexte 25"/>
            <p:cNvSpPr/>
            <p:nvPr/>
          </p:nvSpPr>
          <p:spPr>
            <a:xfrm>
              <a:off x="4616640" y="4046400"/>
              <a:ext cx="1177200" cy="6505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i="1" lang="en-US" sz="1200" strike="noStrike" u="none">
                  <a:solidFill>
                    <a:schemeClr val="dk1"/>
                  </a:solidFill>
                  <a:effectLst/>
                  <a:uFillTx/>
                  <a:latin typeface="Calibri"/>
                </a:rPr>
                <a:t>Implantation</a:t>
              </a:r>
              <a:endParaRPr b="0" lang="fr-FR" sz="1200" strike="noStrike" u="none">
                <a:solidFill>
                  <a:srgbClr val="000000"/>
                </a:solidFill>
                <a:effectLst/>
                <a:uFillTx/>
                <a:latin typeface="Arial"/>
              </a:endParaRPr>
            </a:p>
            <a:p>
              <a:pPr defTabSz="914400">
                <a:lnSpc>
                  <a:spcPct val="100000"/>
                </a:lnSpc>
              </a:pPr>
              <a:r>
                <a:rPr b="0" i="1" lang="en-US" sz="1200" strike="noStrike" u="none">
                  <a:solidFill>
                    <a:schemeClr val="dk1"/>
                  </a:solidFill>
                  <a:effectLst/>
                  <a:uFillTx/>
                  <a:latin typeface="Calibri"/>
                </a:rPr>
                <a:t>Thickness (~10µm)</a:t>
              </a:r>
              <a:endParaRPr b="0" lang="fr-FR" sz="1200" strike="noStrike" u="none">
                <a:solidFill>
                  <a:srgbClr val="000000"/>
                </a:solidFill>
                <a:effectLst/>
                <a:uFillTx/>
                <a:latin typeface="Arial"/>
              </a:endParaRPr>
            </a:p>
          </p:txBody>
        </p:sp>
        <p:grpSp>
          <p:nvGrpSpPr>
            <p:cNvPr id="653" name="Groupe 26"/>
            <p:cNvGrpSpPr/>
            <p:nvPr/>
          </p:nvGrpSpPr>
          <p:grpSpPr>
            <a:xfrm>
              <a:off x="4323240" y="4090320"/>
              <a:ext cx="1480320" cy="110880"/>
              <a:chOff x="4323240" y="4090320"/>
              <a:chExt cx="1480320" cy="110880"/>
            </a:xfrm>
          </p:grpSpPr>
          <p:cxnSp>
            <p:nvCxnSpPr>
              <p:cNvPr id="654" name="Connecteur droit 86"/>
              <p:cNvCxnSpPr/>
              <p:nvPr/>
            </p:nvCxnSpPr>
            <p:spPr>
              <a:xfrm flipH="1">
                <a:off x="5648760" y="4197240"/>
                <a:ext cx="155160" cy="4320"/>
              </a:xfrm>
              <a:prstGeom prst="straightConnector1">
                <a:avLst/>
              </a:prstGeom>
              <a:ln w="0">
                <a:solidFill>
                  <a:srgbClr val="000000"/>
                </a:solidFill>
              </a:ln>
            </p:spPr>
          </p:cxnSp>
          <p:cxnSp>
            <p:nvCxnSpPr>
              <p:cNvPr id="655" name="Connecteur droit 87"/>
              <p:cNvCxnSpPr/>
              <p:nvPr/>
            </p:nvCxnSpPr>
            <p:spPr>
              <a:xfrm flipH="1" flipV="1">
                <a:off x="5532480" y="4090320"/>
                <a:ext cx="120600" cy="111240"/>
              </a:xfrm>
              <a:prstGeom prst="straightConnector1">
                <a:avLst/>
              </a:prstGeom>
              <a:ln w="0">
                <a:solidFill>
                  <a:srgbClr val="000000"/>
                </a:solidFill>
              </a:ln>
            </p:spPr>
          </p:cxnSp>
          <p:cxnSp>
            <p:nvCxnSpPr>
              <p:cNvPr id="656" name="Connecteur droit 88"/>
              <p:cNvCxnSpPr/>
              <p:nvPr/>
            </p:nvCxnSpPr>
            <p:spPr>
              <a:xfrm flipH="1">
                <a:off x="4323240" y="4090320"/>
                <a:ext cx="1216440" cy="4320"/>
              </a:xfrm>
              <a:prstGeom prst="straightConnector1">
                <a:avLst/>
              </a:prstGeom>
              <a:ln w="0">
                <a:solidFill>
                  <a:srgbClr val="000000"/>
                </a:solidFill>
              </a:ln>
            </p:spPr>
          </p:cxnSp>
        </p:grpSp>
        <p:grpSp>
          <p:nvGrpSpPr>
            <p:cNvPr id="657" name="Groupe 27"/>
            <p:cNvGrpSpPr/>
            <p:nvPr/>
          </p:nvGrpSpPr>
          <p:grpSpPr>
            <a:xfrm>
              <a:off x="4648680" y="4403160"/>
              <a:ext cx="1162080" cy="275040"/>
              <a:chOff x="4648680" y="4403160"/>
              <a:chExt cx="1162080" cy="275040"/>
            </a:xfrm>
          </p:grpSpPr>
          <p:cxnSp>
            <p:nvCxnSpPr>
              <p:cNvPr id="658" name="Connecteur droit 83"/>
              <p:cNvCxnSpPr/>
              <p:nvPr/>
            </p:nvCxnSpPr>
            <p:spPr>
              <a:xfrm flipH="1">
                <a:off x="5655960" y="4403160"/>
                <a:ext cx="155160" cy="4320"/>
              </a:xfrm>
              <a:prstGeom prst="straightConnector1">
                <a:avLst/>
              </a:prstGeom>
              <a:ln w="0">
                <a:solidFill>
                  <a:srgbClr val="000000"/>
                </a:solidFill>
              </a:ln>
            </p:spPr>
          </p:cxnSp>
          <p:cxnSp>
            <p:nvCxnSpPr>
              <p:cNvPr id="659" name="Connecteur droit 84"/>
              <p:cNvCxnSpPr/>
              <p:nvPr/>
            </p:nvCxnSpPr>
            <p:spPr>
              <a:xfrm flipH="1">
                <a:off x="5539680" y="4403160"/>
                <a:ext cx="120600" cy="275400"/>
              </a:xfrm>
              <a:prstGeom prst="straightConnector1">
                <a:avLst/>
              </a:prstGeom>
              <a:ln w="0">
                <a:solidFill>
                  <a:srgbClr val="000000"/>
                </a:solidFill>
              </a:ln>
            </p:spPr>
          </p:cxnSp>
          <p:cxnSp>
            <p:nvCxnSpPr>
              <p:cNvPr id="660" name="Connecteur droit 85"/>
              <p:cNvCxnSpPr/>
              <p:nvPr/>
            </p:nvCxnSpPr>
            <p:spPr>
              <a:xfrm flipH="1">
                <a:off x="4648680" y="4674240"/>
                <a:ext cx="898200" cy="4320"/>
              </a:xfrm>
              <a:prstGeom prst="straightConnector1">
                <a:avLst/>
              </a:prstGeom>
              <a:ln w="0">
                <a:solidFill>
                  <a:srgbClr val="000000"/>
                </a:solidFill>
              </a:ln>
            </p:spPr>
          </p:cxnSp>
        </p:grpSp>
        <p:grpSp>
          <p:nvGrpSpPr>
            <p:cNvPr id="661" name="Groupe 28"/>
            <p:cNvGrpSpPr/>
            <p:nvPr/>
          </p:nvGrpSpPr>
          <p:grpSpPr>
            <a:xfrm>
              <a:off x="4287240" y="4800600"/>
              <a:ext cx="1520640" cy="110880"/>
              <a:chOff x="4287240" y="4800600"/>
              <a:chExt cx="1520640" cy="110880"/>
            </a:xfrm>
          </p:grpSpPr>
          <p:cxnSp>
            <p:nvCxnSpPr>
              <p:cNvPr id="662" name="Connecteur droit 80"/>
              <p:cNvCxnSpPr/>
              <p:nvPr/>
            </p:nvCxnSpPr>
            <p:spPr>
              <a:xfrm flipH="1">
                <a:off x="5653080" y="4800600"/>
                <a:ext cx="155160" cy="4320"/>
              </a:xfrm>
              <a:prstGeom prst="straightConnector1">
                <a:avLst/>
              </a:prstGeom>
              <a:ln w="0">
                <a:solidFill>
                  <a:srgbClr val="000000"/>
                </a:solidFill>
              </a:ln>
            </p:spPr>
          </p:cxnSp>
          <p:cxnSp>
            <p:nvCxnSpPr>
              <p:cNvPr id="663" name="Connecteur droit 81"/>
              <p:cNvCxnSpPr/>
              <p:nvPr/>
            </p:nvCxnSpPr>
            <p:spPr>
              <a:xfrm flipH="1">
                <a:off x="5536800" y="4800600"/>
                <a:ext cx="120600" cy="111240"/>
              </a:xfrm>
              <a:prstGeom prst="straightConnector1">
                <a:avLst/>
              </a:prstGeom>
              <a:ln w="0">
                <a:solidFill>
                  <a:srgbClr val="000000"/>
                </a:solidFill>
              </a:ln>
            </p:spPr>
          </p:cxnSp>
          <p:cxnSp>
            <p:nvCxnSpPr>
              <p:cNvPr id="664" name="Connecteur droit 82"/>
              <p:cNvCxnSpPr/>
              <p:nvPr/>
            </p:nvCxnSpPr>
            <p:spPr>
              <a:xfrm flipH="1">
                <a:off x="4287240" y="4907520"/>
                <a:ext cx="1256760" cy="4320"/>
              </a:xfrm>
              <a:prstGeom prst="straightConnector1">
                <a:avLst/>
              </a:prstGeom>
              <a:ln w="0">
                <a:solidFill>
                  <a:srgbClr val="000000"/>
                </a:solidFill>
              </a:ln>
            </p:spPr>
          </p:cxnSp>
        </p:grpSp>
        <p:cxnSp>
          <p:nvCxnSpPr>
            <p:cNvPr id="665" name="Connecteur droit avec flèche 29"/>
            <p:cNvCxnSpPr/>
            <p:nvPr/>
          </p:nvCxnSpPr>
          <p:spPr>
            <a:xfrm>
              <a:off x="4453560" y="4090320"/>
              <a:ext cx="4320" cy="821520"/>
            </a:xfrm>
            <a:prstGeom prst="straightConnector1">
              <a:avLst/>
            </a:prstGeom>
            <a:ln w="0">
              <a:solidFill>
                <a:srgbClr val="000000"/>
              </a:solidFill>
              <a:headEnd len="med" type="triangle" w="med"/>
              <a:tailEnd len="med" type="triangle" w="med"/>
            </a:ln>
          </p:spPr>
        </p:cxnSp>
        <p:sp>
          <p:nvSpPr>
            <p:cNvPr id="666" name="ZoneTexte 30"/>
            <p:cNvSpPr/>
            <p:nvPr/>
          </p:nvSpPr>
          <p:spPr>
            <a:xfrm>
              <a:off x="3345480" y="4032720"/>
              <a:ext cx="944280" cy="9583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en-US" sz="1400" strike="noStrike" u="none">
                  <a:solidFill>
                    <a:schemeClr val="dk1"/>
                  </a:solidFill>
                  <a:effectLst/>
                  <a:uFillTx/>
                  <a:latin typeface="Calibri"/>
                </a:rPr>
                <a:t>Graphite catcher</a:t>
              </a:r>
              <a:endParaRPr b="0" lang="fr-FR" sz="1400" strike="noStrike" u="none">
                <a:solidFill>
                  <a:srgbClr val="000000"/>
                </a:solidFill>
                <a:effectLst/>
                <a:uFillTx/>
                <a:latin typeface="Arial"/>
              </a:endParaRPr>
            </a:p>
            <a:p>
              <a:pPr algn="ctr" defTabSz="914400">
                <a:lnSpc>
                  <a:spcPct val="100000"/>
                </a:lnSpc>
              </a:pPr>
              <a:r>
                <a:rPr b="0" lang="en-US" sz="1400" strike="noStrike" u="none">
                  <a:solidFill>
                    <a:schemeClr val="dk1"/>
                  </a:solidFill>
                  <a:effectLst/>
                  <a:uFillTx/>
                  <a:latin typeface="Calibri"/>
                </a:rPr>
                <a:t>~1500°C</a:t>
              </a:r>
              <a:endParaRPr b="0" lang="fr-FR" sz="1400" strike="noStrike" u="none">
                <a:solidFill>
                  <a:srgbClr val="000000"/>
                </a:solidFill>
                <a:effectLst/>
                <a:uFillTx/>
                <a:latin typeface="Arial"/>
              </a:endParaRPr>
            </a:p>
            <a:p>
              <a:pPr algn="ctr" defTabSz="914400">
                <a:lnSpc>
                  <a:spcPct val="100000"/>
                </a:lnSpc>
              </a:pPr>
              <a:r>
                <a:rPr b="0" lang="en-US" sz="1400" strike="noStrike" u="none">
                  <a:solidFill>
                    <a:schemeClr val="dk1"/>
                  </a:solidFill>
                  <a:effectLst/>
                  <a:uFillTx/>
                  <a:latin typeface="Calibri"/>
                </a:rPr>
                <a:t>100 µm</a:t>
              </a:r>
              <a:endParaRPr b="0" lang="fr-FR" sz="1400" strike="noStrike" u="none">
                <a:solidFill>
                  <a:srgbClr val="000000"/>
                </a:solidFill>
                <a:effectLst/>
                <a:uFillTx/>
                <a:latin typeface="Arial"/>
              </a:endParaRPr>
            </a:p>
          </p:txBody>
        </p:sp>
        <p:cxnSp>
          <p:nvCxnSpPr>
            <p:cNvPr id="667" name="Connecteur droit 31"/>
            <p:cNvCxnSpPr/>
            <p:nvPr/>
          </p:nvCxnSpPr>
          <p:spPr>
            <a:xfrm>
              <a:off x="9688320" y="2430360"/>
              <a:ext cx="4320" cy="758880"/>
            </a:xfrm>
            <a:prstGeom prst="straightConnector1">
              <a:avLst/>
            </a:prstGeom>
            <a:ln w="28575">
              <a:solidFill>
                <a:srgbClr val="00b0f0"/>
              </a:solidFill>
              <a:round/>
            </a:ln>
          </p:spPr>
        </p:cxnSp>
        <p:sp>
          <p:nvSpPr>
            <p:cNvPr id="668" name="ZoneTexte 33"/>
            <p:cNvSpPr/>
            <p:nvPr/>
          </p:nvSpPr>
          <p:spPr>
            <a:xfrm>
              <a:off x="3992760" y="787320"/>
              <a:ext cx="2190600" cy="74304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i="1" lang="en-US" sz="1400" strike="noStrike" u="none">
                  <a:solidFill>
                    <a:schemeClr val="dk1"/>
                  </a:solidFill>
                  <a:effectLst/>
                  <a:uFillTx/>
                  <a:latin typeface="Calibri"/>
                </a:rPr>
                <a:t>Production of  radioactive isotopes by fusion-evaporation reactions</a:t>
              </a:r>
              <a:endParaRPr b="0" lang="fr-FR" sz="1400" strike="noStrike" u="none">
                <a:solidFill>
                  <a:srgbClr val="000000"/>
                </a:solidFill>
                <a:effectLst/>
                <a:uFillTx/>
                <a:latin typeface="Arial"/>
              </a:endParaRPr>
            </a:p>
          </p:txBody>
        </p:sp>
        <p:sp>
          <p:nvSpPr>
            <p:cNvPr id="669" name="ZoneTexte 35"/>
            <p:cNvSpPr/>
            <p:nvPr/>
          </p:nvSpPr>
          <p:spPr>
            <a:xfrm rot="16361400">
              <a:off x="5804280" y="3140280"/>
              <a:ext cx="1080720" cy="3121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en-US" sz="1400" strike="noStrike" u="none" baseline="30000">
                  <a:solidFill>
                    <a:schemeClr val="dk1"/>
                  </a:solidFill>
                  <a:effectLst/>
                  <a:uFillTx/>
                  <a:latin typeface="Calibri"/>
                </a:rPr>
                <a:t>74</a:t>
              </a:r>
              <a:r>
                <a:rPr b="0" lang="en-US" sz="1400" strike="noStrike" u="none">
                  <a:solidFill>
                    <a:schemeClr val="dk1"/>
                  </a:solidFill>
                  <a:effectLst/>
                  <a:uFillTx/>
                  <a:latin typeface="Calibri"/>
                </a:rPr>
                <a:t>Rb Residu</a:t>
              </a:r>
              <a:endParaRPr b="0" lang="fr-FR" sz="1400" strike="noStrike" u="none">
                <a:solidFill>
                  <a:srgbClr val="000000"/>
                </a:solidFill>
                <a:effectLst/>
                <a:uFillTx/>
                <a:latin typeface="Arial"/>
              </a:endParaRPr>
            </a:p>
          </p:txBody>
        </p:sp>
        <p:sp>
          <p:nvSpPr>
            <p:cNvPr id="670" name="Ellipse 37"/>
            <p:cNvSpPr/>
            <p:nvPr/>
          </p:nvSpPr>
          <p:spPr>
            <a:xfrm>
              <a:off x="6396120" y="4290120"/>
              <a:ext cx="34920" cy="31680"/>
            </a:xfrm>
            <a:prstGeom prst="ellipse">
              <a:avLst/>
            </a:prstGeom>
            <a:solidFill>
              <a:srgbClr val="60a3b3"/>
            </a:solid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19440" bIns="-19440" anchor="ctr">
              <a:noAutofit/>
            </a:bodyPr>
            <a:p>
              <a:pPr algn="ctr" defTabSz="914400">
                <a:lnSpc>
                  <a:spcPct val="100000"/>
                </a:lnSpc>
              </a:pPr>
              <a:endParaRPr b="0" lang="en-US" sz="1350" strike="noStrike" u="none">
                <a:solidFill>
                  <a:schemeClr val="lt1"/>
                </a:solidFill>
                <a:effectLst/>
                <a:uFillTx/>
                <a:latin typeface="Calibri"/>
              </a:endParaRPr>
            </a:p>
          </p:txBody>
        </p:sp>
        <p:sp>
          <p:nvSpPr>
            <p:cNvPr id="671" name="ZoneTexte 38"/>
            <p:cNvSpPr/>
            <p:nvPr/>
          </p:nvSpPr>
          <p:spPr>
            <a:xfrm>
              <a:off x="3355920" y="5297760"/>
              <a:ext cx="831600" cy="3121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i="1" lang="en-US" sz="1400" strike="noStrike" u="none">
                  <a:solidFill>
                    <a:schemeClr val="dk1"/>
                  </a:solidFill>
                  <a:effectLst/>
                  <a:uFillTx/>
                  <a:latin typeface="Calibri"/>
                </a:rPr>
                <a:t>Diffusion</a:t>
              </a:r>
              <a:endParaRPr b="0" lang="fr-FR" sz="1400" strike="noStrike" u="none">
                <a:solidFill>
                  <a:srgbClr val="000000"/>
                </a:solidFill>
                <a:effectLst/>
                <a:uFillTx/>
                <a:latin typeface="Arial"/>
              </a:endParaRPr>
            </a:p>
          </p:txBody>
        </p:sp>
        <p:cxnSp>
          <p:nvCxnSpPr>
            <p:cNvPr id="672" name="Connecteur droit 39"/>
            <p:cNvCxnSpPr>
              <a:stCxn id="671" idx="0"/>
              <a:endCxn id="673" idx="2"/>
            </p:cNvCxnSpPr>
            <p:nvPr/>
          </p:nvCxnSpPr>
          <p:spPr>
            <a:xfrm flipV="1">
              <a:off x="3771720" y="4439160"/>
              <a:ext cx="2856240" cy="858960"/>
            </a:xfrm>
            <a:prstGeom prst="straightConnector1">
              <a:avLst/>
            </a:prstGeom>
            <a:ln w="3175">
              <a:solidFill>
                <a:srgbClr val="808080"/>
              </a:solidFill>
              <a:round/>
            </a:ln>
          </p:spPr>
        </p:cxnSp>
        <p:cxnSp>
          <p:nvCxnSpPr>
            <p:cNvPr id="674" name="Connecteur droit avec flèche 40"/>
            <p:cNvCxnSpPr/>
            <p:nvPr/>
          </p:nvCxnSpPr>
          <p:spPr>
            <a:xfrm>
              <a:off x="10166040" y="3522240"/>
              <a:ext cx="1170000" cy="4320"/>
            </a:xfrm>
            <a:prstGeom prst="straightConnector1">
              <a:avLst/>
            </a:prstGeom>
            <a:ln w="0">
              <a:solidFill>
                <a:srgbClr val="000000"/>
              </a:solidFill>
              <a:tailEnd len="med" type="triangle" w="med"/>
            </a:ln>
          </p:spPr>
        </p:cxnSp>
        <p:grpSp>
          <p:nvGrpSpPr>
            <p:cNvPr id="675" name="Groupe 41"/>
            <p:cNvGrpSpPr/>
            <p:nvPr/>
          </p:nvGrpSpPr>
          <p:grpSpPr>
            <a:xfrm>
              <a:off x="10419840" y="2956680"/>
              <a:ext cx="1236960" cy="1016640"/>
              <a:chOff x="10419840" y="2956680"/>
              <a:chExt cx="1236960" cy="1016640"/>
            </a:xfrm>
          </p:grpSpPr>
          <p:cxnSp>
            <p:nvCxnSpPr>
              <p:cNvPr id="676" name="Connecteur droit 75"/>
              <p:cNvCxnSpPr/>
              <p:nvPr/>
            </p:nvCxnSpPr>
            <p:spPr>
              <a:xfrm flipV="1">
                <a:off x="10419840" y="2958480"/>
                <a:ext cx="243000" cy="223920"/>
              </a:xfrm>
              <a:prstGeom prst="straightConnector1">
                <a:avLst/>
              </a:prstGeom>
              <a:ln w="28575">
                <a:solidFill>
                  <a:srgbClr val="000000"/>
                </a:solidFill>
                <a:round/>
              </a:ln>
            </p:spPr>
          </p:cxnSp>
          <p:cxnSp>
            <p:nvCxnSpPr>
              <p:cNvPr id="677" name="Connecteur droit 76"/>
              <p:cNvCxnSpPr/>
              <p:nvPr/>
            </p:nvCxnSpPr>
            <p:spPr>
              <a:xfrm>
                <a:off x="10658520" y="2956680"/>
                <a:ext cx="998640" cy="4320"/>
              </a:xfrm>
              <a:prstGeom prst="straightConnector1">
                <a:avLst/>
              </a:prstGeom>
              <a:ln w="28575">
                <a:solidFill>
                  <a:srgbClr val="000000"/>
                </a:solidFill>
                <a:round/>
              </a:ln>
            </p:spPr>
          </p:cxnSp>
          <p:grpSp>
            <p:nvGrpSpPr>
              <p:cNvPr id="678" name="Groupe 77"/>
              <p:cNvGrpSpPr/>
              <p:nvPr/>
            </p:nvGrpSpPr>
            <p:grpSpPr>
              <a:xfrm>
                <a:off x="10419840" y="3747960"/>
                <a:ext cx="1236960" cy="225360"/>
                <a:chOff x="10419840" y="3747960"/>
                <a:chExt cx="1236960" cy="225360"/>
              </a:xfrm>
            </p:grpSpPr>
            <p:cxnSp>
              <p:nvCxnSpPr>
                <p:cNvPr id="679" name="Connecteur droit 78"/>
                <p:cNvCxnSpPr/>
                <p:nvPr/>
              </p:nvCxnSpPr>
              <p:spPr>
                <a:xfrm>
                  <a:off x="10419840" y="3747960"/>
                  <a:ext cx="243000" cy="223920"/>
                </a:xfrm>
                <a:prstGeom prst="straightConnector1">
                  <a:avLst/>
                </a:prstGeom>
                <a:ln w="28575">
                  <a:solidFill>
                    <a:srgbClr val="000000"/>
                  </a:solidFill>
                  <a:round/>
                </a:ln>
              </p:spPr>
            </p:cxnSp>
            <p:cxnSp>
              <p:nvCxnSpPr>
                <p:cNvPr id="680" name="Connecteur droit 79"/>
                <p:cNvCxnSpPr/>
                <p:nvPr/>
              </p:nvCxnSpPr>
              <p:spPr>
                <a:xfrm>
                  <a:off x="10658520" y="3969360"/>
                  <a:ext cx="998640" cy="4320"/>
                </a:xfrm>
                <a:prstGeom prst="straightConnector1">
                  <a:avLst/>
                </a:prstGeom>
                <a:ln w="28575">
                  <a:solidFill>
                    <a:srgbClr val="000000"/>
                  </a:solidFill>
                  <a:round/>
                </a:ln>
              </p:spPr>
            </p:cxnSp>
          </p:grpSp>
        </p:grpSp>
        <p:grpSp>
          <p:nvGrpSpPr>
            <p:cNvPr id="681" name="Groupe 42"/>
            <p:cNvGrpSpPr/>
            <p:nvPr/>
          </p:nvGrpSpPr>
          <p:grpSpPr>
            <a:xfrm>
              <a:off x="9695160" y="3967560"/>
              <a:ext cx="1300320" cy="720000"/>
              <a:chOff x="9695160" y="3967560"/>
              <a:chExt cx="1300320" cy="720000"/>
            </a:xfrm>
          </p:grpSpPr>
          <p:cxnSp>
            <p:nvCxnSpPr>
              <p:cNvPr id="682" name="Connecteur droit 69"/>
              <p:cNvCxnSpPr/>
              <p:nvPr/>
            </p:nvCxnSpPr>
            <p:spPr>
              <a:xfrm flipV="1">
                <a:off x="9695160" y="4509720"/>
                <a:ext cx="380520" cy="5400"/>
              </a:xfrm>
              <a:prstGeom prst="straightConnector1">
                <a:avLst/>
              </a:prstGeom>
              <a:ln w="0">
                <a:solidFill>
                  <a:srgbClr val="000000"/>
                </a:solidFill>
              </a:ln>
            </p:spPr>
          </p:cxnSp>
          <p:cxnSp>
            <p:nvCxnSpPr>
              <p:cNvPr id="683" name="Connecteur droit 70"/>
              <p:cNvCxnSpPr/>
              <p:nvPr/>
            </p:nvCxnSpPr>
            <p:spPr>
              <a:xfrm>
                <a:off x="10069920" y="4325760"/>
                <a:ext cx="4320" cy="362160"/>
              </a:xfrm>
              <a:prstGeom prst="straightConnector1">
                <a:avLst/>
              </a:prstGeom>
              <a:ln w="0">
                <a:solidFill>
                  <a:srgbClr val="000000"/>
                </a:solidFill>
              </a:ln>
            </p:spPr>
          </p:cxnSp>
          <p:grpSp>
            <p:nvGrpSpPr>
              <p:cNvPr id="684" name="Groupe 71"/>
              <p:cNvGrpSpPr/>
              <p:nvPr/>
            </p:nvGrpSpPr>
            <p:grpSpPr>
              <a:xfrm>
                <a:off x="10202400" y="3967560"/>
                <a:ext cx="793080" cy="652680"/>
                <a:chOff x="10202400" y="3967560"/>
                <a:chExt cx="793080" cy="652680"/>
              </a:xfrm>
            </p:grpSpPr>
            <p:cxnSp>
              <p:nvCxnSpPr>
                <p:cNvPr id="685" name="Connecteur droit 72"/>
                <p:cNvCxnSpPr/>
                <p:nvPr/>
              </p:nvCxnSpPr>
              <p:spPr>
                <a:xfrm>
                  <a:off x="10202400" y="4504680"/>
                  <a:ext cx="786240" cy="4320"/>
                </a:xfrm>
                <a:prstGeom prst="straightConnector1">
                  <a:avLst/>
                </a:prstGeom>
                <a:ln w="0">
                  <a:solidFill>
                    <a:srgbClr val="000000"/>
                  </a:solidFill>
                </a:ln>
              </p:spPr>
            </p:cxnSp>
            <p:cxnSp>
              <p:nvCxnSpPr>
                <p:cNvPr id="686" name="Connecteur droit 73"/>
                <p:cNvCxnSpPr/>
                <p:nvPr/>
              </p:nvCxnSpPr>
              <p:spPr>
                <a:xfrm flipV="1">
                  <a:off x="10991520" y="3967560"/>
                  <a:ext cx="4320" cy="541440"/>
                </a:xfrm>
                <a:prstGeom prst="straightConnector1">
                  <a:avLst/>
                </a:prstGeom>
                <a:ln w="0">
                  <a:solidFill>
                    <a:srgbClr val="000000"/>
                  </a:solidFill>
                </a:ln>
              </p:spPr>
            </p:cxnSp>
            <p:cxnSp>
              <p:nvCxnSpPr>
                <p:cNvPr id="687" name="Connecteur droit 74"/>
                <p:cNvCxnSpPr/>
                <p:nvPr/>
              </p:nvCxnSpPr>
              <p:spPr>
                <a:xfrm>
                  <a:off x="10202400" y="4403160"/>
                  <a:ext cx="4320" cy="217440"/>
                </a:xfrm>
                <a:prstGeom prst="straightConnector1">
                  <a:avLst/>
                </a:prstGeom>
                <a:ln w="0">
                  <a:solidFill>
                    <a:srgbClr val="000000"/>
                  </a:solidFill>
                </a:ln>
              </p:spPr>
            </p:cxnSp>
          </p:grpSp>
        </p:grpSp>
        <p:sp>
          <p:nvSpPr>
            <p:cNvPr id="688" name="ZoneTexte 43"/>
            <p:cNvSpPr/>
            <p:nvPr/>
          </p:nvSpPr>
          <p:spPr>
            <a:xfrm>
              <a:off x="9946440" y="4634280"/>
              <a:ext cx="397800" cy="312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en-US" sz="1400" strike="noStrike" u="none">
                  <a:solidFill>
                    <a:schemeClr val="dk1"/>
                  </a:solidFill>
                  <a:effectLst/>
                  <a:uFillTx/>
                  <a:latin typeface="Calibri"/>
                </a:rPr>
                <a:t>HV</a:t>
              </a:r>
              <a:endParaRPr b="0" lang="fr-FR" sz="1400" strike="noStrike" u="none">
                <a:solidFill>
                  <a:srgbClr val="000000"/>
                </a:solidFill>
                <a:effectLst/>
                <a:uFillTx/>
                <a:latin typeface="Arial"/>
              </a:endParaRPr>
            </a:p>
          </p:txBody>
        </p:sp>
        <p:cxnSp>
          <p:nvCxnSpPr>
            <p:cNvPr id="689" name="Connecteur droit 44"/>
            <p:cNvCxnSpPr/>
            <p:nvPr/>
          </p:nvCxnSpPr>
          <p:spPr>
            <a:xfrm>
              <a:off x="5799600" y="5195520"/>
              <a:ext cx="3893040" cy="4320"/>
            </a:xfrm>
            <a:prstGeom prst="straightConnector1">
              <a:avLst/>
            </a:prstGeom>
            <a:ln w="28575">
              <a:solidFill>
                <a:srgbClr val="00b0f0"/>
              </a:solidFill>
              <a:round/>
            </a:ln>
          </p:spPr>
        </p:cxnSp>
        <p:grpSp>
          <p:nvGrpSpPr>
            <p:cNvPr id="690" name="Groupe 45"/>
            <p:cNvGrpSpPr/>
            <p:nvPr/>
          </p:nvGrpSpPr>
          <p:grpSpPr>
            <a:xfrm>
              <a:off x="7882200" y="4774320"/>
              <a:ext cx="819360" cy="656640"/>
              <a:chOff x="7882200" y="4774320"/>
              <a:chExt cx="819360" cy="656640"/>
            </a:xfrm>
          </p:grpSpPr>
          <p:sp>
            <p:nvSpPr>
              <p:cNvPr id="691" name="Ellipse 65"/>
              <p:cNvSpPr/>
              <p:nvPr/>
            </p:nvSpPr>
            <p:spPr>
              <a:xfrm>
                <a:off x="7882200" y="4975920"/>
                <a:ext cx="499680" cy="455040"/>
              </a:xfrm>
              <a:prstGeom prst="ellipse">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350" strike="noStrike" u="none">
                  <a:solidFill>
                    <a:schemeClr val="lt1"/>
                  </a:solidFill>
                  <a:effectLst/>
                  <a:uFillTx/>
                  <a:latin typeface="Calibri"/>
                </a:endParaRPr>
              </a:p>
            </p:txBody>
          </p:sp>
          <p:sp>
            <p:nvSpPr>
              <p:cNvPr id="692" name="Ellipse 66"/>
              <p:cNvSpPr/>
              <p:nvPr/>
            </p:nvSpPr>
            <p:spPr>
              <a:xfrm>
                <a:off x="8201880" y="4975920"/>
                <a:ext cx="499680" cy="455040"/>
              </a:xfrm>
              <a:prstGeom prst="ellipse">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350" strike="noStrike" u="none">
                  <a:solidFill>
                    <a:schemeClr val="lt1"/>
                  </a:solidFill>
                  <a:effectLst/>
                  <a:uFillTx/>
                  <a:latin typeface="Calibri"/>
                </a:endParaRPr>
              </a:p>
            </p:txBody>
          </p:sp>
          <p:cxnSp>
            <p:nvCxnSpPr>
              <p:cNvPr id="693" name="Connecteur droit avec flèche 67"/>
              <p:cNvCxnSpPr/>
              <p:nvPr/>
            </p:nvCxnSpPr>
            <p:spPr>
              <a:xfrm flipH="1">
                <a:off x="8004240" y="5195520"/>
                <a:ext cx="576000" cy="4320"/>
              </a:xfrm>
              <a:prstGeom prst="straightConnector1">
                <a:avLst/>
              </a:prstGeom>
              <a:ln w="19050">
                <a:solidFill>
                  <a:srgbClr val="00b0f0"/>
                </a:solidFill>
                <a:round/>
                <a:tailEnd len="med" type="triangle" w="med"/>
              </a:ln>
            </p:spPr>
          </p:cxnSp>
          <p:sp>
            <p:nvSpPr>
              <p:cNvPr id="694" name="ZoneTexte 68"/>
              <p:cNvSpPr/>
              <p:nvPr/>
            </p:nvSpPr>
            <p:spPr>
              <a:xfrm>
                <a:off x="8190360" y="4774320"/>
                <a:ext cx="227520" cy="395640"/>
              </a:xfrm>
              <a:prstGeom prst="rect">
                <a:avLst/>
              </a:prstGeom>
              <a:noFill/>
              <a:ln w="19050">
                <a:noFill/>
              </a:ln>
            </p:spPr>
            <p:style>
              <a:lnRef idx="0"/>
              <a:fillRef idx="0"/>
              <a:effectRef idx="0"/>
              <a:fontRef idx="minor"/>
            </p:style>
            <p:txBody>
              <a:bodyPr wrap="none" lIns="90000" rIns="90000" tIns="45000" bIns="45000" anchor="t">
                <a:spAutoFit/>
              </a:bodyPr>
              <a:p>
                <a:pPr defTabSz="914400">
                  <a:lnSpc>
                    <a:spcPct val="100000"/>
                  </a:lnSpc>
                </a:pPr>
                <a:r>
                  <a:rPr b="1" lang="en-US" sz="1400" strike="noStrike" u="none">
                    <a:solidFill>
                      <a:srgbClr val="0070c0"/>
                    </a:solidFill>
                    <a:effectLst/>
                    <a:uFillTx/>
                    <a:latin typeface="Calibri"/>
                  </a:rPr>
                  <a:t>I</a:t>
                </a:r>
                <a:endParaRPr b="0" lang="fr-FR" sz="1400" strike="noStrike" u="none">
                  <a:solidFill>
                    <a:srgbClr val="000000"/>
                  </a:solidFill>
                  <a:effectLst/>
                  <a:uFillTx/>
                  <a:latin typeface="Arial"/>
                </a:endParaRPr>
              </a:p>
            </p:txBody>
          </p:sp>
        </p:grpSp>
        <p:cxnSp>
          <p:nvCxnSpPr>
            <p:cNvPr id="695" name="Connecteur droit 46"/>
            <p:cNvCxnSpPr/>
            <p:nvPr/>
          </p:nvCxnSpPr>
          <p:spPr>
            <a:xfrm>
              <a:off x="9688320" y="3737160"/>
              <a:ext cx="4320" cy="1462680"/>
            </a:xfrm>
            <a:prstGeom prst="straightConnector1">
              <a:avLst/>
            </a:prstGeom>
            <a:ln w="28575">
              <a:solidFill>
                <a:srgbClr val="00b0f0"/>
              </a:solidFill>
              <a:round/>
            </a:ln>
          </p:spPr>
        </p:cxnSp>
        <p:sp>
          <p:nvSpPr>
            <p:cNvPr id="696" name="ZoneTexte 47"/>
            <p:cNvSpPr/>
            <p:nvPr/>
          </p:nvSpPr>
          <p:spPr>
            <a:xfrm>
              <a:off x="10627920" y="3256200"/>
              <a:ext cx="1175040" cy="5367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350" strike="noStrike" u="none">
                  <a:solidFill>
                    <a:schemeClr val="dk1"/>
                  </a:solidFill>
                  <a:effectLst/>
                  <a:uFillTx/>
                  <a:latin typeface="Calibri"/>
                </a:rPr>
                <a:t>Accelerated ion beam</a:t>
              </a:r>
              <a:endParaRPr b="0" lang="fr-FR" sz="1350" strike="noStrike" u="none">
                <a:solidFill>
                  <a:srgbClr val="000000"/>
                </a:solidFill>
                <a:effectLst/>
                <a:uFillTx/>
                <a:latin typeface="Arial"/>
              </a:endParaRPr>
            </a:p>
          </p:txBody>
        </p:sp>
        <p:sp>
          <p:nvSpPr>
            <p:cNvPr id="697" name="Étoile à 5 branches 48"/>
            <p:cNvSpPr/>
            <p:nvPr/>
          </p:nvSpPr>
          <p:spPr>
            <a:xfrm>
              <a:off x="6807240" y="4130280"/>
              <a:ext cx="154800" cy="127080"/>
            </a:xfrm>
            <a:prstGeom prst="star5">
              <a:avLst>
                <a:gd name="adj" fmla="val 19098"/>
                <a:gd name="hf" fmla="val 105146"/>
                <a:gd name="vf" fmla="val 110557"/>
              </a:avLst>
            </a:prstGeom>
            <a:solidFill>
              <a:srgbClr val="ffff00"/>
            </a:solidFill>
            <a:ln w="317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5040" bIns="5040" anchor="ctr">
              <a:noAutofit/>
            </a:bodyPr>
            <a:p>
              <a:pPr algn="ctr" defTabSz="914400">
                <a:lnSpc>
                  <a:spcPct val="100000"/>
                </a:lnSpc>
              </a:pPr>
              <a:endParaRPr b="0" lang="en-US" sz="1350" strike="noStrike" u="none">
                <a:solidFill>
                  <a:schemeClr val="lt1"/>
                </a:solidFill>
                <a:effectLst/>
                <a:uFillTx/>
                <a:latin typeface="Calibri"/>
              </a:endParaRPr>
            </a:p>
          </p:txBody>
        </p:sp>
        <p:sp>
          <p:nvSpPr>
            <p:cNvPr id="698" name="ZoneTexte 49"/>
            <p:cNvSpPr/>
            <p:nvPr/>
          </p:nvSpPr>
          <p:spPr>
            <a:xfrm>
              <a:off x="6172920" y="5479200"/>
              <a:ext cx="1527480" cy="3121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i="1" lang="en-US" sz="1400" strike="noStrike" u="none">
                  <a:solidFill>
                    <a:schemeClr val="dk1"/>
                  </a:solidFill>
                  <a:effectLst/>
                  <a:uFillTx/>
                  <a:latin typeface="Calibri"/>
                </a:rPr>
                <a:t>Surface ionization</a:t>
              </a:r>
              <a:endParaRPr b="0" lang="fr-FR" sz="1400" strike="noStrike" u="none">
                <a:solidFill>
                  <a:srgbClr val="000000"/>
                </a:solidFill>
                <a:effectLst/>
                <a:uFillTx/>
                <a:latin typeface="Arial"/>
              </a:endParaRPr>
            </a:p>
          </p:txBody>
        </p:sp>
        <p:cxnSp>
          <p:nvCxnSpPr>
            <p:cNvPr id="699" name="Connecteur droit 50"/>
            <p:cNvCxnSpPr>
              <a:stCxn id="698" idx="0"/>
              <a:endCxn id="697" idx="3"/>
            </p:cNvCxnSpPr>
            <p:nvPr/>
          </p:nvCxnSpPr>
          <p:spPr>
            <a:xfrm flipV="1">
              <a:off x="6936480" y="4193640"/>
              <a:ext cx="25920" cy="1285920"/>
            </a:xfrm>
            <a:prstGeom prst="straightConnector1">
              <a:avLst/>
            </a:prstGeom>
            <a:ln w="3175">
              <a:solidFill>
                <a:srgbClr val="808080"/>
              </a:solidFill>
              <a:round/>
            </a:ln>
          </p:spPr>
        </p:cxnSp>
        <p:sp>
          <p:nvSpPr>
            <p:cNvPr id="673" name="Forme libre 51"/>
            <p:cNvSpPr/>
            <p:nvPr/>
          </p:nvSpPr>
          <p:spPr>
            <a:xfrm>
              <a:off x="6415920" y="4230360"/>
              <a:ext cx="423360" cy="208800"/>
            </a:xfrm>
            <a:custGeom>
              <a:avLst/>
              <a:gdLst>
                <a:gd name="textAreaLeft" fmla="*/ 0 w 423360"/>
                <a:gd name="textAreaRight" fmla="*/ 427680 w 423360"/>
                <a:gd name="textAreaTop" fmla="*/ 0 h 208800"/>
                <a:gd name="textAreaBottom" fmla="*/ 213120 h 208800"/>
              </a:gdLst>
              <a:ahLst/>
              <a:cxnLst/>
              <a:rect l="textAreaLeft" t="textAreaTop" r="textAreaRight" b="textAreaBottom"/>
              <a:pathLst>
                <a:path w="500093" h="270934">
                  <a:moveTo>
                    <a:pt x="0" y="118534"/>
                  </a:moveTo>
                  <a:cubicBezTo>
                    <a:pt x="5644" y="132645"/>
                    <a:pt x="9393" y="147672"/>
                    <a:pt x="16933" y="160867"/>
                  </a:cubicBezTo>
                  <a:cubicBezTo>
                    <a:pt x="37831" y="197438"/>
                    <a:pt x="71099" y="173663"/>
                    <a:pt x="110067" y="169334"/>
                  </a:cubicBezTo>
                  <a:cubicBezTo>
                    <a:pt x="107245" y="138289"/>
                    <a:pt x="111458" y="105773"/>
                    <a:pt x="101600" y="76200"/>
                  </a:cubicBezTo>
                  <a:cubicBezTo>
                    <a:pt x="98778" y="67733"/>
                    <a:pt x="67275" y="67734"/>
                    <a:pt x="76200" y="67734"/>
                  </a:cubicBezTo>
                  <a:cubicBezTo>
                    <a:pt x="87836" y="67734"/>
                    <a:pt x="98778" y="73378"/>
                    <a:pt x="110067" y="76200"/>
                  </a:cubicBezTo>
                  <a:cubicBezTo>
                    <a:pt x="118534" y="73378"/>
                    <a:pt x="126579" y="66926"/>
                    <a:pt x="135467" y="67734"/>
                  </a:cubicBezTo>
                  <a:cubicBezTo>
                    <a:pt x="158644" y="69841"/>
                    <a:pt x="191226" y="64711"/>
                    <a:pt x="203200" y="84667"/>
                  </a:cubicBezTo>
                  <a:cubicBezTo>
                    <a:pt x="215174" y="104623"/>
                    <a:pt x="193627" y="130322"/>
                    <a:pt x="186267" y="152400"/>
                  </a:cubicBezTo>
                  <a:cubicBezTo>
                    <a:pt x="183445" y="160867"/>
                    <a:pt x="182392" y="170147"/>
                    <a:pt x="177800" y="177800"/>
                  </a:cubicBezTo>
                  <a:cubicBezTo>
                    <a:pt x="173693" y="184645"/>
                    <a:pt x="166511" y="189089"/>
                    <a:pt x="160867" y="194734"/>
                  </a:cubicBezTo>
                  <a:cubicBezTo>
                    <a:pt x="163689" y="208845"/>
                    <a:pt x="159157" y="226891"/>
                    <a:pt x="169333" y="237067"/>
                  </a:cubicBezTo>
                  <a:cubicBezTo>
                    <a:pt x="179509" y="247243"/>
                    <a:pt x="198192" y="240481"/>
                    <a:pt x="211667" y="245534"/>
                  </a:cubicBezTo>
                  <a:cubicBezTo>
                    <a:pt x="221195" y="249107"/>
                    <a:pt x="227966" y="257916"/>
                    <a:pt x="237067" y="262467"/>
                  </a:cubicBezTo>
                  <a:cubicBezTo>
                    <a:pt x="245049" y="266458"/>
                    <a:pt x="254000" y="268112"/>
                    <a:pt x="262467" y="270934"/>
                  </a:cubicBezTo>
                  <a:cubicBezTo>
                    <a:pt x="268794" y="269352"/>
                    <a:pt x="313057" y="259206"/>
                    <a:pt x="321733" y="254000"/>
                  </a:cubicBezTo>
                  <a:cubicBezTo>
                    <a:pt x="328578" y="249893"/>
                    <a:pt x="333022" y="242711"/>
                    <a:pt x="338667" y="237067"/>
                  </a:cubicBezTo>
                  <a:cubicBezTo>
                    <a:pt x="333022" y="228600"/>
                    <a:pt x="328247" y="219484"/>
                    <a:pt x="321733" y="211667"/>
                  </a:cubicBezTo>
                  <a:cubicBezTo>
                    <a:pt x="310430" y="198104"/>
                    <a:pt x="288201" y="176735"/>
                    <a:pt x="270933" y="169334"/>
                  </a:cubicBezTo>
                  <a:cubicBezTo>
                    <a:pt x="260238" y="164750"/>
                    <a:pt x="248356" y="163689"/>
                    <a:pt x="237067" y="160867"/>
                  </a:cubicBezTo>
                  <a:cubicBezTo>
                    <a:pt x="242711" y="152400"/>
                    <a:pt x="244437" y="138944"/>
                    <a:pt x="254000" y="135467"/>
                  </a:cubicBezTo>
                  <a:cubicBezTo>
                    <a:pt x="278018" y="126733"/>
                    <a:pt x="304941" y="130886"/>
                    <a:pt x="330200" y="127000"/>
                  </a:cubicBezTo>
                  <a:cubicBezTo>
                    <a:pt x="341701" y="125231"/>
                    <a:pt x="352778" y="121356"/>
                    <a:pt x="364067" y="118534"/>
                  </a:cubicBezTo>
                  <a:cubicBezTo>
                    <a:pt x="358422" y="104423"/>
                    <a:pt x="342327" y="90619"/>
                    <a:pt x="347133" y="76200"/>
                  </a:cubicBezTo>
                  <a:cubicBezTo>
                    <a:pt x="350813" y="65161"/>
                    <a:pt x="369590" y="70016"/>
                    <a:pt x="381000" y="67734"/>
                  </a:cubicBezTo>
                  <a:cubicBezTo>
                    <a:pt x="397834" y="64367"/>
                    <a:pt x="414867" y="62089"/>
                    <a:pt x="431800" y="59267"/>
                  </a:cubicBezTo>
                  <a:cubicBezTo>
                    <a:pt x="440267" y="53623"/>
                    <a:pt x="448099" y="46885"/>
                    <a:pt x="457200" y="42334"/>
                  </a:cubicBezTo>
                  <a:cubicBezTo>
                    <a:pt x="489750" y="26059"/>
                    <a:pt x="480504" y="46526"/>
                    <a:pt x="499533" y="8467"/>
                  </a:cubicBezTo>
                  <a:cubicBezTo>
                    <a:pt x="500795" y="5943"/>
                    <a:pt x="499533" y="2822"/>
                    <a:pt x="499533" y="0"/>
                  </a:cubicBezTo>
                </a:path>
              </a:pathLst>
            </a:custGeom>
            <a:noFill/>
            <a:ln w="6350">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350" strike="noStrike" u="none">
                <a:solidFill>
                  <a:schemeClr val="lt1"/>
                </a:solidFill>
                <a:effectLst/>
                <a:uFillTx/>
                <a:latin typeface="Calibri"/>
              </a:endParaRPr>
            </a:p>
          </p:txBody>
        </p:sp>
        <p:cxnSp>
          <p:nvCxnSpPr>
            <p:cNvPr id="700" name="Connecteur droit 52"/>
            <p:cNvCxnSpPr/>
            <p:nvPr/>
          </p:nvCxnSpPr>
          <p:spPr>
            <a:xfrm>
              <a:off x="5799600" y="2430360"/>
              <a:ext cx="4320" cy="2374560"/>
            </a:xfrm>
            <a:prstGeom prst="straightConnector1">
              <a:avLst/>
            </a:prstGeom>
            <a:ln w="38100">
              <a:solidFill>
                <a:srgbClr val="000000"/>
              </a:solidFill>
              <a:round/>
            </a:ln>
          </p:spPr>
        </p:cxnSp>
        <p:cxnSp>
          <p:nvCxnSpPr>
            <p:cNvPr id="701" name="Connecteur droit 53"/>
            <p:cNvCxnSpPr/>
            <p:nvPr/>
          </p:nvCxnSpPr>
          <p:spPr>
            <a:xfrm>
              <a:off x="9682920" y="3747960"/>
              <a:ext cx="4320" cy="1056960"/>
            </a:xfrm>
            <a:prstGeom prst="straightConnector1">
              <a:avLst/>
            </a:prstGeom>
            <a:ln w="38100">
              <a:solidFill>
                <a:srgbClr val="000000"/>
              </a:solidFill>
              <a:round/>
            </a:ln>
          </p:spPr>
        </p:cxnSp>
        <p:cxnSp>
          <p:nvCxnSpPr>
            <p:cNvPr id="702" name="Connecteur droit 54"/>
            <p:cNvCxnSpPr/>
            <p:nvPr/>
          </p:nvCxnSpPr>
          <p:spPr>
            <a:xfrm>
              <a:off x="9695160" y="2430000"/>
              <a:ext cx="4320" cy="752400"/>
            </a:xfrm>
            <a:prstGeom prst="straightConnector1">
              <a:avLst/>
            </a:prstGeom>
            <a:ln w="38100">
              <a:solidFill>
                <a:srgbClr val="000000"/>
              </a:solidFill>
              <a:round/>
            </a:ln>
          </p:spPr>
        </p:cxnSp>
        <p:sp>
          <p:nvSpPr>
            <p:cNvPr id="703" name="ZoneTexte 55"/>
            <p:cNvSpPr/>
            <p:nvPr/>
          </p:nvSpPr>
          <p:spPr>
            <a:xfrm>
              <a:off x="10743480" y="4803840"/>
              <a:ext cx="1213560" cy="52740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400" strike="noStrike" u="none">
                  <a:solidFill>
                    <a:schemeClr val="dk1"/>
                  </a:solidFill>
                  <a:effectLst/>
                  <a:uFillTx/>
                  <a:latin typeface="Calibri"/>
                </a:rPr>
                <a:t>TISS</a:t>
              </a:r>
              <a:br>
                <a:rPr sz="1400"/>
              </a:br>
              <a:r>
                <a:rPr b="1" lang="en-US" sz="1400" strike="noStrike" u="none">
                  <a:solidFill>
                    <a:schemeClr val="dk1"/>
                  </a:solidFill>
                  <a:effectLst/>
                  <a:uFillTx/>
                  <a:latin typeface="Calibri"/>
                </a:rPr>
                <a:t>Exit aperture</a:t>
              </a:r>
              <a:endParaRPr b="0" lang="fr-FR" sz="1400" strike="noStrike" u="none">
                <a:solidFill>
                  <a:srgbClr val="000000"/>
                </a:solidFill>
                <a:effectLst/>
                <a:uFillTx/>
                <a:latin typeface="Arial"/>
              </a:endParaRPr>
            </a:p>
          </p:txBody>
        </p:sp>
        <p:cxnSp>
          <p:nvCxnSpPr>
            <p:cNvPr id="704" name="Connecteur droit 56"/>
            <p:cNvCxnSpPr>
              <a:stCxn id="703" idx="0"/>
            </p:cNvCxnSpPr>
            <p:nvPr/>
          </p:nvCxnSpPr>
          <p:spPr>
            <a:xfrm flipH="1" flipV="1">
              <a:off x="9695160" y="3564360"/>
              <a:ext cx="1655280" cy="1239840"/>
            </a:xfrm>
            <a:prstGeom prst="straightConnector1">
              <a:avLst/>
            </a:prstGeom>
            <a:ln w="0">
              <a:solidFill>
                <a:srgbClr val="000000"/>
              </a:solidFill>
              <a:tailEnd len="med" type="triangle" w="med"/>
            </a:ln>
          </p:spPr>
        </p:cxnSp>
        <p:cxnSp>
          <p:nvCxnSpPr>
            <p:cNvPr id="705" name="Connecteur droit 57"/>
            <p:cNvCxnSpPr>
              <a:endCxn id="692" idx="5"/>
            </p:cNvCxnSpPr>
            <p:nvPr/>
          </p:nvCxnSpPr>
          <p:spPr>
            <a:xfrm flipH="1" flipV="1">
              <a:off x="8628480" y="5364360"/>
              <a:ext cx="301680" cy="200160"/>
            </a:xfrm>
            <a:prstGeom prst="straightConnector1">
              <a:avLst/>
            </a:prstGeom>
            <a:ln w="0">
              <a:solidFill>
                <a:srgbClr val="000000"/>
              </a:solidFill>
            </a:ln>
          </p:spPr>
        </p:cxnSp>
        <p:sp>
          <p:nvSpPr>
            <p:cNvPr id="706" name="ZoneTexte 58"/>
            <p:cNvSpPr/>
            <p:nvPr/>
          </p:nvSpPr>
          <p:spPr>
            <a:xfrm>
              <a:off x="8465400" y="5533920"/>
              <a:ext cx="2263320" cy="52740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en-US" sz="1400" strike="noStrike" u="none">
                  <a:solidFill>
                    <a:schemeClr val="dk1"/>
                  </a:solidFill>
                  <a:effectLst/>
                  <a:uFillTx/>
                  <a:latin typeface="Calibri"/>
                </a:rPr>
                <a:t>High current for ohmic heating and E field creation</a:t>
              </a:r>
              <a:endParaRPr b="0" lang="fr-FR" sz="1400" strike="noStrike" u="none">
                <a:solidFill>
                  <a:srgbClr val="000000"/>
                </a:solidFill>
                <a:effectLst/>
                <a:uFillTx/>
                <a:latin typeface="Arial"/>
              </a:endParaRPr>
            </a:p>
          </p:txBody>
        </p:sp>
        <p:grpSp>
          <p:nvGrpSpPr>
            <p:cNvPr id="707" name="Groupe 60"/>
            <p:cNvGrpSpPr/>
            <p:nvPr/>
          </p:nvGrpSpPr>
          <p:grpSpPr>
            <a:xfrm>
              <a:off x="6893280" y="2993040"/>
              <a:ext cx="2121120" cy="921960"/>
              <a:chOff x="6893280" y="2993040"/>
              <a:chExt cx="2121120" cy="921960"/>
            </a:xfrm>
          </p:grpSpPr>
          <p:sp>
            <p:nvSpPr>
              <p:cNvPr id="708" name="ZoneTexte 63"/>
              <p:cNvSpPr/>
              <p:nvPr/>
            </p:nvSpPr>
            <p:spPr>
              <a:xfrm>
                <a:off x="7347240" y="3308040"/>
                <a:ext cx="1048320" cy="4042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en-US" sz="1350" strike="noStrike" u="none">
                    <a:solidFill>
                      <a:srgbClr val="0070c0"/>
                    </a:solidFill>
                    <a:effectLst/>
                    <a:uFillTx/>
                    <a:latin typeface="Calibri"/>
                  </a:rPr>
                  <a:t>Electric field</a:t>
                </a:r>
                <a:endParaRPr b="0" lang="fr-FR" sz="1350" strike="noStrike" u="none">
                  <a:solidFill>
                    <a:srgbClr val="000000"/>
                  </a:solidFill>
                  <a:effectLst/>
                  <a:uFillTx/>
                  <a:latin typeface="Arial"/>
                </a:endParaRPr>
              </a:p>
            </p:txBody>
          </p:sp>
          <p:sp>
            <p:nvSpPr>
              <p:cNvPr id="709" name="Flèche droite 64"/>
              <p:cNvSpPr/>
              <p:nvPr/>
            </p:nvSpPr>
            <p:spPr>
              <a:xfrm>
                <a:off x="6893280" y="2993040"/>
                <a:ext cx="2121120" cy="921960"/>
              </a:xfrm>
              <a:prstGeom prst="rightArrow">
                <a:avLst>
                  <a:gd name="adj1" fmla="val 50000"/>
                  <a:gd name="adj2" fmla="val 50000"/>
                </a:avLst>
              </a:prstGeom>
              <a:noFill/>
              <a:ln>
                <a:solidFill>
                  <a:srgbClr val="437e8c"/>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350" strike="noStrike" u="none">
                  <a:solidFill>
                    <a:schemeClr val="lt1"/>
                  </a:solidFill>
                  <a:effectLst/>
                  <a:uFillTx/>
                  <a:latin typeface="Calibri"/>
                </a:endParaRPr>
              </a:p>
            </p:txBody>
          </p:sp>
        </p:grpSp>
        <p:sp>
          <p:nvSpPr>
            <p:cNvPr id="710" name="ZoneTexte 61"/>
            <p:cNvSpPr/>
            <p:nvPr/>
          </p:nvSpPr>
          <p:spPr>
            <a:xfrm>
              <a:off x="10108080" y="1418760"/>
              <a:ext cx="1826280" cy="52740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i="1" lang="en-US" sz="1400" strike="noStrike" u="none">
                  <a:solidFill>
                    <a:schemeClr val="dk1"/>
                  </a:solidFill>
                  <a:effectLst/>
                  <a:uFillTx/>
                  <a:latin typeface="Calibri"/>
                </a:rPr>
                <a:t>Ions pushed towards the exit aperture</a:t>
              </a:r>
              <a:endParaRPr b="0" lang="fr-FR" sz="1400" strike="noStrike" u="none">
                <a:solidFill>
                  <a:srgbClr val="000000"/>
                </a:solidFill>
                <a:effectLst/>
                <a:uFillTx/>
                <a:latin typeface="Arial"/>
              </a:endParaRPr>
            </a:p>
          </p:txBody>
        </p:sp>
        <p:cxnSp>
          <p:nvCxnSpPr>
            <p:cNvPr id="711" name="Connecteur droit 62"/>
            <p:cNvCxnSpPr>
              <a:endCxn id="710" idx="2"/>
            </p:cNvCxnSpPr>
            <p:nvPr/>
          </p:nvCxnSpPr>
          <p:spPr>
            <a:xfrm flipV="1">
              <a:off x="8741160" y="1946160"/>
              <a:ext cx="2280240" cy="1242000"/>
            </a:xfrm>
            <a:prstGeom prst="straightConnector1">
              <a:avLst/>
            </a:prstGeom>
            <a:ln w="3175">
              <a:solidFill>
                <a:srgbClr val="808080"/>
              </a:solidFill>
              <a:round/>
            </a:ln>
          </p:spPr>
        </p:cxnSp>
        <p:sp>
          <p:nvSpPr>
            <p:cNvPr id="712" name="Forme libre 12"/>
            <p:cNvSpPr/>
            <p:nvPr/>
          </p:nvSpPr>
          <p:spPr>
            <a:xfrm>
              <a:off x="8877960" y="2690280"/>
              <a:ext cx="1290960" cy="827640"/>
            </a:xfrm>
            <a:custGeom>
              <a:avLst/>
              <a:gdLst>
                <a:gd name="textAreaLeft" fmla="*/ 0 w 1290960"/>
                <a:gd name="textAreaRight" fmla="*/ 1295280 w 1290960"/>
                <a:gd name="textAreaTop" fmla="*/ 0 h 827640"/>
                <a:gd name="textAreaBottom" fmla="*/ 831960 h 827640"/>
              </a:gdLst>
              <a:ahLst/>
              <a:cxnLst/>
              <a:rect l="textAreaLeft" t="textAreaTop" r="textAreaRight" b="textAreaBottom"/>
              <a:pathLst>
                <a:path w="1295400" h="831850">
                  <a:moveTo>
                    <a:pt x="0" y="0"/>
                  </a:moveTo>
                  <a:cubicBezTo>
                    <a:pt x="65087" y="155046"/>
                    <a:pt x="130175" y="310092"/>
                    <a:pt x="222250" y="431800"/>
                  </a:cubicBezTo>
                  <a:cubicBezTo>
                    <a:pt x="314325" y="553508"/>
                    <a:pt x="373592" y="663575"/>
                    <a:pt x="552450" y="730250"/>
                  </a:cubicBezTo>
                  <a:cubicBezTo>
                    <a:pt x="731308" y="796925"/>
                    <a:pt x="1295400" y="831850"/>
                    <a:pt x="1295400" y="831850"/>
                  </a:cubicBezTo>
                  <a:lnTo>
                    <a:pt x="1295400" y="831850"/>
                  </a:lnTo>
                </a:path>
              </a:pathLst>
            </a:custGeom>
            <a:no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800" strike="noStrike" u="none">
                <a:solidFill>
                  <a:schemeClr val="lt1"/>
                </a:solidFill>
                <a:effectLst/>
                <a:uFillTx/>
                <a:latin typeface="Calibri"/>
              </a:endParaRPr>
            </a:p>
          </p:txBody>
        </p:sp>
        <p:sp>
          <p:nvSpPr>
            <p:cNvPr id="713" name="Forme libre 13"/>
            <p:cNvSpPr/>
            <p:nvPr/>
          </p:nvSpPr>
          <p:spPr>
            <a:xfrm>
              <a:off x="6877800" y="2690280"/>
              <a:ext cx="1995840" cy="1506960"/>
            </a:xfrm>
            <a:custGeom>
              <a:avLst/>
              <a:gdLst>
                <a:gd name="textAreaLeft" fmla="*/ 0 w 1995840"/>
                <a:gd name="textAreaRight" fmla="*/ 2000160 w 1995840"/>
                <a:gd name="textAreaTop" fmla="*/ 0 h 1506960"/>
                <a:gd name="textAreaBottom" fmla="*/ 1511280 h 1506960"/>
              </a:gdLst>
              <a:ahLst/>
              <a:cxnLst/>
              <a:rect l="textAreaLeft" t="textAreaTop" r="textAreaRight" b="textAreaBottom"/>
              <a:pathLst>
                <a:path w="2000250" h="1511300">
                  <a:moveTo>
                    <a:pt x="0" y="1511300"/>
                  </a:moveTo>
                  <a:cubicBezTo>
                    <a:pt x="46566" y="1325033"/>
                    <a:pt x="93133" y="1138767"/>
                    <a:pt x="177800" y="971550"/>
                  </a:cubicBezTo>
                  <a:cubicBezTo>
                    <a:pt x="262467" y="804333"/>
                    <a:pt x="359833" y="640292"/>
                    <a:pt x="508000" y="508000"/>
                  </a:cubicBezTo>
                  <a:cubicBezTo>
                    <a:pt x="656167" y="375708"/>
                    <a:pt x="818092" y="262467"/>
                    <a:pt x="1066800" y="177800"/>
                  </a:cubicBezTo>
                  <a:cubicBezTo>
                    <a:pt x="1315508" y="93133"/>
                    <a:pt x="1657879" y="46566"/>
                    <a:pt x="2000250" y="0"/>
                  </a:cubicBezTo>
                </a:path>
              </a:pathLst>
            </a:custGeom>
            <a:no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GB" sz="1800" strike="noStrike" u="none">
                <a:solidFill>
                  <a:schemeClr val="lt1"/>
                </a:solidFill>
                <a:effectLst/>
                <a:uFillTx/>
                <a:latin typeface="Calibri"/>
              </a:endParaRPr>
            </a:p>
          </p:txBody>
        </p:sp>
        <p:grpSp>
          <p:nvGrpSpPr>
            <p:cNvPr id="714" name="Groupe 109"/>
            <p:cNvGrpSpPr/>
            <p:nvPr/>
          </p:nvGrpSpPr>
          <p:grpSpPr>
            <a:xfrm>
              <a:off x="5825520" y="1625760"/>
              <a:ext cx="3883680" cy="262080"/>
              <a:chOff x="5825520" y="1625760"/>
              <a:chExt cx="3883680" cy="262080"/>
            </a:xfrm>
          </p:grpSpPr>
          <p:sp>
            <p:nvSpPr>
              <p:cNvPr id="715" name="Rectangle 110"/>
              <p:cNvSpPr/>
              <p:nvPr/>
            </p:nvSpPr>
            <p:spPr>
              <a:xfrm>
                <a:off x="5825520" y="1625760"/>
                <a:ext cx="3883680" cy="262080"/>
              </a:xfrm>
              <a:prstGeom prst="rect">
                <a:avLst/>
              </a:prstGeom>
              <a:blipFill rotWithShape="0">
                <a:blip r:embed="rId1"/>
                <a:srcRect/>
                <a:tile tx="0" ty="0" sx="100000" sy="100000" algn="tl"/>
              </a:blip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350" strike="noStrike" u="none">
                  <a:solidFill>
                    <a:schemeClr val="lt1"/>
                  </a:solidFill>
                  <a:effectLst/>
                  <a:uFillTx/>
                  <a:latin typeface="Calibri"/>
                </a:endParaRPr>
              </a:p>
            </p:txBody>
          </p:sp>
          <p:sp>
            <p:nvSpPr>
              <p:cNvPr id="716" name="Rectangle 111"/>
              <p:cNvSpPr/>
              <p:nvPr/>
            </p:nvSpPr>
            <p:spPr>
              <a:xfrm>
                <a:off x="5825520" y="1625760"/>
                <a:ext cx="3883680" cy="262080"/>
              </a:xfrm>
              <a:prstGeom prst="rect">
                <a:avLst/>
              </a:prstGeom>
              <a:solidFill>
                <a:srgbClr val="ffffff">
                  <a:alpha val="78000"/>
                </a:srgb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350" strike="noStrike" u="none">
                  <a:solidFill>
                    <a:schemeClr val="lt1"/>
                  </a:solidFill>
                  <a:effectLst/>
                  <a:uFillTx/>
                  <a:latin typeface="Calibri"/>
                </a:endParaRPr>
              </a:p>
            </p:txBody>
          </p:sp>
        </p:grpSp>
        <p:grpSp>
          <p:nvGrpSpPr>
            <p:cNvPr id="717" name="Groupe 15"/>
            <p:cNvGrpSpPr/>
            <p:nvPr/>
          </p:nvGrpSpPr>
          <p:grpSpPr>
            <a:xfrm>
              <a:off x="6367680" y="1066320"/>
              <a:ext cx="2769840" cy="618120"/>
              <a:chOff x="6367680" y="1066320"/>
              <a:chExt cx="2769840" cy="618120"/>
            </a:xfrm>
          </p:grpSpPr>
          <p:cxnSp>
            <p:nvCxnSpPr>
              <p:cNvPr id="718" name="Connecteur droit avec flèche 91"/>
              <p:cNvCxnSpPr/>
              <p:nvPr/>
            </p:nvCxnSpPr>
            <p:spPr>
              <a:xfrm>
                <a:off x="8972280" y="1066320"/>
                <a:ext cx="4320" cy="516960"/>
              </a:xfrm>
              <a:prstGeom prst="straightConnector1">
                <a:avLst/>
              </a:prstGeom>
              <a:ln w="0">
                <a:solidFill>
                  <a:srgbClr val="00b050"/>
                </a:solidFill>
                <a:tailEnd len="med" type="triangle" w="med"/>
              </a:ln>
            </p:spPr>
          </p:cxnSp>
          <p:cxnSp>
            <p:nvCxnSpPr>
              <p:cNvPr id="719" name="Connecteur droit avec flèche 92"/>
              <p:cNvCxnSpPr/>
              <p:nvPr/>
            </p:nvCxnSpPr>
            <p:spPr>
              <a:xfrm>
                <a:off x="8784360" y="1066320"/>
                <a:ext cx="4320" cy="516960"/>
              </a:xfrm>
              <a:prstGeom prst="straightConnector1">
                <a:avLst/>
              </a:prstGeom>
              <a:ln w="0">
                <a:solidFill>
                  <a:srgbClr val="00b050"/>
                </a:solidFill>
                <a:tailEnd len="med" type="triangle" w="med"/>
              </a:ln>
            </p:spPr>
          </p:cxnSp>
          <p:cxnSp>
            <p:nvCxnSpPr>
              <p:cNvPr id="720" name="Connecteur droit avec flèche 93"/>
              <p:cNvCxnSpPr/>
              <p:nvPr/>
            </p:nvCxnSpPr>
            <p:spPr>
              <a:xfrm>
                <a:off x="8402400" y="1066320"/>
                <a:ext cx="4320" cy="516960"/>
              </a:xfrm>
              <a:prstGeom prst="straightConnector1">
                <a:avLst/>
              </a:prstGeom>
              <a:ln w="0">
                <a:solidFill>
                  <a:srgbClr val="00b050"/>
                </a:solidFill>
                <a:tailEnd len="med" type="triangle" w="med"/>
              </a:ln>
            </p:spPr>
          </p:cxnSp>
          <p:cxnSp>
            <p:nvCxnSpPr>
              <p:cNvPr id="721" name="Connecteur droit avec flèche 94"/>
              <p:cNvCxnSpPr/>
              <p:nvPr/>
            </p:nvCxnSpPr>
            <p:spPr>
              <a:xfrm>
                <a:off x="8241120" y="1066320"/>
                <a:ext cx="4320" cy="516960"/>
              </a:xfrm>
              <a:prstGeom prst="straightConnector1">
                <a:avLst/>
              </a:prstGeom>
              <a:ln w="0">
                <a:solidFill>
                  <a:srgbClr val="00b050"/>
                </a:solidFill>
                <a:tailEnd len="med" type="triangle" w="med"/>
              </a:ln>
            </p:spPr>
          </p:cxnSp>
          <p:cxnSp>
            <p:nvCxnSpPr>
              <p:cNvPr id="722" name="Connecteur droit avec flèche 95"/>
              <p:cNvCxnSpPr/>
              <p:nvPr/>
            </p:nvCxnSpPr>
            <p:spPr>
              <a:xfrm>
                <a:off x="8052840" y="1066320"/>
                <a:ext cx="4320" cy="516960"/>
              </a:xfrm>
              <a:prstGeom prst="straightConnector1">
                <a:avLst/>
              </a:prstGeom>
              <a:ln w="0">
                <a:solidFill>
                  <a:srgbClr val="00b050"/>
                </a:solidFill>
                <a:tailEnd len="med" type="triangle" w="med"/>
              </a:ln>
            </p:spPr>
          </p:cxnSp>
          <p:cxnSp>
            <p:nvCxnSpPr>
              <p:cNvPr id="723" name="Connecteur droit avec flèche 96"/>
              <p:cNvCxnSpPr/>
              <p:nvPr/>
            </p:nvCxnSpPr>
            <p:spPr>
              <a:xfrm>
                <a:off x="7859160" y="1066320"/>
                <a:ext cx="4320" cy="516960"/>
              </a:xfrm>
              <a:prstGeom prst="straightConnector1">
                <a:avLst/>
              </a:prstGeom>
              <a:ln w="0">
                <a:solidFill>
                  <a:srgbClr val="00b050"/>
                </a:solidFill>
                <a:tailEnd len="med" type="triangle" w="med"/>
              </a:ln>
            </p:spPr>
          </p:cxnSp>
          <p:cxnSp>
            <p:nvCxnSpPr>
              <p:cNvPr id="724" name="Connecteur droit avec flèche 97"/>
              <p:cNvCxnSpPr/>
              <p:nvPr/>
            </p:nvCxnSpPr>
            <p:spPr>
              <a:xfrm>
                <a:off x="7670880" y="1066320"/>
                <a:ext cx="4320" cy="516960"/>
              </a:xfrm>
              <a:prstGeom prst="straightConnector1">
                <a:avLst/>
              </a:prstGeom>
              <a:ln w="0">
                <a:solidFill>
                  <a:srgbClr val="00b050"/>
                </a:solidFill>
                <a:tailEnd len="med" type="triangle" w="med"/>
              </a:ln>
            </p:spPr>
          </p:cxnSp>
          <p:cxnSp>
            <p:nvCxnSpPr>
              <p:cNvPr id="725" name="Connecteur droit avec flèche 98"/>
              <p:cNvCxnSpPr/>
              <p:nvPr/>
            </p:nvCxnSpPr>
            <p:spPr>
              <a:xfrm>
                <a:off x="7480800" y="1066320"/>
                <a:ext cx="4320" cy="516960"/>
              </a:xfrm>
              <a:prstGeom prst="straightConnector1">
                <a:avLst/>
              </a:prstGeom>
              <a:ln w="0">
                <a:solidFill>
                  <a:srgbClr val="00b050"/>
                </a:solidFill>
                <a:tailEnd len="med" type="triangle" w="med"/>
              </a:ln>
            </p:spPr>
          </p:cxnSp>
          <p:cxnSp>
            <p:nvCxnSpPr>
              <p:cNvPr id="726" name="Connecteur droit avec flèche 99"/>
              <p:cNvCxnSpPr/>
              <p:nvPr/>
            </p:nvCxnSpPr>
            <p:spPr>
              <a:xfrm>
                <a:off x="7292520" y="1066320"/>
                <a:ext cx="4320" cy="516960"/>
              </a:xfrm>
              <a:prstGeom prst="straightConnector1">
                <a:avLst/>
              </a:prstGeom>
              <a:ln w="0">
                <a:solidFill>
                  <a:srgbClr val="00b050"/>
                </a:solidFill>
                <a:tailEnd len="med" type="triangle" w="med"/>
              </a:ln>
            </p:spPr>
          </p:cxnSp>
          <p:cxnSp>
            <p:nvCxnSpPr>
              <p:cNvPr id="727" name="Connecteur droit avec flèche 100"/>
              <p:cNvCxnSpPr/>
              <p:nvPr/>
            </p:nvCxnSpPr>
            <p:spPr>
              <a:xfrm>
                <a:off x="7098840" y="1066320"/>
                <a:ext cx="4320" cy="516960"/>
              </a:xfrm>
              <a:prstGeom prst="straightConnector1">
                <a:avLst/>
              </a:prstGeom>
              <a:ln w="0">
                <a:solidFill>
                  <a:srgbClr val="00b050"/>
                </a:solidFill>
                <a:tailEnd len="med" type="triangle" w="med"/>
              </a:ln>
            </p:spPr>
          </p:cxnSp>
          <p:cxnSp>
            <p:nvCxnSpPr>
              <p:cNvPr id="728" name="Connecteur droit avec flèche 101"/>
              <p:cNvCxnSpPr/>
              <p:nvPr/>
            </p:nvCxnSpPr>
            <p:spPr>
              <a:xfrm>
                <a:off x="6910920" y="1066320"/>
                <a:ext cx="4320" cy="516960"/>
              </a:xfrm>
              <a:prstGeom prst="straightConnector1">
                <a:avLst/>
              </a:prstGeom>
              <a:ln w="0">
                <a:solidFill>
                  <a:srgbClr val="00b050"/>
                </a:solidFill>
                <a:tailEnd len="med" type="triangle" w="med"/>
              </a:ln>
            </p:spPr>
          </p:cxnSp>
          <p:cxnSp>
            <p:nvCxnSpPr>
              <p:cNvPr id="729" name="Connecteur droit avec flèche 102"/>
              <p:cNvCxnSpPr/>
              <p:nvPr/>
            </p:nvCxnSpPr>
            <p:spPr>
              <a:xfrm>
                <a:off x="6749640" y="1066320"/>
                <a:ext cx="4320" cy="516960"/>
              </a:xfrm>
              <a:prstGeom prst="straightConnector1">
                <a:avLst/>
              </a:prstGeom>
              <a:ln w="0">
                <a:solidFill>
                  <a:srgbClr val="00b050"/>
                </a:solidFill>
                <a:tailEnd len="med" type="triangle" w="med"/>
              </a:ln>
            </p:spPr>
          </p:cxnSp>
          <p:cxnSp>
            <p:nvCxnSpPr>
              <p:cNvPr id="730" name="Connecteur droit avec flèche 103"/>
              <p:cNvCxnSpPr/>
              <p:nvPr/>
            </p:nvCxnSpPr>
            <p:spPr>
              <a:xfrm>
                <a:off x="8596080" y="1079280"/>
                <a:ext cx="4320" cy="516960"/>
              </a:xfrm>
              <a:prstGeom prst="straightConnector1">
                <a:avLst/>
              </a:prstGeom>
              <a:ln w="0">
                <a:solidFill>
                  <a:srgbClr val="00b050"/>
                </a:solidFill>
                <a:tailEnd len="med" type="triangle" w="med"/>
              </a:ln>
            </p:spPr>
          </p:cxnSp>
          <p:cxnSp>
            <p:nvCxnSpPr>
              <p:cNvPr id="731" name="Connecteur droit avec flèche 104"/>
              <p:cNvCxnSpPr/>
              <p:nvPr/>
            </p:nvCxnSpPr>
            <p:spPr>
              <a:xfrm>
                <a:off x="6367680" y="1066320"/>
                <a:ext cx="4320" cy="516960"/>
              </a:xfrm>
              <a:prstGeom prst="straightConnector1">
                <a:avLst/>
              </a:prstGeom>
              <a:ln w="0">
                <a:solidFill>
                  <a:srgbClr val="00b050"/>
                </a:solidFill>
                <a:tailEnd len="med" type="triangle" w="med"/>
              </a:ln>
            </p:spPr>
          </p:cxnSp>
          <p:cxnSp>
            <p:nvCxnSpPr>
              <p:cNvPr id="732" name="Connecteur droit avec flèche 105"/>
              <p:cNvCxnSpPr/>
              <p:nvPr/>
            </p:nvCxnSpPr>
            <p:spPr>
              <a:xfrm>
                <a:off x="9133560" y="1066320"/>
                <a:ext cx="4320" cy="516960"/>
              </a:xfrm>
              <a:prstGeom prst="straightConnector1">
                <a:avLst/>
              </a:prstGeom>
              <a:ln w="0">
                <a:solidFill>
                  <a:srgbClr val="00b050"/>
                </a:solidFill>
                <a:tailEnd len="med" type="triangle" w="med"/>
              </a:ln>
            </p:spPr>
          </p:cxnSp>
          <p:cxnSp>
            <p:nvCxnSpPr>
              <p:cNvPr id="733" name="Connecteur droit avec flèche 106"/>
              <p:cNvCxnSpPr/>
              <p:nvPr/>
            </p:nvCxnSpPr>
            <p:spPr>
              <a:xfrm>
                <a:off x="6554520" y="1066320"/>
                <a:ext cx="4320" cy="618480"/>
              </a:xfrm>
              <a:prstGeom prst="straightConnector1">
                <a:avLst/>
              </a:prstGeom>
              <a:ln w="0">
                <a:solidFill>
                  <a:srgbClr val="00b050"/>
                </a:solidFill>
                <a:tailEnd len="med" type="triangle" w="med"/>
              </a:ln>
            </p:spPr>
          </p:cxnSp>
        </p:grpSp>
        <p:cxnSp>
          <p:nvCxnSpPr>
            <p:cNvPr id="734" name="Connecteur droit avec flèche 23"/>
            <p:cNvCxnSpPr/>
            <p:nvPr/>
          </p:nvCxnSpPr>
          <p:spPr>
            <a:xfrm flipH="1">
              <a:off x="6414120" y="1747440"/>
              <a:ext cx="144720" cy="2557080"/>
            </a:xfrm>
            <a:prstGeom prst="straightConnector1">
              <a:avLst/>
            </a:prstGeom>
            <a:ln w="12700">
              <a:solidFill>
                <a:srgbClr val="000000"/>
              </a:solidFill>
              <a:round/>
              <a:tailEnd len="med" type="triangle" w="med"/>
            </a:ln>
          </p:spPr>
        </p:cxnSp>
        <p:sp>
          <p:nvSpPr>
            <p:cNvPr id="735" name="Étoile à 5 branches 19"/>
            <p:cNvSpPr/>
            <p:nvPr/>
          </p:nvSpPr>
          <p:spPr>
            <a:xfrm>
              <a:off x="6499440" y="1648080"/>
              <a:ext cx="126000" cy="115560"/>
            </a:xfrm>
            <a:prstGeom prst="star5">
              <a:avLst>
                <a:gd name="adj" fmla="val 19098"/>
                <a:gd name="hf" fmla="val 105146"/>
                <a:gd name="vf" fmla="val 110557"/>
              </a:avLst>
            </a:prstGeom>
            <a:solidFill>
              <a:srgbClr val="ff0000"/>
            </a:solidFill>
            <a:ln>
              <a:noFill/>
            </a:ln>
          </p:spPr>
          <p:style>
            <a:lnRef idx="2">
              <a:schemeClr val="accent1">
                <a:shade val="50000"/>
              </a:schemeClr>
            </a:lnRef>
            <a:fillRef idx="1">
              <a:schemeClr val="accent1"/>
            </a:fillRef>
            <a:effectRef idx="0">
              <a:schemeClr val="accent1"/>
            </a:effectRef>
            <a:fontRef idx="minor"/>
          </p:style>
          <p:txBody>
            <a:bodyPr lIns="90000" rIns="90000" tIns="720" bIns="720" anchor="ctr">
              <a:noAutofit/>
            </a:bodyPr>
            <a:p>
              <a:pPr algn="ctr" defTabSz="914400">
                <a:lnSpc>
                  <a:spcPct val="100000"/>
                </a:lnSpc>
              </a:pPr>
              <a:endParaRPr b="0" lang="en-US" sz="1350" strike="noStrike" u="none">
                <a:solidFill>
                  <a:schemeClr val="lt1"/>
                </a:solidFill>
                <a:effectLst/>
                <a:uFillTx/>
                <a:latin typeface="Calibri"/>
              </a:endParaRPr>
            </a:p>
          </p:txBody>
        </p:sp>
        <p:cxnSp>
          <p:nvCxnSpPr>
            <p:cNvPr id="736" name="Connecteur droit 34"/>
            <p:cNvCxnSpPr>
              <a:stCxn id="668" idx="2"/>
              <a:endCxn id="735" idx="1"/>
            </p:cNvCxnSpPr>
            <p:nvPr/>
          </p:nvCxnSpPr>
          <p:spPr>
            <a:xfrm>
              <a:off x="5087880" y="1530360"/>
              <a:ext cx="1411920" cy="175680"/>
            </a:xfrm>
            <a:prstGeom prst="straightConnector1">
              <a:avLst/>
            </a:prstGeom>
            <a:ln w="3175">
              <a:solidFill>
                <a:srgbClr val="a6a6a6"/>
              </a:solidFill>
              <a:round/>
            </a:ln>
          </p:spPr>
        </p:cxnSp>
        <p:cxnSp>
          <p:nvCxnSpPr>
            <p:cNvPr id="737" name="Connecteur droit avec flèche 59"/>
            <p:cNvCxnSpPr/>
            <p:nvPr/>
          </p:nvCxnSpPr>
          <p:spPr>
            <a:xfrm>
              <a:off x="4790520" y="1767600"/>
              <a:ext cx="1185120" cy="4320"/>
            </a:xfrm>
            <a:prstGeom prst="straightConnector1">
              <a:avLst/>
            </a:prstGeom>
            <a:ln w="0">
              <a:solidFill>
                <a:srgbClr val="000000"/>
              </a:solidFill>
              <a:tailEnd len="med" type="triangle" w="med"/>
            </a:ln>
          </p:spPr>
        </p:cxnSp>
        <p:sp>
          <p:nvSpPr>
            <p:cNvPr id="738" name="ZoneTexte 119"/>
            <p:cNvSpPr/>
            <p:nvPr/>
          </p:nvSpPr>
          <p:spPr>
            <a:xfrm>
              <a:off x="3354120" y="2566440"/>
              <a:ext cx="2445120" cy="4968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1400" strike="noStrike" u="none">
                  <a:solidFill>
                    <a:schemeClr val="dk1"/>
                  </a:solidFill>
                  <a:effectLst/>
                  <a:uFillTx/>
                  <a:latin typeface="Calibri"/>
                </a:rPr>
                <a:t>Window</a:t>
              </a:r>
              <a:endParaRPr b="0" lang="fr-FR" sz="1400" strike="noStrike" u="none">
                <a:solidFill>
                  <a:srgbClr val="000000"/>
                </a:solidFill>
                <a:effectLst/>
                <a:uFillTx/>
                <a:latin typeface="Arial"/>
              </a:endParaRPr>
            </a:p>
            <a:p>
              <a:pPr defTabSz="914400">
                <a:lnSpc>
                  <a:spcPct val="100000"/>
                </a:lnSpc>
              </a:pPr>
              <a:r>
                <a:rPr b="0" lang="en-US" sz="1200" strike="noStrike" u="none">
                  <a:solidFill>
                    <a:schemeClr val="dk1"/>
                  </a:solidFill>
                  <a:effectLst/>
                  <a:uFillTx/>
                  <a:latin typeface="Calibri"/>
                </a:rPr>
                <a:t>Graphite, 2 µm thick</a:t>
              </a:r>
              <a:endParaRPr b="0" lang="fr-FR" sz="1200" strike="noStrike" u="none">
                <a:solidFill>
                  <a:srgbClr val="000000"/>
                </a:solidFill>
                <a:effectLst/>
                <a:uFillTx/>
                <a:latin typeface="Arial"/>
              </a:endParaRPr>
            </a:p>
          </p:txBody>
        </p:sp>
        <p:cxnSp>
          <p:nvCxnSpPr>
            <p:cNvPr id="739" name="Connecteur droit avec flèche 120"/>
            <p:cNvCxnSpPr/>
            <p:nvPr/>
          </p:nvCxnSpPr>
          <p:spPr>
            <a:xfrm flipV="1">
              <a:off x="4908240" y="2642760"/>
              <a:ext cx="1119240" cy="113400"/>
            </a:xfrm>
            <a:prstGeom prst="straightConnector1">
              <a:avLst/>
            </a:prstGeom>
            <a:ln w="0">
              <a:solidFill>
                <a:srgbClr val="000000"/>
              </a:solidFill>
              <a:tailEnd len="med" type="triangle" w="med"/>
            </a:ln>
          </p:spPr>
        </p:cxnSp>
      </p:grpSp>
      <p:sp>
        <p:nvSpPr>
          <p:cNvPr id="740" name="ZoneTexte 126"/>
          <p:cNvSpPr/>
          <p:nvPr/>
        </p:nvSpPr>
        <p:spPr>
          <a:xfrm>
            <a:off x="0" y="2700000"/>
            <a:ext cx="3179160" cy="24973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fr-FR" sz="1800" strike="noStrike" u="none">
                <a:solidFill>
                  <a:schemeClr val="dk1"/>
                </a:solidFill>
                <a:effectLst/>
                <a:uFillTx/>
                <a:latin typeface="Calibri"/>
              </a:rPr>
              <a:t>Collection of the residues in the cavity independent of</a:t>
            </a:r>
            <a:endParaRPr b="0" lang="fr-FR" sz="1800" strike="noStrike" u="none">
              <a:solidFill>
                <a:srgbClr val="000000"/>
              </a:solidFill>
              <a:effectLst/>
              <a:uFillTx/>
              <a:latin typeface="Arial"/>
            </a:endParaRPr>
          </a:p>
          <a:p>
            <a:pPr defTabSz="914400">
              <a:lnSpc>
                <a:spcPct val="100000"/>
              </a:lnSpc>
            </a:pPr>
            <a:endParaRPr b="0" lang="fr-FR" sz="16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1800" strike="noStrike" u="none">
                <a:solidFill>
                  <a:schemeClr val="dk1"/>
                </a:solidFill>
                <a:effectLst/>
                <a:uFillTx/>
                <a:latin typeface="Calibri"/>
              </a:rPr>
              <a:t>The recoil energy spread</a:t>
            </a:r>
            <a:endParaRPr b="0" lang="fr-FR" sz="18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1800" strike="noStrike" u="none">
                <a:solidFill>
                  <a:schemeClr val="dk1"/>
                </a:solidFill>
                <a:effectLst/>
                <a:uFillTx/>
                <a:latin typeface="Calibri"/>
              </a:rPr>
              <a:t>The angular spread</a:t>
            </a:r>
            <a:endParaRPr b="0" lang="fr-FR" sz="1800" strike="noStrike" u="none">
              <a:solidFill>
                <a:srgbClr val="000000"/>
              </a:solidFill>
              <a:effectLst/>
              <a:uFillTx/>
              <a:latin typeface="Arial"/>
            </a:endParaRPr>
          </a:p>
          <a:p>
            <a:pPr marL="285840" indent="-285840" defTabSz="914400">
              <a:lnSpc>
                <a:spcPct val="100000"/>
              </a:lnSpc>
              <a:buClr>
                <a:srgbClr val="000000"/>
              </a:buClr>
              <a:buFont typeface="Arial"/>
              <a:buChar char="•"/>
            </a:pPr>
            <a:r>
              <a:rPr b="0" lang="fr-FR" sz="1800" strike="noStrike" u="none">
                <a:solidFill>
                  <a:schemeClr val="dk1"/>
                </a:solidFill>
                <a:effectLst/>
                <a:uFillTx/>
                <a:latin typeface="Calibri"/>
              </a:rPr>
              <a:t>The charge state of residues</a:t>
            </a:r>
            <a:endParaRPr b="0" lang="fr-FR" sz="1800" strike="noStrike" u="none">
              <a:solidFill>
                <a:srgbClr val="000000"/>
              </a:solidFill>
              <a:effectLst/>
              <a:uFillTx/>
              <a:latin typeface="Arial"/>
            </a:endParaRPr>
          </a:p>
          <a:p>
            <a:pPr defTabSz="914400">
              <a:lnSpc>
                <a:spcPct val="100000"/>
              </a:lnSpc>
            </a:pPr>
            <a:endParaRPr b="0" lang="fr-FR" sz="1600" strike="noStrike" u="none">
              <a:solidFill>
                <a:srgbClr val="000000"/>
              </a:solidFill>
              <a:effectLst/>
              <a:uFillTx/>
              <a:latin typeface="Arial"/>
            </a:endParaRPr>
          </a:p>
          <a:p>
            <a:pPr marL="285840" indent="-285840" defTabSz="914400">
              <a:lnSpc>
                <a:spcPct val="100000"/>
              </a:lnSpc>
              <a:buClr>
                <a:srgbClr val="000000"/>
              </a:buClr>
              <a:buFont typeface="Wingdings" charset="2"/>
              <a:buChar char=""/>
            </a:pPr>
            <a:r>
              <a:rPr b="0" lang="fr-FR" sz="1800" strike="noStrike" u="none">
                <a:solidFill>
                  <a:schemeClr val="dk1"/>
                </a:solidFill>
                <a:effectLst/>
                <a:uFillTx/>
                <a:latin typeface="Calibri"/>
              </a:rPr>
              <a:t>Target thickness can be maximized (up to ~6 µm)</a:t>
            </a:r>
            <a:endParaRPr b="0" lang="fr-FR" sz="1800" strike="noStrike" u="none">
              <a:solidFill>
                <a:srgbClr val="000000"/>
              </a:solidFill>
              <a:effectLst/>
              <a:uFillTx/>
              <a:latin typeface="Arial"/>
            </a:endParaRPr>
          </a:p>
        </p:txBody>
      </p:sp>
      <p:cxnSp>
        <p:nvCxnSpPr>
          <p:cNvPr id="741" name="Connecteur droit 128"/>
          <p:cNvCxnSpPr/>
          <p:nvPr/>
        </p:nvCxnSpPr>
        <p:spPr>
          <a:xfrm>
            <a:off x="3274200" y="1747440"/>
            <a:ext cx="4320" cy="3878640"/>
          </a:xfrm>
          <a:prstGeom prst="straightConnector1">
            <a:avLst/>
          </a:prstGeom>
          <a:ln w="0">
            <a:solidFill>
              <a:srgbClr val="000000"/>
            </a:solidFill>
          </a:ln>
        </p:spPr>
      </p:cxn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2" name="PlaceHolder 1"/>
          <p:cNvSpPr>
            <a:spLocks noGrp="1"/>
          </p:cNvSpPr>
          <p:nvPr>
            <p:ph type="ftr" idx="186"/>
          </p:nvPr>
        </p:nvSpPr>
        <p:spPr>
          <a:xfrm>
            <a:off x="1244520" y="6318000"/>
            <a:ext cx="4183560" cy="535680"/>
          </a:xfrm>
          <a:prstGeom prst="rect">
            <a:avLst/>
          </a:prstGeom>
          <a:noFill/>
          <a:ln w="0">
            <a:noFill/>
          </a:ln>
        </p:spPr>
        <p:txBody>
          <a:bodyPr lIns="91440" rIns="91440" tIns="45720" bIns="45720" anchor="ctr">
            <a:noAutofit/>
          </a:bodyPr>
          <a:lstStyle>
            <a:lvl1pPr indent="0" defTabSz="914400">
              <a:lnSpc>
                <a:spcPct val="100000"/>
              </a:lnSpc>
              <a:buNone/>
              <a:tabLst>
                <a:tab algn="l" pos="0"/>
              </a:tabLst>
              <a:defRPr b="0" lang="fr-FR" sz="1000" strike="noStrike" u="none">
                <a:solidFill>
                  <a:schemeClr val="lt1"/>
                </a:solidFill>
                <a:effectLst/>
                <a:uFillTx/>
                <a:latin typeface="Arial"/>
              </a:defRPr>
            </a:lvl1pPr>
          </a:lstStyle>
          <a:p>
            <a:pPr indent="0" defTabSz="914400">
              <a:lnSpc>
                <a:spcPct val="100000"/>
              </a:lnSpc>
              <a:buNone/>
              <a:tabLst>
                <a:tab algn="l" pos="0"/>
              </a:tabLst>
            </a:pPr>
            <a:r>
              <a:rPr b="0" lang="fr-FR" sz="1000" strike="noStrike" u="none">
                <a:solidFill>
                  <a:schemeClr val="lt1"/>
                </a:solidFill>
                <a:effectLst/>
                <a:uFillTx/>
                <a:latin typeface="Arial"/>
              </a:rPr>
              <a:t>EMIS XX 2025 </a:t>
            </a:r>
            <a:r>
              <a:rPr b="0" lang="en-US" sz="1000" strike="noStrike" u="none">
                <a:solidFill>
                  <a:schemeClr val="lt1"/>
                </a:solidFill>
                <a:effectLst/>
                <a:uFillTx/>
                <a:latin typeface="Arial"/>
              </a:rPr>
              <a:t>19–24 oct. 2025  Chateau Fairmont Whistler Canada</a:t>
            </a:r>
            <a:endParaRPr b="0" lang="fr-FR" sz="1000" strike="noStrike" u="none">
              <a:solidFill>
                <a:srgbClr val="000000"/>
              </a:solidFill>
              <a:effectLst/>
              <a:uFillTx/>
              <a:latin typeface="Times New Roman"/>
            </a:endParaRPr>
          </a:p>
        </p:txBody>
      </p:sp>
      <p:sp>
        <p:nvSpPr>
          <p:cNvPr id="743" name="PlaceHolder 2"/>
          <p:cNvSpPr>
            <a:spLocks noGrp="1"/>
          </p:cNvSpPr>
          <p:nvPr>
            <p:ph type="dt" idx="187"/>
          </p:nvPr>
        </p:nvSpPr>
        <p:spPr>
          <a:xfrm>
            <a:off x="9696600" y="6318000"/>
            <a:ext cx="1796040" cy="535680"/>
          </a:xfrm>
          <a:prstGeom prst="rect">
            <a:avLst/>
          </a:prstGeom>
          <a:noFill/>
          <a:ln w="0">
            <a:noFill/>
          </a:ln>
        </p:spPr>
        <p:txBody>
          <a:bodyPr lIns="91440" rIns="91440" tIns="45720" bIns="45720" anchor="ctr">
            <a:noAutofit/>
          </a:bodyPr>
          <a:lstStyle>
            <a:lvl1pPr indent="0" algn="r" defTabSz="914400">
              <a:lnSpc>
                <a:spcPct val="100000"/>
              </a:lnSpc>
              <a:buNone/>
              <a:tabLst>
                <a:tab algn="l" pos="0"/>
              </a:tabLst>
              <a:defRPr b="0" lang="fr-FR" sz="1000" strike="noStrike" u="none">
                <a:solidFill>
                  <a:schemeClr val="lt1"/>
                </a:solidFill>
                <a:effectLst/>
                <a:uFillTx/>
                <a:latin typeface="Arial"/>
              </a:defRPr>
            </a:lvl1pPr>
          </a:lstStyle>
          <a:p>
            <a:pPr indent="0" algn="r" defTabSz="914400">
              <a:lnSpc>
                <a:spcPct val="100000"/>
              </a:lnSpc>
              <a:buNone/>
              <a:tabLst>
                <a:tab algn="l" pos="0"/>
              </a:tabLst>
            </a:pPr>
            <a:r>
              <a:rPr b="0" lang="fr-FR" sz="1000" strike="noStrike" u="none">
                <a:solidFill>
                  <a:schemeClr val="lt1"/>
                </a:solidFill>
                <a:effectLst/>
                <a:uFillTx/>
                <a:latin typeface="Arial"/>
              </a:rPr>
              <a:t>24/10/2025</a:t>
            </a:r>
            <a:endParaRPr b="0" lang="fr-FR" sz="1000" strike="noStrike" u="none">
              <a:solidFill>
                <a:srgbClr val="000000"/>
              </a:solidFill>
              <a:effectLst/>
              <a:uFillTx/>
              <a:latin typeface="Times New Roman"/>
            </a:endParaRPr>
          </a:p>
        </p:txBody>
      </p:sp>
      <p:sp>
        <p:nvSpPr>
          <p:cNvPr id="744" name="PlaceHolder 3"/>
          <p:cNvSpPr>
            <a:spLocks noGrp="1"/>
          </p:cNvSpPr>
          <p:nvPr>
            <p:ph type="title"/>
          </p:nvPr>
        </p:nvSpPr>
        <p:spPr>
          <a:xfrm>
            <a:off x="414720" y="850320"/>
            <a:ext cx="10797120" cy="516960"/>
          </a:xfrm>
          <a:prstGeom prst="rect">
            <a:avLst/>
          </a:prstGeom>
          <a:noFill/>
          <a:ln w="0">
            <a:noFill/>
          </a:ln>
        </p:spPr>
        <p:txBody>
          <a:bodyPr lIns="91440" rIns="91440" tIns="45720" bIns="45720" anchor="ctr">
            <a:normAutofit/>
          </a:bodyPr>
          <a:p>
            <a:pPr indent="0" defTabSz="914400">
              <a:lnSpc>
                <a:spcPct val="90000"/>
              </a:lnSpc>
              <a:buNone/>
              <a:tabLst>
                <a:tab algn="l" pos="0"/>
              </a:tabLst>
            </a:pPr>
            <a:r>
              <a:rPr b="1" lang="fr-FR" sz="2800" strike="noStrike" u="none">
                <a:solidFill>
                  <a:schemeClr val="accent2"/>
                </a:solidFill>
                <a:effectLst/>
                <a:uFillTx/>
                <a:latin typeface="Arial"/>
              </a:rPr>
              <a:t>Present design</a:t>
            </a:r>
            <a:endParaRPr b="0" lang="fr-FR" sz="2800" strike="noStrike" u="none">
              <a:solidFill>
                <a:srgbClr val="000000"/>
              </a:solidFill>
              <a:effectLst/>
              <a:uFillTx/>
              <a:latin typeface="Arial"/>
            </a:endParaRPr>
          </a:p>
        </p:txBody>
      </p:sp>
      <p:pic>
        <p:nvPicPr>
          <p:cNvPr id="745" name="Image 2" descr=""/>
          <p:cNvPicPr/>
          <p:nvPr/>
        </p:nvPicPr>
        <p:blipFill>
          <a:blip r:embed="rId1"/>
          <a:srcRect l="26381" t="2914" r="16489" b="0"/>
          <a:stretch/>
        </p:blipFill>
        <p:spPr>
          <a:xfrm>
            <a:off x="5348520" y="1474920"/>
            <a:ext cx="5159880" cy="3916440"/>
          </a:xfrm>
          <a:prstGeom prst="rect">
            <a:avLst/>
          </a:prstGeom>
          <a:noFill/>
          <a:ln w="0">
            <a:noFill/>
          </a:ln>
        </p:spPr>
      </p:pic>
      <p:cxnSp>
        <p:nvCxnSpPr>
          <p:cNvPr id="746" name="Connecteur droit avec flèche 5"/>
          <p:cNvCxnSpPr>
            <a:endCxn id="747" idx="0"/>
          </p:cNvCxnSpPr>
          <p:nvPr/>
        </p:nvCxnSpPr>
        <p:spPr>
          <a:xfrm flipH="1">
            <a:off x="5675040" y="3230280"/>
            <a:ext cx="1539360" cy="1694160"/>
          </a:xfrm>
          <a:prstGeom prst="straightConnector1">
            <a:avLst/>
          </a:prstGeom>
          <a:ln w="28575">
            <a:solidFill>
              <a:srgbClr val="ff0000"/>
            </a:solidFill>
            <a:round/>
            <a:tailEnd len="med" type="triangle" w="med"/>
          </a:ln>
        </p:spPr>
      </p:cxnSp>
      <p:sp>
        <p:nvSpPr>
          <p:cNvPr id="747" name="ZoneTexte 9"/>
          <p:cNvSpPr/>
          <p:nvPr/>
        </p:nvSpPr>
        <p:spPr>
          <a:xfrm>
            <a:off x="5432040" y="4924080"/>
            <a:ext cx="48600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800" strike="noStrike" u="none">
                <a:solidFill>
                  <a:schemeClr val="dk1"/>
                </a:solidFill>
                <a:effectLst/>
                <a:uFillTx/>
                <a:latin typeface="Calibri"/>
              </a:rPr>
              <a:t>RIB</a:t>
            </a:r>
            <a:endParaRPr b="0" lang="fr-FR" sz="1800" strike="noStrike" u="none">
              <a:solidFill>
                <a:srgbClr val="000000"/>
              </a:solidFill>
              <a:effectLst/>
              <a:uFillTx/>
              <a:latin typeface="Arial"/>
            </a:endParaRPr>
          </a:p>
        </p:txBody>
      </p:sp>
      <p:cxnSp>
        <p:nvCxnSpPr>
          <p:cNvPr id="748" name="Connecteur droit avec flèche 12"/>
          <p:cNvCxnSpPr/>
          <p:nvPr/>
        </p:nvCxnSpPr>
        <p:spPr>
          <a:xfrm flipH="1" flipV="1">
            <a:off x="8568000" y="3412440"/>
            <a:ext cx="1771920" cy="1078560"/>
          </a:xfrm>
          <a:prstGeom prst="straightConnector1">
            <a:avLst/>
          </a:prstGeom>
          <a:ln w="0">
            <a:solidFill>
              <a:srgbClr val="000000"/>
            </a:solidFill>
            <a:tailEnd len="med" type="triangle" w="med"/>
          </a:ln>
        </p:spPr>
      </p:cxnSp>
      <p:cxnSp>
        <p:nvCxnSpPr>
          <p:cNvPr id="749" name="Connecteur droit avec flèche 15"/>
          <p:cNvCxnSpPr/>
          <p:nvPr/>
        </p:nvCxnSpPr>
        <p:spPr>
          <a:xfrm flipH="1" flipV="1">
            <a:off x="8491680" y="3554640"/>
            <a:ext cx="1801440" cy="1096560"/>
          </a:xfrm>
          <a:prstGeom prst="straightConnector1">
            <a:avLst/>
          </a:prstGeom>
          <a:ln w="0">
            <a:solidFill>
              <a:srgbClr val="000000"/>
            </a:solidFill>
            <a:tailEnd len="med" type="triangle" w="med"/>
          </a:ln>
        </p:spPr>
      </p:cxnSp>
      <p:cxnSp>
        <p:nvCxnSpPr>
          <p:cNvPr id="750" name="Connecteur droit avec flèche 16"/>
          <p:cNvCxnSpPr/>
          <p:nvPr/>
        </p:nvCxnSpPr>
        <p:spPr>
          <a:xfrm flipH="1" flipV="1">
            <a:off x="8367840" y="3651840"/>
            <a:ext cx="1751760" cy="1065960"/>
          </a:xfrm>
          <a:prstGeom prst="straightConnector1">
            <a:avLst/>
          </a:prstGeom>
          <a:ln w="0">
            <a:solidFill>
              <a:srgbClr val="000000"/>
            </a:solidFill>
            <a:tailEnd len="med" type="triangle" w="med"/>
          </a:ln>
        </p:spPr>
      </p:cxnSp>
      <p:sp>
        <p:nvSpPr>
          <p:cNvPr id="751" name="ZoneTexte 14"/>
          <p:cNvSpPr/>
          <p:nvPr/>
        </p:nvSpPr>
        <p:spPr>
          <a:xfrm>
            <a:off x="10204200" y="4646880"/>
            <a:ext cx="906120" cy="65052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pPr>
            <a:r>
              <a:rPr b="0" lang="fr-FR" sz="1800" strike="noStrike" u="none">
                <a:solidFill>
                  <a:schemeClr val="dk1"/>
                </a:solidFill>
                <a:effectLst/>
                <a:uFillTx/>
                <a:latin typeface="Calibri"/>
              </a:rPr>
              <a:t>Primary</a:t>
            </a:r>
            <a:endParaRPr b="0" lang="fr-FR" sz="1800" strike="noStrike" u="none">
              <a:solidFill>
                <a:srgbClr val="000000"/>
              </a:solidFill>
              <a:effectLst/>
              <a:uFillTx/>
              <a:latin typeface="Arial"/>
            </a:endParaRPr>
          </a:p>
          <a:p>
            <a:pPr algn="ctr" defTabSz="914400">
              <a:lnSpc>
                <a:spcPct val="100000"/>
              </a:lnSpc>
            </a:pPr>
            <a:r>
              <a:rPr b="0" lang="fr-FR" sz="1800" strike="noStrike" u="none">
                <a:solidFill>
                  <a:schemeClr val="dk1"/>
                </a:solidFill>
                <a:effectLst/>
                <a:uFillTx/>
                <a:latin typeface="Calibri"/>
              </a:rPr>
              <a:t>beam</a:t>
            </a:r>
            <a:endParaRPr b="0" lang="fr-FR" sz="1800" strike="noStrike" u="none">
              <a:solidFill>
                <a:srgbClr val="000000"/>
              </a:solidFill>
              <a:effectLst/>
              <a:uFillTx/>
              <a:latin typeface="Arial"/>
            </a:endParaRPr>
          </a:p>
        </p:txBody>
      </p:sp>
      <p:sp>
        <p:nvSpPr>
          <p:cNvPr id="752" name="ZoneTexte 17"/>
          <p:cNvSpPr/>
          <p:nvPr/>
        </p:nvSpPr>
        <p:spPr>
          <a:xfrm>
            <a:off x="5348520" y="1442520"/>
            <a:ext cx="89316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800" strike="noStrike" u="none">
                <a:solidFill>
                  <a:schemeClr val="dk1"/>
                </a:solidFill>
                <a:effectLst/>
                <a:uFillTx/>
                <a:latin typeface="Calibri"/>
              </a:rPr>
              <a:t>Catcher</a:t>
            </a:r>
            <a:endParaRPr b="0" lang="fr-FR" sz="1800" strike="noStrike" u="none">
              <a:solidFill>
                <a:srgbClr val="000000"/>
              </a:solidFill>
              <a:effectLst/>
              <a:uFillTx/>
              <a:latin typeface="Arial"/>
            </a:endParaRPr>
          </a:p>
        </p:txBody>
      </p:sp>
      <p:sp>
        <p:nvSpPr>
          <p:cNvPr id="753" name="ZoneTexte 19"/>
          <p:cNvSpPr/>
          <p:nvPr/>
        </p:nvSpPr>
        <p:spPr>
          <a:xfrm>
            <a:off x="10117080" y="2581560"/>
            <a:ext cx="98640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800" strike="noStrike" u="none">
                <a:solidFill>
                  <a:schemeClr val="dk1"/>
                </a:solidFill>
                <a:effectLst/>
                <a:uFillTx/>
                <a:latin typeface="Calibri"/>
              </a:rPr>
              <a:t>Ni target</a:t>
            </a:r>
            <a:endParaRPr b="0" lang="fr-FR" sz="1800" strike="noStrike" u="none">
              <a:solidFill>
                <a:srgbClr val="000000"/>
              </a:solidFill>
              <a:effectLst/>
              <a:uFillTx/>
              <a:latin typeface="Arial"/>
            </a:endParaRPr>
          </a:p>
        </p:txBody>
      </p:sp>
      <p:sp>
        <p:nvSpPr>
          <p:cNvPr id="754" name="ZoneTexte 18"/>
          <p:cNvSpPr/>
          <p:nvPr/>
        </p:nvSpPr>
        <p:spPr>
          <a:xfrm>
            <a:off x="9301320" y="1441800"/>
            <a:ext cx="1792080" cy="3736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800" strike="noStrike" u="none">
                <a:solidFill>
                  <a:schemeClr val="dk1"/>
                </a:solidFill>
                <a:effectLst/>
                <a:uFillTx/>
                <a:latin typeface="Calibri"/>
              </a:rPr>
              <a:t>Entrance window</a:t>
            </a:r>
            <a:endParaRPr b="0" lang="fr-FR" sz="1800" strike="noStrike" u="none">
              <a:solidFill>
                <a:srgbClr val="000000"/>
              </a:solidFill>
              <a:effectLst/>
              <a:uFillTx/>
              <a:latin typeface="Arial"/>
            </a:endParaRPr>
          </a:p>
        </p:txBody>
      </p:sp>
      <p:cxnSp>
        <p:nvCxnSpPr>
          <p:cNvPr id="755" name="Connecteur droit avec flèche 30"/>
          <p:cNvCxnSpPr>
            <a:stCxn id="753" idx="2"/>
          </p:cNvCxnSpPr>
          <p:nvPr/>
        </p:nvCxnSpPr>
        <p:spPr>
          <a:xfrm flipH="1">
            <a:off x="8632080" y="2955240"/>
            <a:ext cx="1978560" cy="394200"/>
          </a:xfrm>
          <a:prstGeom prst="straightConnector1">
            <a:avLst/>
          </a:prstGeom>
          <a:ln w="0">
            <a:solidFill>
              <a:srgbClr val="000000"/>
            </a:solidFill>
            <a:tailEnd len="med" type="triangle" w="med"/>
          </a:ln>
        </p:spPr>
      </p:cxnSp>
      <p:cxnSp>
        <p:nvCxnSpPr>
          <p:cNvPr id="756" name="Connecteur droit avec flèche 33"/>
          <p:cNvCxnSpPr>
            <a:stCxn id="754" idx="2"/>
          </p:cNvCxnSpPr>
          <p:nvPr/>
        </p:nvCxnSpPr>
        <p:spPr>
          <a:xfrm flipH="1">
            <a:off x="7629840" y="1815480"/>
            <a:ext cx="2567880" cy="1207080"/>
          </a:xfrm>
          <a:prstGeom prst="straightConnector1">
            <a:avLst/>
          </a:prstGeom>
          <a:ln w="0">
            <a:solidFill>
              <a:srgbClr val="a6a6a6"/>
            </a:solidFill>
            <a:tailEnd len="med" type="triangle" w="med"/>
          </a:ln>
        </p:spPr>
      </p:cxnSp>
      <p:cxnSp>
        <p:nvCxnSpPr>
          <p:cNvPr id="757" name="Connecteur droit avec flèche 35"/>
          <p:cNvCxnSpPr>
            <a:stCxn id="752" idx="2"/>
          </p:cNvCxnSpPr>
          <p:nvPr/>
        </p:nvCxnSpPr>
        <p:spPr>
          <a:xfrm>
            <a:off x="5794920" y="1816200"/>
            <a:ext cx="1633680" cy="1103400"/>
          </a:xfrm>
          <a:prstGeom prst="straightConnector1">
            <a:avLst/>
          </a:prstGeom>
          <a:ln w="0">
            <a:solidFill>
              <a:srgbClr val="000000"/>
            </a:solidFill>
            <a:tailEnd len="med" type="triangle" w="med"/>
          </a:ln>
        </p:spPr>
      </p:cxnSp>
      <p:sp>
        <p:nvSpPr>
          <p:cNvPr id="758" name="ZoneTexte 36"/>
          <p:cNvSpPr/>
          <p:nvPr/>
        </p:nvSpPr>
        <p:spPr>
          <a:xfrm>
            <a:off x="414720" y="1811160"/>
            <a:ext cx="4519080" cy="31071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fr-FR" sz="1800" strike="noStrike" u="none">
                <a:solidFill>
                  <a:schemeClr val="dk1"/>
                </a:solidFill>
                <a:effectLst/>
                <a:uFillTx/>
                <a:latin typeface="Calibri"/>
              </a:rPr>
              <a:t>Cavity: 12 mm long, 40 mm in diam.</a:t>
            </a:r>
            <a:endParaRPr b="0" lang="fr-FR" sz="1800" strike="noStrike" u="none">
              <a:solidFill>
                <a:srgbClr val="000000"/>
              </a:solidFill>
              <a:effectLst/>
              <a:uFillTx/>
              <a:latin typeface="Arial"/>
            </a:endParaRPr>
          </a:p>
          <a:p>
            <a:pPr defTabSz="914400">
              <a:lnSpc>
                <a:spcPct val="100000"/>
              </a:lnSpc>
            </a:pPr>
            <a:r>
              <a:rPr b="0" lang="fr-FR" sz="1800" strike="noStrike" u="none">
                <a:solidFill>
                  <a:schemeClr val="dk1"/>
                </a:solidFill>
                <a:effectLst/>
                <a:uFillTx/>
                <a:latin typeface="Calibri"/>
              </a:rPr>
              <a:t>Material: graphite</a:t>
            </a:r>
            <a:endParaRPr b="0" lang="fr-FR" sz="1800" strike="noStrike" u="none">
              <a:solidFill>
                <a:srgbClr val="000000"/>
              </a:solidFill>
              <a:effectLst/>
              <a:uFillTx/>
              <a:latin typeface="Arial"/>
            </a:endParaRPr>
          </a:p>
          <a:p>
            <a:pPr defTabSz="914400">
              <a:lnSpc>
                <a:spcPct val="100000"/>
              </a:lnSpc>
            </a:pPr>
            <a:r>
              <a:rPr b="0" lang="fr-FR" sz="1800" strike="noStrike" u="none">
                <a:solidFill>
                  <a:schemeClr val="dk1"/>
                </a:solidFill>
                <a:effectLst/>
                <a:uFillTx/>
                <a:latin typeface="Calibri"/>
              </a:rPr>
              <a:t>Heating power: up to ~3 kW + 70 W on catcher</a:t>
            </a:r>
            <a:endParaRPr b="0" lang="fr-FR" sz="1800" strike="noStrike" u="none">
              <a:solidFill>
                <a:srgbClr val="000000"/>
              </a:solidFill>
              <a:effectLst/>
              <a:uFillTx/>
              <a:latin typeface="Arial"/>
            </a:endParaRPr>
          </a:p>
          <a:p>
            <a:pPr defTabSz="914400">
              <a:lnSpc>
                <a:spcPct val="100000"/>
              </a:lnSpc>
            </a:pPr>
            <a:r>
              <a:rPr b="0" lang="fr-FR" sz="1800" strike="noStrike" u="none">
                <a:solidFill>
                  <a:schemeClr val="dk1"/>
                </a:solidFill>
                <a:effectLst/>
                <a:uFillTx/>
                <a:latin typeface="Calibri"/>
              </a:rPr>
              <a:t>Temperature: 1500-1600°C</a:t>
            </a:r>
            <a:endParaRPr b="0" lang="fr-FR" sz="1800" strike="noStrike" u="none">
              <a:solidFill>
                <a:srgbClr val="000000"/>
              </a:solidFill>
              <a:effectLst/>
              <a:uFillTx/>
              <a:latin typeface="Arial"/>
            </a:endParaRPr>
          </a:p>
          <a:p>
            <a:pPr defTabSz="914400">
              <a:lnSpc>
                <a:spcPct val="100000"/>
              </a:lnSpc>
            </a:pPr>
            <a:endParaRPr b="0" lang="fr-FR" sz="1800" strike="noStrike" u="none">
              <a:solidFill>
                <a:srgbClr val="000000"/>
              </a:solidFill>
              <a:effectLst/>
              <a:uFillTx/>
              <a:latin typeface="Arial"/>
            </a:endParaRPr>
          </a:p>
          <a:p>
            <a:pPr defTabSz="914400">
              <a:lnSpc>
                <a:spcPct val="100000"/>
              </a:lnSpc>
            </a:pPr>
            <a:r>
              <a:rPr b="0" lang="fr-FR" sz="1800" strike="noStrike" u="none">
                <a:solidFill>
                  <a:schemeClr val="dk1"/>
                </a:solidFill>
                <a:effectLst/>
                <a:uFillTx/>
                <a:latin typeface="Calibri"/>
              </a:rPr>
              <a:t>Target</a:t>
            </a:r>
            <a:endParaRPr b="0" lang="fr-FR" sz="1800" strike="noStrike" u="none">
              <a:solidFill>
                <a:srgbClr val="000000"/>
              </a:solidFill>
              <a:effectLst/>
              <a:uFillTx/>
              <a:latin typeface="Arial"/>
            </a:endParaRPr>
          </a:p>
          <a:p>
            <a:pPr defTabSz="914400">
              <a:lnSpc>
                <a:spcPct val="100000"/>
              </a:lnSpc>
            </a:pPr>
            <a:r>
              <a:rPr b="0" lang="fr-FR" sz="1800" strike="noStrike" u="none">
                <a:solidFill>
                  <a:schemeClr val="dk1"/>
                </a:solidFill>
                <a:effectLst/>
                <a:uFillTx/>
                <a:latin typeface="Calibri"/>
              </a:rPr>
              <a:t>0,3 µm Mo/4 µm </a:t>
            </a:r>
            <a:r>
              <a:rPr b="0" lang="fr-FR" sz="1800" strike="noStrike" u="none" baseline="30000">
                <a:solidFill>
                  <a:schemeClr val="dk1"/>
                </a:solidFill>
                <a:effectLst/>
                <a:uFillTx/>
                <a:latin typeface="Calibri"/>
              </a:rPr>
              <a:t>nat</a:t>
            </a:r>
            <a:r>
              <a:rPr b="0" lang="fr-FR" sz="1800" strike="noStrike" u="none">
                <a:solidFill>
                  <a:schemeClr val="dk1"/>
                </a:solidFill>
                <a:effectLst/>
                <a:uFillTx/>
                <a:latin typeface="Calibri"/>
              </a:rPr>
              <a:t>Ni/0,3 µm Mo*</a:t>
            </a:r>
            <a:endParaRPr b="0" lang="fr-FR" sz="1800" strike="noStrike" u="none">
              <a:solidFill>
                <a:srgbClr val="000000"/>
              </a:solidFill>
              <a:effectLst/>
              <a:uFillTx/>
              <a:latin typeface="Arial"/>
            </a:endParaRPr>
          </a:p>
          <a:p>
            <a:pPr defTabSz="914400">
              <a:lnSpc>
                <a:spcPct val="100000"/>
              </a:lnSpc>
            </a:pPr>
            <a:r>
              <a:rPr b="0" lang="fr-FR" sz="1800" strike="noStrike" u="none">
                <a:solidFill>
                  <a:schemeClr val="dk1"/>
                </a:solidFill>
                <a:effectLst/>
                <a:uFillTx/>
                <a:latin typeface="Calibri"/>
              </a:rPr>
              <a:t>Beam power deposited: 30 W/100W of </a:t>
            </a:r>
            <a:r>
              <a:rPr b="0" lang="fr-FR" sz="1800" strike="noStrike" u="none" baseline="30000">
                <a:solidFill>
                  <a:schemeClr val="dk1"/>
                </a:solidFill>
                <a:effectLst/>
                <a:uFillTx/>
                <a:latin typeface="Calibri"/>
              </a:rPr>
              <a:t>20</a:t>
            </a:r>
            <a:r>
              <a:rPr b="0" lang="fr-FR" sz="1800" strike="noStrike" u="none">
                <a:solidFill>
                  <a:schemeClr val="dk1"/>
                </a:solidFill>
                <a:effectLst/>
                <a:uFillTx/>
                <a:latin typeface="Calibri"/>
              </a:rPr>
              <a:t>Ne</a:t>
            </a:r>
            <a:endParaRPr b="0" lang="fr-FR" sz="1800" strike="noStrike" u="none">
              <a:solidFill>
                <a:srgbClr val="000000"/>
              </a:solidFill>
              <a:effectLst/>
              <a:uFillTx/>
              <a:latin typeface="Arial"/>
            </a:endParaRPr>
          </a:p>
          <a:p>
            <a:pPr defTabSz="914400">
              <a:lnSpc>
                <a:spcPct val="100000"/>
              </a:lnSpc>
            </a:pPr>
            <a:endParaRPr b="0" lang="fr-FR" sz="1800" strike="noStrike" u="none">
              <a:solidFill>
                <a:srgbClr val="000000"/>
              </a:solidFill>
              <a:effectLst/>
              <a:uFillTx/>
              <a:latin typeface="Arial"/>
            </a:endParaRPr>
          </a:p>
          <a:p>
            <a:pPr defTabSz="914400">
              <a:lnSpc>
                <a:spcPct val="100000"/>
              </a:lnSpc>
            </a:pPr>
            <a:endParaRPr b="0" lang="fr-FR" sz="1800" strike="noStrike" u="none">
              <a:solidFill>
                <a:srgbClr val="000000"/>
              </a:solidFill>
              <a:effectLst/>
              <a:uFillTx/>
              <a:latin typeface="Arial"/>
            </a:endParaRPr>
          </a:p>
          <a:p>
            <a:pPr defTabSz="914400">
              <a:lnSpc>
                <a:spcPct val="100000"/>
              </a:lnSpc>
            </a:pPr>
            <a:r>
              <a:rPr b="0" lang="fr-FR" sz="1800" strike="noStrike" u="none">
                <a:solidFill>
                  <a:schemeClr val="dk1"/>
                </a:solidFill>
                <a:effectLst/>
                <a:uFillTx/>
                <a:latin typeface="Calibri"/>
              </a:rPr>
              <a:t>Life time observed at 3 kW &gt; 3 days</a:t>
            </a:r>
            <a:endParaRPr b="0" lang="fr-FR" sz="1800" strike="noStrike" u="none">
              <a:solidFill>
                <a:srgbClr val="000000"/>
              </a:solidFill>
              <a:effectLst/>
              <a:uFillTx/>
              <a:latin typeface="Arial"/>
            </a:endParaRPr>
          </a:p>
        </p:txBody>
      </p:sp>
      <p:sp>
        <p:nvSpPr>
          <p:cNvPr id="759" name="ZoneTexte 3"/>
          <p:cNvSpPr/>
          <p:nvPr/>
        </p:nvSpPr>
        <p:spPr>
          <a:xfrm>
            <a:off x="343800" y="6019200"/>
            <a:ext cx="3242880" cy="312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i="1" lang="fr-FR" sz="1400" strike="noStrike" u="none">
                <a:solidFill>
                  <a:schemeClr val="dk1"/>
                </a:solidFill>
                <a:effectLst/>
                <a:uFillTx/>
                <a:latin typeface="Calibri"/>
              </a:rPr>
              <a:t>* </a:t>
            </a:r>
            <a:r>
              <a:rPr b="0" i="1" lang="en-US" sz="1400" strike="noStrike" u="none">
                <a:solidFill>
                  <a:schemeClr val="dk1"/>
                </a:solidFill>
                <a:effectLst/>
                <a:uFillTx/>
                <a:latin typeface="Calibri"/>
              </a:rPr>
              <a:t>Thin layer deposition, https://kerdry.com</a:t>
            </a:r>
            <a:endParaRPr b="0" lang="fr-FR" sz="1400" strike="noStrike" u="none">
              <a:solidFill>
                <a:srgbClr val="000000"/>
              </a:solidFill>
              <a:effectLst/>
              <a:uFillTx/>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Thème Office">
  <a:themeElements>
    <a:clrScheme name="GANIL">
      <a:dk1>
        <a:srgbClr val="000000"/>
      </a:dk1>
      <a:lt1>
        <a:srgbClr val="ffffff"/>
      </a:lt1>
      <a:dk2>
        <a:srgbClr val="261f4d"/>
      </a:dk2>
      <a:lt2>
        <a:srgbClr val="cacdde"/>
      </a:lt2>
      <a:accent1>
        <a:srgbClr val="60a3b3"/>
      </a:accent1>
      <a:accent2>
        <a:srgbClr val="ed7d31"/>
      </a:accent2>
      <a:accent3>
        <a:srgbClr val="a5a5a5"/>
      </a:accent3>
      <a:accent4>
        <a:srgbClr val="ffc000"/>
      </a:accent4>
      <a:accent5>
        <a:srgbClr val="5b9bd5"/>
      </a:accent5>
      <a:accent6>
        <a:srgbClr val="70ad47"/>
      </a:accent6>
      <a:hlink>
        <a:srgbClr val="60a3b3"/>
      </a:hlink>
      <a:folHlink>
        <a:srgbClr val="c95827"/>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xml><?xml version="1.0" encoding="utf-8"?>
<a:theme xmlns:a="http://schemas.openxmlformats.org/drawingml/2006/main" xmlns:r="http://schemas.openxmlformats.org/officeDocument/2006/relationships" name="1_Conception personnalisé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xml><?xml version="1.0" encoding="utf-8"?>
<a:theme xmlns:a="http://schemas.openxmlformats.org/drawingml/2006/main" xmlns:r="http://schemas.openxmlformats.org/officeDocument/2006/relationships" name="Conception personnalisé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xml><?xml version="1.0" encoding="utf-8"?>
<a:theme xmlns:a="http://schemas.openxmlformats.org/drawingml/2006/main" xmlns:r="http://schemas.openxmlformats.org/officeDocument/2006/relationships" name="Thème Office">
  <a:themeElements>
    <a:clrScheme name="GANIL">
      <a:dk1>
        <a:srgbClr val="000000"/>
      </a:dk1>
      <a:lt1>
        <a:srgbClr val="ffffff"/>
      </a:lt1>
      <a:dk2>
        <a:srgbClr val="261f4d"/>
      </a:dk2>
      <a:lt2>
        <a:srgbClr val="cacdde"/>
      </a:lt2>
      <a:accent1>
        <a:srgbClr val="60a3b3"/>
      </a:accent1>
      <a:accent2>
        <a:srgbClr val="ed7d31"/>
      </a:accent2>
      <a:accent3>
        <a:srgbClr val="a5a5a5"/>
      </a:accent3>
      <a:accent4>
        <a:srgbClr val="ffc000"/>
      </a:accent4>
      <a:accent5>
        <a:srgbClr val="5b9bd5"/>
      </a:accent5>
      <a:accent6>
        <a:srgbClr val="70ad47"/>
      </a:accent6>
      <a:hlink>
        <a:srgbClr val="60a3b3"/>
      </a:hlink>
      <a:folHlink>
        <a:srgbClr val="c95827"/>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22049</TotalTime>
  <Application>LibreOffice/25.2.2.1$Windows_X86_64 LibreOffice_project/38d746d66d9b82fa248a2e90142b9dd3ddd1d6cd</Application>
  <AppVersion>15.0000</AppVersion>
  <Words>2085</Words>
  <Paragraphs>445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2024-02-01T13:48:29Z</dcterms:created>
  <dc:creator>Camille Robinet</dc:creator>
  <dc:description/>
  <dc:language>fr-FR</dc:language>
  <cp:lastModifiedBy/>
  <dcterms:modified xsi:type="dcterms:W3CDTF">2025-10-23T15:39:06Z</dcterms:modified>
  <cp:revision>346</cp:revision>
  <dc:subject/>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Grand écran</vt:lpwstr>
  </property>
  <property fmtid="{D5CDD505-2E9C-101B-9397-08002B2CF9AE}" pid="3" name="Slides">
    <vt:i4>23</vt:i4>
  </property>
</Properties>
</file>