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4" r:id="rId2"/>
  </p:sldMasterIdLst>
  <p:notesMasterIdLst>
    <p:notesMasterId r:id="rId23"/>
  </p:notesMasterIdLst>
  <p:handoutMasterIdLst>
    <p:handoutMasterId r:id="rId24"/>
  </p:handoutMasterIdLst>
  <p:sldIdLst>
    <p:sldId id="306" r:id="rId3"/>
    <p:sldId id="302" r:id="rId4"/>
    <p:sldId id="314" r:id="rId5"/>
    <p:sldId id="326" r:id="rId6"/>
    <p:sldId id="315" r:id="rId7"/>
    <p:sldId id="329" r:id="rId8"/>
    <p:sldId id="337" r:id="rId9"/>
    <p:sldId id="338" r:id="rId10"/>
    <p:sldId id="320" r:id="rId11"/>
    <p:sldId id="347" r:id="rId12"/>
    <p:sldId id="318" r:id="rId13"/>
    <p:sldId id="313" r:id="rId14"/>
    <p:sldId id="321" r:id="rId15"/>
    <p:sldId id="316" r:id="rId16"/>
    <p:sldId id="317" r:id="rId17"/>
    <p:sldId id="339" r:id="rId18"/>
    <p:sldId id="346" r:id="rId19"/>
    <p:sldId id="331" r:id="rId20"/>
    <p:sldId id="332" r:id="rId21"/>
    <p:sldId id="312" r:id="rId2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8DB0"/>
    <a:srgbClr val="2F4D5D"/>
    <a:srgbClr val="DCE7F0"/>
    <a:srgbClr val="005E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16" autoAdjust="0"/>
    <p:restoredTop sz="72090" autoAdjust="0"/>
  </p:normalViewPr>
  <p:slideViewPr>
    <p:cSldViewPr snapToGrid="0" snapToObjects="1">
      <p:cViewPr varScale="1">
        <p:scale>
          <a:sx n="69" d="100"/>
          <a:sy n="69" d="100"/>
        </p:scale>
        <p:origin x="1531" y="5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8" d="100"/>
          <a:sy n="158" d="100"/>
        </p:scale>
        <p:origin x="424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bias Christen" userId="fc828310-22e8-4185-aa87-99e2e1a8db4a" providerId="ADAL" clId="{ACED1E2E-474A-4D29-A1FA-6F559829C3FF}"/>
    <pc:docChg chg="undo custSel addSld delSld modSld">
      <pc:chgData name="Tobias Christen" userId="fc828310-22e8-4185-aa87-99e2e1a8db4a" providerId="ADAL" clId="{ACED1E2E-474A-4D29-A1FA-6F559829C3FF}" dt="2025-10-22T14:30:12.017" v="28" actId="47"/>
      <pc:docMkLst>
        <pc:docMk/>
      </pc:docMkLst>
      <pc:sldChg chg="del">
        <pc:chgData name="Tobias Christen" userId="fc828310-22e8-4185-aa87-99e2e1a8db4a" providerId="ADAL" clId="{ACED1E2E-474A-4D29-A1FA-6F559829C3FF}" dt="2025-10-22T14:29:58.216" v="17" actId="47"/>
        <pc:sldMkLst>
          <pc:docMk/>
          <pc:sldMk cId="1888982071" sldId="257"/>
        </pc:sldMkLst>
      </pc:sldChg>
      <pc:sldChg chg="modNotesTx">
        <pc:chgData name="Tobias Christen" userId="fc828310-22e8-4185-aa87-99e2e1a8db4a" providerId="ADAL" clId="{ACED1E2E-474A-4D29-A1FA-6F559829C3FF}" dt="2025-10-22T14:28:47.524" v="1" actId="20577"/>
        <pc:sldMkLst>
          <pc:docMk/>
          <pc:sldMk cId="3285212819" sldId="302"/>
        </pc:sldMkLst>
      </pc:sldChg>
      <pc:sldChg chg="modNotesTx">
        <pc:chgData name="Tobias Christen" userId="fc828310-22e8-4185-aa87-99e2e1a8db4a" providerId="ADAL" clId="{ACED1E2E-474A-4D29-A1FA-6F559829C3FF}" dt="2025-10-22T14:28:43.746" v="0" actId="20577"/>
        <pc:sldMkLst>
          <pc:docMk/>
          <pc:sldMk cId="3034067448" sldId="306"/>
        </pc:sldMkLst>
      </pc:sldChg>
      <pc:sldChg chg="add del">
        <pc:chgData name="Tobias Christen" userId="fc828310-22e8-4185-aa87-99e2e1a8db4a" providerId="ADAL" clId="{ACED1E2E-474A-4D29-A1FA-6F559829C3FF}" dt="2025-10-22T14:30:04.951" v="25" actId="47"/>
        <pc:sldMkLst>
          <pc:docMk/>
          <pc:sldMk cId="3954421129" sldId="312"/>
        </pc:sldMkLst>
      </pc:sldChg>
      <pc:sldChg chg="modNotesTx">
        <pc:chgData name="Tobias Christen" userId="fc828310-22e8-4185-aa87-99e2e1a8db4a" providerId="ADAL" clId="{ACED1E2E-474A-4D29-A1FA-6F559829C3FF}" dt="2025-10-22T14:29:34.839" v="12" actId="20577"/>
        <pc:sldMkLst>
          <pc:docMk/>
          <pc:sldMk cId="2552725013" sldId="313"/>
        </pc:sldMkLst>
      </pc:sldChg>
      <pc:sldChg chg="modNotesTx">
        <pc:chgData name="Tobias Christen" userId="fc828310-22e8-4185-aa87-99e2e1a8db4a" providerId="ADAL" clId="{ACED1E2E-474A-4D29-A1FA-6F559829C3FF}" dt="2025-10-22T14:28:55.369" v="3" actId="20577"/>
        <pc:sldMkLst>
          <pc:docMk/>
          <pc:sldMk cId="1475024474" sldId="314"/>
        </pc:sldMkLst>
      </pc:sldChg>
      <pc:sldChg chg="modNotesTx">
        <pc:chgData name="Tobias Christen" userId="fc828310-22e8-4185-aa87-99e2e1a8db4a" providerId="ADAL" clId="{ACED1E2E-474A-4D29-A1FA-6F559829C3FF}" dt="2025-10-22T14:29:05.904" v="6" actId="20577"/>
        <pc:sldMkLst>
          <pc:docMk/>
          <pc:sldMk cId="1246262001" sldId="315"/>
        </pc:sldMkLst>
      </pc:sldChg>
      <pc:sldChg chg="modNotesTx">
        <pc:chgData name="Tobias Christen" userId="fc828310-22e8-4185-aa87-99e2e1a8db4a" providerId="ADAL" clId="{ACED1E2E-474A-4D29-A1FA-6F559829C3FF}" dt="2025-10-22T14:29:43.454" v="14" actId="20577"/>
        <pc:sldMkLst>
          <pc:docMk/>
          <pc:sldMk cId="1545413847" sldId="316"/>
        </pc:sldMkLst>
      </pc:sldChg>
      <pc:sldChg chg="modNotesTx">
        <pc:chgData name="Tobias Christen" userId="fc828310-22e8-4185-aa87-99e2e1a8db4a" providerId="ADAL" clId="{ACED1E2E-474A-4D29-A1FA-6F559829C3FF}" dt="2025-10-22T14:29:45.693" v="15" actId="20577"/>
        <pc:sldMkLst>
          <pc:docMk/>
          <pc:sldMk cId="382409112" sldId="317"/>
        </pc:sldMkLst>
      </pc:sldChg>
      <pc:sldChg chg="modNotesTx">
        <pc:chgData name="Tobias Christen" userId="fc828310-22e8-4185-aa87-99e2e1a8db4a" providerId="ADAL" clId="{ACED1E2E-474A-4D29-A1FA-6F559829C3FF}" dt="2025-10-22T14:29:28.006" v="11" actId="20577"/>
        <pc:sldMkLst>
          <pc:docMk/>
          <pc:sldMk cId="1347188813" sldId="320"/>
        </pc:sldMkLst>
      </pc:sldChg>
      <pc:sldChg chg="modNotesTx">
        <pc:chgData name="Tobias Christen" userId="fc828310-22e8-4185-aa87-99e2e1a8db4a" providerId="ADAL" clId="{ACED1E2E-474A-4D29-A1FA-6F559829C3FF}" dt="2025-10-22T14:29:38.245" v="13" actId="20577"/>
        <pc:sldMkLst>
          <pc:docMk/>
          <pc:sldMk cId="934417836" sldId="321"/>
        </pc:sldMkLst>
      </pc:sldChg>
      <pc:sldChg chg="del">
        <pc:chgData name="Tobias Christen" userId="fc828310-22e8-4185-aa87-99e2e1a8db4a" providerId="ADAL" clId="{ACED1E2E-474A-4D29-A1FA-6F559829C3FF}" dt="2025-10-22T14:30:01.891" v="21" actId="47"/>
        <pc:sldMkLst>
          <pc:docMk/>
          <pc:sldMk cId="3085736814" sldId="324"/>
        </pc:sldMkLst>
      </pc:sldChg>
      <pc:sldChg chg="modNotesTx">
        <pc:chgData name="Tobias Christen" userId="fc828310-22e8-4185-aa87-99e2e1a8db4a" providerId="ADAL" clId="{ACED1E2E-474A-4D29-A1FA-6F559829C3FF}" dt="2025-10-22T14:29:00.166" v="5" actId="20577"/>
        <pc:sldMkLst>
          <pc:docMk/>
          <pc:sldMk cId="3411812886" sldId="326"/>
        </pc:sldMkLst>
      </pc:sldChg>
      <pc:sldChg chg="del">
        <pc:chgData name="Tobias Christen" userId="fc828310-22e8-4185-aa87-99e2e1a8db4a" providerId="ADAL" clId="{ACED1E2E-474A-4D29-A1FA-6F559829C3FF}" dt="2025-10-22T14:30:08.906" v="26" actId="47"/>
        <pc:sldMkLst>
          <pc:docMk/>
          <pc:sldMk cId="3768795638" sldId="327"/>
        </pc:sldMkLst>
      </pc:sldChg>
      <pc:sldChg chg="del">
        <pc:chgData name="Tobias Christen" userId="fc828310-22e8-4185-aa87-99e2e1a8db4a" providerId="ADAL" clId="{ACED1E2E-474A-4D29-A1FA-6F559829C3FF}" dt="2025-10-22T14:30:10.262" v="27" actId="47"/>
        <pc:sldMkLst>
          <pc:docMk/>
          <pc:sldMk cId="3869398873" sldId="328"/>
        </pc:sldMkLst>
      </pc:sldChg>
      <pc:sldChg chg="modNotesTx">
        <pc:chgData name="Tobias Christen" userId="fc828310-22e8-4185-aa87-99e2e1a8db4a" providerId="ADAL" clId="{ACED1E2E-474A-4D29-A1FA-6F559829C3FF}" dt="2025-10-22T14:29:14.572" v="9" actId="20577"/>
        <pc:sldMkLst>
          <pc:docMk/>
          <pc:sldMk cId="594166775" sldId="329"/>
        </pc:sldMkLst>
      </pc:sldChg>
      <pc:sldChg chg="del">
        <pc:chgData name="Tobias Christen" userId="fc828310-22e8-4185-aa87-99e2e1a8db4a" providerId="ADAL" clId="{ACED1E2E-474A-4D29-A1FA-6F559829C3FF}" dt="2025-10-22T14:30:00.115" v="19" actId="47"/>
        <pc:sldMkLst>
          <pc:docMk/>
          <pc:sldMk cId="4143127107" sldId="330"/>
        </pc:sldMkLst>
      </pc:sldChg>
      <pc:sldChg chg="del">
        <pc:chgData name="Tobias Christen" userId="fc828310-22e8-4185-aa87-99e2e1a8db4a" providerId="ADAL" clId="{ACED1E2E-474A-4D29-A1FA-6F559829C3FF}" dt="2025-10-22T14:30:01.473" v="20" actId="47"/>
        <pc:sldMkLst>
          <pc:docMk/>
          <pc:sldMk cId="2791735501" sldId="334"/>
        </pc:sldMkLst>
      </pc:sldChg>
      <pc:sldChg chg="del">
        <pc:chgData name="Tobias Christen" userId="fc828310-22e8-4185-aa87-99e2e1a8db4a" providerId="ADAL" clId="{ACED1E2E-474A-4D29-A1FA-6F559829C3FF}" dt="2025-10-22T14:30:02.857" v="23" actId="47"/>
        <pc:sldMkLst>
          <pc:docMk/>
          <pc:sldMk cId="2901100538" sldId="335"/>
        </pc:sldMkLst>
      </pc:sldChg>
      <pc:sldChg chg="modNotesTx">
        <pc:chgData name="Tobias Christen" userId="fc828310-22e8-4185-aa87-99e2e1a8db4a" providerId="ADAL" clId="{ACED1E2E-474A-4D29-A1FA-6F559829C3FF}" dt="2025-10-22T14:29:11.744" v="8" actId="20577"/>
        <pc:sldMkLst>
          <pc:docMk/>
          <pc:sldMk cId="585186238" sldId="337"/>
        </pc:sldMkLst>
      </pc:sldChg>
      <pc:sldChg chg="modNotesTx">
        <pc:chgData name="Tobias Christen" userId="fc828310-22e8-4185-aa87-99e2e1a8db4a" providerId="ADAL" clId="{ACED1E2E-474A-4D29-A1FA-6F559829C3FF}" dt="2025-10-22T14:29:21.397" v="10" actId="20577"/>
        <pc:sldMkLst>
          <pc:docMk/>
          <pc:sldMk cId="3538480844" sldId="338"/>
        </pc:sldMkLst>
      </pc:sldChg>
      <pc:sldChg chg="del">
        <pc:chgData name="Tobias Christen" userId="fc828310-22e8-4185-aa87-99e2e1a8db4a" providerId="ADAL" clId="{ACED1E2E-474A-4D29-A1FA-6F559829C3FF}" dt="2025-10-22T14:29:54.675" v="16" actId="47"/>
        <pc:sldMkLst>
          <pc:docMk/>
          <pc:sldMk cId="261880553" sldId="340"/>
        </pc:sldMkLst>
      </pc:sldChg>
      <pc:sldChg chg="del">
        <pc:chgData name="Tobias Christen" userId="fc828310-22e8-4185-aa87-99e2e1a8db4a" providerId="ADAL" clId="{ACED1E2E-474A-4D29-A1FA-6F559829C3FF}" dt="2025-10-22T14:29:59.182" v="18" actId="47"/>
        <pc:sldMkLst>
          <pc:docMk/>
          <pc:sldMk cId="3773114045" sldId="343"/>
        </pc:sldMkLst>
      </pc:sldChg>
      <pc:sldChg chg="del">
        <pc:chgData name="Tobias Christen" userId="fc828310-22e8-4185-aa87-99e2e1a8db4a" providerId="ADAL" clId="{ACED1E2E-474A-4D29-A1FA-6F559829C3FF}" dt="2025-10-22T14:30:02.377" v="22" actId="47"/>
        <pc:sldMkLst>
          <pc:docMk/>
          <pc:sldMk cId="3517266131" sldId="344"/>
        </pc:sldMkLst>
      </pc:sldChg>
      <pc:sldChg chg="del">
        <pc:chgData name="Tobias Christen" userId="fc828310-22e8-4185-aa87-99e2e1a8db4a" providerId="ADAL" clId="{ACED1E2E-474A-4D29-A1FA-6F559829C3FF}" dt="2025-10-22T14:30:12.017" v="28" actId="47"/>
        <pc:sldMkLst>
          <pc:docMk/>
          <pc:sldMk cId="457251146" sldId="34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22-10-2025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22-10-2025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4972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4295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87682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26471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45430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00793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74D64-609B-1037-0CDD-92E44634C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0CD72F-55D6-40E8-7163-B11DD500A1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1ACB07-BB6E-8641-8E98-049E8DBC9A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39DFE4-C526-8ED1-58BA-BAE8644110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4643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3931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616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8849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4406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1381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9257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1689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1A2C5-FE4F-0F03-29A5-E5A88519C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1D05B9-F9DE-80A7-5C2C-43C1176D41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7B150E-6197-5CF5-F81B-FFA55FCAD4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5096C8-B9E9-AC6F-FF48-4234C937FF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4427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7998"/>
            <a:ext cx="12193200" cy="44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0" y="647998"/>
            <a:ext cx="12193200" cy="6210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1350253"/>
            <a:ext cx="4648209" cy="5507747"/>
          </a:xfrm>
          <a:prstGeom prst="rect">
            <a:avLst/>
          </a:prstGeom>
        </p:spPr>
      </p:pic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576003" y="4359604"/>
            <a:ext cx="8333999" cy="1655999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1800000"/>
            <a:ext cx="8334000" cy="2386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20380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EF2CA-A15C-4CFC-BC92-DFFF3EECF5D9}" type="datetime1">
              <a:rPr lang="nl-BE" smtClean="0"/>
              <a:t>22/10/2025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Nuclear and Radiation Physics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‹#›</a:t>
            </a:fld>
            <a:endParaRPr lang="nl-N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 baseline="0">
                <a:solidFill>
                  <a:srgbClr val="1D8DB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005E77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22770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A2D9C-BC1C-441C-8B7B-8388A2BC6813}" type="datetime1">
              <a:rPr lang="nl-BE" smtClean="0"/>
              <a:t>22/10/2025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Nuclear and Radiation Physics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2F4D5D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270691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E5827-E192-4B55-8398-302ED6F5DF76}" type="datetime1">
              <a:rPr lang="nl-BE" smtClean="0"/>
              <a:t>22/10/2025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Intituut voor Kern en Stralingsfysica, KU Leuven, Belgium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5173707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4AB05-B096-4E8D-8C0F-F49DD93967D6}" type="datetime1">
              <a:rPr lang="nl-BE" smtClean="0"/>
              <a:t>22/10/2025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Nuclear and Radiation Physics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5509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4AB05-B096-4E8D-8C0F-F49DD93967D6}" type="datetime1">
              <a:rPr lang="nl-BE" smtClean="0"/>
              <a:t>22/10/2025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Nuclear and Radiation Physics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524" cy="2386800"/>
          </a:xfrm>
        </p:spPr>
        <p:txBody>
          <a:bodyPr anchor="b"/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D92DB-8D67-4BB5-91E9-7CED1D29C02F}" type="datetime1">
              <a:rPr lang="nl-BE" smtClean="0"/>
              <a:t>22/10/2025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Nuclear and Radiation Physics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248262" y="3248513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148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264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1296B-B93B-41CF-A5F4-7677CF1CEA80}" type="datetime1">
              <a:rPr lang="nl-BE" smtClean="0"/>
              <a:t>22/10/2025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Nuclear and Radiation Physics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50403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 userDrawn="1">
          <p15:clr>
            <a:srgbClr val="FBAE40"/>
          </p15:clr>
        </p15:guide>
        <p15:guide id="2" pos="4203" userDrawn="1">
          <p15:clr>
            <a:srgbClr val="FBAE40"/>
          </p15:clr>
        </p15:guide>
        <p15:guide id="3" orient="horz" pos="36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29EC4-D3F0-453C-B093-9BA32A7C368B}" type="datetime1">
              <a:rPr lang="nl-BE" smtClean="0"/>
              <a:t>22/10/2025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Nuclear and Radiation Physics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9" name="Tijdelijke aanduiding voor tekst 2"/>
          <p:cNvSpPr>
            <a:spLocks noGrp="1"/>
          </p:cNvSpPr>
          <p:nvPr>
            <p:ph idx="1"/>
          </p:nvPr>
        </p:nvSpPr>
        <p:spPr>
          <a:xfrm>
            <a:off x="576000" y="1656000"/>
            <a:ext cx="54000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217200" y="1656000"/>
            <a:ext cx="5400000" cy="446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9589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5421575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76000" y="2276271"/>
            <a:ext cx="5421575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56000"/>
            <a:ext cx="5445000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276271"/>
            <a:ext cx="5445000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6ED6-6A5F-4BB2-9290-F3EC02713DC2}" type="datetime1">
              <a:rPr lang="nl-BE" smtClean="0"/>
              <a:t>22/10/2025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Nuclear and Radiation Physics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4001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07EF3-E111-4425-9CC2-86DC31B33263}" type="datetime1">
              <a:rPr lang="nl-BE" smtClean="0"/>
              <a:t>22/10/2025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Nuclear and Radiation Physics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6631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FFB64-C572-432D-8639-CE8E54D5439C}" type="datetime1">
              <a:rPr lang="nl-BE" smtClean="0"/>
              <a:t>22/10/2025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Nuclear and Radiation Physics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772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12193200" cy="6209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9120" y="510988"/>
            <a:ext cx="11039793" cy="5184424"/>
          </a:xfrm>
        </p:spPr>
        <p:txBody>
          <a:bodyPr anchor="ctr" anchorCtr="0">
            <a:no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A2A3E-C83F-4325-BDA1-6B259E466A86}" type="datetime1">
              <a:rPr lang="nl-BE" smtClean="0"/>
              <a:t>22/10/2025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Nuclear and Radiation Physics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E07D7135-F54C-465A-964E-6FFE0ED7CD4D}" type="datetime1">
              <a:rPr lang="nl-BE" smtClean="0"/>
              <a:t>22/10/2025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nl-NL"/>
              <a:t>Nuclear and Radiation Physics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61" r:id="rId9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470B3152-D020-4731-9893-506A8B751751}" type="datetime1">
              <a:rPr lang="nl-BE" smtClean="0"/>
              <a:t>22/10/2025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nl-NL"/>
              <a:t>Nuclear and Radiation Physics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252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8329D31-3231-025C-960E-B15B6F04AA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00" y="4178799"/>
            <a:ext cx="6989920" cy="1655999"/>
          </a:xfrm>
        </p:spPr>
        <p:txBody>
          <a:bodyPr/>
          <a:lstStyle/>
          <a:p>
            <a:r>
              <a:rPr lang="en-US" sz="2400" dirty="0"/>
              <a:t>Tobias Christen, PhD student</a:t>
            </a:r>
          </a:p>
          <a:p>
            <a:r>
              <a:rPr lang="nl-NL" sz="2400" dirty="0"/>
              <a:t>Instituut voor Kern- en Stralingsfysica, KU Leuven, Belgium</a:t>
            </a:r>
          </a:p>
          <a:p>
            <a:endParaRPr lang="LID4096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1B2D45-401D-55C0-51CC-E3E7D4FD3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Isobaric ion separation at CRIS</a:t>
            </a:r>
            <a:endParaRPr lang="LID409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C7C644-FE0B-CD32-1A0B-742E0FA4A850}"/>
              </a:ext>
            </a:extLst>
          </p:cNvPr>
          <p:cNvSpPr txBox="1"/>
          <p:nvPr/>
        </p:nvSpPr>
        <p:spPr>
          <a:xfrm>
            <a:off x="477774" y="5863455"/>
            <a:ext cx="65813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</a:rPr>
              <a:t>20th International Conference on Electromagnetic Isotope Separators and Related Topics (EMISXX 2025)</a:t>
            </a:r>
            <a:endParaRPr lang="nl-NL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067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91167C-FF5D-9337-8EF5-C03718194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1" y="1656000"/>
            <a:ext cx="5573340" cy="4464000"/>
          </a:xfrm>
        </p:spPr>
        <p:txBody>
          <a:bodyPr>
            <a:normAutofit/>
          </a:bodyPr>
          <a:lstStyle/>
          <a:p>
            <a:r>
              <a:rPr lang="en-US" sz="2000" dirty="0"/>
              <a:t>In source laser spectroscopy combination with Penning trap for </a:t>
            </a:r>
            <a:r>
              <a:rPr lang="en-US" sz="2000" baseline="30000" dirty="0"/>
              <a:t>95</a:t>
            </a:r>
            <a:r>
              <a:rPr lang="en-US" sz="2000" dirty="0"/>
              <a:t>Ag </a:t>
            </a:r>
          </a:p>
          <a:p>
            <a:r>
              <a:rPr lang="en-US" sz="2000" dirty="0"/>
              <a:t>Rates as low as 0.001 ions/bunch</a:t>
            </a:r>
          </a:p>
          <a:p>
            <a:r>
              <a:rPr lang="en-US" sz="2000" dirty="0"/>
              <a:t>Most contaminants are removed before the MR-</a:t>
            </a:r>
            <a:r>
              <a:rPr lang="en-US" sz="2000" dirty="0" err="1"/>
              <a:t>ToF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17C36E-A96C-2E58-CB80-803C34F88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Intituut voor Kern en Stralingsfysica, KU Leuven, Belgium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78F7D-0A61-5D6E-CF75-76D64BF6E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10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0EFF882-3839-878F-6236-CB2EF008C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Combination of spectroscopy with mass measurement devices</a:t>
            </a:r>
            <a:endParaRPr lang="en-B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9A88FF-05EE-335C-AE85-934EE5FDE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907" y="1871776"/>
            <a:ext cx="5153339" cy="33427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32147F-9C66-D7E7-A48C-31B406F36221}"/>
              </a:ext>
            </a:extLst>
          </p:cNvPr>
          <p:cNvSpPr txBox="1"/>
          <p:nvPr/>
        </p:nvSpPr>
        <p:spPr>
          <a:xfrm>
            <a:off x="6368907" y="5459118"/>
            <a:ext cx="50023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Figure from Zhuang Ge, PHYSICAL REVIEW LETTERS 133, 132503 (2024)</a:t>
            </a:r>
            <a:endParaRPr lang="en-BE" sz="1100" dirty="0"/>
          </a:p>
        </p:txBody>
      </p:sp>
    </p:spTree>
    <p:extLst>
      <p:ext uri="{BB962C8B-B14F-4D97-AF65-F5344CB8AC3E}">
        <p14:creationId xmlns:p14="http://schemas.microsoft.com/office/powerpoint/2010/main" val="495568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A9C5FB-28B9-A58D-E063-8FC41B701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924677"/>
            <a:ext cx="4133160" cy="726982"/>
          </a:xfrm>
        </p:spPr>
        <p:txBody>
          <a:bodyPr>
            <a:normAutofit/>
          </a:bodyPr>
          <a:lstStyle/>
          <a:p>
            <a:pPr marL="361950" indent="-361950">
              <a:buClr>
                <a:srgbClr val="1D8DB0"/>
              </a:buClr>
              <a:buSzPct val="120000"/>
              <a:buFont typeface="Wingdings 2" panose="05020102010507070707" pitchFamily="18" charset="2"/>
              <a:buChar char=""/>
            </a:pPr>
            <a:r>
              <a:rPr lang="en-US" sz="2000" dirty="0"/>
              <a:t>Current cooler-buncher provides 3-4 </a:t>
            </a:r>
            <a:r>
              <a:rPr lang="el-GR" sz="2000" dirty="0"/>
              <a:t>μ</a:t>
            </a:r>
            <a:r>
              <a:rPr lang="en-US" sz="2000" dirty="0"/>
              <a:t>s bunches</a:t>
            </a:r>
          </a:p>
          <a:p>
            <a:pPr lvl="1"/>
            <a:endParaRPr lang="en-BE" sz="20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0E2476-824B-B31B-9B6D-A5CE2D8D3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Intituut voor Kern en Stralingsfysica, KU Leuven, Belgium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229C39-D5A0-10BD-F349-3B6C279E9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11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35F4FD-F507-C56B-D7A2-6447BFDE8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Challenges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buncher</a:t>
            </a:r>
            <a:endParaRPr lang="en-B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E5CE9E-8DCB-EB04-E138-00FC6FF1941F}"/>
              </a:ext>
            </a:extLst>
          </p:cNvPr>
          <p:cNvSpPr txBox="1"/>
          <p:nvPr/>
        </p:nvSpPr>
        <p:spPr>
          <a:xfrm>
            <a:off x="7922654" y="1943773"/>
            <a:ext cx="3392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1D8DB0"/>
              </a:buClr>
              <a:buSzPct val="180000"/>
              <a:buFont typeface="Wingdings" panose="05000000000000000000" pitchFamily="2" charset="2"/>
              <a:buChar char="ü"/>
            </a:pPr>
            <a:r>
              <a:rPr lang="en-US" sz="2000" dirty="0"/>
              <a:t>Need bunches of around 100 ns for MR-</a:t>
            </a:r>
            <a:r>
              <a:rPr lang="en-US" sz="2000" dirty="0" err="1"/>
              <a:t>ToF</a:t>
            </a:r>
            <a:endParaRPr lang="en-BE" sz="2000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33873589-CF18-6FE4-DD11-A34AD7722A4A}"/>
              </a:ext>
            </a:extLst>
          </p:cNvPr>
          <p:cNvSpPr txBox="1">
            <a:spLocks/>
          </p:cNvSpPr>
          <p:nvPr/>
        </p:nvSpPr>
        <p:spPr>
          <a:xfrm>
            <a:off x="576000" y="3179809"/>
            <a:ext cx="3272100" cy="60897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-361950">
              <a:buClr>
                <a:srgbClr val="1D8DB0"/>
              </a:buClr>
              <a:buSzPct val="120000"/>
              <a:buFont typeface="Wingdings 2" panose="05020102010507070707" pitchFamily="18" charset="2"/>
              <a:buChar char=""/>
            </a:pPr>
            <a:r>
              <a:rPr lang="en-US" sz="2000" dirty="0"/>
              <a:t>Ions are accelerated to 30-40kV</a:t>
            </a:r>
          </a:p>
          <a:p>
            <a:pPr marL="0" indent="0">
              <a:buNone/>
            </a:pPr>
            <a:endParaRPr lang="en-US" sz="2000" dirty="0"/>
          </a:p>
          <a:p>
            <a:pPr lvl="1"/>
            <a:endParaRPr lang="en-BE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0D885F-D09D-45CA-09CE-17BA7AB1A5B1}"/>
              </a:ext>
            </a:extLst>
          </p:cNvPr>
          <p:cNvSpPr txBox="1"/>
          <p:nvPr/>
        </p:nvSpPr>
        <p:spPr>
          <a:xfrm>
            <a:off x="7922654" y="3179809"/>
            <a:ext cx="3694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1D8DB0"/>
              </a:buClr>
              <a:buSzPct val="180000"/>
              <a:buFont typeface="Wingdings" panose="05000000000000000000" pitchFamily="2" charset="2"/>
              <a:buChar char="ü"/>
            </a:pPr>
            <a:r>
              <a:rPr lang="en-US" sz="2000" dirty="0"/>
              <a:t>Needs to be reduced to about 3kV</a:t>
            </a:r>
            <a:endParaRPr lang="en-BE" sz="2000"/>
          </a:p>
        </p:txBody>
      </p:sp>
      <p:pic>
        <p:nvPicPr>
          <p:cNvPr id="16" name="Grafik 15" descr="Idee mit einfarbiger Füllung">
            <a:extLst>
              <a:ext uri="{FF2B5EF4-FFF2-40B4-BE49-F238E27FC236}">
                <a16:creationId xmlns:a16="http://schemas.microsoft.com/office/drawing/2014/main" id="{B963F45A-0ACB-3F4E-C6E7-D81A12447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3617" y="1368000"/>
            <a:ext cx="3099225" cy="3099225"/>
          </a:xfrm>
          <a:prstGeom prst="rect">
            <a:avLst/>
          </a:prstGeom>
        </p:spPr>
      </p:pic>
      <p:pic>
        <p:nvPicPr>
          <p:cNvPr id="14" name="Grafik 13" descr="Volltreffer mit einfarbiger Füllung">
            <a:extLst>
              <a:ext uri="{FF2B5EF4-FFF2-40B4-BE49-F238E27FC236}">
                <a16:creationId xmlns:a16="http://schemas.microsoft.com/office/drawing/2014/main" id="{A9FD2D6E-6F1D-EFBD-BF15-386B1BC4DE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8800" y="2971800"/>
            <a:ext cx="914400" cy="914400"/>
          </a:xfrm>
          <a:prstGeom prst="rect">
            <a:avLst/>
          </a:prstGeom>
        </p:spPr>
      </p:pic>
      <p:sp>
        <p:nvSpPr>
          <p:cNvPr id="6" name="Pfeil: nach rechts 6">
            <a:extLst>
              <a:ext uri="{FF2B5EF4-FFF2-40B4-BE49-F238E27FC236}">
                <a16:creationId xmlns:a16="http://schemas.microsoft.com/office/drawing/2014/main" id="{E0048971-50D9-5EFC-AF7F-B2C68457B657}"/>
              </a:ext>
            </a:extLst>
          </p:cNvPr>
          <p:cNvSpPr/>
          <p:nvPr/>
        </p:nvSpPr>
        <p:spPr>
          <a:xfrm>
            <a:off x="772160" y="5077032"/>
            <a:ext cx="518579" cy="338554"/>
          </a:xfrm>
          <a:prstGeom prst="rightArrow">
            <a:avLst/>
          </a:prstGeom>
          <a:ln>
            <a:solidFill>
              <a:srgbClr val="1D8D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4EA698-83EC-644B-F3F3-9CB67030F515}"/>
              </a:ext>
            </a:extLst>
          </p:cNvPr>
          <p:cNvSpPr txBox="1"/>
          <p:nvPr/>
        </p:nvSpPr>
        <p:spPr>
          <a:xfrm>
            <a:off x="1476639" y="5089890"/>
            <a:ext cx="5377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New buncher needs to be designed</a:t>
            </a:r>
            <a:endParaRPr lang="en-BE" sz="2000" dirty="0"/>
          </a:p>
        </p:txBody>
      </p:sp>
    </p:spTree>
    <p:extLst>
      <p:ext uri="{BB962C8B-B14F-4D97-AF65-F5344CB8AC3E}">
        <p14:creationId xmlns:p14="http://schemas.microsoft.com/office/powerpoint/2010/main" val="60537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A long line of white pipes&#10;&#10;AI-generated content may be incorrect.">
            <a:extLst>
              <a:ext uri="{FF2B5EF4-FFF2-40B4-BE49-F238E27FC236}">
                <a16:creationId xmlns:a16="http://schemas.microsoft.com/office/drawing/2014/main" id="{1F489B17-9C0B-6F87-23EC-AFD5B24549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25389" y="1582865"/>
            <a:ext cx="5666718" cy="338869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12D4C-CB46-C7D8-EABB-ACEEFC6D4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12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9E418B3-84D6-2AD4-681D-5440C9FEC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lab </a:t>
            </a:r>
            <a:endParaRPr lang="en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E26ACF-5626-5891-FD11-3B5C5BD90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Intituut voor Kern en Stralingsfysica, KU Leuven, Belgium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A53FE3-B2A2-E02C-0A48-FC1FF9190337}"/>
              </a:ext>
            </a:extLst>
          </p:cNvPr>
          <p:cNvSpPr/>
          <p:nvPr/>
        </p:nvSpPr>
        <p:spPr>
          <a:xfrm>
            <a:off x="9743440" y="3159759"/>
            <a:ext cx="1056640" cy="2950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137C63-BB4A-FC16-8D4B-E2C0A922F3B8}"/>
              </a:ext>
            </a:extLst>
          </p:cNvPr>
          <p:cNvSpPr/>
          <p:nvPr/>
        </p:nvSpPr>
        <p:spPr>
          <a:xfrm>
            <a:off x="10005227" y="2398520"/>
            <a:ext cx="500213" cy="1106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392028-3B6F-636A-7C29-68E11C563D5C}"/>
              </a:ext>
            </a:extLst>
          </p:cNvPr>
          <p:cNvSpPr txBox="1"/>
          <p:nvPr/>
        </p:nvSpPr>
        <p:spPr>
          <a:xfrm>
            <a:off x="6777906" y="555066"/>
            <a:ext cx="30480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noProof="0" dirty="0"/>
              <a:t>Surface ion source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0DAE75-C9F1-3E09-FBD2-7881EBBFDE30}"/>
              </a:ext>
            </a:extLst>
          </p:cNvPr>
          <p:cNvSpPr txBox="1"/>
          <p:nvPr/>
        </p:nvSpPr>
        <p:spPr>
          <a:xfrm>
            <a:off x="6777906" y="1144400"/>
            <a:ext cx="30480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noProof="0" dirty="0"/>
              <a:t>BNG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EE78CD-4D78-2B16-5940-A7E30A2D6755}"/>
              </a:ext>
            </a:extLst>
          </p:cNvPr>
          <p:cNvSpPr txBox="1"/>
          <p:nvPr/>
        </p:nvSpPr>
        <p:spPr>
          <a:xfrm>
            <a:off x="9032240" y="338889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/>
              <a:t>Diagnostic</a:t>
            </a:r>
            <a:r>
              <a:rPr lang="en-US" sz="2000" dirty="0"/>
              <a:t> station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7DF7BD-F1A1-A3B3-CBF3-A43413D8775B}"/>
              </a:ext>
            </a:extLst>
          </p:cNvPr>
          <p:cNvSpPr txBox="1"/>
          <p:nvPr/>
        </p:nvSpPr>
        <p:spPr>
          <a:xfrm>
            <a:off x="6096000" y="1959061"/>
            <a:ext cx="3048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900" noProof="0" dirty="0"/>
              <a:t>QP </a:t>
            </a:r>
            <a:r>
              <a:rPr lang="en-US" sz="1900" dirty="0"/>
              <a:t>triplets</a:t>
            </a:r>
            <a:r>
              <a:rPr lang="en-US" sz="1900" noProof="0" dirty="0"/>
              <a:t> &amp; steerer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3DCD6C-70A0-1558-DCD6-DFD9EE02FF7D}"/>
              </a:ext>
            </a:extLst>
          </p:cNvPr>
          <p:cNvSpPr txBox="1"/>
          <p:nvPr/>
        </p:nvSpPr>
        <p:spPr>
          <a:xfrm>
            <a:off x="8773496" y="5511430"/>
            <a:ext cx="3048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900" noProof="0" dirty="0"/>
              <a:t>Light </a:t>
            </a:r>
            <a:r>
              <a:rPr lang="en-US" sz="1900" dirty="0"/>
              <a:t>collection</a:t>
            </a:r>
            <a:r>
              <a:rPr lang="en-US" sz="1900" noProof="0" dirty="0"/>
              <a:t> region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6D5108F-3E68-9DB9-3271-EB5F9FBDA600}"/>
              </a:ext>
            </a:extLst>
          </p:cNvPr>
          <p:cNvGrpSpPr/>
          <p:nvPr/>
        </p:nvGrpSpPr>
        <p:grpSpPr>
          <a:xfrm>
            <a:off x="2698467" y="3777005"/>
            <a:ext cx="4279726" cy="1995762"/>
            <a:chOff x="380799" y="11583528"/>
            <a:chExt cx="8748941" cy="3841531"/>
          </a:xfrm>
        </p:grpSpPr>
        <p:pic>
          <p:nvPicPr>
            <p:cNvPr id="21" name="Picture 20" descr="A machine with many tubes&#10;&#10;AI-generated content may be incorrect.">
              <a:extLst>
                <a:ext uri="{FF2B5EF4-FFF2-40B4-BE49-F238E27FC236}">
                  <a16:creationId xmlns:a16="http://schemas.microsoft.com/office/drawing/2014/main" id="{136CAED3-8EC7-70AF-D3AB-3F6BD543E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9" t="12812" r="8784" b="18213"/>
            <a:stretch>
              <a:fillRect/>
            </a:stretch>
          </p:blipFill>
          <p:spPr>
            <a:xfrm>
              <a:off x="380799" y="11583528"/>
              <a:ext cx="8748941" cy="3841531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85343D2-F93D-320F-495C-1ED5500F9816}"/>
                </a:ext>
              </a:extLst>
            </p:cNvPr>
            <p:cNvGrpSpPr/>
            <p:nvPr/>
          </p:nvGrpSpPr>
          <p:grpSpPr>
            <a:xfrm>
              <a:off x="1211698" y="13226280"/>
              <a:ext cx="6437611" cy="1126683"/>
              <a:chOff x="8537507" y="12900546"/>
              <a:chExt cx="6454472" cy="1129634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1E7689F-72A0-B7F2-F683-A87340A0E811}"/>
                  </a:ext>
                </a:extLst>
              </p:cNvPr>
              <p:cNvSpPr/>
              <p:nvPr/>
            </p:nvSpPr>
            <p:spPr>
              <a:xfrm rot="530416">
                <a:off x="11763851" y="13121919"/>
                <a:ext cx="362209" cy="456253"/>
              </a:xfrm>
              <a:custGeom>
                <a:avLst/>
                <a:gdLst>
                  <a:gd name="connsiteX0" fmla="*/ 0 w 9204960"/>
                  <a:gd name="connsiteY0" fmla="*/ 5501641 h 5562601"/>
                  <a:gd name="connsiteX1" fmla="*/ 2194560 w 9204960"/>
                  <a:gd name="connsiteY1" fmla="*/ 4358641 h 5562601"/>
                  <a:gd name="connsiteX2" fmla="*/ 4541520 w 9204960"/>
                  <a:gd name="connsiteY2" fmla="*/ 1 h 5562601"/>
                  <a:gd name="connsiteX3" fmla="*/ 6934200 w 9204960"/>
                  <a:gd name="connsiteY3" fmla="*/ 4343401 h 5562601"/>
                  <a:gd name="connsiteX4" fmla="*/ 9204960 w 9204960"/>
                  <a:gd name="connsiteY4" fmla="*/ 5562601 h 5562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04960" h="5562601">
                    <a:moveTo>
                      <a:pt x="0" y="5501641"/>
                    </a:moveTo>
                    <a:cubicBezTo>
                      <a:pt x="718820" y="5388611"/>
                      <a:pt x="1437640" y="5275581"/>
                      <a:pt x="2194560" y="4358641"/>
                    </a:cubicBezTo>
                    <a:cubicBezTo>
                      <a:pt x="2951480" y="3441701"/>
                      <a:pt x="3751580" y="2541"/>
                      <a:pt x="4541520" y="1"/>
                    </a:cubicBezTo>
                    <a:cubicBezTo>
                      <a:pt x="5331460" y="-2539"/>
                      <a:pt x="6156960" y="3416301"/>
                      <a:pt x="6934200" y="4343401"/>
                    </a:cubicBezTo>
                    <a:cubicBezTo>
                      <a:pt x="7711440" y="5270501"/>
                      <a:pt x="8763000" y="5346701"/>
                      <a:pt x="9204960" y="5562601"/>
                    </a:cubicBezTo>
                  </a:path>
                </a:pathLst>
              </a:cu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804E984-9EC0-298C-7DC2-DE1812B67E4B}"/>
                  </a:ext>
                </a:extLst>
              </p:cNvPr>
              <p:cNvSpPr/>
              <p:nvPr/>
            </p:nvSpPr>
            <p:spPr>
              <a:xfrm rot="21413125">
                <a:off x="12225300" y="13370510"/>
                <a:ext cx="2766679" cy="659670"/>
              </a:xfrm>
              <a:custGeom>
                <a:avLst/>
                <a:gdLst>
                  <a:gd name="connsiteX0" fmla="*/ 0 w 2561043"/>
                  <a:gd name="connsiteY0" fmla="*/ 213360 h 723221"/>
                  <a:gd name="connsiteX1" fmla="*/ 2255520 w 2561043"/>
                  <a:gd name="connsiteY1" fmla="*/ 716280 h 723221"/>
                  <a:gd name="connsiteX2" fmla="*/ 2301240 w 2561043"/>
                  <a:gd name="connsiteY2" fmla="*/ 472440 h 723221"/>
                  <a:gd name="connsiteX3" fmla="*/ 45720 w 2561043"/>
                  <a:gd name="connsiteY3" fmla="*/ 0 h 72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61043" h="723221">
                    <a:moveTo>
                      <a:pt x="0" y="213360"/>
                    </a:moveTo>
                    <a:cubicBezTo>
                      <a:pt x="935990" y="443230"/>
                      <a:pt x="1871980" y="673100"/>
                      <a:pt x="2255520" y="716280"/>
                    </a:cubicBezTo>
                    <a:cubicBezTo>
                      <a:pt x="2639060" y="759460"/>
                      <a:pt x="2669540" y="591820"/>
                      <a:pt x="2301240" y="472440"/>
                    </a:cubicBezTo>
                    <a:cubicBezTo>
                      <a:pt x="1932940" y="353060"/>
                      <a:pt x="411480" y="91440"/>
                      <a:pt x="45720" y="0"/>
                    </a:cubicBezTo>
                  </a:path>
                </a:pathLst>
              </a:custGeom>
              <a:noFill/>
              <a:ln w="508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>
                  <a:ln>
                    <a:solidFill>
                      <a:schemeClr val="tx2">
                        <a:lumMod val="10000"/>
                        <a:lumOff val="90000"/>
                      </a:schemeClr>
                    </a:solidFill>
                  </a:ln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AF17B4D5-CF77-DC8E-00F2-EC5143DC3EEE}"/>
                  </a:ext>
                </a:extLst>
              </p:cNvPr>
              <p:cNvSpPr/>
              <p:nvPr/>
            </p:nvSpPr>
            <p:spPr>
              <a:xfrm rot="10636375">
                <a:off x="8537507" y="12900546"/>
                <a:ext cx="3098882" cy="723221"/>
              </a:xfrm>
              <a:custGeom>
                <a:avLst/>
                <a:gdLst>
                  <a:gd name="connsiteX0" fmla="*/ 0 w 2561043"/>
                  <a:gd name="connsiteY0" fmla="*/ 213360 h 723221"/>
                  <a:gd name="connsiteX1" fmla="*/ 2255520 w 2561043"/>
                  <a:gd name="connsiteY1" fmla="*/ 716280 h 723221"/>
                  <a:gd name="connsiteX2" fmla="*/ 2301240 w 2561043"/>
                  <a:gd name="connsiteY2" fmla="*/ 472440 h 723221"/>
                  <a:gd name="connsiteX3" fmla="*/ 45720 w 2561043"/>
                  <a:gd name="connsiteY3" fmla="*/ 0 h 72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61043" h="723221">
                    <a:moveTo>
                      <a:pt x="0" y="213360"/>
                    </a:moveTo>
                    <a:cubicBezTo>
                      <a:pt x="935990" y="443230"/>
                      <a:pt x="1871980" y="673100"/>
                      <a:pt x="2255520" y="716280"/>
                    </a:cubicBezTo>
                    <a:cubicBezTo>
                      <a:pt x="2639060" y="759460"/>
                      <a:pt x="2669540" y="591820"/>
                      <a:pt x="2301240" y="472440"/>
                    </a:cubicBezTo>
                    <a:cubicBezTo>
                      <a:pt x="1932940" y="353060"/>
                      <a:pt x="411480" y="91440"/>
                      <a:pt x="45720" y="0"/>
                    </a:cubicBezTo>
                  </a:path>
                </a:pathLst>
              </a:custGeom>
              <a:noFill/>
              <a:ln w="508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14AA3C04-BD7C-7A4C-9335-DB7F14AAF3F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102819" y="13436015"/>
                <a:ext cx="757559" cy="66712"/>
              </a:xfrm>
              <a:prstGeom prst="straightConnector1">
                <a:avLst/>
              </a:prstGeom>
              <a:ln w="50800"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DB0725CD-D5A2-F6D3-7458-2A70B3BF4C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7434" y="13446160"/>
                <a:ext cx="744407" cy="123787"/>
              </a:xfrm>
              <a:prstGeom prst="straightConnector1">
                <a:avLst/>
              </a:prstGeom>
              <a:ln w="50800"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4EAF348-6915-7AE5-4DBA-E49160E4C2FD}"/>
              </a:ext>
            </a:extLst>
          </p:cNvPr>
          <p:cNvSpPr txBox="1"/>
          <p:nvPr/>
        </p:nvSpPr>
        <p:spPr>
          <a:xfrm>
            <a:off x="2985600" y="5673164"/>
            <a:ext cx="3048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900" noProof="0" dirty="0"/>
              <a:t>MR-To</a:t>
            </a:r>
            <a:r>
              <a:rPr lang="en-US" sz="1900" dirty="0"/>
              <a:t>F</a:t>
            </a:r>
            <a:endParaRPr lang="en-US" sz="1900" noProof="0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43CD34B-5099-7F29-48D2-E28BF2BBF54E}"/>
              </a:ext>
            </a:extLst>
          </p:cNvPr>
          <p:cNvCxnSpPr>
            <a:cxnSpLocks/>
          </p:cNvCxnSpPr>
          <p:nvPr/>
        </p:nvCxnSpPr>
        <p:spPr>
          <a:xfrm flipV="1">
            <a:off x="5584402" y="3857985"/>
            <a:ext cx="2784421" cy="335649"/>
          </a:xfrm>
          <a:prstGeom prst="line">
            <a:avLst/>
          </a:prstGeom>
          <a:ln w="349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B2A5B1B-0465-B079-9C60-CEEA5859DBCB}"/>
              </a:ext>
            </a:extLst>
          </p:cNvPr>
          <p:cNvCxnSpPr>
            <a:cxnSpLocks/>
          </p:cNvCxnSpPr>
          <p:nvPr/>
        </p:nvCxnSpPr>
        <p:spPr>
          <a:xfrm>
            <a:off x="8217713" y="5320863"/>
            <a:ext cx="741035" cy="342604"/>
          </a:xfrm>
          <a:prstGeom prst="line">
            <a:avLst/>
          </a:prstGeom>
          <a:ln w="349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F5C7FDB-0CF5-D6B7-5FEC-4EBF3F7CDA78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9857570" y="3087892"/>
            <a:ext cx="698670" cy="300998"/>
          </a:xfrm>
          <a:prstGeom prst="line">
            <a:avLst/>
          </a:prstGeom>
          <a:ln w="349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59943FE-F8A8-FB7A-68E8-7F5AE0FB3227}"/>
              </a:ext>
            </a:extLst>
          </p:cNvPr>
          <p:cNvCxnSpPr>
            <a:cxnSpLocks/>
          </p:cNvCxnSpPr>
          <p:nvPr/>
        </p:nvCxnSpPr>
        <p:spPr>
          <a:xfrm>
            <a:off x="8661722" y="1357819"/>
            <a:ext cx="1164184" cy="44448"/>
          </a:xfrm>
          <a:prstGeom prst="line">
            <a:avLst/>
          </a:prstGeom>
          <a:ln w="349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E4A5157-D80E-9CB2-FDFE-8183D75FA1CF}"/>
              </a:ext>
            </a:extLst>
          </p:cNvPr>
          <p:cNvCxnSpPr>
            <a:cxnSpLocks/>
          </p:cNvCxnSpPr>
          <p:nvPr/>
        </p:nvCxnSpPr>
        <p:spPr>
          <a:xfrm flipV="1">
            <a:off x="9428480" y="676090"/>
            <a:ext cx="576747" cy="63318"/>
          </a:xfrm>
          <a:prstGeom prst="line">
            <a:avLst/>
          </a:prstGeom>
          <a:ln w="349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FE96D69-54C7-77EE-6F6B-81B4813FE17C}"/>
              </a:ext>
            </a:extLst>
          </p:cNvPr>
          <p:cNvCxnSpPr>
            <a:cxnSpLocks/>
          </p:cNvCxnSpPr>
          <p:nvPr/>
        </p:nvCxnSpPr>
        <p:spPr>
          <a:xfrm>
            <a:off x="8740307" y="2171215"/>
            <a:ext cx="1117263" cy="65582"/>
          </a:xfrm>
          <a:prstGeom prst="line">
            <a:avLst/>
          </a:prstGeom>
          <a:ln w="349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EC1AC37B-1666-292F-5BE1-EDFBB8D9007A}"/>
              </a:ext>
            </a:extLst>
          </p:cNvPr>
          <p:cNvSpPr txBox="1"/>
          <p:nvPr/>
        </p:nvSpPr>
        <p:spPr>
          <a:xfrm>
            <a:off x="576000" y="1633112"/>
            <a:ext cx="5520000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Built an offline beamline including an MR-</a:t>
            </a:r>
            <a:r>
              <a:rPr lang="en-US" sz="2000" dirty="0" err="1"/>
              <a:t>ToF</a:t>
            </a:r>
            <a:r>
              <a:rPr lang="en-US" sz="2000" dirty="0"/>
              <a:t>, Bradburry-Nielsen gate and light collection region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Mass resolving power:</a:t>
            </a:r>
            <a:endParaRPr lang="en-BE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CE7D69-F0C9-1D1E-1F76-A1629324A3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634" t="36404" b="14794"/>
          <a:stretch>
            <a:fillRect/>
          </a:stretch>
        </p:blipFill>
        <p:spPr>
          <a:xfrm>
            <a:off x="900000" y="3193118"/>
            <a:ext cx="2614981" cy="59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25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10B553A-0467-B7AC-8434-1DF25A6AA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5520000" cy="4464000"/>
          </a:xfrm>
        </p:spPr>
        <p:txBody>
          <a:bodyPr/>
          <a:lstStyle/>
          <a:p>
            <a:r>
              <a:rPr lang="en-US" sz="2000" dirty="0"/>
              <a:t>MR-</a:t>
            </a:r>
            <a:r>
              <a:rPr lang="en-US" sz="2000" dirty="0" err="1"/>
              <a:t>ToF</a:t>
            </a:r>
            <a:r>
              <a:rPr lang="en-US" sz="2000" dirty="0"/>
              <a:t> commissioned with natural Sr</a:t>
            </a:r>
          </a:p>
          <a:p>
            <a:r>
              <a:rPr lang="en-US" sz="2000" dirty="0"/>
              <a:t>Deflection efficiency &gt; 90%</a:t>
            </a:r>
          </a:p>
          <a:p>
            <a:r>
              <a:rPr lang="en-US" sz="2000" dirty="0"/>
              <a:t>Installation of the BNG allowed production of ≈ 170 ns bunches</a:t>
            </a:r>
          </a:p>
          <a:p>
            <a:r>
              <a:rPr lang="en-US" sz="2000" dirty="0"/>
              <a:t>Mass resolving power after 400 revolutions:</a:t>
            </a:r>
          </a:p>
          <a:p>
            <a:pPr marL="266700" lvl="1" indent="0">
              <a:buNone/>
            </a:pPr>
            <a:r>
              <a:rPr lang="en-US" sz="2000" b="1" dirty="0"/>
              <a:t>43,097 ± 546</a:t>
            </a:r>
          </a:p>
          <a:p>
            <a:r>
              <a:rPr lang="en-US" sz="2000" dirty="0"/>
              <a:t>Limited by FWHM of the ion bunch </a:t>
            </a:r>
          </a:p>
          <a:p>
            <a:endParaRPr lang="en-US" sz="20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75AEB4-6D27-8E3D-3302-BA20CF6E0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Intituut voor Kern en Stralingsfysica, KU Leuven, Belgium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A73EFC-4FEE-A218-DCFC-583EFADD4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13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A51EAE-0D1F-8BF3-EFA1-DA28EC47B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MR-</a:t>
            </a:r>
            <a:r>
              <a:rPr lang="en-US"/>
              <a:t>ToF</a:t>
            </a:r>
            <a:r>
              <a:rPr lang="en-US" dirty="0"/>
              <a:t> commissioning</a:t>
            </a:r>
            <a:endParaRPr lang="en-BE" dirty="0"/>
          </a:p>
        </p:txBody>
      </p:sp>
      <p:pic>
        <p:nvPicPr>
          <p:cNvPr id="7" name="Content Placeholder 5" descr="A screenshot of a graph&#10;&#10;AI-generated content may be incorrect.">
            <a:extLst>
              <a:ext uri="{FF2B5EF4-FFF2-40B4-BE49-F238E27FC236}">
                <a16:creationId xmlns:a16="http://schemas.microsoft.com/office/drawing/2014/main" id="{BE490683-0D32-D8A8-7164-828C48F42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5"/>
          <a:stretch>
            <a:fillRect/>
          </a:stretch>
        </p:blipFill>
        <p:spPr>
          <a:xfrm>
            <a:off x="6033600" y="1116190"/>
            <a:ext cx="6017133" cy="500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17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graphs showing different colors&#10;&#10;AI-generated content may be incorrect.">
            <a:extLst>
              <a:ext uri="{FF2B5EF4-FFF2-40B4-BE49-F238E27FC236}">
                <a16:creationId xmlns:a16="http://schemas.microsoft.com/office/drawing/2014/main" id="{F708B5DB-F87C-C2A8-81CC-745CCC068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8457" y="1480930"/>
            <a:ext cx="8181031" cy="455389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B35A29-C1C1-7BE0-749B-ED1364F7E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3630240" cy="4464000"/>
          </a:xfrm>
        </p:spPr>
        <p:txBody>
          <a:bodyPr>
            <a:normAutofit/>
          </a:bodyPr>
          <a:lstStyle/>
          <a:p>
            <a:r>
              <a:rPr lang="en-US" sz="2000" dirty="0"/>
              <a:t>Isobaric separation techniques to fluorescence laser spectroscopy</a:t>
            </a:r>
            <a:endParaRPr lang="en-BE" sz="2000" dirty="0"/>
          </a:p>
          <a:p>
            <a:r>
              <a:rPr lang="en-US" sz="2000" dirty="0"/>
              <a:t>MR-</a:t>
            </a:r>
            <a:r>
              <a:rPr lang="en-US" sz="2000" dirty="0" err="1"/>
              <a:t>ToF</a:t>
            </a:r>
            <a:r>
              <a:rPr lang="en-US" sz="2000" dirty="0"/>
              <a:t> introduces shift of resonance frequency </a:t>
            </a:r>
          </a:p>
          <a:p>
            <a:r>
              <a:rPr lang="en-US" sz="2000" dirty="0"/>
              <a:t>Energy shift of the ions is</a:t>
            </a:r>
            <a:br>
              <a:rPr lang="en-US" sz="2000" dirty="0"/>
            </a:br>
            <a:r>
              <a:rPr lang="en-US" sz="2000" dirty="0"/>
              <a:t>22 V</a:t>
            </a:r>
          </a:p>
          <a:p>
            <a:r>
              <a:rPr lang="en-US" sz="2000" dirty="0"/>
              <a:t>Possible explanation is the switching of the in-trap lift</a:t>
            </a:r>
          </a:p>
          <a:p>
            <a:r>
              <a:rPr lang="en-US" sz="2000" dirty="0"/>
              <a:t>Further study to</a:t>
            </a:r>
            <a:br>
              <a:rPr lang="en-US" sz="2000" dirty="0"/>
            </a:br>
            <a:r>
              <a:rPr lang="en-US" sz="2000" dirty="0"/>
              <a:t>understand the shifts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125E3D-1608-69F9-6484-DE69B2C5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Intituut voor Kern en Stralingsfysica, KU Leuven, Belgium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0E466-9769-48DF-6289-173F59A9B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14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0CCF6A7-5714-64E7-620A-8044718E9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CLS after MR-</a:t>
            </a:r>
            <a:r>
              <a:rPr lang="en-US"/>
              <a:t>ToF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545413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6C9821-7920-037D-BF1B-FCEC5E6E6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99" y="1656000"/>
            <a:ext cx="7776263" cy="4464000"/>
          </a:xfrm>
        </p:spPr>
        <p:txBody>
          <a:bodyPr>
            <a:normAutofit/>
          </a:bodyPr>
          <a:lstStyle/>
          <a:p>
            <a:r>
              <a:rPr lang="en-US" sz="2000" dirty="0"/>
              <a:t>Enhance mass resolving power and efficiency of MR-</a:t>
            </a:r>
            <a:r>
              <a:rPr lang="en-US" sz="2000" dirty="0" err="1"/>
              <a:t>ToF</a:t>
            </a:r>
            <a:endParaRPr lang="en-US" sz="2000" dirty="0"/>
          </a:p>
          <a:p>
            <a:r>
              <a:rPr lang="en-US" sz="2000" dirty="0"/>
              <a:t>Characterize and minimize any systematic effects the MR-</a:t>
            </a:r>
            <a:r>
              <a:rPr lang="en-US" sz="2000" dirty="0" err="1"/>
              <a:t>ToF</a:t>
            </a:r>
            <a:r>
              <a:rPr lang="en-US" sz="2000" dirty="0"/>
              <a:t> may introduce on the spectroscopy</a:t>
            </a:r>
          </a:p>
          <a:p>
            <a:r>
              <a:rPr lang="en-US" sz="2000" dirty="0"/>
              <a:t>Develop new buncher for CRIS</a:t>
            </a:r>
          </a:p>
          <a:p>
            <a:r>
              <a:rPr lang="en-US" sz="2000" dirty="0"/>
              <a:t>At the end install MR-</a:t>
            </a:r>
            <a:r>
              <a:rPr lang="en-US" sz="2000" dirty="0" err="1"/>
              <a:t>ToF</a:t>
            </a:r>
            <a:r>
              <a:rPr lang="en-US" sz="2000" dirty="0"/>
              <a:t> to the CRIS beamline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8A7D6-6141-ABD9-FFB0-F3876C9E9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33600" y="6210000"/>
            <a:ext cx="4993200" cy="648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l-NL"/>
              <a:t>Intituut voor Kern en Stralingsfysica, KU Leuven, Belgium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9F8156-38B0-011B-F43E-040D276AE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A297500-7527-634B-90F4-69D0994C32B4}" type="slidenum">
              <a:rPr lang="nl-NL" smtClean="0"/>
              <a:pPr>
                <a:spcAft>
                  <a:spcPts val="600"/>
                </a:spcAft>
              </a:pPr>
              <a:t>15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0303936-7B80-D5CD-BEC8-5813AAEAD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16000"/>
            <a:ext cx="11041200" cy="1152000"/>
          </a:xfrm>
        </p:spPr>
        <p:txBody>
          <a:bodyPr anchor="ctr">
            <a:normAutofit/>
          </a:bodyPr>
          <a:lstStyle/>
          <a:p>
            <a:r>
              <a:rPr lang="en-US" dirty="0"/>
              <a:t>Outlook</a:t>
            </a:r>
            <a:endParaRPr lang="en-BE" dirty="0"/>
          </a:p>
        </p:txBody>
      </p:sp>
      <p:pic>
        <p:nvPicPr>
          <p:cNvPr id="7" name="Grafik 6" descr="Fernglas mit einfarbiger Füllung">
            <a:extLst>
              <a:ext uri="{FF2B5EF4-FFF2-40B4-BE49-F238E27FC236}">
                <a16:creationId xmlns:a16="http://schemas.microsoft.com/office/drawing/2014/main" id="{0A307B98-D532-F7E1-3AA1-FEDA3F539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93892" y="1368000"/>
            <a:ext cx="3564070" cy="356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9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F1A648-9D2D-D6DB-40A5-819D8D8D9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Intituut voor Kern en Stralingsfysica, KU Leuven, Belgium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93B50-D91C-39B4-8CD4-72D2911DE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16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A8FB18-B270-4117-CAF0-D071013CC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</a:t>
            </a:r>
            <a:endParaRPr lang="en-BE" dirty="0"/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19282702-D4F1-F4C4-83BC-990EBC9897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49" b="23400"/>
          <a:stretch>
            <a:fillRect/>
          </a:stretch>
        </p:blipFill>
        <p:spPr>
          <a:xfrm>
            <a:off x="9868586" y="4678542"/>
            <a:ext cx="2244556" cy="11830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8E7FDD-458F-8096-AFA7-5E0D519B4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00" y="1368000"/>
            <a:ext cx="8961582" cy="44935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82EA07-7C46-4ED5-7D39-2F59E1DEB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889" y="140907"/>
            <a:ext cx="3901778" cy="1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11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775A144-026E-EB33-A2A0-DC4C71BDE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Thank you for your attention</a:t>
            </a:r>
            <a:endParaRPr lang="en-BE" sz="40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2F8727-BFF0-A6D7-44FC-B1D40EBA1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Intituut voor Kern en Stralingsfysica, KU Leuven, Belgium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0D10A-C4AC-C48D-BB04-1F91AA31F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921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DCE6088-2BDE-224A-09F0-7192DED62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1900" dirty="0"/>
              <a:t>R. de Groote et al., Technical report, CERN, Geneva, 2020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dirty="0"/>
              <a:t>R. Garcia et al. Technical report, CERN, Geneva, 2017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dirty="0"/>
              <a:t>R. Garcia et al. Technical report, CERN, Geneva, 2016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dirty="0"/>
              <a:t>D. T. Yordanov et al. Technical report CERN, Geneva, 2016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dirty="0"/>
              <a:t>K. M. Lynch et al. Technical report CERN, Geneva, 2023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dirty="0"/>
              <a:t>G. Neyens et al. Technical report CERN, Geneva, 2011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dirty="0"/>
              <a:t>C. Ricketts, PhD Thesis, 2021</a:t>
            </a:r>
          </a:p>
          <a:p>
            <a:pPr marL="0" indent="0">
              <a:buNone/>
            </a:pPr>
            <a:endParaRPr lang="en-US" dirty="0"/>
          </a:p>
          <a:p>
            <a:endParaRPr lang="en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46F93A-829F-AAC4-0D2C-6F77A72C3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Intituut voor Kern en Stralingsfysica, KU Leuven, Belgium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5C54E-77C1-ED60-288D-AD83A7AA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18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895938-65C9-4385-DE02-5B4B1EA53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187929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DD3920-5AF8-403E-8713-0333566A36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51F1B9-CCC5-B3F9-2DF0-7E1771560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Intituut voor Kern en Stralingsfysica, KU Leuven, Belgium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90356-93DF-3292-779E-264F1C1B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19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1AF34D8-DC81-27E1-E76A-6E84B0DE2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821948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08CBE-57D0-C403-F187-9B5AF6996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6A7D77-9670-6DD6-2BFC-70B657277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368000"/>
            <a:ext cx="8644200" cy="4455036"/>
          </a:xfrm>
        </p:spPr>
        <p:txBody>
          <a:bodyPr>
            <a:normAutofit/>
          </a:bodyPr>
          <a:lstStyle/>
          <a:p>
            <a:r>
              <a:rPr lang="en-US" sz="2000" dirty="0"/>
              <a:t>Successfully applied to over 1000 nuclei</a:t>
            </a:r>
            <a:endParaRPr lang="en-US" sz="2000" baseline="30000" dirty="0"/>
          </a:p>
          <a:p>
            <a:r>
              <a:rPr lang="en-US" sz="2000" dirty="0"/>
              <a:t>Gives access to 4 quantities in a nuclear theory independent way 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2000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en-US" sz="2000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en-US" sz="2000" dirty="0">
              <a:sym typeface="Wingdings" panose="05000000000000000000" pitchFamily="2" charset="2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DBEF00-B30D-DEA9-8B31-FBD962869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Nuclear and Radiation Physics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715128-B8AD-9F7D-7CF3-0E0807C8B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4D25026-A058-FBF4-1122-BF38B7DC8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Collinear </a:t>
            </a:r>
            <a:r>
              <a:rPr lang="en-US"/>
              <a:t>laser </a:t>
            </a:r>
            <a:r>
              <a:rPr lang="en-US" dirty="0"/>
              <a:t>spectroscopy </a:t>
            </a:r>
            <a:endParaRPr lang="LID4096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B17E54-156E-DA75-BF9E-83006EA0A43C}"/>
              </a:ext>
            </a:extLst>
          </p:cNvPr>
          <p:cNvSpPr txBox="1"/>
          <p:nvPr/>
        </p:nvSpPr>
        <p:spPr>
          <a:xfrm>
            <a:off x="801896" y="3038120"/>
            <a:ext cx="4668045" cy="707886"/>
          </a:xfrm>
          <a:prstGeom prst="rect">
            <a:avLst/>
          </a:prstGeom>
          <a:solidFill>
            <a:srgbClr val="1D8DB0"/>
          </a:solidFill>
          <a:ln w="28575">
            <a:solidFill>
              <a:srgbClr val="1D8DB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Nuclear spin </a:t>
            </a:r>
            <a:br>
              <a:rPr lang="en-US" sz="2000" b="1">
                <a:solidFill>
                  <a:schemeClr val="bg1"/>
                </a:solidFill>
              </a:rPr>
            </a:br>
            <a:r>
              <a:rPr lang="en-US" sz="2000" b="1">
                <a:solidFill>
                  <a:schemeClr val="bg1"/>
                </a:solidFill>
              </a:rPr>
              <a:t>(I)</a:t>
            </a:r>
            <a:endParaRPr lang="el-GR" sz="2000" b="1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9FDE59-C036-D391-D16F-20AE79E0EA09}"/>
              </a:ext>
            </a:extLst>
          </p:cNvPr>
          <p:cNvSpPr txBox="1"/>
          <p:nvPr/>
        </p:nvSpPr>
        <p:spPr>
          <a:xfrm>
            <a:off x="6033600" y="3038120"/>
            <a:ext cx="4668045" cy="707886"/>
          </a:xfrm>
          <a:prstGeom prst="rect">
            <a:avLst/>
          </a:prstGeom>
          <a:solidFill>
            <a:srgbClr val="1D8DB0"/>
          </a:solidFill>
          <a:ln w="28575">
            <a:solidFill>
              <a:srgbClr val="1D8DB0"/>
            </a:solidFill>
          </a:ln>
        </p:spPr>
        <p:txBody>
          <a:bodyPr wrap="square" rtlCol="0">
            <a:spAutoFit/>
          </a:bodyPr>
          <a:lstStyle>
            <a:defPPr>
              <a:defRPr lang="nl-NL"/>
            </a:defPPr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Magnetic dipole moment </a:t>
            </a:r>
          </a:p>
          <a:p>
            <a:r>
              <a:rPr lang="en-US"/>
              <a:t>(</a:t>
            </a:r>
            <a:r>
              <a:rPr lang="el-GR"/>
              <a:t>μ)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3F8D5-E71F-D4A0-A718-FF4DF54582BA}"/>
              </a:ext>
            </a:extLst>
          </p:cNvPr>
          <p:cNvSpPr txBox="1"/>
          <p:nvPr/>
        </p:nvSpPr>
        <p:spPr>
          <a:xfrm>
            <a:off x="801897" y="4262793"/>
            <a:ext cx="4668045" cy="707886"/>
          </a:xfrm>
          <a:prstGeom prst="rect">
            <a:avLst/>
          </a:prstGeom>
          <a:solidFill>
            <a:srgbClr val="1D8DB0"/>
          </a:solidFill>
          <a:ln w="28575">
            <a:solidFill>
              <a:srgbClr val="1D8DB0"/>
            </a:solidFill>
          </a:ln>
        </p:spPr>
        <p:txBody>
          <a:bodyPr wrap="square" rtlCol="0">
            <a:spAutoFit/>
          </a:bodyPr>
          <a:lstStyle>
            <a:defPPr>
              <a:defRPr lang="nl-NL"/>
            </a:defPPr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Nuclear mean-square charge radius (</a:t>
            </a:r>
            <a:r>
              <a:rPr lang="el-GR"/>
              <a:t>δ&lt;</a:t>
            </a:r>
            <a:r>
              <a:rPr lang="en-US"/>
              <a:t>r2</a:t>
            </a:r>
            <a:r>
              <a:rPr lang="el-GR"/>
              <a:t>&gt;</a:t>
            </a:r>
            <a:r>
              <a:rPr lang="en-US"/>
              <a:t>)</a:t>
            </a:r>
            <a:endParaRPr lang="el-G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7561AE-93E0-DC52-A743-3F61F662AADE}"/>
              </a:ext>
            </a:extLst>
          </p:cNvPr>
          <p:cNvSpPr txBox="1"/>
          <p:nvPr/>
        </p:nvSpPr>
        <p:spPr>
          <a:xfrm>
            <a:off x="6033599" y="4262793"/>
            <a:ext cx="4668045" cy="707886"/>
          </a:xfrm>
          <a:prstGeom prst="rect">
            <a:avLst/>
          </a:prstGeom>
          <a:solidFill>
            <a:srgbClr val="1D8DB0"/>
          </a:solidFill>
          <a:ln w="28575">
            <a:solidFill>
              <a:srgbClr val="1D8DB0"/>
            </a:solidFill>
          </a:ln>
        </p:spPr>
        <p:txBody>
          <a:bodyPr wrap="square" rtlCol="0">
            <a:spAutoFit/>
          </a:bodyPr>
          <a:lstStyle>
            <a:defPPr>
              <a:defRPr lang="nl-NL"/>
            </a:defPPr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Electric quadrupole moment </a:t>
            </a:r>
          </a:p>
          <a:p>
            <a:r>
              <a:rPr lang="en-US"/>
              <a:t>(Q)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85212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3433D-A5B8-EFE7-C26B-8F839EB5E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1E750C85-9F0A-DD40-1954-0DBC5C04C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Intituut voor Kern en Stralingsfysica, KU Leuven, Belgium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4F073664-2200-9A77-DEBA-45F9974FA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20</a:t>
            </a:fld>
            <a:endParaRPr lang="nl-NL"/>
          </a:p>
        </p:txBody>
      </p:sp>
      <p:sp>
        <p:nvSpPr>
          <p:cNvPr id="24" name="Τίτλος 4">
            <a:extLst>
              <a:ext uri="{FF2B5EF4-FFF2-40B4-BE49-F238E27FC236}">
                <a16:creationId xmlns:a16="http://schemas.microsoft.com/office/drawing/2014/main" id="{14BBBE49-71D4-D6DE-2A72-C45A21AC46F7}"/>
              </a:ext>
            </a:extLst>
          </p:cNvPr>
          <p:cNvSpPr txBox="1">
            <a:spLocks/>
          </p:cNvSpPr>
          <p:nvPr/>
        </p:nvSpPr>
        <p:spPr>
          <a:xfrm>
            <a:off x="576000" y="396126"/>
            <a:ext cx="11041200" cy="79125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 dirty="0"/>
              <a:t>Development</a:t>
            </a:r>
            <a:endParaRPr lang="el-GR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E7809D5-C756-EEB6-AD4E-00DBB4379E8C}"/>
              </a:ext>
            </a:extLst>
          </p:cNvPr>
          <p:cNvGrpSpPr>
            <a:grpSpLocks noChangeAspect="1"/>
          </p:cNvGrpSpPr>
          <p:nvPr/>
        </p:nvGrpSpPr>
        <p:grpSpPr>
          <a:xfrm>
            <a:off x="4748192" y="1359036"/>
            <a:ext cx="2328193" cy="4572000"/>
            <a:chOff x="2420131" y="1133389"/>
            <a:chExt cx="1825303" cy="3584448"/>
          </a:xfrm>
        </p:grpSpPr>
        <p:pic>
          <p:nvPicPr>
            <p:cNvPr id="13" name="Picture 12" descr="A room with many machines&#10;&#10;Description automatically generated with medium confidence">
              <a:extLst>
                <a:ext uri="{FF2B5EF4-FFF2-40B4-BE49-F238E27FC236}">
                  <a16:creationId xmlns:a16="http://schemas.microsoft.com/office/drawing/2014/main" id="{1396C681-3BFF-210E-2191-C95F5E3BB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0131" y="1133389"/>
              <a:ext cx="1825303" cy="358444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446DD2B-2BE7-C497-F1D7-5474E7ACD50F}"/>
                </a:ext>
              </a:extLst>
            </p:cNvPr>
            <p:cNvSpPr txBox="1"/>
            <p:nvPr/>
          </p:nvSpPr>
          <p:spPr>
            <a:xfrm>
              <a:off x="2918556" y="4299942"/>
              <a:ext cx="828453" cy="289556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June ‘24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1ACCAEA-5BA1-3D5D-38E9-60B9218B2D89}"/>
              </a:ext>
            </a:extLst>
          </p:cNvPr>
          <p:cNvGrpSpPr>
            <a:grpSpLocks noChangeAspect="1"/>
          </p:cNvGrpSpPr>
          <p:nvPr/>
        </p:nvGrpSpPr>
        <p:grpSpPr>
          <a:xfrm>
            <a:off x="1623873" y="1359036"/>
            <a:ext cx="2204327" cy="4572000"/>
            <a:chOff x="-687681" y="1017483"/>
            <a:chExt cx="2623689" cy="4664334"/>
          </a:xfrm>
        </p:grpSpPr>
        <p:pic>
          <p:nvPicPr>
            <p:cNvPr id="16" name="Picture 15" descr="A room with a few pipes and a box&#10;&#10;Description automatically generated with medium confidence">
              <a:extLst>
                <a:ext uri="{FF2B5EF4-FFF2-40B4-BE49-F238E27FC236}">
                  <a16:creationId xmlns:a16="http://schemas.microsoft.com/office/drawing/2014/main" id="{EB5B62B6-652B-4C3D-0D60-2CE02FCAD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87681" y="1017483"/>
              <a:ext cx="2623689" cy="466433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CAE102-5241-1C77-D2E6-3A6F695CA4A6}"/>
                </a:ext>
              </a:extLst>
            </p:cNvPr>
            <p:cNvSpPr txBox="1"/>
            <p:nvPr/>
          </p:nvSpPr>
          <p:spPr>
            <a:xfrm>
              <a:off x="-256554" y="5137082"/>
              <a:ext cx="1761434" cy="376791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February ‘24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8688A72-42EC-4E86-DDB8-40D1DC300108}"/>
              </a:ext>
            </a:extLst>
          </p:cNvPr>
          <p:cNvGrpSpPr>
            <a:grpSpLocks noChangeAspect="1"/>
          </p:cNvGrpSpPr>
          <p:nvPr/>
        </p:nvGrpSpPr>
        <p:grpSpPr>
          <a:xfrm>
            <a:off x="7996377" y="1328556"/>
            <a:ext cx="2571750" cy="4572000"/>
            <a:chOff x="4733347" y="1132925"/>
            <a:chExt cx="2016252" cy="3584448"/>
          </a:xfrm>
        </p:grpSpPr>
        <p:pic>
          <p:nvPicPr>
            <p:cNvPr id="19" name="Picture 18" descr="A machine in a room&#10;&#10;Description automatically generated">
              <a:extLst>
                <a:ext uri="{FF2B5EF4-FFF2-40B4-BE49-F238E27FC236}">
                  <a16:creationId xmlns:a16="http://schemas.microsoft.com/office/drawing/2014/main" id="{7A1EC730-7B61-30F8-D2C2-B59CD0BD5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347" y="1132925"/>
              <a:ext cx="2016252" cy="358444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96EE8A7-AF0A-6A26-D0FD-792F879AED8F}"/>
                </a:ext>
              </a:extLst>
            </p:cNvPr>
            <p:cNvSpPr txBox="1"/>
            <p:nvPr/>
          </p:nvSpPr>
          <p:spPr>
            <a:xfrm>
              <a:off x="5201571" y="4299942"/>
              <a:ext cx="1079803" cy="289556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October ‘24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4421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7D3843-A8B1-EB6D-BEC3-695D52B44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Intituut voor Kern en Stralingsfysica, KU Leuven, Belgium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4CC2CB-DFA1-3599-83A9-B31D0E560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895613-5E7A-E811-5CE5-DE907F8F8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CRIS </a:t>
            </a:r>
            <a:endParaRPr lang="en-BE" dirty="0"/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F34A2236-B4B2-4EC4-AF12-042FFB94B134}"/>
              </a:ext>
            </a:extLst>
          </p:cNvPr>
          <p:cNvSpPr/>
          <p:nvPr/>
        </p:nvSpPr>
        <p:spPr>
          <a:xfrm rot="5400000">
            <a:off x="8918001" y="4505685"/>
            <a:ext cx="312705" cy="16189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B3D48DEF-8DA6-21F2-3BA4-AA0EA477C577}"/>
              </a:ext>
            </a:extLst>
          </p:cNvPr>
          <p:cNvSpPr txBox="1"/>
          <p:nvPr/>
        </p:nvSpPr>
        <p:spPr>
          <a:xfrm>
            <a:off x="8625739" y="5118292"/>
            <a:ext cx="81020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noProof="0"/>
              <a:t>Time</a:t>
            </a:r>
          </a:p>
        </p:txBody>
      </p: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82F80FEC-A8B3-DDCD-A2E1-147729269351}"/>
              </a:ext>
            </a:extLst>
          </p:cNvPr>
          <p:cNvGrpSpPr/>
          <p:nvPr/>
        </p:nvGrpSpPr>
        <p:grpSpPr>
          <a:xfrm>
            <a:off x="254606" y="1497379"/>
            <a:ext cx="11557988" cy="3899682"/>
            <a:chOff x="371523" y="2021162"/>
            <a:chExt cx="11557988" cy="3899682"/>
          </a:xfrm>
        </p:grpSpPr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2F339EC3-E24B-2BA0-6C84-01796F5C07BC}"/>
                </a:ext>
              </a:extLst>
            </p:cNvPr>
            <p:cNvGrpSpPr/>
            <p:nvPr/>
          </p:nvGrpSpPr>
          <p:grpSpPr>
            <a:xfrm>
              <a:off x="371523" y="2021162"/>
              <a:ext cx="10321589" cy="2340488"/>
              <a:chOff x="317006" y="2387698"/>
              <a:chExt cx="10321589" cy="2340488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F0B48A5-114C-E292-3EAF-ECEA5FC46569}"/>
                  </a:ext>
                </a:extLst>
              </p:cNvPr>
              <p:cNvSpPr/>
              <p:nvPr/>
            </p:nvSpPr>
            <p:spPr>
              <a:xfrm>
                <a:off x="317006" y="2843010"/>
                <a:ext cx="1130580" cy="250373"/>
              </a:xfrm>
              <a:prstGeom prst="rect">
                <a:avLst/>
              </a:prstGeom>
              <a:solidFill>
                <a:srgbClr val="F6E83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 sz="2000">
                    <a:solidFill>
                      <a:schemeClr val="tx1"/>
                    </a:solidFill>
                  </a:rPr>
                  <a:t>Target</a:t>
                </a:r>
                <a:endParaRPr lang="en-US" sz="2000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Block Arc 14">
                <a:extLst>
                  <a:ext uri="{FF2B5EF4-FFF2-40B4-BE49-F238E27FC236}">
                    <a16:creationId xmlns:a16="http://schemas.microsoft.com/office/drawing/2014/main" id="{5DC07DDB-C2BD-2922-AA12-B4F2F0183982}"/>
                  </a:ext>
                </a:extLst>
              </p:cNvPr>
              <p:cNvSpPr/>
              <p:nvPr/>
            </p:nvSpPr>
            <p:spPr>
              <a:xfrm rot="16930261">
                <a:off x="1233275" y="1734023"/>
                <a:ext cx="1890878" cy="3566137"/>
              </a:xfrm>
              <a:prstGeom prst="blockArc">
                <a:avLst>
                  <a:gd name="adj1" fmla="val 10154382"/>
                  <a:gd name="adj2" fmla="val 15478229"/>
                  <a:gd name="adj3" fmla="val 28717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784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4CE2A8C3-5AA0-B9C5-E34B-4E3191E72758}"/>
                  </a:ext>
                </a:extLst>
              </p:cNvPr>
              <p:cNvGrpSpPr/>
              <p:nvPr/>
            </p:nvGrpSpPr>
            <p:grpSpPr>
              <a:xfrm>
                <a:off x="649831" y="2387698"/>
                <a:ext cx="9988764" cy="2340488"/>
                <a:chOff x="649831" y="2387698"/>
                <a:chExt cx="9988764" cy="2340488"/>
              </a:xfrm>
            </p:grpSpPr>
            <p:sp>
              <p:nvSpPr>
                <p:cNvPr id="8" name="Arrow: Down 7">
                  <a:extLst>
                    <a:ext uri="{FF2B5EF4-FFF2-40B4-BE49-F238E27FC236}">
                      <a16:creationId xmlns:a16="http://schemas.microsoft.com/office/drawing/2014/main" id="{40F545A0-C1A1-E156-5338-9CA9FC01BEC6}"/>
                    </a:ext>
                  </a:extLst>
                </p:cNvPr>
                <p:cNvSpPr/>
                <p:nvPr/>
              </p:nvSpPr>
              <p:spPr>
                <a:xfrm>
                  <a:off x="716093" y="2387698"/>
                  <a:ext cx="270009" cy="409735"/>
                </a:xfrm>
                <a:prstGeom prst="downArrow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0BBFE7AB-F6A2-930B-805E-09C1481C83D4}"/>
                    </a:ext>
                  </a:extLst>
                </p:cNvPr>
                <p:cNvSpPr/>
                <p:nvPr/>
              </p:nvSpPr>
              <p:spPr>
                <a:xfrm>
                  <a:off x="1029029" y="3227038"/>
                  <a:ext cx="116081" cy="811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B65343E4-1A55-0835-09BA-5640A8E3AA60}"/>
                    </a:ext>
                  </a:extLst>
                </p:cNvPr>
                <p:cNvSpPr/>
                <p:nvPr/>
              </p:nvSpPr>
              <p:spPr>
                <a:xfrm>
                  <a:off x="742696" y="3158713"/>
                  <a:ext cx="174122" cy="136102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582267BC-FB43-1344-AC56-AC6DF2B33D65}"/>
                    </a:ext>
                  </a:extLst>
                </p:cNvPr>
                <p:cNvSpPr/>
                <p:nvPr/>
              </p:nvSpPr>
              <p:spPr>
                <a:xfrm>
                  <a:off x="974857" y="3158713"/>
                  <a:ext cx="34824" cy="3091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9BF68D78-734E-7668-D52F-9FC13B1ACB4E}"/>
                    </a:ext>
                  </a:extLst>
                </p:cNvPr>
                <p:cNvSpPr/>
                <p:nvPr/>
              </p:nvSpPr>
              <p:spPr>
                <a:xfrm>
                  <a:off x="649831" y="3239851"/>
                  <a:ext cx="116081" cy="811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73FC6E5E-D7A2-B187-C638-E44E456EE2A7}"/>
                    </a:ext>
                  </a:extLst>
                </p:cNvPr>
                <p:cNvSpPr/>
                <p:nvPr/>
              </p:nvSpPr>
              <p:spPr>
                <a:xfrm>
                  <a:off x="785862" y="3363492"/>
                  <a:ext cx="34824" cy="3091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90C6C375-52C0-7F9B-26D8-56EBA0C10BF3}"/>
                    </a:ext>
                  </a:extLst>
                </p:cNvPr>
                <p:cNvSpPr/>
                <p:nvPr/>
              </p:nvSpPr>
              <p:spPr>
                <a:xfrm>
                  <a:off x="716063" y="3339021"/>
                  <a:ext cx="34824" cy="3091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CDD0F64A-F917-DD22-82B6-45A2295D5A6F}"/>
                    </a:ext>
                  </a:extLst>
                </p:cNvPr>
                <p:cNvSpPr/>
                <p:nvPr/>
              </p:nvSpPr>
              <p:spPr>
                <a:xfrm>
                  <a:off x="839429" y="3223109"/>
                  <a:ext cx="174122" cy="136102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F14C8BF8-28D4-0693-872D-5FE3F79EE86C}"/>
                    </a:ext>
                  </a:extLst>
                </p:cNvPr>
                <p:cNvSpPr/>
                <p:nvPr/>
              </p:nvSpPr>
              <p:spPr>
                <a:xfrm>
                  <a:off x="1013914" y="4020181"/>
                  <a:ext cx="174122" cy="136102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0B4BAC41-DD7C-7F5D-5BC6-3D570790EFF8}"/>
                    </a:ext>
                  </a:extLst>
                </p:cNvPr>
                <p:cNvSpPr/>
                <p:nvPr/>
              </p:nvSpPr>
              <p:spPr>
                <a:xfrm>
                  <a:off x="811980" y="3572606"/>
                  <a:ext cx="174122" cy="136102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8E6C3B24-F024-B24D-E652-A3B70BC907E4}"/>
                    </a:ext>
                  </a:extLst>
                </p:cNvPr>
                <p:cNvSpPr/>
                <p:nvPr/>
              </p:nvSpPr>
              <p:spPr>
                <a:xfrm>
                  <a:off x="1119958" y="4214673"/>
                  <a:ext cx="174122" cy="136102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B192CC08-3CF2-1D28-E0E3-85AD76ADB0AD}"/>
                    </a:ext>
                  </a:extLst>
                </p:cNvPr>
                <p:cNvSpPr/>
                <p:nvPr/>
              </p:nvSpPr>
              <p:spPr>
                <a:xfrm>
                  <a:off x="832779" y="3952129"/>
                  <a:ext cx="174122" cy="136102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45B94AC7-D6A2-6895-ED67-9215252554CE}"/>
                    </a:ext>
                  </a:extLst>
                </p:cNvPr>
                <p:cNvSpPr/>
                <p:nvPr/>
              </p:nvSpPr>
              <p:spPr>
                <a:xfrm>
                  <a:off x="919840" y="3476522"/>
                  <a:ext cx="116081" cy="811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D7D814DE-17B8-0688-6077-9BE8CA77E919}"/>
                    </a:ext>
                  </a:extLst>
                </p:cNvPr>
                <p:cNvSpPr/>
                <p:nvPr/>
              </p:nvSpPr>
              <p:spPr>
                <a:xfrm>
                  <a:off x="1023102" y="3572913"/>
                  <a:ext cx="116081" cy="811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D1A9E074-4504-6194-7340-F4036D6BE1F7}"/>
                    </a:ext>
                  </a:extLst>
                </p:cNvPr>
                <p:cNvSpPr/>
                <p:nvPr/>
              </p:nvSpPr>
              <p:spPr>
                <a:xfrm>
                  <a:off x="948860" y="3710555"/>
                  <a:ext cx="116081" cy="811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56B2C50B-C5A4-1253-D3E5-9B7392185FFB}"/>
                    </a:ext>
                  </a:extLst>
                </p:cNvPr>
                <p:cNvSpPr/>
                <p:nvPr/>
              </p:nvSpPr>
              <p:spPr>
                <a:xfrm>
                  <a:off x="919840" y="3827952"/>
                  <a:ext cx="116081" cy="811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044F5D4F-3465-40D1-8816-501BBA3F86F2}"/>
                    </a:ext>
                  </a:extLst>
                </p:cNvPr>
                <p:cNvSpPr/>
                <p:nvPr/>
              </p:nvSpPr>
              <p:spPr>
                <a:xfrm>
                  <a:off x="1150067" y="3705486"/>
                  <a:ext cx="116081" cy="811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8F706F7A-8E42-F235-F09B-F9B947728010}"/>
                    </a:ext>
                  </a:extLst>
                </p:cNvPr>
                <p:cNvSpPr/>
                <p:nvPr/>
              </p:nvSpPr>
              <p:spPr>
                <a:xfrm>
                  <a:off x="1077274" y="3837649"/>
                  <a:ext cx="116081" cy="811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C992E9B7-5463-69ED-D67C-6A72241AB905}"/>
                    </a:ext>
                  </a:extLst>
                </p:cNvPr>
                <p:cNvSpPr/>
                <p:nvPr/>
              </p:nvSpPr>
              <p:spPr>
                <a:xfrm>
                  <a:off x="1256957" y="3868521"/>
                  <a:ext cx="116081" cy="811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4F66F701-215A-D1C9-3859-7FAC3E1C2137}"/>
                    </a:ext>
                  </a:extLst>
                </p:cNvPr>
                <p:cNvSpPr/>
                <p:nvPr/>
              </p:nvSpPr>
              <p:spPr>
                <a:xfrm>
                  <a:off x="1023102" y="3339021"/>
                  <a:ext cx="116081" cy="811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DBF6E769-AC89-CB0F-E821-8C63918E25F7}"/>
                    </a:ext>
                  </a:extLst>
                </p:cNvPr>
                <p:cNvSpPr/>
                <p:nvPr/>
              </p:nvSpPr>
              <p:spPr>
                <a:xfrm>
                  <a:off x="1476122" y="3916352"/>
                  <a:ext cx="116081" cy="811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623B3369-C826-A84D-E082-082462E88548}"/>
                    </a:ext>
                  </a:extLst>
                </p:cNvPr>
                <p:cNvSpPr/>
                <p:nvPr/>
              </p:nvSpPr>
              <p:spPr>
                <a:xfrm>
                  <a:off x="1639095" y="4000036"/>
                  <a:ext cx="116081" cy="811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F126B2B4-6A13-74B3-4BE9-A93D06C721D1}"/>
                    </a:ext>
                  </a:extLst>
                </p:cNvPr>
                <p:cNvSpPr/>
                <p:nvPr/>
              </p:nvSpPr>
              <p:spPr>
                <a:xfrm>
                  <a:off x="1846259" y="4034573"/>
                  <a:ext cx="116081" cy="811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39252232-64F9-FF43-85AF-1162FCEC0CCF}"/>
                    </a:ext>
                  </a:extLst>
                </p:cNvPr>
                <p:cNvSpPr/>
                <p:nvPr/>
              </p:nvSpPr>
              <p:spPr>
                <a:xfrm>
                  <a:off x="1400729" y="4014191"/>
                  <a:ext cx="116081" cy="811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0F91D7E8-9AAF-A9FD-8826-967D959830A9}"/>
                    </a:ext>
                  </a:extLst>
                </p:cNvPr>
                <p:cNvSpPr/>
                <p:nvPr/>
              </p:nvSpPr>
              <p:spPr>
                <a:xfrm>
                  <a:off x="1892654" y="4160851"/>
                  <a:ext cx="116081" cy="811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4BC3A9BB-8652-4902-12AD-466313A83046}"/>
                    </a:ext>
                  </a:extLst>
                </p:cNvPr>
                <p:cNvSpPr/>
                <p:nvPr/>
              </p:nvSpPr>
              <p:spPr>
                <a:xfrm>
                  <a:off x="1753184" y="4115712"/>
                  <a:ext cx="116081" cy="811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B6BA1A46-F43A-DF19-22B0-F83B449BC0D3}"/>
                    </a:ext>
                  </a:extLst>
                </p:cNvPr>
                <p:cNvSpPr/>
                <p:nvPr/>
              </p:nvSpPr>
              <p:spPr>
                <a:xfrm>
                  <a:off x="1168325" y="3287505"/>
                  <a:ext cx="34824" cy="3091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4D7FC8E6-6ECC-7093-37FB-207B55B2023A}"/>
                    </a:ext>
                  </a:extLst>
                </p:cNvPr>
                <p:cNvSpPr/>
                <p:nvPr/>
              </p:nvSpPr>
              <p:spPr>
                <a:xfrm>
                  <a:off x="1361794" y="3629636"/>
                  <a:ext cx="34824" cy="3091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CA3F80F2-B91F-BACE-3B30-BE22353A4BC1}"/>
                    </a:ext>
                  </a:extLst>
                </p:cNvPr>
                <p:cNvSpPr/>
                <p:nvPr/>
              </p:nvSpPr>
              <p:spPr>
                <a:xfrm>
                  <a:off x="1567354" y="3662645"/>
                  <a:ext cx="34824" cy="3091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AE29A3AF-051D-8CFE-601D-97105DEE593B}"/>
                    </a:ext>
                  </a:extLst>
                </p:cNvPr>
                <p:cNvSpPr/>
                <p:nvPr/>
              </p:nvSpPr>
              <p:spPr>
                <a:xfrm>
                  <a:off x="1476666" y="3690030"/>
                  <a:ext cx="34824" cy="3091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B62F4E64-E163-1131-A30E-525BF7703240}"/>
                    </a:ext>
                  </a:extLst>
                </p:cNvPr>
                <p:cNvSpPr/>
                <p:nvPr/>
              </p:nvSpPr>
              <p:spPr>
                <a:xfrm>
                  <a:off x="1602902" y="3746056"/>
                  <a:ext cx="34824" cy="3091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897BF77F-3AE3-E31B-29E1-5930C2AE526D}"/>
                    </a:ext>
                  </a:extLst>
                </p:cNvPr>
                <p:cNvSpPr/>
                <p:nvPr/>
              </p:nvSpPr>
              <p:spPr>
                <a:xfrm>
                  <a:off x="1071592" y="3223109"/>
                  <a:ext cx="34824" cy="3091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8D66C912-BF21-BE04-080C-9570E54DFE7C}"/>
                    </a:ext>
                  </a:extLst>
                </p:cNvPr>
                <p:cNvSpPr/>
                <p:nvPr/>
              </p:nvSpPr>
              <p:spPr>
                <a:xfrm>
                  <a:off x="1776400" y="3724548"/>
                  <a:ext cx="34824" cy="3091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F2F0F815-16E9-7B38-AF27-0538F24D585C}"/>
                    </a:ext>
                  </a:extLst>
                </p:cNvPr>
                <p:cNvSpPr/>
                <p:nvPr/>
              </p:nvSpPr>
              <p:spPr>
                <a:xfrm>
                  <a:off x="2221211" y="4063403"/>
                  <a:ext cx="116081" cy="811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C739F561-81B7-465F-A887-373A0FD23652}"/>
                    </a:ext>
                  </a:extLst>
                </p:cNvPr>
                <p:cNvSpPr/>
                <p:nvPr/>
              </p:nvSpPr>
              <p:spPr>
                <a:xfrm>
                  <a:off x="2022428" y="4085489"/>
                  <a:ext cx="116081" cy="811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3D96B461-F2AE-2ABB-E5E0-6B57FF62CD2C}"/>
                    </a:ext>
                  </a:extLst>
                </p:cNvPr>
                <p:cNvSpPr/>
                <p:nvPr/>
              </p:nvSpPr>
              <p:spPr>
                <a:xfrm>
                  <a:off x="2178714" y="4162109"/>
                  <a:ext cx="116081" cy="811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2567D5D5-B0C4-7B52-9BB1-9C28CA195770}"/>
                    </a:ext>
                  </a:extLst>
                </p:cNvPr>
                <p:cNvSpPr/>
                <p:nvPr/>
              </p:nvSpPr>
              <p:spPr>
                <a:xfrm>
                  <a:off x="2435757" y="4162109"/>
                  <a:ext cx="116081" cy="811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C992F85D-63A1-273C-9370-B36B5879584F}"/>
                    </a:ext>
                  </a:extLst>
                </p:cNvPr>
                <p:cNvSpPr/>
                <p:nvPr/>
              </p:nvSpPr>
              <p:spPr>
                <a:xfrm>
                  <a:off x="2313808" y="4137395"/>
                  <a:ext cx="116081" cy="811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F300BB6D-80DE-C3F0-24C2-39B5F559C504}"/>
                    </a:ext>
                  </a:extLst>
                </p:cNvPr>
                <p:cNvSpPr/>
                <p:nvPr/>
              </p:nvSpPr>
              <p:spPr>
                <a:xfrm>
                  <a:off x="2473346" y="4075143"/>
                  <a:ext cx="116081" cy="811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DA8EC6E5-E274-23BA-13E7-1BEBD78E0C6E}"/>
                    </a:ext>
                  </a:extLst>
                </p:cNvPr>
                <p:cNvSpPr/>
                <p:nvPr/>
              </p:nvSpPr>
              <p:spPr>
                <a:xfrm>
                  <a:off x="2595295" y="4112057"/>
                  <a:ext cx="116081" cy="811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DF230348-6EEF-A1E1-DE0C-DD23E0DBB14C}"/>
                    </a:ext>
                  </a:extLst>
                </p:cNvPr>
                <p:cNvSpPr/>
                <p:nvPr/>
              </p:nvSpPr>
              <p:spPr>
                <a:xfrm>
                  <a:off x="2771591" y="3794565"/>
                  <a:ext cx="1844634" cy="804573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0FF7C7D3-E869-CF3D-BB70-9C04BEBA3B3F}"/>
                    </a:ext>
                  </a:extLst>
                </p:cNvPr>
                <p:cNvSpPr/>
                <p:nvPr/>
              </p:nvSpPr>
              <p:spPr>
                <a:xfrm>
                  <a:off x="2732367" y="3639527"/>
                  <a:ext cx="169445" cy="30873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EDD6247D-B517-4AD0-8B80-8E2CD268A8F0}"/>
                    </a:ext>
                  </a:extLst>
                </p:cNvPr>
                <p:cNvSpPr/>
                <p:nvPr/>
              </p:nvSpPr>
              <p:spPr>
                <a:xfrm>
                  <a:off x="3080593" y="3639527"/>
                  <a:ext cx="169445" cy="30873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BD91FACA-F1FB-CB0D-ED73-B9BE6E4DBBA8}"/>
                    </a:ext>
                  </a:extLst>
                </p:cNvPr>
                <p:cNvSpPr/>
                <p:nvPr/>
              </p:nvSpPr>
              <p:spPr>
                <a:xfrm flipV="1">
                  <a:off x="3432340" y="3639387"/>
                  <a:ext cx="169445" cy="31496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A11CA73E-8A8B-C1E6-C518-A94C4FA3A842}"/>
                    </a:ext>
                  </a:extLst>
                </p:cNvPr>
                <p:cNvSpPr/>
                <p:nvPr/>
              </p:nvSpPr>
              <p:spPr>
                <a:xfrm>
                  <a:off x="3784266" y="3642766"/>
                  <a:ext cx="169445" cy="30873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49E46B25-F90E-46C1-1A6A-5C2C3C32D13F}"/>
                    </a:ext>
                  </a:extLst>
                </p:cNvPr>
                <p:cNvSpPr/>
                <p:nvPr/>
              </p:nvSpPr>
              <p:spPr>
                <a:xfrm>
                  <a:off x="4128105" y="3643929"/>
                  <a:ext cx="169445" cy="30873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9DBCA8BD-7D87-6117-3347-7AA372BF7A46}"/>
                    </a:ext>
                  </a:extLst>
                </p:cNvPr>
                <p:cNvSpPr/>
                <p:nvPr/>
              </p:nvSpPr>
              <p:spPr>
                <a:xfrm>
                  <a:off x="4479852" y="3642766"/>
                  <a:ext cx="169445" cy="30873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B71B325D-6CAD-13A5-22F3-CD628C5FE052}"/>
                    </a:ext>
                  </a:extLst>
                </p:cNvPr>
                <p:cNvSpPr/>
                <p:nvPr/>
              </p:nvSpPr>
              <p:spPr>
                <a:xfrm>
                  <a:off x="2732367" y="4697313"/>
                  <a:ext cx="169445" cy="30873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848996FC-A5C8-AD89-BD32-C6FA344933B1}"/>
                    </a:ext>
                  </a:extLst>
                </p:cNvPr>
                <p:cNvSpPr/>
                <p:nvPr/>
              </p:nvSpPr>
              <p:spPr>
                <a:xfrm>
                  <a:off x="3440226" y="4693093"/>
                  <a:ext cx="169445" cy="30873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C43CF444-68B7-5DDC-A4CF-89B4D14CEFC2}"/>
                    </a:ext>
                  </a:extLst>
                </p:cNvPr>
                <p:cNvSpPr/>
                <p:nvPr/>
              </p:nvSpPr>
              <p:spPr>
                <a:xfrm>
                  <a:off x="3081982" y="4693093"/>
                  <a:ext cx="169445" cy="30873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B2EE011A-399A-64AD-C6CD-35CC9E62BDFA}"/>
                    </a:ext>
                  </a:extLst>
                </p:cNvPr>
                <p:cNvSpPr/>
                <p:nvPr/>
              </p:nvSpPr>
              <p:spPr>
                <a:xfrm>
                  <a:off x="4479852" y="4691093"/>
                  <a:ext cx="169445" cy="30873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C042A3C6-93A0-FAC2-0492-E3E0587051B9}"/>
                    </a:ext>
                  </a:extLst>
                </p:cNvPr>
                <p:cNvSpPr/>
                <p:nvPr/>
              </p:nvSpPr>
              <p:spPr>
                <a:xfrm>
                  <a:off x="4128105" y="4693093"/>
                  <a:ext cx="169445" cy="30873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6067E198-AFBD-A93F-0E2C-C989080292A2}"/>
                    </a:ext>
                  </a:extLst>
                </p:cNvPr>
                <p:cNvSpPr/>
                <p:nvPr/>
              </p:nvSpPr>
              <p:spPr>
                <a:xfrm>
                  <a:off x="3789841" y="4693605"/>
                  <a:ext cx="169445" cy="30873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44624D41-85A4-8C41-AB3F-E01FDED88015}"/>
                    </a:ext>
                  </a:extLst>
                </p:cNvPr>
                <p:cNvSpPr/>
                <p:nvPr/>
              </p:nvSpPr>
              <p:spPr>
                <a:xfrm>
                  <a:off x="2794708" y="3943856"/>
                  <a:ext cx="34182" cy="28830"/>
                </a:xfrm>
                <a:prstGeom prst="ellipse">
                  <a:avLst/>
                </a:prstGeom>
                <a:solidFill>
                  <a:srgbClr val="8F1C0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3CAC8A1C-33F7-9436-6726-E516AD6C93C4}"/>
                    </a:ext>
                  </a:extLst>
                </p:cNvPr>
                <p:cNvSpPr/>
                <p:nvPr/>
              </p:nvSpPr>
              <p:spPr>
                <a:xfrm>
                  <a:off x="3460012" y="3924261"/>
                  <a:ext cx="34182" cy="28830"/>
                </a:xfrm>
                <a:prstGeom prst="ellipse">
                  <a:avLst/>
                </a:prstGeom>
                <a:solidFill>
                  <a:srgbClr val="8F1C0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F1BD1427-E89A-BEC6-6071-9F64D72A9357}"/>
                    </a:ext>
                  </a:extLst>
                </p:cNvPr>
                <p:cNvSpPr/>
                <p:nvPr/>
              </p:nvSpPr>
              <p:spPr>
                <a:xfrm>
                  <a:off x="2786397" y="4158783"/>
                  <a:ext cx="34182" cy="28830"/>
                </a:xfrm>
                <a:prstGeom prst="ellipse">
                  <a:avLst/>
                </a:prstGeom>
                <a:solidFill>
                  <a:srgbClr val="8F1C0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683FCCF6-CA9E-F4DD-675F-3FF3AF2764C3}"/>
                    </a:ext>
                  </a:extLst>
                </p:cNvPr>
                <p:cNvSpPr/>
                <p:nvPr/>
              </p:nvSpPr>
              <p:spPr>
                <a:xfrm>
                  <a:off x="3185099" y="4205924"/>
                  <a:ext cx="34182" cy="28830"/>
                </a:xfrm>
                <a:prstGeom prst="ellipse">
                  <a:avLst/>
                </a:prstGeom>
                <a:solidFill>
                  <a:srgbClr val="8F1C0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5C18F7E8-CE77-AB67-9301-456009E6DB9E}"/>
                    </a:ext>
                  </a:extLst>
                </p:cNvPr>
                <p:cNvSpPr/>
                <p:nvPr/>
              </p:nvSpPr>
              <p:spPr>
                <a:xfrm>
                  <a:off x="3639355" y="4159691"/>
                  <a:ext cx="34182" cy="28830"/>
                </a:xfrm>
                <a:prstGeom prst="ellipse">
                  <a:avLst/>
                </a:prstGeom>
                <a:solidFill>
                  <a:srgbClr val="8F1C0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1748C96A-481D-2221-0ADA-DD456FA010BE}"/>
                    </a:ext>
                  </a:extLst>
                </p:cNvPr>
                <p:cNvSpPr/>
                <p:nvPr/>
              </p:nvSpPr>
              <p:spPr>
                <a:xfrm>
                  <a:off x="3062465" y="4328770"/>
                  <a:ext cx="34182" cy="28830"/>
                </a:xfrm>
                <a:prstGeom prst="ellipse">
                  <a:avLst/>
                </a:prstGeom>
                <a:solidFill>
                  <a:srgbClr val="8F1C0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BC077623-628B-E017-55D4-EFC58C57997C}"/>
                    </a:ext>
                  </a:extLst>
                </p:cNvPr>
                <p:cNvSpPr/>
                <p:nvPr/>
              </p:nvSpPr>
              <p:spPr>
                <a:xfrm>
                  <a:off x="3142939" y="4018412"/>
                  <a:ext cx="34182" cy="28830"/>
                </a:xfrm>
                <a:prstGeom prst="ellipse">
                  <a:avLst/>
                </a:prstGeom>
                <a:solidFill>
                  <a:srgbClr val="8F1C0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91FA6657-2C44-735D-F85B-9A0D47777A92}"/>
                    </a:ext>
                  </a:extLst>
                </p:cNvPr>
                <p:cNvSpPr/>
                <p:nvPr/>
              </p:nvSpPr>
              <p:spPr>
                <a:xfrm>
                  <a:off x="3797790" y="4022833"/>
                  <a:ext cx="34182" cy="28830"/>
                </a:xfrm>
                <a:prstGeom prst="ellipse">
                  <a:avLst/>
                </a:prstGeom>
                <a:solidFill>
                  <a:srgbClr val="8F1C0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1E880D7E-34E6-4750-170F-7C4777D2DB98}"/>
                    </a:ext>
                  </a:extLst>
                </p:cNvPr>
                <p:cNvSpPr/>
                <p:nvPr/>
              </p:nvSpPr>
              <p:spPr>
                <a:xfrm>
                  <a:off x="2924838" y="4031212"/>
                  <a:ext cx="34182" cy="28830"/>
                </a:xfrm>
                <a:prstGeom prst="ellipse">
                  <a:avLst/>
                </a:prstGeom>
                <a:solidFill>
                  <a:srgbClr val="8F1C0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D09A90E0-7599-8526-CF87-EEC2F77A6A41}"/>
                    </a:ext>
                  </a:extLst>
                </p:cNvPr>
                <p:cNvSpPr/>
                <p:nvPr/>
              </p:nvSpPr>
              <p:spPr>
                <a:xfrm>
                  <a:off x="3054969" y="4118567"/>
                  <a:ext cx="34182" cy="28830"/>
                </a:xfrm>
                <a:prstGeom prst="ellipse">
                  <a:avLst/>
                </a:prstGeom>
                <a:solidFill>
                  <a:srgbClr val="8F1C0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2952E0AA-AF35-D6C2-AF31-174D67CAD6F4}"/>
                    </a:ext>
                  </a:extLst>
                </p:cNvPr>
                <p:cNvSpPr/>
                <p:nvPr/>
              </p:nvSpPr>
              <p:spPr>
                <a:xfrm>
                  <a:off x="3421368" y="4128492"/>
                  <a:ext cx="34182" cy="28830"/>
                </a:xfrm>
                <a:prstGeom prst="ellipse">
                  <a:avLst/>
                </a:prstGeom>
                <a:solidFill>
                  <a:srgbClr val="8F1C0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F378AC49-8C48-35E2-2E07-35CB5AC077AE}"/>
                    </a:ext>
                  </a:extLst>
                </p:cNvPr>
                <p:cNvSpPr/>
                <p:nvPr/>
              </p:nvSpPr>
              <p:spPr>
                <a:xfrm>
                  <a:off x="3680617" y="4293022"/>
                  <a:ext cx="34182" cy="28830"/>
                </a:xfrm>
                <a:prstGeom prst="ellipse">
                  <a:avLst/>
                </a:prstGeom>
                <a:solidFill>
                  <a:srgbClr val="8F1C0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C4BE54E2-12B1-0B08-292A-74CAD306F233}"/>
                    </a:ext>
                  </a:extLst>
                </p:cNvPr>
                <p:cNvSpPr/>
                <p:nvPr/>
              </p:nvSpPr>
              <p:spPr>
                <a:xfrm>
                  <a:off x="3185099" y="4205924"/>
                  <a:ext cx="34182" cy="28830"/>
                </a:xfrm>
                <a:prstGeom prst="ellipse">
                  <a:avLst/>
                </a:prstGeom>
                <a:solidFill>
                  <a:srgbClr val="8F1C0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38C64E50-302F-93C3-0FFA-3AF026E64A6E}"/>
                    </a:ext>
                  </a:extLst>
                </p:cNvPr>
                <p:cNvSpPr/>
                <p:nvPr/>
              </p:nvSpPr>
              <p:spPr>
                <a:xfrm>
                  <a:off x="3315229" y="4293279"/>
                  <a:ext cx="34182" cy="28830"/>
                </a:xfrm>
                <a:prstGeom prst="ellipse">
                  <a:avLst/>
                </a:prstGeom>
                <a:solidFill>
                  <a:srgbClr val="8F1C0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810E4284-B8A0-5C1F-A87A-DA77C73EB2A9}"/>
                    </a:ext>
                  </a:extLst>
                </p:cNvPr>
                <p:cNvSpPr/>
                <p:nvPr/>
              </p:nvSpPr>
              <p:spPr>
                <a:xfrm>
                  <a:off x="3445360" y="4380635"/>
                  <a:ext cx="34182" cy="28830"/>
                </a:xfrm>
                <a:prstGeom prst="ellipse">
                  <a:avLst/>
                </a:prstGeom>
                <a:solidFill>
                  <a:srgbClr val="8F1C0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D8CF02DD-DE42-CD85-212C-FC43541CBF9C}"/>
                    </a:ext>
                  </a:extLst>
                </p:cNvPr>
                <p:cNvSpPr/>
                <p:nvPr/>
              </p:nvSpPr>
              <p:spPr>
                <a:xfrm>
                  <a:off x="3575490" y="4467990"/>
                  <a:ext cx="34182" cy="28830"/>
                </a:xfrm>
                <a:prstGeom prst="ellipse">
                  <a:avLst/>
                </a:prstGeom>
                <a:solidFill>
                  <a:srgbClr val="8F1C0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06D5C8BE-54A4-8C52-4554-C3027AF826A1}"/>
                    </a:ext>
                  </a:extLst>
                </p:cNvPr>
                <p:cNvSpPr/>
                <p:nvPr/>
              </p:nvSpPr>
              <p:spPr>
                <a:xfrm>
                  <a:off x="3944191" y="4150852"/>
                  <a:ext cx="34182" cy="28830"/>
                </a:xfrm>
                <a:prstGeom prst="ellipse">
                  <a:avLst/>
                </a:prstGeom>
                <a:solidFill>
                  <a:srgbClr val="8F1C0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A3D21870-7355-25FE-4D68-367FCFB96B72}"/>
                    </a:ext>
                  </a:extLst>
                </p:cNvPr>
                <p:cNvSpPr/>
                <p:nvPr/>
              </p:nvSpPr>
              <p:spPr>
                <a:xfrm>
                  <a:off x="3624811" y="4056941"/>
                  <a:ext cx="34182" cy="28830"/>
                </a:xfrm>
                <a:prstGeom prst="ellipse">
                  <a:avLst/>
                </a:prstGeom>
                <a:solidFill>
                  <a:srgbClr val="8F1C0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37273490-C959-537B-D39D-1BFBB2B46DD2}"/>
                    </a:ext>
                  </a:extLst>
                </p:cNvPr>
                <p:cNvSpPr/>
                <p:nvPr/>
              </p:nvSpPr>
              <p:spPr>
                <a:xfrm>
                  <a:off x="3873284" y="4261163"/>
                  <a:ext cx="34182" cy="28830"/>
                </a:xfrm>
                <a:prstGeom prst="ellipse">
                  <a:avLst/>
                </a:prstGeom>
                <a:solidFill>
                  <a:srgbClr val="8F1C0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283F4E1A-E67A-AAF7-E9A0-5BBCCE1ABAE7}"/>
                    </a:ext>
                  </a:extLst>
                </p:cNvPr>
                <p:cNvSpPr/>
                <p:nvPr/>
              </p:nvSpPr>
              <p:spPr>
                <a:xfrm>
                  <a:off x="3774040" y="4417845"/>
                  <a:ext cx="34182" cy="28830"/>
                </a:xfrm>
                <a:prstGeom prst="ellipse">
                  <a:avLst/>
                </a:prstGeom>
                <a:solidFill>
                  <a:srgbClr val="8F1C0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B0E3D877-70C1-EBA5-2AC6-6522B0803889}"/>
                    </a:ext>
                  </a:extLst>
                </p:cNvPr>
                <p:cNvSpPr/>
                <p:nvPr/>
              </p:nvSpPr>
              <p:spPr>
                <a:xfrm>
                  <a:off x="4044849" y="3966216"/>
                  <a:ext cx="34182" cy="28830"/>
                </a:xfrm>
                <a:prstGeom prst="ellipse">
                  <a:avLst/>
                </a:prstGeom>
                <a:solidFill>
                  <a:srgbClr val="8F1C0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B46DDDDE-28F1-01D9-FD4F-87D2CD854D31}"/>
                    </a:ext>
                  </a:extLst>
                </p:cNvPr>
                <p:cNvSpPr/>
                <p:nvPr/>
              </p:nvSpPr>
              <p:spPr>
                <a:xfrm>
                  <a:off x="3995528" y="4346329"/>
                  <a:ext cx="34182" cy="28830"/>
                </a:xfrm>
                <a:prstGeom prst="ellipse">
                  <a:avLst/>
                </a:prstGeom>
                <a:solidFill>
                  <a:srgbClr val="8F1C0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51766711-7346-95C7-A5B7-48280C90C0D3}"/>
                    </a:ext>
                  </a:extLst>
                </p:cNvPr>
                <p:cNvSpPr/>
                <p:nvPr/>
              </p:nvSpPr>
              <p:spPr>
                <a:xfrm>
                  <a:off x="4074321" y="4238207"/>
                  <a:ext cx="34182" cy="28830"/>
                </a:xfrm>
                <a:prstGeom prst="ellipse">
                  <a:avLst/>
                </a:prstGeom>
                <a:solidFill>
                  <a:srgbClr val="8F1C0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345EC9B8-5A94-E0ED-46FE-A73DF76F9ECC}"/>
                    </a:ext>
                  </a:extLst>
                </p:cNvPr>
                <p:cNvSpPr/>
                <p:nvPr/>
              </p:nvSpPr>
              <p:spPr>
                <a:xfrm>
                  <a:off x="4204452" y="4325563"/>
                  <a:ext cx="34182" cy="28830"/>
                </a:xfrm>
                <a:prstGeom prst="ellipse">
                  <a:avLst/>
                </a:prstGeom>
                <a:solidFill>
                  <a:srgbClr val="8F1C0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3BE6E3B3-3BE9-5F9F-61D3-5E57AF89C9A6}"/>
                    </a:ext>
                  </a:extLst>
                </p:cNvPr>
                <p:cNvSpPr/>
                <p:nvPr/>
              </p:nvSpPr>
              <p:spPr>
                <a:xfrm>
                  <a:off x="4334582" y="4412919"/>
                  <a:ext cx="34182" cy="28830"/>
                </a:xfrm>
                <a:prstGeom prst="ellipse">
                  <a:avLst/>
                </a:prstGeom>
                <a:solidFill>
                  <a:srgbClr val="8F1C0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38B56BD9-1F4A-13A7-CA7C-05E2A17E4DB5}"/>
                    </a:ext>
                  </a:extLst>
                </p:cNvPr>
                <p:cNvSpPr/>
                <p:nvPr/>
              </p:nvSpPr>
              <p:spPr>
                <a:xfrm>
                  <a:off x="4212069" y="4065474"/>
                  <a:ext cx="34182" cy="28830"/>
                </a:xfrm>
                <a:prstGeom prst="ellipse">
                  <a:avLst/>
                </a:prstGeom>
                <a:solidFill>
                  <a:srgbClr val="8F1C0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B3A8FF31-13FC-7E29-333E-88039B7848EA}"/>
                    </a:ext>
                  </a:extLst>
                </p:cNvPr>
                <p:cNvSpPr/>
                <p:nvPr/>
              </p:nvSpPr>
              <p:spPr>
                <a:xfrm>
                  <a:off x="4423248" y="4191331"/>
                  <a:ext cx="34182" cy="28830"/>
                </a:xfrm>
                <a:prstGeom prst="ellipse">
                  <a:avLst/>
                </a:prstGeom>
                <a:solidFill>
                  <a:srgbClr val="8F1C0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DA2D7D1E-D484-AB9C-998B-EDF4051FE010}"/>
                    </a:ext>
                  </a:extLst>
                </p:cNvPr>
                <p:cNvSpPr/>
                <p:nvPr/>
              </p:nvSpPr>
              <p:spPr>
                <a:xfrm>
                  <a:off x="4324783" y="3984214"/>
                  <a:ext cx="34182" cy="28830"/>
                </a:xfrm>
                <a:prstGeom prst="ellipse">
                  <a:avLst/>
                </a:prstGeom>
                <a:solidFill>
                  <a:srgbClr val="8F1C0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A759B7F4-176E-286D-5997-9C42AFDBAB78}"/>
                    </a:ext>
                  </a:extLst>
                </p:cNvPr>
                <p:cNvSpPr/>
                <p:nvPr/>
              </p:nvSpPr>
              <p:spPr>
                <a:xfrm>
                  <a:off x="3773130" y="3901902"/>
                  <a:ext cx="34182" cy="28830"/>
                </a:xfrm>
                <a:prstGeom prst="ellipse">
                  <a:avLst/>
                </a:prstGeom>
                <a:solidFill>
                  <a:srgbClr val="8F1C0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A0142C42-2811-8117-FEE7-B1048495BFDD}"/>
                    </a:ext>
                  </a:extLst>
                </p:cNvPr>
                <p:cNvSpPr/>
                <p:nvPr/>
              </p:nvSpPr>
              <p:spPr>
                <a:xfrm>
                  <a:off x="3325418" y="4027751"/>
                  <a:ext cx="34182" cy="28830"/>
                </a:xfrm>
                <a:prstGeom prst="ellipse">
                  <a:avLst/>
                </a:prstGeom>
                <a:solidFill>
                  <a:srgbClr val="8F1C0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0C065CC9-C7CB-FE0D-18B3-111FE8B3E920}"/>
                    </a:ext>
                  </a:extLst>
                </p:cNvPr>
                <p:cNvSpPr/>
                <p:nvPr/>
              </p:nvSpPr>
              <p:spPr>
                <a:xfrm>
                  <a:off x="3192260" y="4432783"/>
                  <a:ext cx="34182" cy="28830"/>
                </a:xfrm>
                <a:prstGeom prst="ellipse">
                  <a:avLst/>
                </a:prstGeom>
                <a:solidFill>
                  <a:srgbClr val="8F1C0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313CA24F-3359-3EA0-3BC9-EF6D87548114}"/>
                    </a:ext>
                  </a:extLst>
                </p:cNvPr>
                <p:cNvSpPr/>
                <p:nvPr/>
              </p:nvSpPr>
              <p:spPr>
                <a:xfrm>
                  <a:off x="2924837" y="4246812"/>
                  <a:ext cx="34182" cy="28830"/>
                </a:xfrm>
                <a:prstGeom prst="ellipse">
                  <a:avLst/>
                </a:prstGeom>
                <a:solidFill>
                  <a:srgbClr val="8F1C0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2FCA1346-7B84-677B-234B-F721EEEE517F}"/>
                    </a:ext>
                  </a:extLst>
                </p:cNvPr>
                <p:cNvSpPr/>
                <p:nvPr/>
              </p:nvSpPr>
              <p:spPr>
                <a:xfrm>
                  <a:off x="3142934" y="3915799"/>
                  <a:ext cx="34182" cy="28830"/>
                </a:xfrm>
                <a:prstGeom prst="ellipse">
                  <a:avLst/>
                </a:prstGeom>
                <a:solidFill>
                  <a:srgbClr val="8F1C0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F91E1F01-89C3-1126-D2E1-69184EDCA5BA}"/>
                    </a:ext>
                  </a:extLst>
                </p:cNvPr>
                <p:cNvSpPr/>
                <p:nvPr/>
              </p:nvSpPr>
              <p:spPr>
                <a:xfrm>
                  <a:off x="4155131" y="3871081"/>
                  <a:ext cx="34182" cy="28830"/>
                </a:xfrm>
                <a:prstGeom prst="ellipse">
                  <a:avLst/>
                </a:prstGeom>
                <a:solidFill>
                  <a:srgbClr val="8F1C0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BF84FF08-8FC5-A9A9-84DB-7A2633C13E64}"/>
                    </a:ext>
                  </a:extLst>
                </p:cNvPr>
                <p:cNvSpPr/>
                <p:nvPr/>
              </p:nvSpPr>
              <p:spPr>
                <a:xfrm>
                  <a:off x="3839823" y="4120347"/>
                  <a:ext cx="116081" cy="811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A9E6322E-5799-0405-05FF-E898B2D761B4}"/>
                    </a:ext>
                  </a:extLst>
                </p:cNvPr>
                <p:cNvSpPr/>
                <p:nvPr/>
              </p:nvSpPr>
              <p:spPr>
                <a:xfrm>
                  <a:off x="3420111" y="4060416"/>
                  <a:ext cx="116081" cy="811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66688A6F-6FBB-D4DF-7532-6976C28058A8}"/>
                    </a:ext>
                  </a:extLst>
                </p:cNvPr>
                <p:cNvSpPr/>
                <p:nvPr/>
              </p:nvSpPr>
              <p:spPr>
                <a:xfrm>
                  <a:off x="3279473" y="4157322"/>
                  <a:ext cx="116081" cy="811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346754D0-181D-8D55-B750-D3169E2E83AA}"/>
                    </a:ext>
                  </a:extLst>
                </p:cNvPr>
                <p:cNvSpPr/>
                <p:nvPr/>
              </p:nvSpPr>
              <p:spPr>
                <a:xfrm>
                  <a:off x="2990711" y="4143417"/>
                  <a:ext cx="116081" cy="811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A9E84A57-11D8-956F-1CF5-7BA29DA5216D}"/>
                    </a:ext>
                  </a:extLst>
                </p:cNvPr>
                <p:cNvSpPr/>
                <p:nvPr/>
              </p:nvSpPr>
              <p:spPr>
                <a:xfrm>
                  <a:off x="2362978" y="4063899"/>
                  <a:ext cx="116081" cy="811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0F1EBE26-D738-7620-E157-3A5F63E49526}"/>
                    </a:ext>
                  </a:extLst>
                </p:cNvPr>
                <p:cNvSpPr/>
                <p:nvPr/>
              </p:nvSpPr>
              <p:spPr>
                <a:xfrm>
                  <a:off x="3709936" y="4234653"/>
                  <a:ext cx="116081" cy="811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9587850D-D0AB-C0A2-5134-9A54497247AF}"/>
                    </a:ext>
                  </a:extLst>
                </p:cNvPr>
                <p:cNvSpPr/>
                <p:nvPr/>
              </p:nvSpPr>
              <p:spPr>
                <a:xfrm>
                  <a:off x="3997373" y="4194183"/>
                  <a:ext cx="116081" cy="811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5E488FE5-FD08-21FB-71C8-97C4F98160FB}"/>
                    </a:ext>
                  </a:extLst>
                </p:cNvPr>
                <p:cNvSpPr/>
                <p:nvPr/>
              </p:nvSpPr>
              <p:spPr>
                <a:xfrm>
                  <a:off x="4026154" y="4063899"/>
                  <a:ext cx="116081" cy="811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9709C538-4C66-DF0D-96DE-48B1EE947B50}"/>
                    </a:ext>
                  </a:extLst>
                </p:cNvPr>
                <p:cNvSpPr/>
                <p:nvPr/>
              </p:nvSpPr>
              <p:spPr>
                <a:xfrm>
                  <a:off x="3642297" y="4088595"/>
                  <a:ext cx="116081" cy="811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03A80263-22DD-0BD4-C89A-BD621D64FB1D}"/>
                    </a:ext>
                  </a:extLst>
                </p:cNvPr>
                <p:cNvSpPr/>
                <p:nvPr/>
              </p:nvSpPr>
              <p:spPr>
                <a:xfrm>
                  <a:off x="2585196" y="4056580"/>
                  <a:ext cx="116081" cy="811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F96C232D-AECC-D507-8575-D91A125161A3}"/>
                    </a:ext>
                  </a:extLst>
                </p:cNvPr>
                <p:cNvSpPr/>
                <p:nvPr/>
              </p:nvSpPr>
              <p:spPr>
                <a:xfrm>
                  <a:off x="2163507" y="4143417"/>
                  <a:ext cx="116081" cy="811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ED98BAAD-0BF9-6E26-7DD8-6FC08E77B66C}"/>
                    </a:ext>
                  </a:extLst>
                </p:cNvPr>
                <p:cNvSpPr/>
                <p:nvPr/>
              </p:nvSpPr>
              <p:spPr>
                <a:xfrm>
                  <a:off x="2554742" y="4130784"/>
                  <a:ext cx="116081" cy="811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33C52A29-C7C4-E497-BA52-BAA479354760}"/>
                    </a:ext>
                  </a:extLst>
                </p:cNvPr>
                <p:cNvSpPr/>
                <p:nvPr/>
              </p:nvSpPr>
              <p:spPr>
                <a:xfrm>
                  <a:off x="2375627" y="4139022"/>
                  <a:ext cx="116081" cy="811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DA6A1650-B283-9E5A-222E-559B27979C98}"/>
                    </a:ext>
                  </a:extLst>
                </p:cNvPr>
                <p:cNvSpPr/>
                <p:nvPr/>
              </p:nvSpPr>
              <p:spPr>
                <a:xfrm>
                  <a:off x="2767632" y="4147397"/>
                  <a:ext cx="116081" cy="811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E3091676-C376-1289-3E86-80B7B2F6215E}"/>
                    </a:ext>
                  </a:extLst>
                </p:cNvPr>
                <p:cNvSpPr/>
                <p:nvPr/>
              </p:nvSpPr>
              <p:spPr>
                <a:xfrm>
                  <a:off x="3858721" y="4033452"/>
                  <a:ext cx="116081" cy="811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46429505-8186-6F90-0DC1-1EEE48C6C858}"/>
                    </a:ext>
                  </a:extLst>
                </p:cNvPr>
                <p:cNvSpPr/>
                <p:nvPr/>
              </p:nvSpPr>
              <p:spPr>
                <a:xfrm>
                  <a:off x="2001952" y="4220250"/>
                  <a:ext cx="116081" cy="811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736CC130-09C1-1467-9781-1BD3C1739768}"/>
                    </a:ext>
                  </a:extLst>
                </p:cNvPr>
                <p:cNvSpPr/>
                <p:nvPr/>
              </p:nvSpPr>
              <p:spPr>
                <a:xfrm>
                  <a:off x="4174830" y="4222963"/>
                  <a:ext cx="116081" cy="811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13511F92-A9C8-DF3D-63EC-E492072F4D6B}"/>
                    </a:ext>
                  </a:extLst>
                </p:cNvPr>
                <p:cNvSpPr/>
                <p:nvPr/>
              </p:nvSpPr>
              <p:spPr>
                <a:xfrm>
                  <a:off x="4248651" y="4056580"/>
                  <a:ext cx="116081" cy="811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B7046794-23BD-1280-4E08-51F57D479342}"/>
                    </a:ext>
                  </a:extLst>
                </p:cNvPr>
                <p:cNvSpPr/>
                <p:nvPr/>
              </p:nvSpPr>
              <p:spPr>
                <a:xfrm>
                  <a:off x="4181775" y="4101299"/>
                  <a:ext cx="116081" cy="811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98DF98C4-3377-F4BC-6D14-3A55E56A7105}"/>
                    </a:ext>
                  </a:extLst>
                </p:cNvPr>
                <p:cNvSpPr/>
                <p:nvPr/>
              </p:nvSpPr>
              <p:spPr>
                <a:xfrm>
                  <a:off x="4470357" y="3892262"/>
                  <a:ext cx="34182" cy="28830"/>
                </a:xfrm>
                <a:prstGeom prst="ellipse">
                  <a:avLst/>
                </a:prstGeom>
                <a:solidFill>
                  <a:srgbClr val="8F1C0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8DF4DD1D-5A22-E685-A226-D6D89F9B63AE}"/>
                    </a:ext>
                  </a:extLst>
                </p:cNvPr>
                <p:cNvSpPr/>
                <p:nvPr/>
              </p:nvSpPr>
              <p:spPr>
                <a:xfrm>
                  <a:off x="4470480" y="3978114"/>
                  <a:ext cx="34182" cy="28830"/>
                </a:xfrm>
                <a:prstGeom prst="ellipse">
                  <a:avLst/>
                </a:prstGeom>
                <a:solidFill>
                  <a:srgbClr val="8F1C0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2FC1BCC4-C380-C8D5-187F-EE88943EB3E7}"/>
                    </a:ext>
                  </a:extLst>
                </p:cNvPr>
                <p:cNvSpPr/>
                <p:nvPr/>
              </p:nvSpPr>
              <p:spPr>
                <a:xfrm>
                  <a:off x="4545522" y="4133148"/>
                  <a:ext cx="34182" cy="28830"/>
                </a:xfrm>
                <a:prstGeom prst="ellipse">
                  <a:avLst/>
                </a:prstGeom>
                <a:solidFill>
                  <a:srgbClr val="8F1C0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1DB7DD46-E199-42B0-FF31-69815267BD5B}"/>
                    </a:ext>
                  </a:extLst>
                </p:cNvPr>
                <p:cNvSpPr/>
                <p:nvPr/>
              </p:nvSpPr>
              <p:spPr>
                <a:xfrm>
                  <a:off x="4285261" y="3958437"/>
                  <a:ext cx="34182" cy="28830"/>
                </a:xfrm>
                <a:prstGeom prst="ellipse">
                  <a:avLst/>
                </a:prstGeom>
                <a:solidFill>
                  <a:srgbClr val="8F1C0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E0010B3F-B2F5-8B6D-6201-AA0831639574}"/>
                    </a:ext>
                  </a:extLst>
                </p:cNvPr>
                <p:cNvSpPr/>
                <p:nvPr/>
              </p:nvSpPr>
              <p:spPr>
                <a:xfrm>
                  <a:off x="4415392" y="4045792"/>
                  <a:ext cx="34182" cy="28830"/>
                </a:xfrm>
                <a:prstGeom prst="ellipse">
                  <a:avLst/>
                </a:prstGeom>
                <a:solidFill>
                  <a:srgbClr val="8F1C0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74914DF4-0B80-433A-1D1F-16360A33904C}"/>
                    </a:ext>
                  </a:extLst>
                </p:cNvPr>
                <p:cNvSpPr/>
                <p:nvPr/>
              </p:nvSpPr>
              <p:spPr>
                <a:xfrm>
                  <a:off x="4497286" y="4291211"/>
                  <a:ext cx="34182" cy="28830"/>
                </a:xfrm>
                <a:prstGeom prst="ellipse">
                  <a:avLst/>
                </a:prstGeom>
                <a:solidFill>
                  <a:srgbClr val="8F1C0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80865B4B-0249-6DF7-1C66-F717EB6533D4}"/>
                    </a:ext>
                  </a:extLst>
                </p:cNvPr>
                <p:cNvSpPr/>
                <p:nvPr/>
              </p:nvSpPr>
              <p:spPr>
                <a:xfrm>
                  <a:off x="3550241" y="4147773"/>
                  <a:ext cx="116081" cy="811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4D69F6FD-A6C4-8DBA-4ED9-29B8511E65DC}"/>
                    </a:ext>
                  </a:extLst>
                </p:cNvPr>
                <p:cNvSpPr/>
                <p:nvPr/>
              </p:nvSpPr>
              <p:spPr>
                <a:xfrm>
                  <a:off x="3680372" y="4235128"/>
                  <a:ext cx="116081" cy="811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grpSp>
              <p:nvGrpSpPr>
                <p:cNvPr id="124" name="Group 123">
                  <a:extLst>
                    <a:ext uri="{FF2B5EF4-FFF2-40B4-BE49-F238E27FC236}">
                      <a16:creationId xmlns:a16="http://schemas.microsoft.com/office/drawing/2014/main" id="{F249CBB2-97B7-7FAD-0D04-45089F9C8B33}"/>
                    </a:ext>
                  </a:extLst>
                </p:cNvPr>
                <p:cNvGrpSpPr/>
                <p:nvPr/>
              </p:nvGrpSpPr>
              <p:grpSpPr>
                <a:xfrm>
                  <a:off x="4742393" y="4160859"/>
                  <a:ext cx="369600" cy="161014"/>
                  <a:chOff x="8716354" y="4657152"/>
                  <a:chExt cx="624548" cy="435715"/>
                </a:xfrm>
              </p:grpSpPr>
              <p:sp>
                <p:nvSpPr>
                  <p:cNvPr id="186" name="Oval 185">
                    <a:extLst>
                      <a:ext uri="{FF2B5EF4-FFF2-40B4-BE49-F238E27FC236}">
                        <a16:creationId xmlns:a16="http://schemas.microsoft.com/office/drawing/2014/main" id="{86DFD026-BCBB-BB72-522F-CC49986AF0A9}"/>
                      </a:ext>
                    </a:extLst>
                  </p:cNvPr>
                  <p:cNvSpPr/>
                  <p:nvPr/>
                </p:nvSpPr>
                <p:spPr>
                  <a:xfrm>
                    <a:off x="8716354" y="4726120"/>
                    <a:ext cx="196153" cy="21956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87" name="Oval 186">
                    <a:extLst>
                      <a:ext uri="{FF2B5EF4-FFF2-40B4-BE49-F238E27FC236}">
                        <a16:creationId xmlns:a16="http://schemas.microsoft.com/office/drawing/2014/main" id="{F5392F35-9C3E-D50B-C9A0-9CBBE9F46643}"/>
                      </a:ext>
                    </a:extLst>
                  </p:cNvPr>
                  <p:cNvSpPr/>
                  <p:nvPr/>
                </p:nvSpPr>
                <p:spPr>
                  <a:xfrm>
                    <a:off x="8979590" y="4677792"/>
                    <a:ext cx="196153" cy="21956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88" name="Oval 187">
                    <a:extLst>
                      <a:ext uri="{FF2B5EF4-FFF2-40B4-BE49-F238E27FC236}">
                        <a16:creationId xmlns:a16="http://schemas.microsoft.com/office/drawing/2014/main" id="{D665C659-4107-BEF8-0E9A-B9DE053F294C}"/>
                      </a:ext>
                    </a:extLst>
                  </p:cNvPr>
                  <p:cNvSpPr/>
                  <p:nvPr/>
                </p:nvSpPr>
                <p:spPr>
                  <a:xfrm>
                    <a:off x="9046673" y="4819943"/>
                    <a:ext cx="196153" cy="21956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89" name="Oval 188">
                    <a:extLst>
                      <a:ext uri="{FF2B5EF4-FFF2-40B4-BE49-F238E27FC236}">
                        <a16:creationId xmlns:a16="http://schemas.microsoft.com/office/drawing/2014/main" id="{F89CBBF4-CCF1-CB13-1F0D-E2E15FFB4ED7}"/>
                      </a:ext>
                    </a:extLst>
                  </p:cNvPr>
                  <p:cNvSpPr/>
                  <p:nvPr/>
                </p:nvSpPr>
                <p:spPr>
                  <a:xfrm>
                    <a:off x="8876792" y="4826954"/>
                    <a:ext cx="196153" cy="21956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90" name="Oval 189">
                    <a:extLst>
                      <a:ext uri="{FF2B5EF4-FFF2-40B4-BE49-F238E27FC236}">
                        <a16:creationId xmlns:a16="http://schemas.microsoft.com/office/drawing/2014/main" id="{6983C00D-6608-900F-7D7D-5207B5E113C2}"/>
                      </a:ext>
                    </a:extLst>
                  </p:cNvPr>
                  <p:cNvSpPr/>
                  <p:nvPr/>
                </p:nvSpPr>
                <p:spPr>
                  <a:xfrm>
                    <a:off x="8814430" y="4674389"/>
                    <a:ext cx="196153" cy="21956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91" name="Oval 190">
                    <a:extLst>
                      <a:ext uri="{FF2B5EF4-FFF2-40B4-BE49-F238E27FC236}">
                        <a16:creationId xmlns:a16="http://schemas.microsoft.com/office/drawing/2014/main" id="{550A775E-BA45-C3D6-346A-8C0D3CEAEB85}"/>
                      </a:ext>
                    </a:extLst>
                  </p:cNvPr>
                  <p:cNvSpPr/>
                  <p:nvPr/>
                </p:nvSpPr>
                <p:spPr>
                  <a:xfrm>
                    <a:off x="8778640" y="4873298"/>
                    <a:ext cx="196153" cy="21956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92" name="Oval 191">
                    <a:extLst>
                      <a:ext uri="{FF2B5EF4-FFF2-40B4-BE49-F238E27FC236}">
                        <a16:creationId xmlns:a16="http://schemas.microsoft.com/office/drawing/2014/main" id="{14DC3D53-DAFF-E4F4-C1A5-21BA747C6C7E}"/>
                      </a:ext>
                    </a:extLst>
                  </p:cNvPr>
                  <p:cNvSpPr/>
                  <p:nvPr/>
                </p:nvSpPr>
                <p:spPr>
                  <a:xfrm>
                    <a:off x="9144749" y="4657152"/>
                    <a:ext cx="196153" cy="21956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</p:grpSp>
            <p:grpSp>
              <p:nvGrpSpPr>
                <p:cNvPr id="125" name="Group 124">
                  <a:extLst>
                    <a:ext uri="{FF2B5EF4-FFF2-40B4-BE49-F238E27FC236}">
                      <a16:creationId xmlns:a16="http://schemas.microsoft.com/office/drawing/2014/main" id="{5027C30A-E125-AE61-C1F5-B32D3F0D8990}"/>
                    </a:ext>
                  </a:extLst>
                </p:cNvPr>
                <p:cNvGrpSpPr/>
                <p:nvPr/>
              </p:nvGrpSpPr>
              <p:grpSpPr>
                <a:xfrm>
                  <a:off x="5389489" y="3837649"/>
                  <a:ext cx="1845381" cy="804573"/>
                  <a:chOff x="20460543" y="9019407"/>
                  <a:chExt cx="2899612" cy="1355326"/>
                </a:xfrm>
              </p:grpSpPr>
              <p:sp>
                <p:nvSpPr>
                  <p:cNvPr id="166" name="Rectangle: Rounded Corners 165">
                    <a:extLst>
                      <a:ext uri="{FF2B5EF4-FFF2-40B4-BE49-F238E27FC236}">
                        <a16:creationId xmlns:a16="http://schemas.microsoft.com/office/drawing/2014/main" id="{DDF7AAC0-7485-7377-CC63-A94E7A67E867}"/>
                      </a:ext>
                    </a:extLst>
                  </p:cNvPr>
                  <p:cNvSpPr/>
                  <p:nvPr/>
                </p:nvSpPr>
                <p:spPr>
                  <a:xfrm>
                    <a:off x="20460543" y="9019407"/>
                    <a:ext cx="2899612" cy="1355326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grpSp>
                <p:nvGrpSpPr>
                  <p:cNvPr id="167" name="Group 166">
                    <a:extLst>
                      <a:ext uri="{FF2B5EF4-FFF2-40B4-BE49-F238E27FC236}">
                        <a16:creationId xmlns:a16="http://schemas.microsoft.com/office/drawing/2014/main" id="{DEAC1FA0-EF84-F66F-5C6A-1F91CAE64F11}"/>
                      </a:ext>
                    </a:extLst>
                  </p:cNvPr>
                  <p:cNvGrpSpPr/>
                  <p:nvPr/>
                </p:nvGrpSpPr>
                <p:grpSpPr>
                  <a:xfrm>
                    <a:off x="20684954" y="9538088"/>
                    <a:ext cx="580743" cy="271231"/>
                    <a:chOff x="8716354" y="4657152"/>
                    <a:chExt cx="624548" cy="435715"/>
                  </a:xfrm>
                </p:grpSpPr>
                <p:sp>
                  <p:nvSpPr>
                    <p:cNvPr id="179" name="Oval 178">
                      <a:extLst>
                        <a:ext uri="{FF2B5EF4-FFF2-40B4-BE49-F238E27FC236}">
                          <a16:creationId xmlns:a16="http://schemas.microsoft.com/office/drawing/2014/main" id="{F2E3A66A-3C77-AD9F-2407-9ABCC87542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16354" y="4726120"/>
                      <a:ext cx="196153" cy="219569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784" noProof="0"/>
                    </a:p>
                  </p:txBody>
                </p:sp>
                <p:sp>
                  <p:nvSpPr>
                    <p:cNvPr id="180" name="Oval 179">
                      <a:extLst>
                        <a:ext uri="{FF2B5EF4-FFF2-40B4-BE49-F238E27FC236}">
                          <a16:creationId xmlns:a16="http://schemas.microsoft.com/office/drawing/2014/main" id="{2AFD7742-56AB-ABCA-BB41-162C23E2DF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79590" y="4677792"/>
                      <a:ext cx="196153" cy="219569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784" noProof="0"/>
                    </a:p>
                  </p:txBody>
                </p:sp>
                <p:sp>
                  <p:nvSpPr>
                    <p:cNvPr id="181" name="Oval 180">
                      <a:extLst>
                        <a:ext uri="{FF2B5EF4-FFF2-40B4-BE49-F238E27FC236}">
                          <a16:creationId xmlns:a16="http://schemas.microsoft.com/office/drawing/2014/main" id="{1FA4D154-A0FC-8EA4-019C-71D257E6A9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46673" y="4819943"/>
                      <a:ext cx="196153" cy="219569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784" noProof="0"/>
                    </a:p>
                  </p:txBody>
                </p:sp>
                <p:sp>
                  <p:nvSpPr>
                    <p:cNvPr id="182" name="Oval 181">
                      <a:extLst>
                        <a:ext uri="{FF2B5EF4-FFF2-40B4-BE49-F238E27FC236}">
                          <a16:creationId xmlns:a16="http://schemas.microsoft.com/office/drawing/2014/main" id="{6C6CACFF-88D6-7DEB-7FE2-B68A93BAA6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76792" y="4826954"/>
                      <a:ext cx="196153" cy="219569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784" noProof="0"/>
                    </a:p>
                  </p:txBody>
                </p:sp>
                <p:sp>
                  <p:nvSpPr>
                    <p:cNvPr id="183" name="Oval 182">
                      <a:extLst>
                        <a:ext uri="{FF2B5EF4-FFF2-40B4-BE49-F238E27FC236}">
                          <a16:creationId xmlns:a16="http://schemas.microsoft.com/office/drawing/2014/main" id="{A324AD62-2D05-F347-82C9-D5275611B4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14430" y="4674389"/>
                      <a:ext cx="196153" cy="219569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784" noProof="0"/>
                    </a:p>
                  </p:txBody>
                </p:sp>
                <p:sp>
                  <p:nvSpPr>
                    <p:cNvPr id="184" name="Oval 183">
                      <a:extLst>
                        <a:ext uri="{FF2B5EF4-FFF2-40B4-BE49-F238E27FC236}">
                          <a16:creationId xmlns:a16="http://schemas.microsoft.com/office/drawing/2014/main" id="{DF8E2127-37D4-7455-F62E-A10FBBC0C8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78640" y="4873298"/>
                      <a:ext cx="196153" cy="219569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784" noProof="0"/>
                    </a:p>
                  </p:txBody>
                </p:sp>
                <p:sp>
                  <p:nvSpPr>
                    <p:cNvPr id="185" name="Oval 184">
                      <a:extLst>
                        <a:ext uri="{FF2B5EF4-FFF2-40B4-BE49-F238E27FC236}">
                          <a16:creationId xmlns:a16="http://schemas.microsoft.com/office/drawing/2014/main" id="{02AE46B3-C974-CE2C-D0FE-8BA4A1E924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749" y="4657152"/>
                      <a:ext cx="196153" cy="219569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784" noProof="0"/>
                    </a:p>
                  </p:txBody>
                </p:sp>
              </p:grpSp>
              <p:sp>
                <p:nvSpPr>
                  <p:cNvPr id="168" name="Oval 167">
                    <a:extLst>
                      <a:ext uri="{FF2B5EF4-FFF2-40B4-BE49-F238E27FC236}">
                        <a16:creationId xmlns:a16="http://schemas.microsoft.com/office/drawing/2014/main" id="{35C41BE9-8B50-1B39-D221-126CA1BB704E}"/>
                      </a:ext>
                    </a:extLst>
                  </p:cNvPr>
                  <p:cNvSpPr/>
                  <p:nvPr/>
                </p:nvSpPr>
                <p:spPr>
                  <a:xfrm>
                    <a:off x="20831915" y="9416711"/>
                    <a:ext cx="182396" cy="136681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69" name="Oval 168">
                    <a:extLst>
                      <a:ext uri="{FF2B5EF4-FFF2-40B4-BE49-F238E27FC236}">
                        <a16:creationId xmlns:a16="http://schemas.microsoft.com/office/drawing/2014/main" id="{95864CE8-30DE-B138-46C8-3344B5EB9A2F}"/>
                      </a:ext>
                    </a:extLst>
                  </p:cNvPr>
                  <p:cNvSpPr/>
                  <p:nvPr/>
                </p:nvSpPr>
                <p:spPr>
                  <a:xfrm>
                    <a:off x="21610249" y="9162989"/>
                    <a:ext cx="182396" cy="136681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70" name="Oval 169">
                    <a:extLst>
                      <a:ext uri="{FF2B5EF4-FFF2-40B4-BE49-F238E27FC236}">
                        <a16:creationId xmlns:a16="http://schemas.microsoft.com/office/drawing/2014/main" id="{71636BFB-8ADA-E3C2-FFEA-4808A26FFBEA}"/>
                      </a:ext>
                    </a:extLst>
                  </p:cNvPr>
                  <p:cNvSpPr/>
                  <p:nvPr/>
                </p:nvSpPr>
                <p:spPr>
                  <a:xfrm>
                    <a:off x="21079569" y="9986168"/>
                    <a:ext cx="182396" cy="136681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71" name="Oval 170">
                    <a:extLst>
                      <a:ext uri="{FF2B5EF4-FFF2-40B4-BE49-F238E27FC236}">
                        <a16:creationId xmlns:a16="http://schemas.microsoft.com/office/drawing/2014/main" id="{31303F97-1624-E61A-FE6B-82391A6FA9DE}"/>
                      </a:ext>
                    </a:extLst>
                  </p:cNvPr>
                  <p:cNvSpPr/>
                  <p:nvPr/>
                </p:nvSpPr>
                <p:spPr>
                  <a:xfrm>
                    <a:off x="21873500" y="9579868"/>
                    <a:ext cx="182396" cy="136681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72" name="Oval 171">
                    <a:extLst>
                      <a:ext uri="{FF2B5EF4-FFF2-40B4-BE49-F238E27FC236}">
                        <a16:creationId xmlns:a16="http://schemas.microsoft.com/office/drawing/2014/main" id="{EA9C8591-9A56-91A0-7B73-A5EF926DB741}"/>
                      </a:ext>
                    </a:extLst>
                  </p:cNvPr>
                  <p:cNvSpPr/>
                  <p:nvPr/>
                </p:nvSpPr>
                <p:spPr>
                  <a:xfrm>
                    <a:off x="22880119" y="10035435"/>
                    <a:ext cx="182396" cy="136681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73" name="Oval 172">
                    <a:extLst>
                      <a:ext uri="{FF2B5EF4-FFF2-40B4-BE49-F238E27FC236}">
                        <a16:creationId xmlns:a16="http://schemas.microsoft.com/office/drawing/2014/main" id="{49C263D5-68BA-55C8-360B-AC9B8FC9BA6A}"/>
                      </a:ext>
                    </a:extLst>
                  </p:cNvPr>
                  <p:cNvSpPr/>
                  <p:nvPr/>
                </p:nvSpPr>
                <p:spPr>
                  <a:xfrm>
                    <a:off x="22928240" y="9648208"/>
                    <a:ext cx="182396" cy="136681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74" name="Oval 173">
                    <a:extLst>
                      <a:ext uri="{FF2B5EF4-FFF2-40B4-BE49-F238E27FC236}">
                        <a16:creationId xmlns:a16="http://schemas.microsoft.com/office/drawing/2014/main" id="{520C2756-C7E8-ABAC-8CE5-B54110287311}"/>
                      </a:ext>
                    </a:extLst>
                  </p:cNvPr>
                  <p:cNvSpPr/>
                  <p:nvPr/>
                </p:nvSpPr>
                <p:spPr>
                  <a:xfrm>
                    <a:off x="22164973" y="9946067"/>
                    <a:ext cx="182396" cy="136681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75" name="Oval 174">
                    <a:extLst>
                      <a:ext uri="{FF2B5EF4-FFF2-40B4-BE49-F238E27FC236}">
                        <a16:creationId xmlns:a16="http://schemas.microsoft.com/office/drawing/2014/main" id="{65655839-F4A3-BA35-03C5-54D92B6616EC}"/>
                      </a:ext>
                    </a:extLst>
                  </p:cNvPr>
                  <p:cNvSpPr/>
                  <p:nvPr/>
                </p:nvSpPr>
                <p:spPr>
                  <a:xfrm>
                    <a:off x="21007703" y="9116207"/>
                    <a:ext cx="182396" cy="136681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76" name="Oval 175">
                    <a:extLst>
                      <a:ext uri="{FF2B5EF4-FFF2-40B4-BE49-F238E27FC236}">
                        <a16:creationId xmlns:a16="http://schemas.microsoft.com/office/drawing/2014/main" id="{843B8943-69A7-A154-4338-8564C00B1355}"/>
                      </a:ext>
                    </a:extLst>
                  </p:cNvPr>
                  <p:cNvSpPr/>
                  <p:nvPr/>
                </p:nvSpPr>
                <p:spPr>
                  <a:xfrm>
                    <a:off x="22286589" y="9261098"/>
                    <a:ext cx="182396" cy="136681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77" name="Oval 176">
                    <a:extLst>
                      <a:ext uri="{FF2B5EF4-FFF2-40B4-BE49-F238E27FC236}">
                        <a16:creationId xmlns:a16="http://schemas.microsoft.com/office/drawing/2014/main" id="{440E7293-BD0C-40B7-A756-DBB83E908D6F}"/>
                      </a:ext>
                    </a:extLst>
                  </p:cNvPr>
                  <p:cNvSpPr/>
                  <p:nvPr/>
                </p:nvSpPr>
                <p:spPr>
                  <a:xfrm>
                    <a:off x="23093652" y="9277508"/>
                    <a:ext cx="182396" cy="136681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78" name="Oval 177">
                    <a:extLst>
                      <a:ext uri="{FF2B5EF4-FFF2-40B4-BE49-F238E27FC236}">
                        <a16:creationId xmlns:a16="http://schemas.microsoft.com/office/drawing/2014/main" id="{C72E199B-A9BD-E756-E369-FE33EA3F896C}"/>
                      </a:ext>
                    </a:extLst>
                  </p:cNvPr>
                  <p:cNvSpPr/>
                  <p:nvPr/>
                </p:nvSpPr>
                <p:spPr>
                  <a:xfrm>
                    <a:off x="22471175" y="9662198"/>
                    <a:ext cx="182396" cy="136681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</p:grpSp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A56975A5-5321-42C0-04B8-B2DD41AE1B7E}"/>
                    </a:ext>
                  </a:extLst>
                </p:cNvPr>
                <p:cNvSpPr/>
                <p:nvPr/>
              </p:nvSpPr>
              <p:spPr>
                <a:xfrm>
                  <a:off x="7364100" y="3957106"/>
                  <a:ext cx="526077" cy="48319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a:endParaRPr>
                </a:p>
              </p:txBody>
            </p: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1D536D19-48E3-4167-4CB4-164453733232}"/>
                    </a:ext>
                  </a:extLst>
                </p:cNvPr>
                <p:cNvSpPr/>
                <p:nvPr/>
              </p:nvSpPr>
              <p:spPr>
                <a:xfrm>
                  <a:off x="7354748" y="4495820"/>
                  <a:ext cx="526077" cy="48319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a:endParaRPr>
                </a:p>
              </p:txBody>
            </p:sp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FB9FEF32-7829-53B7-3BDA-D62596994F15}"/>
                    </a:ext>
                  </a:extLst>
                </p:cNvPr>
                <p:cNvSpPr txBox="1"/>
                <p:nvPr/>
              </p:nvSpPr>
              <p:spPr>
                <a:xfrm>
                  <a:off x="7136290" y="3524370"/>
                  <a:ext cx="1651291" cy="3847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900"/>
                    <a:t>D</a:t>
                  </a:r>
                  <a:r>
                    <a:rPr lang="en-US" sz="1900" noProof="0" err="1"/>
                    <a:t>eflector</a:t>
                  </a:r>
                  <a:endParaRPr lang="en-US" sz="1900" noProof="0"/>
                </a:p>
              </p:txBody>
            </p:sp>
            <p:sp>
              <p:nvSpPr>
                <p:cNvPr id="129" name="Oval 128">
                  <a:extLst>
                    <a:ext uri="{FF2B5EF4-FFF2-40B4-BE49-F238E27FC236}">
                      <a16:creationId xmlns:a16="http://schemas.microsoft.com/office/drawing/2014/main" id="{BD29E60C-8A20-231E-93CD-174822C143A0}"/>
                    </a:ext>
                  </a:extLst>
                </p:cNvPr>
                <p:cNvSpPr/>
                <p:nvPr/>
              </p:nvSpPr>
              <p:spPr>
                <a:xfrm>
                  <a:off x="7479636" y="4411019"/>
                  <a:ext cx="116081" cy="811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1FA2C250-FB75-B9FD-01CE-65FC32BD8266}"/>
                    </a:ext>
                  </a:extLst>
                </p:cNvPr>
                <p:cNvSpPr/>
                <p:nvPr/>
              </p:nvSpPr>
              <p:spPr>
                <a:xfrm rot="19214451">
                  <a:off x="10112518" y="4270520"/>
                  <a:ext cx="526077" cy="48319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a:endParaRPr>
                </a:p>
              </p:txBody>
            </p:sp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9D1AD4DD-37F9-6543-3BB5-D1377E80A83E}"/>
                    </a:ext>
                  </a:extLst>
                </p:cNvPr>
                <p:cNvSpPr/>
                <p:nvPr/>
              </p:nvSpPr>
              <p:spPr>
                <a:xfrm rot="19139314">
                  <a:off x="9882044" y="3973332"/>
                  <a:ext cx="526077" cy="48319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a:endParaRPr>
                </a:p>
              </p:txBody>
            </p:sp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76F1607D-1DCD-F51E-D5E1-548891A42BBB}"/>
                    </a:ext>
                  </a:extLst>
                </p:cNvPr>
                <p:cNvSpPr/>
                <p:nvPr/>
              </p:nvSpPr>
              <p:spPr>
                <a:xfrm>
                  <a:off x="10009386" y="4242154"/>
                  <a:ext cx="116081" cy="811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231E7421-46FE-C5D9-97F8-D8F48B0CC885}"/>
                    </a:ext>
                  </a:extLst>
                </p:cNvPr>
                <p:cNvSpPr/>
                <p:nvPr/>
              </p:nvSpPr>
              <p:spPr>
                <a:xfrm>
                  <a:off x="10244743" y="4079712"/>
                  <a:ext cx="116081" cy="811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/>
                </a:p>
              </p:txBody>
            </p:sp>
            <p:pic>
              <p:nvPicPr>
                <p:cNvPr id="134" name="Picture 133">
                  <a:extLst>
                    <a:ext uri="{FF2B5EF4-FFF2-40B4-BE49-F238E27FC236}">
                      <a16:creationId xmlns:a16="http://schemas.microsoft.com/office/drawing/2014/main" id="{5EC8355A-A579-3239-DE0F-B6B3DDD8E3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87954" y="4081175"/>
                  <a:ext cx="465346" cy="376135"/>
                </a:xfrm>
                <a:prstGeom prst="rect">
                  <a:avLst/>
                </a:prstGeom>
              </p:spPr>
            </p:pic>
            <p:grpSp>
              <p:nvGrpSpPr>
                <p:cNvPr id="135" name="Group 134">
                  <a:extLst>
                    <a:ext uri="{FF2B5EF4-FFF2-40B4-BE49-F238E27FC236}">
                      <a16:creationId xmlns:a16="http://schemas.microsoft.com/office/drawing/2014/main" id="{B53DE164-84CA-5FC7-4158-4AB0DE34E77B}"/>
                    </a:ext>
                  </a:extLst>
                </p:cNvPr>
                <p:cNvGrpSpPr/>
                <p:nvPr/>
              </p:nvGrpSpPr>
              <p:grpSpPr>
                <a:xfrm>
                  <a:off x="8035701" y="3877353"/>
                  <a:ext cx="1845425" cy="804573"/>
                  <a:chOff x="24335276" y="9028981"/>
                  <a:chExt cx="2899681" cy="1355326"/>
                </a:xfrm>
              </p:grpSpPr>
              <p:sp>
                <p:nvSpPr>
                  <p:cNvPr id="142" name="Rectangle: Rounded Corners 141">
                    <a:extLst>
                      <a:ext uri="{FF2B5EF4-FFF2-40B4-BE49-F238E27FC236}">
                        <a16:creationId xmlns:a16="http://schemas.microsoft.com/office/drawing/2014/main" id="{5A804500-1B57-A060-653C-0C60CE629AEB}"/>
                      </a:ext>
                    </a:extLst>
                  </p:cNvPr>
                  <p:cNvSpPr/>
                  <p:nvPr/>
                </p:nvSpPr>
                <p:spPr>
                  <a:xfrm>
                    <a:off x="24336517" y="9028981"/>
                    <a:ext cx="2898440" cy="1355326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43" name="Arrow: Right 142">
                    <a:extLst>
                      <a:ext uri="{FF2B5EF4-FFF2-40B4-BE49-F238E27FC236}">
                        <a16:creationId xmlns:a16="http://schemas.microsoft.com/office/drawing/2014/main" id="{E7997FA2-9F59-92E1-7C8B-0BF1A8EF53D1}"/>
                      </a:ext>
                    </a:extLst>
                  </p:cNvPr>
                  <p:cNvSpPr/>
                  <p:nvPr/>
                </p:nvSpPr>
                <p:spPr>
                  <a:xfrm>
                    <a:off x="26879539" y="9643852"/>
                    <a:ext cx="330669" cy="115736"/>
                  </a:xfrm>
                  <a:prstGeom prst="rightArrow">
                    <a:avLst/>
                  </a:prstGeom>
                  <a:solidFill>
                    <a:schemeClr val="tx2">
                      <a:lumMod val="25000"/>
                      <a:lumOff val="75000"/>
                    </a:schemeClr>
                  </a:solidFill>
                  <a:ln>
                    <a:solidFill>
                      <a:schemeClr val="tx2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noProof="0"/>
                  </a:p>
                </p:txBody>
              </p:sp>
              <p:sp>
                <p:nvSpPr>
                  <p:cNvPr id="144" name="Rectangle 143">
                    <a:extLst>
                      <a:ext uri="{FF2B5EF4-FFF2-40B4-BE49-F238E27FC236}">
                        <a16:creationId xmlns:a16="http://schemas.microsoft.com/office/drawing/2014/main" id="{4A2D0811-CD74-BD51-AA9C-A98F833DE8A2}"/>
                      </a:ext>
                    </a:extLst>
                  </p:cNvPr>
                  <p:cNvSpPr/>
                  <p:nvPr/>
                </p:nvSpPr>
                <p:spPr>
                  <a:xfrm>
                    <a:off x="25462826" y="9692767"/>
                    <a:ext cx="460142" cy="49601"/>
                  </a:xfrm>
                  <a:prstGeom prst="rect">
                    <a:avLst/>
                  </a:prstGeom>
                  <a:solidFill>
                    <a:schemeClr val="tx2">
                      <a:lumMod val="25000"/>
                      <a:lumOff val="75000"/>
                    </a:schemeClr>
                  </a:solidFill>
                  <a:ln>
                    <a:solidFill>
                      <a:schemeClr val="tx2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noProof="0"/>
                  </a:p>
                </p:txBody>
              </p:sp>
              <p:sp>
                <p:nvSpPr>
                  <p:cNvPr id="145" name="Rectangle 144">
                    <a:extLst>
                      <a:ext uri="{FF2B5EF4-FFF2-40B4-BE49-F238E27FC236}">
                        <a16:creationId xmlns:a16="http://schemas.microsoft.com/office/drawing/2014/main" id="{43BCA40C-0DA1-BD11-3EBC-DF4CB7D28F81}"/>
                      </a:ext>
                    </a:extLst>
                  </p:cNvPr>
                  <p:cNvSpPr/>
                  <p:nvPr/>
                </p:nvSpPr>
                <p:spPr>
                  <a:xfrm>
                    <a:off x="26065339" y="9695951"/>
                    <a:ext cx="460142" cy="49601"/>
                  </a:xfrm>
                  <a:prstGeom prst="rect">
                    <a:avLst/>
                  </a:prstGeom>
                  <a:solidFill>
                    <a:schemeClr val="tx2">
                      <a:lumMod val="25000"/>
                      <a:lumOff val="75000"/>
                    </a:schemeClr>
                  </a:solidFill>
                  <a:ln>
                    <a:solidFill>
                      <a:schemeClr val="tx2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noProof="0"/>
                  </a:p>
                </p:txBody>
              </p:sp>
              <p:sp>
                <p:nvSpPr>
                  <p:cNvPr id="146" name="Rectangle 145">
                    <a:extLst>
                      <a:ext uri="{FF2B5EF4-FFF2-40B4-BE49-F238E27FC236}">
                        <a16:creationId xmlns:a16="http://schemas.microsoft.com/office/drawing/2014/main" id="{1400C7CD-C24F-0774-43C4-C79D089DB982}"/>
                      </a:ext>
                    </a:extLst>
                  </p:cNvPr>
                  <p:cNvSpPr/>
                  <p:nvPr/>
                </p:nvSpPr>
                <p:spPr>
                  <a:xfrm>
                    <a:off x="24903396" y="9692767"/>
                    <a:ext cx="460142" cy="49601"/>
                  </a:xfrm>
                  <a:prstGeom prst="rect">
                    <a:avLst/>
                  </a:prstGeom>
                  <a:solidFill>
                    <a:schemeClr val="tx2">
                      <a:lumMod val="25000"/>
                      <a:lumOff val="75000"/>
                    </a:schemeClr>
                  </a:solidFill>
                  <a:ln>
                    <a:solidFill>
                      <a:schemeClr val="tx2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noProof="0"/>
                  </a:p>
                </p:txBody>
              </p:sp>
              <p:sp>
                <p:nvSpPr>
                  <p:cNvPr id="147" name="Rectangle 146">
                    <a:extLst>
                      <a:ext uri="{FF2B5EF4-FFF2-40B4-BE49-F238E27FC236}">
                        <a16:creationId xmlns:a16="http://schemas.microsoft.com/office/drawing/2014/main" id="{DD47A23C-2DFA-15F8-335D-6A135B9B9DF1}"/>
                      </a:ext>
                    </a:extLst>
                  </p:cNvPr>
                  <p:cNvSpPr/>
                  <p:nvPr/>
                </p:nvSpPr>
                <p:spPr>
                  <a:xfrm>
                    <a:off x="24335276" y="9823245"/>
                    <a:ext cx="460142" cy="49601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noProof="0"/>
                  </a:p>
                </p:txBody>
              </p:sp>
              <p:sp>
                <p:nvSpPr>
                  <p:cNvPr id="148" name="Arrow: Right 147">
                    <a:extLst>
                      <a:ext uri="{FF2B5EF4-FFF2-40B4-BE49-F238E27FC236}">
                        <a16:creationId xmlns:a16="http://schemas.microsoft.com/office/drawing/2014/main" id="{2A0E62C4-7C43-3DF0-5EBA-804367A4B9FB}"/>
                      </a:ext>
                    </a:extLst>
                  </p:cNvPr>
                  <p:cNvSpPr/>
                  <p:nvPr/>
                </p:nvSpPr>
                <p:spPr>
                  <a:xfrm>
                    <a:off x="26879539" y="9801052"/>
                    <a:ext cx="330669" cy="115736"/>
                  </a:xfrm>
                  <a:prstGeom prst="rightArrow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noProof="0"/>
                  </a:p>
                </p:txBody>
              </p:sp>
              <p:sp>
                <p:nvSpPr>
                  <p:cNvPr id="149" name="Rectangle 148">
                    <a:extLst>
                      <a:ext uri="{FF2B5EF4-FFF2-40B4-BE49-F238E27FC236}">
                        <a16:creationId xmlns:a16="http://schemas.microsoft.com/office/drawing/2014/main" id="{90E6948B-4C4A-1329-DFA8-0810A6AE96BE}"/>
                      </a:ext>
                    </a:extLst>
                  </p:cNvPr>
                  <p:cNvSpPr/>
                  <p:nvPr/>
                </p:nvSpPr>
                <p:spPr>
                  <a:xfrm>
                    <a:off x="24909083" y="9829380"/>
                    <a:ext cx="460142" cy="49601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noProof="0"/>
                  </a:p>
                </p:txBody>
              </p:sp>
              <p:sp>
                <p:nvSpPr>
                  <p:cNvPr id="150" name="Rectangle 149">
                    <a:extLst>
                      <a:ext uri="{FF2B5EF4-FFF2-40B4-BE49-F238E27FC236}">
                        <a16:creationId xmlns:a16="http://schemas.microsoft.com/office/drawing/2014/main" id="{EF724ACE-C9A6-978A-1A86-9DFBDBA766C7}"/>
                      </a:ext>
                    </a:extLst>
                  </p:cNvPr>
                  <p:cNvSpPr/>
                  <p:nvPr/>
                </p:nvSpPr>
                <p:spPr>
                  <a:xfrm>
                    <a:off x="25488424" y="9829380"/>
                    <a:ext cx="460142" cy="49601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noProof="0"/>
                  </a:p>
                </p:txBody>
              </p:sp>
              <p:sp>
                <p:nvSpPr>
                  <p:cNvPr id="151" name="Rectangle 150">
                    <a:extLst>
                      <a:ext uri="{FF2B5EF4-FFF2-40B4-BE49-F238E27FC236}">
                        <a16:creationId xmlns:a16="http://schemas.microsoft.com/office/drawing/2014/main" id="{2E449098-78AC-188B-2B66-8A849423C990}"/>
                      </a:ext>
                    </a:extLst>
                  </p:cNvPr>
                  <p:cNvSpPr/>
                  <p:nvPr/>
                </p:nvSpPr>
                <p:spPr>
                  <a:xfrm>
                    <a:off x="26069622" y="9829380"/>
                    <a:ext cx="460142" cy="49601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noProof="0"/>
                  </a:p>
                </p:txBody>
              </p:sp>
              <p:sp>
                <p:nvSpPr>
                  <p:cNvPr id="152" name="Rectangle 151">
                    <a:extLst>
                      <a:ext uri="{FF2B5EF4-FFF2-40B4-BE49-F238E27FC236}">
                        <a16:creationId xmlns:a16="http://schemas.microsoft.com/office/drawing/2014/main" id="{5BB8F2FB-0A5C-DFFD-259A-84023D1C7BD9}"/>
                      </a:ext>
                    </a:extLst>
                  </p:cNvPr>
                  <p:cNvSpPr/>
                  <p:nvPr/>
                </p:nvSpPr>
                <p:spPr>
                  <a:xfrm>
                    <a:off x="24335276" y="9701938"/>
                    <a:ext cx="460142" cy="49601"/>
                  </a:xfrm>
                  <a:prstGeom prst="rect">
                    <a:avLst/>
                  </a:prstGeom>
                  <a:solidFill>
                    <a:schemeClr val="tx2">
                      <a:lumMod val="25000"/>
                      <a:lumOff val="75000"/>
                    </a:schemeClr>
                  </a:solidFill>
                  <a:ln>
                    <a:solidFill>
                      <a:schemeClr val="tx2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noProof="0"/>
                  </a:p>
                </p:txBody>
              </p:sp>
              <p:sp>
                <p:nvSpPr>
                  <p:cNvPr id="153" name="Oval 152">
                    <a:extLst>
                      <a:ext uri="{FF2B5EF4-FFF2-40B4-BE49-F238E27FC236}">
                        <a16:creationId xmlns:a16="http://schemas.microsoft.com/office/drawing/2014/main" id="{1DFFF12A-45B2-04B3-6A07-37F2F78A788C}"/>
                      </a:ext>
                    </a:extLst>
                  </p:cNvPr>
                  <p:cNvSpPr/>
                  <p:nvPr/>
                </p:nvSpPr>
                <p:spPr>
                  <a:xfrm>
                    <a:off x="25126485" y="9682362"/>
                    <a:ext cx="182396" cy="136681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54" name="Oval 153">
                    <a:extLst>
                      <a:ext uri="{FF2B5EF4-FFF2-40B4-BE49-F238E27FC236}">
                        <a16:creationId xmlns:a16="http://schemas.microsoft.com/office/drawing/2014/main" id="{A71D740F-CD78-A51A-8D27-0FDAEC48281F}"/>
                      </a:ext>
                    </a:extLst>
                  </p:cNvPr>
                  <p:cNvSpPr/>
                  <p:nvPr/>
                </p:nvSpPr>
                <p:spPr>
                  <a:xfrm>
                    <a:off x="25459783" y="9699035"/>
                    <a:ext cx="182396" cy="136681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55" name="Oval 154">
                    <a:extLst>
                      <a:ext uri="{FF2B5EF4-FFF2-40B4-BE49-F238E27FC236}">
                        <a16:creationId xmlns:a16="http://schemas.microsoft.com/office/drawing/2014/main" id="{EEC78B4F-FE06-3565-F26C-C7242107C6D4}"/>
                      </a:ext>
                    </a:extLst>
                  </p:cNvPr>
                  <p:cNvSpPr/>
                  <p:nvPr/>
                </p:nvSpPr>
                <p:spPr>
                  <a:xfrm>
                    <a:off x="25557039" y="9769028"/>
                    <a:ext cx="182396" cy="136681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56" name="Oval 155">
                    <a:extLst>
                      <a:ext uri="{FF2B5EF4-FFF2-40B4-BE49-F238E27FC236}">
                        <a16:creationId xmlns:a16="http://schemas.microsoft.com/office/drawing/2014/main" id="{44E6F739-5C79-43D1-F4C3-E4263E8A903C}"/>
                      </a:ext>
                    </a:extLst>
                  </p:cNvPr>
                  <p:cNvSpPr/>
                  <p:nvPr/>
                </p:nvSpPr>
                <p:spPr>
                  <a:xfrm>
                    <a:off x="25277387" y="9706644"/>
                    <a:ext cx="182396" cy="136681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57" name="Oval 156">
                    <a:extLst>
                      <a:ext uri="{FF2B5EF4-FFF2-40B4-BE49-F238E27FC236}">
                        <a16:creationId xmlns:a16="http://schemas.microsoft.com/office/drawing/2014/main" id="{800DDD17-9A58-4FBE-4152-4283728340C7}"/>
                      </a:ext>
                    </a:extLst>
                  </p:cNvPr>
                  <p:cNvSpPr/>
                  <p:nvPr/>
                </p:nvSpPr>
                <p:spPr>
                  <a:xfrm>
                    <a:off x="25745211" y="9643098"/>
                    <a:ext cx="182396" cy="136681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58" name="Oval 157">
                    <a:extLst>
                      <a:ext uri="{FF2B5EF4-FFF2-40B4-BE49-F238E27FC236}">
                        <a16:creationId xmlns:a16="http://schemas.microsoft.com/office/drawing/2014/main" id="{D0DCCB4F-9B74-ECAA-F434-FD9EB4FA1535}"/>
                      </a:ext>
                    </a:extLst>
                  </p:cNvPr>
                  <p:cNvSpPr/>
                  <p:nvPr/>
                </p:nvSpPr>
                <p:spPr>
                  <a:xfrm>
                    <a:off x="26111154" y="9720751"/>
                    <a:ext cx="182396" cy="136681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0589A4E3-881A-E5A9-3521-C35EA8D69624}"/>
                      </a:ext>
                    </a:extLst>
                  </p:cNvPr>
                  <p:cNvSpPr/>
                  <p:nvPr/>
                </p:nvSpPr>
                <p:spPr>
                  <a:xfrm>
                    <a:off x="25867546" y="9692985"/>
                    <a:ext cx="182396" cy="136681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60" name="Oval 159">
                    <a:extLst>
                      <a:ext uri="{FF2B5EF4-FFF2-40B4-BE49-F238E27FC236}">
                        <a16:creationId xmlns:a16="http://schemas.microsoft.com/office/drawing/2014/main" id="{59B9F154-5782-65B7-6E31-7665CBCB9354}"/>
                      </a:ext>
                    </a:extLst>
                  </p:cNvPr>
                  <p:cNvSpPr/>
                  <p:nvPr/>
                </p:nvSpPr>
                <p:spPr>
                  <a:xfrm>
                    <a:off x="25819425" y="9770858"/>
                    <a:ext cx="182396" cy="136681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61" name="Oval 160">
                    <a:extLst>
                      <a:ext uri="{FF2B5EF4-FFF2-40B4-BE49-F238E27FC236}">
                        <a16:creationId xmlns:a16="http://schemas.microsoft.com/office/drawing/2014/main" id="{E05985A6-0E20-61FD-F2A0-166DCD08CE12}"/>
                      </a:ext>
                    </a:extLst>
                  </p:cNvPr>
                  <p:cNvSpPr/>
                  <p:nvPr/>
                </p:nvSpPr>
                <p:spPr>
                  <a:xfrm>
                    <a:off x="25108711" y="9731663"/>
                    <a:ext cx="182396" cy="136681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62" name="Oval 161">
                    <a:extLst>
                      <a:ext uri="{FF2B5EF4-FFF2-40B4-BE49-F238E27FC236}">
                        <a16:creationId xmlns:a16="http://schemas.microsoft.com/office/drawing/2014/main" id="{653FFCE0-F466-AAED-A6F1-35ED4F33E0D1}"/>
                      </a:ext>
                    </a:extLst>
                  </p:cNvPr>
                  <p:cNvSpPr/>
                  <p:nvPr/>
                </p:nvSpPr>
                <p:spPr>
                  <a:xfrm>
                    <a:off x="25627297" y="9608632"/>
                    <a:ext cx="182396" cy="136681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63" name="Oval 162">
                    <a:extLst>
                      <a:ext uri="{FF2B5EF4-FFF2-40B4-BE49-F238E27FC236}">
                        <a16:creationId xmlns:a16="http://schemas.microsoft.com/office/drawing/2014/main" id="{17BAA0E2-AA67-53DB-2F00-8C7131172DE0}"/>
                      </a:ext>
                    </a:extLst>
                  </p:cNvPr>
                  <p:cNvSpPr/>
                  <p:nvPr/>
                </p:nvSpPr>
                <p:spPr>
                  <a:xfrm>
                    <a:off x="26451106" y="9608632"/>
                    <a:ext cx="182396" cy="136681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64" name="Oval 163">
                    <a:extLst>
                      <a:ext uri="{FF2B5EF4-FFF2-40B4-BE49-F238E27FC236}">
                        <a16:creationId xmlns:a16="http://schemas.microsoft.com/office/drawing/2014/main" id="{6E169D16-6F17-654C-9C0A-52F94D8BFE7E}"/>
                      </a:ext>
                    </a:extLst>
                  </p:cNvPr>
                  <p:cNvSpPr/>
                  <p:nvPr/>
                </p:nvSpPr>
                <p:spPr>
                  <a:xfrm>
                    <a:off x="26021122" y="9550245"/>
                    <a:ext cx="182396" cy="136681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65" name="Oval 164">
                    <a:extLst>
                      <a:ext uri="{FF2B5EF4-FFF2-40B4-BE49-F238E27FC236}">
                        <a16:creationId xmlns:a16="http://schemas.microsoft.com/office/drawing/2014/main" id="{53BDD715-F8FA-E423-8B93-87AAE904666D}"/>
                      </a:ext>
                    </a:extLst>
                  </p:cNvPr>
                  <p:cNvSpPr/>
                  <p:nvPr/>
                </p:nvSpPr>
                <p:spPr>
                  <a:xfrm>
                    <a:off x="26310682" y="9764649"/>
                    <a:ext cx="182396" cy="136681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</p:grpSp>
          </p:grpSp>
        </p:grp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B600282F-2CBC-66F1-748B-71C869CC9C00}"/>
                </a:ext>
              </a:extLst>
            </p:cNvPr>
            <p:cNvSpPr/>
            <p:nvPr/>
          </p:nvSpPr>
          <p:spPr>
            <a:xfrm rot="19023058">
              <a:off x="10623127" y="3176633"/>
              <a:ext cx="336535" cy="334601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0E0A0856-5D01-0A55-E852-CCBDC7F4DD9D}"/>
                </a:ext>
              </a:extLst>
            </p:cNvPr>
            <p:cNvSpPr txBox="1"/>
            <p:nvPr/>
          </p:nvSpPr>
          <p:spPr>
            <a:xfrm>
              <a:off x="9849758" y="2608667"/>
              <a:ext cx="2079753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/>
                <a:t>Particle detector </a:t>
              </a:r>
              <a:endParaRPr lang="en-US" sz="1900" noProof="0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4F4F8BEC-5A52-A6D0-F664-F8C05D12174B}"/>
                </a:ext>
              </a:extLst>
            </p:cNvPr>
            <p:cNvSpPr txBox="1"/>
            <p:nvPr/>
          </p:nvSpPr>
          <p:spPr>
            <a:xfrm>
              <a:off x="5068754" y="4450669"/>
              <a:ext cx="2658201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noProof="0" dirty="0"/>
                <a:t>Charge exchange cell</a:t>
              </a: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6D32A345-6DED-C998-88F6-7CC52AA7F5E1}"/>
                </a:ext>
              </a:extLst>
            </p:cNvPr>
            <p:cNvSpPr txBox="1"/>
            <p:nvPr/>
          </p:nvSpPr>
          <p:spPr>
            <a:xfrm>
              <a:off x="2786884" y="4450669"/>
              <a:ext cx="2658201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/>
                <a:t>Cooler-buncher</a:t>
              </a:r>
              <a:endParaRPr lang="en-US" sz="1900" noProof="0"/>
            </a:p>
          </p:txBody>
        </p:sp>
        <p:pic>
          <p:nvPicPr>
            <p:cNvPr id="208" name="Picture 207">
              <a:extLst>
                <a:ext uri="{FF2B5EF4-FFF2-40B4-BE49-F238E27FC236}">
                  <a16:creationId xmlns:a16="http://schemas.microsoft.com/office/drawing/2014/main" id="{57402081-D023-EF47-24F7-A435BD21A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21997" y="4569223"/>
              <a:ext cx="2796861" cy="1351621"/>
            </a:xfrm>
            <a:prstGeom prst="rect">
              <a:avLst/>
            </a:prstGeom>
          </p:spPr>
        </p:pic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DB203A0C-0119-47CA-DBED-84DF03B7B539}"/>
                </a:ext>
              </a:extLst>
            </p:cNvPr>
            <p:cNvSpPr/>
            <p:nvPr/>
          </p:nvSpPr>
          <p:spPr>
            <a:xfrm rot="5400000">
              <a:off x="9201604" y="3291994"/>
              <a:ext cx="277425" cy="27912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84F2E9FF-446B-E57B-562A-E988C40707CB}"/>
                </a:ext>
              </a:extLst>
            </p:cNvPr>
            <p:cNvSpPr/>
            <p:nvPr/>
          </p:nvSpPr>
          <p:spPr>
            <a:xfrm rot="5400000">
              <a:off x="8956232" y="3820479"/>
              <a:ext cx="277425" cy="19379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AF6CC7BC-E0A1-055B-039D-632136215240}"/>
                </a:ext>
              </a:extLst>
            </p:cNvPr>
            <p:cNvSpPr txBox="1"/>
            <p:nvPr/>
          </p:nvSpPr>
          <p:spPr>
            <a:xfrm>
              <a:off x="7900457" y="4451718"/>
              <a:ext cx="3467993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noProof="0"/>
                <a:t>Sequence of laser pulses 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6C8459A-4623-B29E-AAFC-5707E845C11C}"/>
              </a:ext>
            </a:extLst>
          </p:cNvPr>
          <p:cNvSpPr txBox="1"/>
          <p:nvPr/>
        </p:nvSpPr>
        <p:spPr>
          <a:xfrm rot="16200000">
            <a:off x="2003626" y="1523617"/>
            <a:ext cx="157825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noProof="0" dirty="0"/>
              <a:t>DC potential</a:t>
            </a:r>
          </a:p>
        </p:txBody>
      </p:sp>
      <p:grpSp>
        <p:nvGrpSpPr>
          <p:cNvPr id="141" name="Gruppieren 140">
            <a:extLst>
              <a:ext uri="{FF2B5EF4-FFF2-40B4-BE49-F238E27FC236}">
                <a16:creationId xmlns:a16="http://schemas.microsoft.com/office/drawing/2014/main" id="{398C5306-402B-70F1-C845-12FD0E20EACD}"/>
              </a:ext>
            </a:extLst>
          </p:cNvPr>
          <p:cNvGrpSpPr/>
          <p:nvPr/>
        </p:nvGrpSpPr>
        <p:grpSpPr>
          <a:xfrm>
            <a:off x="254606" y="4870262"/>
            <a:ext cx="4512052" cy="1215021"/>
            <a:chOff x="0" y="4766533"/>
            <a:chExt cx="4512052" cy="1215021"/>
          </a:xfrm>
        </p:grpSpPr>
        <p:grpSp>
          <p:nvGrpSpPr>
            <p:cNvPr id="198" name="Group 216">
              <a:extLst>
                <a:ext uri="{FF2B5EF4-FFF2-40B4-BE49-F238E27FC236}">
                  <a16:creationId xmlns:a16="http://schemas.microsoft.com/office/drawing/2014/main" id="{3D444C75-D135-EC31-7054-ED8610D2FE46}"/>
                </a:ext>
              </a:extLst>
            </p:cNvPr>
            <p:cNvGrpSpPr/>
            <p:nvPr/>
          </p:nvGrpSpPr>
          <p:grpSpPr>
            <a:xfrm>
              <a:off x="336220" y="4875513"/>
              <a:ext cx="4115699" cy="1106021"/>
              <a:chOff x="23783242" y="22101653"/>
              <a:chExt cx="6349889" cy="1150178"/>
            </a:xfrm>
          </p:grpSpPr>
          <p:sp>
            <p:nvSpPr>
              <p:cNvPr id="223" name="TextBox 217">
                <a:extLst>
                  <a:ext uri="{FF2B5EF4-FFF2-40B4-BE49-F238E27FC236}">
                    <a16:creationId xmlns:a16="http://schemas.microsoft.com/office/drawing/2014/main" id="{32A74A0F-6DA3-B6DF-D75B-10D36C3CFFB5}"/>
                  </a:ext>
                </a:extLst>
              </p:cNvPr>
              <p:cNvSpPr txBox="1"/>
              <p:nvPr/>
            </p:nvSpPr>
            <p:spPr>
              <a:xfrm>
                <a:off x="23783242" y="22101653"/>
                <a:ext cx="2241588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/>
                  <a:t>Ions</a:t>
                </a:r>
                <a:endParaRPr lang="en-BE" sz="1900"/>
              </a:p>
            </p:txBody>
          </p:sp>
          <p:sp>
            <p:nvSpPr>
              <p:cNvPr id="224" name="TextBox 218">
                <a:extLst>
                  <a:ext uri="{FF2B5EF4-FFF2-40B4-BE49-F238E27FC236}">
                    <a16:creationId xmlns:a16="http://schemas.microsoft.com/office/drawing/2014/main" id="{3F83878F-63DA-9ED0-7799-624441B49512}"/>
                  </a:ext>
                </a:extLst>
              </p:cNvPr>
              <p:cNvSpPr txBox="1"/>
              <p:nvPr/>
            </p:nvSpPr>
            <p:spPr>
              <a:xfrm>
                <a:off x="23797697" y="22482389"/>
                <a:ext cx="2241588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/>
                  <a:t>He atoms</a:t>
                </a:r>
                <a:endParaRPr lang="en-BE" sz="1900"/>
              </a:p>
            </p:txBody>
          </p:sp>
          <p:sp>
            <p:nvSpPr>
              <p:cNvPr id="227" name="Arrow: Right 219">
                <a:extLst>
                  <a:ext uri="{FF2B5EF4-FFF2-40B4-BE49-F238E27FC236}">
                    <a16:creationId xmlns:a16="http://schemas.microsoft.com/office/drawing/2014/main" id="{1B49591D-F8A0-A648-FE26-0C2F11CFA4C0}"/>
                  </a:ext>
                </a:extLst>
              </p:cNvPr>
              <p:cNvSpPr/>
              <p:nvPr/>
            </p:nvSpPr>
            <p:spPr>
              <a:xfrm>
                <a:off x="25960207" y="22947420"/>
                <a:ext cx="485416" cy="202019"/>
              </a:xfrm>
              <a:prstGeom prst="rightArrow">
                <a:avLst>
                  <a:gd name="adj1" fmla="val 43660"/>
                  <a:gd name="adj2" fmla="val 50000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 sz="2600">
                  <a:solidFill>
                    <a:srgbClr val="FF0000"/>
                  </a:solidFill>
                </a:endParaRPr>
              </a:p>
            </p:txBody>
          </p:sp>
          <p:sp>
            <p:nvSpPr>
              <p:cNvPr id="233" name="TextBox 220">
                <a:extLst>
                  <a:ext uri="{FF2B5EF4-FFF2-40B4-BE49-F238E27FC236}">
                    <a16:creationId xmlns:a16="http://schemas.microsoft.com/office/drawing/2014/main" id="{FFA4B388-5956-8263-D128-2F7AA4D32FC2}"/>
                  </a:ext>
                </a:extLst>
              </p:cNvPr>
              <p:cNvSpPr txBox="1"/>
              <p:nvPr/>
            </p:nvSpPr>
            <p:spPr>
              <a:xfrm>
                <a:off x="26458428" y="22867110"/>
                <a:ext cx="2276573" cy="38472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 sz="1900"/>
                  <a:t>Laser beam</a:t>
                </a:r>
                <a:endParaRPr lang="en-BE" sz="1900"/>
              </a:p>
            </p:txBody>
          </p:sp>
          <p:sp>
            <p:nvSpPr>
              <p:cNvPr id="234" name="TextBox 224">
                <a:extLst>
                  <a:ext uri="{FF2B5EF4-FFF2-40B4-BE49-F238E27FC236}">
                    <a16:creationId xmlns:a16="http://schemas.microsoft.com/office/drawing/2014/main" id="{017CE034-B309-FECE-2463-72B0393F4E8E}"/>
                  </a:ext>
                </a:extLst>
              </p:cNvPr>
              <p:cNvSpPr txBox="1"/>
              <p:nvPr/>
            </p:nvSpPr>
            <p:spPr>
              <a:xfrm>
                <a:off x="26448650" y="22101653"/>
                <a:ext cx="3257841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/>
                  <a:t>K or Na atoms</a:t>
                </a:r>
                <a:endParaRPr lang="en-BE" sz="1900"/>
              </a:p>
            </p:txBody>
          </p:sp>
          <p:sp>
            <p:nvSpPr>
              <p:cNvPr id="235" name="TextBox 225">
                <a:extLst>
                  <a:ext uri="{FF2B5EF4-FFF2-40B4-BE49-F238E27FC236}">
                    <a16:creationId xmlns:a16="http://schemas.microsoft.com/office/drawing/2014/main" id="{C48A7F96-F423-8A0D-C022-C587DCE2BBF2}"/>
                  </a:ext>
                </a:extLst>
              </p:cNvPr>
              <p:cNvSpPr txBox="1"/>
              <p:nvPr/>
            </p:nvSpPr>
            <p:spPr>
              <a:xfrm>
                <a:off x="26448650" y="22482389"/>
                <a:ext cx="3684481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/>
                  <a:t>Neutralized atoms</a:t>
                </a:r>
                <a:endParaRPr lang="en-BE" sz="1900"/>
              </a:p>
            </p:txBody>
          </p:sp>
        </p:grpSp>
        <p:sp>
          <p:nvSpPr>
            <p:cNvPr id="199" name="Rechteck 198">
              <a:extLst>
                <a:ext uri="{FF2B5EF4-FFF2-40B4-BE49-F238E27FC236}">
                  <a16:creationId xmlns:a16="http://schemas.microsoft.com/office/drawing/2014/main" id="{7CC890B9-623B-1BE2-8C74-E21A17B4C3C1}"/>
                </a:ext>
              </a:extLst>
            </p:cNvPr>
            <p:cNvSpPr/>
            <p:nvPr/>
          </p:nvSpPr>
          <p:spPr>
            <a:xfrm>
              <a:off x="0" y="4766533"/>
              <a:ext cx="4512052" cy="1215021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00" name="Ellipse 199">
              <a:extLst>
                <a:ext uri="{FF2B5EF4-FFF2-40B4-BE49-F238E27FC236}">
                  <a16:creationId xmlns:a16="http://schemas.microsoft.com/office/drawing/2014/main" id="{767B09AE-2832-AD81-B660-72D2B948D1F5}"/>
                </a:ext>
              </a:extLst>
            </p:cNvPr>
            <p:cNvSpPr/>
            <p:nvPr/>
          </p:nvSpPr>
          <p:spPr>
            <a:xfrm>
              <a:off x="137093" y="4974471"/>
              <a:ext cx="183210" cy="17207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07" name="Ellipse 206">
              <a:extLst>
                <a:ext uri="{FF2B5EF4-FFF2-40B4-BE49-F238E27FC236}">
                  <a16:creationId xmlns:a16="http://schemas.microsoft.com/office/drawing/2014/main" id="{28338BF7-5B01-F8AC-31D7-70659432A078}"/>
                </a:ext>
              </a:extLst>
            </p:cNvPr>
            <p:cNvSpPr/>
            <p:nvPr/>
          </p:nvSpPr>
          <p:spPr>
            <a:xfrm>
              <a:off x="137093" y="5334617"/>
              <a:ext cx="183210" cy="17207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09" name="Ellipse 208">
              <a:extLst>
                <a:ext uri="{FF2B5EF4-FFF2-40B4-BE49-F238E27FC236}">
                  <a16:creationId xmlns:a16="http://schemas.microsoft.com/office/drawing/2014/main" id="{D75C7787-F874-5CCE-FC85-E0B3FA502F16}"/>
                </a:ext>
              </a:extLst>
            </p:cNvPr>
            <p:cNvSpPr/>
            <p:nvPr/>
          </p:nvSpPr>
          <p:spPr>
            <a:xfrm>
              <a:off x="1812940" y="4974471"/>
              <a:ext cx="183210" cy="172072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10" name="Ellipse 209">
              <a:extLst>
                <a:ext uri="{FF2B5EF4-FFF2-40B4-BE49-F238E27FC236}">
                  <a16:creationId xmlns:a16="http://schemas.microsoft.com/office/drawing/2014/main" id="{14B90F90-1B85-1F2F-0D6C-EA3C1C3E7033}"/>
                </a:ext>
              </a:extLst>
            </p:cNvPr>
            <p:cNvSpPr/>
            <p:nvPr/>
          </p:nvSpPr>
          <p:spPr>
            <a:xfrm>
              <a:off x="1812940" y="5357265"/>
              <a:ext cx="183210" cy="17207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416" name="Group 415">
            <a:extLst>
              <a:ext uri="{FF2B5EF4-FFF2-40B4-BE49-F238E27FC236}">
                <a16:creationId xmlns:a16="http://schemas.microsoft.com/office/drawing/2014/main" id="{77E02E83-9889-33EC-E4D1-56CCCE274CD9}"/>
              </a:ext>
            </a:extLst>
          </p:cNvPr>
          <p:cNvGrpSpPr/>
          <p:nvPr/>
        </p:nvGrpSpPr>
        <p:grpSpPr>
          <a:xfrm>
            <a:off x="3040121" y="1107752"/>
            <a:ext cx="2605714" cy="1578254"/>
            <a:chOff x="4619147" y="992962"/>
            <a:chExt cx="2605714" cy="2635674"/>
          </a:xfrm>
        </p:grpSpPr>
        <p:cxnSp>
          <p:nvCxnSpPr>
            <p:cNvPr id="417" name="Straight Arrow Connector 416">
              <a:extLst>
                <a:ext uri="{FF2B5EF4-FFF2-40B4-BE49-F238E27FC236}">
                  <a16:creationId xmlns:a16="http://schemas.microsoft.com/office/drawing/2014/main" id="{AF8BA35C-1545-178D-B9D7-BD98E4E8F4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9147" y="1274618"/>
              <a:ext cx="0" cy="16994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Arrow Connector 417">
              <a:extLst>
                <a:ext uri="{FF2B5EF4-FFF2-40B4-BE49-F238E27FC236}">
                  <a16:creationId xmlns:a16="http://schemas.microsoft.com/office/drawing/2014/main" id="{F61B0199-599E-0716-EDCA-27112035C040}"/>
                </a:ext>
              </a:extLst>
            </p:cNvPr>
            <p:cNvCxnSpPr>
              <a:cxnSpLocks/>
            </p:cNvCxnSpPr>
            <p:nvPr/>
          </p:nvCxnSpPr>
          <p:spPr>
            <a:xfrm>
              <a:off x="4619147" y="2974109"/>
              <a:ext cx="2605714" cy="1110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9" name="TextBox 418">
              <a:extLst>
                <a:ext uri="{FF2B5EF4-FFF2-40B4-BE49-F238E27FC236}">
                  <a16:creationId xmlns:a16="http://schemas.microsoft.com/office/drawing/2014/main" id="{1B0D90A9-CBF1-C29C-579E-41D74A79D7B4}"/>
                </a:ext>
              </a:extLst>
            </p:cNvPr>
            <p:cNvSpPr txBox="1"/>
            <p:nvPr/>
          </p:nvSpPr>
          <p:spPr>
            <a:xfrm>
              <a:off x="5065149" y="3010606"/>
              <a:ext cx="1681432" cy="618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noProof="0"/>
                <a:t>Distance</a:t>
              </a:r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990981A9-DFC4-BC7E-C381-3F8E2AC6982F}"/>
                </a:ext>
              </a:extLst>
            </p:cNvPr>
            <p:cNvSpPr/>
            <p:nvPr/>
          </p:nvSpPr>
          <p:spPr>
            <a:xfrm>
              <a:off x="4784436" y="1477818"/>
              <a:ext cx="2078182" cy="1333250"/>
            </a:xfrm>
            <a:custGeom>
              <a:avLst/>
              <a:gdLst>
                <a:gd name="connsiteX0" fmla="*/ 0 w 2078182"/>
                <a:gd name="connsiteY0" fmla="*/ 277091 h 1333250"/>
                <a:gd name="connsiteX1" fmla="*/ 323273 w 2078182"/>
                <a:gd name="connsiteY1" fmla="*/ 314037 h 1333250"/>
                <a:gd name="connsiteX2" fmla="*/ 785091 w 2078182"/>
                <a:gd name="connsiteY2" fmla="*/ 397164 h 1333250"/>
                <a:gd name="connsiteX3" fmla="*/ 1283855 w 2078182"/>
                <a:gd name="connsiteY3" fmla="*/ 600364 h 1333250"/>
                <a:gd name="connsiteX4" fmla="*/ 1644073 w 2078182"/>
                <a:gd name="connsiteY4" fmla="*/ 1330037 h 1333250"/>
                <a:gd name="connsiteX5" fmla="*/ 1921164 w 2078182"/>
                <a:gd name="connsiteY5" fmla="*/ 831273 h 1333250"/>
                <a:gd name="connsiteX6" fmla="*/ 2078182 w 2078182"/>
                <a:gd name="connsiteY6" fmla="*/ 0 h 133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78182" h="1333250">
                  <a:moveTo>
                    <a:pt x="0" y="277091"/>
                  </a:moveTo>
                  <a:cubicBezTo>
                    <a:pt x="96212" y="285558"/>
                    <a:pt x="192425" y="294025"/>
                    <a:pt x="323273" y="314037"/>
                  </a:cubicBezTo>
                  <a:cubicBezTo>
                    <a:pt x="454122" y="334049"/>
                    <a:pt x="624994" y="349443"/>
                    <a:pt x="785091" y="397164"/>
                  </a:cubicBezTo>
                  <a:cubicBezTo>
                    <a:pt x="945188" y="444885"/>
                    <a:pt x="1140691" y="444885"/>
                    <a:pt x="1283855" y="600364"/>
                  </a:cubicBezTo>
                  <a:cubicBezTo>
                    <a:pt x="1427019" y="755843"/>
                    <a:pt x="1537855" y="1291552"/>
                    <a:pt x="1644073" y="1330037"/>
                  </a:cubicBezTo>
                  <a:cubicBezTo>
                    <a:pt x="1750291" y="1368522"/>
                    <a:pt x="1848813" y="1052946"/>
                    <a:pt x="1921164" y="831273"/>
                  </a:cubicBezTo>
                  <a:cubicBezTo>
                    <a:pt x="1993515" y="609600"/>
                    <a:pt x="2035848" y="304800"/>
                    <a:pt x="2078182" y="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784" noProof="0"/>
            </a:p>
          </p:txBody>
        </p:sp>
        <p:sp>
          <p:nvSpPr>
            <p:cNvPr id="421" name="TextBox 420">
              <a:extLst>
                <a:ext uri="{FF2B5EF4-FFF2-40B4-BE49-F238E27FC236}">
                  <a16:creationId xmlns:a16="http://schemas.microsoft.com/office/drawing/2014/main" id="{C5CD986E-07C2-6649-B8C4-64D4FBA0ECF5}"/>
                </a:ext>
              </a:extLst>
            </p:cNvPr>
            <p:cNvSpPr txBox="1"/>
            <p:nvPr/>
          </p:nvSpPr>
          <p:spPr>
            <a:xfrm>
              <a:off x="5288341" y="992962"/>
              <a:ext cx="1300708" cy="618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noProof="0"/>
                <a:t>RFQ</a:t>
              </a:r>
            </a:p>
          </p:txBody>
        </p: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E587CEAE-638A-47DF-74C0-ED4DA29579DE}"/>
              </a:ext>
            </a:extLst>
          </p:cNvPr>
          <p:cNvSpPr txBox="1"/>
          <p:nvPr/>
        </p:nvSpPr>
        <p:spPr>
          <a:xfrm>
            <a:off x="6174870" y="1310037"/>
            <a:ext cx="34679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Talk of Jessica </a:t>
            </a:r>
            <a:r>
              <a:rPr lang="en-US" sz="2000" dirty="0">
                <a:solidFill>
                  <a:srgbClr val="FF0000"/>
                </a:solidFill>
                <a:latin typeface="Arial" charset="0"/>
                <a:ea typeface="+mj-ea"/>
                <a:cs typeface="+mj-cs"/>
              </a:rPr>
              <a:t>Warbinek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 </a:t>
            </a:r>
            <a:endParaRPr lang="en-BE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02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B58CA21-C5AD-27D2-AC3B-3B20D428A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447800"/>
            <a:ext cx="5954340" cy="39677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Field ionization unit: 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sz="2000" dirty="0"/>
              <a:t>Applies a strong electric field (tens of kV/cm) between electrodes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sz="2000" dirty="0"/>
              <a:t>This field ionizes atoms that are in highly excited (Rydberg) states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sz="2000" dirty="0"/>
              <a:t>Cannot remove all the collisional background		</a:t>
            </a:r>
          </a:p>
          <a:p>
            <a:r>
              <a:rPr lang="en-US" sz="2000" dirty="0"/>
              <a:t>Decay detection station: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sz="2000" dirty="0">
                <a:latin typeface="Arial"/>
                <a:cs typeface="Arial"/>
              </a:rPr>
              <a:t>Implantation of ion bunch on a tape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sz="2000" dirty="0">
                <a:latin typeface="Arial"/>
                <a:cs typeface="Arial"/>
              </a:rPr>
              <a:t>Plastic scintillator enables beta-tagging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sz="2000" dirty="0">
                <a:latin typeface="Arial"/>
                <a:cs typeface="Arial"/>
              </a:rPr>
              <a:t>Limitation on half lifetime of the nuclei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000" dirty="0">
              <a:latin typeface="Arial"/>
              <a:cs typeface="Arial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sz="2000" dirty="0">
              <a:latin typeface="Arial"/>
              <a:cs typeface="Arial"/>
            </a:endParaRPr>
          </a:p>
          <a:p>
            <a:endParaRPr lang="en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FDCE8-775D-BD13-D33C-3B34FCCF3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Intituut voor Kern en Stralingsfysica, KU Leuven, Belgium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BD4C83-DD0F-F796-BD18-BB8EF11F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FC6422E-636B-D097-C7DF-3EF99C954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Handling of contamination at CRIS</a:t>
            </a:r>
            <a:endParaRPr lang="en-BE" dirty="0"/>
          </a:p>
        </p:txBody>
      </p:sp>
      <p:sp>
        <p:nvSpPr>
          <p:cNvPr id="8" name="Pfeil: nach rechts 6">
            <a:extLst>
              <a:ext uri="{FF2B5EF4-FFF2-40B4-BE49-F238E27FC236}">
                <a16:creationId xmlns:a16="http://schemas.microsoft.com/office/drawing/2014/main" id="{9702914D-5593-E56D-4D34-C3CFD400DE22}"/>
              </a:ext>
            </a:extLst>
          </p:cNvPr>
          <p:cNvSpPr/>
          <p:nvPr/>
        </p:nvSpPr>
        <p:spPr>
          <a:xfrm>
            <a:off x="705421" y="5633364"/>
            <a:ext cx="518579" cy="338554"/>
          </a:xfrm>
          <a:prstGeom prst="rightArrow">
            <a:avLst/>
          </a:prstGeom>
          <a:ln>
            <a:solidFill>
              <a:srgbClr val="1D8D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0E2A0A-43F2-935A-78FD-5A1602476D9A}"/>
              </a:ext>
            </a:extLst>
          </p:cNvPr>
          <p:cNvSpPr txBox="1"/>
          <p:nvPr/>
        </p:nvSpPr>
        <p:spPr>
          <a:xfrm>
            <a:off x="1409730" y="5458850"/>
            <a:ext cx="499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Both methods are applicable to specific cases </a:t>
            </a:r>
            <a:endParaRPr lang="en-BE" sz="2000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FDEA586F-9CE0-44EC-67EA-7E2CE15799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029" r="7669"/>
          <a:stretch>
            <a:fillRect/>
          </a:stretch>
        </p:blipFill>
        <p:spPr>
          <a:xfrm>
            <a:off x="6530340" y="2553514"/>
            <a:ext cx="5377286" cy="25235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13BC37-A9FC-BB85-E891-D0FE340581E9}"/>
              </a:ext>
            </a:extLst>
          </p:cNvPr>
          <p:cNvSpPr txBox="1"/>
          <p:nvPr/>
        </p:nvSpPr>
        <p:spPr>
          <a:xfrm>
            <a:off x="8060401" y="5153976"/>
            <a:ext cx="35968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Figure from Á. Koszorús</a:t>
            </a:r>
            <a:endParaRPr lang="en-BE" sz="11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98F4C7-E150-2293-6E03-F0893C10C12D}"/>
              </a:ext>
            </a:extLst>
          </p:cNvPr>
          <p:cNvSpPr/>
          <p:nvPr/>
        </p:nvSpPr>
        <p:spPr>
          <a:xfrm>
            <a:off x="6402930" y="4914900"/>
            <a:ext cx="744630" cy="2390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41181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9A93F1-96A6-5388-BFB1-C5E4E4BB3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Intituut voor Kern en Stralingsfysica, KU Leuven, Belgium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0D3C55-381C-4384-7DAC-C527AF30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5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BD234AE-09CB-1DB9-B4ED-AE4581C63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Cases at CRIS</a:t>
            </a:r>
            <a:endParaRPr lang="en-BE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E92AD6D-E970-6EC7-79B8-F8C2B2D334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93979"/>
              </p:ext>
            </p:extLst>
          </p:nvPr>
        </p:nvGraphicFramePr>
        <p:xfrm>
          <a:off x="1431120" y="2736909"/>
          <a:ext cx="9204959" cy="256621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80421">
                  <a:extLst>
                    <a:ext uri="{9D8B030D-6E8A-4147-A177-3AD203B41FA5}">
                      <a16:colId xmlns:a16="http://schemas.microsoft.com/office/drawing/2014/main" val="965375843"/>
                    </a:ext>
                  </a:extLst>
                </a:gridCol>
                <a:gridCol w="3688691">
                  <a:extLst>
                    <a:ext uri="{9D8B030D-6E8A-4147-A177-3AD203B41FA5}">
                      <a16:colId xmlns:a16="http://schemas.microsoft.com/office/drawing/2014/main" val="460881178"/>
                    </a:ext>
                  </a:extLst>
                </a:gridCol>
                <a:gridCol w="2935847">
                  <a:extLst>
                    <a:ext uri="{9D8B030D-6E8A-4147-A177-3AD203B41FA5}">
                      <a16:colId xmlns:a16="http://schemas.microsoft.com/office/drawing/2014/main" val="3014071573"/>
                    </a:ext>
                  </a:extLst>
                </a:gridCol>
              </a:tblGrid>
              <a:tr h="585012"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noProof="0" dirty="0">
                          <a:solidFill>
                            <a:schemeClr val="bg1"/>
                          </a:solidFill>
                        </a:rPr>
                        <a:t>Element</a:t>
                      </a:r>
                      <a:endParaRPr lang="en-US" sz="2000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1D8D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noProof="0" dirty="0">
                          <a:solidFill>
                            <a:schemeClr val="bg1"/>
                          </a:solidFill>
                        </a:rPr>
                        <a:t>Proposed </a:t>
                      </a:r>
                      <a:endParaRPr lang="en-US" sz="2000" b="1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1D8D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027353" rtl="0" eaLnBrk="1" latinLnBrk="0" hangingPunct="1"/>
                      <a:r>
                        <a:rPr lang="en-US" sz="20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Outstanding cases</a:t>
                      </a:r>
                    </a:p>
                  </a:txBody>
                  <a:tcPr>
                    <a:solidFill>
                      <a:srgbClr val="1D8D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523989"/>
                  </a:ext>
                </a:extLst>
              </a:tr>
              <a:tr h="350535"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Silver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027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kern="1200" baseline="300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94-129</a:t>
                      </a:r>
                      <a:r>
                        <a:rPr lang="en-US" sz="20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Ag  [1]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027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baseline="300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124-129</a:t>
                      </a:r>
                      <a:r>
                        <a:rPr lang="en-US" sz="20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43686"/>
                  </a:ext>
                </a:extLst>
              </a:tr>
              <a:tr h="350535">
                <a:tc>
                  <a:txBody>
                    <a:bodyPr/>
                    <a:lstStyle/>
                    <a:p>
                      <a:pPr marL="0" algn="ctr" defTabSz="3027353" rtl="0" eaLnBrk="1" latinLnBrk="0" hangingPunct="1"/>
                      <a:r>
                        <a:rPr lang="en-US" sz="20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Indium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3027353" rtl="0" eaLnBrk="1" latinLnBrk="0" hangingPunct="1"/>
                      <a:r>
                        <a:rPr lang="en-US" sz="20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kern="1200" baseline="300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100-134</a:t>
                      </a:r>
                      <a:r>
                        <a:rPr lang="en-US" sz="20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 [2]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3027353" rtl="0" eaLnBrk="1" latinLnBrk="0" hangingPunct="1"/>
                      <a:r>
                        <a:rPr lang="en-US" sz="2000" kern="1200" baseline="300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131-134</a:t>
                      </a:r>
                      <a:r>
                        <a:rPr lang="en-US" sz="20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9083088"/>
                  </a:ext>
                </a:extLst>
              </a:tr>
              <a:tr h="350535">
                <a:tc>
                  <a:txBody>
                    <a:bodyPr/>
                    <a:lstStyle/>
                    <a:p>
                      <a:pPr marL="0" algn="ctr" defTabSz="3027353" rtl="0" eaLnBrk="1" latinLnBrk="0" hangingPunct="1"/>
                      <a:r>
                        <a:rPr lang="en-US" sz="20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3027353" rtl="0" eaLnBrk="1" latinLnBrk="0" hangingPunct="1"/>
                      <a:r>
                        <a:rPr lang="en-US" sz="2000" kern="1200" baseline="300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101-136</a:t>
                      </a:r>
                      <a:r>
                        <a:rPr lang="en-US" sz="2000" noProof="0" dirty="0"/>
                        <a:t>Sn [3], [4]</a:t>
                      </a:r>
                      <a:endParaRPr lang="en-US" sz="20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027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baseline="300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101-103</a:t>
                      </a:r>
                      <a:r>
                        <a:rPr lang="en-US" sz="200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Sn, </a:t>
                      </a:r>
                      <a:r>
                        <a:rPr lang="en-US" sz="2000" kern="1200" baseline="300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135-136</a:t>
                      </a:r>
                      <a:r>
                        <a:rPr lang="en-US" sz="200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Sn</a:t>
                      </a:r>
                      <a:endParaRPr lang="en-US" sz="20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7125242"/>
                  </a:ext>
                </a:extLst>
              </a:tr>
              <a:tr h="350535">
                <a:tc>
                  <a:txBody>
                    <a:bodyPr/>
                    <a:lstStyle/>
                    <a:p>
                      <a:pPr marL="0" algn="ctr" defTabSz="3027353" rtl="0" eaLnBrk="1" latinLnBrk="0" hangingPunct="1"/>
                      <a:r>
                        <a:rPr lang="en-US" sz="20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Antimony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3027353" rtl="0" eaLnBrk="1" latinLnBrk="0" hangingPunct="1"/>
                      <a:r>
                        <a:rPr lang="en-US" sz="2000" kern="1200" baseline="300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107-111</a:t>
                      </a:r>
                      <a:r>
                        <a:rPr lang="en-US" sz="2000" noProof="0" dirty="0"/>
                        <a:t>Sb [5]</a:t>
                      </a:r>
                      <a:endParaRPr lang="en-US" sz="20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027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baseline="300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107-110</a:t>
                      </a:r>
                      <a:r>
                        <a:rPr lang="en-US" sz="2000" noProof="0" dirty="0"/>
                        <a:t>Sb</a:t>
                      </a:r>
                      <a:endParaRPr lang="en-US" sz="20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3611573"/>
                  </a:ext>
                </a:extLst>
              </a:tr>
              <a:tr h="350535">
                <a:tc>
                  <a:txBody>
                    <a:bodyPr/>
                    <a:lstStyle/>
                    <a:p>
                      <a:pPr marL="0" algn="ctr" defTabSz="3027353" rtl="0" eaLnBrk="1" latinLnBrk="0" hangingPunct="1"/>
                      <a:r>
                        <a:rPr lang="en-US" sz="20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Copper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3027353" rtl="0" eaLnBrk="1" latinLnBrk="0" hangingPunct="1"/>
                      <a:r>
                        <a:rPr lang="en-US" sz="2000" kern="1200" baseline="300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75-79</a:t>
                      </a:r>
                      <a:r>
                        <a:rPr lang="en-US" sz="20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Cu [6]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027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baseline="300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79</a:t>
                      </a:r>
                      <a:r>
                        <a:rPr lang="en-US" sz="20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5457796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AFB71DE7-991A-BA74-97B4-B3D30964CAE5}"/>
              </a:ext>
            </a:extLst>
          </p:cNvPr>
          <p:cNvSpPr txBox="1"/>
          <p:nvPr/>
        </p:nvSpPr>
        <p:spPr>
          <a:xfrm>
            <a:off x="576000" y="1728469"/>
            <a:ext cx="9204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These cases provide an excellent test for the evolution of shell structure far from stability</a:t>
            </a:r>
            <a:endParaRPr lang="en-BE" sz="2000" dirty="0"/>
          </a:p>
        </p:txBody>
      </p:sp>
    </p:spTree>
    <p:extLst>
      <p:ext uri="{BB962C8B-B14F-4D97-AF65-F5344CB8AC3E}">
        <p14:creationId xmlns:p14="http://schemas.microsoft.com/office/powerpoint/2010/main" val="1246262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ADC422DD-103C-D93B-7DC2-DA1512C1EF5A}"/>
              </a:ext>
            </a:extLst>
          </p:cNvPr>
          <p:cNvGrpSpPr/>
          <p:nvPr/>
        </p:nvGrpSpPr>
        <p:grpSpPr>
          <a:xfrm>
            <a:off x="6171849" y="1704201"/>
            <a:ext cx="5093199" cy="3154905"/>
            <a:chOff x="2763668" y="1520276"/>
            <a:chExt cx="7069758" cy="437544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BF61EC0-28A1-8DEC-5959-49CD3FD82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1097" r="12185"/>
            <a:stretch>
              <a:fillRect/>
            </a:stretch>
          </p:blipFill>
          <p:spPr>
            <a:xfrm>
              <a:off x="2763668" y="1520276"/>
              <a:ext cx="7069758" cy="437544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5BBD621-4C8D-F360-5B5C-99F40D98D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5435" t="2477" r="-1" b="2222"/>
            <a:stretch>
              <a:fillRect/>
            </a:stretch>
          </p:blipFill>
          <p:spPr>
            <a:xfrm>
              <a:off x="2977517" y="1922712"/>
              <a:ext cx="60584" cy="3921759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BC849EF-179D-1676-F295-8B2B7E42D881}"/>
              </a:ext>
            </a:extLst>
          </p:cNvPr>
          <p:cNvSpPr txBox="1"/>
          <p:nvPr/>
        </p:nvSpPr>
        <p:spPr>
          <a:xfrm>
            <a:off x="6422165" y="4858832"/>
            <a:ext cx="3243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0</a:t>
            </a:r>
            <a:endParaRPr lang="en-BE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E6C9D1-B221-5B26-C032-2A1787171C9D}"/>
              </a:ext>
            </a:extLst>
          </p:cNvPr>
          <p:cNvSpPr txBox="1"/>
          <p:nvPr/>
        </p:nvSpPr>
        <p:spPr>
          <a:xfrm>
            <a:off x="6786032" y="4858832"/>
            <a:ext cx="716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1000</a:t>
            </a:r>
            <a:endParaRPr lang="en-BE" sz="1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C8228C-B3F3-9134-F3A2-0C4462B0005E}"/>
              </a:ext>
            </a:extLst>
          </p:cNvPr>
          <p:cNvSpPr txBox="1"/>
          <p:nvPr/>
        </p:nvSpPr>
        <p:spPr>
          <a:xfrm>
            <a:off x="7441931" y="4858832"/>
            <a:ext cx="6817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2000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CA8FF4-472D-74C1-F72B-2BC4A6CD6C86}"/>
              </a:ext>
            </a:extLst>
          </p:cNvPr>
          <p:cNvSpPr txBox="1"/>
          <p:nvPr/>
        </p:nvSpPr>
        <p:spPr>
          <a:xfrm>
            <a:off x="8089343" y="4858832"/>
            <a:ext cx="63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3000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A86C91-05B0-0C2A-5BD8-BD4F31BCCE99}"/>
              </a:ext>
            </a:extLst>
          </p:cNvPr>
          <p:cNvSpPr txBox="1"/>
          <p:nvPr/>
        </p:nvSpPr>
        <p:spPr>
          <a:xfrm>
            <a:off x="8752286" y="4858832"/>
            <a:ext cx="63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4000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268018-7F87-B059-91E2-5C4908C48F0E}"/>
              </a:ext>
            </a:extLst>
          </p:cNvPr>
          <p:cNvSpPr txBox="1"/>
          <p:nvPr/>
        </p:nvSpPr>
        <p:spPr>
          <a:xfrm>
            <a:off x="9377871" y="4858832"/>
            <a:ext cx="677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5000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A79897-F9E1-BEE2-AB3F-8BF58FE5F545}"/>
              </a:ext>
            </a:extLst>
          </p:cNvPr>
          <p:cNvSpPr txBox="1"/>
          <p:nvPr/>
        </p:nvSpPr>
        <p:spPr>
          <a:xfrm>
            <a:off x="9960781" y="4858832"/>
            <a:ext cx="725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6000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FF51B-5025-523B-F48D-1E0DFD546949}"/>
              </a:ext>
            </a:extLst>
          </p:cNvPr>
          <p:cNvSpPr txBox="1"/>
          <p:nvPr/>
        </p:nvSpPr>
        <p:spPr>
          <a:xfrm>
            <a:off x="10583820" y="4858832"/>
            <a:ext cx="637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7000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5125E73-F6A1-57CE-E91E-0EEC644664A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15" t="22128" b="58202"/>
          <a:stretch>
            <a:fillRect/>
          </a:stretch>
        </p:blipFill>
        <p:spPr>
          <a:xfrm>
            <a:off x="6296158" y="4798057"/>
            <a:ext cx="5149502" cy="375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3AB1094-11BD-A9E1-3B2E-A8614C036BAD}"/>
              </a:ext>
            </a:extLst>
          </p:cNvPr>
          <p:cNvSpPr txBox="1"/>
          <p:nvPr/>
        </p:nvSpPr>
        <p:spPr>
          <a:xfrm>
            <a:off x="6053059" y="4565900"/>
            <a:ext cx="3243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0</a:t>
            </a:r>
            <a:endParaRPr lang="en-BE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CC6998-583B-32F3-F690-164344A3B3D8}"/>
              </a:ext>
            </a:extLst>
          </p:cNvPr>
          <p:cNvSpPr txBox="1"/>
          <p:nvPr/>
        </p:nvSpPr>
        <p:spPr>
          <a:xfrm>
            <a:off x="6047398" y="3975290"/>
            <a:ext cx="3243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</a:t>
            </a:r>
            <a:endParaRPr lang="en-BE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1F72EE-3B12-D104-7035-DDDC612991FA}"/>
              </a:ext>
            </a:extLst>
          </p:cNvPr>
          <p:cNvSpPr txBox="1"/>
          <p:nvPr/>
        </p:nvSpPr>
        <p:spPr>
          <a:xfrm>
            <a:off x="6045186" y="3304290"/>
            <a:ext cx="3243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</a:t>
            </a:r>
            <a:endParaRPr lang="en-BE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76EB86-1931-8229-DC2D-B5D3700DC0E5}"/>
              </a:ext>
            </a:extLst>
          </p:cNvPr>
          <p:cNvSpPr txBox="1"/>
          <p:nvPr/>
        </p:nvSpPr>
        <p:spPr>
          <a:xfrm>
            <a:off x="6045186" y="2595263"/>
            <a:ext cx="3243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6</a:t>
            </a:r>
            <a:endParaRPr lang="en-BE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4BFB17-5E4F-91E0-43D3-3A073CC407A5}"/>
              </a:ext>
            </a:extLst>
          </p:cNvPr>
          <p:cNvSpPr txBox="1"/>
          <p:nvPr/>
        </p:nvSpPr>
        <p:spPr>
          <a:xfrm>
            <a:off x="6047398" y="1904672"/>
            <a:ext cx="3243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8</a:t>
            </a:r>
            <a:endParaRPr lang="en-BE" sz="16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4A849D-1655-8CB3-3CE1-581B00788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4415891" cy="2794555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Spectra shows </a:t>
            </a:r>
            <a:r>
              <a:rPr lang="en-US" sz="2000" baseline="30000" dirty="0"/>
              <a:t>101</a:t>
            </a:r>
            <a:r>
              <a:rPr lang="en-US" sz="2000" dirty="0"/>
              <a:t>In from CRIS </a:t>
            </a:r>
          </a:p>
          <a:p>
            <a:r>
              <a:rPr lang="en-US" sz="2000" dirty="0"/>
              <a:t>Expect 6 peaks from a P</a:t>
            </a:r>
            <a:r>
              <a:rPr lang="en-US" sz="2000" baseline="-25000" dirty="0"/>
              <a:t>3/2</a:t>
            </a:r>
            <a:r>
              <a:rPr lang="en-US" sz="2000" dirty="0"/>
              <a:t> to S</a:t>
            </a:r>
            <a:r>
              <a:rPr lang="en-US" sz="2000" baseline="-25000" dirty="0"/>
              <a:t>1/2</a:t>
            </a:r>
            <a:r>
              <a:rPr lang="en-US" sz="2000" dirty="0"/>
              <a:t> transition</a:t>
            </a:r>
          </a:p>
          <a:p>
            <a:r>
              <a:rPr lang="en-US" sz="2000" dirty="0"/>
              <a:t>Proton-beam gate analysis used distinguish </a:t>
            </a:r>
            <a:r>
              <a:rPr lang="en-US" sz="2000" baseline="30000" dirty="0"/>
              <a:t>101</a:t>
            </a:r>
            <a:r>
              <a:rPr lang="en-US" sz="2000" dirty="0"/>
              <a:t>In signals from contaminants</a:t>
            </a:r>
          </a:p>
          <a:p>
            <a:r>
              <a:rPr lang="en-US" sz="2000" dirty="0"/>
              <a:t>Peaks 0,1 and 8 are not from </a:t>
            </a:r>
            <a:r>
              <a:rPr lang="en-US" sz="2000" baseline="30000" dirty="0"/>
              <a:t>101</a:t>
            </a:r>
            <a:r>
              <a:rPr lang="en-US" sz="2000" dirty="0"/>
              <a:t>In</a:t>
            </a:r>
          </a:p>
          <a:p>
            <a:r>
              <a:rPr lang="en-US" sz="2000" dirty="0"/>
              <a:t>Contamination from </a:t>
            </a:r>
            <a:r>
              <a:rPr lang="en-US" sz="2000" dirty="0" err="1"/>
              <a:t>SrF</a:t>
            </a:r>
            <a:r>
              <a:rPr lang="en-US" sz="2000" dirty="0"/>
              <a:t> molecules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218172-A620-99EC-8122-AEBFC3C0B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Intituut voor Kern en Stralingsfysica, KU Leuven, Belgium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08B09A-B794-6921-0600-8E128D0ED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6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9F3E436-5E32-0681-4915-A7DA130DB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 case: Indium</a:t>
            </a:r>
            <a:endParaRPr lang="en-B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FC99E2-F617-C24B-E56C-2EF26EBD8C7C}"/>
              </a:ext>
            </a:extLst>
          </p:cNvPr>
          <p:cNvSpPr txBox="1"/>
          <p:nvPr/>
        </p:nvSpPr>
        <p:spPr>
          <a:xfrm>
            <a:off x="6440730" y="5845051"/>
            <a:ext cx="50023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Figure adapted from [7]</a:t>
            </a:r>
            <a:endParaRPr lang="en-BE" sz="11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D10EEC-F711-CDB0-7A88-D9FF7800D0B3}"/>
              </a:ext>
            </a:extLst>
          </p:cNvPr>
          <p:cNvSpPr/>
          <p:nvPr/>
        </p:nvSpPr>
        <p:spPr>
          <a:xfrm>
            <a:off x="8218235" y="1592009"/>
            <a:ext cx="488627" cy="2941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168FA4-D25F-2682-3192-830840AD48D2}"/>
              </a:ext>
            </a:extLst>
          </p:cNvPr>
          <p:cNvSpPr/>
          <p:nvPr/>
        </p:nvSpPr>
        <p:spPr>
          <a:xfrm>
            <a:off x="8263659" y="2050153"/>
            <a:ext cx="488627" cy="2941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7A16E8-8D08-F561-0702-66F0E48BEA3A}"/>
              </a:ext>
            </a:extLst>
          </p:cNvPr>
          <p:cNvSpPr/>
          <p:nvPr/>
        </p:nvSpPr>
        <p:spPr>
          <a:xfrm>
            <a:off x="9472154" y="2303640"/>
            <a:ext cx="488627" cy="239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57F3A9-58E6-CDA6-77B9-0D036F5A26FF}"/>
              </a:ext>
            </a:extLst>
          </p:cNvPr>
          <p:cNvSpPr/>
          <p:nvPr/>
        </p:nvSpPr>
        <p:spPr>
          <a:xfrm>
            <a:off x="8781635" y="2372098"/>
            <a:ext cx="375093" cy="239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5BFE94-5C23-D9CF-B0BF-48B44339E825}"/>
              </a:ext>
            </a:extLst>
          </p:cNvPr>
          <p:cNvSpPr/>
          <p:nvPr/>
        </p:nvSpPr>
        <p:spPr>
          <a:xfrm>
            <a:off x="10081651" y="2372097"/>
            <a:ext cx="488627" cy="239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C4F70D-2F39-F4FF-25A0-5386644DF1F2}"/>
              </a:ext>
            </a:extLst>
          </p:cNvPr>
          <p:cNvSpPr/>
          <p:nvPr/>
        </p:nvSpPr>
        <p:spPr>
          <a:xfrm>
            <a:off x="9070128" y="2453441"/>
            <a:ext cx="488627" cy="239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A0F96B7-4897-CB92-12BF-1B0BA13A0AFE}"/>
              </a:ext>
            </a:extLst>
          </p:cNvPr>
          <p:cNvSpPr/>
          <p:nvPr/>
        </p:nvSpPr>
        <p:spPr>
          <a:xfrm>
            <a:off x="10113181" y="2845910"/>
            <a:ext cx="488627" cy="239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2D381D0-BCB0-B132-F297-CC2982E81023}"/>
              </a:ext>
            </a:extLst>
          </p:cNvPr>
          <p:cNvSpPr/>
          <p:nvPr/>
        </p:nvSpPr>
        <p:spPr>
          <a:xfrm>
            <a:off x="10339507" y="3871843"/>
            <a:ext cx="488627" cy="239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BDE2EDB2-A2CF-EF18-FEE3-89E8AD3F0A34}"/>
              </a:ext>
            </a:extLst>
          </p:cNvPr>
          <p:cNvSpPr/>
          <p:nvPr/>
        </p:nvSpPr>
        <p:spPr>
          <a:xfrm>
            <a:off x="7502635" y="3685279"/>
            <a:ext cx="488627" cy="239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5902E8E-229A-FD9F-D558-BB339B1116EA}"/>
              </a:ext>
            </a:extLst>
          </p:cNvPr>
          <p:cNvSpPr txBox="1"/>
          <p:nvPr/>
        </p:nvSpPr>
        <p:spPr>
          <a:xfrm>
            <a:off x="7664086" y="3685279"/>
            <a:ext cx="507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0</a:t>
            </a:r>
            <a:endParaRPr lang="en-BE" sz="1600" dirty="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BA14914-C002-1FA5-B6BC-ADEFE22D5E98}"/>
              </a:ext>
            </a:extLst>
          </p:cNvPr>
          <p:cNvSpPr txBox="1"/>
          <p:nvPr/>
        </p:nvSpPr>
        <p:spPr>
          <a:xfrm>
            <a:off x="8103500" y="1640001"/>
            <a:ext cx="223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</a:t>
            </a:r>
            <a:endParaRPr lang="en-BE" sz="160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6559D64A-A469-DE67-8AD7-213254FB6FA9}"/>
              </a:ext>
            </a:extLst>
          </p:cNvPr>
          <p:cNvSpPr txBox="1"/>
          <p:nvPr/>
        </p:nvSpPr>
        <p:spPr>
          <a:xfrm>
            <a:off x="8245554" y="2102789"/>
            <a:ext cx="223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</a:t>
            </a:r>
            <a:endParaRPr lang="en-BE" sz="1600" dirty="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A7D9714-A9AB-E4F9-BE18-62CBD24B0E71}"/>
              </a:ext>
            </a:extLst>
          </p:cNvPr>
          <p:cNvSpPr txBox="1"/>
          <p:nvPr/>
        </p:nvSpPr>
        <p:spPr>
          <a:xfrm>
            <a:off x="8781635" y="2385015"/>
            <a:ext cx="223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</a:t>
            </a:r>
            <a:endParaRPr lang="en-BE" sz="1600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F70ECD94-42CE-43FA-092E-4332FBE22BFC}"/>
              </a:ext>
            </a:extLst>
          </p:cNvPr>
          <p:cNvSpPr txBox="1"/>
          <p:nvPr/>
        </p:nvSpPr>
        <p:spPr>
          <a:xfrm>
            <a:off x="9221585" y="2453441"/>
            <a:ext cx="223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</a:t>
            </a:r>
            <a:endParaRPr lang="en-BE" sz="1600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AA5D65A-3DBF-96E8-5CFB-A65B73E9DBD0}"/>
              </a:ext>
            </a:extLst>
          </p:cNvPr>
          <p:cNvSpPr txBox="1"/>
          <p:nvPr/>
        </p:nvSpPr>
        <p:spPr>
          <a:xfrm>
            <a:off x="9541946" y="2248883"/>
            <a:ext cx="223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5</a:t>
            </a:r>
            <a:endParaRPr lang="en-BE" sz="1600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26A38A6-8970-C349-981D-8A03CB262014}"/>
              </a:ext>
            </a:extLst>
          </p:cNvPr>
          <p:cNvSpPr txBox="1"/>
          <p:nvPr/>
        </p:nvSpPr>
        <p:spPr>
          <a:xfrm>
            <a:off x="10011245" y="2354028"/>
            <a:ext cx="223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6</a:t>
            </a:r>
            <a:endParaRPr lang="en-BE" sz="1600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CB18A6FB-95C6-1637-5E09-422183B84858}"/>
              </a:ext>
            </a:extLst>
          </p:cNvPr>
          <p:cNvSpPr txBox="1"/>
          <p:nvPr/>
        </p:nvSpPr>
        <p:spPr>
          <a:xfrm>
            <a:off x="10133858" y="2866186"/>
            <a:ext cx="223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7</a:t>
            </a:r>
            <a:endParaRPr lang="en-BE" sz="1600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527F8670-F45E-69A3-B992-83074896A8A9}"/>
              </a:ext>
            </a:extLst>
          </p:cNvPr>
          <p:cNvSpPr txBox="1"/>
          <p:nvPr/>
        </p:nvSpPr>
        <p:spPr>
          <a:xfrm>
            <a:off x="10341176" y="3864343"/>
            <a:ext cx="223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8</a:t>
            </a:r>
            <a:endParaRPr lang="en-BE" sz="1600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83ABD3F2-EE81-3A50-8284-6D0CA4663A7E}"/>
              </a:ext>
            </a:extLst>
          </p:cNvPr>
          <p:cNvSpPr txBox="1"/>
          <p:nvPr/>
        </p:nvSpPr>
        <p:spPr>
          <a:xfrm>
            <a:off x="7733162" y="5230920"/>
            <a:ext cx="2227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Frequency [MHz]</a:t>
            </a:r>
            <a:endParaRPr lang="en-BE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807DAD3-001B-E5E5-3D3F-21E2235AB3E8}"/>
              </a:ext>
            </a:extLst>
          </p:cNvPr>
          <p:cNvSpPr txBox="1"/>
          <p:nvPr/>
        </p:nvSpPr>
        <p:spPr>
          <a:xfrm rot="16200000">
            <a:off x="5184639" y="3096987"/>
            <a:ext cx="1215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Rate [Hz]</a:t>
            </a:r>
            <a:endParaRPr lang="en-BE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0E7015D-6505-63A8-F6F2-E68C23A5CB78}"/>
              </a:ext>
            </a:extLst>
          </p:cNvPr>
          <p:cNvSpPr txBox="1"/>
          <p:nvPr/>
        </p:nvSpPr>
        <p:spPr>
          <a:xfrm>
            <a:off x="1338314" y="4937145"/>
            <a:ext cx="3653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Three resonance peaks due to ionized contaminants </a:t>
            </a:r>
            <a:endParaRPr lang="en-BE" sz="2000" dirty="0"/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10E06645-D038-84D8-E673-F6FBDFBD537C}"/>
              </a:ext>
            </a:extLst>
          </p:cNvPr>
          <p:cNvSpPr/>
          <p:nvPr/>
        </p:nvSpPr>
        <p:spPr>
          <a:xfrm>
            <a:off x="680434" y="5077032"/>
            <a:ext cx="518579" cy="338554"/>
          </a:xfrm>
          <a:prstGeom prst="rightArrow">
            <a:avLst/>
          </a:prstGeom>
          <a:ln>
            <a:solidFill>
              <a:srgbClr val="1D8D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94166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3F4204-0160-91A8-6051-221233F70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1" y="1656000"/>
            <a:ext cx="3558678" cy="4464000"/>
          </a:xfrm>
        </p:spPr>
        <p:txBody>
          <a:bodyPr>
            <a:normAutofit/>
          </a:bodyPr>
          <a:lstStyle/>
          <a:p>
            <a:r>
              <a:rPr lang="en-US" sz="2000" dirty="0"/>
              <a:t>Spectra of </a:t>
            </a:r>
            <a:r>
              <a:rPr lang="en-US" sz="2000" baseline="30000" dirty="0"/>
              <a:t>119</a:t>
            </a:r>
            <a:r>
              <a:rPr lang="en-US" sz="2000" dirty="0"/>
              <a:t>Ag</a:t>
            </a:r>
          </a:p>
          <a:p>
            <a:r>
              <a:rPr lang="en-US" sz="2000" dirty="0"/>
              <a:t>Low background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1AD57A-65E7-6C82-58FE-502D4AB95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Intituut voor Kern en Stralingsfysica, KU Leuven, Belgium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9E162F-F066-031C-54B1-C66698BE7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7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FB16517-CC3D-56F2-3F1B-C653930A4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Specific case: Silver</a:t>
            </a:r>
            <a:endParaRPr lang="en-BE" dirty="0">
              <a:latin typeface="Arial"/>
              <a:cs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756AA1-AFD6-BA73-079E-3BFD4D167C16}"/>
              </a:ext>
            </a:extLst>
          </p:cNvPr>
          <p:cNvGrpSpPr/>
          <p:nvPr/>
        </p:nvGrpSpPr>
        <p:grpSpPr>
          <a:xfrm>
            <a:off x="4421294" y="1531619"/>
            <a:ext cx="7770706" cy="2520563"/>
            <a:chOff x="4271537" y="1260875"/>
            <a:chExt cx="7525932" cy="242722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D19BDF-B506-D780-19F7-FBEE20501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3083" y="3215619"/>
              <a:ext cx="7224386" cy="472481"/>
            </a:xfrm>
            <a:prstGeom prst="rect">
              <a:avLst/>
            </a:prstGeom>
          </p:spPr>
        </p:pic>
        <p:pic>
          <p:nvPicPr>
            <p:cNvPr id="11" name="Content Placeholder 10" descr="A few different graphs showing different events&#10;&#10;AI-generated content may be incorrect.">
              <a:extLst>
                <a:ext uri="{FF2B5EF4-FFF2-40B4-BE49-F238E27FC236}">
                  <a16:creationId xmlns:a16="http://schemas.microsoft.com/office/drawing/2014/main" id="{A59EE625-B8C4-FD55-4342-8AF5E6495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57032"/>
            <a:stretch>
              <a:fillRect/>
            </a:stretch>
          </p:blipFill>
          <p:spPr>
            <a:xfrm>
              <a:off x="4271537" y="1260875"/>
              <a:ext cx="7419554" cy="2000485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C2EB955-4004-0377-4CA2-DC8C34F0821D}"/>
              </a:ext>
            </a:extLst>
          </p:cNvPr>
          <p:cNvSpPr txBox="1"/>
          <p:nvPr/>
        </p:nvSpPr>
        <p:spPr>
          <a:xfrm>
            <a:off x="6885508" y="4134386"/>
            <a:ext cx="50023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Figure from B. van den Borne </a:t>
            </a:r>
            <a:endParaRPr lang="en-BE" sz="11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757FEA5-AAA1-E27B-1F66-911E8D1C5B87}"/>
              </a:ext>
            </a:extLst>
          </p:cNvPr>
          <p:cNvGrpSpPr/>
          <p:nvPr/>
        </p:nvGrpSpPr>
        <p:grpSpPr>
          <a:xfrm>
            <a:off x="243816" y="3609032"/>
            <a:ext cx="4223047" cy="2203164"/>
            <a:chOff x="7968953" y="2473074"/>
            <a:chExt cx="4223047" cy="220316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EBD41BB-263C-F6AE-FB31-9739A6FE1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71000"/>
            <a:stretch>
              <a:fillRect/>
            </a:stretch>
          </p:blipFill>
          <p:spPr>
            <a:xfrm>
              <a:off x="7968953" y="2687418"/>
              <a:ext cx="4223047" cy="198882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EC56871-B282-800C-35E9-E6C40A4CF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21870"/>
            <a:stretch>
              <a:fillRect/>
            </a:stretch>
          </p:blipFill>
          <p:spPr>
            <a:xfrm>
              <a:off x="8003844" y="2473074"/>
              <a:ext cx="4183743" cy="2143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5186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723B67-E990-6DAF-28E2-CB3560735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Intituut voor Kern en Stralingsfysica, KU Leuven, Belgium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85267-0F18-AEE8-A681-FAF7E248B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8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A02A9D4-ED36-B0BB-CF70-E4117716B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Specific case: Silver</a:t>
            </a:r>
            <a:endParaRPr lang="en-BE" dirty="0">
              <a:latin typeface="Arial"/>
              <a:cs typeface="Arial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140B446-83A3-CB06-CDF9-DC848F1F1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1" y="1656000"/>
            <a:ext cx="3922108" cy="4464000"/>
          </a:xfrm>
        </p:spPr>
        <p:txBody>
          <a:bodyPr>
            <a:normAutofit/>
          </a:bodyPr>
          <a:lstStyle/>
          <a:p>
            <a:r>
              <a:rPr lang="en-US" sz="2000" dirty="0"/>
              <a:t>Spectra </a:t>
            </a:r>
            <a:r>
              <a:rPr lang="en-US" sz="2000" baseline="30000" dirty="0"/>
              <a:t>123</a:t>
            </a:r>
            <a:r>
              <a:rPr lang="en-US" sz="2000" dirty="0"/>
              <a:t>Ag and </a:t>
            </a:r>
            <a:r>
              <a:rPr lang="en-US" sz="2000" baseline="30000" dirty="0"/>
              <a:t>123m</a:t>
            </a:r>
            <a:r>
              <a:rPr lang="en-US" sz="2000" dirty="0"/>
              <a:t>Ag</a:t>
            </a:r>
          </a:p>
          <a:p>
            <a:r>
              <a:rPr lang="en-US" sz="2000" dirty="0"/>
              <a:t>Background almost 1 event per bunch</a:t>
            </a:r>
          </a:p>
          <a:p>
            <a:r>
              <a:rPr lang="en-US" sz="2000" dirty="0"/>
              <a:t>Contaminants mostly Cs and Ba</a:t>
            </a:r>
          </a:p>
          <a:p>
            <a:r>
              <a:rPr lang="en-US" sz="2000" dirty="0">
                <a:latin typeface="Arial"/>
                <a:cs typeface="Arial"/>
              </a:rPr>
              <a:t>For </a:t>
            </a:r>
            <a:r>
              <a:rPr lang="en-US" sz="2000" baseline="30000" dirty="0">
                <a:latin typeface="Arial"/>
                <a:cs typeface="Arial"/>
              </a:rPr>
              <a:t>124</a:t>
            </a:r>
            <a:r>
              <a:rPr lang="en-US" sz="2000" dirty="0">
                <a:latin typeface="Arial"/>
                <a:cs typeface="Arial"/>
              </a:rPr>
              <a:t>Ag no resonance peak is visible</a:t>
            </a:r>
          </a:p>
        </p:txBody>
      </p:sp>
      <p:sp>
        <p:nvSpPr>
          <p:cNvPr id="6" name="Pfeil: nach rechts 6">
            <a:extLst>
              <a:ext uri="{FF2B5EF4-FFF2-40B4-BE49-F238E27FC236}">
                <a16:creationId xmlns:a16="http://schemas.microsoft.com/office/drawing/2014/main" id="{87D04771-38F4-28A5-55C4-04DB5DAC05E3}"/>
              </a:ext>
            </a:extLst>
          </p:cNvPr>
          <p:cNvSpPr/>
          <p:nvPr/>
        </p:nvSpPr>
        <p:spPr>
          <a:xfrm>
            <a:off x="381421" y="4972016"/>
            <a:ext cx="518579" cy="338554"/>
          </a:xfrm>
          <a:prstGeom prst="rightArrow">
            <a:avLst/>
          </a:prstGeom>
          <a:ln>
            <a:solidFill>
              <a:srgbClr val="1D8D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0AFF21-9B99-C6B1-6A8B-4D6FA999FC53}"/>
              </a:ext>
            </a:extLst>
          </p:cNvPr>
          <p:cNvSpPr txBox="1"/>
          <p:nvPr/>
        </p:nvSpPr>
        <p:spPr>
          <a:xfrm>
            <a:off x="1094580" y="4941238"/>
            <a:ext cx="3448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Decreasing signal to noise ratio</a:t>
            </a:r>
            <a:endParaRPr lang="en-BE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FCD801-45F2-DE00-CA55-885074DE4508}"/>
              </a:ext>
            </a:extLst>
          </p:cNvPr>
          <p:cNvGrpSpPr/>
          <p:nvPr/>
        </p:nvGrpSpPr>
        <p:grpSpPr>
          <a:xfrm>
            <a:off x="4770120" y="1231312"/>
            <a:ext cx="7104792" cy="2325518"/>
            <a:chOff x="4498109" y="1182831"/>
            <a:chExt cx="7460623" cy="2581517"/>
          </a:xfrm>
        </p:grpSpPr>
        <p:pic>
          <p:nvPicPr>
            <p:cNvPr id="14" name="Content Placeholder 10" descr="Several graphs showing different events&#10;&#10;AI-generated content may be incorrect.">
              <a:extLst>
                <a:ext uri="{FF2B5EF4-FFF2-40B4-BE49-F238E27FC236}">
                  <a16:creationId xmlns:a16="http://schemas.microsoft.com/office/drawing/2014/main" id="{9D20321B-D0F5-F55D-55F8-D6E81FF3C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-1" b="57086"/>
            <a:stretch>
              <a:fillRect/>
            </a:stretch>
          </p:blipFill>
          <p:spPr>
            <a:xfrm>
              <a:off x="4498109" y="1182831"/>
              <a:ext cx="7284638" cy="206329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914190E-B050-9810-E10D-C1461DC5A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77276" y="3246143"/>
              <a:ext cx="6881456" cy="518205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E598A7A-6573-2A3B-E7AB-18F5DCE1F442}"/>
              </a:ext>
            </a:extLst>
          </p:cNvPr>
          <p:cNvGrpSpPr/>
          <p:nvPr/>
        </p:nvGrpSpPr>
        <p:grpSpPr>
          <a:xfrm>
            <a:off x="5171297" y="3806150"/>
            <a:ext cx="6120092" cy="1879450"/>
            <a:chOff x="5273565" y="3317390"/>
            <a:chExt cx="6120092" cy="187945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4C80CCE-6510-9B8A-874A-77D798ABD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23945"/>
            <a:stretch>
              <a:fillRect/>
            </a:stretch>
          </p:blipFill>
          <p:spPr>
            <a:xfrm>
              <a:off x="5495266" y="5017169"/>
              <a:ext cx="5898391" cy="179671"/>
            </a:xfrm>
            <a:prstGeom prst="rect">
              <a:avLst/>
            </a:prstGeom>
          </p:spPr>
        </p:pic>
        <p:pic>
          <p:nvPicPr>
            <p:cNvPr id="12" name="Content Placeholder 6" descr="A graph of a frequency&#10;&#10;AI-generated content may be incorrect.">
              <a:extLst>
                <a:ext uri="{FF2B5EF4-FFF2-40B4-BE49-F238E27FC236}">
                  <a16:creationId xmlns:a16="http://schemas.microsoft.com/office/drawing/2014/main" id="{5219E060-A607-B4AA-713F-A107898D9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55889"/>
            <a:stretch>
              <a:fillRect/>
            </a:stretch>
          </p:blipFill>
          <p:spPr>
            <a:xfrm>
              <a:off x="5273565" y="3317390"/>
              <a:ext cx="6026197" cy="1741129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3D8ACEBF-17FC-1BD0-9733-341573E682E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" r="54726" b="6246"/>
          <a:stretch>
            <a:fillRect/>
          </a:stretch>
        </p:blipFill>
        <p:spPr>
          <a:xfrm>
            <a:off x="7022957" y="5726397"/>
            <a:ext cx="2860183" cy="3500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38A718-7F6B-F1CC-63EE-A0ADB14BFE61}"/>
              </a:ext>
            </a:extLst>
          </p:cNvPr>
          <p:cNvSpPr txBox="1"/>
          <p:nvPr/>
        </p:nvSpPr>
        <p:spPr>
          <a:xfrm>
            <a:off x="6024448" y="5945679"/>
            <a:ext cx="50023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Figure from B. van den Borne </a:t>
            </a:r>
            <a:endParaRPr lang="en-BE" sz="1100" dirty="0"/>
          </a:p>
        </p:txBody>
      </p:sp>
    </p:spTree>
    <p:extLst>
      <p:ext uri="{BB962C8B-B14F-4D97-AF65-F5344CB8AC3E}">
        <p14:creationId xmlns:p14="http://schemas.microsoft.com/office/powerpoint/2010/main" val="3538480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2C921-6F6A-ADC7-68C2-A79C7918D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9F1FEB-BEEA-FD5A-944C-227D086EF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Intituut voor Kern en Stralingsfysica, KU Leuven, Belgium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3C4EFD-7B77-678D-BF00-6C9971A2F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9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2011549-E885-506B-6403-45A32B01C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CRIS upgrade </a:t>
            </a:r>
            <a:endParaRPr lang="en-BE" dirty="0"/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865CAACB-463E-CF53-BF48-B251FC855710}"/>
              </a:ext>
            </a:extLst>
          </p:cNvPr>
          <p:cNvSpPr/>
          <p:nvPr/>
        </p:nvSpPr>
        <p:spPr>
          <a:xfrm rot="5400000">
            <a:off x="8892870" y="4603337"/>
            <a:ext cx="312705" cy="16189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12522EB7-7A7F-574F-23FF-41EA73C966F6}"/>
              </a:ext>
            </a:extLst>
          </p:cNvPr>
          <p:cNvSpPr txBox="1"/>
          <p:nvPr/>
        </p:nvSpPr>
        <p:spPr>
          <a:xfrm>
            <a:off x="8600608" y="5215944"/>
            <a:ext cx="81020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noProof="0"/>
              <a:t>Time</a:t>
            </a:r>
          </a:p>
        </p:txBody>
      </p: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26A171BE-2F83-B06B-FA42-523A498A2758}"/>
              </a:ext>
            </a:extLst>
          </p:cNvPr>
          <p:cNvGrpSpPr/>
          <p:nvPr/>
        </p:nvGrpSpPr>
        <p:grpSpPr>
          <a:xfrm>
            <a:off x="10417765" y="1695619"/>
            <a:ext cx="1494646" cy="1590730"/>
            <a:chOff x="10485726" y="2465756"/>
            <a:chExt cx="1494646" cy="1590730"/>
          </a:xfrm>
        </p:grpSpPr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F8393995-A06A-C8A2-801A-9E6F8280FDAC}"/>
                </a:ext>
              </a:extLst>
            </p:cNvPr>
            <p:cNvSpPr txBox="1"/>
            <p:nvPr/>
          </p:nvSpPr>
          <p:spPr>
            <a:xfrm rot="19116670">
              <a:off x="10621870" y="3656376"/>
              <a:ext cx="11324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noProof="0"/>
                <a:t>Buncher</a:t>
              </a:r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F3ED6F69-FFB1-5887-2AB1-FD2CA22DC422}"/>
                </a:ext>
              </a:extLst>
            </p:cNvPr>
            <p:cNvSpPr/>
            <p:nvPr/>
          </p:nvSpPr>
          <p:spPr>
            <a:xfrm rot="19146070">
              <a:off x="11206049" y="2800910"/>
              <a:ext cx="731906" cy="340019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F177D56E-2E07-7AEE-7D82-6CBD963067B4}"/>
                </a:ext>
              </a:extLst>
            </p:cNvPr>
            <p:cNvSpPr txBox="1"/>
            <p:nvPr/>
          </p:nvSpPr>
          <p:spPr>
            <a:xfrm rot="19116670">
              <a:off x="10757459" y="2465756"/>
              <a:ext cx="12229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noProof="0"/>
                <a:t>MR-ToF</a:t>
              </a:r>
            </a:p>
          </p:txBody>
        </p:sp>
        <p:sp>
          <p:nvSpPr>
            <p:cNvPr id="198" name="Rectangle: Rounded Corners 197">
              <a:extLst>
                <a:ext uri="{FF2B5EF4-FFF2-40B4-BE49-F238E27FC236}">
                  <a16:creationId xmlns:a16="http://schemas.microsoft.com/office/drawing/2014/main" id="{E1928617-EE7B-DB69-6BE5-B41D06B08A04}"/>
                </a:ext>
              </a:extLst>
            </p:cNvPr>
            <p:cNvSpPr/>
            <p:nvPr/>
          </p:nvSpPr>
          <p:spPr>
            <a:xfrm rot="19146070">
              <a:off x="10485726" y="3440247"/>
              <a:ext cx="731906" cy="340019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1DF0AC9-E01F-3FBE-E9BF-C0ED9EDC216A}"/>
              </a:ext>
            </a:extLst>
          </p:cNvPr>
          <p:cNvSpPr/>
          <p:nvPr/>
        </p:nvSpPr>
        <p:spPr>
          <a:xfrm rot="3030507">
            <a:off x="10469206" y="1547371"/>
            <a:ext cx="1229426" cy="1891518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8FD247-075E-3DEB-3CC6-CBE4B7C6D673}"/>
              </a:ext>
            </a:extLst>
          </p:cNvPr>
          <p:cNvSpPr txBox="1"/>
          <p:nvPr/>
        </p:nvSpPr>
        <p:spPr>
          <a:xfrm>
            <a:off x="9161072" y="799443"/>
            <a:ext cx="224159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/>
              <a:t>Future upgrade</a:t>
            </a:r>
            <a:endParaRPr lang="en-BE" sz="190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F9B7979B-50B6-0A72-49EA-7BB0520CB8F3}"/>
              </a:ext>
            </a:extLst>
          </p:cNvPr>
          <p:cNvCxnSpPr>
            <a:cxnSpLocks/>
          </p:cNvCxnSpPr>
          <p:nvPr/>
        </p:nvCxnSpPr>
        <p:spPr>
          <a:xfrm>
            <a:off x="10197326" y="1258716"/>
            <a:ext cx="512618" cy="634995"/>
          </a:xfrm>
          <a:prstGeom prst="line">
            <a:avLst/>
          </a:prstGeom>
          <a:ln w="349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36" name="Gruppieren 235">
            <a:extLst>
              <a:ext uri="{FF2B5EF4-FFF2-40B4-BE49-F238E27FC236}">
                <a16:creationId xmlns:a16="http://schemas.microsoft.com/office/drawing/2014/main" id="{0556C927-2498-230F-BB39-EEB34A449F4B}"/>
              </a:ext>
            </a:extLst>
          </p:cNvPr>
          <p:cNvGrpSpPr/>
          <p:nvPr/>
        </p:nvGrpSpPr>
        <p:grpSpPr>
          <a:xfrm>
            <a:off x="284560" y="4870262"/>
            <a:ext cx="4512052" cy="1215021"/>
            <a:chOff x="0" y="4766533"/>
            <a:chExt cx="4512052" cy="1215021"/>
          </a:xfrm>
        </p:grpSpPr>
        <p:grpSp>
          <p:nvGrpSpPr>
            <p:cNvPr id="199" name="Group 216">
              <a:extLst>
                <a:ext uri="{FF2B5EF4-FFF2-40B4-BE49-F238E27FC236}">
                  <a16:creationId xmlns:a16="http://schemas.microsoft.com/office/drawing/2014/main" id="{9CC3A729-3AE1-933F-DE39-736A02843A3D}"/>
                </a:ext>
              </a:extLst>
            </p:cNvPr>
            <p:cNvGrpSpPr/>
            <p:nvPr/>
          </p:nvGrpSpPr>
          <p:grpSpPr>
            <a:xfrm>
              <a:off x="336220" y="4875513"/>
              <a:ext cx="4115699" cy="1106021"/>
              <a:chOff x="23783242" y="22101653"/>
              <a:chExt cx="6349889" cy="1150178"/>
            </a:xfrm>
          </p:grpSpPr>
          <p:sp>
            <p:nvSpPr>
              <p:cNvPr id="223" name="TextBox 217">
                <a:extLst>
                  <a:ext uri="{FF2B5EF4-FFF2-40B4-BE49-F238E27FC236}">
                    <a16:creationId xmlns:a16="http://schemas.microsoft.com/office/drawing/2014/main" id="{C43FA351-DD5A-DD07-63A7-14B624A4AB6E}"/>
                  </a:ext>
                </a:extLst>
              </p:cNvPr>
              <p:cNvSpPr txBox="1"/>
              <p:nvPr/>
            </p:nvSpPr>
            <p:spPr>
              <a:xfrm>
                <a:off x="23783242" y="22101653"/>
                <a:ext cx="2241588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/>
                  <a:t>Ions</a:t>
                </a:r>
                <a:endParaRPr lang="en-BE" sz="1900"/>
              </a:p>
            </p:txBody>
          </p:sp>
          <p:sp>
            <p:nvSpPr>
              <p:cNvPr id="224" name="TextBox 218">
                <a:extLst>
                  <a:ext uri="{FF2B5EF4-FFF2-40B4-BE49-F238E27FC236}">
                    <a16:creationId xmlns:a16="http://schemas.microsoft.com/office/drawing/2014/main" id="{4D3BCE01-6646-4092-025B-381C8833CF10}"/>
                  </a:ext>
                </a:extLst>
              </p:cNvPr>
              <p:cNvSpPr txBox="1"/>
              <p:nvPr/>
            </p:nvSpPr>
            <p:spPr>
              <a:xfrm>
                <a:off x="23797697" y="22482389"/>
                <a:ext cx="2241588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/>
                  <a:t>He atoms</a:t>
                </a:r>
                <a:endParaRPr lang="en-BE" sz="1900"/>
              </a:p>
            </p:txBody>
          </p:sp>
          <p:sp>
            <p:nvSpPr>
              <p:cNvPr id="227" name="Arrow: Right 219">
                <a:extLst>
                  <a:ext uri="{FF2B5EF4-FFF2-40B4-BE49-F238E27FC236}">
                    <a16:creationId xmlns:a16="http://schemas.microsoft.com/office/drawing/2014/main" id="{9191491F-33F4-635F-1684-306FC1F16D51}"/>
                  </a:ext>
                </a:extLst>
              </p:cNvPr>
              <p:cNvSpPr/>
              <p:nvPr/>
            </p:nvSpPr>
            <p:spPr>
              <a:xfrm>
                <a:off x="25960207" y="22947420"/>
                <a:ext cx="485416" cy="202019"/>
              </a:xfrm>
              <a:prstGeom prst="rightArrow">
                <a:avLst>
                  <a:gd name="adj1" fmla="val 43660"/>
                  <a:gd name="adj2" fmla="val 50000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 sz="2600">
                  <a:solidFill>
                    <a:srgbClr val="FF0000"/>
                  </a:solidFill>
                </a:endParaRPr>
              </a:p>
            </p:txBody>
          </p:sp>
          <p:sp>
            <p:nvSpPr>
              <p:cNvPr id="233" name="TextBox 220">
                <a:extLst>
                  <a:ext uri="{FF2B5EF4-FFF2-40B4-BE49-F238E27FC236}">
                    <a16:creationId xmlns:a16="http://schemas.microsoft.com/office/drawing/2014/main" id="{714BF87A-7DA5-B8C9-0440-28FBAFA5D86F}"/>
                  </a:ext>
                </a:extLst>
              </p:cNvPr>
              <p:cNvSpPr txBox="1"/>
              <p:nvPr/>
            </p:nvSpPr>
            <p:spPr>
              <a:xfrm>
                <a:off x="26458428" y="22867110"/>
                <a:ext cx="2276573" cy="38472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 sz="1900"/>
                  <a:t>Laser beam</a:t>
                </a:r>
                <a:endParaRPr lang="en-BE" sz="1900"/>
              </a:p>
            </p:txBody>
          </p:sp>
          <p:sp>
            <p:nvSpPr>
              <p:cNvPr id="234" name="TextBox 224">
                <a:extLst>
                  <a:ext uri="{FF2B5EF4-FFF2-40B4-BE49-F238E27FC236}">
                    <a16:creationId xmlns:a16="http://schemas.microsoft.com/office/drawing/2014/main" id="{2998C754-F664-593C-36B6-AC7DA646A31F}"/>
                  </a:ext>
                </a:extLst>
              </p:cNvPr>
              <p:cNvSpPr txBox="1"/>
              <p:nvPr/>
            </p:nvSpPr>
            <p:spPr>
              <a:xfrm>
                <a:off x="26448650" y="22101653"/>
                <a:ext cx="3257841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/>
                  <a:t>K or Na atoms</a:t>
                </a:r>
                <a:endParaRPr lang="en-BE" sz="1900"/>
              </a:p>
            </p:txBody>
          </p:sp>
          <p:sp>
            <p:nvSpPr>
              <p:cNvPr id="235" name="TextBox 225">
                <a:extLst>
                  <a:ext uri="{FF2B5EF4-FFF2-40B4-BE49-F238E27FC236}">
                    <a16:creationId xmlns:a16="http://schemas.microsoft.com/office/drawing/2014/main" id="{CE5C18C6-7DB1-FC7C-37E0-92F53E05CEFD}"/>
                  </a:ext>
                </a:extLst>
              </p:cNvPr>
              <p:cNvSpPr txBox="1"/>
              <p:nvPr/>
            </p:nvSpPr>
            <p:spPr>
              <a:xfrm>
                <a:off x="26448650" y="22482389"/>
                <a:ext cx="3684481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/>
                  <a:t>Neutralized atoms</a:t>
                </a:r>
                <a:endParaRPr lang="en-BE" sz="1900"/>
              </a:p>
            </p:txBody>
          </p:sp>
        </p:grpSp>
        <p:sp>
          <p:nvSpPr>
            <p:cNvPr id="203" name="Rechteck 202">
              <a:extLst>
                <a:ext uri="{FF2B5EF4-FFF2-40B4-BE49-F238E27FC236}">
                  <a16:creationId xmlns:a16="http://schemas.microsoft.com/office/drawing/2014/main" id="{A29E307D-CC19-89D0-B6D0-CBFB8B4A121D}"/>
                </a:ext>
              </a:extLst>
            </p:cNvPr>
            <p:cNvSpPr/>
            <p:nvPr/>
          </p:nvSpPr>
          <p:spPr>
            <a:xfrm>
              <a:off x="0" y="4766533"/>
              <a:ext cx="4512052" cy="1215021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04" name="Ellipse 203">
              <a:extLst>
                <a:ext uri="{FF2B5EF4-FFF2-40B4-BE49-F238E27FC236}">
                  <a16:creationId xmlns:a16="http://schemas.microsoft.com/office/drawing/2014/main" id="{478EF6ED-0412-ACB0-8E79-74637F432B4F}"/>
                </a:ext>
              </a:extLst>
            </p:cNvPr>
            <p:cNvSpPr/>
            <p:nvPr/>
          </p:nvSpPr>
          <p:spPr>
            <a:xfrm>
              <a:off x="137093" y="4974471"/>
              <a:ext cx="183210" cy="17207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07" name="Ellipse 206">
              <a:extLst>
                <a:ext uri="{FF2B5EF4-FFF2-40B4-BE49-F238E27FC236}">
                  <a16:creationId xmlns:a16="http://schemas.microsoft.com/office/drawing/2014/main" id="{215DDB69-C528-854E-1E42-18FFC23FC7A0}"/>
                </a:ext>
              </a:extLst>
            </p:cNvPr>
            <p:cNvSpPr/>
            <p:nvPr/>
          </p:nvSpPr>
          <p:spPr>
            <a:xfrm>
              <a:off x="137093" y="5334617"/>
              <a:ext cx="183210" cy="17207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09" name="Ellipse 208">
              <a:extLst>
                <a:ext uri="{FF2B5EF4-FFF2-40B4-BE49-F238E27FC236}">
                  <a16:creationId xmlns:a16="http://schemas.microsoft.com/office/drawing/2014/main" id="{8FE05016-3A6B-65AA-AC6B-A01B6685FE9D}"/>
                </a:ext>
              </a:extLst>
            </p:cNvPr>
            <p:cNvSpPr/>
            <p:nvPr/>
          </p:nvSpPr>
          <p:spPr>
            <a:xfrm>
              <a:off x="1812940" y="4974471"/>
              <a:ext cx="183210" cy="172072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10" name="Ellipse 209">
              <a:extLst>
                <a:ext uri="{FF2B5EF4-FFF2-40B4-BE49-F238E27FC236}">
                  <a16:creationId xmlns:a16="http://schemas.microsoft.com/office/drawing/2014/main" id="{402DF234-8AD8-E95B-30CB-13DFA4B3642D}"/>
                </a:ext>
              </a:extLst>
            </p:cNvPr>
            <p:cNvSpPr/>
            <p:nvPr/>
          </p:nvSpPr>
          <p:spPr>
            <a:xfrm>
              <a:off x="1812940" y="5357265"/>
              <a:ext cx="183210" cy="17207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238" name="Gruppieren 237">
            <a:extLst>
              <a:ext uri="{FF2B5EF4-FFF2-40B4-BE49-F238E27FC236}">
                <a16:creationId xmlns:a16="http://schemas.microsoft.com/office/drawing/2014/main" id="{4F00316A-1413-60D3-DFFB-E560BC102B2C}"/>
              </a:ext>
            </a:extLst>
          </p:cNvPr>
          <p:cNvGrpSpPr/>
          <p:nvPr/>
        </p:nvGrpSpPr>
        <p:grpSpPr>
          <a:xfrm>
            <a:off x="229475" y="1595031"/>
            <a:ext cx="10996927" cy="4033968"/>
            <a:chOff x="229475" y="1595031"/>
            <a:chExt cx="10996927" cy="4033968"/>
          </a:xfrm>
        </p:grpSpPr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CFD63507-9B08-C514-8858-2CEF0AAC0EEA}"/>
                </a:ext>
              </a:extLst>
            </p:cNvPr>
            <p:cNvGrpSpPr/>
            <p:nvPr/>
          </p:nvGrpSpPr>
          <p:grpSpPr>
            <a:xfrm>
              <a:off x="229475" y="1595031"/>
              <a:ext cx="10996927" cy="3899682"/>
              <a:chOff x="371523" y="2021162"/>
              <a:chExt cx="10996927" cy="3899682"/>
            </a:xfrm>
          </p:grpSpPr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376ED399-5B87-8262-75C8-B64C8FD92F57}"/>
                  </a:ext>
                </a:extLst>
              </p:cNvPr>
              <p:cNvGrpSpPr/>
              <p:nvPr/>
            </p:nvGrpSpPr>
            <p:grpSpPr>
              <a:xfrm>
                <a:off x="371523" y="2021162"/>
                <a:ext cx="10321589" cy="2340488"/>
                <a:chOff x="317006" y="2387698"/>
                <a:chExt cx="10321589" cy="2340488"/>
              </a:xfrm>
            </p:grpSpPr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F69DC17E-233B-1995-A505-B3966C30ACCD}"/>
                    </a:ext>
                  </a:extLst>
                </p:cNvPr>
                <p:cNvSpPr/>
                <p:nvPr/>
              </p:nvSpPr>
              <p:spPr>
                <a:xfrm>
                  <a:off x="317006" y="2843010"/>
                  <a:ext cx="1130580" cy="250373"/>
                </a:xfrm>
                <a:prstGeom prst="rect">
                  <a:avLst/>
                </a:prstGeom>
                <a:solidFill>
                  <a:srgbClr val="F6E83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US" sz="2000">
                      <a:solidFill>
                        <a:schemeClr val="tx1"/>
                      </a:solidFill>
                    </a:rPr>
                    <a:t>Target</a:t>
                  </a:r>
                  <a:endParaRPr lang="en-US" sz="2000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" name="Block Arc 14">
                  <a:extLst>
                    <a:ext uri="{FF2B5EF4-FFF2-40B4-BE49-F238E27FC236}">
                      <a16:creationId xmlns:a16="http://schemas.microsoft.com/office/drawing/2014/main" id="{38FD3872-72B6-8E10-C256-BAD56DEAD060}"/>
                    </a:ext>
                  </a:extLst>
                </p:cNvPr>
                <p:cNvSpPr/>
                <p:nvPr/>
              </p:nvSpPr>
              <p:spPr>
                <a:xfrm rot="16930261">
                  <a:off x="1233275" y="1734023"/>
                  <a:ext cx="1890878" cy="3566137"/>
                </a:xfrm>
                <a:prstGeom prst="blockArc">
                  <a:avLst>
                    <a:gd name="adj1" fmla="val 10154382"/>
                    <a:gd name="adj2" fmla="val 15478229"/>
                    <a:gd name="adj3" fmla="val 28717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784" noProof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201" name="Group 200">
                  <a:extLst>
                    <a:ext uri="{FF2B5EF4-FFF2-40B4-BE49-F238E27FC236}">
                      <a16:creationId xmlns:a16="http://schemas.microsoft.com/office/drawing/2014/main" id="{93EBC5C4-1C07-F947-850A-400D2766BE6D}"/>
                    </a:ext>
                  </a:extLst>
                </p:cNvPr>
                <p:cNvGrpSpPr/>
                <p:nvPr/>
              </p:nvGrpSpPr>
              <p:grpSpPr>
                <a:xfrm>
                  <a:off x="649831" y="2387698"/>
                  <a:ext cx="9988764" cy="2340488"/>
                  <a:chOff x="649831" y="2387698"/>
                  <a:chExt cx="9988764" cy="2340488"/>
                </a:xfrm>
              </p:grpSpPr>
              <p:sp>
                <p:nvSpPr>
                  <p:cNvPr id="8" name="Arrow: Down 7">
                    <a:extLst>
                      <a:ext uri="{FF2B5EF4-FFF2-40B4-BE49-F238E27FC236}">
                        <a16:creationId xmlns:a16="http://schemas.microsoft.com/office/drawing/2014/main" id="{4AFBDEF0-448C-674D-A1D8-C1241C04E36D}"/>
                      </a:ext>
                    </a:extLst>
                  </p:cNvPr>
                  <p:cNvSpPr/>
                  <p:nvPr/>
                </p:nvSpPr>
                <p:spPr>
                  <a:xfrm>
                    <a:off x="716093" y="2387698"/>
                    <a:ext cx="270009" cy="409735"/>
                  </a:xfrm>
                  <a:prstGeom prst="downArrow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9" name="Oval 8">
                    <a:extLst>
                      <a:ext uri="{FF2B5EF4-FFF2-40B4-BE49-F238E27FC236}">
                        <a16:creationId xmlns:a16="http://schemas.microsoft.com/office/drawing/2014/main" id="{928D3167-73CC-CCA9-1AB3-D5F43783B98D}"/>
                      </a:ext>
                    </a:extLst>
                  </p:cNvPr>
                  <p:cNvSpPr/>
                  <p:nvPr/>
                </p:nvSpPr>
                <p:spPr>
                  <a:xfrm>
                    <a:off x="1029029" y="3227038"/>
                    <a:ext cx="116081" cy="8113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0" name="Oval 9">
                    <a:extLst>
                      <a:ext uri="{FF2B5EF4-FFF2-40B4-BE49-F238E27FC236}">
                        <a16:creationId xmlns:a16="http://schemas.microsoft.com/office/drawing/2014/main" id="{EC0C217C-531F-6B55-CE2C-CF8B5F641E55}"/>
                      </a:ext>
                    </a:extLst>
                  </p:cNvPr>
                  <p:cNvSpPr/>
                  <p:nvPr/>
                </p:nvSpPr>
                <p:spPr>
                  <a:xfrm>
                    <a:off x="742696" y="3158713"/>
                    <a:ext cx="174122" cy="136102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1" name="Oval 10">
                    <a:extLst>
                      <a:ext uri="{FF2B5EF4-FFF2-40B4-BE49-F238E27FC236}">
                        <a16:creationId xmlns:a16="http://schemas.microsoft.com/office/drawing/2014/main" id="{FFF3A87B-4B3C-BAB6-C31C-A4693737408F}"/>
                      </a:ext>
                    </a:extLst>
                  </p:cNvPr>
                  <p:cNvSpPr/>
                  <p:nvPr/>
                </p:nvSpPr>
                <p:spPr>
                  <a:xfrm>
                    <a:off x="974857" y="3158713"/>
                    <a:ext cx="34824" cy="3091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2" name="Oval 11">
                    <a:extLst>
                      <a:ext uri="{FF2B5EF4-FFF2-40B4-BE49-F238E27FC236}">
                        <a16:creationId xmlns:a16="http://schemas.microsoft.com/office/drawing/2014/main" id="{19B7C884-D06F-B723-2832-470D927DA189}"/>
                      </a:ext>
                    </a:extLst>
                  </p:cNvPr>
                  <p:cNvSpPr/>
                  <p:nvPr/>
                </p:nvSpPr>
                <p:spPr>
                  <a:xfrm>
                    <a:off x="649831" y="3239851"/>
                    <a:ext cx="116081" cy="8113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3" name="Oval 12">
                    <a:extLst>
                      <a:ext uri="{FF2B5EF4-FFF2-40B4-BE49-F238E27FC236}">
                        <a16:creationId xmlns:a16="http://schemas.microsoft.com/office/drawing/2014/main" id="{D61082E2-60CB-E148-053A-B491833717CD}"/>
                      </a:ext>
                    </a:extLst>
                  </p:cNvPr>
                  <p:cNvSpPr/>
                  <p:nvPr/>
                </p:nvSpPr>
                <p:spPr>
                  <a:xfrm>
                    <a:off x="785862" y="3363492"/>
                    <a:ext cx="34824" cy="3091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4" name="Oval 13">
                    <a:extLst>
                      <a:ext uri="{FF2B5EF4-FFF2-40B4-BE49-F238E27FC236}">
                        <a16:creationId xmlns:a16="http://schemas.microsoft.com/office/drawing/2014/main" id="{6C0157A0-8DD0-3D88-5F3C-6CE441A8954E}"/>
                      </a:ext>
                    </a:extLst>
                  </p:cNvPr>
                  <p:cNvSpPr/>
                  <p:nvPr/>
                </p:nvSpPr>
                <p:spPr>
                  <a:xfrm>
                    <a:off x="716063" y="3339021"/>
                    <a:ext cx="34824" cy="3091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6" name="Oval 15">
                    <a:extLst>
                      <a:ext uri="{FF2B5EF4-FFF2-40B4-BE49-F238E27FC236}">
                        <a16:creationId xmlns:a16="http://schemas.microsoft.com/office/drawing/2014/main" id="{D184E3A8-8D6E-B0AA-924F-19B6537A2A3B}"/>
                      </a:ext>
                    </a:extLst>
                  </p:cNvPr>
                  <p:cNvSpPr/>
                  <p:nvPr/>
                </p:nvSpPr>
                <p:spPr>
                  <a:xfrm>
                    <a:off x="839429" y="3223109"/>
                    <a:ext cx="174122" cy="136102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7" name="Oval 16">
                    <a:extLst>
                      <a:ext uri="{FF2B5EF4-FFF2-40B4-BE49-F238E27FC236}">
                        <a16:creationId xmlns:a16="http://schemas.microsoft.com/office/drawing/2014/main" id="{4FD915BB-C16E-4FEB-6309-5C49405F4DCA}"/>
                      </a:ext>
                    </a:extLst>
                  </p:cNvPr>
                  <p:cNvSpPr/>
                  <p:nvPr/>
                </p:nvSpPr>
                <p:spPr>
                  <a:xfrm>
                    <a:off x="1013914" y="4020181"/>
                    <a:ext cx="174122" cy="136102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8" name="Oval 17">
                    <a:extLst>
                      <a:ext uri="{FF2B5EF4-FFF2-40B4-BE49-F238E27FC236}">
                        <a16:creationId xmlns:a16="http://schemas.microsoft.com/office/drawing/2014/main" id="{7D3F3DE6-B999-1365-CC2A-532291B9C620}"/>
                      </a:ext>
                    </a:extLst>
                  </p:cNvPr>
                  <p:cNvSpPr/>
                  <p:nvPr/>
                </p:nvSpPr>
                <p:spPr>
                  <a:xfrm>
                    <a:off x="811980" y="3572606"/>
                    <a:ext cx="174122" cy="136102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9" name="Oval 18">
                    <a:extLst>
                      <a:ext uri="{FF2B5EF4-FFF2-40B4-BE49-F238E27FC236}">
                        <a16:creationId xmlns:a16="http://schemas.microsoft.com/office/drawing/2014/main" id="{CE30B138-72EE-7A91-030D-C3BF73E1F374}"/>
                      </a:ext>
                    </a:extLst>
                  </p:cNvPr>
                  <p:cNvSpPr/>
                  <p:nvPr/>
                </p:nvSpPr>
                <p:spPr>
                  <a:xfrm>
                    <a:off x="1119958" y="4214673"/>
                    <a:ext cx="174122" cy="136102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20" name="Oval 19">
                    <a:extLst>
                      <a:ext uri="{FF2B5EF4-FFF2-40B4-BE49-F238E27FC236}">
                        <a16:creationId xmlns:a16="http://schemas.microsoft.com/office/drawing/2014/main" id="{712BA05B-21E6-CD55-E9BD-041584BDB6E6}"/>
                      </a:ext>
                    </a:extLst>
                  </p:cNvPr>
                  <p:cNvSpPr/>
                  <p:nvPr/>
                </p:nvSpPr>
                <p:spPr>
                  <a:xfrm>
                    <a:off x="832779" y="3952129"/>
                    <a:ext cx="174122" cy="136102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21" name="Oval 20">
                    <a:extLst>
                      <a:ext uri="{FF2B5EF4-FFF2-40B4-BE49-F238E27FC236}">
                        <a16:creationId xmlns:a16="http://schemas.microsoft.com/office/drawing/2014/main" id="{C4A4E0C8-64B3-95A3-FA68-40D70C2D6C27}"/>
                      </a:ext>
                    </a:extLst>
                  </p:cNvPr>
                  <p:cNvSpPr/>
                  <p:nvPr/>
                </p:nvSpPr>
                <p:spPr>
                  <a:xfrm>
                    <a:off x="919840" y="3476522"/>
                    <a:ext cx="116081" cy="8113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22" name="Oval 21">
                    <a:extLst>
                      <a:ext uri="{FF2B5EF4-FFF2-40B4-BE49-F238E27FC236}">
                        <a16:creationId xmlns:a16="http://schemas.microsoft.com/office/drawing/2014/main" id="{DEB50C0D-F2EA-6FF0-C6F1-2DAD9CFAEB18}"/>
                      </a:ext>
                    </a:extLst>
                  </p:cNvPr>
                  <p:cNvSpPr/>
                  <p:nvPr/>
                </p:nvSpPr>
                <p:spPr>
                  <a:xfrm>
                    <a:off x="1023102" y="3572913"/>
                    <a:ext cx="116081" cy="8113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B636BC2D-DC34-7097-5F53-A86C07D6D7EB}"/>
                      </a:ext>
                    </a:extLst>
                  </p:cNvPr>
                  <p:cNvSpPr/>
                  <p:nvPr/>
                </p:nvSpPr>
                <p:spPr>
                  <a:xfrm>
                    <a:off x="948860" y="3710555"/>
                    <a:ext cx="116081" cy="8113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A693BCA1-6F01-E260-CD70-6C6894260C85}"/>
                      </a:ext>
                    </a:extLst>
                  </p:cNvPr>
                  <p:cNvSpPr/>
                  <p:nvPr/>
                </p:nvSpPr>
                <p:spPr>
                  <a:xfrm>
                    <a:off x="919840" y="3827952"/>
                    <a:ext cx="116081" cy="8113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FCFC11B1-FF16-40BB-F642-FFEAFD6CE21D}"/>
                      </a:ext>
                    </a:extLst>
                  </p:cNvPr>
                  <p:cNvSpPr/>
                  <p:nvPr/>
                </p:nvSpPr>
                <p:spPr>
                  <a:xfrm>
                    <a:off x="1150067" y="3705486"/>
                    <a:ext cx="116081" cy="8113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4CAB204D-1296-94B7-0FCE-5D8C6B989E45}"/>
                      </a:ext>
                    </a:extLst>
                  </p:cNvPr>
                  <p:cNvSpPr/>
                  <p:nvPr/>
                </p:nvSpPr>
                <p:spPr>
                  <a:xfrm>
                    <a:off x="1077274" y="3837649"/>
                    <a:ext cx="116081" cy="8113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A06F4979-68FC-BADA-F2B9-F15F3535ED8E}"/>
                      </a:ext>
                    </a:extLst>
                  </p:cNvPr>
                  <p:cNvSpPr/>
                  <p:nvPr/>
                </p:nvSpPr>
                <p:spPr>
                  <a:xfrm>
                    <a:off x="1256957" y="3868521"/>
                    <a:ext cx="116081" cy="8113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2F311B63-3005-C69C-7F00-D6ABDD7B55C1}"/>
                      </a:ext>
                    </a:extLst>
                  </p:cNvPr>
                  <p:cNvSpPr/>
                  <p:nvPr/>
                </p:nvSpPr>
                <p:spPr>
                  <a:xfrm>
                    <a:off x="1023102" y="3339021"/>
                    <a:ext cx="116081" cy="8113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6EBA658F-B9D4-D1D3-EEB9-35DE4F7D65E2}"/>
                      </a:ext>
                    </a:extLst>
                  </p:cNvPr>
                  <p:cNvSpPr/>
                  <p:nvPr/>
                </p:nvSpPr>
                <p:spPr>
                  <a:xfrm>
                    <a:off x="1476122" y="3916352"/>
                    <a:ext cx="116081" cy="8113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02F04DCB-554A-8F51-6F78-E7740668A9FC}"/>
                      </a:ext>
                    </a:extLst>
                  </p:cNvPr>
                  <p:cNvSpPr/>
                  <p:nvPr/>
                </p:nvSpPr>
                <p:spPr>
                  <a:xfrm>
                    <a:off x="1639095" y="4000036"/>
                    <a:ext cx="116081" cy="8113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4D51023E-BE88-53C7-FE7E-529E31A07315}"/>
                      </a:ext>
                    </a:extLst>
                  </p:cNvPr>
                  <p:cNvSpPr/>
                  <p:nvPr/>
                </p:nvSpPr>
                <p:spPr>
                  <a:xfrm>
                    <a:off x="1846259" y="4034573"/>
                    <a:ext cx="116081" cy="8113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32" name="Oval 31">
                    <a:extLst>
                      <a:ext uri="{FF2B5EF4-FFF2-40B4-BE49-F238E27FC236}">
                        <a16:creationId xmlns:a16="http://schemas.microsoft.com/office/drawing/2014/main" id="{95D23452-DF3C-324A-9ACF-88FF03B4037B}"/>
                      </a:ext>
                    </a:extLst>
                  </p:cNvPr>
                  <p:cNvSpPr/>
                  <p:nvPr/>
                </p:nvSpPr>
                <p:spPr>
                  <a:xfrm>
                    <a:off x="1400729" y="4014191"/>
                    <a:ext cx="116081" cy="8113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2700C403-218C-5D72-B37D-498C0E7F5CBC}"/>
                      </a:ext>
                    </a:extLst>
                  </p:cNvPr>
                  <p:cNvSpPr/>
                  <p:nvPr/>
                </p:nvSpPr>
                <p:spPr>
                  <a:xfrm>
                    <a:off x="1892654" y="4160851"/>
                    <a:ext cx="116081" cy="8113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32637DE8-C869-FB2C-3D96-C2455E81D83C}"/>
                      </a:ext>
                    </a:extLst>
                  </p:cNvPr>
                  <p:cNvSpPr/>
                  <p:nvPr/>
                </p:nvSpPr>
                <p:spPr>
                  <a:xfrm>
                    <a:off x="1753184" y="4115712"/>
                    <a:ext cx="116081" cy="8113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BAFA899A-BAE7-7E78-2D35-03D91A342F40}"/>
                      </a:ext>
                    </a:extLst>
                  </p:cNvPr>
                  <p:cNvSpPr/>
                  <p:nvPr/>
                </p:nvSpPr>
                <p:spPr>
                  <a:xfrm>
                    <a:off x="1168325" y="3287505"/>
                    <a:ext cx="34824" cy="3091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B01DB4E1-0178-E4C1-886D-3BD2D4E9BD84}"/>
                      </a:ext>
                    </a:extLst>
                  </p:cNvPr>
                  <p:cNvSpPr/>
                  <p:nvPr/>
                </p:nvSpPr>
                <p:spPr>
                  <a:xfrm>
                    <a:off x="1361794" y="3629636"/>
                    <a:ext cx="34824" cy="3091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5D39976D-4964-D5D8-9ADF-60919DFCC623}"/>
                      </a:ext>
                    </a:extLst>
                  </p:cNvPr>
                  <p:cNvSpPr/>
                  <p:nvPr/>
                </p:nvSpPr>
                <p:spPr>
                  <a:xfrm>
                    <a:off x="1567354" y="3662645"/>
                    <a:ext cx="34824" cy="3091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019F45BC-D5BC-8023-E594-C2DF801225CD}"/>
                      </a:ext>
                    </a:extLst>
                  </p:cNvPr>
                  <p:cNvSpPr/>
                  <p:nvPr/>
                </p:nvSpPr>
                <p:spPr>
                  <a:xfrm>
                    <a:off x="1476666" y="3690030"/>
                    <a:ext cx="34824" cy="3091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0F802E7E-5601-5EF1-8E5C-4D91539DB293}"/>
                      </a:ext>
                    </a:extLst>
                  </p:cNvPr>
                  <p:cNvSpPr/>
                  <p:nvPr/>
                </p:nvSpPr>
                <p:spPr>
                  <a:xfrm>
                    <a:off x="1602902" y="3746056"/>
                    <a:ext cx="34824" cy="3091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8014EB53-309F-54EC-EE6D-CF4847215505}"/>
                      </a:ext>
                    </a:extLst>
                  </p:cNvPr>
                  <p:cNvSpPr/>
                  <p:nvPr/>
                </p:nvSpPr>
                <p:spPr>
                  <a:xfrm>
                    <a:off x="1071592" y="3223109"/>
                    <a:ext cx="34824" cy="3091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78C5B722-4156-E377-4066-830852A7BBA3}"/>
                      </a:ext>
                    </a:extLst>
                  </p:cNvPr>
                  <p:cNvSpPr/>
                  <p:nvPr/>
                </p:nvSpPr>
                <p:spPr>
                  <a:xfrm>
                    <a:off x="1776400" y="3724548"/>
                    <a:ext cx="34824" cy="3091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CB29A098-4232-7098-AB5D-CE32C3C23914}"/>
                      </a:ext>
                    </a:extLst>
                  </p:cNvPr>
                  <p:cNvSpPr/>
                  <p:nvPr/>
                </p:nvSpPr>
                <p:spPr>
                  <a:xfrm>
                    <a:off x="2221211" y="4063403"/>
                    <a:ext cx="116081" cy="8113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43" name="Oval 42">
                    <a:extLst>
                      <a:ext uri="{FF2B5EF4-FFF2-40B4-BE49-F238E27FC236}">
                        <a16:creationId xmlns:a16="http://schemas.microsoft.com/office/drawing/2014/main" id="{3B9952E2-2C5F-A7F4-2BA2-48776347E357}"/>
                      </a:ext>
                    </a:extLst>
                  </p:cNvPr>
                  <p:cNvSpPr/>
                  <p:nvPr/>
                </p:nvSpPr>
                <p:spPr>
                  <a:xfrm>
                    <a:off x="2022428" y="4085489"/>
                    <a:ext cx="116081" cy="8113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5FB3F10A-495B-8287-1CC7-FB6010FA56C8}"/>
                      </a:ext>
                    </a:extLst>
                  </p:cNvPr>
                  <p:cNvSpPr/>
                  <p:nvPr/>
                </p:nvSpPr>
                <p:spPr>
                  <a:xfrm>
                    <a:off x="2178714" y="4162109"/>
                    <a:ext cx="116081" cy="8113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3B9D405A-6665-922F-941A-1B2E74F7D32B}"/>
                      </a:ext>
                    </a:extLst>
                  </p:cNvPr>
                  <p:cNvSpPr/>
                  <p:nvPr/>
                </p:nvSpPr>
                <p:spPr>
                  <a:xfrm>
                    <a:off x="2435757" y="4162109"/>
                    <a:ext cx="116081" cy="8113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2686AA97-23E3-719C-D1EF-BEF420FFD5F1}"/>
                      </a:ext>
                    </a:extLst>
                  </p:cNvPr>
                  <p:cNvSpPr/>
                  <p:nvPr/>
                </p:nvSpPr>
                <p:spPr>
                  <a:xfrm>
                    <a:off x="2313808" y="4137395"/>
                    <a:ext cx="116081" cy="8113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47" name="Oval 46">
                    <a:extLst>
                      <a:ext uri="{FF2B5EF4-FFF2-40B4-BE49-F238E27FC236}">
                        <a16:creationId xmlns:a16="http://schemas.microsoft.com/office/drawing/2014/main" id="{BC34CADB-1148-158E-6740-2C0D88CB97B4}"/>
                      </a:ext>
                    </a:extLst>
                  </p:cNvPr>
                  <p:cNvSpPr/>
                  <p:nvPr/>
                </p:nvSpPr>
                <p:spPr>
                  <a:xfrm>
                    <a:off x="2473346" y="4075143"/>
                    <a:ext cx="116081" cy="8113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9B1D4B7A-3E4A-679C-5B37-5D6D1729F0EC}"/>
                      </a:ext>
                    </a:extLst>
                  </p:cNvPr>
                  <p:cNvSpPr/>
                  <p:nvPr/>
                </p:nvSpPr>
                <p:spPr>
                  <a:xfrm>
                    <a:off x="2595295" y="4112057"/>
                    <a:ext cx="116081" cy="8113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49" name="Rectangle: Rounded Corners 48">
                    <a:extLst>
                      <a:ext uri="{FF2B5EF4-FFF2-40B4-BE49-F238E27FC236}">
                        <a16:creationId xmlns:a16="http://schemas.microsoft.com/office/drawing/2014/main" id="{B4950E46-426B-4C3E-726E-042887B855B8}"/>
                      </a:ext>
                    </a:extLst>
                  </p:cNvPr>
                  <p:cNvSpPr/>
                  <p:nvPr/>
                </p:nvSpPr>
                <p:spPr>
                  <a:xfrm>
                    <a:off x="2771591" y="3794565"/>
                    <a:ext cx="1844634" cy="804573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4B5EF22F-EDB2-601A-3A5A-DEDF0A9DA8C5}"/>
                      </a:ext>
                    </a:extLst>
                  </p:cNvPr>
                  <p:cNvSpPr/>
                  <p:nvPr/>
                </p:nvSpPr>
                <p:spPr>
                  <a:xfrm>
                    <a:off x="2732367" y="3639527"/>
                    <a:ext cx="169445" cy="30873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1CCB1955-A3B6-2C49-FAD7-738ABCB182A6}"/>
                      </a:ext>
                    </a:extLst>
                  </p:cNvPr>
                  <p:cNvSpPr/>
                  <p:nvPr/>
                </p:nvSpPr>
                <p:spPr>
                  <a:xfrm>
                    <a:off x="3080593" y="3639527"/>
                    <a:ext cx="169445" cy="30873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B2F965B3-9CA4-3F96-8951-EB0D342B86ED}"/>
                      </a:ext>
                    </a:extLst>
                  </p:cNvPr>
                  <p:cNvSpPr/>
                  <p:nvPr/>
                </p:nvSpPr>
                <p:spPr>
                  <a:xfrm flipV="1">
                    <a:off x="3432340" y="3639387"/>
                    <a:ext cx="169445" cy="31496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A988E853-740C-4FAA-731A-06D2D5F459E2}"/>
                      </a:ext>
                    </a:extLst>
                  </p:cNvPr>
                  <p:cNvSpPr/>
                  <p:nvPr/>
                </p:nvSpPr>
                <p:spPr>
                  <a:xfrm>
                    <a:off x="3784266" y="3642766"/>
                    <a:ext cx="169445" cy="30873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83F25824-DE8C-B7D6-17C1-EA11ADBC1BD9}"/>
                      </a:ext>
                    </a:extLst>
                  </p:cNvPr>
                  <p:cNvSpPr/>
                  <p:nvPr/>
                </p:nvSpPr>
                <p:spPr>
                  <a:xfrm>
                    <a:off x="4128105" y="3643929"/>
                    <a:ext cx="169445" cy="30873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DCB90F48-2512-6101-1A03-AAFB4D34E849}"/>
                      </a:ext>
                    </a:extLst>
                  </p:cNvPr>
                  <p:cNvSpPr/>
                  <p:nvPr/>
                </p:nvSpPr>
                <p:spPr>
                  <a:xfrm>
                    <a:off x="4479852" y="3642766"/>
                    <a:ext cx="169445" cy="30873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6DE85297-A539-BAB5-035B-40CD86B3D0F4}"/>
                      </a:ext>
                    </a:extLst>
                  </p:cNvPr>
                  <p:cNvSpPr/>
                  <p:nvPr/>
                </p:nvSpPr>
                <p:spPr>
                  <a:xfrm>
                    <a:off x="2732367" y="4697313"/>
                    <a:ext cx="169445" cy="30873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6E06E59C-E824-58D2-232B-AC6F23B941E5}"/>
                      </a:ext>
                    </a:extLst>
                  </p:cNvPr>
                  <p:cNvSpPr/>
                  <p:nvPr/>
                </p:nvSpPr>
                <p:spPr>
                  <a:xfrm>
                    <a:off x="3440226" y="4693093"/>
                    <a:ext cx="169445" cy="30873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172D01D0-68A9-E142-E71B-885A7B6B265C}"/>
                      </a:ext>
                    </a:extLst>
                  </p:cNvPr>
                  <p:cNvSpPr/>
                  <p:nvPr/>
                </p:nvSpPr>
                <p:spPr>
                  <a:xfrm>
                    <a:off x="3081982" y="4693093"/>
                    <a:ext cx="169445" cy="30873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D8018E21-7ED1-D283-F146-6D5A196F929D}"/>
                      </a:ext>
                    </a:extLst>
                  </p:cNvPr>
                  <p:cNvSpPr/>
                  <p:nvPr/>
                </p:nvSpPr>
                <p:spPr>
                  <a:xfrm>
                    <a:off x="4479852" y="4691093"/>
                    <a:ext cx="169445" cy="30873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9FA6B9F6-2F97-2CA8-5BAC-1668C79E4491}"/>
                      </a:ext>
                    </a:extLst>
                  </p:cNvPr>
                  <p:cNvSpPr/>
                  <p:nvPr/>
                </p:nvSpPr>
                <p:spPr>
                  <a:xfrm>
                    <a:off x="4128105" y="4693093"/>
                    <a:ext cx="169445" cy="30873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FE0A13D9-4FCC-13C0-9A91-94DC07BC9717}"/>
                      </a:ext>
                    </a:extLst>
                  </p:cNvPr>
                  <p:cNvSpPr/>
                  <p:nvPr/>
                </p:nvSpPr>
                <p:spPr>
                  <a:xfrm>
                    <a:off x="3789841" y="4693605"/>
                    <a:ext cx="169445" cy="30873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4F55ECB9-8C5C-1C3B-D765-3AAEB380D7D0}"/>
                      </a:ext>
                    </a:extLst>
                  </p:cNvPr>
                  <p:cNvSpPr/>
                  <p:nvPr/>
                </p:nvSpPr>
                <p:spPr>
                  <a:xfrm>
                    <a:off x="2794708" y="3943856"/>
                    <a:ext cx="34182" cy="28830"/>
                  </a:xfrm>
                  <a:prstGeom prst="ellipse">
                    <a:avLst/>
                  </a:prstGeom>
                  <a:solidFill>
                    <a:srgbClr val="8F1C0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63" name="Oval 62">
                    <a:extLst>
                      <a:ext uri="{FF2B5EF4-FFF2-40B4-BE49-F238E27FC236}">
                        <a16:creationId xmlns:a16="http://schemas.microsoft.com/office/drawing/2014/main" id="{181592BC-2EAA-92DC-8840-D77D6E2CBDDF}"/>
                      </a:ext>
                    </a:extLst>
                  </p:cNvPr>
                  <p:cNvSpPr/>
                  <p:nvPr/>
                </p:nvSpPr>
                <p:spPr>
                  <a:xfrm>
                    <a:off x="3460012" y="3924261"/>
                    <a:ext cx="34182" cy="28830"/>
                  </a:xfrm>
                  <a:prstGeom prst="ellipse">
                    <a:avLst/>
                  </a:prstGeom>
                  <a:solidFill>
                    <a:srgbClr val="8F1C0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64" name="Oval 63">
                    <a:extLst>
                      <a:ext uri="{FF2B5EF4-FFF2-40B4-BE49-F238E27FC236}">
                        <a16:creationId xmlns:a16="http://schemas.microsoft.com/office/drawing/2014/main" id="{C4F0CDBE-8F66-8234-B87A-572748C1C7A9}"/>
                      </a:ext>
                    </a:extLst>
                  </p:cNvPr>
                  <p:cNvSpPr/>
                  <p:nvPr/>
                </p:nvSpPr>
                <p:spPr>
                  <a:xfrm>
                    <a:off x="2786397" y="4158783"/>
                    <a:ext cx="34182" cy="28830"/>
                  </a:xfrm>
                  <a:prstGeom prst="ellipse">
                    <a:avLst/>
                  </a:prstGeom>
                  <a:solidFill>
                    <a:srgbClr val="8F1C0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65" name="Oval 64">
                    <a:extLst>
                      <a:ext uri="{FF2B5EF4-FFF2-40B4-BE49-F238E27FC236}">
                        <a16:creationId xmlns:a16="http://schemas.microsoft.com/office/drawing/2014/main" id="{842B27B3-EDE3-AA54-579B-0375646E7042}"/>
                      </a:ext>
                    </a:extLst>
                  </p:cNvPr>
                  <p:cNvSpPr/>
                  <p:nvPr/>
                </p:nvSpPr>
                <p:spPr>
                  <a:xfrm>
                    <a:off x="3185099" y="4205924"/>
                    <a:ext cx="34182" cy="28830"/>
                  </a:xfrm>
                  <a:prstGeom prst="ellipse">
                    <a:avLst/>
                  </a:prstGeom>
                  <a:solidFill>
                    <a:srgbClr val="8F1C0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66" name="Oval 65">
                    <a:extLst>
                      <a:ext uri="{FF2B5EF4-FFF2-40B4-BE49-F238E27FC236}">
                        <a16:creationId xmlns:a16="http://schemas.microsoft.com/office/drawing/2014/main" id="{00E6C178-13FC-21B2-6084-0DA2AE0DF2A7}"/>
                      </a:ext>
                    </a:extLst>
                  </p:cNvPr>
                  <p:cNvSpPr/>
                  <p:nvPr/>
                </p:nvSpPr>
                <p:spPr>
                  <a:xfrm>
                    <a:off x="3639355" y="4159691"/>
                    <a:ext cx="34182" cy="28830"/>
                  </a:xfrm>
                  <a:prstGeom prst="ellipse">
                    <a:avLst/>
                  </a:prstGeom>
                  <a:solidFill>
                    <a:srgbClr val="8F1C0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67" name="Oval 66">
                    <a:extLst>
                      <a:ext uri="{FF2B5EF4-FFF2-40B4-BE49-F238E27FC236}">
                        <a16:creationId xmlns:a16="http://schemas.microsoft.com/office/drawing/2014/main" id="{FEC630C2-250A-02E5-204C-DC87C51A2CAC}"/>
                      </a:ext>
                    </a:extLst>
                  </p:cNvPr>
                  <p:cNvSpPr/>
                  <p:nvPr/>
                </p:nvSpPr>
                <p:spPr>
                  <a:xfrm>
                    <a:off x="3062465" y="4328770"/>
                    <a:ext cx="34182" cy="28830"/>
                  </a:xfrm>
                  <a:prstGeom prst="ellipse">
                    <a:avLst/>
                  </a:prstGeom>
                  <a:solidFill>
                    <a:srgbClr val="8F1C0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68" name="Oval 67">
                    <a:extLst>
                      <a:ext uri="{FF2B5EF4-FFF2-40B4-BE49-F238E27FC236}">
                        <a16:creationId xmlns:a16="http://schemas.microsoft.com/office/drawing/2014/main" id="{B89C286E-DBAF-278F-CD19-79465A14ABFC}"/>
                      </a:ext>
                    </a:extLst>
                  </p:cNvPr>
                  <p:cNvSpPr/>
                  <p:nvPr/>
                </p:nvSpPr>
                <p:spPr>
                  <a:xfrm>
                    <a:off x="3142939" y="4018412"/>
                    <a:ext cx="34182" cy="28830"/>
                  </a:xfrm>
                  <a:prstGeom prst="ellipse">
                    <a:avLst/>
                  </a:prstGeom>
                  <a:solidFill>
                    <a:srgbClr val="8F1C0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69" name="Oval 68">
                    <a:extLst>
                      <a:ext uri="{FF2B5EF4-FFF2-40B4-BE49-F238E27FC236}">
                        <a16:creationId xmlns:a16="http://schemas.microsoft.com/office/drawing/2014/main" id="{108AB49F-77A5-9FE0-C1F8-BC0220A6AD7B}"/>
                      </a:ext>
                    </a:extLst>
                  </p:cNvPr>
                  <p:cNvSpPr/>
                  <p:nvPr/>
                </p:nvSpPr>
                <p:spPr>
                  <a:xfrm>
                    <a:off x="3797790" y="4022833"/>
                    <a:ext cx="34182" cy="28830"/>
                  </a:xfrm>
                  <a:prstGeom prst="ellipse">
                    <a:avLst/>
                  </a:prstGeom>
                  <a:solidFill>
                    <a:srgbClr val="8F1C0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70" name="Oval 69">
                    <a:extLst>
                      <a:ext uri="{FF2B5EF4-FFF2-40B4-BE49-F238E27FC236}">
                        <a16:creationId xmlns:a16="http://schemas.microsoft.com/office/drawing/2014/main" id="{D33C25CF-A628-A663-2DDA-7B7782BFA30B}"/>
                      </a:ext>
                    </a:extLst>
                  </p:cNvPr>
                  <p:cNvSpPr/>
                  <p:nvPr/>
                </p:nvSpPr>
                <p:spPr>
                  <a:xfrm>
                    <a:off x="2924838" y="4031212"/>
                    <a:ext cx="34182" cy="28830"/>
                  </a:xfrm>
                  <a:prstGeom prst="ellipse">
                    <a:avLst/>
                  </a:prstGeom>
                  <a:solidFill>
                    <a:srgbClr val="8F1C0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71" name="Oval 70">
                    <a:extLst>
                      <a:ext uri="{FF2B5EF4-FFF2-40B4-BE49-F238E27FC236}">
                        <a16:creationId xmlns:a16="http://schemas.microsoft.com/office/drawing/2014/main" id="{5E53342C-6F43-2ADC-8F22-942E954BEFA8}"/>
                      </a:ext>
                    </a:extLst>
                  </p:cNvPr>
                  <p:cNvSpPr/>
                  <p:nvPr/>
                </p:nvSpPr>
                <p:spPr>
                  <a:xfrm>
                    <a:off x="3054969" y="4118567"/>
                    <a:ext cx="34182" cy="28830"/>
                  </a:xfrm>
                  <a:prstGeom prst="ellipse">
                    <a:avLst/>
                  </a:prstGeom>
                  <a:solidFill>
                    <a:srgbClr val="8F1C0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72" name="Oval 71">
                    <a:extLst>
                      <a:ext uri="{FF2B5EF4-FFF2-40B4-BE49-F238E27FC236}">
                        <a16:creationId xmlns:a16="http://schemas.microsoft.com/office/drawing/2014/main" id="{B4D6942C-85F4-A54C-523A-03EC2F54F5B2}"/>
                      </a:ext>
                    </a:extLst>
                  </p:cNvPr>
                  <p:cNvSpPr/>
                  <p:nvPr/>
                </p:nvSpPr>
                <p:spPr>
                  <a:xfrm>
                    <a:off x="3421368" y="4128492"/>
                    <a:ext cx="34182" cy="28830"/>
                  </a:xfrm>
                  <a:prstGeom prst="ellipse">
                    <a:avLst/>
                  </a:prstGeom>
                  <a:solidFill>
                    <a:srgbClr val="8F1C0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73" name="Oval 72">
                    <a:extLst>
                      <a:ext uri="{FF2B5EF4-FFF2-40B4-BE49-F238E27FC236}">
                        <a16:creationId xmlns:a16="http://schemas.microsoft.com/office/drawing/2014/main" id="{9E210FA2-F540-FC7E-6E96-EBD0913B64F6}"/>
                      </a:ext>
                    </a:extLst>
                  </p:cNvPr>
                  <p:cNvSpPr/>
                  <p:nvPr/>
                </p:nvSpPr>
                <p:spPr>
                  <a:xfrm>
                    <a:off x="3680617" y="4293022"/>
                    <a:ext cx="34182" cy="28830"/>
                  </a:xfrm>
                  <a:prstGeom prst="ellipse">
                    <a:avLst/>
                  </a:prstGeom>
                  <a:solidFill>
                    <a:srgbClr val="8F1C0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74" name="Oval 73">
                    <a:extLst>
                      <a:ext uri="{FF2B5EF4-FFF2-40B4-BE49-F238E27FC236}">
                        <a16:creationId xmlns:a16="http://schemas.microsoft.com/office/drawing/2014/main" id="{C73208C2-8A36-42C2-35C2-6DBEE1A65EBB}"/>
                      </a:ext>
                    </a:extLst>
                  </p:cNvPr>
                  <p:cNvSpPr/>
                  <p:nvPr/>
                </p:nvSpPr>
                <p:spPr>
                  <a:xfrm>
                    <a:off x="3185099" y="4205924"/>
                    <a:ext cx="34182" cy="28830"/>
                  </a:xfrm>
                  <a:prstGeom prst="ellipse">
                    <a:avLst/>
                  </a:prstGeom>
                  <a:solidFill>
                    <a:srgbClr val="8F1C0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75" name="Oval 74">
                    <a:extLst>
                      <a:ext uri="{FF2B5EF4-FFF2-40B4-BE49-F238E27FC236}">
                        <a16:creationId xmlns:a16="http://schemas.microsoft.com/office/drawing/2014/main" id="{B53FA1CF-B549-612E-6F62-BDB33C6645D9}"/>
                      </a:ext>
                    </a:extLst>
                  </p:cNvPr>
                  <p:cNvSpPr/>
                  <p:nvPr/>
                </p:nvSpPr>
                <p:spPr>
                  <a:xfrm>
                    <a:off x="3315229" y="4293279"/>
                    <a:ext cx="34182" cy="28830"/>
                  </a:xfrm>
                  <a:prstGeom prst="ellipse">
                    <a:avLst/>
                  </a:prstGeom>
                  <a:solidFill>
                    <a:srgbClr val="8F1C0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76" name="Oval 75">
                    <a:extLst>
                      <a:ext uri="{FF2B5EF4-FFF2-40B4-BE49-F238E27FC236}">
                        <a16:creationId xmlns:a16="http://schemas.microsoft.com/office/drawing/2014/main" id="{6048F9AE-7FE9-40A2-7028-3F004EA0100E}"/>
                      </a:ext>
                    </a:extLst>
                  </p:cNvPr>
                  <p:cNvSpPr/>
                  <p:nvPr/>
                </p:nvSpPr>
                <p:spPr>
                  <a:xfrm>
                    <a:off x="3445360" y="4380635"/>
                    <a:ext cx="34182" cy="28830"/>
                  </a:xfrm>
                  <a:prstGeom prst="ellipse">
                    <a:avLst/>
                  </a:prstGeom>
                  <a:solidFill>
                    <a:srgbClr val="8F1C0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77" name="Oval 76">
                    <a:extLst>
                      <a:ext uri="{FF2B5EF4-FFF2-40B4-BE49-F238E27FC236}">
                        <a16:creationId xmlns:a16="http://schemas.microsoft.com/office/drawing/2014/main" id="{495987E0-D932-30A6-C40C-21C20F206934}"/>
                      </a:ext>
                    </a:extLst>
                  </p:cNvPr>
                  <p:cNvSpPr/>
                  <p:nvPr/>
                </p:nvSpPr>
                <p:spPr>
                  <a:xfrm>
                    <a:off x="3575490" y="4467990"/>
                    <a:ext cx="34182" cy="28830"/>
                  </a:xfrm>
                  <a:prstGeom prst="ellipse">
                    <a:avLst/>
                  </a:prstGeom>
                  <a:solidFill>
                    <a:srgbClr val="8F1C0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78" name="Oval 77">
                    <a:extLst>
                      <a:ext uri="{FF2B5EF4-FFF2-40B4-BE49-F238E27FC236}">
                        <a16:creationId xmlns:a16="http://schemas.microsoft.com/office/drawing/2014/main" id="{047ACEB6-268E-7DCE-93C6-596281E5E6E4}"/>
                      </a:ext>
                    </a:extLst>
                  </p:cNvPr>
                  <p:cNvSpPr/>
                  <p:nvPr/>
                </p:nvSpPr>
                <p:spPr>
                  <a:xfrm>
                    <a:off x="3944191" y="4150852"/>
                    <a:ext cx="34182" cy="28830"/>
                  </a:xfrm>
                  <a:prstGeom prst="ellipse">
                    <a:avLst/>
                  </a:prstGeom>
                  <a:solidFill>
                    <a:srgbClr val="8F1C0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79" name="Oval 78">
                    <a:extLst>
                      <a:ext uri="{FF2B5EF4-FFF2-40B4-BE49-F238E27FC236}">
                        <a16:creationId xmlns:a16="http://schemas.microsoft.com/office/drawing/2014/main" id="{054B7F4E-BFD2-6E73-0160-DF534F708C9C}"/>
                      </a:ext>
                    </a:extLst>
                  </p:cNvPr>
                  <p:cNvSpPr/>
                  <p:nvPr/>
                </p:nvSpPr>
                <p:spPr>
                  <a:xfrm>
                    <a:off x="3624811" y="4056941"/>
                    <a:ext cx="34182" cy="28830"/>
                  </a:xfrm>
                  <a:prstGeom prst="ellipse">
                    <a:avLst/>
                  </a:prstGeom>
                  <a:solidFill>
                    <a:srgbClr val="8F1C0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80" name="Oval 79">
                    <a:extLst>
                      <a:ext uri="{FF2B5EF4-FFF2-40B4-BE49-F238E27FC236}">
                        <a16:creationId xmlns:a16="http://schemas.microsoft.com/office/drawing/2014/main" id="{9790509E-7616-CAFE-E5F9-BEB8A36A58F6}"/>
                      </a:ext>
                    </a:extLst>
                  </p:cNvPr>
                  <p:cNvSpPr/>
                  <p:nvPr/>
                </p:nvSpPr>
                <p:spPr>
                  <a:xfrm>
                    <a:off x="3873284" y="4261163"/>
                    <a:ext cx="34182" cy="28830"/>
                  </a:xfrm>
                  <a:prstGeom prst="ellipse">
                    <a:avLst/>
                  </a:prstGeom>
                  <a:solidFill>
                    <a:srgbClr val="8F1C0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81" name="Oval 80">
                    <a:extLst>
                      <a:ext uri="{FF2B5EF4-FFF2-40B4-BE49-F238E27FC236}">
                        <a16:creationId xmlns:a16="http://schemas.microsoft.com/office/drawing/2014/main" id="{062E825E-5F81-3EFE-E954-4DDE13694FD4}"/>
                      </a:ext>
                    </a:extLst>
                  </p:cNvPr>
                  <p:cNvSpPr/>
                  <p:nvPr/>
                </p:nvSpPr>
                <p:spPr>
                  <a:xfrm>
                    <a:off x="3774040" y="4417845"/>
                    <a:ext cx="34182" cy="28830"/>
                  </a:xfrm>
                  <a:prstGeom prst="ellipse">
                    <a:avLst/>
                  </a:prstGeom>
                  <a:solidFill>
                    <a:srgbClr val="8F1C0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82" name="Oval 81">
                    <a:extLst>
                      <a:ext uri="{FF2B5EF4-FFF2-40B4-BE49-F238E27FC236}">
                        <a16:creationId xmlns:a16="http://schemas.microsoft.com/office/drawing/2014/main" id="{A91E8683-D9DE-0FB9-DD66-73A069C7EADD}"/>
                      </a:ext>
                    </a:extLst>
                  </p:cNvPr>
                  <p:cNvSpPr/>
                  <p:nvPr/>
                </p:nvSpPr>
                <p:spPr>
                  <a:xfrm>
                    <a:off x="4044849" y="3966216"/>
                    <a:ext cx="34182" cy="28830"/>
                  </a:xfrm>
                  <a:prstGeom prst="ellipse">
                    <a:avLst/>
                  </a:prstGeom>
                  <a:solidFill>
                    <a:srgbClr val="8F1C0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83" name="Oval 82">
                    <a:extLst>
                      <a:ext uri="{FF2B5EF4-FFF2-40B4-BE49-F238E27FC236}">
                        <a16:creationId xmlns:a16="http://schemas.microsoft.com/office/drawing/2014/main" id="{95011633-4C41-20F7-F2CB-B875079EFB7A}"/>
                      </a:ext>
                    </a:extLst>
                  </p:cNvPr>
                  <p:cNvSpPr/>
                  <p:nvPr/>
                </p:nvSpPr>
                <p:spPr>
                  <a:xfrm>
                    <a:off x="3995528" y="4346329"/>
                    <a:ext cx="34182" cy="28830"/>
                  </a:xfrm>
                  <a:prstGeom prst="ellipse">
                    <a:avLst/>
                  </a:prstGeom>
                  <a:solidFill>
                    <a:srgbClr val="8F1C0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84" name="Oval 83">
                    <a:extLst>
                      <a:ext uri="{FF2B5EF4-FFF2-40B4-BE49-F238E27FC236}">
                        <a16:creationId xmlns:a16="http://schemas.microsoft.com/office/drawing/2014/main" id="{1A67924B-D849-33F4-0CB9-EDDD4D4C514C}"/>
                      </a:ext>
                    </a:extLst>
                  </p:cNvPr>
                  <p:cNvSpPr/>
                  <p:nvPr/>
                </p:nvSpPr>
                <p:spPr>
                  <a:xfrm>
                    <a:off x="4074321" y="4238207"/>
                    <a:ext cx="34182" cy="28830"/>
                  </a:xfrm>
                  <a:prstGeom prst="ellipse">
                    <a:avLst/>
                  </a:prstGeom>
                  <a:solidFill>
                    <a:srgbClr val="8F1C0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85" name="Oval 84">
                    <a:extLst>
                      <a:ext uri="{FF2B5EF4-FFF2-40B4-BE49-F238E27FC236}">
                        <a16:creationId xmlns:a16="http://schemas.microsoft.com/office/drawing/2014/main" id="{2817898C-AF10-472B-0EDA-B8F776B599E2}"/>
                      </a:ext>
                    </a:extLst>
                  </p:cNvPr>
                  <p:cNvSpPr/>
                  <p:nvPr/>
                </p:nvSpPr>
                <p:spPr>
                  <a:xfrm>
                    <a:off x="4204452" y="4325563"/>
                    <a:ext cx="34182" cy="28830"/>
                  </a:xfrm>
                  <a:prstGeom prst="ellipse">
                    <a:avLst/>
                  </a:prstGeom>
                  <a:solidFill>
                    <a:srgbClr val="8F1C0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86" name="Oval 85">
                    <a:extLst>
                      <a:ext uri="{FF2B5EF4-FFF2-40B4-BE49-F238E27FC236}">
                        <a16:creationId xmlns:a16="http://schemas.microsoft.com/office/drawing/2014/main" id="{691E34D8-5D95-798A-44B3-D62E4CB8352D}"/>
                      </a:ext>
                    </a:extLst>
                  </p:cNvPr>
                  <p:cNvSpPr/>
                  <p:nvPr/>
                </p:nvSpPr>
                <p:spPr>
                  <a:xfrm>
                    <a:off x="4334582" y="4412919"/>
                    <a:ext cx="34182" cy="28830"/>
                  </a:xfrm>
                  <a:prstGeom prst="ellipse">
                    <a:avLst/>
                  </a:prstGeom>
                  <a:solidFill>
                    <a:srgbClr val="8F1C0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87" name="Oval 86">
                    <a:extLst>
                      <a:ext uri="{FF2B5EF4-FFF2-40B4-BE49-F238E27FC236}">
                        <a16:creationId xmlns:a16="http://schemas.microsoft.com/office/drawing/2014/main" id="{D6E4B504-6DFA-520D-D5D1-8D3D878AA5A7}"/>
                      </a:ext>
                    </a:extLst>
                  </p:cNvPr>
                  <p:cNvSpPr/>
                  <p:nvPr/>
                </p:nvSpPr>
                <p:spPr>
                  <a:xfrm>
                    <a:off x="4212069" y="4065474"/>
                    <a:ext cx="34182" cy="28830"/>
                  </a:xfrm>
                  <a:prstGeom prst="ellipse">
                    <a:avLst/>
                  </a:prstGeom>
                  <a:solidFill>
                    <a:srgbClr val="8F1C0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88" name="Oval 87">
                    <a:extLst>
                      <a:ext uri="{FF2B5EF4-FFF2-40B4-BE49-F238E27FC236}">
                        <a16:creationId xmlns:a16="http://schemas.microsoft.com/office/drawing/2014/main" id="{2381BD13-4122-739B-A73A-54E7756A8FAC}"/>
                      </a:ext>
                    </a:extLst>
                  </p:cNvPr>
                  <p:cNvSpPr/>
                  <p:nvPr/>
                </p:nvSpPr>
                <p:spPr>
                  <a:xfrm>
                    <a:off x="4423248" y="4191331"/>
                    <a:ext cx="34182" cy="28830"/>
                  </a:xfrm>
                  <a:prstGeom prst="ellipse">
                    <a:avLst/>
                  </a:prstGeom>
                  <a:solidFill>
                    <a:srgbClr val="8F1C0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89" name="Oval 88">
                    <a:extLst>
                      <a:ext uri="{FF2B5EF4-FFF2-40B4-BE49-F238E27FC236}">
                        <a16:creationId xmlns:a16="http://schemas.microsoft.com/office/drawing/2014/main" id="{AED7CD28-150D-8021-C02A-5A8DCFDE975B}"/>
                      </a:ext>
                    </a:extLst>
                  </p:cNvPr>
                  <p:cNvSpPr/>
                  <p:nvPr/>
                </p:nvSpPr>
                <p:spPr>
                  <a:xfrm>
                    <a:off x="4324783" y="3984214"/>
                    <a:ext cx="34182" cy="28830"/>
                  </a:xfrm>
                  <a:prstGeom prst="ellipse">
                    <a:avLst/>
                  </a:prstGeom>
                  <a:solidFill>
                    <a:srgbClr val="8F1C0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90" name="Oval 89">
                    <a:extLst>
                      <a:ext uri="{FF2B5EF4-FFF2-40B4-BE49-F238E27FC236}">
                        <a16:creationId xmlns:a16="http://schemas.microsoft.com/office/drawing/2014/main" id="{9FBFED1A-52F9-AA9C-88DE-F75A3A17C51A}"/>
                      </a:ext>
                    </a:extLst>
                  </p:cNvPr>
                  <p:cNvSpPr/>
                  <p:nvPr/>
                </p:nvSpPr>
                <p:spPr>
                  <a:xfrm>
                    <a:off x="3773130" y="3901902"/>
                    <a:ext cx="34182" cy="28830"/>
                  </a:xfrm>
                  <a:prstGeom prst="ellipse">
                    <a:avLst/>
                  </a:prstGeom>
                  <a:solidFill>
                    <a:srgbClr val="8F1C0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91" name="Oval 90">
                    <a:extLst>
                      <a:ext uri="{FF2B5EF4-FFF2-40B4-BE49-F238E27FC236}">
                        <a16:creationId xmlns:a16="http://schemas.microsoft.com/office/drawing/2014/main" id="{FF91CF1E-4833-F7DB-4B30-DEAC588405DC}"/>
                      </a:ext>
                    </a:extLst>
                  </p:cNvPr>
                  <p:cNvSpPr/>
                  <p:nvPr/>
                </p:nvSpPr>
                <p:spPr>
                  <a:xfrm>
                    <a:off x="3325418" y="4027751"/>
                    <a:ext cx="34182" cy="28830"/>
                  </a:xfrm>
                  <a:prstGeom prst="ellipse">
                    <a:avLst/>
                  </a:prstGeom>
                  <a:solidFill>
                    <a:srgbClr val="8F1C0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92" name="Oval 91">
                    <a:extLst>
                      <a:ext uri="{FF2B5EF4-FFF2-40B4-BE49-F238E27FC236}">
                        <a16:creationId xmlns:a16="http://schemas.microsoft.com/office/drawing/2014/main" id="{E7AFF02E-BDAD-036D-1661-95E96AE7BD3C}"/>
                      </a:ext>
                    </a:extLst>
                  </p:cNvPr>
                  <p:cNvSpPr/>
                  <p:nvPr/>
                </p:nvSpPr>
                <p:spPr>
                  <a:xfrm>
                    <a:off x="3192260" y="4432783"/>
                    <a:ext cx="34182" cy="28830"/>
                  </a:xfrm>
                  <a:prstGeom prst="ellipse">
                    <a:avLst/>
                  </a:prstGeom>
                  <a:solidFill>
                    <a:srgbClr val="8F1C0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93" name="Oval 92">
                    <a:extLst>
                      <a:ext uri="{FF2B5EF4-FFF2-40B4-BE49-F238E27FC236}">
                        <a16:creationId xmlns:a16="http://schemas.microsoft.com/office/drawing/2014/main" id="{0D3AF243-FA4D-A2CB-6775-A5020ED19D13}"/>
                      </a:ext>
                    </a:extLst>
                  </p:cNvPr>
                  <p:cNvSpPr/>
                  <p:nvPr/>
                </p:nvSpPr>
                <p:spPr>
                  <a:xfrm>
                    <a:off x="2924837" y="4246812"/>
                    <a:ext cx="34182" cy="28830"/>
                  </a:xfrm>
                  <a:prstGeom prst="ellipse">
                    <a:avLst/>
                  </a:prstGeom>
                  <a:solidFill>
                    <a:srgbClr val="8F1C0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94" name="Oval 93">
                    <a:extLst>
                      <a:ext uri="{FF2B5EF4-FFF2-40B4-BE49-F238E27FC236}">
                        <a16:creationId xmlns:a16="http://schemas.microsoft.com/office/drawing/2014/main" id="{642DA305-B540-02EC-2D41-203C4E509B1E}"/>
                      </a:ext>
                    </a:extLst>
                  </p:cNvPr>
                  <p:cNvSpPr/>
                  <p:nvPr/>
                </p:nvSpPr>
                <p:spPr>
                  <a:xfrm>
                    <a:off x="3142934" y="3915799"/>
                    <a:ext cx="34182" cy="28830"/>
                  </a:xfrm>
                  <a:prstGeom prst="ellipse">
                    <a:avLst/>
                  </a:prstGeom>
                  <a:solidFill>
                    <a:srgbClr val="8F1C0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B923D1D8-21D7-DA86-4770-3D1BD5C144F8}"/>
                      </a:ext>
                    </a:extLst>
                  </p:cNvPr>
                  <p:cNvSpPr/>
                  <p:nvPr/>
                </p:nvSpPr>
                <p:spPr>
                  <a:xfrm>
                    <a:off x="4155131" y="3871081"/>
                    <a:ext cx="34182" cy="28830"/>
                  </a:xfrm>
                  <a:prstGeom prst="ellipse">
                    <a:avLst/>
                  </a:prstGeom>
                  <a:solidFill>
                    <a:srgbClr val="8F1C0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96" name="Oval 95">
                    <a:extLst>
                      <a:ext uri="{FF2B5EF4-FFF2-40B4-BE49-F238E27FC236}">
                        <a16:creationId xmlns:a16="http://schemas.microsoft.com/office/drawing/2014/main" id="{8ECAB0FE-4BAC-BC24-9132-1B088344D90C}"/>
                      </a:ext>
                    </a:extLst>
                  </p:cNvPr>
                  <p:cNvSpPr/>
                  <p:nvPr/>
                </p:nvSpPr>
                <p:spPr>
                  <a:xfrm>
                    <a:off x="3839823" y="4120347"/>
                    <a:ext cx="116081" cy="8113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97" name="Oval 96">
                    <a:extLst>
                      <a:ext uri="{FF2B5EF4-FFF2-40B4-BE49-F238E27FC236}">
                        <a16:creationId xmlns:a16="http://schemas.microsoft.com/office/drawing/2014/main" id="{CE82CC42-F993-4E77-699E-EA2859242D66}"/>
                      </a:ext>
                    </a:extLst>
                  </p:cNvPr>
                  <p:cNvSpPr/>
                  <p:nvPr/>
                </p:nvSpPr>
                <p:spPr>
                  <a:xfrm>
                    <a:off x="3420111" y="4060416"/>
                    <a:ext cx="116081" cy="8113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98" name="Oval 97">
                    <a:extLst>
                      <a:ext uri="{FF2B5EF4-FFF2-40B4-BE49-F238E27FC236}">
                        <a16:creationId xmlns:a16="http://schemas.microsoft.com/office/drawing/2014/main" id="{E9D2B9DB-098C-9802-45E3-B026BA3EE30C}"/>
                      </a:ext>
                    </a:extLst>
                  </p:cNvPr>
                  <p:cNvSpPr/>
                  <p:nvPr/>
                </p:nvSpPr>
                <p:spPr>
                  <a:xfrm>
                    <a:off x="3279473" y="4157322"/>
                    <a:ext cx="116081" cy="8113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99" name="Oval 98">
                    <a:extLst>
                      <a:ext uri="{FF2B5EF4-FFF2-40B4-BE49-F238E27FC236}">
                        <a16:creationId xmlns:a16="http://schemas.microsoft.com/office/drawing/2014/main" id="{D84A88C8-2C53-9E6C-26DB-2FF2D0D572F4}"/>
                      </a:ext>
                    </a:extLst>
                  </p:cNvPr>
                  <p:cNvSpPr/>
                  <p:nvPr/>
                </p:nvSpPr>
                <p:spPr>
                  <a:xfrm>
                    <a:off x="2990711" y="4143417"/>
                    <a:ext cx="116081" cy="8113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00" name="Oval 99">
                    <a:extLst>
                      <a:ext uri="{FF2B5EF4-FFF2-40B4-BE49-F238E27FC236}">
                        <a16:creationId xmlns:a16="http://schemas.microsoft.com/office/drawing/2014/main" id="{D53A1866-4C67-8309-B9B5-C789ADB285DB}"/>
                      </a:ext>
                    </a:extLst>
                  </p:cNvPr>
                  <p:cNvSpPr/>
                  <p:nvPr/>
                </p:nvSpPr>
                <p:spPr>
                  <a:xfrm>
                    <a:off x="2362978" y="4063899"/>
                    <a:ext cx="116081" cy="8113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01" name="Oval 100">
                    <a:extLst>
                      <a:ext uri="{FF2B5EF4-FFF2-40B4-BE49-F238E27FC236}">
                        <a16:creationId xmlns:a16="http://schemas.microsoft.com/office/drawing/2014/main" id="{5D8FCD30-9052-464C-8209-B027D1DA70D5}"/>
                      </a:ext>
                    </a:extLst>
                  </p:cNvPr>
                  <p:cNvSpPr/>
                  <p:nvPr/>
                </p:nvSpPr>
                <p:spPr>
                  <a:xfrm>
                    <a:off x="3709936" y="4234653"/>
                    <a:ext cx="116081" cy="8113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02" name="Oval 101">
                    <a:extLst>
                      <a:ext uri="{FF2B5EF4-FFF2-40B4-BE49-F238E27FC236}">
                        <a16:creationId xmlns:a16="http://schemas.microsoft.com/office/drawing/2014/main" id="{B1C74B9A-EC80-5C56-8BE3-2B328AA464A3}"/>
                      </a:ext>
                    </a:extLst>
                  </p:cNvPr>
                  <p:cNvSpPr/>
                  <p:nvPr/>
                </p:nvSpPr>
                <p:spPr>
                  <a:xfrm>
                    <a:off x="3997373" y="4194183"/>
                    <a:ext cx="116081" cy="8113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03" name="Oval 102">
                    <a:extLst>
                      <a:ext uri="{FF2B5EF4-FFF2-40B4-BE49-F238E27FC236}">
                        <a16:creationId xmlns:a16="http://schemas.microsoft.com/office/drawing/2014/main" id="{D4BDDBCE-A045-7CC0-92AC-C9E8605544CF}"/>
                      </a:ext>
                    </a:extLst>
                  </p:cNvPr>
                  <p:cNvSpPr/>
                  <p:nvPr/>
                </p:nvSpPr>
                <p:spPr>
                  <a:xfrm>
                    <a:off x="4026154" y="4063899"/>
                    <a:ext cx="116081" cy="8113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04" name="Oval 103">
                    <a:extLst>
                      <a:ext uri="{FF2B5EF4-FFF2-40B4-BE49-F238E27FC236}">
                        <a16:creationId xmlns:a16="http://schemas.microsoft.com/office/drawing/2014/main" id="{0491F004-4B3B-A774-067C-2A29F5055DC4}"/>
                      </a:ext>
                    </a:extLst>
                  </p:cNvPr>
                  <p:cNvSpPr/>
                  <p:nvPr/>
                </p:nvSpPr>
                <p:spPr>
                  <a:xfrm>
                    <a:off x="3642297" y="4088595"/>
                    <a:ext cx="116081" cy="8113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05" name="Oval 104">
                    <a:extLst>
                      <a:ext uri="{FF2B5EF4-FFF2-40B4-BE49-F238E27FC236}">
                        <a16:creationId xmlns:a16="http://schemas.microsoft.com/office/drawing/2014/main" id="{8AB5223E-E4F6-4DB3-BC12-166819D1DC27}"/>
                      </a:ext>
                    </a:extLst>
                  </p:cNvPr>
                  <p:cNvSpPr/>
                  <p:nvPr/>
                </p:nvSpPr>
                <p:spPr>
                  <a:xfrm>
                    <a:off x="2585196" y="4056580"/>
                    <a:ext cx="116081" cy="8113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06" name="Oval 105">
                    <a:extLst>
                      <a:ext uri="{FF2B5EF4-FFF2-40B4-BE49-F238E27FC236}">
                        <a16:creationId xmlns:a16="http://schemas.microsoft.com/office/drawing/2014/main" id="{B16C59FD-0B0C-51E6-32B8-6D159B95AB18}"/>
                      </a:ext>
                    </a:extLst>
                  </p:cNvPr>
                  <p:cNvSpPr/>
                  <p:nvPr/>
                </p:nvSpPr>
                <p:spPr>
                  <a:xfrm>
                    <a:off x="2163507" y="4143417"/>
                    <a:ext cx="116081" cy="8113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07" name="Oval 106">
                    <a:extLst>
                      <a:ext uri="{FF2B5EF4-FFF2-40B4-BE49-F238E27FC236}">
                        <a16:creationId xmlns:a16="http://schemas.microsoft.com/office/drawing/2014/main" id="{E4888C0B-8AEA-C199-3946-EF977A1E7A32}"/>
                      </a:ext>
                    </a:extLst>
                  </p:cNvPr>
                  <p:cNvSpPr/>
                  <p:nvPr/>
                </p:nvSpPr>
                <p:spPr>
                  <a:xfrm>
                    <a:off x="2554742" y="4130784"/>
                    <a:ext cx="116081" cy="8113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08" name="Oval 107">
                    <a:extLst>
                      <a:ext uri="{FF2B5EF4-FFF2-40B4-BE49-F238E27FC236}">
                        <a16:creationId xmlns:a16="http://schemas.microsoft.com/office/drawing/2014/main" id="{280DF91D-E930-1E69-C414-483164288C65}"/>
                      </a:ext>
                    </a:extLst>
                  </p:cNvPr>
                  <p:cNvSpPr/>
                  <p:nvPr/>
                </p:nvSpPr>
                <p:spPr>
                  <a:xfrm>
                    <a:off x="2375627" y="4139022"/>
                    <a:ext cx="116081" cy="8113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09" name="Oval 108">
                    <a:extLst>
                      <a:ext uri="{FF2B5EF4-FFF2-40B4-BE49-F238E27FC236}">
                        <a16:creationId xmlns:a16="http://schemas.microsoft.com/office/drawing/2014/main" id="{03994C55-A4E8-DDBB-57E2-7A84BF521A55}"/>
                      </a:ext>
                    </a:extLst>
                  </p:cNvPr>
                  <p:cNvSpPr/>
                  <p:nvPr/>
                </p:nvSpPr>
                <p:spPr>
                  <a:xfrm>
                    <a:off x="2767632" y="4147397"/>
                    <a:ext cx="116081" cy="8113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10" name="Oval 109">
                    <a:extLst>
                      <a:ext uri="{FF2B5EF4-FFF2-40B4-BE49-F238E27FC236}">
                        <a16:creationId xmlns:a16="http://schemas.microsoft.com/office/drawing/2014/main" id="{2D5C4D74-4DD9-31F4-84FC-54B36186638F}"/>
                      </a:ext>
                    </a:extLst>
                  </p:cNvPr>
                  <p:cNvSpPr/>
                  <p:nvPr/>
                </p:nvSpPr>
                <p:spPr>
                  <a:xfrm>
                    <a:off x="3858721" y="4033452"/>
                    <a:ext cx="116081" cy="8113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11" name="Oval 110">
                    <a:extLst>
                      <a:ext uri="{FF2B5EF4-FFF2-40B4-BE49-F238E27FC236}">
                        <a16:creationId xmlns:a16="http://schemas.microsoft.com/office/drawing/2014/main" id="{93714231-BCDD-A494-104C-4864E288EEEB}"/>
                      </a:ext>
                    </a:extLst>
                  </p:cNvPr>
                  <p:cNvSpPr/>
                  <p:nvPr/>
                </p:nvSpPr>
                <p:spPr>
                  <a:xfrm>
                    <a:off x="2001952" y="4220250"/>
                    <a:ext cx="116081" cy="8113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12" name="Oval 111">
                    <a:extLst>
                      <a:ext uri="{FF2B5EF4-FFF2-40B4-BE49-F238E27FC236}">
                        <a16:creationId xmlns:a16="http://schemas.microsoft.com/office/drawing/2014/main" id="{81CA9D5E-F811-BDA9-8492-F3DEB06D8873}"/>
                      </a:ext>
                    </a:extLst>
                  </p:cNvPr>
                  <p:cNvSpPr/>
                  <p:nvPr/>
                </p:nvSpPr>
                <p:spPr>
                  <a:xfrm>
                    <a:off x="4174830" y="4222963"/>
                    <a:ext cx="116081" cy="8113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13" name="Oval 112">
                    <a:extLst>
                      <a:ext uri="{FF2B5EF4-FFF2-40B4-BE49-F238E27FC236}">
                        <a16:creationId xmlns:a16="http://schemas.microsoft.com/office/drawing/2014/main" id="{9929C395-74E9-4087-5575-E4F4BD5342AF}"/>
                      </a:ext>
                    </a:extLst>
                  </p:cNvPr>
                  <p:cNvSpPr/>
                  <p:nvPr/>
                </p:nvSpPr>
                <p:spPr>
                  <a:xfrm>
                    <a:off x="4248651" y="4056580"/>
                    <a:ext cx="116081" cy="8113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14" name="Oval 113">
                    <a:extLst>
                      <a:ext uri="{FF2B5EF4-FFF2-40B4-BE49-F238E27FC236}">
                        <a16:creationId xmlns:a16="http://schemas.microsoft.com/office/drawing/2014/main" id="{4E8C5E5E-0EA2-6102-B15F-9DA8904C28D6}"/>
                      </a:ext>
                    </a:extLst>
                  </p:cNvPr>
                  <p:cNvSpPr/>
                  <p:nvPr/>
                </p:nvSpPr>
                <p:spPr>
                  <a:xfrm>
                    <a:off x="4181775" y="4101299"/>
                    <a:ext cx="116081" cy="8113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15" name="Oval 114">
                    <a:extLst>
                      <a:ext uri="{FF2B5EF4-FFF2-40B4-BE49-F238E27FC236}">
                        <a16:creationId xmlns:a16="http://schemas.microsoft.com/office/drawing/2014/main" id="{F51BFC60-E984-C054-CF44-23F1C8E3204E}"/>
                      </a:ext>
                    </a:extLst>
                  </p:cNvPr>
                  <p:cNvSpPr/>
                  <p:nvPr/>
                </p:nvSpPr>
                <p:spPr>
                  <a:xfrm>
                    <a:off x="4470357" y="3892262"/>
                    <a:ext cx="34182" cy="28830"/>
                  </a:xfrm>
                  <a:prstGeom prst="ellipse">
                    <a:avLst/>
                  </a:prstGeom>
                  <a:solidFill>
                    <a:srgbClr val="8F1C0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16" name="Oval 115">
                    <a:extLst>
                      <a:ext uri="{FF2B5EF4-FFF2-40B4-BE49-F238E27FC236}">
                        <a16:creationId xmlns:a16="http://schemas.microsoft.com/office/drawing/2014/main" id="{068FFA85-DA83-DADF-E021-F8E5B715E77A}"/>
                      </a:ext>
                    </a:extLst>
                  </p:cNvPr>
                  <p:cNvSpPr/>
                  <p:nvPr/>
                </p:nvSpPr>
                <p:spPr>
                  <a:xfrm>
                    <a:off x="4470480" y="3978114"/>
                    <a:ext cx="34182" cy="28830"/>
                  </a:xfrm>
                  <a:prstGeom prst="ellipse">
                    <a:avLst/>
                  </a:prstGeom>
                  <a:solidFill>
                    <a:srgbClr val="8F1C0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17" name="Oval 116">
                    <a:extLst>
                      <a:ext uri="{FF2B5EF4-FFF2-40B4-BE49-F238E27FC236}">
                        <a16:creationId xmlns:a16="http://schemas.microsoft.com/office/drawing/2014/main" id="{C01C80C0-BA0D-4369-D5C0-139003571871}"/>
                      </a:ext>
                    </a:extLst>
                  </p:cNvPr>
                  <p:cNvSpPr/>
                  <p:nvPr/>
                </p:nvSpPr>
                <p:spPr>
                  <a:xfrm>
                    <a:off x="4545522" y="4133148"/>
                    <a:ext cx="34182" cy="28830"/>
                  </a:xfrm>
                  <a:prstGeom prst="ellipse">
                    <a:avLst/>
                  </a:prstGeom>
                  <a:solidFill>
                    <a:srgbClr val="8F1C0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18" name="Oval 117">
                    <a:extLst>
                      <a:ext uri="{FF2B5EF4-FFF2-40B4-BE49-F238E27FC236}">
                        <a16:creationId xmlns:a16="http://schemas.microsoft.com/office/drawing/2014/main" id="{A1374E69-E331-948E-C520-E615431C6529}"/>
                      </a:ext>
                    </a:extLst>
                  </p:cNvPr>
                  <p:cNvSpPr/>
                  <p:nvPr/>
                </p:nvSpPr>
                <p:spPr>
                  <a:xfrm>
                    <a:off x="4285261" y="3958437"/>
                    <a:ext cx="34182" cy="28830"/>
                  </a:xfrm>
                  <a:prstGeom prst="ellipse">
                    <a:avLst/>
                  </a:prstGeom>
                  <a:solidFill>
                    <a:srgbClr val="8F1C0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19" name="Oval 118">
                    <a:extLst>
                      <a:ext uri="{FF2B5EF4-FFF2-40B4-BE49-F238E27FC236}">
                        <a16:creationId xmlns:a16="http://schemas.microsoft.com/office/drawing/2014/main" id="{FB1D0B20-A8F4-5274-F147-BE1CCE88C037}"/>
                      </a:ext>
                    </a:extLst>
                  </p:cNvPr>
                  <p:cNvSpPr/>
                  <p:nvPr/>
                </p:nvSpPr>
                <p:spPr>
                  <a:xfrm>
                    <a:off x="4415392" y="4045792"/>
                    <a:ext cx="34182" cy="28830"/>
                  </a:xfrm>
                  <a:prstGeom prst="ellipse">
                    <a:avLst/>
                  </a:prstGeom>
                  <a:solidFill>
                    <a:srgbClr val="8F1C0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20" name="Oval 119">
                    <a:extLst>
                      <a:ext uri="{FF2B5EF4-FFF2-40B4-BE49-F238E27FC236}">
                        <a16:creationId xmlns:a16="http://schemas.microsoft.com/office/drawing/2014/main" id="{BCC4C70F-C844-9C35-C3C4-EF7ABED778FC}"/>
                      </a:ext>
                    </a:extLst>
                  </p:cNvPr>
                  <p:cNvSpPr/>
                  <p:nvPr/>
                </p:nvSpPr>
                <p:spPr>
                  <a:xfrm>
                    <a:off x="4497286" y="4291211"/>
                    <a:ext cx="34182" cy="28830"/>
                  </a:xfrm>
                  <a:prstGeom prst="ellipse">
                    <a:avLst/>
                  </a:prstGeom>
                  <a:solidFill>
                    <a:srgbClr val="8F1C0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22" name="Oval 121">
                    <a:extLst>
                      <a:ext uri="{FF2B5EF4-FFF2-40B4-BE49-F238E27FC236}">
                        <a16:creationId xmlns:a16="http://schemas.microsoft.com/office/drawing/2014/main" id="{426946DC-4D5B-8269-720F-624F14A6E36F}"/>
                      </a:ext>
                    </a:extLst>
                  </p:cNvPr>
                  <p:cNvSpPr/>
                  <p:nvPr/>
                </p:nvSpPr>
                <p:spPr>
                  <a:xfrm>
                    <a:off x="3550241" y="4147773"/>
                    <a:ext cx="116081" cy="8113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23" name="Oval 122">
                    <a:extLst>
                      <a:ext uri="{FF2B5EF4-FFF2-40B4-BE49-F238E27FC236}">
                        <a16:creationId xmlns:a16="http://schemas.microsoft.com/office/drawing/2014/main" id="{261F9A97-4B3D-9866-BD9C-2E517C4AC716}"/>
                      </a:ext>
                    </a:extLst>
                  </p:cNvPr>
                  <p:cNvSpPr/>
                  <p:nvPr/>
                </p:nvSpPr>
                <p:spPr>
                  <a:xfrm>
                    <a:off x="3680372" y="4235128"/>
                    <a:ext cx="116081" cy="8113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grpSp>
                <p:nvGrpSpPr>
                  <p:cNvPr id="124" name="Group 123">
                    <a:extLst>
                      <a:ext uri="{FF2B5EF4-FFF2-40B4-BE49-F238E27FC236}">
                        <a16:creationId xmlns:a16="http://schemas.microsoft.com/office/drawing/2014/main" id="{D30259C3-9CBF-EDE7-ABE7-1AAAE690EF96}"/>
                      </a:ext>
                    </a:extLst>
                  </p:cNvPr>
                  <p:cNvGrpSpPr/>
                  <p:nvPr/>
                </p:nvGrpSpPr>
                <p:grpSpPr>
                  <a:xfrm>
                    <a:off x="4742393" y="4160859"/>
                    <a:ext cx="369600" cy="161014"/>
                    <a:chOff x="8716354" y="4657152"/>
                    <a:chExt cx="624548" cy="435715"/>
                  </a:xfrm>
                </p:grpSpPr>
                <p:sp>
                  <p:nvSpPr>
                    <p:cNvPr id="186" name="Oval 185">
                      <a:extLst>
                        <a:ext uri="{FF2B5EF4-FFF2-40B4-BE49-F238E27FC236}">
                          <a16:creationId xmlns:a16="http://schemas.microsoft.com/office/drawing/2014/main" id="{A4CE8691-4379-6F5F-1340-18B658356A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16354" y="4726120"/>
                      <a:ext cx="196153" cy="219569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784" noProof="0"/>
                    </a:p>
                  </p:txBody>
                </p:sp>
                <p:sp>
                  <p:nvSpPr>
                    <p:cNvPr id="187" name="Oval 186">
                      <a:extLst>
                        <a:ext uri="{FF2B5EF4-FFF2-40B4-BE49-F238E27FC236}">
                          <a16:creationId xmlns:a16="http://schemas.microsoft.com/office/drawing/2014/main" id="{E593CAFB-3B31-A820-27D9-6222389DD5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79590" y="4677792"/>
                      <a:ext cx="196153" cy="219569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784" noProof="0"/>
                    </a:p>
                  </p:txBody>
                </p:sp>
                <p:sp>
                  <p:nvSpPr>
                    <p:cNvPr id="188" name="Oval 187">
                      <a:extLst>
                        <a:ext uri="{FF2B5EF4-FFF2-40B4-BE49-F238E27FC236}">
                          <a16:creationId xmlns:a16="http://schemas.microsoft.com/office/drawing/2014/main" id="{DFD091DA-F4FD-2685-1A3D-13523ECF0C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46673" y="4819943"/>
                      <a:ext cx="196153" cy="219569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784" noProof="0"/>
                    </a:p>
                  </p:txBody>
                </p:sp>
                <p:sp>
                  <p:nvSpPr>
                    <p:cNvPr id="189" name="Oval 188">
                      <a:extLst>
                        <a:ext uri="{FF2B5EF4-FFF2-40B4-BE49-F238E27FC236}">
                          <a16:creationId xmlns:a16="http://schemas.microsoft.com/office/drawing/2014/main" id="{222B2053-019E-0858-F165-D2C0B6EF19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76792" y="4826954"/>
                      <a:ext cx="196153" cy="219569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784" noProof="0"/>
                    </a:p>
                  </p:txBody>
                </p:sp>
                <p:sp>
                  <p:nvSpPr>
                    <p:cNvPr id="190" name="Oval 189">
                      <a:extLst>
                        <a:ext uri="{FF2B5EF4-FFF2-40B4-BE49-F238E27FC236}">
                          <a16:creationId xmlns:a16="http://schemas.microsoft.com/office/drawing/2014/main" id="{C5DF24B8-075D-7E28-732E-E39581A13C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14430" y="4674389"/>
                      <a:ext cx="196153" cy="219569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784" noProof="0"/>
                    </a:p>
                  </p:txBody>
                </p:sp>
                <p:sp>
                  <p:nvSpPr>
                    <p:cNvPr id="191" name="Oval 190">
                      <a:extLst>
                        <a:ext uri="{FF2B5EF4-FFF2-40B4-BE49-F238E27FC236}">
                          <a16:creationId xmlns:a16="http://schemas.microsoft.com/office/drawing/2014/main" id="{AF5D6F09-907A-5708-6592-2D42F296C8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78640" y="4873298"/>
                      <a:ext cx="196153" cy="219569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784" noProof="0"/>
                    </a:p>
                  </p:txBody>
                </p:sp>
                <p:sp>
                  <p:nvSpPr>
                    <p:cNvPr id="192" name="Oval 191">
                      <a:extLst>
                        <a:ext uri="{FF2B5EF4-FFF2-40B4-BE49-F238E27FC236}">
                          <a16:creationId xmlns:a16="http://schemas.microsoft.com/office/drawing/2014/main" id="{3E6842C7-7109-D0F8-4445-B881B316C5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749" y="4657152"/>
                      <a:ext cx="196153" cy="219569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784" noProof="0"/>
                    </a:p>
                  </p:txBody>
                </p:sp>
              </p:grpSp>
              <p:grpSp>
                <p:nvGrpSpPr>
                  <p:cNvPr id="125" name="Group 124">
                    <a:extLst>
                      <a:ext uri="{FF2B5EF4-FFF2-40B4-BE49-F238E27FC236}">
                        <a16:creationId xmlns:a16="http://schemas.microsoft.com/office/drawing/2014/main" id="{948BC496-D9F7-8338-C4E7-A22B8ABE5683}"/>
                      </a:ext>
                    </a:extLst>
                  </p:cNvPr>
                  <p:cNvGrpSpPr/>
                  <p:nvPr/>
                </p:nvGrpSpPr>
                <p:grpSpPr>
                  <a:xfrm>
                    <a:off x="5389489" y="3837649"/>
                    <a:ext cx="1845381" cy="804573"/>
                    <a:chOff x="20460543" y="9019407"/>
                    <a:chExt cx="2899612" cy="1355326"/>
                  </a:xfrm>
                </p:grpSpPr>
                <p:sp>
                  <p:nvSpPr>
                    <p:cNvPr id="166" name="Rectangle: Rounded Corners 165">
                      <a:extLst>
                        <a:ext uri="{FF2B5EF4-FFF2-40B4-BE49-F238E27FC236}">
                          <a16:creationId xmlns:a16="http://schemas.microsoft.com/office/drawing/2014/main" id="{0F2571CB-6A0E-13E1-12B7-46257749BA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460543" y="9019407"/>
                      <a:ext cx="2899612" cy="1355326"/>
                    </a:xfrm>
                    <a:prstGeom prst="round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784" noProof="0"/>
                    </a:p>
                  </p:txBody>
                </p:sp>
                <p:grpSp>
                  <p:nvGrpSpPr>
                    <p:cNvPr id="167" name="Group 166">
                      <a:extLst>
                        <a:ext uri="{FF2B5EF4-FFF2-40B4-BE49-F238E27FC236}">
                          <a16:creationId xmlns:a16="http://schemas.microsoft.com/office/drawing/2014/main" id="{F229F50B-7BD6-9F79-A22F-B780C46566A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684954" y="9538088"/>
                      <a:ext cx="580743" cy="271231"/>
                      <a:chOff x="8716354" y="4657152"/>
                      <a:chExt cx="624548" cy="435715"/>
                    </a:xfrm>
                  </p:grpSpPr>
                  <p:sp>
                    <p:nvSpPr>
                      <p:cNvPr id="179" name="Oval 178">
                        <a:extLst>
                          <a:ext uri="{FF2B5EF4-FFF2-40B4-BE49-F238E27FC236}">
                            <a16:creationId xmlns:a16="http://schemas.microsoft.com/office/drawing/2014/main" id="{9D60D752-2B5A-C2AE-50E6-7681F26F16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16354" y="4726120"/>
                        <a:ext cx="196153" cy="219569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3784" noProof="0"/>
                      </a:p>
                    </p:txBody>
                  </p:sp>
                  <p:sp>
                    <p:nvSpPr>
                      <p:cNvPr id="180" name="Oval 179">
                        <a:extLst>
                          <a:ext uri="{FF2B5EF4-FFF2-40B4-BE49-F238E27FC236}">
                            <a16:creationId xmlns:a16="http://schemas.microsoft.com/office/drawing/2014/main" id="{84B680FB-98C4-1EED-A0E4-672B165AFE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79590" y="4677792"/>
                        <a:ext cx="196153" cy="219569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3784" noProof="0"/>
                      </a:p>
                    </p:txBody>
                  </p:sp>
                  <p:sp>
                    <p:nvSpPr>
                      <p:cNvPr id="181" name="Oval 180">
                        <a:extLst>
                          <a:ext uri="{FF2B5EF4-FFF2-40B4-BE49-F238E27FC236}">
                            <a16:creationId xmlns:a16="http://schemas.microsoft.com/office/drawing/2014/main" id="{D9A01F9B-62A3-602F-0266-7A227541C0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046673" y="4819943"/>
                        <a:ext cx="196153" cy="219569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3784" noProof="0"/>
                      </a:p>
                    </p:txBody>
                  </p:sp>
                  <p:sp>
                    <p:nvSpPr>
                      <p:cNvPr id="182" name="Oval 181">
                        <a:extLst>
                          <a:ext uri="{FF2B5EF4-FFF2-40B4-BE49-F238E27FC236}">
                            <a16:creationId xmlns:a16="http://schemas.microsoft.com/office/drawing/2014/main" id="{8B41BBD9-E537-CFF3-B5FF-4DD5438937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76792" y="4826954"/>
                        <a:ext cx="196153" cy="219569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3784" noProof="0"/>
                      </a:p>
                    </p:txBody>
                  </p:sp>
                  <p:sp>
                    <p:nvSpPr>
                      <p:cNvPr id="183" name="Oval 182">
                        <a:extLst>
                          <a:ext uri="{FF2B5EF4-FFF2-40B4-BE49-F238E27FC236}">
                            <a16:creationId xmlns:a16="http://schemas.microsoft.com/office/drawing/2014/main" id="{B5C186CA-ED5F-B83A-5C3A-3D5B84D926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14430" y="4674389"/>
                        <a:ext cx="196153" cy="219569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3784" noProof="0"/>
                      </a:p>
                    </p:txBody>
                  </p:sp>
                  <p:sp>
                    <p:nvSpPr>
                      <p:cNvPr id="184" name="Oval 183">
                        <a:extLst>
                          <a:ext uri="{FF2B5EF4-FFF2-40B4-BE49-F238E27FC236}">
                            <a16:creationId xmlns:a16="http://schemas.microsoft.com/office/drawing/2014/main" id="{30F19896-3E0A-3749-72DE-68B49B2BA5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78640" y="4873298"/>
                        <a:ext cx="196153" cy="219569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3784" noProof="0"/>
                      </a:p>
                    </p:txBody>
                  </p:sp>
                  <p:sp>
                    <p:nvSpPr>
                      <p:cNvPr id="185" name="Oval 184">
                        <a:extLst>
                          <a:ext uri="{FF2B5EF4-FFF2-40B4-BE49-F238E27FC236}">
                            <a16:creationId xmlns:a16="http://schemas.microsoft.com/office/drawing/2014/main" id="{E8C72819-DE86-1FFD-3712-ED30BA459A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44749" y="4657152"/>
                        <a:ext cx="196153" cy="219569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3784" noProof="0"/>
                      </a:p>
                    </p:txBody>
                  </p:sp>
                </p:grpSp>
                <p:sp>
                  <p:nvSpPr>
                    <p:cNvPr id="168" name="Oval 167">
                      <a:extLst>
                        <a:ext uri="{FF2B5EF4-FFF2-40B4-BE49-F238E27FC236}">
                          <a16:creationId xmlns:a16="http://schemas.microsoft.com/office/drawing/2014/main" id="{227ECD1F-C098-E794-450F-E2F726B33D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831915" y="9416711"/>
                      <a:ext cx="182396" cy="136681"/>
                    </a:xfrm>
                    <a:prstGeom prst="ellipse">
                      <a:avLst/>
                    </a:prstGeom>
                    <a:solidFill>
                      <a:schemeClr val="tx1">
                        <a:lumMod val="95000"/>
                        <a:lumOff val="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784" noProof="0"/>
                    </a:p>
                  </p:txBody>
                </p:sp>
                <p:sp>
                  <p:nvSpPr>
                    <p:cNvPr id="169" name="Oval 168">
                      <a:extLst>
                        <a:ext uri="{FF2B5EF4-FFF2-40B4-BE49-F238E27FC236}">
                          <a16:creationId xmlns:a16="http://schemas.microsoft.com/office/drawing/2014/main" id="{006D1910-88FB-A171-B17E-C54FF29379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610249" y="9162989"/>
                      <a:ext cx="182396" cy="136681"/>
                    </a:xfrm>
                    <a:prstGeom prst="ellipse">
                      <a:avLst/>
                    </a:prstGeom>
                    <a:solidFill>
                      <a:schemeClr val="tx1">
                        <a:lumMod val="95000"/>
                        <a:lumOff val="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784" noProof="0"/>
                    </a:p>
                  </p:txBody>
                </p:sp>
                <p:sp>
                  <p:nvSpPr>
                    <p:cNvPr id="170" name="Oval 169">
                      <a:extLst>
                        <a:ext uri="{FF2B5EF4-FFF2-40B4-BE49-F238E27FC236}">
                          <a16:creationId xmlns:a16="http://schemas.microsoft.com/office/drawing/2014/main" id="{91A6A930-7B18-FCB7-D0B8-71776601DF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079569" y="9986168"/>
                      <a:ext cx="182396" cy="136681"/>
                    </a:xfrm>
                    <a:prstGeom prst="ellipse">
                      <a:avLst/>
                    </a:prstGeom>
                    <a:solidFill>
                      <a:schemeClr val="tx1">
                        <a:lumMod val="95000"/>
                        <a:lumOff val="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784" noProof="0"/>
                    </a:p>
                  </p:txBody>
                </p:sp>
                <p:sp>
                  <p:nvSpPr>
                    <p:cNvPr id="171" name="Oval 170">
                      <a:extLst>
                        <a:ext uri="{FF2B5EF4-FFF2-40B4-BE49-F238E27FC236}">
                          <a16:creationId xmlns:a16="http://schemas.microsoft.com/office/drawing/2014/main" id="{8EA90A30-8670-2735-C63E-73D8BC9709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873500" y="9579868"/>
                      <a:ext cx="182396" cy="136681"/>
                    </a:xfrm>
                    <a:prstGeom prst="ellipse">
                      <a:avLst/>
                    </a:prstGeom>
                    <a:solidFill>
                      <a:schemeClr val="tx1">
                        <a:lumMod val="95000"/>
                        <a:lumOff val="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784" noProof="0"/>
                    </a:p>
                  </p:txBody>
                </p:sp>
                <p:sp>
                  <p:nvSpPr>
                    <p:cNvPr id="172" name="Oval 171">
                      <a:extLst>
                        <a:ext uri="{FF2B5EF4-FFF2-40B4-BE49-F238E27FC236}">
                          <a16:creationId xmlns:a16="http://schemas.microsoft.com/office/drawing/2014/main" id="{A85A4959-7114-C762-81C6-22DF034489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880119" y="10035435"/>
                      <a:ext cx="182396" cy="136681"/>
                    </a:xfrm>
                    <a:prstGeom prst="ellipse">
                      <a:avLst/>
                    </a:prstGeom>
                    <a:solidFill>
                      <a:schemeClr val="tx1">
                        <a:lumMod val="95000"/>
                        <a:lumOff val="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784" noProof="0"/>
                    </a:p>
                  </p:txBody>
                </p:sp>
                <p:sp>
                  <p:nvSpPr>
                    <p:cNvPr id="173" name="Oval 172">
                      <a:extLst>
                        <a:ext uri="{FF2B5EF4-FFF2-40B4-BE49-F238E27FC236}">
                          <a16:creationId xmlns:a16="http://schemas.microsoft.com/office/drawing/2014/main" id="{224EF504-7DE4-FF0B-E79C-8ED48337D1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928240" y="9648208"/>
                      <a:ext cx="182396" cy="136681"/>
                    </a:xfrm>
                    <a:prstGeom prst="ellipse">
                      <a:avLst/>
                    </a:prstGeom>
                    <a:solidFill>
                      <a:schemeClr val="tx1">
                        <a:lumMod val="95000"/>
                        <a:lumOff val="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784" noProof="0"/>
                    </a:p>
                  </p:txBody>
                </p:sp>
                <p:sp>
                  <p:nvSpPr>
                    <p:cNvPr id="174" name="Oval 173">
                      <a:extLst>
                        <a:ext uri="{FF2B5EF4-FFF2-40B4-BE49-F238E27FC236}">
                          <a16:creationId xmlns:a16="http://schemas.microsoft.com/office/drawing/2014/main" id="{3EDA8502-C8D4-5393-5427-0A408F0941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164973" y="9946067"/>
                      <a:ext cx="182396" cy="136681"/>
                    </a:xfrm>
                    <a:prstGeom prst="ellipse">
                      <a:avLst/>
                    </a:prstGeom>
                    <a:solidFill>
                      <a:schemeClr val="tx1">
                        <a:lumMod val="95000"/>
                        <a:lumOff val="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784" noProof="0"/>
                    </a:p>
                  </p:txBody>
                </p:sp>
                <p:sp>
                  <p:nvSpPr>
                    <p:cNvPr id="175" name="Oval 174">
                      <a:extLst>
                        <a:ext uri="{FF2B5EF4-FFF2-40B4-BE49-F238E27FC236}">
                          <a16:creationId xmlns:a16="http://schemas.microsoft.com/office/drawing/2014/main" id="{08FE81B4-BC0D-FEF4-A3B3-7B21DE0BF2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007703" y="9116207"/>
                      <a:ext cx="182396" cy="136681"/>
                    </a:xfrm>
                    <a:prstGeom prst="ellipse">
                      <a:avLst/>
                    </a:prstGeom>
                    <a:solidFill>
                      <a:schemeClr val="tx1">
                        <a:lumMod val="95000"/>
                        <a:lumOff val="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784" noProof="0"/>
                    </a:p>
                  </p:txBody>
                </p:sp>
                <p:sp>
                  <p:nvSpPr>
                    <p:cNvPr id="176" name="Oval 175">
                      <a:extLst>
                        <a:ext uri="{FF2B5EF4-FFF2-40B4-BE49-F238E27FC236}">
                          <a16:creationId xmlns:a16="http://schemas.microsoft.com/office/drawing/2014/main" id="{902992F3-3DED-54AC-6662-0B0CA091D1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286589" y="9261098"/>
                      <a:ext cx="182396" cy="136681"/>
                    </a:xfrm>
                    <a:prstGeom prst="ellipse">
                      <a:avLst/>
                    </a:prstGeom>
                    <a:solidFill>
                      <a:schemeClr val="tx1">
                        <a:lumMod val="95000"/>
                        <a:lumOff val="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784" noProof="0"/>
                    </a:p>
                  </p:txBody>
                </p:sp>
                <p:sp>
                  <p:nvSpPr>
                    <p:cNvPr id="177" name="Oval 176">
                      <a:extLst>
                        <a:ext uri="{FF2B5EF4-FFF2-40B4-BE49-F238E27FC236}">
                          <a16:creationId xmlns:a16="http://schemas.microsoft.com/office/drawing/2014/main" id="{2B602C26-1A8C-6A67-E863-AF52B893E7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093652" y="9277508"/>
                      <a:ext cx="182396" cy="136681"/>
                    </a:xfrm>
                    <a:prstGeom prst="ellipse">
                      <a:avLst/>
                    </a:prstGeom>
                    <a:solidFill>
                      <a:schemeClr val="tx1">
                        <a:lumMod val="95000"/>
                        <a:lumOff val="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784" noProof="0"/>
                    </a:p>
                  </p:txBody>
                </p:sp>
                <p:sp>
                  <p:nvSpPr>
                    <p:cNvPr id="178" name="Oval 177">
                      <a:extLst>
                        <a:ext uri="{FF2B5EF4-FFF2-40B4-BE49-F238E27FC236}">
                          <a16:creationId xmlns:a16="http://schemas.microsoft.com/office/drawing/2014/main" id="{9A3B3BF7-5768-AB1A-8493-026365C11A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471175" y="9662198"/>
                      <a:ext cx="182396" cy="136681"/>
                    </a:xfrm>
                    <a:prstGeom prst="ellipse">
                      <a:avLst/>
                    </a:prstGeom>
                    <a:solidFill>
                      <a:schemeClr val="tx1">
                        <a:lumMod val="95000"/>
                        <a:lumOff val="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784" noProof="0"/>
                    </a:p>
                  </p:txBody>
                </p:sp>
              </p:grpSp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4EE8E2D0-8468-9761-0EE0-A51C310CD20E}"/>
                      </a:ext>
                    </a:extLst>
                  </p:cNvPr>
                  <p:cNvSpPr/>
                  <p:nvPr/>
                </p:nvSpPr>
                <p:spPr>
                  <a:xfrm>
                    <a:off x="7364100" y="3957106"/>
                    <a:ext cx="526077" cy="48319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noProof="0">
                      <a:ln>
                        <a:solidFill>
                          <a:schemeClr val="bg2">
                            <a:lumMod val="50000"/>
                          </a:schemeClr>
                        </a:solidFill>
                      </a:ln>
                    </a:endParaRPr>
                  </a:p>
                </p:txBody>
              </p:sp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349FD362-8F0D-7692-9DF4-52D8C39D929B}"/>
                      </a:ext>
                    </a:extLst>
                  </p:cNvPr>
                  <p:cNvSpPr/>
                  <p:nvPr/>
                </p:nvSpPr>
                <p:spPr>
                  <a:xfrm>
                    <a:off x="7354748" y="4495820"/>
                    <a:ext cx="526077" cy="48319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noProof="0">
                      <a:ln>
                        <a:solidFill>
                          <a:schemeClr val="bg2">
                            <a:lumMod val="50000"/>
                          </a:schemeClr>
                        </a:solidFill>
                      </a:ln>
                    </a:endParaRPr>
                  </a:p>
                </p:txBody>
              </p:sp>
              <p:sp>
                <p:nvSpPr>
                  <p:cNvPr id="128" name="TextBox 127">
                    <a:extLst>
                      <a:ext uri="{FF2B5EF4-FFF2-40B4-BE49-F238E27FC236}">
                        <a16:creationId xmlns:a16="http://schemas.microsoft.com/office/drawing/2014/main" id="{EC67277B-8ECE-2971-8251-85DD17C93F90}"/>
                      </a:ext>
                    </a:extLst>
                  </p:cNvPr>
                  <p:cNvSpPr txBox="1"/>
                  <p:nvPr/>
                </p:nvSpPr>
                <p:spPr>
                  <a:xfrm>
                    <a:off x="7136290" y="3524370"/>
                    <a:ext cx="1651291" cy="3847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900"/>
                      <a:t>D</a:t>
                    </a:r>
                    <a:r>
                      <a:rPr lang="en-US" sz="1900" noProof="0" err="1"/>
                      <a:t>eflector</a:t>
                    </a:r>
                    <a:endParaRPr lang="en-US" sz="1900" noProof="0"/>
                  </a:p>
                </p:txBody>
              </p:sp>
              <p:sp>
                <p:nvSpPr>
                  <p:cNvPr id="129" name="Oval 128">
                    <a:extLst>
                      <a:ext uri="{FF2B5EF4-FFF2-40B4-BE49-F238E27FC236}">
                        <a16:creationId xmlns:a16="http://schemas.microsoft.com/office/drawing/2014/main" id="{7A807253-20FC-2918-A0FD-C2ACF9395E6C}"/>
                      </a:ext>
                    </a:extLst>
                  </p:cNvPr>
                  <p:cNvSpPr/>
                  <p:nvPr/>
                </p:nvSpPr>
                <p:spPr>
                  <a:xfrm>
                    <a:off x="7479636" y="4411019"/>
                    <a:ext cx="116081" cy="8113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16CFB362-934A-7A19-8946-C85AF31814FD}"/>
                      </a:ext>
                    </a:extLst>
                  </p:cNvPr>
                  <p:cNvSpPr/>
                  <p:nvPr/>
                </p:nvSpPr>
                <p:spPr>
                  <a:xfrm rot="19214451">
                    <a:off x="10112518" y="4270520"/>
                    <a:ext cx="526077" cy="48319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noProof="0">
                      <a:ln>
                        <a:solidFill>
                          <a:schemeClr val="bg2">
                            <a:lumMod val="50000"/>
                          </a:schemeClr>
                        </a:solidFill>
                      </a:ln>
                    </a:endParaRPr>
                  </a:p>
                </p:txBody>
              </p:sp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F4DFCA20-61FA-80F7-550A-55E3317BCC03}"/>
                      </a:ext>
                    </a:extLst>
                  </p:cNvPr>
                  <p:cNvSpPr/>
                  <p:nvPr/>
                </p:nvSpPr>
                <p:spPr>
                  <a:xfrm rot="19139314">
                    <a:off x="9882044" y="3973332"/>
                    <a:ext cx="526077" cy="48319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noProof="0">
                      <a:ln>
                        <a:solidFill>
                          <a:schemeClr val="bg2">
                            <a:lumMod val="50000"/>
                          </a:schemeClr>
                        </a:solidFill>
                      </a:ln>
                    </a:endParaRPr>
                  </a:p>
                </p:txBody>
              </p:sp>
              <p:sp>
                <p:nvSpPr>
                  <p:cNvPr id="132" name="Oval 131">
                    <a:extLst>
                      <a:ext uri="{FF2B5EF4-FFF2-40B4-BE49-F238E27FC236}">
                        <a16:creationId xmlns:a16="http://schemas.microsoft.com/office/drawing/2014/main" id="{D61B7F0E-282A-6746-ABCF-7F9626CE1348}"/>
                      </a:ext>
                    </a:extLst>
                  </p:cNvPr>
                  <p:cNvSpPr/>
                  <p:nvPr/>
                </p:nvSpPr>
                <p:spPr>
                  <a:xfrm>
                    <a:off x="10009386" y="4242154"/>
                    <a:ext cx="116081" cy="8113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sp>
                <p:nvSpPr>
                  <p:cNvPr id="133" name="Oval 132">
                    <a:extLst>
                      <a:ext uri="{FF2B5EF4-FFF2-40B4-BE49-F238E27FC236}">
                        <a16:creationId xmlns:a16="http://schemas.microsoft.com/office/drawing/2014/main" id="{BC0E2E7F-852A-E63B-82BB-DCF392B1BBF0}"/>
                      </a:ext>
                    </a:extLst>
                  </p:cNvPr>
                  <p:cNvSpPr/>
                  <p:nvPr/>
                </p:nvSpPr>
                <p:spPr>
                  <a:xfrm>
                    <a:off x="10244743" y="4079712"/>
                    <a:ext cx="116081" cy="8113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784" noProof="0"/>
                  </a:p>
                </p:txBody>
              </p:sp>
              <p:pic>
                <p:nvPicPr>
                  <p:cNvPr id="134" name="Picture 133">
                    <a:extLst>
                      <a:ext uri="{FF2B5EF4-FFF2-40B4-BE49-F238E27FC236}">
                        <a16:creationId xmlns:a16="http://schemas.microsoft.com/office/drawing/2014/main" id="{B2F0A24B-0396-8DD0-115A-C1C42C29AC2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87954" y="4081175"/>
                    <a:ext cx="465346" cy="376135"/>
                  </a:xfrm>
                  <a:prstGeom prst="rect">
                    <a:avLst/>
                  </a:prstGeom>
                </p:spPr>
              </p:pic>
              <p:grpSp>
                <p:nvGrpSpPr>
                  <p:cNvPr id="135" name="Group 134">
                    <a:extLst>
                      <a:ext uri="{FF2B5EF4-FFF2-40B4-BE49-F238E27FC236}">
                        <a16:creationId xmlns:a16="http://schemas.microsoft.com/office/drawing/2014/main" id="{A4488951-AC62-3723-6934-3D4AEFCDFDD4}"/>
                      </a:ext>
                    </a:extLst>
                  </p:cNvPr>
                  <p:cNvGrpSpPr/>
                  <p:nvPr/>
                </p:nvGrpSpPr>
                <p:grpSpPr>
                  <a:xfrm>
                    <a:off x="8035701" y="3877353"/>
                    <a:ext cx="1845425" cy="804573"/>
                    <a:chOff x="24335276" y="9028981"/>
                    <a:chExt cx="2899681" cy="1355326"/>
                  </a:xfrm>
                </p:grpSpPr>
                <p:sp>
                  <p:nvSpPr>
                    <p:cNvPr id="142" name="Rectangle: Rounded Corners 141">
                      <a:extLst>
                        <a:ext uri="{FF2B5EF4-FFF2-40B4-BE49-F238E27FC236}">
                          <a16:creationId xmlns:a16="http://schemas.microsoft.com/office/drawing/2014/main" id="{3B18F8B4-FBBB-E64C-B4BB-7D292F7F6E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336517" y="9028981"/>
                      <a:ext cx="2898440" cy="1355326"/>
                    </a:xfrm>
                    <a:prstGeom prst="round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784" noProof="0"/>
                    </a:p>
                  </p:txBody>
                </p:sp>
                <p:sp>
                  <p:nvSpPr>
                    <p:cNvPr id="143" name="Arrow: Right 142">
                      <a:extLst>
                        <a:ext uri="{FF2B5EF4-FFF2-40B4-BE49-F238E27FC236}">
                          <a16:creationId xmlns:a16="http://schemas.microsoft.com/office/drawing/2014/main" id="{F5F9B150-C967-36DE-4AC2-4AA9EE1438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879539" y="9643852"/>
                      <a:ext cx="330669" cy="115736"/>
                    </a:xfrm>
                    <a:prstGeom prst="rightArrow">
                      <a:avLst/>
                    </a:prstGeom>
                    <a:solidFill>
                      <a:schemeClr val="tx2">
                        <a:lumMod val="25000"/>
                        <a:lumOff val="75000"/>
                      </a:schemeClr>
                    </a:solidFill>
                    <a:ln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noProof="0"/>
                    </a:p>
                  </p:txBody>
                </p:sp>
                <p:sp>
                  <p:nvSpPr>
                    <p:cNvPr id="144" name="Rectangle 143">
                      <a:extLst>
                        <a:ext uri="{FF2B5EF4-FFF2-40B4-BE49-F238E27FC236}">
                          <a16:creationId xmlns:a16="http://schemas.microsoft.com/office/drawing/2014/main" id="{BEE72920-054D-27F5-B855-1DC7C2E35D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462826" y="9692767"/>
                      <a:ext cx="460142" cy="49601"/>
                    </a:xfrm>
                    <a:prstGeom prst="rect">
                      <a:avLst/>
                    </a:prstGeom>
                    <a:solidFill>
                      <a:schemeClr val="tx2">
                        <a:lumMod val="25000"/>
                        <a:lumOff val="75000"/>
                      </a:schemeClr>
                    </a:solidFill>
                    <a:ln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noProof="0"/>
                    </a:p>
                  </p:txBody>
                </p:sp>
                <p:sp>
                  <p:nvSpPr>
                    <p:cNvPr id="145" name="Rectangle 144">
                      <a:extLst>
                        <a:ext uri="{FF2B5EF4-FFF2-40B4-BE49-F238E27FC236}">
                          <a16:creationId xmlns:a16="http://schemas.microsoft.com/office/drawing/2014/main" id="{4B915D30-A64E-0837-F606-5E7E718B9E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065339" y="9695951"/>
                      <a:ext cx="460142" cy="49601"/>
                    </a:xfrm>
                    <a:prstGeom prst="rect">
                      <a:avLst/>
                    </a:prstGeom>
                    <a:solidFill>
                      <a:schemeClr val="tx2">
                        <a:lumMod val="25000"/>
                        <a:lumOff val="75000"/>
                      </a:schemeClr>
                    </a:solidFill>
                    <a:ln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noProof="0"/>
                    </a:p>
                  </p:txBody>
                </p:sp>
                <p:sp>
                  <p:nvSpPr>
                    <p:cNvPr id="146" name="Rectangle 145">
                      <a:extLst>
                        <a:ext uri="{FF2B5EF4-FFF2-40B4-BE49-F238E27FC236}">
                          <a16:creationId xmlns:a16="http://schemas.microsoft.com/office/drawing/2014/main" id="{5C268B70-C327-6BC5-3887-2D65BD14B3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903396" y="9692767"/>
                      <a:ext cx="460142" cy="49601"/>
                    </a:xfrm>
                    <a:prstGeom prst="rect">
                      <a:avLst/>
                    </a:prstGeom>
                    <a:solidFill>
                      <a:schemeClr val="tx2">
                        <a:lumMod val="25000"/>
                        <a:lumOff val="75000"/>
                      </a:schemeClr>
                    </a:solidFill>
                    <a:ln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noProof="0"/>
                    </a:p>
                  </p:txBody>
                </p:sp>
                <p:sp>
                  <p:nvSpPr>
                    <p:cNvPr id="147" name="Rectangle 146">
                      <a:extLst>
                        <a:ext uri="{FF2B5EF4-FFF2-40B4-BE49-F238E27FC236}">
                          <a16:creationId xmlns:a16="http://schemas.microsoft.com/office/drawing/2014/main" id="{8DA1FEA3-5C61-4FAD-6157-362AA2F392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335276" y="9823245"/>
                      <a:ext cx="460142" cy="49601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noProof="0"/>
                    </a:p>
                  </p:txBody>
                </p:sp>
                <p:sp>
                  <p:nvSpPr>
                    <p:cNvPr id="148" name="Arrow: Right 147">
                      <a:extLst>
                        <a:ext uri="{FF2B5EF4-FFF2-40B4-BE49-F238E27FC236}">
                          <a16:creationId xmlns:a16="http://schemas.microsoft.com/office/drawing/2014/main" id="{136002D4-7B9A-3D53-E682-40A3083218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879539" y="9801052"/>
                      <a:ext cx="330669" cy="115736"/>
                    </a:xfrm>
                    <a:prstGeom prst="right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noProof="0"/>
                    </a:p>
                  </p:txBody>
                </p:sp>
                <p:sp>
                  <p:nvSpPr>
                    <p:cNvPr id="149" name="Rectangle 148">
                      <a:extLst>
                        <a:ext uri="{FF2B5EF4-FFF2-40B4-BE49-F238E27FC236}">
                          <a16:creationId xmlns:a16="http://schemas.microsoft.com/office/drawing/2014/main" id="{7DF3EE14-ED5A-123D-4802-1D269D08D2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909083" y="9829380"/>
                      <a:ext cx="460142" cy="49601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noProof="0"/>
                    </a:p>
                  </p:txBody>
                </p:sp>
                <p:sp>
                  <p:nvSpPr>
                    <p:cNvPr id="150" name="Rectangle 149">
                      <a:extLst>
                        <a:ext uri="{FF2B5EF4-FFF2-40B4-BE49-F238E27FC236}">
                          <a16:creationId xmlns:a16="http://schemas.microsoft.com/office/drawing/2014/main" id="{ACA5C8B0-FF00-5684-FBA6-5DA1BD26D8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488424" y="9829380"/>
                      <a:ext cx="460142" cy="49601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noProof="0"/>
                    </a:p>
                  </p:txBody>
                </p:sp>
                <p:sp>
                  <p:nvSpPr>
                    <p:cNvPr id="151" name="Rectangle 150">
                      <a:extLst>
                        <a:ext uri="{FF2B5EF4-FFF2-40B4-BE49-F238E27FC236}">
                          <a16:creationId xmlns:a16="http://schemas.microsoft.com/office/drawing/2014/main" id="{C767F826-34D4-54AE-6DF2-E08A3465E8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069622" y="9829380"/>
                      <a:ext cx="460142" cy="49601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noProof="0"/>
                    </a:p>
                  </p:txBody>
                </p:sp>
                <p:sp>
                  <p:nvSpPr>
                    <p:cNvPr id="152" name="Rectangle 151">
                      <a:extLst>
                        <a:ext uri="{FF2B5EF4-FFF2-40B4-BE49-F238E27FC236}">
                          <a16:creationId xmlns:a16="http://schemas.microsoft.com/office/drawing/2014/main" id="{34ABF7EE-4BE0-83AF-A683-1BF3461F44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335276" y="9701938"/>
                      <a:ext cx="460142" cy="49601"/>
                    </a:xfrm>
                    <a:prstGeom prst="rect">
                      <a:avLst/>
                    </a:prstGeom>
                    <a:solidFill>
                      <a:schemeClr val="tx2">
                        <a:lumMod val="25000"/>
                        <a:lumOff val="75000"/>
                      </a:schemeClr>
                    </a:solidFill>
                    <a:ln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noProof="0"/>
                    </a:p>
                  </p:txBody>
                </p:sp>
                <p:sp>
                  <p:nvSpPr>
                    <p:cNvPr id="153" name="Oval 152">
                      <a:extLst>
                        <a:ext uri="{FF2B5EF4-FFF2-40B4-BE49-F238E27FC236}">
                          <a16:creationId xmlns:a16="http://schemas.microsoft.com/office/drawing/2014/main" id="{4D898470-3483-FACE-0CE6-55F0D9D8B2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126485" y="9682362"/>
                      <a:ext cx="182396" cy="136681"/>
                    </a:xfrm>
                    <a:prstGeom prst="ellipse">
                      <a:avLst/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4"/>
                    </a:lnRef>
                    <a:fillRef idx="2">
                      <a:schemeClr val="accent4"/>
                    </a:fillRef>
                    <a:effectRef idx="1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784" noProof="0"/>
                    </a:p>
                  </p:txBody>
                </p:sp>
                <p:sp>
                  <p:nvSpPr>
                    <p:cNvPr id="154" name="Oval 153">
                      <a:extLst>
                        <a:ext uri="{FF2B5EF4-FFF2-40B4-BE49-F238E27FC236}">
                          <a16:creationId xmlns:a16="http://schemas.microsoft.com/office/drawing/2014/main" id="{150CEE4B-2E89-AF70-D7DF-003910C4DC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459783" y="9699035"/>
                      <a:ext cx="182396" cy="136681"/>
                    </a:xfrm>
                    <a:prstGeom prst="ellipse">
                      <a:avLst/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4"/>
                    </a:lnRef>
                    <a:fillRef idx="2">
                      <a:schemeClr val="accent4"/>
                    </a:fillRef>
                    <a:effectRef idx="1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784" noProof="0"/>
                    </a:p>
                  </p:txBody>
                </p:sp>
                <p:sp>
                  <p:nvSpPr>
                    <p:cNvPr id="155" name="Oval 154">
                      <a:extLst>
                        <a:ext uri="{FF2B5EF4-FFF2-40B4-BE49-F238E27FC236}">
                          <a16:creationId xmlns:a16="http://schemas.microsoft.com/office/drawing/2014/main" id="{1F8AF88E-EE32-6F34-5FF1-6564DD031B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557039" y="9769028"/>
                      <a:ext cx="182396" cy="136681"/>
                    </a:xfrm>
                    <a:prstGeom prst="ellipse">
                      <a:avLst/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4"/>
                    </a:lnRef>
                    <a:fillRef idx="2">
                      <a:schemeClr val="accent4"/>
                    </a:fillRef>
                    <a:effectRef idx="1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784" noProof="0"/>
                    </a:p>
                  </p:txBody>
                </p:sp>
                <p:sp>
                  <p:nvSpPr>
                    <p:cNvPr id="156" name="Oval 155">
                      <a:extLst>
                        <a:ext uri="{FF2B5EF4-FFF2-40B4-BE49-F238E27FC236}">
                          <a16:creationId xmlns:a16="http://schemas.microsoft.com/office/drawing/2014/main" id="{4AF7C6A2-A50B-2705-5AD6-F645125762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277387" y="9706644"/>
                      <a:ext cx="182396" cy="136681"/>
                    </a:xfrm>
                    <a:prstGeom prst="ellipse">
                      <a:avLst/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4"/>
                    </a:lnRef>
                    <a:fillRef idx="2">
                      <a:schemeClr val="accent4"/>
                    </a:fillRef>
                    <a:effectRef idx="1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784" noProof="0"/>
                    </a:p>
                  </p:txBody>
                </p:sp>
                <p:sp>
                  <p:nvSpPr>
                    <p:cNvPr id="157" name="Oval 156">
                      <a:extLst>
                        <a:ext uri="{FF2B5EF4-FFF2-40B4-BE49-F238E27FC236}">
                          <a16:creationId xmlns:a16="http://schemas.microsoft.com/office/drawing/2014/main" id="{A4EE3A46-CDA6-CD5C-74AD-8C5C3D0013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45211" y="9643098"/>
                      <a:ext cx="182396" cy="136681"/>
                    </a:xfrm>
                    <a:prstGeom prst="ellipse">
                      <a:avLst/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4"/>
                    </a:lnRef>
                    <a:fillRef idx="2">
                      <a:schemeClr val="accent4"/>
                    </a:fillRef>
                    <a:effectRef idx="1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784" noProof="0"/>
                    </a:p>
                  </p:txBody>
                </p:sp>
                <p:sp>
                  <p:nvSpPr>
                    <p:cNvPr id="158" name="Oval 157">
                      <a:extLst>
                        <a:ext uri="{FF2B5EF4-FFF2-40B4-BE49-F238E27FC236}">
                          <a16:creationId xmlns:a16="http://schemas.microsoft.com/office/drawing/2014/main" id="{AFC1CA27-9F59-A06A-764B-A1C2A28805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111154" y="9720751"/>
                      <a:ext cx="182396" cy="136681"/>
                    </a:xfrm>
                    <a:prstGeom prst="ellipse">
                      <a:avLst/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4"/>
                    </a:lnRef>
                    <a:fillRef idx="2">
                      <a:schemeClr val="accent4"/>
                    </a:fillRef>
                    <a:effectRef idx="1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784" noProof="0"/>
                    </a:p>
                  </p:txBody>
                </p:sp>
                <p:sp>
                  <p:nvSpPr>
                    <p:cNvPr id="159" name="Oval 158">
                      <a:extLst>
                        <a:ext uri="{FF2B5EF4-FFF2-40B4-BE49-F238E27FC236}">
                          <a16:creationId xmlns:a16="http://schemas.microsoft.com/office/drawing/2014/main" id="{717495DD-AD8F-D5C9-E7A8-71B053B897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867546" y="9692985"/>
                      <a:ext cx="182396" cy="136681"/>
                    </a:xfrm>
                    <a:prstGeom prst="ellipse">
                      <a:avLst/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4"/>
                    </a:lnRef>
                    <a:fillRef idx="2">
                      <a:schemeClr val="accent4"/>
                    </a:fillRef>
                    <a:effectRef idx="1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784" noProof="0"/>
                    </a:p>
                  </p:txBody>
                </p:sp>
                <p:sp>
                  <p:nvSpPr>
                    <p:cNvPr id="160" name="Oval 159">
                      <a:extLst>
                        <a:ext uri="{FF2B5EF4-FFF2-40B4-BE49-F238E27FC236}">
                          <a16:creationId xmlns:a16="http://schemas.microsoft.com/office/drawing/2014/main" id="{12E0A529-80DB-1D47-EC4C-B6CB8351A0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819425" y="9770858"/>
                      <a:ext cx="182396" cy="136681"/>
                    </a:xfrm>
                    <a:prstGeom prst="ellipse">
                      <a:avLst/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4"/>
                    </a:lnRef>
                    <a:fillRef idx="2">
                      <a:schemeClr val="accent4"/>
                    </a:fillRef>
                    <a:effectRef idx="1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784" noProof="0"/>
                    </a:p>
                  </p:txBody>
                </p:sp>
                <p:sp>
                  <p:nvSpPr>
                    <p:cNvPr id="161" name="Oval 160">
                      <a:extLst>
                        <a:ext uri="{FF2B5EF4-FFF2-40B4-BE49-F238E27FC236}">
                          <a16:creationId xmlns:a16="http://schemas.microsoft.com/office/drawing/2014/main" id="{CB3DF42D-0977-9FB4-F748-5E5A2FDD11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108711" y="9731663"/>
                      <a:ext cx="182396" cy="136681"/>
                    </a:xfrm>
                    <a:prstGeom prst="ellipse">
                      <a:avLst/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4"/>
                    </a:lnRef>
                    <a:fillRef idx="2">
                      <a:schemeClr val="accent4"/>
                    </a:fillRef>
                    <a:effectRef idx="1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784" noProof="0"/>
                    </a:p>
                  </p:txBody>
                </p:sp>
                <p:sp>
                  <p:nvSpPr>
                    <p:cNvPr id="162" name="Oval 161">
                      <a:extLst>
                        <a:ext uri="{FF2B5EF4-FFF2-40B4-BE49-F238E27FC236}">
                          <a16:creationId xmlns:a16="http://schemas.microsoft.com/office/drawing/2014/main" id="{5F24CBF5-A79C-BF4A-9DD9-5FF4EADD34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627297" y="9608632"/>
                      <a:ext cx="182396" cy="136681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784" noProof="0"/>
                    </a:p>
                  </p:txBody>
                </p:sp>
                <p:sp>
                  <p:nvSpPr>
                    <p:cNvPr id="163" name="Oval 162">
                      <a:extLst>
                        <a:ext uri="{FF2B5EF4-FFF2-40B4-BE49-F238E27FC236}">
                          <a16:creationId xmlns:a16="http://schemas.microsoft.com/office/drawing/2014/main" id="{32546894-28ED-8297-7FCA-0A07DDE716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451106" y="9608632"/>
                      <a:ext cx="182396" cy="136681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784" noProof="0"/>
                    </a:p>
                  </p:txBody>
                </p:sp>
                <p:sp>
                  <p:nvSpPr>
                    <p:cNvPr id="164" name="Oval 163">
                      <a:extLst>
                        <a:ext uri="{FF2B5EF4-FFF2-40B4-BE49-F238E27FC236}">
                          <a16:creationId xmlns:a16="http://schemas.microsoft.com/office/drawing/2014/main" id="{D5B935FE-D0F9-AE88-1021-3E03D201AD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021122" y="9550245"/>
                      <a:ext cx="182396" cy="136681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784" noProof="0"/>
                    </a:p>
                  </p:txBody>
                </p:sp>
                <p:sp>
                  <p:nvSpPr>
                    <p:cNvPr id="165" name="Oval 164">
                      <a:extLst>
                        <a:ext uri="{FF2B5EF4-FFF2-40B4-BE49-F238E27FC236}">
                          <a16:creationId xmlns:a16="http://schemas.microsoft.com/office/drawing/2014/main" id="{99FAC607-214F-5540-1669-49CB6C1B6A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310682" y="9764649"/>
                      <a:ext cx="182396" cy="136681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784" noProof="0"/>
                    </a:p>
                  </p:txBody>
                </p:sp>
              </p:grpSp>
            </p:grpSp>
          </p:grpSp>
          <p:sp>
            <p:nvSpPr>
              <p:cNvPr id="205" name="TextBox 204">
                <a:extLst>
                  <a:ext uri="{FF2B5EF4-FFF2-40B4-BE49-F238E27FC236}">
                    <a16:creationId xmlns:a16="http://schemas.microsoft.com/office/drawing/2014/main" id="{7A900B9B-CA17-2037-5D2F-F3C160E6459D}"/>
                  </a:ext>
                </a:extLst>
              </p:cNvPr>
              <p:cNvSpPr txBox="1"/>
              <p:nvPr/>
            </p:nvSpPr>
            <p:spPr>
              <a:xfrm>
                <a:off x="5068754" y="4450669"/>
                <a:ext cx="2658201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noProof="0"/>
                  <a:t>Charge exchange cell</a:t>
                </a:r>
              </a:p>
            </p:txBody>
          </p:sp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845F9951-D70C-1A7C-80CE-D44485D03DB5}"/>
                  </a:ext>
                </a:extLst>
              </p:cNvPr>
              <p:cNvSpPr txBox="1"/>
              <p:nvPr/>
            </p:nvSpPr>
            <p:spPr>
              <a:xfrm>
                <a:off x="2786884" y="4450669"/>
                <a:ext cx="2658201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/>
                  <a:t>Cooler-buncher</a:t>
                </a:r>
                <a:endParaRPr lang="en-US" sz="1900" noProof="0"/>
              </a:p>
            </p:txBody>
          </p:sp>
          <p:pic>
            <p:nvPicPr>
              <p:cNvPr id="208" name="Picture 207">
                <a:extLst>
                  <a:ext uri="{FF2B5EF4-FFF2-40B4-BE49-F238E27FC236}">
                    <a16:creationId xmlns:a16="http://schemas.microsoft.com/office/drawing/2014/main" id="{F586FB57-73AC-94F4-5FCB-8AC9DF1322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21997" y="4569223"/>
                <a:ext cx="2796861" cy="1351621"/>
              </a:xfrm>
              <a:prstGeom prst="rect">
                <a:avLst/>
              </a:prstGeom>
            </p:spPr>
          </p:pic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EBD3FD9A-E23F-346F-B594-06716D8C3FB4}"/>
                  </a:ext>
                </a:extLst>
              </p:cNvPr>
              <p:cNvSpPr/>
              <p:nvPr/>
            </p:nvSpPr>
            <p:spPr>
              <a:xfrm rot="5400000">
                <a:off x="9201604" y="3291994"/>
                <a:ext cx="277425" cy="279124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F7C3E1E2-AD54-35CF-76E5-A506CF6A0A6C}"/>
                  </a:ext>
                </a:extLst>
              </p:cNvPr>
              <p:cNvSpPr/>
              <p:nvPr/>
            </p:nvSpPr>
            <p:spPr>
              <a:xfrm rot="5400000">
                <a:off x="8956232" y="3820479"/>
                <a:ext cx="277425" cy="19379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2BE9DDEC-0E08-CA6D-4556-BDFA72674B92}"/>
                  </a:ext>
                </a:extLst>
              </p:cNvPr>
              <p:cNvSpPr txBox="1"/>
              <p:nvPr/>
            </p:nvSpPr>
            <p:spPr>
              <a:xfrm>
                <a:off x="7900457" y="4451718"/>
                <a:ext cx="3467993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noProof="0"/>
                  <a:t>Sequence of laser pulses </a:t>
                </a:r>
              </a:p>
            </p:txBody>
          </p:sp>
        </p:grpSp>
        <p:sp>
          <p:nvSpPr>
            <p:cNvPr id="237" name="TextBox 194">
              <a:extLst>
                <a:ext uri="{FF2B5EF4-FFF2-40B4-BE49-F238E27FC236}">
                  <a16:creationId xmlns:a16="http://schemas.microsoft.com/office/drawing/2014/main" id="{0EE1EA57-9F6A-D9D9-DB88-C49CD3470799}"/>
                </a:ext>
              </a:extLst>
            </p:cNvPr>
            <p:cNvSpPr txBox="1"/>
            <p:nvPr/>
          </p:nvSpPr>
          <p:spPr>
            <a:xfrm>
              <a:off x="8570732" y="5244278"/>
              <a:ext cx="1315988" cy="3847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900" noProof="0"/>
                <a:t>Time</a:t>
              </a:r>
            </a:p>
          </p:txBody>
        </p:sp>
      </p:grpSp>
      <p:sp>
        <p:nvSpPr>
          <p:cNvPr id="420" name="TextBox 419">
            <a:extLst>
              <a:ext uri="{FF2B5EF4-FFF2-40B4-BE49-F238E27FC236}">
                <a16:creationId xmlns:a16="http://schemas.microsoft.com/office/drawing/2014/main" id="{7B580EDC-209F-69A4-9280-8C937DB2A22F}"/>
              </a:ext>
            </a:extLst>
          </p:cNvPr>
          <p:cNvSpPr txBox="1"/>
          <p:nvPr/>
        </p:nvSpPr>
        <p:spPr>
          <a:xfrm rot="16200000">
            <a:off x="1368995" y="1714781"/>
            <a:ext cx="157825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noProof="0" dirty="0"/>
              <a:t>DC potential</a:t>
            </a:r>
          </a:p>
        </p:txBody>
      </p:sp>
      <p:grpSp>
        <p:nvGrpSpPr>
          <p:cNvPr id="421" name="Group 420">
            <a:extLst>
              <a:ext uri="{FF2B5EF4-FFF2-40B4-BE49-F238E27FC236}">
                <a16:creationId xmlns:a16="http://schemas.microsoft.com/office/drawing/2014/main" id="{D80385D0-EECD-379D-A89C-5B33E5372853}"/>
              </a:ext>
            </a:extLst>
          </p:cNvPr>
          <p:cNvGrpSpPr/>
          <p:nvPr/>
        </p:nvGrpSpPr>
        <p:grpSpPr>
          <a:xfrm>
            <a:off x="2372850" y="1192766"/>
            <a:ext cx="2593572" cy="1640696"/>
            <a:chOff x="4619147" y="992962"/>
            <a:chExt cx="2593572" cy="2635674"/>
          </a:xfrm>
        </p:grpSpPr>
        <p:cxnSp>
          <p:nvCxnSpPr>
            <p:cNvPr id="422" name="Straight Arrow Connector 421">
              <a:extLst>
                <a:ext uri="{FF2B5EF4-FFF2-40B4-BE49-F238E27FC236}">
                  <a16:creationId xmlns:a16="http://schemas.microsoft.com/office/drawing/2014/main" id="{CABF10A4-E8EA-63D7-4509-F33D260E1A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9147" y="1274619"/>
              <a:ext cx="0" cy="14981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Arrow Connector 422">
              <a:extLst>
                <a:ext uri="{FF2B5EF4-FFF2-40B4-BE49-F238E27FC236}">
                  <a16:creationId xmlns:a16="http://schemas.microsoft.com/office/drawing/2014/main" id="{62834002-2215-A1F5-1A00-C68C77673F80}"/>
                </a:ext>
              </a:extLst>
            </p:cNvPr>
            <p:cNvCxnSpPr>
              <a:cxnSpLocks/>
            </p:cNvCxnSpPr>
            <p:nvPr/>
          </p:nvCxnSpPr>
          <p:spPr>
            <a:xfrm>
              <a:off x="4619147" y="2811069"/>
              <a:ext cx="2593572" cy="436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4" name="TextBox 423">
              <a:extLst>
                <a:ext uri="{FF2B5EF4-FFF2-40B4-BE49-F238E27FC236}">
                  <a16:creationId xmlns:a16="http://schemas.microsoft.com/office/drawing/2014/main" id="{195528B1-66FB-918A-8C18-88042FC411B1}"/>
                </a:ext>
              </a:extLst>
            </p:cNvPr>
            <p:cNvSpPr txBox="1"/>
            <p:nvPr/>
          </p:nvSpPr>
          <p:spPr>
            <a:xfrm>
              <a:off x="5065149" y="3010606"/>
              <a:ext cx="1681432" cy="618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noProof="0"/>
                <a:t>Distance</a:t>
              </a:r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98E40FE5-7404-869E-9C2B-CA45B7FBB582}"/>
                </a:ext>
              </a:extLst>
            </p:cNvPr>
            <p:cNvSpPr/>
            <p:nvPr/>
          </p:nvSpPr>
          <p:spPr>
            <a:xfrm>
              <a:off x="4784436" y="1477818"/>
              <a:ext cx="2078182" cy="1333250"/>
            </a:xfrm>
            <a:custGeom>
              <a:avLst/>
              <a:gdLst>
                <a:gd name="connsiteX0" fmla="*/ 0 w 2078182"/>
                <a:gd name="connsiteY0" fmla="*/ 277091 h 1333250"/>
                <a:gd name="connsiteX1" fmla="*/ 323273 w 2078182"/>
                <a:gd name="connsiteY1" fmla="*/ 314037 h 1333250"/>
                <a:gd name="connsiteX2" fmla="*/ 785091 w 2078182"/>
                <a:gd name="connsiteY2" fmla="*/ 397164 h 1333250"/>
                <a:gd name="connsiteX3" fmla="*/ 1283855 w 2078182"/>
                <a:gd name="connsiteY3" fmla="*/ 600364 h 1333250"/>
                <a:gd name="connsiteX4" fmla="*/ 1644073 w 2078182"/>
                <a:gd name="connsiteY4" fmla="*/ 1330037 h 1333250"/>
                <a:gd name="connsiteX5" fmla="*/ 1921164 w 2078182"/>
                <a:gd name="connsiteY5" fmla="*/ 831273 h 1333250"/>
                <a:gd name="connsiteX6" fmla="*/ 2078182 w 2078182"/>
                <a:gd name="connsiteY6" fmla="*/ 0 h 133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78182" h="1333250">
                  <a:moveTo>
                    <a:pt x="0" y="277091"/>
                  </a:moveTo>
                  <a:cubicBezTo>
                    <a:pt x="96212" y="285558"/>
                    <a:pt x="192425" y="294025"/>
                    <a:pt x="323273" y="314037"/>
                  </a:cubicBezTo>
                  <a:cubicBezTo>
                    <a:pt x="454122" y="334049"/>
                    <a:pt x="624994" y="349443"/>
                    <a:pt x="785091" y="397164"/>
                  </a:cubicBezTo>
                  <a:cubicBezTo>
                    <a:pt x="945188" y="444885"/>
                    <a:pt x="1140691" y="444885"/>
                    <a:pt x="1283855" y="600364"/>
                  </a:cubicBezTo>
                  <a:cubicBezTo>
                    <a:pt x="1427019" y="755843"/>
                    <a:pt x="1537855" y="1291552"/>
                    <a:pt x="1644073" y="1330037"/>
                  </a:cubicBezTo>
                  <a:cubicBezTo>
                    <a:pt x="1750291" y="1368522"/>
                    <a:pt x="1848813" y="1052946"/>
                    <a:pt x="1921164" y="831273"/>
                  </a:cubicBezTo>
                  <a:cubicBezTo>
                    <a:pt x="1993515" y="609600"/>
                    <a:pt x="2035848" y="304800"/>
                    <a:pt x="2078182" y="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784" noProof="0"/>
            </a:p>
          </p:txBody>
        </p:sp>
        <p:sp>
          <p:nvSpPr>
            <p:cNvPr id="426" name="TextBox 425">
              <a:extLst>
                <a:ext uri="{FF2B5EF4-FFF2-40B4-BE49-F238E27FC236}">
                  <a16:creationId xmlns:a16="http://schemas.microsoft.com/office/drawing/2014/main" id="{CD22136F-360E-8260-4413-2D667D8D8B5B}"/>
                </a:ext>
              </a:extLst>
            </p:cNvPr>
            <p:cNvSpPr txBox="1"/>
            <p:nvPr/>
          </p:nvSpPr>
          <p:spPr>
            <a:xfrm>
              <a:off x="5288341" y="992962"/>
              <a:ext cx="1300708" cy="618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noProof="0" dirty="0"/>
                <a:t>RFQ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7188813"/>
      </p:ext>
    </p:extLst>
  </p:cSld>
  <p:clrMapOvr>
    <a:masterClrMapping/>
  </p:clrMapOvr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U Leuven Sedes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 Leuven" id="{BC384CAF-57B4-4083-BC3D-22218BF4A46A}" vid="{75672E21-F18C-4958-94B8-19E54344552B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2d1c7476-f302-47ca-97a0-972f32671471}" enabled="1" method="Standard" siteId="{72e15514-5be9-46a8-8b0b-af9b1b77b3b8}" contentBits="0" removed="0"/>
  <clbl:label id="{35aa8c5b-ac0a-4b15-9788-ff6dfa22901f}" enabled="0" method="" siteId="{35aa8c5b-ac0a-4b15-9788-ff6dfa22901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KU Leuven</Template>
  <TotalTime>3330</TotalTime>
  <Words>986</Words>
  <Application>Microsoft Office PowerPoint</Application>
  <PresentationFormat>Widescreen</PresentationFormat>
  <Paragraphs>234</Paragraphs>
  <Slides>20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Roboto</vt:lpstr>
      <vt:lpstr>Symbol</vt:lpstr>
      <vt:lpstr>Wingdings</vt:lpstr>
      <vt:lpstr>Wingdings 2</vt:lpstr>
      <vt:lpstr>KU Leuven</vt:lpstr>
      <vt:lpstr>KU Leuven Sedes</vt:lpstr>
      <vt:lpstr>Isobaric ion separation at CRIS</vt:lpstr>
      <vt:lpstr>Collinear laser spectroscopy </vt:lpstr>
      <vt:lpstr>CRIS </vt:lpstr>
      <vt:lpstr>Handling of contamination at CRIS</vt:lpstr>
      <vt:lpstr>Cases at CRIS</vt:lpstr>
      <vt:lpstr>Specific case: Indium</vt:lpstr>
      <vt:lpstr>Specific case: Silver</vt:lpstr>
      <vt:lpstr>Specific case: Silver</vt:lpstr>
      <vt:lpstr>CRIS upgrade </vt:lpstr>
      <vt:lpstr>Combination of spectroscopy with mass measurement devices</vt:lpstr>
      <vt:lpstr>Challenges of the buncher</vt:lpstr>
      <vt:lpstr>Offline lab </vt:lpstr>
      <vt:lpstr>MR-ToF commissioning</vt:lpstr>
      <vt:lpstr>CLS after MR-ToF</vt:lpstr>
      <vt:lpstr>Outlook</vt:lpstr>
      <vt:lpstr>Acknowledgment</vt:lpstr>
      <vt:lpstr>Thank you for your attention</vt:lpstr>
      <vt:lpstr>References</vt:lpstr>
      <vt:lpstr>Backup slides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Tobias Sacha Christen</dc:creator>
  <cp:lastModifiedBy>Tobias Christen</cp:lastModifiedBy>
  <cp:revision>5</cp:revision>
  <dcterms:created xsi:type="dcterms:W3CDTF">2022-11-30T14:47:09Z</dcterms:created>
  <dcterms:modified xsi:type="dcterms:W3CDTF">2025-10-22T15:16:22Z</dcterms:modified>
</cp:coreProperties>
</file>