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r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/>
    <p:restoredTop sz="94697"/>
  </p:normalViewPr>
  <p:slideViewPr>
    <p:cSldViewPr snapToGrid="0">
      <p:cViewPr>
        <p:scale>
          <a:sx n="106" d="100"/>
          <a:sy n="106" d="100"/>
        </p:scale>
        <p:origin x="76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4FD50-CC2C-EADD-256A-250242969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0B0ECD4-1EA5-4C1E-0424-1583321DD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29F82-DCE0-96C3-4201-C9E58341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3E5971-4E27-1EB2-7716-9D00C2AAF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B0F2D-FBFB-9AD5-6233-C11186B37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582777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8E681-ACBF-DA17-268C-30F491CB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CEB5ADD-2E15-FA0A-3C67-2A1D5B982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61C027-B48B-56EB-928A-DCC7F4CC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238690-8E65-040C-AB84-FE7FDE844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628FA9-4EE0-FFAA-A863-7CA2F3750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86506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F47CEC-270D-6A1B-7B09-BEFC1FFC0F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31CE8DB-922A-786A-F896-A8BA4B491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C52DE2-9627-5CE3-4DF0-33B225EE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3BAF5C-76BC-BC37-B0D3-817D4B050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AA8BC6D-A7F5-EE6B-621C-46B14670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1988172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72073-F9AF-F9D2-8783-9DC77666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19C0F5-316E-B282-4900-B3CE646FA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557E7C-50C3-D346-3730-7F8CB9896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D8A8C1-6110-FE48-FAE7-D32892142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A454F7-BC43-BB0C-CE82-6A70700F4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2047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52B0C6-DDA2-2EED-F21B-E376249E8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EFE2DE-D0DD-D444-61A3-5099DDAF8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DD05DF-891A-4D8C-ADCB-B07CD71F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73E76B-719E-4B25-3321-EFA34E475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10230E-AFA7-5D9B-175D-95A21CFAE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005864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6CB184-A91C-E24E-3FA9-CD4718A85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3A167C-4E6D-48FB-961C-5AF25FD5A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143A27-466E-D320-0C4C-8FBC0E36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C717FC9-91C4-ACA3-13C3-D9D9943C5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7D5B6D-35CA-47B4-9BEC-BB8F2510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F1E07FA-B906-B2A4-1309-57CDFDD2D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944956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29D119-713E-0B92-009E-48C4E8D2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E803EA-4A0C-356A-9918-73BC7CEA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2076EA9-88A7-802A-86F2-6DD470BDD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131FC3F-2E2D-7116-7914-64048020AC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93FD46C-1736-97DF-BE01-E6AFC2B2D4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98A305F-56CA-FC60-65B0-4DE5FA05E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A2F96F-4C5C-64B8-C4A1-1CF4CA00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AFD4509-D382-EA79-599D-C79855F44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30377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9855B8-B8E1-80D6-25B4-6EE277E5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0BB62F-3736-E9C8-CB48-53602A35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92405B-EFA4-C8D5-21D2-A5EC328E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FC4303-CA90-2152-089C-60B80212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69482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38E187-FD71-8A4E-F4DC-2F594B3E3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F68D4B6-34B5-235D-4AD5-B8D8001CE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770E254-DC54-937A-CE1F-DC2F2C34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35724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593463-AE04-3F92-8C12-5237E334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0D723-FC77-8F55-9F2D-998E0278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2BEE8E-99DE-9A4B-2DAC-ADDDE5739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DE96AF-0C78-BF05-6FB7-2663593A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632263-9589-CBFE-CCEF-5197B0A24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6FF8C1-E505-9CF8-6EAB-2154117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53945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494092-5FEB-A52D-5084-B9256C40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065D5A2-ECE1-4C33-3049-8D47006DB3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P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99F066-46F4-C029-E115-B9A74CF97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6386777-C0D8-54BE-8326-BA20CDD0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A34A2C-21BE-F55F-B5EC-34DCED8A6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P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1F2A9B-C392-77D4-A681-9DC0DC3D5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05214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51346FA-598A-1EC5-25AD-0F8A2B86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P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26CCB9-C0FD-A240-C44C-8688050DB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P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2ABD6F-E394-F367-BECB-905E7C2D58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EC7C57-B2A0-0C42-BF5B-31E69DF49FEE}" type="datetimeFigureOut">
              <a:rPr lang="fr-PE" smtClean="0"/>
              <a:t>15/04/24</a:t>
            </a:fld>
            <a:endParaRPr lang="fr-P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D143CF-E5A4-E3FC-A22A-0F7041C98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P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E6A909D-197B-D26E-ED14-678DAEA7F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8D7F52-E540-9249-BDA8-BE87208A4AA0}" type="slidenum">
              <a:rPr lang="fr-PE" smtClean="0"/>
              <a:t>‹N°›</a:t>
            </a:fld>
            <a:endParaRPr lang="fr-PE"/>
          </a:p>
        </p:txBody>
      </p:sp>
    </p:spTree>
    <p:extLst>
      <p:ext uri="{BB962C8B-B14F-4D97-AF65-F5344CB8AC3E}">
        <p14:creationId xmlns:p14="http://schemas.microsoft.com/office/powerpoint/2010/main" val="221986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0EC64-96F7-ABC8-D96D-63B7162069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PE" dirty="0"/>
              <a:t>Conditioned RBM</a:t>
            </a:r>
          </a:p>
        </p:txBody>
      </p:sp>
    </p:spTree>
    <p:extLst>
      <p:ext uri="{BB962C8B-B14F-4D97-AF65-F5344CB8AC3E}">
        <p14:creationId xmlns:p14="http://schemas.microsoft.com/office/powerpoint/2010/main" val="652913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diagramme, capture d’écran, ligne, cercle&#10;&#10;Description générée automatiquement">
            <a:extLst>
              <a:ext uri="{FF2B5EF4-FFF2-40B4-BE49-F238E27FC236}">
                <a16:creationId xmlns:a16="http://schemas.microsoft.com/office/drawing/2014/main" id="{B4E197BE-CFD0-733B-6F88-B3FA76464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81" y="1027906"/>
            <a:ext cx="7772400" cy="4332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17C6028-E42E-C901-F0C1-596E4795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PE" dirty="0"/>
              <a:t>CRBM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3E1ABF3-83C6-3F7D-A04A-44151058D265}"/>
                  </a:ext>
                </a:extLst>
              </p:cNvPr>
              <p:cNvSpPr txBox="1"/>
              <p:nvPr/>
            </p:nvSpPr>
            <p:spPr>
              <a:xfrm>
                <a:off x="3643756" y="4087495"/>
                <a:ext cx="2820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P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fr-PE" dirty="0"/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3E1ABF3-83C6-3F7D-A04A-44151058D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56" y="4087495"/>
                <a:ext cx="282065" cy="276999"/>
              </a:xfrm>
              <a:prstGeom prst="rect">
                <a:avLst/>
              </a:prstGeom>
              <a:blipFill>
                <a:blip r:embed="rId3"/>
                <a:stretch>
                  <a:fillRect l="-21739" t="-9091" r="-8696" b="-9091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847A644-84D3-F55F-9CAA-65134710BF49}"/>
                  </a:ext>
                </a:extLst>
              </p:cNvPr>
              <p:cNvSpPr txBox="1"/>
              <p:nvPr/>
            </p:nvSpPr>
            <p:spPr>
              <a:xfrm>
                <a:off x="3643756" y="2213430"/>
                <a:ext cx="477631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PE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</m:oMath>
                  </m:oMathPara>
                </a14:m>
                <a:endParaRPr lang="fr-PE" dirty="0"/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847A644-84D3-F55F-9CAA-65134710B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56" y="2213430"/>
                <a:ext cx="477631" cy="280077"/>
              </a:xfrm>
              <a:prstGeom prst="rect">
                <a:avLst/>
              </a:prstGeom>
              <a:blipFill>
                <a:blip r:embed="rId4"/>
                <a:stretch>
                  <a:fillRect l="-13158" t="-4348" r="-5263" b="-4348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EC895ED-25AD-4BED-F68A-12B86306658F}"/>
                  </a:ext>
                </a:extLst>
              </p:cNvPr>
              <p:cNvSpPr txBox="1"/>
              <p:nvPr/>
            </p:nvSpPr>
            <p:spPr>
              <a:xfrm>
                <a:off x="1839738" y="5602724"/>
                <a:ext cx="8512523" cy="2822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PE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b="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>
                                <a:lumMod val="75000"/>
                                <a:lumOff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>
                                    <a:lumMod val="75000"/>
                                    <a:lumOff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p>
                  </m:oMath>
                </a14:m>
                <a:endParaRPr lang="fr-PE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3EC895ED-25AD-4BED-F68A-12B863066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738" y="5602724"/>
                <a:ext cx="8512523" cy="282257"/>
              </a:xfrm>
              <a:prstGeom prst="rect">
                <a:avLst/>
              </a:prstGeom>
              <a:blipFill>
                <a:blip r:embed="rId5"/>
                <a:stretch>
                  <a:fillRect l="-893" t="-26087" b="-47826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8474D64-4F0B-DBA7-FA01-0E767760E67F}"/>
                  </a:ext>
                </a:extLst>
              </p:cNvPr>
              <p:cNvSpPr txBox="1"/>
              <p:nvPr/>
            </p:nvSpPr>
            <p:spPr>
              <a:xfrm>
                <a:off x="2404240" y="6055347"/>
                <a:ext cx="6096000" cy="374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fr-PE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8474D64-4F0B-DBA7-FA01-0E767760E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240" y="6055347"/>
                <a:ext cx="6096000" cy="374590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93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lign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EBE22A2B-0005-13CC-9962-AE45ED833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355" y="897666"/>
            <a:ext cx="9180645" cy="203146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20732E5-9B87-B4B1-2FDE-790E268F4CF9}"/>
              </a:ext>
            </a:extLst>
          </p:cNvPr>
          <p:cNvSpPr txBox="1"/>
          <p:nvPr/>
        </p:nvSpPr>
        <p:spPr>
          <a:xfrm>
            <a:off x="1166647" y="1507183"/>
            <a:ext cx="872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2800" b="1" dirty="0"/>
              <a:t>Old: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90313E6-B2C9-4FED-1A5D-E3514425C01A}"/>
              </a:ext>
            </a:extLst>
          </p:cNvPr>
          <p:cNvSpPr txBox="1"/>
          <p:nvPr/>
        </p:nvSpPr>
        <p:spPr>
          <a:xfrm>
            <a:off x="1166647" y="3982369"/>
            <a:ext cx="102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2800" b="1" dirty="0"/>
              <a:t>New: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92FC83F-2645-B076-0DC0-581B7ECF2EC9}"/>
              </a:ext>
            </a:extLst>
          </p:cNvPr>
          <p:cNvSpPr txBox="1"/>
          <p:nvPr/>
        </p:nvSpPr>
        <p:spPr>
          <a:xfrm>
            <a:off x="517096" y="320760"/>
            <a:ext cx="4069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sz="2800" b="1" dirty="0"/>
              <a:t>Changes to the Encoder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8F51D8B-61A5-ABB5-55EF-1C39B8889EAA}"/>
                  </a:ext>
                </a:extLst>
              </p:cNvPr>
              <p:cNvSpPr txBox="1"/>
              <p:nvPr/>
            </p:nvSpPr>
            <p:spPr>
              <a:xfrm>
                <a:off x="999744" y="6067517"/>
                <a:ext cx="96804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PE" b="1" dirty="0"/>
                  <a:t>Note: Decoder only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PE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P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fr-PE" b="1" dirty="0"/>
                  <a:t>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PE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fr-PE" b="1" dirty="0"/>
                  <a:t> and ignores u, but adds E into layers as before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18F51D8B-61A5-ABB5-55EF-1C39B8889E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744" y="6067517"/>
                <a:ext cx="9680448" cy="369332"/>
              </a:xfrm>
              <a:prstGeom prst="rect">
                <a:avLst/>
              </a:prstGeom>
              <a:blipFill>
                <a:blip r:embed="rId3"/>
                <a:stretch>
                  <a:fillRect l="-524" t="-6667" b="-26667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 descr="Une image contenant texte, ligne, diagramme, capture d’écran&#10;&#10;Description générée automatiquement">
            <a:extLst>
              <a:ext uri="{FF2B5EF4-FFF2-40B4-BE49-F238E27FC236}">
                <a16:creationId xmlns:a16="http://schemas.microsoft.com/office/drawing/2014/main" id="{56D69E58-49C3-8677-6298-D02F239E4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980" y="2883186"/>
            <a:ext cx="8436610" cy="30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35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ccolades 19">
            <a:extLst>
              <a:ext uri="{FF2B5EF4-FFF2-40B4-BE49-F238E27FC236}">
                <a16:creationId xmlns:a16="http://schemas.microsoft.com/office/drawing/2014/main" id="{7E9C383B-5EE4-033F-8D92-47010BF23894}"/>
              </a:ext>
            </a:extLst>
          </p:cNvPr>
          <p:cNvSpPr/>
          <p:nvPr/>
        </p:nvSpPr>
        <p:spPr>
          <a:xfrm rot="16200000">
            <a:off x="4913283" y="-135946"/>
            <a:ext cx="3624674" cy="5208505"/>
          </a:xfrm>
          <a:prstGeom prst="bracePair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CAD8DFE-CFE2-C1D3-72D1-A934F21E5FDC}"/>
                  </a:ext>
                </a:extLst>
              </p:cNvPr>
              <p:cNvSpPr txBox="1"/>
              <p:nvPr/>
            </p:nvSpPr>
            <p:spPr>
              <a:xfrm>
                <a:off x="698500" y="1552188"/>
                <a:ext cx="2415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𝐸𝑛𝑐𝑜𝑑𝑒𝑟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𝑙𝑜𝑔𝑖𝑡𝑠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PE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fr-PE" dirty="0"/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6CAD8DFE-CFE2-C1D3-72D1-A934F21E5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1552188"/>
                <a:ext cx="2415213" cy="276999"/>
              </a:xfrm>
              <a:prstGeom prst="rect">
                <a:avLst/>
              </a:prstGeom>
              <a:blipFill>
                <a:blip r:embed="rId2"/>
                <a:stretch>
                  <a:fillRect l="-3665" t="-27273" r="-524" b="-54545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re 1">
            <a:extLst>
              <a:ext uri="{FF2B5EF4-FFF2-40B4-BE49-F238E27FC236}">
                <a16:creationId xmlns:a16="http://schemas.microsoft.com/office/drawing/2014/main" id="{2065ABC8-1CD0-0AAD-C787-5258BC143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136" y="365125"/>
            <a:ext cx="9063663" cy="116164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fr-PE" sz="3600" dirty="0"/>
              <a:t>Changes to the loss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7028A9B-1BED-9F9A-1EA2-E0126ED16663}"/>
                  </a:ext>
                </a:extLst>
              </p:cNvPr>
              <p:cNvSpPr txBox="1"/>
              <p:nvPr/>
            </p:nvSpPr>
            <p:spPr>
              <a:xfrm>
                <a:off x="698499" y="1829187"/>
                <a:ext cx="52633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𝐸𝑛𝑐𝑜𝑑𝑒𝑟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𝑠𝑎𝑚𝑝𝑙𝑒𝑠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𝐺𝑢𝑚𝑏𝑒𝑙𝑀𝑜𝑑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PE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PE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27028A9B-1BED-9F9A-1EA2-E0126ED16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99" y="1829187"/>
                <a:ext cx="5263364" cy="276999"/>
              </a:xfrm>
              <a:prstGeom prst="rect">
                <a:avLst/>
              </a:prstGeom>
              <a:blipFill>
                <a:blip r:embed="rId3"/>
                <a:stretch>
                  <a:fillRect l="-1687" t="-26087" b="-47826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A3223EC-E591-1444-5625-BF3263D98353}"/>
                  </a:ext>
                </a:extLst>
              </p:cNvPr>
              <p:cNvSpPr txBox="1"/>
              <p:nvPr/>
            </p:nvSpPr>
            <p:spPr>
              <a:xfrm>
                <a:off x="637212" y="2173555"/>
                <a:ext cx="38949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𝐵𝑖𝑛𝑎𝑟𝑦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𝑉𝑒𝑐𝑡𝑜𝑟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PE" dirty="0"/>
              </a:p>
            </p:txBody>
          </p:sp>
        </mc:Choice>
        <mc:Fallback xmlns="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A3223EC-E591-1444-5625-BF3263D98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2" y="2173555"/>
                <a:ext cx="3894977" cy="276999"/>
              </a:xfrm>
              <a:prstGeom prst="rect">
                <a:avLst/>
              </a:prstGeom>
              <a:blipFill>
                <a:blip r:embed="rId4"/>
                <a:stretch>
                  <a:fillRect l="-1629" t="-9091" r="-1954" b="-40909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BB1281B-A8BC-01E7-711B-C7D18D604CF5}"/>
                  </a:ext>
                </a:extLst>
              </p:cNvPr>
              <p:cNvSpPr txBox="1"/>
              <p:nvPr/>
            </p:nvSpPr>
            <p:spPr>
              <a:xfrm>
                <a:off x="637212" y="2517923"/>
                <a:ext cx="47825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𝐶𝑅𝐵𝑀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𝑠𝑎𝑚𝑝𝑙𝑒𝑠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𝐺𝑖𝑏𝑠𝑠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PE" dirty="0"/>
                  <a:t>  </a:t>
                </a:r>
              </a:p>
            </p:txBody>
          </p:sp>
        </mc:Choice>
        <mc:Fallback xmlns="">
          <p:sp>
            <p:nvSpPr>
              <p:cNvPr id="7" name="ZoneTexte 6">
                <a:extLst>
                  <a:ext uri="{FF2B5EF4-FFF2-40B4-BE49-F238E27FC236}">
                    <a16:creationId xmlns:a16="http://schemas.microsoft.com/office/drawing/2014/main" id="{8BB1281B-A8BC-01E7-711B-C7D18D604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12" y="2517923"/>
                <a:ext cx="4782528" cy="276999"/>
              </a:xfrm>
              <a:prstGeom prst="rect">
                <a:avLst/>
              </a:prstGeom>
              <a:blipFill>
                <a:blip r:embed="rId5"/>
                <a:stretch>
                  <a:fillRect l="-1592" t="-9091" b="-40909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C59B2E5-2ABF-9683-A1C6-101289C82FE6}"/>
                  </a:ext>
                </a:extLst>
              </p:cNvPr>
              <p:cNvSpPr txBox="1"/>
              <p:nvPr/>
            </p:nvSpPr>
            <p:spPr>
              <a:xfrm>
                <a:off x="634159" y="3511115"/>
                <a:ext cx="86957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𝐸𝑛𝑡𝑟𝑜𝑝𝑦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nor/>
                      </m:rPr>
                      <a:rPr lang="fr-PE" dirty="0"/>
                      <m:t>,</m:t>
                    </m:r>
                    <m:r>
                      <m:rPr>
                        <m:nor/>
                      </m:rPr>
                      <a:rPr lang="en-US" b="0" dirty="0"/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r-PE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𝑃𝑜𝑠𝐸𝑛𝑒𝑟𝑔𝑦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𝑁𝑒𝑔𝐸𝑛𝑒𝑟𝑔𝑦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PE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DC59B2E5-2ABF-9683-A1C6-101289C82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9" y="3511115"/>
                <a:ext cx="8695714" cy="276999"/>
              </a:xfrm>
              <a:prstGeom prst="rect">
                <a:avLst/>
              </a:prstGeom>
              <a:blipFill>
                <a:blip r:embed="rId6"/>
                <a:stretch>
                  <a:fillRect l="-875" t="-26087" r="-292" b="-47826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>
            <a:extLst>
              <a:ext uri="{FF2B5EF4-FFF2-40B4-BE49-F238E27FC236}">
                <a16:creationId xmlns:a16="http://schemas.microsoft.com/office/drawing/2014/main" id="{6DE218D7-2A14-3A0E-C1A7-AB4C0AC34C6A}"/>
              </a:ext>
            </a:extLst>
          </p:cNvPr>
          <p:cNvSpPr txBox="1"/>
          <p:nvPr/>
        </p:nvSpPr>
        <p:spPr>
          <a:xfrm>
            <a:off x="5243749" y="2497180"/>
            <a:ext cx="1436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dirty="0">
                <a:solidFill>
                  <a:srgbClr val="FF0000"/>
                </a:solidFill>
              </a:rPr>
              <a:t>* CD for now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8EE9C8-6620-0711-2C21-6A159FB47E97}"/>
              </a:ext>
            </a:extLst>
          </p:cNvPr>
          <p:cNvSpPr txBox="1"/>
          <p:nvPr/>
        </p:nvSpPr>
        <p:spPr>
          <a:xfrm>
            <a:off x="531314" y="4476850"/>
            <a:ext cx="4712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PE" sz="2000" b="1" dirty="0">
                <a:solidFill>
                  <a:srgbClr val="FF0000"/>
                </a:solidFill>
              </a:rPr>
              <a:t>Sampling from CRBM: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4CF7A10-AE10-A910-FB28-5697471F66DD}"/>
                  </a:ext>
                </a:extLst>
              </p:cNvPr>
              <p:cNvSpPr txBox="1"/>
              <p:nvPr/>
            </p:nvSpPr>
            <p:spPr>
              <a:xfrm>
                <a:off x="634159" y="5072369"/>
                <a:ext cx="5167184" cy="307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p>
                      </m:sSub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P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24CF7A10-AE10-A910-FB28-5697471F66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59" y="5072369"/>
                <a:ext cx="5167184" cy="307585"/>
              </a:xfrm>
              <a:prstGeom prst="rect">
                <a:avLst/>
              </a:prstGeom>
              <a:blipFill>
                <a:blip r:embed="rId7"/>
                <a:stretch>
                  <a:fillRect l="-490" t="-16000" r="-980" b="-20000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ED16C56-4C2E-B30F-2546-A6898B419F09}"/>
                  </a:ext>
                </a:extLst>
              </p:cNvPr>
              <p:cNvSpPr txBox="1"/>
              <p:nvPr/>
            </p:nvSpPr>
            <p:spPr>
              <a:xfrm>
                <a:off x="602131" y="5623049"/>
                <a:ext cx="6669262" cy="3075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𝑙𝑗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𝑙𝑘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sup>
                      </m:sSubSup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𝑙𝑖</m:t>
                          </m:r>
                        </m:sub>
                        <m:sup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sSub>
                        <m:sSub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b>
                        <m:sup>
                          <m:r>
                            <a:rPr 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sup>
                      </m:sSubSup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)≈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(4)≈1</m:t>
                      </m:r>
                    </m:oMath>
                  </m:oMathPara>
                </a14:m>
                <a:endParaRPr lang="fr-PE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ED16C56-4C2E-B30F-2546-A6898B419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1" y="5623049"/>
                <a:ext cx="6669262" cy="307585"/>
              </a:xfrm>
              <a:prstGeom prst="rect">
                <a:avLst/>
              </a:prstGeom>
              <a:blipFill>
                <a:blip r:embed="rId8"/>
                <a:stretch>
                  <a:fillRect l="-380" t="-15385" r="-380" b="-19231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ZoneTexte 12">
            <a:extLst>
              <a:ext uri="{FF2B5EF4-FFF2-40B4-BE49-F238E27FC236}">
                <a16:creationId xmlns:a16="http://schemas.microsoft.com/office/drawing/2014/main" id="{3A29059E-2E3B-D5B3-4395-B2B6CE4F92BE}"/>
              </a:ext>
            </a:extLst>
          </p:cNvPr>
          <p:cNvSpPr txBox="1"/>
          <p:nvPr/>
        </p:nvSpPr>
        <p:spPr>
          <a:xfrm>
            <a:off x="5243749" y="6342563"/>
            <a:ext cx="593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PE" dirty="0"/>
              <a:t>Guaranteed by flux-biases = 20 and max connectivity of 16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0F36122-8FA8-8538-2CFF-2591CE153BCB}"/>
              </a:ext>
            </a:extLst>
          </p:cNvPr>
          <p:cNvCxnSpPr>
            <a:cxnSpLocks/>
          </p:cNvCxnSpPr>
          <p:nvPr/>
        </p:nvCxnSpPr>
        <p:spPr>
          <a:xfrm flipV="1">
            <a:off x="5549900" y="5930634"/>
            <a:ext cx="0" cy="3861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EFC2C5C-09D6-31B8-0AA4-2080CCCEC6B2}"/>
                  </a:ext>
                </a:extLst>
              </p:cNvPr>
              <p:cNvSpPr txBox="1"/>
              <p:nvPr/>
            </p:nvSpPr>
            <p:spPr>
              <a:xfrm>
                <a:off x="4982016" y="4190203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/>
                  <a:t>Using new </a:t>
                </a:r>
                <a:r>
                  <a:rPr lang="en-US" dirty="0"/>
                  <a:t>Hamiltonian: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PE" dirty="0"/>
                  <a:t>,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PE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1EFC2C5C-09D6-31B8-0AA4-2080CCCEC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016" y="4190203"/>
                <a:ext cx="6096000" cy="369332"/>
              </a:xfrm>
              <a:prstGeom prst="rect">
                <a:avLst/>
              </a:prstGeom>
              <a:blipFill>
                <a:blip r:embed="rId9"/>
                <a:stretch>
                  <a:fillRect l="-832" t="-6452" b="-22581"/>
                </a:stretch>
              </a:blipFill>
            </p:spPr>
            <p:txBody>
              <a:bodyPr/>
              <a:lstStyle/>
              <a:p>
                <a:r>
                  <a:rPr lang="fr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91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858DCEDE-89BE-4DDA-4874-68FCC695A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2022"/>
            <a:ext cx="5291666" cy="4153956"/>
          </a:xfrm>
          <a:prstGeom prst="rect">
            <a:avLst/>
          </a:prstGeom>
        </p:spPr>
      </p:pic>
      <p:pic>
        <p:nvPicPr>
          <p:cNvPr id="7" name="Image 6" descr="Une image contenant texte, ligne, diagramme, Tracé&#10;&#10;Description générée automatiquement">
            <a:extLst>
              <a:ext uri="{FF2B5EF4-FFF2-40B4-BE49-F238E27FC236}">
                <a16:creationId xmlns:a16="http://schemas.microsoft.com/office/drawing/2014/main" id="{C7A3E045-A299-A722-9F3F-71676D97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358636"/>
            <a:ext cx="5291667" cy="41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3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 4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E1ADA62A-F5BE-3CED-C7E8-FB81B4F3F4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7" name="Image 6" descr="Une image contenant texte, diagramme, ligne, Tracé&#10;&#10;Description générée automatiquement">
            <a:extLst>
              <a:ext uri="{FF2B5EF4-FFF2-40B4-BE49-F238E27FC236}">
                <a16:creationId xmlns:a16="http://schemas.microsoft.com/office/drawing/2014/main" id="{55547642-31B5-65C0-C3D7-5DF4081BC1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6" r="92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80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ligne, diagramme, Tracé&#10;&#10;Description générée automatiquement">
            <a:extLst>
              <a:ext uri="{FF2B5EF4-FFF2-40B4-BE49-F238E27FC236}">
                <a16:creationId xmlns:a16="http://schemas.microsoft.com/office/drawing/2014/main" id="{AACAB6EB-B3B5-E91D-0F46-AC8EF6156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777278"/>
            <a:ext cx="3517119" cy="329729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Une image contenant texte, ligne, Tracé, diagramme&#10;&#10;Description générée automatiquement">
            <a:extLst>
              <a:ext uri="{FF2B5EF4-FFF2-40B4-BE49-F238E27FC236}">
                <a16:creationId xmlns:a16="http://schemas.microsoft.com/office/drawing/2014/main" id="{3C0EB721-59EB-4168-ED96-AFEE03F13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023" y="1811376"/>
            <a:ext cx="3537345" cy="326319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Une image contenant texte, ligne, capture d’écran, Tracé&#10;&#10;Description générée automatiquement">
            <a:extLst>
              <a:ext uri="{FF2B5EF4-FFF2-40B4-BE49-F238E27FC236}">
                <a16:creationId xmlns:a16="http://schemas.microsoft.com/office/drawing/2014/main" id="{B5E5930F-E254-8098-2F92-1FE0FD56D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9576" y="1790466"/>
            <a:ext cx="3517120" cy="327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20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capture d’écran, Caractère coloré, Tracé, diagramme&#10;&#10;Description générée automatiquement">
            <a:extLst>
              <a:ext uri="{FF2B5EF4-FFF2-40B4-BE49-F238E27FC236}">
                <a16:creationId xmlns:a16="http://schemas.microsoft.com/office/drawing/2014/main" id="{6B37D65E-32F6-EC2E-2DFB-15705371D3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814" y="643466"/>
            <a:ext cx="707437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128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220</Words>
  <Application>Microsoft Macintosh PowerPoint</Application>
  <PresentationFormat>Grand écran</PresentationFormat>
  <Paragraphs>22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Cambria Math</vt:lpstr>
      <vt:lpstr>Thème Office</vt:lpstr>
      <vt:lpstr>Conditioned RBM</vt:lpstr>
      <vt:lpstr>CRBM</vt:lpstr>
      <vt:lpstr>Présentation PowerPoint</vt:lpstr>
      <vt:lpstr>Changes to the loss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Conditioned RBM</dc:title>
  <dc:creator>sebastian.gonzalez@students.markham.edu.pe</dc:creator>
  <cp:lastModifiedBy>sebastian.gonzalez@students.markham.edu.pe</cp:lastModifiedBy>
  <cp:revision>14</cp:revision>
  <dcterms:created xsi:type="dcterms:W3CDTF">2024-04-12T17:22:07Z</dcterms:created>
  <dcterms:modified xsi:type="dcterms:W3CDTF">2024-04-15T17:30:07Z</dcterms:modified>
</cp:coreProperties>
</file>