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171" r:id="rId3"/>
    <p:sldId id="2208" r:id="rId4"/>
    <p:sldId id="2198" r:id="rId5"/>
    <p:sldId id="2199" r:id="rId6"/>
    <p:sldId id="2236" r:id="rId7"/>
    <p:sldId id="2239" r:id="rId8"/>
    <p:sldId id="2179" r:id="rId9"/>
    <p:sldId id="2183" r:id="rId10"/>
    <p:sldId id="2231" r:id="rId11"/>
    <p:sldId id="2204" r:id="rId12"/>
    <p:sldId id="2137" r:id="rId13"/>
    <p:sldId id="2138" r:id="rId14"/>
    <p:sldId id="2139" r:id="rId15"/>
    <p:sldId id="2186" r:id="rId16"/>
    <p:sldId id="2222" r:id="rId17"/>
    <p:sldId id="2240" r:id="rId18"/>
    <p:sldId id="2224" r:id="rId19"/>
    <p:sldId id="2225" r:id="rId20"/>
    <p:sldId id="2227" r:id="rId21"/>
    <p:sldId id="2235" r:id="rId22"/>
    <p:sldId id="2191" r:id="rId23"/>
    <p:sldId id="2244" r:id="rId24"/>
    <p:sldId id="2210" r:id="rId25"/>
    <p:sldId id="2243" r:id="rId26"/>
    <p:sldId id="2241" r:id="rId27"/>
    <p:sldId id="2188" r:id="rId28"/>
    <p:sldId id="2189" r:id="rId29"/>
    <p:sldId id="2242" r:id="rId30"/>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F22"/>
    <a:srgbClr val="9AD6EA"/>
    <a:srgbClr val="F5B1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654" autoAdjust="0"/>
  </p:normalViewPr>
  <p:slideViewPr>
    <p:cSldViewPr snapToGrid="0">
      <p:cViewPr>
        <p:scale>
          <a:sx n="101" d="100"/>
          <a:sy n="101" d="100"/>
        </p:scale>
        <p:origin x="1472" y="116"/>
      </p:cViewPr>
      <p:guideLst/>
    </p:cSldViewPr>
  </p:slideViewPr>
  <p:notesTextViewPr>
    <p:cViewPr>
      <p:scale>
        <a:sx n="1" d="1"/>
        <a:sy n="1" d="1"/>
      </p:scale>
      <p:origin x="0" y="0"/>
    </p:cViewPr>
  </p:notesTextViewPr>
  <p:sorterViewPr>
    <p:cViewPr>
      <p:scale>
        <a:sx n="100" d="100"/>
        <a:sy n="100" d="100"/>
      </p:scale>
      <p:origin x="0" y="-19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石 一城" userId="e3f811cf-0488-46d7-b8a2-8503f9b15445" providerId="ADAL" clId="{704C792D-0674-4AC8-BF26-49068F01939B}"/>
    <pc:docChg chg="delSld">
      <pc:chgData name="大石 一城" userId="e3f811cf-0488-46d7-b8a2-8503f9b15445" providerId="ADAL" clId="{704C792D-0674-4AC8-BF26-49068F01939B}" dt="2025-07-21T12:42:12.533" v="6" actId="47"/>
      <pc:docMkLst>
        <pc:docMk/>
      </pc:docMkLst>
      <pc:sldChg chg="del">
        <pc:chgData name="大石 一城" userId="e3f811cf-0488-46d7-b8a2-8503f9b15445" providerId="ADAL" clId="{704C792D-0674-4AC8-BF26-49068F01939B}" dt="2025-07-21T12:40:52.559" v="2" actId="47"/>
        <pc:sldMkLst>
          <pc:docMk/>
          <pc:sldMk cId="0" sldId="322"/>
        </pc:sldMkLst>
      </pc:sldChg>
      <pc:sldChg chg="del">
        <pc:chgData name="大石 一城" userId="e3f811cf-0488-46d7-b8a2-8503f9b15445" providerId="ADAL" clId="{704C792D-0674-4AC8-BF26-49068F01939B}" dt="2025-07-21T12:41:22.172" v="3" actId="47"/>
        <pc:sldMkLst>
          <pc:docMk/>
          <pc:sldMk cId="1424371269" sldId="431"/>
        </pc:sldMkLst>
      </pc:sldChg>
      <pc:sldChg chg="del">
        <pc:chgData name="大石 一城" userId="e3f811cf-0488-46d7-b8a2-8503f9b15445" providerId="ADAL" clId="{704C792D-0674-4AC8-BF26-49068F01939B}" dt="2025-07-21T12:41:22.172" v="3" actId="47"/>
        <pc:sldMkLst>
          <pc:docMk/>
          <pc:sldMk cId="1542090736" sldId="1148"/>
        </pc:sldMkLst>
      </pc:sldChg>
      <pc:sldChg chg="del">
        <pc:chgData name="大石 一城" userId="e3f811cf-0488-46d7-b8a2-8503f9b15445" providerId="ADAL" clId="{704C792D-0674-4AC8-BF26-49068F01939B}" dt="2025-07-21T12:40:20.487" v="0" actId="47"/>
        <pc:sldMkLst>
          <pc:docMk/>
          <pc:sldMk cId="3276445308" sldId="1151"/>
        </pc:sldMkLst>
      </pc:sldChg>
      <pc:sldChg chg="del">
        <pc:chgData name="大石 一城" userId="e3f811cf-0488-46d7-b8a2-8503f9b15445" providerId="ADAL" clId="{704C792D-0674-4AC8-BF26-49068F01939B}" dt="2025-07-21T12:41:22.172" v="3" actId="47"/>
        <pc:sldMkLst>
          <pc:docMk/>
          <pc:sldMk cId="299963708" sldId="1155"/>
        </pc:sldMkLst>
      </pc:sldChg>
      <pc:sldChg chg="del">
        <pc:chgData name="大石 一城" userId="e3f811cf-0488-46d7-b8a2-8503f9b15445" providerId="ADAL" clId="{704C792D-0674-4AC8-BF26-49068F01939B}" dt="2025-07-21T12:41:55.842" v="5" actId="47"/>
        <pc:sldMkLst>
          <pc:docMk/>
          <pc:sldMk cId="1361484411" sldId="1914"/>
        </pc:sldMkLst>
      </pc:sldChg>
      <pc:sldChg chg="del">
        <pc:chgData name="大石 一城" userId="e3f811cf-0488-46d7-b8a2-8503f9b15445" providerId="ADAL" clId="{704C792D-0674-4AC8-BF26-49068F01939B}" dt="2025-07-21T12:40:52.559" v="2" actId="47"/>
        <pc:sldMkLst>
          <pc:docMk/>
          <pc:sldMk cId="1442249944" sldId="1941"/>
        </pc:sldMkLst>
      </pc:sldChg>
      <pc:sldChg chg="del">
        <pc:chgData name="大石 一城" userId="e3f811cf-0488-46d7-b8a2-8503f9b15445" providerId="ADAL" clId="{704C792D-0674-4AC8-BF26-49068F01939B}" dt="2025-07-21T12:41:50.505" v="4" actId="47"/>
        <pc:sldMkLst>
          <pc:docMk/>
          <pc:sldMk cId="1183263214" sldId="1946"/>
        </pc:sldMkLst>
      </pc:sldChg>
      <pc:sldChg chg="del">
        <pc:chgData name="大石 一城" userId="e3f811cf-0488-46d7-b8a2-8503f9b15445" providerId="ADAL" clId="{704C792D-0674-4AC8-BF26-49068F01939B}" dt="2025-07-21T12:41:50.505" v="4" actId="47"/>
        <pc:sldMkLst>
          <pc:docMk/>
          <pc:sldMk cId="1482683482" sldId="1959"/>
        </pc:sldMkLst>
      </pc:sldChg>
      <pc:sldChg chg="del">
        <pc:chgData name="大石 一城" userId="e3f811cf-0488-46d7-b8a2-8503f9b15445" providerId="ADAL" clId="{704C792D-0674-4AC8-BF26-49068F01939B}" dt="2025-07-21T12:41:50.505" v="4" actId="47"/>
        <pc:sldMkLst>
          <pc:docMk/>
          <pc:sldMk cId="829947386" sldId="1962"/>
        </pc:sldMkLst>
      </pc:sldChg>
      <pc:sldChg chg="del">
        <pc:chgData name="大石 一城" userId="e3f811cf-0488-46d7-b8a2-8503f9b15445" providerId="ADAL" clId="{704C792D-0674-4AC8-BF26-49068F01939B}" dt="2025-07-21T12:41:50.505" v="4" actId="47"/>
        <pc:sldMkLst>
          <pc:docMk/>
          <pc:sldMk cId="3507338497" sldId="1968"/>
        </pc:sldMkLst>
      </pc:sldChg>
      <pc:sldChg chg="del">
        <pc:chgData name="大石 一城" userId="e3f811cf-0488-46d7-b8a2-8503f9b15445" providerId="ADAL" clId="{704C792D-0674-4AC8-BF26-49068F01939B}" dt="2025-07-21T12:41:50.505" v="4" actId="47"/>
        <pc:sldMkLst>
          <pc:docMk/>
          <pc:sldMk cId="3062893801" sldId="1989"/>
        </pc:sldMkLst>
      </pc:sldChg>
      <pc:sldChg chg="del">
        <pc:chgData name="大石 一城" userId="e3f811cf-0488-46d7-b8a2-8503f9b15445" providerId="ADAL" clId="{704C792D-0674-4AC8-BF26-49068F01939B}" dt="2025-07-21T12:41:50.505" v="4" actId="47"/>
        <pc:sldMkLst>
          <pc:docMk/>
          <pc:sldMk cId="1388497777" sldId="1997"/>
        </pc:sldMkLst>
      </pc:sldChg>
      <pc:sldChg chg="del">
        <pc:chgData name="大石 一城" userId="e3f811cf-0488-46d7-b8a2-8503f9b15445" providerId="ADAL" clId="{704C792D-0674-4AC8-BF26-49068F01939B}" dt="2025-07-21T12:41:50.505" v="4" actId="47"/>
        <pc:sldMkLst>
          <pc:docMk/>
          <pc:sldMk cId="921471156" sldId="2025"/>
        </pc:sldMkLst>
      </pc:sldChg>
      <pc:sldChg chg="del">
        <pc:chgData name="大石 一城" userId="e3f811cf-0488-46d7-b8a2-8503f9b15445" providerId="ADAL" clId="{704C792D-0674-4AC8-BF26-49068F01939B}" dt="2025-07-21T12:41:50.505" v="4" actId="47"/>
        <pc:sldMkLst>
          <pc:docMk/>
          <pc:sldMk cId="950564669" sldId="2026"/>
        </pc:sldMkLst>
      </pc:sldChg>
      <pc:sldChg chg="del">
        <pc:chgData name="大石 一城" userId="e3f811cf-0488-46d7-b8a2-8503f9b15445" providerId="ADAL" clId="{704C792D-0674-4AC8-BF26-49068F01939B}" dt="2025-07-21T12:41:50.505" v="4" actId="47"/>
        <pc:sldMkLst>
          <pc:docMk/>
          <pc:sldMk cId="740605474" sldId="2030"/>
        </pc:sldMkLst>
      </pc:sldChg>
      <pc:sldChg chg="del">
        <pc:chgData name="大石 一城" userId="e3f811cf-0488-46d7-b8a2-8503f9b15445" providerId="ADAL" clId="{704C792D-0674-4AC8-BF26-49068F01939B}" dt="2025-07-21T12:41:55.842" v="5" actId="47"/>
        <pc:sldMkLst>
          <pc:docMk/>
          <pc:sldMk cId="3709996688" sldId="2057"/>
        </pc:sldMkLst>
      </pc:sldChg>
      <pc:sldChg chg="del">
        <pc:chgData name="大石 一城" userId="e3f811cf-0488-46d7-b8a2-8503f9b15445" providerId="ADAL" clId="{704C792D-0674-4AC8-BF26-49068F01939B}" dt="2025-07-21T12:40:20.487" v="0" actId="47"/>
        <pc:sldMkLst>
          <pc:docMk/>
          <pc:sldMk cId="2781993511" sldId="2058"/>
        </pc:sldMkLst>
      </pc:sldChg>
      <pc:sldChg chg="del">
        <pc:chgData name="大石 一城" userId="e3f811cf-0488-46d7-b8a2-8503f9b15445" providerId="ADAL" clId="{704C792D-0674-4AC8-BF26-49068F01939B}" dt="2025-07-21T12:41:55.842" v="5" actId="47"/>
        <pc:sldMkLst>
          <pc:docMk/>
          <pc:sldMk cId="3704341824" sldId="2064"/>
        </pc:sldMkLst>
      </pc:sldChg>
      <pc:sldChg chg="del">
        <pc:chgData name="大石 一城" userId="e3f811cf-0488-46d7-b8a2-8503f9b15445" providerId="ADAL" clId="{704C792D-0674-4AC8-BF26-49068F01939B}" dt="2025-07-21T12:41:50.505" v="4" actId="47"/>
        <pc:sldMkLst>
          <pc:docMk/>
          <pc:sldMk cId="1643678324" sldId="2065"/>
        </pc:sldMkLst>
      </pc:sldChg>
      <pc:sldChg chg="del">
        <pc:chgData name="大石 一城" userId="e3f811cf-0488-46d7-b8a2-8503f9b15445" providerId="ADAL" clId="{704C792D-0674-4AC8-BF26-49068F01939B}" dt="2025-07-21T12:41:55.842" v="5" actId="47"/>
        <pc:sldMkLst>
          <pc:docMk/>
          <pc:sldMk cId="1907639991" sldId="2066"/>
        </pc:sldMkLst>
      </pc:sldChg>
      <pc:sldChg chg="del">
        <pc:chgData name="大石 一城" userId="e3f811cf-0488-46d7-b8a2-8503f9b15445" providerId="ADAL" clId="{704C792D-0674-4AC8-BF26-49068F01939B}" dt="2025-07-21T12:41:55.842" v="5" actId="47"/>
        <pc:sldMkLst>
          <pc:docMk/>
          <pc:sldMk cId="1814373846" sldId="2067"/>
        </pc:sldMkLst>
      </pc:sldChg>
      <pc:sldChg chg="del">
        <pc:chgData name="大石 一城" userId="e3f811cf-0488-46d7-b8a2-8503f9b15445" providerId="ADAL" clId="{704C792D-0674-4AC8-BF26-49068F01939B}" dt="2025-07-21T12:41:55.842" v="5" actId="47"/>
        <pc:sldMkLst>
          <pc:docMk/>
          <pc:sldMk cId="3286283396" sldId="2071"/>
        </pc:sldMkLst>
      </pc:sldChg>
      <pc:sldChg chg="del">
        <pc:chgData name="大石 一城" userId="e3f811cf-0488-46d7-b8a2-8503f9b15445" providerId="ADAL" clId="{704C792D-0674-4AC8-BF26-49068F01939B}" dt="2025-07-21T12:40:52.559" v="2" actId="47"/>
        <pc:sldMkLst>
          <pc:docMk/>
          <pc:sldMk cId="3882561559" sldId="2094"/>
        </pc:sldMkLst>
      </pc:sldChg>
      <pc:sldChg chg="del">
        <pc:chgData name="大石 一城" userId="e3f811cf-0488-46d7-b8a2-8503f9b15445" providerId="ADAL" clId="{704C792D-0674-4AC8-BF26-49068F01939B}" dt="2025-07-21T12:40:52.559" v="2" actId="47"/>
        <pc:sldMkLst>
          <pc:docMk/>
          <pc:sldMk cId="3195340205" sldId="2095"/>
        </pc:sldMkLst>
      </pc:sldChg>
      <pc:sldChg chg="del">
        <pc:chgData name="大石 一城" userId="e3f811cf-0488-46d7-b8a2-8503f9b15445" providerId="ADAL" clId="{704C792D-0674-4AC8-BF26-49068F01939B}" dt="2025-07-21T12:41:50.505" v="4" actId="47"/>
        <pc:sldMkLst>
          <pc:docMk/>
          <pc:sldMk cId="486442255" sldId="2100"/>
        </pc:sldMkLst>
      </pc:sldChg>
      <pc:sldChg chg="del">
        <pc:chgData name="大石 一城" userId="e3f811cf-0488-46d7-b8a2-8503f9b15445" providerId="ADAL" clId="{704C792D-0674-4AC8-BF26-49068F01939B}" dt="2025-07-21T12:41:22.172" v="3" actId="47"/>
        <pc:sldMkLst>
          <pc:docMk/>
          <pc:sldMk cId="4272556727" sldId="2103"/>
        </pc:sldMkLst>
      </pc:sldChg>
      <pc:sldChg chg="del">
        <pc:chgData name="大石 一城" userId="e3f811cf-0488-46d7-b8a2-8503f9b15445" providerId="ADAL" clId="{704C792D-0674-4AC8-BF26-49068F01939B}" dt="2025-07-21T12:41:22.172" v="3" actId="47"/>
        <pc:sldMkLst>
          <pc:docMk/>
          <pc:sldMk cId="3197389667" sldId="2105"/>
        </pc:sldMkLst>
      </pc:sldChg>
      <pc:sldChg chg="del">
        <pc:chgData name="大石 一城" userId="e3f811cf-0488-46d7-b8a2-8503f9b15445" providerId="ADAL" clId="{704C792D-0674-4AC8-BF26-49068F01939B}" dt="2025-07-21T12:41:50.505" v="4" actId="47"/>
        <pc:sldMkLst>
          <pc:docMk/>
          <pc:sldMk cId="1789619952" sldId="2107"/>
        </pc:sldMkLst>
      </pc:sldChg>
      <pc:sldChg chg="del">
        <pc:chgData name="大石 一城" userId="e3f811cf-0488-46d7-b8a2-8503f9b15445" providerId="ADAL" clId="{704C792D-0674-4AC8-BF26-49068F01939B}" dt="2025-07-21T12:41:22.172" v="3" actId="47"/>
        <pc:sldMkLst>
          <pc:docMk/>
          <pc:sldMk cId="165606953" sldId="2108"/>
        </pc:sldMkLst>
      </pc:sldChg>
      <pc:sldChg chg="del">
        <pc:chgData name="大石 一城" userId="e3f811cf-0488-46d7-b8a2-8503f9b15445" providerId="ADAL" clId="{704C792D-0674-4AC8-BF26-49068F01939B}" dt="2025-07-21T12:41:22.172" v="3" actId="47"/>
        <pc:sldMkLst>
          <pc:docMk/>
          <pc:sldMk cId="1185680451" sldId="2109"/>
        </pc:sldMkLst>
      </pc:sldChg>
      <pc:sldChg chg="del">
        <pc:chgData name="大石 一城" userId="e3f811cf-0488-46d7-b8a2-8503f9b15445" providerId="ADAL" clId="{704C792D-0674-4AC8-BF26-49068F01939B}" dt="2025-07-21T12:41:22.172" v="3" actId="47"/>
        <pc:sldMkLst>
          <pc:docMk/>
          <pc:sldMk cId="2124103772" sldId="2111"/>
        </pc:sldMkLst>
      </pc:sldChg>
      <pc:sldChg chg="del">
        <pc:chgData name="大石 一城" userId="e3f811cf-0488-46d7-b8a2-8503f9b15445" providerId="ADAL" clId="{704C792D-0674-4AC8-BF26-49068F01939B}" dt="2025-07-21T12:41:22.172" v="3" actId="47"/>
        <pc:sldMkLst>
          <pc:docMk/>
          <pc:sldMk cId="3513530598" sldId="2112"/>
        </pc:sldMkLst>
      </pc:sldChg>
      <pc:sldChg chg="del">
        <pc:chgData name="大石 一城" userId="e3f811cf-0488-46d7-b8a2-8503f9b15445" providerId="ADAL" clId="{704C792D-0674-4AC8-BF26-49068F01939B}" dt="2025-07-21T12:41:22.172" v="3" actId="47"/>
        <pc:sldMkLst>
          <pc:docMk/>
          <pc:sldMk cId="2149258168" sldId="2113"/>
        </pc:sldMkLst>
      </pc:sldChg>
      <pc:sldChg chg="del">
        <pc:chgData name="大石 一城" userId="e3f811cf-0488-46d7-b8a2-8503f9b15445" providerId="ADAL" clId="{704C792D-0674-4AC8-BF26-49068F01939B}" dt="2025-07-21T12:41:22.172" v="3" actId="47"/>
        <pc:sldMkLst>
          <pc:docMk/>
          <pc:sldMk cId="678229438" sldId="2115"/>
        </pc:sldMkLst>
      </pc:sldChg>
      <pc:sldChg chg="del">
        <pc:chgData name="大石 一城" userId="e3f811cf-0488-46d7-b8a2-8503f9b15445" providerId="ADAL" clId="{704C792D-0674-4AC8-BF26-49068F01939B}" dt="2025-07-21T12:41:50.505" v="4" actId="47"/>
        <pc:sldMkLst>
          <pc:docMk/>
          <pc:sldMk cId="230622606" sldId="2116"/>
        </pc:sldMkLst>
      </pc:sldChg>
      <pc:sldChg chg="del">
        <pc:chgData name="大石 一城" userId="e3f811cf-0488-46d7-b8a2-8503f9b15445" providerId="ADAL" clId="{704C792D-0674-4AC8-BF26-49068F01939B}" dt="2025-07-21T12:41:50.505" v="4" actId="47"/>
        <pc:sldMkLst>
          <pc:docMk/>
          <pc:sldMk cId="2123134489" sldId="2117"/>
        </pc:sldMkLst>
      </pc:sldChg>
      <pc:sldChg chg="del">
        <pc:chgData name="大石 一城" userId="e3f811cf-0488-46d7-b8a2-8503f9b15445" providerId="ADAL" clId="{704C792D-0674-4AC8-BF26-49068F01939B}" dt="2025-07-21T12:41:50.505" v="4" actId="47"/>
        <pc:sldMkLst>
          <pc:docMk/>
          <pc:sldMk cId="2753541046" sldId="2118"/>
        </pc:sldMkLst>
      </pc:sldChg>
      <pc:sldChg chg="del">
        <pc:chgData name="大石 一城" userId="e3f811cf-0488-46d7-b8a2-8503f9b15445" providerId="ADAL" clId="{704C792D-0674-4AC8-BF26-49068F01939B}" dt="2025-07-21T12:41:50.505" v="4" actId="47"/>
        <pc:sldMkLst>
          <pc:docMk/>
          <pc:sldMk cId="3500800736" sldId="2120"/>
        </pc:sldMkLst>
      </pc:sldChg>
      <pc:sldChg chg="del">
        <pc:chgData name="大石 一城" userId="e3f811cf-0488-46d7-b8a2-8503f9b15445" providerId="ADAL" clId="{704C792D-0674-4AC8-BF26-49068F01939B}" dt="2025-07-21T12:41:50.505" v="4" actId="47"/>
        <pc:sldMkLst>
          <pc:docMk/>
          <pc:sldMk cId="1476855866" sldId="2121"/>
        </pc:sldMkLst>
      </pc:sldChg>
      <pc:sldChg chg="del">
        <pc:chgData name="大石 一城" userId="e3f811cf-0488-46d7-b8a2-8503f9b15445" providerId="ADAL" clId="{704C792D-0674-4AC8-BF26-49068F01939B}" dt="2025-07-21T12:41:50.505" v="4" actId="47"/>
        <pc:sldMkLst>
          <pc:docMk/>
          <pc:sldMk cId="152603079" sldId="2125"/>
        </pc:sldMkLst>
      </pc:sldChg>
      <pc:sldChg chg="del">
        <pc:chgData name="大石 一城" userId="e3f811cf-0488-46d7-b8a2-8503f9b15445" providerId="ADAL" clId="{704C792D-0674-4AC8-BF26-49068F01939B}" dt="2025-07-21T12:40:20.487" v="0" actId="47"/>
        <pc:sldMkLst>
          <pc:docMk/>
          <pc:sldMk cId="2258033702" sldId="2127"/>
        </pc:sldMkLst>
      </pc:sldChg>
      <pc:sldChg chg="del">
        <pc:chgData name="大石 一城" userId="e3f811cf-0488-46d7-b8a2-8503f9b15445" providerId="ADAL" clId="{704C792D-0674-4AC8-BF26-49068F01939B}" dt="2025-07-21T12:40:52.559" v="2" actId="47"/>
        <pc:sldMkLst>
          <pc:docMk/>
          <pc:sldMk cId="2910339189" sldId="2131"/>
        </pc:sldMkLst>
      </pc:sldChg>
      <pc:sldChg chg="del">
        <pc:chgData name="大石 一城" userId="e3f811cf-0488-46d7-b8a2-8503f9b15445" providerId="ADAL" clId="{704C792D-0674-4AC8-BF26-49068F01939B}" dt="2025-07-21T12:40:52.559" v="2" actId="47"/>
        <pc:sldMkLst>
          <pc:docMk/>
          <pc:sldMk cId="3894647986" sldId="2132"/>
        </pc:sldMkLst>
      </pc:sldChg>
      <pc:sldChg chg="del">
        <pc:chgData name="大石 一城" userId="e3f811cf-0488-46d7-b8a2-8503f9b15445" providerId="ADAL" clId="{704C792D-0674-4AC8-BF26-49068F01939B}" dt="2025-07-21T12:41:22.172" v="3" actId="47"/>
        <pc:sldMkLst>
          <pc:docMk/>
          <pc:sldMk cId="2269394900" sldId="2134"/>
        </pc:sldMkLst>
      </pc:sldChg>
      <pc:sldChg chg="del">
        <pc:chgData name="大石 一城" userId="e3f811cf-0488-46d7-b8a2-8503f9b15445" providerId="ADAL" clId="{704C792D-0674-4AC8-BF26-49068F01939B}" dt="2025-07-21T12:41:22.172" v="3" actId="47"/>
        <pc:sldMkLst>
          <pc:docMk/>
          <pc:sldMk cId="3346774640" sldId="2146"/>
        </pc:sldMkLst>
      </pc:sldChg>
      <pc:sldChg chg="del">
        <pc:chgData name="大石 一城" userId="e3f811cf-0488-46d7-b8a2-8503f9b15445" providerId="ADAL" clId="{704C792D-0674-4AC8-BF26-49068F01939B}" dt="2025-07-21T12:40:20.487" v="0" actId="47"/>
        <pc:sldMkLst>
          <pc:docMk/>
          <pc:sldMk cId="727160264" sldId="2147"/>
        </pc:sldMkLst>
      </pc:sldChg>
      <pc:sldChg chg="del">
        <pc:chgData name="大石 一城" userId="e3f811cf-0488-46d7-b8a2-8503f9b15445" providerId="ADAL" clId="{704C792D-0674-4AC8-BF26-49068F01939B}" dt="2025-07-21T12:40:20.487" v="0" actId="47"/>
        <pc:sldMkLst>
          <pc:docMk/>
          <pc:sldMk cId="2116983650" sldId="2148"/>
        </pc:sldMkLst>
      </pc:sldChg>
      <pc:sldChg chg="del">
        <pc:chgData name="大石 一城" userId="e3f811cf-0488-46d7-b8a2-8503f9b15445" providerId="ADAL" clId="{704C792D-0674-4AC8-BF26-49068F01939B}" dt="2025-07-21T12:42:12.533" v="6" actId="47"/>
        <pc:sldMkLst>
          <pc:docMk/>
          <pc:sldMk cId="1283182938" sldId="2149"/>
        </pc:sldMkLst>
      </pc:sldChg>
      <pc:sldChg chg="del">
        <pc:chgData name="大石 一城" userId="e3f811cf-0488-46d7-b8a2-8503f9b15445" providerId="ADAL" clId="{704C792D-0674-4AC8-BF26-49068F01939B}" dt="2025-07-21T12:40:20.487" v="0" actId="47"/>
        <pc:sldMkLst>
          <pc:docMk/>
          <pc:sldMk cId="2741668618" sldId="2150"/>
        </pc:sldMkLst>
      </pc:sldChg>
      <pc:sldChg chg="del">
        <pc:chgData name="大石 一城" userId="e3f811cf-0488-46d7-b8a2-8503f9b15445" providerId="ADAL" clId="{704C792D-0674-4AC8-BF26-49068F01939B}" dt="2025-07-21T12:41:50.505" v="4" actId="47"/>
        <pc:sldMkLst>
          <pc:docMk/>
          <pc:sldMk cId="4136402697" sldId="2151"/>
        </pc:sldMkLst>
      </pc:sldChg>
      <pc:sldChg chg="del">
        <pc:chgData name="大石 一城" userId="e3f811cf-0488-46d7-b8a2-8503f9b15445" providerId="ADAL" clId="{704C792D-0674-4AC8-BF26-49068F01939B}" dt="2025-07-21T12:41:50.505" v="4" actId="47"/>
        <pc:sldMkLst>
          <pc:docMk/>
          <pc:sldMk cId="3718584930" sldId="2152"/>
        </pc:sldMkLst>
      </pc:sldChg>
      <pc:sldChg chg="del">
        <pc:chgData name="大石 一城" userId="e3f811cf-0488-46d7-b8a2-8503f9b15445" providerId="ADAL" clId="{704C792D-0674-4AC8-BF26-49068F01939B}" dt="2025-07-21T12:40:52.559" v="2" actId="47"/>
        <pc:sldMkLst>
          <pc:docMk/>
          <pc:sldMk cId="1243256780" sldId="2153"/>
        </pc:sldMkLst>
      </pc:sldChg>
      <pc:sldChg chg="del">
        <pc:chgData name="大石 一城" userId="e3f811cf-0488-46d7-b8a2-8503f9b15445" providerId="ADAL" clId="{704C792D-0674-4AC8-BF26-49068F01939B}" dt="2025-07-21T12:41:50.505" v="4" actId="47"/>
        <pc:sldMkLst>
          <pc:docMk/>
          <pc:sldMk cId="1065946754" sldId="2155"/>
        </pc:sldMkLst>
      </pc:sldChg>
      <pc:sldChg chg="del">
        <pc:chgData name="大石 一城" userId="e3f811cf-0488-46d7-b8a2-8503f9b15445" providerId="ADAL" clId="{704C792D-0674-4AC8-BF26-49068F01939B}" dt="2025-07-21T12:41:50.505" v="4" actId="47"/>
        <pc:sldMkLst>
          <pc:docMk/>
          <pc:sldMk cId="4170577435" sldId="2156"/>
        </pc:sldMkLst>
      </pc:sldChg>
      <pc:sldChg chg="del">
        <pc:chgData name="大石 一城" userId="e3f811cf-0488-46d7-b8a2-8503f9b15445" providerId="ADAL" clId="{704C792D-0674-4AC8-BF26-49068F01939B}" dt="2025-07-21T12:41:50.505" v="4" actId="47"/>
        <pc:sldMkLst>
          <pc:docMk/>
          <pc:sldMk cId="2066702812" sldId="2157"/>
        </pc:sldMkLst>
      </pc:sldChg>
      <pc:sldChg chg="del">
        <pc:chgData name="大石 一城" userId="e3f811cf-0488-46d7-b8a2-8503f9b15445" providerId="ADAL" clId="{704C792D-0674-4AC8-BF26-49068F01939B}" dt="2025-07-21T12:41:50.505" v="4" actId="47"/>
        <pc:sldMkLst>
          <pc:docMk/>
          <pc:sldMk cId="2028247922" sldId="2158"/>
        </pc:sldMkLst>
      </pc:sldChg>
      <pc:sldChg chg="del">
        <pc:chgData name="大石 一城" userId="e3f811cf-0488-46d7-b8a2-8503f9b15445" providerId="ADAL" clId="{704C792D-0674-4AC8-BF26-49068F01939B}" dt="2025-07-21T12:41:22.172" v="3" actId="47"/>
        <pc:sldMkLst>
          <pc:docMk/>
          <pc:sldMk cId="3148979543" sldId="2161"/>
        </pc:sldMkLst>
      </pc:sldChg>
      <pc:sldChg chg="del">
        <pc:chgData name="大石 一城" userId="e3f811cf-0488-46d7-b8a2-8503f9b15445" providerId="ADAL" clId="{704C792D-0674-4AC8-BF26-49068F01939B}" dt="2025-07-21T12:40:52.559" v="2" actId="47"/>
        <pc:sldMkLst>
          <pc:docMk/>
          <pc:sldMk cId="1465858970" sldId="2164"/>
        </pc:sldMkLst>
      </pc:sldChg>
      <pc:sldChg chg="del">
        <pc:chgData name="大石 一城" userId="e3f811cf-0488-46d7-b8a2-8503f9b15445" providerId="ADAL" clId="{704C792D-0674-4AC8-BF26-49068F01939B}" dt="2025-07-21T12:41:22.172" v="3" actId="47"/>
        <pc:sldMkLst>
          <pc:docMk/>
          <pc:sldMk cId="3213714565" sldId="2165"/>
        </pc:sldMkLst>
      </pc:sldChg>
      <pc:sldChg chg="del">
        <pc:chgData name="大石 一城" userId="e3f811cf-0488-46d7-b8a2-8503f9b15445" providerId="ADAL" clId="{704C792D-0674-4AC8-BF26-49068F01939B}" dt="2025-07-21T12:40:52.559" v="2" actId="47"/>
        <pc:sldMkLst>
          <pc:docMk/>
          <pc:sldMk cId="1885100512" sldId="2166"/>
        </pc:sldMkLst>
      </pc:sldChg>
      <pc:sldChg chg="del">
        <pc:chgData name="大石 一城" userId="e3f811cf-0488-46d7-b8a2-8503f9b15445" providerId="ADAL" clId="{704C792D-0674-4AC8-BF26-49068F01939B}" dt="2025-07-21T12:40:52.559" v="2" actId="47"/>
        <pc:sldMkLst>
          <pc:docMk/>
          <pc:sldMk cId="2813404608" sldId="2167"/>
        </pc:sldMkLst>
      </pc:sldChg>
      <pc:sldChg chg="del">
        <pc:chgData name="大石 一城" userId="e3f811cf-0488-46d7-b8a2-8503f9b15445" providerId="ADAL" clId="{704C792D-0674-4AC8-BF26-49068F01939B}" dt="2025-07-21T12:40:52.559" v="2" actId="47"/>
        <pc:sldMkLst>
          <pc:docMk/>
          <pc:sldMk cId="2086453865" sldId="2168"/>
        </pc:sldMkLst>
      </pc:sldChg>
      <pc:sldChg chg="del">
        <pc:chgData name="大石 一城" userId="e3f811cf-0488-46d7-b8a2-8503f9b15445" providerId="ADAL" clId="{704C792D-0674-4AC8-BF26-49068F01939B}" dt="2025-07-21T12:40:20.487" v="0" actId="47"/>
        <pc:sldMkLst>
          <pc:docMk/>
          <pc:sldMk cId="1352173543" sldId="2184"/>
        </pc:sldMkLst>
      </pc:sldChg>
      <pc:sldChg chg="del">
        <pc:chgData name="大石 一城" userId="e3f811cf-0488-46d7-b8a2-8503f9b15445" providerId="ADAL" clId="{704C792D-0674-4AC8-BF26-49068F01939B}" dt="2025-07-21T12:40:20.487" v="0" actId="47"/>
        <pc:sldMkLst>
          <pc:docMk/>
          <pc:sldMk cId="1369692239" sldId="2187"/>
        </pc:sldMkLst>
      </pc:sldChg>
      <pc:sldChg chg="del">
        <pc:chgData name="大石 一城" userId="e3f811cf-0488-46d7-b8a2-8503f9b15445" providerId="ADAL" clId="{704C792D-0674-4AC8-BF26-49068F01939B}" dt="2025-07-21T12:40:27.860" v="1" actId="47"/>
        <pc:sldMkLst>
          <pc:docMk/>
          <pc:sldMk cId="923114901" sldId="2190"/>
        </pc:sldMkLst>
      </pc:sldChg>
      <pc:sldChg chg="del">
        <pc:chgData name="大石 一城" userId="e3f811cf-0488-46d7-b8a2-8503f9b15445" providerId="ADAL" clId="{704C792D-0674-4AC8-BF26-49068F01939B}" dt="2025-07-21T12:40:20.487" v="0" actId="47"/>
        <pc:sldMkLst>
          <pc:docMk/>
          <pc:sldMk cId="1177517606" sldId="2200"/>
        </pc:sldMkLst>
      </pc:sldChg>
      <pc:sldChg chg="del">
        <pc:chgData name="大石 一城" userId="e3f811cf-0488-46d7-b8a2-8503f9b15445" providerId="ADAL" clId="{704C792D-0674-4AC8-BF26-49068F01939B}" dt="2025-07-21T12:40:20.487" v="0" actId="47"/>
        <pc:sldMkLst>
          <pc:docMk/>
          <pc:sldMk cId="3156768975" sldId="2218"/>
        </pc:sldMkLst>
      </pc:sldChg>
      <pc:sldChg chg="del">
        <pc:chgData name="大石 一城" userId="e3f811cf-0488-46d7-b8a2-8503f9b15445" providerId="ADAL" clId="{704C792D-0674-4AC8-BF26-49068F01939B}" dt="2025-07-21T12:40:20.487" v="0" actId="47"/>
        <pc:sldMkLst>
          <pc:docMk/>
          <pc:sldMk cId="99432469" sldId="2219"/>
        </pc:sldMkLst>
      </pc:sldChg>
      <pc:sldChg chg="del">
        <pc:chgData name="大石 一城" userId="e3f811cf-0488-46d7-b8a2-8503f9b15445" providerId="ADAL" clId="{704C792D-0674-4AC8-BF26-49068F01939B}" dt="2025-07-21T12:40:20.487" v="0" actId="47"/>
        <pc:sldMkLst>
          <pc:docMk/>
          <pc:sldMk cId="2047980527" sldId="2221"/>
        </pc:sldMkLst>
      </pc:sldChg>
      <pc:sldChg chg="del">
        <pc:chgData name="大石 一城" userId="e3f811cf-0488-46d7-b8a2-8503f9b15445" providerId="ADAL" clId="{704C792D-0674-4AC8-BF26-49068F01939B}" dt="2025-07-21T12:40:20.487" v="0" actId="47"/>
        <pc:sldMkLst>
          <pc:docMk/>
          <pc:sldMk cId="2291423419" sldId="2230"/>
        </pc:sldMkLst>
      </pc:sldChg>
      <pc:sldChg chg="del">
        <pc:chgData name="大石 一城" userId="e3f811cf-0488-46d7-b8a2-8503f9b15445" providerId="ADAL" clId="{704C792D-0674-4AC8-BF26-49068F01939B}" dt="2025-07-21T12:41:22.172" v="3" actId="47"/>
        <pc:sldMkLst>
          <pc:docMk/>
          <pc:sldMk cId="363082992" sldId="2232"/>
        </pc:sldMkLst>
      </pc:sldChg>
      <pc:sldChg chg="del">
        <pc:chgData name="大石 一城" userId="e3f811cf-0488-46d7-b8a2-8503f9b15445" providerId="ADAL" clId="{704C792D-0674-4AC8-BF26-49068F01939B}" dt="2025-07-21T12:41:55.842" v="5" actId="47"/>
        <pc:sldMkLst>
          <pc:docMk/>
          <pc:sldMk cId="4222407733" sldId="2233"/>
        </pc:sldMkLst>
      </pc:sldChg>
      <pc:sldChg chg="del">
        <pc:chgData name="大石 一城" userId="e3f811cf-0488-46d7-b8a2-8503f9b15445" providerId="ADAL" clId="{704C792D-0674-4AC8-BF26-49068F01939B}" dt="2025-07-21T12:40:20.487" v="0" actId="47"/>
        <pc:sldMkLst>
          <pc:docMk/>
          <pc:sldMk cId="2519581675" sldId="22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98C4164-5793-40A4-AF03-19C78292E090}" type="datetimeFigureOut">
              <a:rPr kumimoji="1" lang="ja-JP" altLang="en-US" smtClean="0"/>
              <a:t>2025/7/21</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D64991E-4CB0-47B1-A5C3-30915D1AD08A}" type="slidenum">
              <a:rPr kumimoji="1" lang="ja-JP" altLang="en-US" smtClean="0"/>
              <a:t>‹#›</a:t>
            </a:fld>
            <a:endParaRPr kumimoji="1" lang="ja-JP" altLang="en-US"/>
          </a:p>
        </p:txBody>
      </p:sp>
    </p:spTree>
    <p:extLst>
      <p:ext uri="{BB962C8B-B14F-4D97-AF65-F5344CB8AC3E}">
        <p14:creationId xmlns:p14="http://schemas.microsoft.com/office/powerpoint/2010/main" val="26577671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89391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6735D-B221-466D-93FE-BFB456E6D8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94CC3A-284D-3A54-A4EC-2FB5D2FDA7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20ED85-D747-FA1A-C454-1AD43D7C376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3B25F0-A1D9-74C3-DD36-5E7DAEC6C700}"/>
              </a:ext>
            </a:extLst>
          </p:cNvPr>
          <p:cNvSpPr>
            <a:spLocks noGrp="1"/>
          </p:cNvSpPr>
          <p:nvPr>
            <p:ph type="sldNum" sz="quarter" idx="5"/>
          </p:nvPr>
        </p:nvSpPr>
        <p:spPr/>
        <p:txBody>
          <a:bodyPr/>
          <a:lstStyle/>
          <a:p>
            <a:fld id="{EBA7D38F-DC6B-49C6-9C81-EC8FA05BBB46}" type="slidenum">
              <a:rPr kumimoji="1" lang="ja-JP" altLang="en-US" smtClean="0"/>
              <a:t>15</a:t>
            </a:fld>
            <a:endParaRPr kumimoji="1" lang="ja-JP" altLang="en-US"/>
          </a:p>
        </p:txBody>
      </p:sp>
    </p:spTree>
    <p:extLst>
      <p:ext uri="{BB962C8B-B14F-4D97-AF65-F5344CB8AC3E}">
        <p14:creationId xmlns:p14="http://schemas.microsoft.com/office/powerpoint/2010/main" val="219322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0607-C258-EB88-82CA-D8AC09755B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214723-0876-AF5B-6428-C357AB69AC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727B9C-7C50-6E12-B2E7-831A2432E966}"/>
              </a:ext>
            </a:extLst>
          </p:cNvPr>
          <p:cNvSpPr>
            <a:spLocks noGrp="1"/>
          </p:cNvSpPr>
          <p:nvPr>
            <p:ph type="body" idx="1"/>
          </p:nvPr>
        </p:nvSpPr>
        <p:spPr/>
        <p:txBody>
          <a:bodyPr/>
          <a:lstStyle/>
          <a:p>
            <a:r>
              <a:rPr kumimoji="1" lang="en-US" altLang="ja-JP"/>
              <a:t>SMS2023</a:t>
            </a:r>
            <a:r>
              <a:rPr kumimoji="1" lang="ja-JP" altLang="en-US"/>
              <a:t>でのチェコ人の質問：</a:t>
            </a:r>
            <a:endParaRPr kumimoji="1" lang="en-US" altLang="ja-JP"/>
          </a:p>
          <a:p>
            <a:r>
              <a:rPr kumimoji="1" lang="ja-JP" altLang="en-US"/>
              <a:t>  実際の電池は急速充電しているので、</a:t>
            </a:r>
            <a:r>
              <a:rPr kumimoji="1" lang="en-US" altLang="ja-JP"/>
              <a:t>C/40</a:t>
            </a:r>
            <a:r>
              <a:rPr kumimoji="1" lang="ja-JP" altLang="en-US"/>
              <a:t>のレートで充電している状況は、実際の電池の状態を見ていない。</a:t>
            </a:r>
          </a:p>
        </p:txBody>
      </p:sp>
      <p:sp>
        <p:nvSpPr>
          <p:cNvPr id="4" name="スライド番号プレースホルダー 3">
            <a:extLst>
              <a:ext uri="{FF2B5EF4-FFF2-40B4-BE49-F238E27FC236}">
                <a16:creationId xmlns:a16="http://schemas.microsoft.com/office/drawing/2014/main" id="{5002AFA4-082C-8CE9-DD24-A49107290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4964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500"/>
              </a:lnSpc>
              <a:buNone/>
            </a:pPr>
            <a:r>
              <a:rPr lang="en-US" altLang="ja-JP" sz="1600" b="1" i="0" dirty="0">
                <a:effectLst/>
                <a:latin typeface="Segoe UI" panose="020B0502040204020203" pitchFamily="34" charset="0"/>
              </a:rPr>
              <a:t>4. </a:t>
            </a:r>
            <a:r>
              <a:rPr lang="ja-JP" altLang="en-US" sz="1600" b="1" i="0" dirty="0">
                <a:effectLst/>
                <a:latin typeface="Segoe UI" panose="020B0502040204020203" pitchFamily="34" charset="0"/>
              </a:rPr>
              <a:t>結果と考察</a:t>
            </a:r>
          </a:p>
          <a:p>
            <a:pPr>
              <a:lnSpc>
                <a:spcPts val="1500"/>
              </a:lnSpc>
              <a:buNone/>
            </a:pPr>
            <a:r>
              <a:rPr lang="ja-JP" altLang="en-US" sz="1600" b="1" i="0" dirty="0">
                <a:effectLst/>
                <a:latin typeface="Segoe UI" panose="020B0502040204020203" pitchFamily="34" charset="0"/>
              </a:rPr>
              <a:t>結晶構造の影響</a:t>
            </a:r>
          </a:p>
          <a:p>
            <a:pPr>
              <a:lnSpc>
                <a:spcPts val="1500"/>
              </a:lnSpc>
              <a:buNone/>
            </a:pP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構造は</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構造よりも高い拡散係数を示しました。これは、</a:t>
            </a: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構造が</a:t>
            </a:r>
            <a:r>
              <a:rPr lang="en-US" altLang="ja-JP" sz="1600" b="0" i="0" dirty="0">
                <a:effectLst/>
                <a:latin typeface="Segoe UI" panose="020B0502040204020203" pitchFamily="34" charset="0"/>
              </a:rPr>
              <a:t>A+</a:t>
            </a:r>
            <a:r>
              <a:rPr lang="ja-JP" altLang="en-US" sz="1600" b="0" i="0" dirty="0">
                <a:effectLst/>
                <a:latin typeface="Segoe UI" panose="020B0502040204020203" pitchFamily="34" charset="0"/>
              </a:rPr>
              <a:t>イオン（</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や</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）の拡散を妨げないためです。具体的には、</a:t>
            </a: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構造では</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イオンが同じ水平面内で移動するため、電荷の移動がスムーズに行われます。一方、</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構造では、</a:t>
            </a:r>
            <a:r>
              <a:rPr lang="en-US" altLang="ja-JP" sz="1600" b="0" i="0" dirty="0">
                <a:effectLst/>
                <a:latin typeface="Segoe UI" panose="020B0502040204020203" pitchFamily="34" charset="0"/>
              </a:rPr>
              <a:t>A+</a:t>
            </a:r>
            <a:r>
              <a:rPr lang="ja-JP" altLang="en-US" sz="1600" b="0" i="0" dirty="0">
                <a:effectLst/>
                <a:latin typeface="Segoe UI" panose="020B0502040204020203" pitchFamily="34" charset="0"/>
              </a:rPr>
              <a:t>イオンが隣接する八面体サイト間を移動する際に酸素イオンに近づくため、拡散が制限されます。</a:t>
            </a:r>
          </a:p>
          <a:p>
            <a:pPr>
              <a:lnSpc>
                <a:spcPts val="1500"/>
              </a:lnSpc>
              <a:buNone/>
            </a:pPr>
            <a:r>
              <a:rPr lang="ja-JP" altLang="en-US" sz="1600" b="1" i="0" dirty="0">
                <a:effectLst/>
                <a:latin typeface="Segoe UI" panose="020B0502040204020203" pitchFamily="34" charset="0"/>
              </a:rPr>
              <a:t>キャリアイオンの影響</a:t>
            </a:r>
          </a:p>
          <a:p>
            <a:pPr>
              <a:lnSpc>
                <a:spcPts val="1500"/>
              </a:lnSpc>
              <a:buNone/>
            </a:pPr>
            <a:r>
              <a:rPr lang="ja-JP" altLang="en-US" sz="1600" b="0" i="0" dirty="0">
                <a:effectLst/>
                <a:latin typeface="Segoe UI" panose="020B0502040204020203" pitchFamily="34" charset="0"/>
              </a:rPr>
              <a:t>同じ</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構造内では、</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イオンは</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イオンよりも高い拡散係数を持ちます。これは、</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イオンの方がイオン半径が小さく、電荷密度が高いため、酸素イオンとの相互作用が強くなるからです。その結果、</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イオンはより効率的に拡散します。</a:t>
            </a:r>
          </a:p>
          <a:p>
            <a:pPr>
              <a:lnSpc>
                <a:spcPts val="1500"/>
              </a:lnSpc>
              <a:buNone/>
            </a:pPr>
            <a:r>
              <a:rPr lang="en-US" altLang="ja-JP" sz="1600" b="1" i="0" dirty="0" err="1">
                <a:effectLst/>
                <a:latin typeface="Segoe UI" panose="020B0502040204020203" pitchFamily="34" charset="0"/>
              </a:rPr>
              <a:t>μ+SR</a:t>
            </a:r>
            <a:r>
              <a:rPr lang="ja-JP" altLang="en-US" sz="1600" b="1" i="0" dirty="0">
                <a:effectLst/>
                <a:latin typeface="Segoe UI" panose="020B0502040204020203" pitchFamily="34" charset="0"/>
              </a:rPr>
              <a:t>分析</a:t>
            </a:r>
          </a:p>
          <a:p>
            <a:pPr>
              <a:lnSpc>
                <a:spcPts val="1500"/>
              </a:lnSpc>
              <a:buNone/>
            </a:pPr>
            <a:r>
              <a:rPr lang="ja-JP" altLang="en-US" sz="1600" b="0" i="0" dirty="0">
                <a:effectLst/>
                <a:latin typeface="Segoe UI" panose="020B0502040204020203" pitchFamily="34" charset="0"/>
              </a:rPr>
              <a:t>オペランド</a:t>
            </a:r>
            <a:r>
              <a:rPr lang="en-US" altLang="ja-JP" sz="1600" b="0" i="0" dirty="0" err="1">
                <a:effectLst/>
                <a:latin typeface="Segoe UI" panose="020B0502040204020203" pitchFamily="34" charset="0"/>
              </a:rPr>
              <a:t>μ+SR</a:t>
            </a:r>
            <a:r>
              <a:rPr lang="ja-JP" altLang="en-US" sz="1600" b="0" i="0" dirty="0">
                <a:effectLst/>
                <a:latin typeface="Segoe UI" panose="020B0502040204020203" pitchFamily="34" charset="0"/>
              </a:rPr>
              <a:t>技術を用いて、</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および</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のホッピング率を測定しました。これにより、これらのイオンの動態を詳細に評価しました。特に、</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イオンのホッピング率は、</a:t>
            </a: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構造において</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構造よりも高いことが確認されました。</a:t>
            </a:r>
          </a:p>
          <a:p>
            <a:pPr>
              <a:lnSpc>
                <a:spcPts val="1500"/>
              </a:lnSpc>
              <a:buNone/>
            </a:pPr>
            <a:r>
              <a:rPr lang="ja-JP" altLang="en-US" sz="1600" b="1" i="0" dirty="0">
                <a:effectLst/>
                <a:latin typeface="Segoe UI" panose="020B0502040204020203" pitchFamily="34" charset="0"/>
              </a:rPr>
              <a:t>分子動力学シミュレーション</a:t>
            </a:r>
          </a:p>
          <a:p>
            <a:pPr>
              <a:lnSpc>
                <a:spcPts val="1500"/>
              </a:lnSpc>
              <a:buNone/>
            </a:pPr>
            <a:r>
              <a:rPr lang="en-US" altLang="ja-JP" sz="1600" b="0" i="0" dirty="0">
                <a:effectLst/>
                <a:latin typeface="Segoe UI" panose="020B0502040204020203" pitchFamily="34" charset="0"/>
              </a:rPr>
              <a:t>NNP-MD</a:t>
            </a:r>
            <a:r>
              <a:rPr lang="ja-JP" altLang="en-US" sz="1600" b="0" i="0" dirty="0">
                <a:effectLst/>
                <a:latin typeface="Segoe UI" panose="020B0502040204020203" pitchFamily="34" charset="0"/>
              </a:rPr>
              <a:t>シミュレーションにより、</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および</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の拡散経路と拡散係数を評価しました。シミュレーション結果は、実験結果と一致し、</a:t>
            </a: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構造が</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構造よりも高い拡散係数を持つことを確認しました。また、</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イオンの拡散係数は</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イオンよりも高いことが示されました。</a:t>
            </a:r>
          </a:p>
          <a:p>
            <a:pPr>
              <a:lnSpc>
                <a:spcPts val="1500"/>
              </a:lnSpc>
              <a:buNone/>
            </a:pPr>
            <a:r>
              <a:rPr lang="ja-JP" altLang="en-US" sz="1600" b="1" i="0" dirty="0">
                <a:effectLst/>
                <a:latin typeface="Segoe UI" panose="020B0502040204020203" pitchFamily="34" charset="0"/>
              </a:rPr>
              <a:t>結論</a:t>
            </a:r>
          </a:p>
          <a:p>
            <a:pPr>
              <a:lnSpc>
                <a:spcPts val="1500"/>
              </a:lnSpc>
              <a:buNone/>
            </a:pPr>
            <a:r>
              <a:rPr lang="ja-JP" altLang="en-US" sz="1600" b="0" i="0" dirty="0">
                <a:effectLst/>
                <a:latin typeface="Segoe UI" panose="020B0502040204020203" pitchFamily="34" charset="0"/>
              </a:rPr>
              <a:t>この研究は、層状酸化物のイオン拡散における結晶構造とキャリアイオンの重要性を強調し、電池材料の効率向上に向けた新たな知見を提供します。特に、</a:t>
            </a:r>
            <a:r>
              <a:rPr lang="en-US" altLang="ja-JP" sz="1600" b="0" i="0" dirty="0">
                <a:effectLst/>
                <a:latin typeface="Segoe UI" panose="020B0502040204020203" pitchFamily="34" charset="0"/>
              </a:rPr>
              <a:t>P2</a:t>
            </a:r>
            <a:r>
              <a:rPr lang="ja-JP" altLang="en-US" sz="1600" b="0" i="0" dirty="0">
                <a:effectLst/>
                <a:latin typeface="Segoe UI" panose="020B0502040204020203" pitchFamily="34" charset="0"/>
              </a:rPr>
              <a:t>構造が</a:t>
            </a:r>
            <a:r>
              <a:rPr lang="en-US" altLang="ja-JP" sz="1600" b="0" i="0" dirty="0">
                <a:effectLst/>
                <a:latin typeface="Segoe UI" panose="020B0502040204020203" pitchFamily="34" charset="0"/>
              </a:rPr>
              <a:t>O3</a:t>
            </a:r>
            <a:r>
              <a:rPr lang="ja-JP" altLang="en-US" sz="1600" b="0" i="0" dirty="0">
                <a:effectLst/>
                <a:latin typeface="Segoe UI" panose="020B0502040204020203" pitchFamily="34" charset="0"/>
              </a:rPr>
              <a:t>構造よりも高い拡散係数を持つこと、</a:t>
            </a:r>
            <a:r>
              <a:rPr lang="en-US" altLang="ja-JP" sz="1600" b="0" i="0" dirty="0">
                <a:effectLst/>
                <a:latin typeface="Segoe UI" panose="020B0502040204020203" pitchFamily="34" charset="0"/>
              </a:rPr>
              <a:t>Li+</a:t>
            </a:r>
            <a:r>
              <a:rPr lang="ja-JP" altLang="en-US" sz="1600" b="0" i="0" dirty="0">
                <a:effectLst/>
                <a:latin typeface="Segoe UI" panose="020B0502040204020203" pitchFamily="34" charset="0"/>
              </a:rPr>
              <a:t>イオンが</a:t>
            </a:r>
            <a:r>
              <a:rPr lang="en-US" altLang="ja-JP" sz="1600" b="0" i="0" dirty="0">
                <a:effectLst/>
                <a:latin typeface="Segoe UI" panose="020B0502040204020203" pitchFamily="34" charset="0"/>
              </a:rPr>
              <a:t>Na+</a:t>
            </a:r>
            <a:r>
              <a:rPr lang="ja-JP" altLang="en-US" sz="1600" b="0" i="0" dirty="0">
                <a:effectLst/>
                <a:latin typeface="Segoe UI" panose="020B0502040204020203" pitchFamily="34" charset="0"/>
              </a:rPr>
              <a:t>イオンよりも高い拡散係数を持つことが明らかになりました。</a:t>
            </a:r>
          </a:p>
          <a:p>
            <a:pPr>
              <a:lnSpc>
                <a:spcPts val="1500"/>
              </a:lnSpc>
            </a:pPr>
            <a:r>
              <a:rPr lang="ja-JP" altLang="en-US" sz="1600" b="0" i="0" dirty="0">
                <a:effectLst/>
                <a:latin typeface="Segoe UI" panose="020B0502040204020203" pitchFamily="34" charset="0"/>
              </a:rPr>
              <a:t>この詳細な説明が役に立つことを願っています。他に質問があれば教えてください。</a:t>
            </a:r>
          </a:p>
          <a:p>
            <a:endParaRPr kumimoji="1" lang="ja-JP" altLang="en-US" sz="1600" dirty="0"/>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17</a:t>
            </a:fld>
            <a:endParaRPr kumimoji="1" lang="ja-JP" altLang="en-US"/>
          </a:p>
        </p:txBody>
      </p:sp>
    </p:spTree>
    <p:extLst>
      <p:ext uri="{BB962C8B-B14F-4D97-AF65-F5344CB8AC3E}">
        <p14:creationId xmlns:p14="http://schemas.microsoft.com/office/powerpoint/2010/main" val="408861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500"/>
              </a:lnSpc>
              <a:buNone/>
            </a:pPr>
            <a:r>
              <a:rPr lang="en-US" altLang="ja-JP" b="1" i="0">
                <a:effectLst/>
                <a:latin typeface="Segoe UI" panose="020B0502040204020203" pitchFamily="34" charset="0"/>
              </a:rPr>
              <a:t>5. </a:t>
            </a:r>
            <a:r>
              <a:rPr lang="ja-JP" altLang="en-US" b="1" i="0">
                <a:effectLst/>
                <a:latin typeface="Segoe UI" panose="020B0502040204020203" pitchFamily="34" charset="0"/>
              </a:rPr>
              <a:t>分子動力学シミュレーション</a:t>
            </a:r>
          </a:p>
          <a:p>
            <a:pPr>
              <a:lnSpc>
                <a:spcPts val="1500"/>
              </a:lnSpc>
              <a:buNone/>
            </a:pPr>
            <a:r>
              <a:rPr lang="ja-JP" altLang="en-US" b="1" i="0">
                <a:effectLst/>
                <a:latin typeface="Segoe UI" panose="020B0502040204020203" pitchFamily="34" charset="0"/>
              </a:rPr>
              <a:t>シミュレーションの目的</a:t>
            </a:r>
          </a:p>
          <a:p>
            <a:pPr>
              <a:lnSpc>
                <a:spcPts val="1500"/>
              </a:lnSpc>
              <a:buNone/>
            </a:pPr>
            <a:r>
              <a:rPr lang="ja-JP" altLang="en-US" b="0" i="0">
                <a:effectLst/>
                <a:latin typeface="Segoe UI" panose="020B0502040204020203" pitchFamily="34" charset="0"/>
              </a:rPr>
              <a:t>分子動力学（</a:t>
            </a:r>
            <a:r>
              <a:rPr lang="en-US" altLang="ja-JP" b="0" i="0">
                <a:effectLst/>
                <a:latin typeface="Segoe UI" panose="020B0502040204020203" pitchFamily="34" charset="0"/>
              </a:rPr>
              <a:t>MD</a:t>
            </a:r>
            <a:r>
              <a:rPr lang="ja-JP" altLang="en-US" b="0" i="0">
                <a:effectLst/>
                <a:latin typeface="Segoe UI" panose="020B0502040204020203" pitchFamily="34" charset="0"/>
              </a:rPr>
              <a:t>）シミュレーションは、層状酸化物内の</a:t>
            </a:r>
            <a:r>
              <a:rPr lang="en-US" altLang="ja-JP" b="0" i="0">
                <a:effectLst/>
                <a:latin typeface="Segoe UI" panose="020B0502040204020203" pitchFamily="34" charset="0"/>
              </a:rPr>
              <a:t>Li+</a:t>
            </a:r>
            <a:r>
              <a:rPr lang="ja-JP" altLang="en-US" b="0" i="0">
                <a:effectLst/>
                <a:latin typeface="Segoe UI" panose="020B0502040204020203" pitchFamily="34" charset="0"/>
              </a:rPr>
              <a:t>および</a:t>
            </a:r>
            <a:r>
              <a:rPr lang="en-US" altLang="ja-JP" b="0" i="0">
                <a:effectLst/>
                <a:latin typeface="Segoe UI" panose="020B0502040204020203" pitchFamily="34" charset="0"/>
              </a:rPr>
              <a:t>Na+</a:t>
            </a:r>
            <a:r>
              <a:rPr lang="ja-JP" altLang="en-US" b="0" i="0">
                <a:effectLst/>
                <a:latin typeface="Segoe UI" panose="020B0502040204020203" pitchFamily="34" charset="0"/>
              </a:rPr>
              <a:t>イオンの拡散経路と拡散係数を評価するために使用されました。特に、</a:t>
            </a:r>
            <a:r>
              <a:rPr lang="en-US" altLang="ja-JP" b="0" i="0">
                <a:effectLst/>
                <a:latin typeface="Segoe UI" panose="020B0502040204020203" pitchFamily="34" charset="0"/>
              </a:rPr>
              <a:t>P2</a:t>
            </a:r>
            <a:r>
              <a:rPr lang="ja-JP" altLang="en-US" b="0" i="0">
                <a:effectLst/>
                <a:latin typeface="Segoe UI" panose="020B0502040204020203" pitchFamily="34" charset="0"/>
              </a:rPr>
              <a:t>型および</a:t>
            </a:r>
            <a:r>
              <a:rPr lang="en-US" altLang="ja-JP" b="0" i="0">
                <a:effectLst/>
                <a:latin typeface="Segoe UI" panose="020B0502040204020203" pitchFamily="34" charset="0"/>
              </a:rPr>
              <a:t>O3</a:t>
            </a:r>
            <a:r>
              <a:rPr lang="ja-JP" altLang="en-US" b="0" i="0">
                <a:effectLst/>
                <a:latin typeface="Segoe UI" panose="020B0502040204020203" pitchFamily="34" charset="0"/>
              </a:rPr>
              <a:t>型の結晶構造におけるイオンの動態を詳細に調査しました。</a:t>
            </a:r>
          </a:p>
          <a:p>
            <a:pPr>
              <a:lnSpc>
                <a:spcPts val="1500"/>
              </a:lnSpc>
              <a:buNone/>
            </a:pPr>
            <a:r>
              <a:rPr lang="ja-JP" altLang="en-US" b="1" i="0">
                <a:effectLst/>
                <a:latin typeface="Segoe UI" panose="020B0502040204020203" pitchFamily="34" charset="0"/>
              </a:rPr>
              <a:t>使用したモデル</a:t>
            </a:r>
          </a:p>
          <a:p>
            <a:pPr>
              <a:lnSpc>
                <a:spcPts val="1500"/>
              </a:lnSpc>
              <a:buFont typeface="Arial" panose="020B0604020202020204" pitchFamily="34" charset="0"/>
              <a:buChar char="•"/>
            </a:pPr>
            <a:r>
              <a:rPr lang="en-US" altLang="ja-JP" b="1" i="0">
                <a:effectLst/>
                <a:latin typeface="Segoe UI" panose="020B0502040204020203" pitchFamily="34" charset="0"/>
              </a:rPr>
              <a:t>P2-Na0.8CoO2</a:t>
            </a:r>
            <a:r>
              <a:rPr lang="en-US" altLang="ja-JP" b="0" i="0">
                <a:effectLst/>
                <a:latin typeface="Segoe UI" panose="020B0502040204020203" pitchFamily="34" charset="0"/>
              </a:rPr>
              <a:t>: </a:t>
            </a:r>
            <a:r>
              <a:rPr lang="ja-JP" altLang="en-US" b="0" i="0">
                <a:effectLst/>
                <a:latin typeface="Segoe UI" panose="020B0502040204020203" pitchFamily="34" charset="0"/>
              </a:rPr>
              <a:t>材料プロジェクトから取得した構造モデル</a:t>
            </a:r>
            <a:r>
              <a:rPr lang="en-US" altLang="ja-JP" b="0" i="0">
                <a:effectLst/>
                <a:latin typeface="Segoe UI" panose="020B0502040204020203" pitchFamily="34" charset="0"/>
              </a:rPr>
              <a:t>(mp-867515)</a:t>
            </a:r>
            <a:r>
              <a:rPr lang="ja-JP" altLang="en-US" b="0" i="0">
                <a:effectLst/>
                <a:latin typeface="Segoe UI" panose="020B0502040204020203" pitchFamily="34" charset="0"/>
              </a:rPr>
              <a:t>を基に、</a:t>
            </a:r>
            <a:r>
              <a:rPr lang="en-US" altLang="ja-JP" b="0" i="0">
                <a:effectLst/>
                <a:latin typeface="Segoe UI" panose="020B0502040204020203" pitchFamily="34" charset="0"/>
              </a:rPr>
              <a:t>Na</a:t>
            </a:r>
            <a:r>
              <a:rPr lang="ja-JP" altLang="en-US" b="0" i="0">
                <a:effectLst/>
                <a:latin typeface="Segoe UI" panose="020B0502040204020203" pitchFamily="34" charset="0"/>
              </a:rPr>
              <a:t>イオンサイトに</a:t>
            </a:r>
            <a:r>
              <a:rPr lang="en-US" altLang="ja-JP" b="0" i="0">
                <a:effectLst/>
                <a:latin typeface="Segoe UI" panose="020B0502040204020203" pitchFamily="34" charset="0"/>
              </a:rPr>
              <a:t>20%</a:t>
            </a:r>
            <a:r>
              <a:rPr lang="ja-JP" altLang="en-US" b="0" i="0">
                <a:effectLst/>
                <a:latin typeface="Segoe UI" panose="020B0502040204020203" pitchFamily="34" charset="0"/>
              </a:rPr>
              <a:t>のランダムな空孔を作成しました。</a:t>
            </a:r>
          </a:p>
          <a:p>
            <a:pPr>
              <a:lnSpc>
                <a:spcPts val="1500"/>
              </a:lnSpc>
              <a:buFont typeface="Arial" panose="020B0604020202020204" pitchFamily="34" charset="0"/>
              <a:buChar char="•"/>
            </a:pPr>
            <a:r>
              <a:rPr lang="en-US" altLang="ja-JP" b="1" i="0">
                <a:effectLst/>
                <a:latin typeface="Segoe UI" panose="020B0502040204020203" pitchFamily="34" charset="0"/>
              </a:rPr>
              <a:t>O3-Li0.8CoO2</a:t>
            </a:r>
            <a:r>
              <a:rPr lang="ja-JP" altLang="en-US" b="0" i="0">
                <a:effectLst/>
                <a:latin typeface="Segoe UI" panose="020B0502040204020203" pitchFamily="34" charset="0"/>
              </a:rPr>
              <a:t>および</a:t>
            </a:r>
            <a:r>
              <a:rPr lang="en-US" altLang="ja-JP" b="1" i="0">
                <a:effectLst/>
                <a:latin typeface="Segoe UI" panose="020B0502040204020203" pitchFamily="34" charset="0"/>
              </a:rPr>
              <a:t>O3-Na0.8CoO2</a:t>
            </a:r>
            <a:r>
              <a:rPr lang="en-US" altLang="ja-JP" b="0" i="0">
                <a:effectLst/>
                <a:latin typeface="Segoe UI" panose="020B0502040204020203" pitchFamily="34" charset="0"/>
              </a:rPr>
              <a:t>: </a:t>
            </a:r>
            <a:r>
              <a:rPr lang="ja-JP" altLang="en-US" b="0" i="0">
                <a:effectLst/>
                <a:latin typeface="Segoe UI" panose="020B0502040204020203" pitchFamily="34" charset="0"/>
              </a:rPr>
              <a:t>材料プロジェクトから取得した構造モデル</a:t>
            </a:r>
            <a:r>
              <a:rPr lang="en-US" altLang="ja-JP" b="0" i="0">
                <a:effectLst/>
                <a:latin typeface="Segoe UI" panose="020B0502040204020203" pitchFamily="34" charset="0"/>
              </a:rPr>
              <a:t>(mp-22526</a:t>
            </a:r>
            <a:r>
              <a:rPr lang="ja-JP" altLang="en-US" b="0" i="0">
                <a:effectLst/>
                <a:latin typeface="Segoe UI" panose="020B0502040204020203" pitchFamily="34" charset="0"/>
              </a:rPr>
              <a:t>および</a:t>
            </a:r>
            <a:r>
              <a:rPr lang="en-US" altLang="ja-JP" b="0" i="0">
                <a:effectLst/>
                <a:latin typeface="Segoe UI" panose="020B0502040204020203" pitchFamily="34" charset="0"/>
              </a:rPr>
              <a:t>mp-18921)</a:t>
            </a:r>
            <a:r>
              <a:rPr lang="ja-JP" altLang="en-US" b="0" i="0">
                <a:effectLst/>
                <a:latin typeface="Segoe UI" panose="020B0502040204020203" pitchFamily="34" charset="0"/>
              </a:rPr>
              <a:t>を基に、</a:t>
            </a:r>
            <a:r>
              <a:rPr lang="en-US" altLang="ja-JP" b="0" i="0">
                <a:effectLst/>
                <a:latin typeface="Segoe UI" panose="020B0502040204020203" pitchFamily="34" charset="0"/>
              </a:rPr>
              <a:t>Li</a:t>
            </a:r>
            <a:r>
              <a:rPr lang="ja-JP" altLang="en-US" b="0" i="0">
                <a:effectLst/>
                <a:latin typeface="Segoe UI" panose="020B0502040204020203" pitchFamily="34" charset="0"/>
              </a:rPr>
              <a:t>および</a:t>
            </a:r>
            <a:r>
              <a:rPr lang="en-US" altLang="ja-JP" b="0" i="0">
                <a:effectLst/>
                <a:latin typeface="Segoe UI" panose="020B0502040204020203" pitchFamily="34" charset="0"/>
              </a:rPr>
              <a:t>Na</a:t>
            </a:r>
            <a:r>
              <a:rPr lang="ja-JP" altLang="en-US" b="0" i="0">
                <a:effectLst/>
                <a:latin typeface="Segoe UI" panose="020B0502040204020203" pitchFamily="34" charset="0"/>
              </a:rPr>
              <a:t>イオンサイトに</a:t>
            </a:r>
            <a:r>
              <a:rPr lang="en-US" altLang="ja-JP" b="0" i="0">
                <a:effectLst/>
                <a:latin typeface="Segoe UI" panose="020B0502040204020203" pitchFamily="34" charset="0"/>
              </a:rPr>
              <a:t>20%</a:t>
            </a:r>
            <a:r>
              <a:rPr lang="ja-JP" altLang="en-US" b="0" i="0">
                <a:effectLst/>
                <a:latin typeface="Segoe UI" panose="020B0502040204020203" pitchFamily="34" charset="0"/>
              </a:rPr>
              <a:t>のランダムな空孔を作成しました。</a:t>
            </a:r>
          </a:p>
          <a:p>
            <a:pPr>
              <a:lnSpc>
                <a:spcPts val="1500"/>
              </a:lnSpc>
              <a:buNone/>
            </a:pPr>
            <a:r>
              <a:rPr lang="ja-JP" altLang="en-US" b="1" i="0">
                <a:effectLst/>
                <a:latin typeface="Segoe UI" panose="020B0502040204020203" pitchFamily="34" charset="0"/>
              </a:rPr>
              <a:t>シミュレーション手法</a:t>
            </a:r>
          </a:p>
          <a:p>
            <a:pPr>
              <a:lnSpc>
                <a:spcPts val="1500"/>
              </a:lnSpc>
              <a:buFont typeface="Arial" panose="020B0604020202020204" pitchFamily="34" charset="0"/>
              <a:buChar char="•"/>
            </a:pPr>
            <a:r>
              <a:rPr lang="ja-JP" altLang="en-US" b="1" i="0">
                <a:effectLst/>
                <a:latin typeface="Segoe UI" panose="020B0502040204020203" pitchFamily="34" charset="0"/>
              </a:rPr>
              <a:t>ニューラルネットワークポテンシャル（</a:t>
            </a:r>
            <a:r>
              <a:rPr lang="en-US" altLang="ja-JP" b="1" i="0">
                <a:effectLst/>
                <a:latin typeface="Segoe UI" panose="020B0502040204020203" pitchFamily="34" charset="0"/>
              </a:rPr>
              <a:t>NNP</a:t>
            </a:r>
            <a:r>
              <a:rPr lang="ja-JP" altLang="en-US" b="1" i="0">
                <a:effectLst/>
                <a:latin typeface="Segoe UI" panose="020B0502040204020203" pitchFamily="34" charset="0"/>
              </a:rPr>
              <a:t>）</a:t>
            </a:r>
            <a:r>
              <a:rPr lang="en-US" altLang="ja-JP" b="0" i="0">
                <a:effectLst/>
                <a:latin typeface="Segoe UI" panose="020B0502040204020203" pitchFamily="34" charset="0"/>
              </a:rPr>
              <a:t>: </a:t>
            </a:r>
            <a:r>
              <a:rPr lang="ja-JP" altLang="en-US" b="0" i="0">
                <a:effectLst/>
                <a:latin typeface="Segoe UI" panose="020B0502040204020203" pitchFamily="34" charset="0"/>
              </a:rPr>
              <a:t>大量の</a:t>
            </a:r>
            <a:r>
              <a:rPr lang="en-US" altLang="ja-JP" b="0" i="0">
                <a:effectLst/>
                <a:latin typeface="Segoe UI" panose="020B0502040204020203" pitchFamily="34" charset="0"/>
              </a:rPr>
              <a:t>DFT</a:t>
            </a:r>
            <a:r>
              <a:rPr lang="ja-JP" altLang="en-US" b="0" i="0">
                <a:effectLst/>
                <a:latin typeface="Segoe UI" panose="020B0502040204020203" pitchFamily="34" charset="0"/>
              </a:rPr>
              <a:t>計算データを基に訓練された</a:t>
            </a:r>
            <a:r>
              <a:rPr lang="en-US" altLang="ja-JP" b="0" i="0">
                <a:effectLst/>
                <a:latin typeface="Segoe UI" panose="020B0502040204020203" pitchFamily="34" charset="0"/>
              </a:rPr>
              <a:t>NNP</a:t>
            </a:r>
            <a:r>
              <a:rPr lang="ja-JP" altLang="en-US" b="0" i="0">
                <a:effectLst/>
                <a:latin typeface="Segoe UI" panose="020B0502040204020203" pitchFamily="34" charset="0"/>
              </a:rPr>
              <a:t>を使用しました。これにより、高精度かつ効率的な</a:t>
            </a:r>
            <a:r>
              <a:rPr lang="en-US" altLang="ja-JP" b="0" i="0">
                <a:effectLst/>
                <a:latin typeface="Segoe UI" panose="020B0502040204020203" pitchFamily="34" charset="0"/>
              </a:rPr>
              <a:t>MD</a:t>
            </a:r>
            <a:r>
              <a:rPr lang="ja-JP" altLang="en-US" b="0" i="0">
                <a:effectLst/>
                <a:latin typeface="Segoe UI" panose="020B0502040204020203" pitchFamily="34" charset="0"/>
              </a:rPr>
              <a:t>シミュレーションが可能となりました。</a:t>
            </a:r>
          </a:p>
          <a:p>
            <a:pPr>
              <a:lnSpc>
                <a:spcPts val="1500"/>
              </a:lnSpc>
              <a:buFont typeface="Arial" panose="020B0604020202020204" pitchFamily="34" charset="0"/>
              <a:buChar char="•"/>
            </a:pPr>
            <a:r>
              <a:rPr lang="ja-JP" altLang="en-US" b="1" i="0">
                <a:effectLst/>
                <a:latin typeface="Segoe UI" panose="020B0502040204020203" pitchFamily="34" charset="0"/>
              </a:rPr>
              <a:t>構造緩和と</a:t>
            </a:r>
            <a:r>
              <a:rPr lang="en-US" altLang="ja-JP" b="1" i="0">
                <a:effectLst/>
                <a:latin typeface="Segoe UI" panose="020B0502040204020203" pitchFamily="34" charset="0"/>
              </a:rPr>
              <a:t>MD</a:t>
            </a:r>
            <a:r>
              <a:rPr lang="ja-JP" altLang="en-US" b="1" i="0">
                <a:effectLst/>
                <a:latin typeface="Segoe UI" panose="020B0502040204020203" pitchFamily="34" charset="0"/>
              </a:rPr>
              <a:t>シミュレーション</a:t>
            </a:r>
            <a:r>
              <a:rPr lang="en-US" altLang="ja-JP" b="0" i="0">
                <a:effectLst/>
                <a:latin typeface="Segoe UI" panose="020B0502040204020203" pitchFamily="34" charset="0"/>
              </a:rPr>
              <a:t>: ASE</a:t>
            </a:r>
            <a:r>
              <a:rPr lang="ja-JP" altLang="en-US" b="0" i="0">
                <a:effectLst/>
                <a:latin typeface="Segoe UI" panose="020B0502040204020203" pitchFamily="34" charset="0"/>
              </a:rPr>
              <a:t>（</a:t>
            </a:r>
            <a:r>
              <a:rPr lang="en-US" altLang="ja-JP" b="0" i="0">
                <a:effectLst/>
                <a:latin typeface="Segoe UI" panose="020B0502040204020203" pitchFamily="34" charset="0"/>
              </a:rPr>
              <a:t>Atomic Simulation Environment</a:t>
            </a:r>
            <a:r>
              <a:rPr lang="ja-JP" altLang="en-US" b="0" i="0">
                <a:effectLst/>
                <a:latin typeface="Segoe UI" panose="020B0502040204020203" pitchFamily="34" charset="0"/>
              </a:rPr>
              <a:t>）を使用して、構造緩和と</a:t>
            </a:r>
            <a:r>
              <a:rPr lang="en-US" altLang="ja-JP" b="0" i="0">
                <a:effectLst/>
                <a:latin typeface="Segoe UI" panose="020B0502040204020203" pitchFamily="34" charset="0"/>
              </a:rPr>
              <a:t>NVT</a:t>
            </a:r>
            <a:r>
              <a:rPr lang="ja-JP" altLang="en-US" b="0" i="0">
                <a:effectLst/>
                <a:latin typeface="Segoe UI" panose="020B0502040204020203" pitchFamily="34" charset="0"/>
              </a:rPr>
              <a:t>（定温定体積）</a:t>
            </a:r>
            <a:r>
              <a:rPr lang="en-US" altLang="ja-JP" b="0" i="0">
                <a:effectLst/>
                <a:latin typeface="Segoe UI" panose="020B0502040204020203" pitchFamily="34" charset="0"/>
              </a:rPr>
              <a:t>MD</a:t>
            </a:r>
            <a:r>
              <a:rPr lang="ja-JP" altLang="en-US" b="0" i="0">
                <a:effectLst/>
                <a:latin typeface="Segoe UI" panose="020B0502040204020203" pitchFamily="34" charset="0"/>
              </a:rPr>
              <a:t>シミュレーションを実施しました。シミュレーション温度は</a:t>
            </a:r>
            <a:r>
              <a:rPr lang="en-US" altLang="ja-JP" b="0" i="0">
                <a:effectLst/>
                <a:latin typeface="Segoe UI" panose="020B0502040204020203" pitchFamily="34" charset="0"/>
              </a:rPr>
              <a:t>400K</a:t>
            </a:r>
            <a:r>
              <a:rPr lang="ja-JP" altLang="en-US" b="0" i="0">
                <a:effectLst/>
                <a:latin typeface="Segoe UI" panose="020B0502040204020203" pitchFamily="34" charset="0"/>
              </a:rPr>
              <a:t>から</a:t>
            </a:r>
            <a:r>
              <a:rPr lang="en-US" altLang="ja-JP" b="0" i="0">
                <a:effectLst/>
                <a:latin typeface="Segoe UI" panose="020B0502040204020203" pitchFamily="34" charset="0"/>
              </a:rPr>
              <a:t>1000K</a:t>
            </a:r>
            <a:r>
              <a:rPr lang="ja-JP" altLang="en-US" b="0" i="0">
                <a:effectLst/>
                <a:latin typeface="Segoe UI" panose="020B0502040204020203" pitchFamily="34" charset="0"/>
              </a:rPr>
              <a:t>の範囲で行われました。</a:t>
            </a:r>
          </a:p>
          <a:p>
            <a:pPr>
              <a:lnSpc>
                <a:spcPts val="1500"/>
              </a:lnSpc>
              <a:buNone/>
            </a:pPr>
            <a:r>
              <a:rPr lang="ja-JP" altLang="en-US" b="1" i="0">
                <a:effectLst/>
                <a:latin typeface="Segoe UI" panose="020B0502040204020203" pitchFamily="34" charset="0"/>
              </a:rPr>
              <a:t>結果の検証</a:t>
            </a:r>
          </a:p>
          <a:p>
            <a:pPr>
              <a:lnSpc>
                <a:spcPts val="1500"/>
              </a:lnSpc>
              <a:buFont typeface="Arial" panose="020B0604020202020204" pitchFamily="34" charset="0"/>
              <a:buChar char="•"/>
            </a:pPr>
            <a:r>
              <a:rPr lang="ja-JP" altLang="en-US" b="1" i="0">
                <a:effectLst/>
                <a:latin typeface="Segoe UI" panose="020B0502040204020203" pitchFamily="34" charset="0"/>
              </a:rPr>
              <a:t>エネルギーと力の比較</a:t>
            </a:r>
            <a:r>
              <a:rPr lang="en-US" altLang="ja-JP" b="0" i="0">
                <a:effectLst/>
                <a:latin typeface="Segoe UI" panose="020B0502040204020203" pitchFamily="34" charset="0"/>
              </a:rPr>
              <a:t>: DFT-MD</a:t>
            </a:r>
            <a:r>
              <a:rPr lang="ja-JP" altLang="en-US" b="0" i="0">
                <a:effectLst/>
                <a:latin typeface="Segoe UI" panose="020B0502040204020203" pitchFamily="34" charset="0"/>
              </a:rPr>
              <a:t>計算と</a:t>
            </a:r>
            <a:r>
              <a:rPr lang="en-US" altLang="ja-JP" b="0" i="0">
                <a:effectLst/>
                <a:latin typeface="Segoe UI" panose="020B0502040204020203" pitchFamily="34" charset="0"/>
              </a:rPr>
              <a:t>NNP</a:t>
            </a:r>
            <a:r>
              <a:rPr lang="ja-JP" altLang="en-US" b="0" i="0">
                <a:effectLst/>
                <a:latin typeface="Segoe UI" panose="020B0502040204020203" pitchFamily="34" charset="0"/>
              </a:rPr>
              <a:t>を使用した</a:t>
            </a:r>
            <a:r>
              <a:rPr lang="en-US" altLang="ja-JP" b="0" i="0">
                <a:effectLst/>
                <a:latin typeface="Segoe UI" panose="020B0502040204020203" pitchFamily="34" charset="0"/>
              </a:rPr>
              <a:t>MD</a:t>
            </a:r>
            <a:r>
              <a:rPr lang="ja-JP" altLang="en-US" b="0" i="0">
                <a:effectLst/>
                <a:latin typeface="Segoe UI" panose="020B0502040204020203" pitchFamily="34" charset="0"/>
              </a:rPr>
              <a:t>計算の結果を比較し、エネルギー差（</a:t>
            </a:r>
            <a:r>
              <a:rPr lang="en-US" altLang="ja-JP" b="0" i="0">
                <a:effectLst/>
                <a:latin typeface="Segoe UI" panose="020B0502040204020203" pitchFamily="34" charset="0"/>
              </a:rPr>
              <a:t>RMSE</a:t>
            </a:r>
            <a:r>
              <a:rPr lang="ja-JP" altLang="en-US" b="0" i="0">
                <a:effectLst/>
                <a:latin typeface="Segoe UI" panose="020B0502040204020203" pitchFamily="34" charset="0"/>
              </a:rPr>
              <a:t>）が</a:t>
            </a:r>
            <a:r>
              <a:rPr lang="en-US" altLang="ja-JP" b="0" i="0">
                <a:effectLst/>
                <a:latin typeface="Segoe UI" panose="020B0502040204020203" pitchFamily="34" charset="0"/>
              </a:rPr>
              <a:t>5 </a:t>
            </a:r>
            <a:r>
              <a:rPr lang="en-US" altLang="ja-JP" b="0" i="0" err="1">
                <a:effectLst/>
                <a:latin typeface="Segoe UI" panose="020B0502040204020203" pitchFamily="34" charset="0"/>
              </a:rPr>
              <a:t>meV</a:t>
            </a:r>
            <a:r>
              <a:rPr lang="ja-JP" altLang="en-US" b="0" i="0">
                <a:effectLst/>
                <a:latin typeface="Segoe UI" panose="020B0502040204020203" pitchFamily="34" charset="0"/>
              </a:rPr>
              <a:t>原子</a:t>
            </a:r>
            <a:r>
              <a:rPr lang="en-US" altLang="ja-JP" b="0" i="0">
                <a:effectLst/>
                <a:latin typeface="Segoe UI" panose="020B0502040204020203" pitchFamily="34" charset="0"/>
              </a:rPr>
              <a:t>-1</a:t>
            </a:r>
            <a:r>
              <a:rPr lang="ja-JP" altLang="en-US" b="0" i="0">
                <a:effectLst/>
                <a:latin typeface="Segoe UI" panose="020B0502040204020203" pitchFamily="34" charset="0"/>
              </a:rPr>
              <a:t>以内、力の差が</a:t>
            </a:r>
            <a:r>
              <a:rPr lang="en-US" altLang="ja-JP" b="0" i="0">
                <a:effectLst/>
                <a:latin typeface="Segoe UI" panose="020B0502040204020203" pitchFamily="34" charset="0"/>
              </a:rPr>
              <a:t>0.2 eVÅ-1</a:t>
            </a:r>
            <a:r>
              <a:rPr lang="ja-JP" altLang="en-US" b="0" i="0">
                <a:effectLst/>
                <a:latin typeface="Segoe UI" panose="020B0502040204020203" pitchFamily="34" charset="0"/>
              </a:rPr>
              <a:t>以内であることを確認しました。これにより、</a:t>
            </a:r>
            <a:r>
              <a:rPr lang="en-US" altLang="ja-JP" b="0" i="0">
                <a:effectLst/>
                <a:latin typeface="Segoe UI" panose="020B0502040204020203" pitchFamily="34" charset="0"/>
              </a:rPr>
              <a:t>NNP</a:t>
            </a:r>
            <a:r>
              <a:rPr lang="ja-JP" altLang="en-US" b="0" i="0">
                <a:effectLst/>
                <a:latin typeface="Segoe UI" panose="020B0502040204020203" pitchFamily="34" charset="0"/>
              </a:rPr>
              <a:t>の精度が確認されました。</a:t>
            </a:r>
          </a:p>
          <a:p>
            <a:pPr>
              <a:lnSpc>
                <a:spcPts val="1500"/>
              </a:lnSpc>
              <a:buNone/>
            </a:pPr>
            <a:r>
              <a:rPr lang="ja-JP" altLang="en-US" b="1" i="0">
                <a:effectLst/>
                <a:latin typeface="Segoe UI" panose="020B0502040204020203" pitchFamily="34" charset="0"/>
              </a:rPr>
              <a:t>拡散経路と拡散係数</a:t>
            </a:r>
          </a:p>
          <a:p>
            <a:pPr>
              <a:lnSpc>
                <a:spcPts val="1500"/>
              </a:lnSpc>
              <a:buFont typeface="Arial" panose="020B0604020202020204" pitchFamily="34" charset="0"/>
              <a:buChar char="•"/>
            </a:pPr>
            <a:r>
              <a:rPr lang="ja-JP" altLang="en-US" b="1" i="0">
                <a:effectLst/>
                <a:latin typeface="Segoe UI" panose="020B0502040204020203" pitchFamily="34" charset="0"/>
              </a:rPr>
              <a:t>拡散経路</a:t>
            </a:r>
            <a:r>
              <a:rPr lang="en-US" altLang="ja-JP" b="0" i="0">
                <a:effectLst/>
                <a:latin typeface="Segoe UI" panose="020B0502040204020203" pitchFamily="34" charset="0"/>
              </a:rPr>
              <a:t>: P2-Na0.8CoO2</a:t>
            </a:r>
            <a:r>
              <a:rPr lang="ja-JP" altLang="en-US" b="0" i="0">
                <a:effectLst/>
                <a:latin typeface="Segoe UI" panose="020B0502040204020203" pitchFamily="34" charset="0"/>
              </a:rPr>
              <a:t>では、</a:t>
            </a:r>
            <a:r>
              <a:rPr lang="en-US" altLang="ja-JP" b="0" i="0">
                <a:effectLst/>
                <a:latin typeface="Segoe UI" panose="020B0502040204020203" pitchFamily="34" charset="0"/>
              </a:rPr>
              <a:t>Na+</a:t>
            </a:r>
            <a:r>
              <a:rPr lang="ja-JP" altLang="en-US" b="0" i="0">
                <a:effectLst/>
                <a:latin typeface="Segoe UI" panose="020B0502040204020203" pitchFamily="34" charset="0"/>
              </a:rPr>
              <a:t>イオンがプリズムサイト間を移動し、</a:t>
            </a:r>
            <a:r>
              <a:rPr lang="en-US" altLang="ja-JP" b="0" i="0">
                <a:effectLst/>
                <a:latin typeface="Segoe UI" panose="020B0502040204020203" pitchFamily="34" charset="0"/>
              </a:rPr>
              <a:t>O3-Li0.8CoO2</a:t>
            </a:r>
            <a:r>
              <a:rPr lang="ja-JP" altLang="en-US" b="0" i="0">
                <a:effectLst/>
                <a:latin typeface="Segoe UI" panose="020B0502040204020203" pitchFamily="34" charset="0"/>
              </a:rPr>
              <a:t>および</a:t>
            </a:r>
            <a:r>
              <a:rPr lang="en-US" altLang="ja-JP" b="0" i="0">
                <a:effectLst/>
                <a:latin typeface="Segoe UI" panose="020B0502040204020203" pitchFamily="34" charset="0"/>
              </a:rPr>
              <a:t>O3-Na0.8CoO2</a:t>
            </a:r>
            <a:r>
              <a:rPr lang="ja-JP" altLang="en-US" b="0" i="0">
                <a:effectLst/>
                <a:latin typeface="Segoe UI" panose="020B0502040204020203" pitchFamily="34" charset="0"/>
              </a:rPr>
              <a:t>では、</a:t>
            </a:r>
            <a:r>
              <a:rPr lang="en-US" altLang="ja-JP" b="0" i="0">
                <a:effectLst/>
                <a:latin typeface="Segoe UI" panose="020B0502040204020203" pitchFamily="34" charset="0"/>
              </a:rPr>
              <a:t>Li+</a:t>
            </a:r>
            <a:r>
              <a:rPr lang="ja-JP" altLang="en-US" b="0" i="0">
                <a:effectLst/>
                <a:latin typeface="Segoe UI" panose="020B0502040204020203" pitchFamily="34" charset="0"/>
              </a:rPr>
              <a:t>および</a:t>
            </a:r>
            <a:r>
              <a:rPr lang="en-US" altLang="ja-JP" b="0" i="0">
                <a:effectLst/>
                <a:latin typeface="Segoe UI" panose="020B0502040204020203" pitchFamily="34" charset="0"/>
              </a:rPr>
              <a:t>Na+</a:t>
            </a:r>
            <a:r>
              <a:rPr lang="ja-JP" altLang="en-US" b="0" i="0">
                <a:effectLst/>
                <a:latin typeface="Segoe UI" panose="020B0502040204020203" pitchFamily="34" charset="0"/>
              </a:rPr>
              <a:t>イオンが八面体サイト間を移動します。</a:t>
            </a:r>
          </a:p>
          <a:p>
            <a:pPr>
              <a:lnSpc>
                <a:spcPts val="1500"/>
              </a:lnSpc>
              <a:buFont typeface="Arial" panose="020B0604020202020204" pitchFamily="34" charset="0"/>
              <a:buChar char="•"/>
            </a:pPr>
            <a:r>
              <a:rPr lang="ja-JP" altLang="en-US" b="1" i="0">
                <a:effectLst/>
                <a:latin typeface="Segoe UI" panose="020B0502040204020203" pitchFamily="34" charset="0"/>
              </a:rPr>
              <a:t>拡散係数</a:t>
            </a:r>
            <a:r>
              <a:rPr lang="en-US" altLang="ja-JP" b="0" i="0">
                <a:effectLst/>
                <a:latin typeface="Segoe UI" panose="020B0502040204020203" pitchFamily="34" charset="0"/>
              </a:rPr>
              <a:t>: </a:t>
            </a:r>
            <a:r>
              <a:rPr lang="ja-JP" altLang="en-US" b="0" i="0">
                <a:effectLst/>
                <a:latin typeface="Segoe UI" panose="020B0502040204020203" pitchFamily="34" charset="0"/>
              </a:rPr>
              <a:t>室温での拡散係数は、</a:t>
            </a:r>
            <a:r>
              <a:rPr lang="en-US" altLang="ja-JP" b="0" i="0">
                <a:effectLst/>
                <a:latin typeface="Segoe UI" panose="020B0502040204020203" pitchFamily="34" charset="0"/>
              </a:rPr>
              <a:t>P2-Na0.8CoO2</a:t>
            </a:r>
            <a:r>
              <a:rPr lang="ja-JP" altLang="en-US" b="0" i="0">
                <a:effectLst/>
                <a:latin typeface="Segoe UI" panose="020B0502040204020203" pitchFamily="34" charset="0"/>
              </a:rPr>
              <a:t>が最も高く、次いで</a:t>
            </a:r>
            <a:r>
              <a:rPr lang="en-US" altLang="ja-JP" b="0" i="0">
                <a:effectLst/>
                <a:latin typeface="Segoe UI" panose="020B0502040204020203" pitchFamily="34" charset="0"/>
              </a:rPr>
              <a:t>O3-Li0.8CoO2</a:t>
            </a:r>
            <a:r>
              <a:rPr lang="ja-JP" altLang="en-US" b="0" i="0">
                <a:effectLst/>
                <a:latin typeface="Segoe UI" panose="020B0502040204020203" pitchFamily="34" charset="0"/>
              </a:rPr>
              <a:t>、</a:t>
            </a:r>
            <a:r>
              <a:rPr lang="en-US" altLang="ja-JP" b="0" i="0">
                <a:effectLst/>
                <a:latin typeface="Segoe UI" panose="020B0502040204020203" pitchFamily="34" charset="0"/>
              </a:rPr>
              <a:t>O3-Na0.8CoO2</a:t>
            </a:r>
            <a:r>
              <a:rPr lang="ja-JP" altLang="en-US" b="0" i="0">
                <a:effectLst/>
                <a:latin typeface="Segoe UI" panose="020B0502040204020203" pitchFamily="34" charset="0"/>
              </a:rPr>
              <a:t>の順でした。この順位は、</a:t>
            </a:r>
            <a:r>
              <a:rPr lang="en-US" altLang="ja-JP" b="0" i="0" err="1">
                <a:effectLst/>
                <a:latin typeface="Segoe UI" panose="020B0502040204020203" pitchFamily="34" charset="0"/>
              </a:rPr>
              <a:t>μ+SR</a:t>
            </a:r>
            <a:r>
              <a:rPr lang="ja-JP" altLang="en-US" b="0" i="0">
                <a:effectLst/>
                <a:latin typeface="Segoe UI" panose="020B0502040204020203" pitchFamily="34" charset="0"/>
              </a:rPr>
              <a:t>による実験結果と一致しました。</a:t>
            </a:r>
          </a:p>
          <a:p>
            <a:pPr>
              <a:lnSpc>
                <a:spcPts val="1500"/>
              </a:lnSpc>
              <a:buNone/>
            </a:pPr>
            <a:r>
              <a:rPr lang="ja-JP" altLang="en-US" b="1" i="0">
                <a:effectLst/>
                <a:latin typeface="Segoe UI" panose="020B0502040204020203" pitchFamily="34" charset="0"/>
              </a:rPr>
              <a:t>結論</a:t>
            </a:r>
          </a:p>
          <a:p>
            <a:pPr>
              <a:lnSpc>
                <a:spcPts val="1500"/>
              </a:lnSpc>
              <a:buNone/>
            </a:pPr>
            <a:r>
              <a:rPr lang="en-US" altLang="ja-JP" b="0" i="0">
                <a:effectLst/>
                <a:latin typeface="Segoe UI" panose="020B0502040204020203" pitchFamily="34" charset="0"/>
              </a:rPr>
              <a:t>NNP-MD</a:t>
            </a:r>
            <a:r>
              <a:rPr lang="ja-JP" altLang="en-US" b="0" i="0">
                <a:effectLst/>
                <a:latin typeface="Segoe UI" panose="020B0502040204020203" pitchFamily="34" charset="0"/>
              </a:rPr>
              <a:t>シミュレーションにより、層状酸化物内の</a:t>
            </a:r>
            <a:r>
              <a:rPr lang="en-US" altLang="ja-JP" b="0" i="0">
                <a:effectLst/>
                <a:latin typeface="Segoe UI" panose="020B0502040204020203" pitchFamily="34" charset="0"/>
              </a:rPr>
              <a:t>Li+</a:t>
            </a:r>
            <a:r>
              <a:rPr lang="ja-JP" altLang="en-US" b="0" i="0">
                <a:effectLst/>
                <a:latin typeface="Segoe UI" panose="020B0502040204020203" pitchFamily="34" charset="0"/>
              </a:rPr>
              <a:t>および</a:t>
            </a:r>
            <a:r>
              <a:rPr lang="en-US" altLang="ja-JP" b="0" i="0">
                <a:effectLst/>
                <a:latin typeface="Segoe UI" panose="020B0502040204020203" pitchFamily="34" charset="0"/>
              </a:rPr>
              <a:t>Na+</a:t>
            </a:r>
            <a:r>
              <a:rPr lang="ja-JP" altLang="en-US" b="0" i="0">
                <a:effectLst/>
                <a:latin typeface="Segoe UI" panose="020B0502040204020203" pitchFamily="34" charset="0"/>
              </a:rPr>
              <a:t>イオンの拡散経路と拡散係数を詳細に評価しました。</a:t>
            </a:r>
            <a:r>
              <a:rPr lang="en-US" altLang="ja-JP" b="0" i="0">
                <a:effectLst/>
                <a:latin typeface="Segoe UI" panose="020B0502040204020203" pitchFamily="34" charset="0"/>
              </a:rPr>
              <a:t>P2</a:t>
            </a:r>
            <a:r>
              <a:rPr lang="ja-JP" altLang="en-US" b="0" i="0">
                <a:effectLst/>
                <a:latin typeface="Segoe UI" panose="020B0502040204020203" pitchFamily="34" charset="0"/>
              </a:rPr>
              <a:t>構造が</a:t>
            </a:r>
            <a:r>
              <a:rPr lang="en-US" altLang="ja-JP" b="0" i="0">
                <a:effectLst/>
                <a:latin typeface="Segoe UI" panose="020B0502040204020203" pitchFamily="34" charset="0"/>
              </a:rPr>
              <a:t>O3</a:t>
            </a:r>
            <a:r>
              <a:rPr lang="ja-JP" altLang="en-US" b="0" i="0">
                <a:effectLst/>
                <a:latin typeface="Segoe UI" panose="020B0502040204020203" pitchFamily="34" charset="0"/>
              </a:rPr>
              <a:t>構造よりも高い拡散係数を持つこと、</a:t>
            </a:r>
            <a:r>
              <a:rPr lang="en-US" altLang="ja-JP" b="0" i="0">
                <a:effectLst/>
                <a:latin typeface="Segoe UI" panose="020B0502040204020203" pitchFamily="34" charset="0"/>
              </a:rPr>
              <a:t>Li+</a:t>
            </a:r>
            <a:r>
              <a:rPr lang="ja-JP" altLang="en-US" b="0" i="0">
                <a:effectLst/>
                <a:latin typeface="Segoe UI" panose="020B0502040204020203" pitchFamily="34" charset="0"/>
              </a:rPr>
              <a:t>イオンが</a:t>
            </a:r>
            <a:r>
              <a:rPr lang="en-US" altLang="ja-JP" b="0" i="0">
                <a:effectLst/>
                <a:latin typeface="Segoe UI" panose="020B0502040204020203" pitchFamily="34" charset="0"/>
              </a:rPr>
              <a:t>Na+</a:t>
            </a:r>
            <a:r>
              <a:rPr lang="ja-JP" altLang="en-US" b="0" i="0">
                <a:effectLst/>
                <a:latin typeface="Segoe UI" panose="020B0502040204020203" pitchFamily="34" charset="0"/>
              </a:rPr>
              <a:t>イオンよりも高い拡散係数を持つことが確認されました。</a:t>
            </a:r>
          </a:p>
          <a:p>
            <a:pPr>
              <a:lnSpc>
                <a:spcPts val="1500"/>
              </a:lnSpc>
            </a:pPr>
            <a:r>
              <a:rPr lang="ja-JP" altLang="en-US" b="0" i="0">
                <a:effectLst/>
                <a:latin typeface="Segoe UI" panose="020B0502040204020203" pitchFamily="34" charset="0"/>
              </a:rPr>
              <a:t>この詳細な説明が役に立つことを願っています。他に質問があれば教えてください。</a:t>
            </a:r>
          </a:p>
          <a:p>
            <a:endParaRPr kumimoji="1" lang="ja-JP" altLang="en-US"/>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18</a:t>
            </a:fld>
            <a:endParaRPr kumimoji="1" lang="ja-JP" altLang="en-US"/>
          </a:p>
        </p:txBody>
      </p:sp>
    </p:spTree>
    <p:extLst>
      <p:ext uri="{BB962C8B-B14F-4D97-AF65-F5344CB8AC3E}">
        <p14:creationId xmlns:p14="http://schemas.microsoft.com/office/powerpoint/2010/main" val="184354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2226A-D300-3A6F-236A-6C8B2AB44F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F02F97-1A17-879C-16A8-E8A1999F4E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7D6237-DED0-66FA-EA4B-731EB8CB0F5B}"/>
              </a:ext>
            </a:extLst>
          </p:cNvPr>
          <p:cNvSpPr>
            <a:spLocks noGrp="1"/>
          </p:cNvSpPr>
          <p:nvPr>
            <p:ph type="body" idx="1"/>
          </p:nvPr>
        </p:nvSpPr>
        <p:spPr/>
        <p:txBody>
          <a:bodyPr/>
          <a:lstStyle/>
          <a:p>
            <a:r>
              <a:rPr kumimoji="1" lang="en-US" altLang="ja-JP"/>
              <a:t>Li+</a:t>
            </a:r>
            <a:r>
              <a:rPr kumimoji="1" lang="ja-JP" altLang="en-US"/>
              <a:t>イオンの拡散をミュオンで検出</a:t>
            </a:r>
            <a:r>
              <a:rPr kumimoji="1" lang="en-US" altLang="ja-JP"/>
              <a:t>: </a:t>
            </a:r>
            <a:r>
              <a:rPr kumimoji="1" lang="ja-JP" altLang="en-US"/>
              <a:t>拡散係数を導出</a:t>
            </a:r>
          </a:p>
          <a:p>
            <a:endParaRPr kumimoji="1" lang="ja-JP" altLang="en-US"/>
          </a:p>
          <a:p>
            <a:r>
              <a:rPr kumimoji="1" lang="ja-JP" altLang="en-US"/>
              <a:t>疑問点</a:t>
            </a:r>
            <a:r>
              <a:rPr kumimoji="1" lang="en-US" altLang="ja-JP"/>
              <a:t>:</a:t>
            </a:r>
          </a:p>
          <a:p>
            <a:r>
              <a:rPr kumimoji="1" lang="en-US" altLang="ja-JP" err="1"/>
              <a:t>μ+SR</a:t>
            </a:r>
            <a:r>
              <a:rPr kumimoji="1" lang="ja-JP" altLang="en-US"/>
              <a:t>においてミュオンは動いていないのか</a:t>
            </a:r>
            <a:r>
              <a:rPr kumimoji="1" lang="en-US" altLang="ja-JP"/>
              <a:t>?</a:t>
            </a:r>
          </a:p>
          <a:p>
            <a:r>
              <a:rPr kumimoji="1" lang="ja-JP" altLang="en-US"/>
              <a:t>緩和率</a:t>
            </a:r>
            <a:r>
              <a:rPr kumimoji="1" lang="en-US" altLang="ja-JP"/>
              <a:t>Δ</a:t>
            </a:r>
            <a:r>
              <a:rPr kumimoji="1" lang="ja-JP" altLang="en-US"/>
              <a:t>が温度変化するのはなぜか</a:t>
            </a:r>
            <a:r>
              <a:rPr kumimoji="1" lang="en-US" altLang="ja-JP"/>
              <a:t>?</a:t>
            </a:r>
          </a:p>
          <a:p>
            <a:endParaRPr kumimoji="1" lang="en-US" altLang="ja-JP"/>
          </a:p>
          <a:p>
            <a:r>
              <a:rPr kumimoji="1" lang="ja-JP" altLang="en-US"/>
              <a:t>動的久保鳥谷部関数の前提である強い衝突模型 </a:t>
            </a:r>
            <a:r>
              <a:rPr kumimoji="1" lang="en-US" altLang="ja-JP"/>
              <a:t>(Strong collision model)</a:t>
            </a:r>
          </a:p>
          <a:p>
            <a:r>
              <a:rPr kumimoji="1" lang="en-US" altLang="ja-JP"/>
              <a:t>1. </a:t>
            </a:r>
            <a:r>
              <a:rPr kumimoji="1" lang="ja-JP" altLang="en-US"/>
              <a:t>毎秒</a:t>
            </a:r>
            <a:r>
              <a:rPr kumimoji="1" lang="en-US" altLang="ja-JP"/>
              <a:t>ν</a:t>
            </a:r>
            <a:r>
              <a:rPr kumimoji="1" lang="ja-JP" altLang="en-US"/>
              <a:t>回の割合で磁場が変化する</a:t>
            </a:r>
          </a:p>
          <a:p>
            <a:r>
              <a:rPr kumimoji="1" lang="en-US" altLang="ja-JP"/>
              <a:t>2. </a:t>
            </a:r>
            <a:r>
              <a:rPr kumimoji="1" lang="ja-JP" altLang="en-US"/>
              <a:t>磁場変化が起こらない時</a:t>
            </a:r>
            <a:r>
              <a:rPr kumimoji="1" lang="en-US" altLang="ja-JP"/>
              <a:t>, </a:t>
            </a:r>
            <a:r>
              <a:rPr kumimoji="1" lang="ja-JP" altLang="en-US"/>
              <a:t>磁場分布は時刻によらず一定</a:t>
            </a:r>
          </a:p>
          <a:p>
            <a:r>
              <a:rPr kumimoji="1" lang="en-US" altLang="ja-JP"/>
              <a:t>3. </a:t>
            </a:r>
            <a:r>
              <a:rPr kumimoji="1" lang="ja-JP" altLang="en-US"/>
              <a:t>磁緩和関数の向上</a:t>
            </a:r>
            <a:endParaRPr kumimoji="1" lang="en-US" altLang="ja-JP"/>
          </a:p>
          <a:p>
            <a:endParaRPr kumimoji="1" lang="en-US" altLang="ja-JP"/>
          </a:p>
          <a:p>
            <a:r>
              <a:rPr lang="en-US" altLang="ja-JP"/>
              <a:t>Dynamical</a:t>
            </a:r>
            <a:r>
              <a:rPr lang="ja-JP" altLang="en-US"/>
              <a:t> </a:t>
            </a:r>
            <a:r>
              <a:rPr lang="en-US" altLang="ja-JP"/>
              <a:t>Kubo-</a:t>
            </a:r>
            <a:r>
              <a:rPr lang="en-US" altLang="ja-JP" err="1"/>
              <a:t>Toyabe</a:t>
            </a:r>
            <a:r>
              <a:rPr lang="ja-JP" altLang="en-US"/>
              <a:t> </a:t>
            </a:r>
            <a:r>
              <a:rPr lang="en-US" altLang="ja-JP"/>
              <a:t>function</a:t>
            </a:r>
            <a:r>
              <a:rPr lang="ja-JP" altLang="en-US"/>
              <a:t>：強い衝突模型</a:t>
            </a:r>
            <a:endParaRPr lang="en-US" altLang="ja-JP"/>
          </a:p>
          <a:p>
            <a:r>
              <a:rPr kumimoji="1" lang="en-US" altLang="ja-JP"/>
              <a:t>	</a:t>
            </a:r>
            <a:r>
              <a:rPr kumimoji="1" lang="ja-JP" altLang="en-US"/>
              <a:t>毎秒 </a:t>
            </a:r>
            <a:r>
              <a:rPr kumimoji="1" lang="en-US" altLang="ja-JP" i="1"/>
              <a:t>ν</a:t>
            </a:r>
            <a:r>
              <a:rPr kumimoji="1" lang="ja-JP" altLang="en-US" i="1"/>
              <a:t> </a:t>
            </a:r>
            <a:r>
              <a:rPr kumimoji="1" lang="ja-JP" altLang="en-US"/>
              <a:t>回の割合で磁場が変化する</a:t>
            </a:r>
          </a:p>
          <a:p>
            <a:pPr lvl="2"/>
            <a:r>
              <a:rPr kumimoji="1" lang="ja-JP" altLang="en-US"/>
              <a:t>磁場変化が起こらない時</a:t>
            </a:r>
            <a:r>
              <a:rPr kumimoji="1" lang="en-US" altLang="ja-JP"/>
              <a:t>, </a:t>
            </a:r>
            <a:r>
              <a:rPr kumimoji="1" lang="ja-JP" altLang="en-US"/>
              <a:t>磁場分布は時刻によらず一定</a:t>
            </a:r>
          </a:p>
          <a:p>
            <a:pPr lvl="2"/>
            <a:r>
              <a:rPr kumimoji="1" lang="ja-JP" altLang="en-US"/>
              <a:t>磁場変化の前後でミュオンが観測する磁場に相関はない</a:t>
            </a:r>
            <a:endParaRPr kumimoji="1" lang="en-US" altLang="ja-JP"/>
          </a:p>
          <a:p>
            <a:pPr lvl="2"/>
            <a:r>
              <a:rPr lang="en-US" altLang="ja-JP"/>
              <a:t>Ito-</a:t>
            </a:r>
            <a:r>
              <a:rPr lang="en-US" altLang="ja-JP" err="1"/>
              <a:t>Kadono</a:t>
            </a:r>
            <a:r>
              <a:rPr lang="ja-JP" altLang="en-US"/>
              <a:t> </a:t>
            </a:r>
            <a:r>
              <a:rPr lang="en-US" altLang="ja-JP"/>
              <a:t>function</a:t>
            </a:r>
            <a:r>
              <a:rPr lang="ja-JP" altLang="en-US"/>
              <a:t>：</a:t>
            </a:r>
            <a:endParaRPr lang="en-US" altLang="ja-JP"/>
          </a:p>
          <a:p>
            <a:pPr lvl="1"/>
            <a:r>
              <a:rPr lang="ja-JP" altLang="en-US"/>
              <a:t>拡張型関数</a:t>
            </a:r>
            <a:endParaRPr kumimoji="1" lang="en-US" altLang="ja-JP"/>
          </a:p>
          <a:p>
            <a:pPr lvl="2"/>
            <a:r>
              <a:rPr lang="ja-JP" altLang="en-US"/>
              <a:t>伊藤モデルの紹介</a:t>
            </a:r>
            <a:endParaRPr lang="en-US" altLang="ja-JP"/>
          </a:p>
          <a:p>
            <a:pPr lvl="2"/>
            <a:r>
              <a:rPr kumimoji="1" lang="ja-JP" altLang="en-US"/>
              <a:t>平石君の改良</a:t>
            </a:r>
            <a:endParaRPr kumimoji="1" lang="en-US" altLang="ja-JP"/>
          </a:p>
          <a:p>
            <a:r>
              <a:rPr lang="en-US" altLang="ja-JP"/>
              <a:t>DFT</a:t>
            </a:r>
            <a:r>
              <a:rPr lang="ja-JP" altLang="en-US"/>
              <a:t>計算及び</a:t>
            </a:r>
            <a:r>
              <a:rPr lang="en-US" altLang="ja-JP"/>
              <a:t>MD</a:t>
            </a:r>
            <a:r>
              <a:rPr lang="ja-JP" altLang="en-US"/>
              <a:t>計算の活用</a:t>
            </a:r>
            <a:endParaRPr lang="en-US" altLang="ja-JP"/>
          </a:p>
          <a:p>
            <a:pPr lvl="2"/>
            <a:r>
              <a:rPr kumimoji="1" lang="ja-JP" altLang="en-US"/>
              <a:t>ミュオンサイト</a:t>
            </a:r>
            <a:endParaRPr kumimoji="1" lang="en-US" altLang="ja-JP"/>
          </a:p>
          <a:p>
            <a:pPr lvl="2"/>
            <a:r>
              <a:rPr lang="ja-JP" altLang="en-US"/>
              <a:t>ミュオンの移動の有無</a:t>
            </a:r>
            <a:r>
              <a:rPr kumimoji="1" lang="ja-JP" altLang="en-US"/>
              <a:t>場変化の前後でミュオンが観測する磁場に相関はない</a:t>
            </a:r>
          </a:p>
        </p:txBody>
      </p:sp>
      <p:sp>
        <p:nvSpPr>
          <p:cNvPr id="4" name="スライド番号プレースホルダー 3">
            <a:extLst>
              <a:ext uri="{FF2B5EF4-FFF2-40B4-BE49-F238E27FC236}">
                <a16:creationId xmlns:a16="http://schemas.microsoft.com/office/drawing/2014/main" id="{2A3566F9-ABA8-F2A2-16A9-BF5D81D52C81}"/>
              </a:ext>
            </a:extLst>
          </p:cNvPr>
          <p:cNvSpPr>
            <a:spLocks noGrp="1"/>
          </p:cNvSpPr>
          <p:nvPr>
            <p:ph type="sldNum" sz="quarter" idx="5"/>
          </p:nvPr>
        </p:nvSpPr>
        <p:spPr/>
        <p:txBody>
          <a:bodyPr/>
          <a:lstStyle/>
          <a:p>
            <a:fld id="{6D64991E-4CB0-47B1-A5C3-30915D1AD08A}" type="slidenum">
              <a:rPr kumimoji="1" lang="ja-JP" altLang="en-US" smtClean="0"/>
              <a:t>19</a:t>
            </a:fld>
            <a:endParaRPr kumimoji="1" lang="ja-JP" altLang="en-US"/>
          </a:p>
        </p:txBody>
      </p:sp>
    </p:spTree>
    <p:extLst>
      <p:ext uri="{BB962C8B-B14F-4D97-AF65-F5344CB8AC3E}">
        <p14:creationId xmlns:p14="http://schemas.microsoft.com/office/powerpoint/2010/main" val="314484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6BEB-7D6C-BD11-6BE5-DA03E7BE41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26FA23-C0E4-FB5B-BB07-31377E5A18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A8F626-D5F5-6596-01A7-D6F713A8D529}"/>
              </a:ext>
            </a:extLst>
          </p:cNvPr>
          <p:cNvSpPr>
            <a:spLocks noGrp="1"/>
          </p:cNvSpPr>
          <p:nvPr>
            <p:ph type="body" idx="1"/>
          </p:nvPr>
        </p:nvSpPr>
        <p:spPr/>
        <p:txBody>
          <a:bodyPr/>
          <a:lstStyle/>
          <a:p>
            <a:pPr algn="l">
              <a:buNone/>
            </a:pPr>
            <a:r>
              <a:rPr lang="ja-JP" altLang="en-US" b="0" i="0">
                <a:solidFill>
                  <a:srgbClr val="222222"/>
                </a:solidFill>
                <a:effectLst/>
                <a:latin typeface="Arial" panose="020B0604020202020204" pitchFamily="34" charset="0"/>
              </a:rPr>
              <a:t>・</a:t>
            </a:r>
            <a:r>
              <a:rPr lang="en-US" altLang="ja-JP" b="0" i="0">
                <a:solidFill>
                  <a:srgbClr val="222222"/>
                </a:solidFill>
                <a:effectLst/>
                <a:latin typeface="Arial" panose="020B0604020202020204" pitchFamily="34" charset="0"/>
              </a:rPr>
              <a:t>muon</a:t>
            </a:r>
            <a:r>
              <a:rPr lang="ja-JP" altLang="en-US" b="0" i="0">
                <a:solidFill>
                  <a:srgbClr val="222222"/>
                </a:solidFill>
                <a:effectLst/>
                <a:latin typeface="Arial" panose="020B0604020202020204" pitchFamily="34" charset="0"/>
              </a:rPr>
              <a:t>を置かずに見積もったクーロンポテンシャルの極大位置から</a:t>
            </a:r>
            <a:r>
              <a:rPr lang="en-US" altLang="ja-JP" b="0" i="0">
                <a:solidFill>
                  <a:srgbClr val="222222"/>
                </a:solidFill>
                <a:effectLst/>
                <a:latin typeface="Arial" panose="020B0604020202020204" pitchFamily="34" charset="0"/>
              </a:rPr>
              <a:t>muon</a:t>
            </a:r>
            <a:r>
              <a:rPr lang="ja-JP" altLang="en-US" b="0" i="0">
                <a:solidFill>
                  <a:srgbClr val="222222"/>
                </a:solidFill>
                <a:effectLst/>
                <a:latin typeface="Arial" panose="020B0604020202020204" pitchFamily="34" charset="0"/>
              </a:rPr>
              <a:t>の安定位置を推測しても、実際の位置とかなりズレる</a:t>
            </a:r>
          </a:p>
          <a:p>
            <a:pPr algn="l">
              <a:buNone/>
            </a:pPr>
            <a:r>
              <a:rPr lang="ja-JP" altLang="en-US" b="0" i="0">
                <a:solidFill>
                  <a:srgbClr val="222222"/>
                </a:solidFill>
                <a:effectLst/>
                <a:latin typeface="Arial" panose="020B0604020202020204" pitchFamily="34" charset="0"/>
              </a:rPr>
              <a:t>・</a:t>
            </a:r>
            <a:r>
              <a:rPr lang="en-US" altLang="ja-JP" b="0" i="0">
                <a:solidFill>
                  <a:srgbClr val="222222"/>
                </a:solidFill>
                <a:effectLst/>
                <a:latin typeface="Arial" panose="020B0604020202020204" pitchFamily="34" charset="0"/>
              </a:rPr>
              <a:t>O-H+</a:t>
            </a:r>
            <a:r>
              <a:rPr lang="ja-JP" altLang="en-US" b="0" i="0">
                <a:solidFill>
                  <a:srgbClr val="222222"/>
                </a:solidFill>
                <a:effectLst/>
                <a:latin typeface="Arial" panose="020B0604020202020204" pitchFamily="34" charset="0"/>
              </a:rPr>
              <a:t>を形成することでかなり安定化するため、</a:t>
            </a:r>
            <a:r>
              <a:rPr lang="en-US" altLang="ja-JP" b="0" i="0">
                <a:solidFill>
                  <a:srgbClr val="222222"/>
                </a:solidFill>
                <a:effectLst/>
                <a:latin typeface="Arial" panose="020B0604020202020204" pitchFamily="34" charset="0"/>
              </a:rPr>
              <a:t>muon</a:t>
            </a:r>
            <a:r>
              <a:rPr lang="ja-JP" altLang="en-US" b="0" i="0">
                <a:solidFill>
                  <a:srgbClr val="222222"/>
                </a:solidFill>
                <a:effectLst/>
                <a:latin typeface="Arial" panose="020B0604020202020204" pitchFamily="34" charset="0"/>
              </a:rPr>
              <a:t>も</a:t>
            </a:r>
            <a:r>
              <a:rPr lang="en-US" altLang="ja-JP" b="0" i="0">
                <a:solidFill>
                  <a:srgbClr val="222222"/>
                </a:solidFill>
                <a:effectLst/>
                <a:latin typeface="Arial" panose="020B0604020202020204" pitchFamily="34" charset="0"/>
              </a:rPr>
              <a:t>O</a:t>
            </a:r>
            <a:r>
              <a:rPr lang="ja-JP" altLang="en-US" b="0" i="0">
                <a:solidFill>
                  <a:srgbClr val="222222"/>
                </a:solidFill>
                <a:effectLst/>
                <a:latin typeface="Arial" panose="020B0604020202020204" pitchFamily="34" charset="0"/>
              </a:rPr>
              <a:t>とボンドを形成していると考えられ、これが</a:t>
            </a:r>
            <a:r>
              <a:rPr lang="en-US" altLang="ja-JP" b="0" i="0">
                <a:solidFill>
                  <a:srgbClr val="222222"/>
                </a:solidFill>
                <a:effectLst/>
                <a:latin typeface="Arial" panose="020B0604020202020204" pitchFamily="34" charset="0"/>
              </a:rPr>
              <a:t>muon</a:t>
            </a:r>
            <a:r>
              <a:rPr lang="ja-JP" altLang="en-US" b="0" i="0">
                <a:solidFill>
                  <a:srgbClr val="222222"/>
                </a:solidFill>
                <a:effectLst/>
                <a:latin typeface="Arial" panose="020B0604020202020204" pitchFamily="34" charset="0"/>
              </a:rPr>
              <a:t>が高温でも動かない原因と考えられる</a:t>
            </a:r>
          </a:p>
          <a:p>
            <a:pPr algn="l"/>
            <a:r>
              <a:rPr lang="ja-JP" altLang="en-US" b="0" i="0">
                <a:solidFill>
                  <a:srgbClr val="222222"/>
                </a:solidFill>
                <a:effectLst/>
                <a:latin typeface="Arial" panose="020B0604020202020204" pitchFamily="34" charset="0"/>
              </a:rPr>
              <a:t>という２点が言えるのが重要だと思います。</a:t>
            </a:r>
          </a:p>
        </p:txBody>
      </p:sp>
      <p:sp>
        <p:nvSpPr>
          <p:cNvPr id="4" name="スライド番号プレースホルダー 3">
            <a:extLst>
              <a:ext uri="{FF2B5EF4-FFF2-40B4-BE49-F238E27FC236}">
                <a16:creationId xmlns:a16="http://schemas.microsoft.com/office/drawing/2014/main" id="{81479B7A-64BF-9CD0-73FA-A184CFB7AD42}"/>
              </a:ext>
            </a:extLst>
          </p:cNvPr>
          <p:cNvSpPr>
            <a:spLocks noGrp="1"/>
          </p:cNvSpPr>
          <p:nvPr>
            <p:ph type="sldNum" sz="quarter" idx="5"/>
          </p:nvPr>
        </p:nvSpPr>
        <p:spPr/>
        <p:txBody>
          <a:bodyPr/>
          <a:lstStyle/>
          <a:p>
            <a:fld id="{6D64991E-4CB0-47B1-A5C3-30915D1AD08A}" type="slidenum">
              <a:rPr kumimoji="1" lang="ja-JP" altLang="en-US" smtClean="0"/>
              <a:t>20</a:t>
            </a:fld>
            <a:endParaRPr kumimoji="1" lang="ja-JP" altLang="en-US"/>
          </a:p>
        </p:txBody>
      </p:sp>
    </p:spTree>
    <p:extLst>
      <p:ext uri="{BB962C8B-B14F-4D97-AF65-F5344CB8AC3E}">
        <p14:creationId xmlns:p14="http://schemas.microsoft.com/office/powerpoint/2010/main" val="64135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21</a:t>
            </a:fld>
            <a:endParaRPr kumimoji="1" lang="ja-JP" altLang="en-US"/>
          </a:p>
        </p:txBody>
      </p:sp>
    </p:spTree>
    <p:extLst>
      <p:ext uri="{BB962C8B-B14F-4D97-AF65-F5344CB8AC3E}">
        <p14:creationId xmlns:p14="http://schemas.microsoft.com/office/powerpoint/2010/main" val="213118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85DA4-46E2-BA3D-23F8-B215BCDECB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05258A-97BA-2129-0C1A-5292FB62C4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D27F7F-7961-D120-9240-4FE8A0F83F5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E399678-BB9D-8687-E5B4-771A3BAF1E70}"/>
              </a:ext>
            </a:extLst>
          </p:cNvPr>
          <p:cNvSpPr>
            <a:spLocks noGrp="1"/>
          </p:cNvSpPr>
          <p:nvPr>
            <p:ph type="sldNum" sz="quarter" idx="5"/>
          </p:nvPr>
        </p:nvSpPr>
        <p:spPr/>
        <p:txBody>
          <a:bodyPr/>
          <a:lstStyle/>
          <a:p>
            <a:fld id="{6D64991E-4CB0-47B1-A5C3-30915D1AD08A}" type="slidenum">
              <a:rPr kumimoji="1" lang="ja-JP" altLang="en-US" smtClean="0"/>
              <a:t>24</a:t>
            </a:fld>
            <a:endParaRPr kumimoji="1" lang="ja-JP" altLang="en-US"/>
          </a:p>
        </p:txBody>
      </p:sp>
    </p:spTree>
    <p:extLst>
      <p:ext uri="{BB962C8B-B14F-4D97-AF65-F5344CB8AC3E}">
        <p14:creationId xmlns:p14="http://schemas.microsoft.com/office/powerpoint/2010/main" val="400179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900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9686F-5B63-3DE9-65E3-25F59A3292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6F24A0-FDFF-52D4-797A-760B7ACDBF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905BB0-3901-EFEA-1A19-5DB7282B63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A74A967-EDBE-C162-EBCF-6A65DBDEC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5028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479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4</a:t>
            </a:fld>
            <a:endParaRPr kumimoji="1" lang="ja-JP" altLang="en-US"/>
          </a:p>
        </p:txBody>
      </p:sp>
    </p:spTree>
    <p:extLst>
      <p:ext uri="{BB962C8B-B14F-4D97-AF65-F5344CB8AC3E}">
        <p14:creationId xmlns:p14="http://schemas.microsoft.com/office/powerpoint/2010/main" val="253155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6</a:t>
            </a:fld>
            <a:endParaRPr kumimoji="1" lang="ja-JP" altLang="en-US"/>
          </a:p>
        </p:txBody>
      </p:sp>
    </p:spTree>
    <p:extLst>
      <p:ext uri="{BB962C8B-B14F-4D97-AF65-F5344CB8AC3E}">
        <p14:creationId xmlns:p14="http://schemas.microsoft.com/office/powerpoint/2010/main" val="322805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7</a:t>
            </a:fld>
            <a:endParaRPr kumimoji="1" lang="ja-JP" altLang="en-US"/>
          </a:p>
        </p:txBody>
      </p:sp>
    </p:spTree>
    <p:extLst>
      <p:ext uri="{BB962C8B-B14F-4D97-AF65-F5344CB8AC3E}">
        <p14:creationId xmlns:p14="http://schemas.microsoft.com/office/powerpoint/2010/main" val="1888053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241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F8092-CDB6-1C70-C2B4-3B07EBA5DB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0FCBA1-8173-3EB6-E914-60B6D184ED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E04883-86A8-4BAC-F561-17CFEDA38D7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CE62F0-D398-F1F4-CAD6-5CB2764A94B2}"/>
              </a:ext>
            </a:extLst>
          </p:cNvPr>
          <p:cNvSpPr>
            <a:spLocks noGrp="1"/>
          </p:cNvSpPr>
          <p:nvPr>
            <p:ph type="sldNum" sz="quarter" idx="5"/>
          </p:nvPr>
        </p:nvSpPr>
        <p:spPr/>
        <p:txBody>
          <a:bodyPr/>
          <a:lstStyle/>
          <a:p>
            <a:fld id="{6D64991E-4CB0-47B1-A5C3-30915D1AD08A}" type="slidenum">
              <a:rPr kumimoji="1" lang="ja-JP" altLang="en-US" smtClean="0"/>
              <a:t>9</a:t>
            </a:fld>
            <a:endParaRPr kumimoji="1" lang="ja-JP" altLang="en-US"/>
          </a:p>
        </p:txBody>
      </p:sp>
    </p:spTree>
    <p:extLst>
      <p:ext uri="{BB962C8B-B14F-4D97-AF65-F5344CB8AC3E}">
        <p14:creationId xmlns:p14="http://schemas.microsoft.com/office/powerpoint/2010/main" val="406834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14:m>
                  <m:oMath xmlns:m="http://schemas.openxmlformats.org/officeDocument/2006/math">
                    <m:sSub>
                      <m:sSubPr>
                        <m:ctrlPr>
                          <a:rPr lang="en-US" altLang="ja-JP" sz="1200" i="1" smtClean="0">
                            <a:latin typeface="Cambria Math" panose="02040503050406030204" pitchFamily="18" charset="0"/>
                          </a:rPr>
                        </m:ctrlPr>
                      </m:sSubPr>
                      <m:e>
                        <m:r>
                          <a:rPr lang="en-US" altLang="ja-JP" sz="1200" i="1">
                            <a:latin typeface="Cambria Math" panose="02040503050406030204" pitchFamily="18" charset="0"/>
                          </a:rPr>
                          <m:t>𝑎</m:t>
                        </m:r>
                      </m:e>
                      <m:sub>
                        <m:r>
                          <a:rPr lang="en-US" altLang="ja-JP" sz="1200" i="1">
                            <a:latin typeface="Cambria Math" panose="02040503050406030204" pitchFamily="18" charset="0"/>
                          </a:rPr>
                          <m:t>0</m:t>
                        </m:r>
                      </m:sub>
                    </m:sSub>
                  </m:oMath>
                </a14:m>
                <a:r>
                  <a:rPr lang="ja-JP" altLang="en-US" sz="1200"/>
                  <a:t>は</a:t>
                </a:r>
                <a:r>
                  <a:rPr lang="en-US" altLang="ja-JP" sz="1200"/>
                  <a:t>nanopore</a:t>
                </a:r>
                <a:r>
                  <a:rPr lang="ja-JP" altLang="en-US" sz="1200"/>
                  <a:t>の半径</a:t>
                </a:r>
                <a14:m>
                  <m:oMath xmlns:m="http://schemas.openxmlformats.org/officeDocument/2006/math">
                    <m:r>
                      <a:rPr lang="en-US" altLang="ja-JP" sz="1200" i="1">
                        <a:latin typeface="Cambria Math" panose="02040503050406030204" pitchFamily="18" charset="0"/>
                      </a:rPr>
                      <m:t>𝑅</m:t>
                    </m:r>
                  </m:oMath>
                </a14:m>
                <a:r>
                  <a:rPr lang="ja-JP" altLang="en-US" sz="1200"/>
                  <a:t>に比例</a:t>
                </a:r>
                <a:r>
                  <a:rPr lang="en-US" altLang="ja-JP" sz="1200"/>
                  <a:t>(</a:t>
                </a:r>
                <a14:m>
                  <m:oMath xmlns:m="http://schemas.openxmlformats.org/officeDocument/2006/math">
                    <m:r>
                      <a:rPr lang="en-US" altLang="ja-JP" sz="1200" i="1">
                        <a:latin typeface="Cambria Math" panose="02040503050406030204" pitchFamily="18" charset="0"/>
                      </a:rPr>
                      <m:t>𝑅</m:t>
                    </m:r>
                    <m:r>
                      <a:rPr lang="en-US" altLang="ja-JP" sz="1200" i="1">
                        <a:latin typeface="Cambria Math" panose="02040503050406030204" pitchFamily="18" charset="0"/>
                      </a:rPr>
                      <m:t>=</m:t>
                    </m:r>
                    <m:rad>
                      <m:radPr>
                        <m:degHide m:val="on"/>
                        <m:ctrlPr>
                          <a:rPr lang="en-US" altLang="ja-JP" sz="1200" i="1">
                            <a:latin typeface="Cambria Math" panose="02040503050406030204" pitchFamily="18" charset="0"/>
                          </a:rPr>
                        </m:ctrlPr>
                      </m:radPr>
                      <m:deg/>
                      <m:e>
                        <m:r>
                          <a:rPr lang="en-US" altLang="ja-JP" sz="1200" i="1">
                            <a:latin typeface="Cambria Math" panose="02040503050406030204" pitchFamily="18" charset="0"/>
                          </a:rPr>
                          <m:t>10</m:t>
                        </m:r>
                      </m:e>
                    </m:rad>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𝑎</m:t>
                        </m:r>
                      </m:e>
                      <m:sub>
                        <m:r>
                          <a:rPr lang="en-US" altLang="ja-JP" sz="1200" i="1">
                            <a:latin typeface="Cambria Math" panose="02040503050406030204" pitchFamily="18" charset="0"/>
                          </a:rPr>
                          <m:t>0</m:t>
                        </m:r>
                      </m:sub>
                    </m:sSub>
                  </m:oMath>
                </a14:m>
                <a:r>
                  <a:rPr lang="en-US" altLang="ja-JP" sz="1200"/>
                  <a:t>)[]</a:t>
                </a:r>
                <a:r>
                  <a:rPr lang="ja-JP" altLang="en-US" sz="1200"/>
                  <a:t>する。</a:t>
                </a:r>
                <a:r>
                  <a:rPr lang="en-US" altLang="ja-JP" sz="1200"/>
                  <a:t> </a:t>
                </a:r>
                <a:r>
                  <a:rPr lang="ja-JP" altLang="en-US" sz="1200"/>
                  <a:t>我々は、</a:t>
                </a:r>
                <a:r>
                  <a:rPr lang="en-US" altLang="ja-JP" sz="1200"/>
                  <a:t>Nanopore</a:t>
                </a:r>
                <a:r>
                  <a:rPr lang="ja-JP" altLang="en-US" sz="1200"/>
                  <a:t>や</a:t>
                </a:r>
                <a:r>
                  <a:rPr lang="en-US" altLang="ja-JP" sz="1200"/>
                  <a:t>nanopore</a:t>
                </a:r>
                <a:r>
                  <a:rPr lang="ja-JP" altLang="en-US" sz="1200"/>
                  <a:t>を構成するグラファイト壁層間へのナトリウムイオン挿入により</a:t>
                </a:r>
                <a:r>
                  <a:rPr lang="en-US" altLang="ja-JP" sz="1200"/>
                  <a:t>dSLD^2</a:t>
                </a:r>
                <a:r>
                  <a:rPr lang="ja-JP" altLang="en-US" sz="1200"/>
                  <a:t>が変化し</a:t>
                </a:r>
                <a:r>
                  <a:rPr lang="en-US" altLang="ja-JP" sz="1200"/>
                  <a:t>[]</a:t>
                </a:r>
                <a:r>
                  <a:rPr lang="ja-JP" altLang="en-US" sz="1200"/>
                  <a:t>、充電を通して</a:t>
                </a:r>
                <a:r>
                  <a:rPr lang="en-US" altLang="ja-JP" sz="1200"/>
                  <a:t>nanopore</a:t>
                </a:r>
                <a:r>
                  <a:rPr lang="ja-JP" altLang="en-US" sz="1200"/>
                  <a:t>の平均直径には変化がないと仮定した。したがって、</a:t>
                </a:r>
                <a:r>
                  <a:rPr lang="en-US" altLang="ja-JP" sz="1200"/>
                  <a:t> </a:t>
                </a:r>
                <a14:m>
                  <m:oMath xmlns:m="http://schemas.openxmlformats.org/officeDocument/2006/math">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𝑎</m:t>
                        </m:r>
                      </m:e>
                      <m:sub>
                        <m:r>
                          <a:rPr lang="en-US" altLang="ja-JP" sz="1200" i="1">
                            <a:latin typeface="Cambria Math" panose="02040503050406030204" pitchFamily="18" charset="0"/>
                          </a:rPr>
                          <m:t>0</m:t>
                        </m:r>
                      </m:sub>
                    </m:sSub>
                    <m:r>
                      <a:rPr lang="en-US" altLang="ja-JP" sz="1200" i="1">
                        <a:latin typeface="Cambria Math" panose="02040503050406030204" pitchFamily="18" charset="0"/>
                      </a:rPr>
                      <m:t> </m:t>
                    </m:r>
                  </m:oMath>
                </a14:m>
                <a:r>
                  <a:rPr lang="ja-JP" altLang="en-US" sz="1200"/>
                  <a:t>は</a:t>
                </a:r>
                <a:r>
                  <a:rPr lang="en-US" altLang="ja-JP" sz="1200"/>
                  <a:t>initial</a:t>
                </a:r>
                <a:r>
                  <a:rPr lang="ja-JP" altLang="en-US" sz="1200"/>
                  <a:t>プロファイルに対するフィッティングから</a:t>
                </a:r>
                <a14:m>
                  <m:oMath xmlns:m="http://schemas.openxmlformats.org/officeDocument/2006/math">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𝑎</m:t>
                        </m:r>
                      </m:e>
                      <m:sub>
                        <m:r>
                          <a:rPr lang="en-US" altLang="ja-JP" sz="1200" i="1">
                            <a:latin typeface="Cambria Math" panose="02040503050406030204" pitchFamily="18" charset="0"/>
                          </a:rPr>
                          <m:t>0</m:t>
                        </m:r>
                      </m:sub>
                    </m:sSub>
                    <m:r>
                      <a:rPr lang="en-US" altLang="ja-JP" sz="1200" i="1">
                        <a:latin typeface="Cambria Math" panose="02040503050406030204" pitchFamily="18" charset="0"/>
                      </a:rPr>
                      <m:t> =</m:t>
                    </m:r>
                  </m:oMath>
                </a14:m>
                <a:r>
                  <a:rPr lang="ja-JP" altLang="en-US" sz="1200"/>
                  <a:t> </a:t>
                </a:r>
                <a:r>
                  <a:rPr lang="en-US" altLang="ja-JP" sz="1200"/>
                  <a:t>0.32894(\pm0.000968)(</a:t>
                </a:r>
                <a14:m>
                  <m:oMath xmlns:m="http://schemas.openxmlformats.org/officeDocument/2006/math">
                    <m:r>
                      <a:rPr lang="en-US" altLang="ja-JP" sz="1200" i="1">
                        <a:latin typeface="Cambria Math" panose="02040503050406030204" pitchFamily="18" charset="0"/>
                      </a:rPr>
                      <m:t>𝑅</m:t>
                    </m:r>
                    <m:r>
                      <a:rPr lang="en-US" altLang="ja-JP" sz="1200" i="1">
                        <a:latin typeface="Cambria Math" panose="02040503050406030204" pitchFamily="18" charset="0"/>
                      </a:rPr>
                      <m:t>=1.0402</m:t>
                    </m:r>
                  </m:oMath>
                </a14:m>
                <a:r>
                  <a:rPr lang="en-US" altLang="ja-JP" sz="1200"/>
                  <a:t> nm)</a:t>
                </a:r>
                <a:r>
                  <a:rPr lang="ja-JP" altLang="en-US" sz="1200"/>
                  <a:t>と定め、充電中プロファイルに対するフィッティングでは固定パラメータとした。</a:t>
                </a:r>
                <a:endParaRPr kumimoji="1" lang="ja-JP" altLang="en-US"/>
              </a:p>
            </p:txBody>
          </p:sp>
        </mc:Choice>
        <mc:Fallback xmlns="">
          <p:sp>
            <p:nvSpPr>
              <p:cNvPr id="3" name="ノート プレースホルダー 2"/>
              <p:cNvSpPr>
                <a:spLocks noGrp="1"/>
              </p:cNvSpPr>
              <p:nvPr>
                <p:ph type="body" idx="1"/>
              </p:nvPr>
            </p:nvSpPr>
            <p:spPr/>
            <p:txBody>
              <a:bodyPr/>
              <a:lstStyle/>
              <a:p>
                <a:r>
                  <a:rPr lang="en-US" altLang="ja-JP" sz="1200" i="0">
                    <a:latin typeface="Cambria Math" panose="02040503050406030204" pitchFamily="18" charset="0"/>
                  </a:rPr>
                  <a:t>𝑎_0</a:t>
                </a:r>
                <a:r>
                  <a:rPr lang="ja-JP" altLang="en-US" sz="1200"/>
                  <a:t>は</a:t>
                </a:r>
                <a:r>
                  <a:rPr lang="en-US" altLang="ja-JP" sz="1200"/>
                  <a:t>nanopore</a:t>
                </a:r>
                <a:r>
                  <a:rPr lang="ja-JP" altLang="en-US" sz="1200"/>
                  <a:t>の半径</a:t>
                </a:r>
                <a:r>
                  <a:rPr lang="en-US" altLang="ja-JP" sz="1200" i="0">
                    <a:latin typeface="Cambria Math" panose="02040503050406030204" pitchFamily="18" charset="0"/>
                  </a:rPr>
                  <a:t>𝑅</a:t>
                </a:r>
                <a:r>
                  <a:rPr lang="ja-JP" altLang="en-US" sz="1200"/>
                  <a:t>に比例</a:t>
                </a:r>
                <a:r>
                  <a:rPr lang="en-US" altLang="ja-JP" sz="1200"/>
                  <a:t>(</a:t>
                </a:r>
                <a:r>
                  <a:rPr lang="en-US" altLang="ja-JP" sz="1200" i="0">
                    <a:latin typeface="Cambria Math" panose="02040503050406030204" pitchFamily="18" charset="0"/>
                  </a:rPr>
                  <a:t>𝑅=√10 𝑎_0</a:t>
                </a:r>
                <a:r>
                  <a:rPr lang="en-US" altLang="ja-JP" sz="1200"/>
                  <a:t>)[]</a:t>
                </a:r>
                <a:r>
                  <a:rPr lang="ja-JP" altLang="en-US" sz="1200"/>
                  <a:t>する。</a:t>
                </a:r>
                <a:r>
                  <a:rPr lang="en-US" altLang="ja-JP" sz="1200"/>
                  <a:t> </a:t>
                </a:r>
                <a:r>
                  <a:rPr lang="ja-JP" altLang="en-US" sz="1200"/>
                  <a:t>我々は、</a:t>
                </a:r>
                <a:r>
                  <a:rPr lang="en-US" altLang="ja-JP" sz="1200"/>
                  <a:t>Nanopore</a:t>
                </a:r>
                <a:r>
                  <a:rPr lang="ja-JP" altLang="en-US" sz="1200"/>
                  <a:t>や</a:t>
                </a:r>
                <a:r>
                  <a:rPr lang="en-US" altLang="ja-JP" sz="1200"/>
                  <a:t>nanopore</a:t>
                </a:r>
                <a:r>
                  <a:rPr lang="ja-JP" altLang="en-US" sz="1200"/>
                  <a:t>を構成するグラファイト壁層間へのナトリウムイオン挿入により</a:t>
                </a:r>
                <a:r>
                  <a:rPr lang="en-US" altLang="ja-JP" sz="1200"/>
                  <a:t>dSLD^2</a:t>
                </a:r>
                <a:r>
                  <a:rPr lang="ja-JP" altLang="en-US" sz="1200"/>
                  <a:t>が変化し</a:t>
                </a:r>
                <a:r>
                  <a:rPr lang="en-US" altLang="ja-JP" sz="1200"/>
                  <a:t>[]</a:t>
                </a:r>
                <a:r>
                  <a:rPr lang="ja-JP" altLang="en-US" sz="1200"/>
                  <a:t>、充電を通して</a:t>
                </a:r>
                <a:r>
                  <a:rPr lang="en-US" altLang="ja-JP" sz="1200"/>
                  <a:t>nanopore</a:t>
                </a:r>
                <a:r>
                  <a:rPr lang="ja-JP" altLang="en-US" sz="1200"/>
                  <a:t>の平均直径には変化がないと仮定した。したがって、</a:t>
                </a:r>
                <a:r>
                  <a:rPr lang="en-US" altLang="ja-JP" sz="1200"/>
                  <a:t> </a:t>
                </a:r>
                <a:r>
                  <a:rPr lang="en-US" altLang="ja-JP" sz="1200" i="0">
                    <a:latin typeface="Cambria Math" panose="02040503050406030204" pitchFamily="18" charset="0"/>
                  </a:rPr>
                  <a:t>𝑎_0  </a:t>
                </a:r>
                <a:r>
                  <a:rPr lang="ja-JP" altLang="en-US" sz="1200"/>
                  <a:t>は</a:t>
                </a:r>
                <a:r>
                  <a:rPr lang="en-US" altLang="ja-JP" sz="1200"/>
                  <a:t>initial</a:t>
                </a:r>
                <a:r>
                  <a:rPr lang="ja-JP" altLang="en-US" sz="1200"/>
                  <a:t>プロファイルに対するフィッティングから</a:t>
                </a:r>
                <a:r>
                  <a:rPr lang="en-US" altLang="ja-JP" sz="1200" i="0">
                    <a:latin typeface="Cambria Math" panose="02040503050406030204" pitchFamily="18" charset="0"/>
                  </a:rPr>
                  <a:t>𝑎_0  =</a:t>
                </a:r>
                <a:r>
                  <a:rPr lang="ja-JP" altLang="en-US" sz="1200"/>
                  <a:t> </a:t>
                </a:r>
                <a:r>
                  <a:rPr lang="en-US" altLang="ja-JP" sz="1200"/>
                  <a:t>0.32894(\pm0.000968)(</a:t>
                </a:r>
                <a:r>
                  <a:rPr lang="en-US" altLang="ja-JP" sz="1200" i="0">
                    <a:latin typeface="Cambria Math" panose="02040503050406030204" pitchFamily="18" charset="0"/>
                  </a:rPr>
                  <a:t>𝑅=1.0402</a:t>
                </a:r>
                <a:r>
                  <a:rPr lang="en-US" altLang="ja-JP" sz="1200"/>
                  <a:t> nm)</a:t>
                </a:r>
                <a:r>
                  <a:rPr lang="ja-JP" altLang="en-US" sz="1200"/>
                  <a:t>と定め、充電中プロファイルに対するフィッティングでは固定パラメータとした。</a:t>
                </a:r>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7D38F-DC6B-49C6-9C81-EC8FA05BBB46}"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529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64991E-4CB0-47B1-A5C3-30915D1AD08A}" type="slidenum">
              <a:rPr kumimoji="1" lang="ja-JP" altLang="en-US" smtClean="0"/>
              <a:t>13</a:t>
            </a:fld>
            <a:endParaRPr kumimoji="1" lang="ja-JP" altLang="en-US"/>
          </a:p>
        </p:txBody>
      </p:sp>
    </p:spTree>
    <p:extLst>
      <p:ext uri="{BB962C8B-B14F-4D97-AF65-F5344CB8AC3E}">
        <p14:creationId xmlns:p14="http://schemas.microsoft.com/office/powerpoint/2010/main" val="420787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904408-52F5-4747-BC2F-602B2DD47BF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3217E59-8C6F-45CC-AE16-3CE48F5BF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1E4ADBF-AF85-412F-BF01-F95FC32B667F}"/>
              </a:ext>
            </a:extLst>
          </p:cNvPr>
          <p:cNvSpPr>
            <a:spLocks noGrp="1"/>
          </p:cNvSpPr>
          <p:nvPr>
            <p:ph type="dt" sz="half" idx="10"/>
          </p:nvPr>
        </p:nvSpPr>
        <p:spPr/>
        <p:txBody>
          <a:bodyPr/>
          <a:lstStyle/>
          <a:p>
            <a:fld id="{8D6AF5DD-C1DC-4E31-8F0B-E7FCD598BF91}"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2C971AD5-0F03-4B40-B055-DE6D926AB3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5BBC3E-CB8F-47D7-B937-F840D41652A5}"/>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330914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F73EC1-33E3-42EB-9E32-EC0E566ECD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24FADC8-56B4-44E1-A471-CCEB3310FEE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F2C8E5-2B84-43D1-A762-4F02EA329435}"/>
              </a:ext>
            </a:extLst>
          </p:cNvPr>
          <p:cNvSpPr>
            <a:spLocks noGrp="1"/>
          </p:cNvSpPr>
          <p:nvPr>
            <p:ph type="dt" sz="half" idx="10"/>
          </p:nvPr>
        </p:nvSpPr>
        <p:spPr/>
        <p:txBody>
          <a:bodyPr/>
          <a:lstStyle/>
          <a:p>
            <a:fld id="{08116ACC-1B44-4932-BE7A-3A2A4CA9A0AC}"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B88537D8-DA7A-4F26-89C5-A7949C511E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D9265C-2065-49A2-8468-4CF8B04580D3}"/>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7689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B390222-C188-413E-9F57-842D22DEE4A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38D4ADD-077A-4D15-BD84-8B8CC0245A3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596C48-0F61-40B6-A5B5-299CC263A74E}"/>
              </a:ext>
            </a:extLst>
          </p:cNvPr>
          <p:cNvSpPr>
            <a:spLocks noGrp="1"/>
          </p:cNvSpPr>
          <p:nvPr>
            <p:ph type="dt" sz="half" idx="10"/>
          </p:nvPr>
        </p:nvSpPr>
        <p:spPr/>
        <p:txBody>
          <a:bodyPr/>
          <a:lstStyle/>
          <a:p>
            <a:fld id="{693F43C6-A396-40AB-BE5A-2575396B34D1}"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84E18B15-CC76-417D-AEBB-8E01E4FC09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5D969F-D19D-4D35-B0A1-4F73B2270E6A}"/>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72582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904408-52F5-4747-BC2F-602B2DD47BF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3217E59-8C6F-45CC-AE16-3CE48F5BF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1E4ADBF-AF85-412F-BF01-F95FC32B667F}"/>
              </a:ext>
            </a:extLst>
          </p:cNvPr>
          <p:cNvSpPr>
            <a:spLocks noGrp="1"/>
          </p:cNvSpPr>
          <p:nvPr>
            <p:ph type="dt" sz="half" idx="10"/>
          </p:nvPr>
        </p:nvSpPr>
        <p:spPr/>
        <p:txBody>
          <a:bodyPr/>
          <a:lstStyle/>
          <a:p>
            <a:fld id="{38967CF1-107C-4B30-92D5-343A01D24C1B}"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2C971AD5-0F03-4B40-B055-DE6D926AB3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5BBC3E-CB8F-47D7-B937-F840D41652A5}"/>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3605419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2DECC0-073C-4AF8-9207-F47F96C5F7FA}"/>
              </a:ext>
            </a:extLst>
          </p:cNvPr>
          <p:cNvSpPr>
            <a:spLocks noGrp="1"/>
          </p:cNvSpPr>
          <p:nvPr>
            <p:ph type="title"/>
          </p:nvPr>
        </p:nvSpPr>
        <p:spPr>
          <a:xfrm>
            <a:off x="838200" y="365126"/>
            <a:ext cx="10515600" cy="717828"/>
          </a:xfrm>
        </p:spPr>
        <p:txBody>
          <a:bodyPr/>
          <a:lstStyle>
            <a:lvl1pPr>
              <a:defRPr b="1">
                <a:latin typeface="calibi"/>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2E32EC-444A-431B-B51C-6AF5328E0D9A}"/>
              </a:ext>
            </a:extLst>
          </p:cNvPr>
          <p:cNvSpPr>
            <a:spLocks noGrp="1"/>
          </p:cNvSpPr>
          <p:nvPr>
            <p:ph idx="1"/>
          </p:nvPr>
        </p:nvSpPr>
        <p:spPr>
          <a:xfrm>
            <a:off x="838200" y="1247292"/>
            <a:ext cx="10515600" cy="4929671"/>
          </a:xfrm>
        </p:spPr>
        <p:txBody>
          <a:bodyPr>
            <a:normAutofit/>
          </a:bodyPr>
          <a:lstStyle>
            <a:lvl1pPr>
              <a:defRPr sz="3200">
                <a:latin typeface="calibi"/>
              </a:defRPr>
            </a:lvl1pPr>
            <a:lvl2pPr>
              <a:defRPr sz="2800">
                <a:latin typeface="calibi"/>
              </a:defRPr>
            </a:lvl2pPr>
            <a:lvl3pPr>
              <a:defRPr sz="2400">
                <a:latin typeface="calibi"/>
              </a:defRPr>
            </a:lvl3pPr>
            <a:lvl4pPr>
              <a:defRPr sz="2000">
                <a:latin typeface="calibi"/>
              </a:defRPr>
            </a:lvl4pPr>
            <a:lvl5pPr>
              <a:defRPr sz="2000">
                <a:latin typeface="calibi"/>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923703-D3A6-48E3-A1E6-172A5938411D}"/>
              </a:ext>
            </a:extLst>
          </p:cNvPr>
          <p:cNvSpPr>
            <a:spLocks noGrp="1"/>
          </p:cNvSpPr>
          <p:nvPr>
            <p:ph type="dt" sz="half" idx="10"/>
          </p:nvPr>
        </p:nvSpPr>
        <p:spPr/>
        <p:txBody>
          <a:bodyPr/>
          <a:lstStyle>
            <a:lvl1pPr>
              <a:defRPr>
                <a:latin typeface="calibi"/>
              </a:defRPr>
            </a:lvl1pPr>
          </a:lstStyle>
          <a:p>
            <a:fld id="{DAD7C5C9-A7E2-4BA7-940A-002C05B14C97}" type="datetime1">
              <a:rPr lang="ja-JP" altLang="en-US" smtClean="0"/>
              <a:t>2025/7/21</a:t>
            </a:fld>
            <a:endParaRPr lang="ja-JP" altLang="en-US"/>
          </a:p>
        </p:txBody>
      </p:sp>
      <p:sp>
        <p:nvSpPr>
          <p:cNvPr id="5" name="フッター プレースホルダー 4">
            <a:extLst>
              <a:ext uri="{FF2B5EF4-FFF2-40B4-BE49-F238E27FC236}">
                <a16:creationId xmlns:a16="http://schemas.microsoft.com/office/drawing/2014/main" id="{17907399-7B9E-488E-A971-43983DE81C39}"/>
              </a:ext>
            </a:extLst>
          </p:cNvPr>
          <p:cNvSpPr>
            <a:spLocks noGrp="1"/>
          </p:cNvSpPr>
          <p:nvPr>
            <p:ph type="ftr" sz="quarter" idx="11"/>
          </p:nvPr>
        </p:nvSpPr>
        <p:spPr/>
        <p:txBody>
          <a:bodyPr/>
          <a:lstStyle>
            <a:lvl1pPr>
              <a:defRPr>
                <a:latin typeface="calibi"/>
              </a:defRPr>
            </a:lvl1pPr>
          </a:lstStyle>
          <a:p>
            <a:endParaRPr lang="ja-JP" altLang="en-US"/>
          </a:p>
        </p:txBody>
      </p:sp>
      <p:sp>
        <p:nvSpPr>
          <p:cNvPr id="6" name="スライド番号プレースホルダー 5">
            <a:extLst>
              <a:ext uri="{FF2B5EF4-FFF2-40B4-BE49-F238E27FC236}">
                <a16:creationId xmlns:a16="http://schemas.microsoft.com/office/drawing/2014/main" id="{CC7394EA-AD64-4C3B-BDF0-EC9BFB7D7DA4}"/>
              </a:ext>
            </a:extLst>
          </p:cNvPr>
          <p:cNvSpPr>
            <a:spLocks noGrp="1"/>
          </p:cNvSpPr>
          <p:nvPr>
            <p:ph type="sldNum" sz="quarter" idx="12"/>
          </p:nvPr>
        </p:nvSpPr>
        <p:spPr>
          <a:xfrm>
            <a:off x="9155723" y="521805"/>
            <a:ext cx="2743200" cy="365125"/>
          </a:xfrm>
        </p:spPr>
        <p:txBody>
          <a:bodyPr/>
          <a:lstStyle>
            <a:lvl1pPr>
              <a:defRPr sz="2000">
                <a:latin typeface="calibi"/>
              </a:defRPr>
            </a:lvl1pPr>
          </a:lstStyle>
          <a:p>
            <a:fld id="{D4198EA9-4F05-4C26-ADFA-1D3F195C16F2}" type="slidenum">
              <a:rPr lang="ja-JP" altLang="en-US" smtClean="0"/>
              <a:pPr/>
              <a:t>‹#›</a:t>
            </a:fld>
            <a:endParaRPr lang="ja-JP" altLang="en-US"/>
          </a:p>
        </p:txBody>
      </p:sp>
      <p:sp>
        <p:nvSpPr>
          <p:cNvPr id="7" name="二等辺三角形 6">
            <a:extLst>
              <a:ext uri="{FF2B5EF4-FFF2-40B4-BE49-F238E27FC236}">
                <a16:creationId xmlns:a16="http://schemas.microsoft.com/office/drawing/2014/main" id="{153BECD0-495D-40D6-B8FF-1858B690C3E4}"/>
              </a:ext>
            </a:extLst>
          </p:cNvPr>
          <p:cNvSpPr/>
          <p:nvPr userDrawn="1"/>
        </p:nvSpPr>
        <p:spPr>
          <a:xfrm>
            <a:off x="9379744" y="5686425"/>
            <a:ext cx="2812256" cy="1171575"/>
          </a:xfrm>
          <a:prstGeom prst="triangle">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i"/>
            </a:endParaRPr>
          </a:p>
        </p:txBody>
      </p:sp>
      <p:sp>
        <p:nvSpPr>
          <p:cNvPr id="8" name="正方形/長方形 7">
            <a:extLst>
              <a:ext uri="{FF2B5EF4-FFF2-40B4-BE49-F238E27FC236}">
                <a16:creationId xmlns:a16="http://schemas.microsoft.com/office/drawing/2014/main" id="{15B4FA6F-9A58-4CA0-8242-EA2BD2CA6D81}"/>
              </a:ext>
            </a:extLst>
          </p:cNvPr>
          <p:cNvSpPr/>
          <p:nvPr userDrawn="1"/>
        </p:nvSpPr>
        <p:spPr>
          <a:xfrm>
            <a:off x="0" y="0"/>
            <a:ext cx="12192000" cy="1365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i"/>
            </a:endParaRPr>
          </a:p>
        </p:txBody>
      </p:sp>
      <p:pic>
        <p:nvPicPr>
          <p:cNvPr id="10" name="図 9" descr="ロゴ&#10;&#10;自動的に生成された説明">
            <a:extLst>
              <a:ext uri="{FF2B5EF4-FFF2-40B4-BE49-F238E27FC236}">
                <a16:creationId xmlns:a16="http://schemas.microsoft.com/office/drawing/2014/main" id="{05398DE3-AAF5-4C34-A189-FC233185C99C}"/>
              </a:ext>
            </a:extLst>
          </p:cNvPr>
          <p:cNvPicPr>
            <a:picLocks noChangeAspect="1"/>
          </p:cNvPicPr>
          <p:nvPr userDrawn="1"/>
        </p:nvPicPr>
        <p:blipFill>
          <a:blip r:embed="rId2"/>
          <a:stretch>
            <a:fillRect/>
          </a:stretch>
        </p:blipFill>
        <p:spPr>
          <a:xfrm>
            <a:off x="10668824" y="6459993"/>
            <a:ext cx="1369952" cy="318514"/>
          </a:xfrm>
          <a:prstGeom prst="rect">
            <a:avLst/>
          </a:prstGeom>
          <a:effectLst>
            <a:glow rad="38100">
              <a:schemeClr val="bg1"/>
            </a:glow>
          </a:effectLst>
        </p:spPr>
      </p:pic>
      <p:pic>
        <p:nvPicPr>
          <p:cNvPr id="11" name="図 10" descr="ロゴ&#10;&#10;自動的に生成された説明">
            <a:extLst>
              <a:ext uri="{FF2B5EF4-FFF2-40B4-BE49-F238E27FC236}">
                <a16:creationId xmlns:a16="http://schemas.microsoft.com/office/drawing/2014/main" id="{5F2F1F54-0EF8-42A3-8818-3353FCAB26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0" y="6080596"/>
            <a:ext cx="581756" cy="697911"/>
          </a:xfrm>
          <a:prstGeom prst="rect">
            <a:avLst/>
          </a:prstGeom>
          <a:effectLst>
            <a:glow rad="63500">
              <a:schemeClr val="bg1"/>
            </a:glow>
          </a:effectLst>
        </p:spPr>
      </p:pic>
    </p:spTree>
    <p:extLst>
      <p:ext uri="{BB962C8B-B14F-4D97-AF65-F5344CB8AC3E}">
        <p14:creationId xmlns:p14="http://schemas.microsoft.com/office/powerpoint/2010/main" val="1121022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C78FB-6342-4825-B35C-C5B084AFE3E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A509C4-C172-4A42-ABE2-A71067FBF4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4383EF9-8EC0-4B75-929E-40AFF17E89C3}"/>
              </a:ext>
            </a:extLst>
          </p:cNvPr>
          <p:cNvSpPr>
            <a:spLocks noGrp="1"/>
          </p:cNvSpPr>
          <p:nvPr>
            <p:ph type="dt" sz="half" idx="10"/>
          </p:nvPr>
        </p:nvSpPr>
        <p:spPr/>
        <p:txBody>
          <a:bodyPr/>
          <a:lstStyle/>
          <a:p>
            <a:fld id="{E761B2E6-D880-4908-B23D-CCD3D448FCBD}"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3AE31039-B108-451A-8E7A-5A9CD4C426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024A23-1773-453E-B680-29DDE023D23E}"/>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4225757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34518D-D577-41BB-A097-DF43DC6DD70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13643F-EE37-4BE2-90F9-B8287BE576E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8098389-1534-4980-99EE-9B6ECB841CF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094772F-6F82-4326-9F13-4F13B6E369E9}"/>
              </a:ext>
            </a:extLst>
          </p:cNvPr>
          <p:cNvSpPr>
            <a:spLocks noGrp="1"/>
          </p:cNvSpPr>
          <p:nvPr>
            <p:ph type="dt" sz="half" idx="10"/>
          </p:nvPr>
        </p:nvSpPr>
        <p:spPr/>
        <p:txBody>
          <a:bodyPr/>
          <a:lstStyle/>
          <a:p>
            <a:fld id="{319108DF-E790-4AF8-AABA-BD314C765696}"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7AFFA04D-2D3B-4E89-9F08-A81EC869287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064F54-9239-4464-AF58-A488844DB5C4}"/>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226296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642A1-7B8C-4E52-AC61-6701DFB1E67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B24BF3-065D-452C-BAFE-421C64078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16B7B08-0ED3-466A-B947-C18184EA5A3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9AF39C4-5134-4F65-AC15-CB2CE8AD2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7C685A5-2023-49D5-8C66-DA5A05942D7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B4F373F-F75A-4E8A-9819-5FFF15AF507A}"/>
              </a:ext>
            </a:extLst>
          </p:cNvPr>
          <p:cNvSpPr>
            <a:spLocks noGrp="1"/>
          </p:cNvSpPr>
          <p:nvPr>
            <p:ph type="dt" sz="half" idx="10"/>
          </p:nvPr>
        </p:nvSpPr>
        <p:spPr/>
        <p:txBody>
          <a:bodyPr/>
          <a:lstStyle/>
          <a:p>
            <a:fld id="{94F4DE91-BA6C-4B06-8354-528C50E70B8B}" type="datetime1">
              <a:rPr kumimoji="1" lang="ja-JP" altLang="en-US" smtClean="0"/>
              <a:t>2025/7/21</a:t>
            </a:fld>
            <a:endParaRPr kumimoji="1" lang="ja-JP" altLang="en-US"/>
          </a:p>
        </p:txBody>
      </p:sp>
      <p:sp>
        <p:nvSpPr>
          <p:cNvPr id="8" name="フッター プレースホルダー 7">
            <a:extLst>
              <a:ext uri="{FF2B5EF4-FFF2-40B4-BE49-F238E27FC236}">
                <a16:creationId xmlns:a16="http://schemas.microsoft.com/office/drawing/2014/main" id="{2815E1FB-7CB9-49DF-B920-CD1035976CB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9497DBD-37DF-489D-BE33-42EC5678D58B}"/>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047701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B411E7-CFBF-4F84-93A0-7D6CD01B397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F803B4-1368-455D-9C42-639665647B6D}"/>
              </a:ext>
            </a:extLst>
          </p:cNvPr>
          <p:cNvSpPr>
            <a:spLocks noGrp="1"/>
          </p:cNvSpPr>
          <p:nvPr>
            <p:ph type="dt" sz="half" idx="10"/>
          </p:nvPr>
        </p:nvSpPr>
        <p:spPr/>
        <p:txBody>
          <a:bodyPr/>
          <a:lstStyle/>
          <a:p>
            <a:fld id="{D23C6E23-D290-4C06-848A-0F97AA98A94C}" type="datetime1">
              <a:rPr kumimoji="1" lang="ja-JP" altLang="en-US" smtClean="0"/>
              <a:t>2025/7/21</a:t>
            </a:fld>
            <a:endParaRPr kumimoji="1" lang="ja-JP" altLang="en-US"/>
          </a:p>
        </p:txBody>
      </p:sp>
      <p:sp>
        <p:nvSpPr>
          <p:cNvPr id="4" name="フッター プレースホルダー 3">
            <a:extLst>
              <a:ext uri="{FF2B5EF4-FFF2-40B4-BE49-F238E27FC236}">
                <a16:creationId xmlns:a16="http://schemas.microsoft.com/office/drawing/2014/main" id="{510CB389-FDD5-4BF7-AA6F-06ED3A6CBB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432C35-9F45-4C24-B05D-C5A0F900133E}"/>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217646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3A23576-1871-4CB7-9EB5-8958E4BFE7C3}"/>
              </a:ext>
            </a:extLst>
          </p:cNvPr>
          <p:cNvSpPr>
            <a:spLocks noGrp="1"/>
          </p:cNvSpPr>
          <p:nvPr>
            <p:ph type="dt" sz="half" idx="10"/>
          </p:nvPr>
        </p:nvSpPr>
        <p:spPr/>
        <p:txBody>
          <a:bodyPr/>
          <a:lstStyle/>
          <a:p>
            <a:fld id="{0F40E724-8E85-4A2A-BB37-5018E30175DC}" type="datetime1">
              <a:rPr kumimoji="1" lang="ja-JP" altLang="en-US" smtClean="0"/>
              <a:t>2025/7/21</a:t>
            </a:fld>
            <a:endParaRPr kumimoji="1" lang="ja-JP" altLang="en-US"/>
          </a:p>
        </p:txBody>
      </p:sp>
      <p:sp>
        <p:nvSpPr>
          <p:cNvPr id="3" name="フッター プレースホルダー 2">
            <a:extLst>
              <a:ext uri="{FF2B5EF4-FFF2-40B4-BE49-F238E27FC236}">
                <a16:creationId xmlns:a16="http://schemas.microsoft.com/office/drawing/2014/main" id="{515F95A8-FF7E-4713-8E15-186E9A61D3F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460E84-4CA3-47FC-9198-8C2BBB59462A}"/>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59102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0C48BC-CE3C-4758-AD3E-4C247F34E5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33EB1A-ED76-42C6-B741-972CB213B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3EE744-B8D9-4268-AA6F-75C3ABB0A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C9B9D2D-798D-4C81-80CB-FECDDDBC071F}"/>
              </a:ext>
            </a:extLst>
          </p:cNvPr>
          <p:cNvSpPr>
            <a:spLocks noGrp="1"/>
          </p:cNvSpPr>
          <p:nvPr>
            <p:ph type="dt" sz="half" idx="10"/>
          </p:nvPr>
        </p:nvSpPr>
        <p:spPr/>
        <p:txBody>
          <a:bodyPr/>
          <a:lstStyle/>
          <a:p>
            <a:fld id="{F4735B2A-290D-4DBD-9E36-96FF6C66C8BD}"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2D705673-4B09-496C-80E6-436F620803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83467A-89BD-4B3B-BC82-C790B20DAD63}"/>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60428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2DECC0-073C-4AF8-9207-F47F96C5F7FA}"/>
              </a:ext>
            </a:extLst>
          </p:cNvPr>
          <p:cNvSpPr>
            <a:spLocks noGrp="1"/>
          </p:cNvSpPr>
          <p:nvPr>
            <p:ph type="title"/>
          </p:nvPr>
        </p:nvSpPr>
        <p:spPr>
          <a:xfrm>
            <a:off x="838200" y="365126"/>
            <a:ext cx="11010254" cy="717828"/>
          </a:xfrm>
        </p:spPr>
        <p:txBody>
          <a:bodyPr/>
          <a:lstStyle>
            <a:lvl1pPr>
              <a:defRPr b="1">
                <a:latin typeface="Calibri" panose="020F0502020204030204" pitchFamily="34" charset="0"/>
                <a:cs typeface="Calibri" panose="020F0502020204030204" pitchFamily="34" charset="0"/>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2E32EC-444A-431B-B51C-6AF5328E0D9A}"/>
              </a:ext>
            </a:extLst>
          </p:cNvPr>
          <p:cNvSpPr>
            <a:spLocks noGrp="1"/>
          </p:cNvSpPr>
          <p:nvPr>
            <p:ph idx="1"/>
          </p:nvPr>
        </p:nvSpPr>
        <p:spPr>
          <a:xfrm>
            <a:off x="838200" y="1247292"/>
            <a:ext cx="10515600" cy="4929671"/>
          </a:xfrm>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923703-D3A6-48E3-A1E6-172A5938411D}"/>
              </a:ext>
            </a:extLst>
          </p:cNvPr>
          <p:cNvSpPr>
            <a:spLocks noGrp="1"/>
          </p:cNvSpPr>
          <p:nvPr>
            <p:ph type="dt" sz="half" idx="10"/>
          </p:nvPr>
        </p:nvSpPr>
        <p:spPr/>
        <p:txBody>
          <a:bodyPr/>
          <a:lstStyle/>
          <a:p>
            <a:fld id="{E26E0A55-FF3D-41AB-BF07-0359C581E51F}"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17907399-7B9E-488E-A971-43983DE81C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7394EA-AD64-4C3B-BDF0-EC9BFB7D7DA4}"/>
              </a:ext>
            </a:extLst>
          </p:cNvPr>
          <p:cNvSpPr>
            <a:spLocks noGrp="1"/>
          </p:cNvSpPr>
          <p:nvPr>
            <p:ph type="sldNum" sz="quarter" idx="12"/>
          </p:nvPr>
        </p:nvSpPr>
        <p:spPr>
          <a:xfrm>
            <a:off x="9295576" y="266522"/>
            <a:ext cx="2743200" cy="365125"/>
          </a:xfrm>
        </p:spPr>
        <p:txBody>
          <a:bodyPr/>
          <a:lstStyle>
            <a:lvl1pPr>
              <a:defRPr sz="2000">
                <a:latin typeface="Calibri" panose="020F0502020204030204" pitchFamily="34" charset="0"/>
                <a:cs typeface="Calibri" panose="020F0502020204030204" pitchFamily="34" charset="0"/>
              </a:defRPr>
            </a:lvl1pPr>
          </a:lstStyle>
          <a:p>
            <a:fld id="{D4198EA9-4F05-4C26-ADFA-1D3F195C16F2}" type="slidenum">
              <a:rPr lang="ja-JP" altLang="en-US" smtClean="0"/>
              <a:pPr/>
              <a:t>‹#›</a:t>
            </a:fld>
            <a:endParaRPr lang="ja-JP" altLang="en-US"/>
          </a:p>
        </p:txBody>
      </p:sp>
      <p:sp>
        <p:nvSpPr>
          <p:cNvPr id="7" name="二等辺三角形 6">
            <a:extLst>
              <a:ext uri="{FF2B5EF4-FFF2-40B4-BE49-F238E27FC236}">
                <a16:creationId xmlns:a16="http://schemas.microsoft.com/office/drawing/2014/main" id="{153BECD0-495D-40D6-B8FF-1858B690C3E4}"/>
              </a:ext>
            </a:extLst>
          </p:cNvPr>
          <p:cNvSpPr/>
          <p:nvPr userDrawn="1"/>
        </p:nvSpPr>
        <p:spPr>
          <a:xfrm>
            <a:off x="9379744" y="5686425"/>
            <a:ext cx="2812256" cy="1171575"/>
          </a:xfrm>
          <a:prstGeom prst="triangle">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5B4FA6F-9A58-4CA0-8242-EA2BD2CA6D81}"/>
              </a:ext>
            </a:extLst>
          </p:cNvPr>
          <p:cNvSpPr/>
          <p:nvPr userDrawn="1"/>
        </p:nvSpPr>
        <p:spPr>
          <a:xfrm>
            <a:off x="0" y="0"/>
            <a:ext cx="12192000" cy="1365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ロゴ&#10;&#10;自動的に生成された説明">
            <a:extLst>
              <a:ext uri="{FF2B5EF4-FFF2-40B4-BE49-F238E27FC236}">
                <a16:creationId xmlns:a16="http://schemas.microsoft.com/office/drawing/2014/main" id="{05398DE3-AAF5-4C34-A189-FC233185C99C}"/>
              </a:ext>
            </a:extLst>
          </p:cNvPr>
          <p:cNvPicPr>
            <a:picLocks noChangeAspect="1"/>
          </p:cNvPicPr>
          <p:nvPr userDrawn="1"/>
        </p:nvPicPr>
        <p:blipFill>
          <a:blip r:embed="rId2"/>
          <a:stretch>
            <a:fillRect/>
          </a:stretch>
        </p:blipFill>
        <p:spPr>
          <a:xfrm>
            <a:off x="10668824" y="6459993"/>
            <a:ext cx="1369952" cy="318514"/>
          </a:xfrm>
          <a:prstGeom prst="rect">
            <a:avLst/>
          </a:prstGeom>
          <a:effectLst>
            <a:glow rad="38100">
              <a:schemeClr val="bg1"/>
            </a:glow>
          </a:effectLst>
        </p:spPr>
      </p:pic>
      <p:pic>
        <p:nvPicPr>
          <p:cNvPr id="11" name="図 10" descr="ロゴ&#10;&#10;自動的に生成された説明">
            <a:extLst>
              <a:ext uri="{FF2B5EF4-FFF2-40B4-BE49-F238E27FC236}">
                <a16:creationId xmlns:a16="http://schemas.microsoft.com/office/drawing/2014/main" id="{5F2F1F54-0EF8-42A3-8818-3353FCAB26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0" y="6080596"/>
            <a:ext cx="581756" cy="697911"/>
          </a:xfrm>
          <a:prstGeom prst="rect">
            <a:avLst/>
          </a:prstGeom>
          <a:effectLst>
            <a:glow rad="63500">
              <a:schemeClr val="bg1"/>
            </a:glow>
          </a:effectLst>
        </p:spPr>
      </p:pic>
    </p:spTree>
    <p:extLst>
      <p:ext uri="{BB962C8B-B14F-4D97-AF65-F5344CB8AC3E}">
        <p14:creationId xmlns:p14="http://schemas.microsoft.com/office/powerpoint/2010/main" val="1486912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1F26B-B566-49B5-AF84-76684C6D7D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EDCE8E-8007-423F-9486-FA689364B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2CB4122-6471-41BA-A6C3-B98AFAB1C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B5081C-AD0E-46F4-BB61-A92CC5D950EA}"/>
              </a:ext>
            </a:extLst>
          </p:cNvPr>
          <p:cNvSpPr>
            <a:spLocks noGrp="1"/>
          </p:cNvSpPr>
          <p:nvPr>
            <p:ph type="dt" sz="half" idx="10"/>
          </p:nvPr>
        </p:nvSpPr>
        <p:spPr/>
        <p:txBody>
          <a:bodyPr/>
          <a:lstStyle/>
          <a:p>
            <a:fld id="{E3F13F00-09FE-4A20-8DF6-E3F4586DA8C7}"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49C2BD08-4D03-4FDE-90D9-FDE8911FF5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215353D-3060-4AB1-85B2-D0CF3E57677D}"/>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907671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F73EC1-33E3-42EB-9E32-EC0E566ECD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24FADC8-56B4-44E1-A471-CCEB3310FEE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F2C8E5-2B84-43D1-A762-4F02EA329435}"/>
              </a:ext>
            </a:extLst>
          </p:cNvPr>
          <p:cNvSpPr>
            <a:spLocks noGrp="1"/>
          </p:cNvSpPr>
          <p:nvPr>
            <p:ph type="dt" sz="half" idx="10"/>
          </p:nvPr>
        </p:nvSpPr>
        <p:spPr/>
        <p:txBody>
          <a:bodyPr/>
          <a:lstStyle/>
          <a:p>
            <a:fld id="{126B6D07-91F1-4251-A4DB-699733F6846E}"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B88537D8-DA7A-4F26-89C5-A7949C511E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D9265C-2065-49A2-8468-4CF8B04580D3}"/>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4230007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B390222-C188-413E-9F57-842D22DEE4A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38D4ADD-077A-4D15-BD84-8B8CC0245A3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596C48-0F61-40B6-A5B5-299CC263A74E}"/>
              </a:ext>
            </a:extLst>
          </p:cNvPr>
          <p:cNvSpPr>
            <a:spLocks noGrp="1"/>
          </p:cNvSpPr>
          <p:nvPr>
            <p:ph type="dt" sz="half" idx="10"/>
          </p:nvPr>
        </p:nvSpPr>
        <p:spPr/>
        <p:txBody>
          <a:bodyPr/>
          <a:lstStyle/>
          <a:p>
            <a:fld id="{1668003F-0A61-473C-B645-952B73A591D1}"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84E18B15-CC76-417D-AEBB-8E01E4FC09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5D969F-D19D-4D35-B0A1-4F73B2270E6A}"/>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54043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C78FB-6342-4825-B35C-C5B084AFE3E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A509C4-C172-4A42-ABE2-A71067FBF4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4383EF9-8EC0-4B75-929E-40AFF17E89C3}"/>
              </a:ext>
            </a:extLst>
          </p:cNvPr>
          <p:cNvSpPr>
            <a:spLocks noGrp="1"/>
          </p:cNvSpPr>
          <p:nvPr>
            <p:ph type="dt" sz="half" idx="10"/>
          </p:nvPr>
        </p:nvSpPr>
        <p:spPr/>
        <p:txBody>
          <a:bodyPr/>
          <a:lstStyle/>
          <a:p>
            <a:fld id="{7ADB3695-C073-4597-9987-B1DDC8BDEDC7}"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3AE31039-B108-451A-8E7A-5A9CD4C426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024A23-1773-453E-B680-29DDE023D23E}"/>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00507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34518D-D577-41BB-A097-DF43DC6DD70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13643F-EE37-4BE2-90F9-B8287BE576E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8098389-1534-4980-99EE-9B6ECB841CF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094772F-6F82-4326-9F13-4F13B6E369E9}"/>
              </a:ext>
            </a:extLst>
          </p:cNvPr>
          <p:cNvSpPr>
            <a:spLocks noGrp="1"/>
          </p:cNvSpPr>
          <p:nvPr>
            <p:ph type="dt" sz="half" idx="10"/>
          </p:nvPr>
        </p:nvSpPr>
        <p:spPr/>
        <p:txBody>
          <a:bodyPr/>
          <a:lstStyle/>
          <a:p>
            <a:fld id="{57B8AF5B-5321-4FB9-8029-6AD7002F9BFA}"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7AFFA04D-2D3B-4E89-9F08-A81EC869287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064F54-9239-4464-AF58-A488844DB5C4}"/>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42997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642A1-7B8C-4E52-AC61-6701DFB1E67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B24BF3-065D-452C-BAFE-421C64078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16B7B08-0ED3-466A-B947-C18184EA5A3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9AF39C4-5134-4F65-AC15-CB2CE8AD2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7C685A5-2023-49D5-8C66-DA5A05942D7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B4F373F-F75A-4E8A-9819-5FFF15AF507A}"/>
              </a:ext>
            </a:extLst>
          </p:cNvPr>
          <p:cNvSpPr>
            <a:spLocks noGrp="1"/>
          </p:cNvSpPr>
          <p:nvPr>
            <p:ph type="dt" sz="half" idx="10"/>
          </p:nvPr>
        </p:nvSpPr>
        <p:spPr/>
        <p:txBody>
          <a:bodyPr/>
          <a:lstStyle/>
          <a:p>
            <a:fld id="{CCCB654C-A3D0-4F9B-A9D9-C05F6F8422A4}" type="datetime1">
              <a:rPr kumimoji="1" lang="ja-JP" altLang="en-US" smtClean="0"/>
              <a:t>2025/7/21</a:t>
            </a:fld>
            <a:endParaRPr kumimoji="1" lang="ja-JP" altLang="en-US"/>
          </a:p>
        </p:txBody>
      </p:sp>
      <p:sp>
        <p:nvSpPr>
          <p:cNvPr id="8" name="フッター プレースホルダー 7">
            <a:extLst>
              <a:ext uri="{FF2B5EF4-FFF2-40B4-BE49-F238E27FC236}">
                <a16:creationId xmlns:a16="http://schemas.microsoft.com/office/drawing/2014/main" id="{2815E1FB-7CB9-49DF-B920-CD1035976CB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9497DBD-37DF-489D-BE33-42EC5678D58B}"/>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3296011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B411E7-CFBF-4F84-93A0-7D6CD01B397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F803B4-1368-455D-9C42-639665647B6D}"/>
              </a:ext>
            </a:extLst>
          </p:cNvPr>
          <p:cNvSpPr>
            <a:spLocks noGrp="1"/>
          </p:cNvSpPr>
          <p:nvPr>
            <p:ph type="dt" sz="half" idx="10"/>
          </p:nvPr>
        </p:nvSpPr>
        <p:spPr/>
        <p:txBody>
          <a:bodyPr/>
          <a:lstStyle/>
          <a:p>
            <a:fld id="{A62A907A-2228-418D-9182-A3732676904E}" type="datetime1">
              <a:rPr kumimoji="1" lang="ja-JP" altLang="en-US" smtClean="0"/>
              <a:t>2025/7/21</a:t>
            </a:fld>
            <a:endParaRPr kumimoji="1" lang="ja-JP" altLang="en-US"/>
          </a:p>
        </p:txBody>
      </p:sp>
      <p:sp>
        <p:nvSpPr>
          <p:cNvPr id="4" name="フッター プレースホルダー 3">
            <a:extLst>
              <a:ext uri="{FF2B5EF4-FFF2-40B4-BE49-F238E27FC236}">
                <a16:creationId xmlns:a16="http://schemas.microsoft.com/office/drawing/2014/main" id="{510CB389-FDD5-4BF7-AA6F-06ED3A6CBB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432C35-9F45-4C24-B05D-C5A0F900133E}"/>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291629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3A23576-1871-4CB7-9EB5-8958E4BFE7C3}"/>
              </a:ext>
            </a:extLst>
          </p:cNvPr>
          <p:cNvSpPr>
            <a:spLocks noGrp="1"/>
          </p:cNvSpPr>
          <p:nvPr>
            <p:ph type="dt" sz="half" idx="10"/>
          </p:nvPr>
        </p:nvSpPr>
        <p:spPr/>
        <p:txBody>
          <a:bodyPr/>
          <a:lstStyle/>
          <a:p>
            <a:fld id="{C3F14F54-A01A-42A5-BCF8-81452AAE29F3}" type="datetime1">
              <a:rPr kumimoji="1" lang="ja-JP" altLang="en-US" smtClean="0"/>
              <a:t>2025/7/21</a:t>
            </a:fld>
            <a:endParaRPr kumimoji="1" lang="ja-JP" altLang="en-US"/>
          </a:p>
        </p:txBody>
      </p:sp>
      <p:sp>
        <p:nvSpPr>
          <p:cNvPr id="3" name="フッター プレースホルダー 2">
            <a:extLst>
              <a:ext uri="{FF2B5EF4-FFF2-40B4-BE49-F238E27FC236}">
                <a16:creationId xmlns:a16="http://schemas.microsoft.com/office/drawing/2014/main" id="{515F95A8-FF7E-4713-8E15-186E9A61D3F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460E84-4CA3-47FC-9198-8C2BBB59462A}"/>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08417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0C48BC-CE3C-4758-AD3E-4C247F34E5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33EB1A-ED76-42C6-B741-972CB213B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3EE744-B8D9-4268-AA6F-75C3ABB0A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C9B9D2D-798D-4C81-80CB-FECDDDBC071F}"/>
              </a:ext>
            </a:extLst>
          </p:cNvPr>
          <p:cNvSpPr>
            <a:spLocks noGrp="1"/>
          </p:cNvSpPr>
          <p:nvPr>
            <p:ph type="dt" sz="half" idx="10"/>
          </p:nvPr>
        </p:nvSpPr>
        <p:spPr/>
        <p:txBody>
          <a:bodyPr/>
          <a:lstStyle/>
          <a:p>
            <a:fld id="{859E0187-2964-42AE-B739-79C0930E1723}"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2D705673-4B09-496C-80E6-436F620803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83467A-89BD-4B3B-BC82-C790B20DAD63}"/>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154316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1F26B-B566-49B5-AF84-76684C6D7D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EDCE8E-8007-423F-9486-FA689364B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2CB4122-6471-41BA-A6C3-B98AFAB1C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B5081C-AD0E-46F4-BB61-A92CC5D950EA}"/>
              </a:ext>
            </a:extLst>
          </p:cNvPr>
          <p:cNvSpPr>
            <a:spLocks noGrp="1"/>
          </p:cNvSpPr>
          <p:nvPr>
            <p:ph type="dt" sz="half" idx="10"/>
          </p:nvPr>
        </p:nvSpPr>
        <p:spPr/>
        <p:txBody>
          <a:bodyPr/>
          <a:lstStyle/>
          <a:p>
            <a:fld id="{267064DE-AB0B-4988-9298-2A44EA9A6D8D}" type="datetime1">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49C2BD08-4D03-4FDE-90D9-FDE8911FF5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215353D-3060-4AB1-85B2-D0CF3E57677D}"/>
              </a:ext>
            </a:extLst>
          </p:cNvPr>
          <p:cNvSpPr>
            <a:spLocks noGrp="1"/>
          </p:cNvSpPr>
          <p:nvPr>
            <p:ph type="sldNum" sz="quarter" idx="12"/>
          </p:nvPr>
        </p:nvSpPr>
        <p:spPr/>
        <p:txBody>
          <a:body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290765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297EC5A-E4B4-4BA0-AC79-BF6784B7E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46B5E-E54C-4B42-A52F-1F0316165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0714C1-B802-4AB0-B30D-67804496C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158C9-67AD-4AED-8732-B2D3A2E29699}"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B97AFB42-5612-4023-9526-69197E110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4484350-9B9D-476E-B7B8-7EC2F0D25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4176683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297EC5A-E4B4-4BA0-AC79-BF6784B7E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46B5E-E54C-4B42-A52F-1F0316165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0714C1-B802-4AB0-B30D-67804496C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7237B-28FA-42A8-B145-B449D23C8935}" type="datetime1">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B97AFB42-5612-4023-9526-69197E110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4484350-9B9D-476E-B7B8-7EC2F0D25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98EA9-4F05-4C26-ADFA-1D3F195C16F2}" type="slidenum">
              <a:rPr kumimoji="1" lang="ja-JP" altLang="en-US" smtClean="0"/>
              <a:t>‹#›</a:t>
            </a:fld>
            <a:endParaRPr kumimoji="1" lang="ja-JP" altLang="en-US"/>
          </a:p>
        </p:txBody>
      </p:sp>
    </p:spTree>
    <p:extLst>
      <p:ext uri="{BB962C8B-B14F-4D97-AF65-F5344CB8AC3E}">
        <p14:creationId xmlns:p14="http://schemas.microsoft.com/office/powerpoint/2010/main" val="29507544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45.emf"/><Relationship Id="rId3" Type="http://schemas.openxmlformats.org/officeDocument/2006/relationships/image" Target="../media/image44.png"/><Relationship Id="rId12"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3.xml"/><Relationship Id="rId11" Type="http://schemas.openxmlformats.org/officeDocument/2006/relationships/image" Target="../media/image43.emf"/><Relationship Id="rId15" Type="http://schemas.openxmlformats.org/officeDocument/2006/relationships/image" Target="../media/image46.emf"/><Relationship Id="rId10" Type="http://schemas.openxmlformats.org/officeDocument/2006/relationships/image" Target="../media/image50.png"/><Relationship Id="rId1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3.png"/><Relationship Id="rId2" Type="http://schemas.openxmlformats.org/officeDocument/2006/relationships/image" Target="../media/image47.emf"/><Relationship Id="rId1" Type="http://schemas.openxmlformats.org/officeDocument/2006/relationships/slideLayout" Target="../slideLayouts/slideLayout1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1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emf"/></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1.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1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github.com/tuito0/musrfit-dynGssEALF" TargetMode="External"/><Relationship Id="rId4" Type="http://schemas.openxmlformats.org/officeDocument/2006/relationships/image" Target="../media/image66.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3.jpeg"/><Relationship Id="rId19" Type="http://schemas.openxmlformats.org/officeDocument/2006/relationships/image" Target="../media/image21.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6.jpe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78.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4A3C0A-265F-4C41-9C42-F73BFE6AE135}"/>
              </a:ext>
            </a:extLst>
          </p:cNvPr>
          <p:cNvSpPr>
            <a:spLocks noGrp="1"/>
          </p:cNvSpPr>
          <p:nvPr>
            <p:ph type="title"/>
          </p:nvPr>
        </p:nvSpPr>
        <p:spPr>
          <a:xfrm>
            <a:off x="582731" y="1767901"/>
            <a:ext cx="11026536" cy="1805898"/>
          </a:xfrm>
        </p:spPr>
        <p:txBody>
          <a:bodyPr>
            <a:normAutofit/>
          </a:bodyPr>
          <a:lstStyle/>
          <a:p>
            <a:pPr algn="ctr">
              <a:lnSpc>
                <a:spcPct val="100000"/>
              </a:lnSpc>
            </a:pPr>
            <a:r>
              <a:rPr kumimoji="1" lang="en-US" altLang="ja-JP">
                <a:ea typeface="ＭＳ Ｐゴシック" panose="020B0600070205080204" pitchFamily="50" charset="-128"/>
              </a:rPr>
              <a:t>Operando</a:t>
            </a:r>
            <a:r>
              <a:rPr kumimoji="1" lang="ja-JP" altLang="en-US">
                <a:ea typeface="ＭＳ Ｐゴシック" panose="020B0600070205080204" pitchFamily="50" charset="-128"/>
              </a:rPr>
              <a:t> </a:t>
            </a:r>
            <a:r>
              <a:rPr kumimoji="1" lang="el-GR" altLang="ja-JP" i="1">
                <a:ea typeface="ＭＳ Ｐゴシック" panose="020B0600070205080204" pitchFamily="50" charset="-128"/>
              </a:rPr>
              <a:t>μ</a:t>
            </a:r>
            <a:r>
              <a:rPr kumimoji="1" lang="en-US" altLang="ja-JP">
                <a:ea typeface="ＭＳ Ｐゴシック" panose="020B0600070205080204" pitchFamily="50" charset="-128"/>
              </a:rPr>
              <a:t>SR</a:t>
            </a:r>
            <a:r>
              <a:rPr kumimoji="1" lang="ja-JP" altLang="en-US">
                <a:ea typeface="ＭＳ Ｐゴシック" panose="020B0600070205080204" pitchFamily="50" charset="-128"/>
              </a:rPr>
              <a:t> </a:t>
            </a:r>
            <a:r>
              <a:rPr kumimoji="1" lang="en-US" altLang="ja-JP">
                <a:ea typeface="ＭＳ Ｐゴシック" panose="020B0600070205080204" pitchFamily="50" charset="-128"/>
              </a:rPr>
              <a:t>and</a:t>
            </a:r>
            <a:r>
              <a:rPr kumimoji="1" lang="ja-JP" altLang="en-US">
                <a:ea typeface="ＭＳ Ｐゴシック" panose="020B0600070205080204" pitchFamily="50" charset="-128"/>
              </a:rPr>
              <a:t> </a:t>
            </a:r>
            <a:r>
              <a:rPr kumimoji="1" lang="en-US" altLang="ja-JP">
                <a:ea typeface="ＭＳ Ｐゴシック" panose="020B0600070205080204" pitchFamily="50" charset="-128"/>
              </a:rPr>
              <a:t>SANS</a:t>
            </a:r>
            <a:r>
              <a:rPr kumimoji="1" lang="ja-JP" altLang="en-US">
                <a:ea typeface="ＭＳ Ｐゴシック" panose="020B0600070205080204" pitchFamily="50" charset="-128"/>
              </a:rPr>
              <a:t> </a:t>
            </a:r>
            <a:r>
              <a:rPr kumimoji="1" lang="en-US" altLang="ja-JP">
                <a:ea typeface="ＭＳ Ｐゴシック" panose="020B0600070205080204" pitchFamily="50" charset="-128"/>
              </a:rPr>
              <a:t>experiments</a:t>
            </a:r>
            <a:r>
              <a:rPr kumimoji="1" lang="ja-JP" altLang="en-US">
                <a:ea typeface="ＭＳ Ｐゴシック" panose="020B0600070205080204" pitchFamily="50" charset="-128"/>
              </a:rPr>
              <a:t> </a:t>
            </a:r>
            <a:r>
              <a:rPr kumimoji="1" lang="en-US" altLang="ja-JP">
                <a:ea typeface="ＭＳ Ｐゴシック" panose="020B0600070205080204" pitchFamily="50" charset="-128"/>
              </a:rPr>
              <a:t>on</a:t>
            </a:r>
            <a:r>
              <a:rPr kumimoji="1" lang="ja-JP" altLang="en-US">
                <a:ea typeface="ＭＳ Ｐゴシック" panose="020B0600070205080204" pitchFamily="50" charset="-128"/>
              </a:rPr>
              <a:t> </a:t>
            </a:r>
            <a:r>
              <a:rPr kumimoji="1" lang="en-US" altLang="ja-JP">
                <a:ea typeface="ＭＳ Ｐゴシック" panose="020B0600070205080204" pitchFamily="50" charset="-128"/>
              </a:rPr>
              <a:t>battery</a:t>
            </a:r>
            <a:r>
              <a:rPr kumimoji="1" lang="ja-JP" altLang="en-US">
                <a:ea typeface="ＭＳ Ｐゴシック" panose="020B0600070205080204" pitchFamily="50" charset="-128"/>
              </a:rPr>
              <a:t> </a:t>
            </a:r>
            <a:r>
              <a:rPr kumimoji="1" lang="en-US" altLang="ja-JP">
                <a:ea typeface="ＭＳ Ｐゴシック" panose="020B0600070205080204" pitchFamily="50" charset="-128"/>
              </a:rPr>
              <a:t>materials</a:t>
            </a:r>
            <a:endParaRPr kumimoji="1" lang="ja-JP" altLang="en-US">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AC514844-F557-4B2F-AA89-BD77A2C08813}"/>
              </a:ext>
            </a:extLst>
          </p:cNvPr>
          <p:cNvSpPr txBox="1"/>
          <p:nvPr/>
        </p:nvSpPr>
        <p:spPr>
          <a:xfrm>
            <a:off x="1017071" y="3883639"/>
            <a:ext cx="101578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a:ln>
                  <a:noFill/>
                </a:ln>
                <a:effectLst/>
                <a:uLnTx/>
                <a:uFillTx/>
                <a:latin typeface="calibi"/>
              </a:rPr>
              <a:t>Kazuki</a:t>
            </a:r>
            <a:r>
              <a:rPr kumimoji="1" lang="ja-JP" altLang="en-US" sz="3200" b="1" i="0" u="none" strike="noStrike" kern="1200" cap="none" spc="0" normalizeH="0" baseline="0" noProof="0">
                <a:ln>
                  <a:noFill/>
                </a:ln>
                <a:effectLst/>
                <a:uLnTx/>
                <a:uFillTx/>
                <a:latin typeface="calibi"/>
              </a:rPr>
              <a:t> </a:t>
            </a:r>
            <a:r>
              <a:rPr kumimoji="1" lang="en-US" altLang="ja-JP" sz="3200" b="1" i="0" u="none" strike="noStrike" kern="1200" cap="none" spc="0" normalizeH="0" baseline="0" noProof="0">
                <a:ln>
                  <a:noFill/>
                </a:ln>
                <a:effectLst/>
                <a:uLnTx/>
                <a:uFillTx/>
                <a:latin typeface="calibi"/>
              </a:rPr>
              <a:t>Ohishi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3200" b="1" i="1">
                <a:latin typeface="calibi"/>
                <a:ea typeface="游ゴシック" panose="020B0400000000000000" pitchFamily="50" charset="-128"/>
              </a:rPr>
              <a:t>Neutron Science and Technology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a:ln>
                  <a:noFill/>
                </a:ln>
                <a:effectLst/>
                <a:uLnTx/>
                <a:uFillTx/>
                <a:latin typeface="calibi"/>
                <a:ea typeface="游ゴシック" panose="020B0400000000000000" pitchFamily="50" charset="-128"/>
              </a:rPr>
              <a:t>CROSS</a:t>
            </a:r>
            <a:endParaRPr kumimoji="1" lang="en-US" altLang="ja-JP" sz="2000" b="1" i="1" u="none" strike="noStrike" kern="1200" cap="none" spc="0" normalizeH="0" baseline="0" noProof="0">
              <a:ln>
                <a:noFill/>
              </a:ln>
              <a:effectLst/>
              <a:uLnTx/>
              <a:uFillTx/>
              <a:latin typeface="calibi"/>
              <a:ea typeface="游ゴシック" panose="020B0400000000000000" pitchFamily="50" charset="-128"/>
            </a:endParaRPr>
          </a:p>
        </p:txBody>
      </p:sp>
      <p:pic>
        <p:nvPicPr>
          <p:cNvPr id="3" name="Picture 2">
            <a:extLst>
              <a:ext uri="{FF2B5EF4-FFF2-40B4-BE49-F238E27FC236}">
                <a16:creationId xmlns:a16="http://schemas.microsoft.com/office/drawing/2014/main" id="{854EF1CE-2AAD-D5AF-2810-1CCF33230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914" y="6005186"/>
            <a:ext cx="1630103" cy="69081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DBCB4E40-461F-0A22-04C9-6046DCE8DB5E}"/>
              </a:ext>
            </a:extLst>
          </p:cNvPr>
          <p:cNvPicPr>
            <a:picLocks noChangeAspect="1"/>
          </p:cNvPicPr>
          <p:nvPr/>
        </p:nvPicPr>
        <p:blipFill>
          <a:blip r:embed="rId3"/>
          <a:stretch>
            <a:fillRect/>
          </a:stretch>
        </p:blipFill>
        <p:spPr>
          <a:xfrm>
            <a:off x="6569985" y="6005186"/>
            <a:ext cx="1997758" cy="690814"/>
          </a:xfrm>
          <a:prstGeom prst="rect">
            <a:avLst/>
          </a:prstGeom>
        </p:spPr>
      </p:pic>
      <p:sp>
        <p:nvSpPr>
          <p:cNvPr id="8" name="テキスト ボックス 7">
            <a:extLst>
              <a:ext uri="{FF2B5EF4-FFF2-40B4-BE49-F238E27FC236}">
                <a16:creationId xmlns:a16="http://schemas.microsoft.com/office/drawing/2014/main" id="{157FE88C-59EF-B00A-CD0E-75D7D4DA7CEC}"/>
              </a:ext>
            </a:extLst>
          </p:cNvPr>
          <p:cNvSpPr txBox="1"/>
          <p:nvPr/>
        </p:nvSpPr>
        <p:spPr>
          <a:xfrm>
            <a:off x="762000" y="241372"/>
            <a:ext cx="11370863" cy="1015663"/>
          </a:xfrm>
          <a:prstGeom prst="rect">
            <a:avLst/>
          </a:prstGeom>
          <a:noFill/>
        </p:spPr>
        <p:txBody>
          <a:bodyPr wrap="square" rtlCol="0">
            <a:spAutoFit/>
          </a:bodyPr>
          <a:lstStyle/>
          <a:p>
            <a:pPr algn="r"/>
            <a:r>
              <a:rPr lang="en-US" altLang="ja-JP" sz="2000">
                <a:latin typeface="Calibri" panose="020F0502020204030204" pitchFamily="34" charset="0"/>
                <a:ea typeface="Calibri" panose="020F0502020204030204" pitchFamily="34" charset="0"/>
                <a:cs typeface="Calibri" panose="020F0502020204030204" pitchFamily="34" charset="0"/>
              </a:rPr>
              <a:t>The 16</a:t>
            </a:r>
            <a:r>
              <a:rPr lang="en-US" altLang="ja-JP" sz="2000" baseline="30000">
                <a:latin typeface="Calibri" panose="020F0502020204030204" pitchFamily="34" charset="0"/>
                <a:ea typeface="Calibri" panose="020F0502020204030204" pitchFamily="34" charset="0"/>
                <a:cs typeface="Calibri" panose="020F0502020204030204" pitchFamily="34" charset="0"/>
              </a:rPr>
              <a:t>th</a:t>
            </a:r>
            <a:r>
              <a:rPr lang="en-US" altLang="ja-JP" sz="2000">
                <a:latin typeface="Calibri" panose="020F0502020204030204" pitchFamily="34" charset="0"/>
                <a:ea typeface="Calibri" panose="020F0502020204030204" pitchFamily="34" charset="0"/>
                <a:cs typeface="Calibri" panose="020F0502020204030204" pitchFamily="34" charset="0"/>
              </a:rPr>
              <a:t> International Conference on Muon Spin Rotation, Relaxation and Resonance (μSR2025)</a:t>
            </a:r>
          </a:p>
          <a:p>
            <a:pPr algn="r"/>
            <a:r>
              <a:rPr lang="en-US" altLang="ja-JP" sz="2000">
                <a:latin typeface="Calibri" panose="020F0502020204030204" pitchFamily="34" charset="0"/>
                <a:ea typeface="Calibri" panose="020F0502020204030204" pitchFamily="34" charset="0"/>
                <a:cs typeface="Calibri" panose="020F0502020204030204" pitchFamily="34" charset="0"/>
              </a:rPr>
              <a:t>Delta Hotels St. John’s Conference Center</a:t>
            </a:r>
          </a:p>
          <a:p>
            <a:pPr algn="r"/>
            <a:r>
              <a:rPr lang="en-US" altLang="ja-JP" sz="2000">
                <a:latin typeface="Calibri" panose="020F0502020204030204" pitchFamily="34" charset="0"/>
                <a:ea typeface="Calibri" panose="020F0502020204030204" pitchFamily="34" charset="0"/>
                <a:cs typeface="Calibri" panose="020F0502020204030204" pitchFamily="34" charset="0"/>
              </a:rPr>
              <a:t>July 21, 2025</a:t>
            </a:r>
          </a:p>
        </p:txBody>
      </p:sp>
      <p:pic>
        <p:nvPicPr>
          <p:cNvPr id="1026" name="Picture 2" descr="16th International Conference on Muon Spin Rotation, Relaxation and Resonance (μSR2025)">
            <a:extLst>
              <a:ext uri="{FF2B5EF4-FFF2-40B4-BE49-F238E27FC236}">
                <a16:creationId xmlns:a16="http://schemas.microsoft.com/office/drawing/2014/main" id="{68C8B16A-9CAC-B838-0BF9-293A16C0A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96" y="134840"/>
            <a:ext cx="173355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9032FC29-AC9D-5558-940E-2D88538F7C7D}"/>
              </a:ext>
            </a:extLst>
          </p:cNvPr>
          <p:cNvPicPr>
            <a:picLocks noChangeAspect="1"/>
          </p:cNvPicPr>
          <p:nvPr/>
        </p:nvPicPr>
        <p:blipFill>
          <a:blip r:embed="rId2"/>
          <a:stretch>
            <a:fillRect/>
          </a:stretch>
        </p:blipFill>
        <p:spPr>
          <a:xfrm>
            <a:off x="6644491" y="2518562"/>
            <a:ext cx="4305300" cy="4126992"/>
          </a:xfrm>
          <a:prstGeom prst="rect">
            <a:avLst/>
          </a:prstGeom>
        </p:spPr>
      </p:pic>
      <p:sp>
        <p:nvSpPr>
          <p:cNvPr id="2" name="タイトル 1">
            <a:extLst>
              <a:ext uri="{FF2B5EF4-FFF2-40B4-BE49-F238E27FC236}">
                <a16:creationId xmlns:a16="http://schemas.microsoft.com/office/drawing/2014/main" id="{B0E6962B-C89C-4B38-A2A9-65982C5C14E6}"/>
              </a:ext>
            </a:extLst>
          </p:cNvPr>
          <p:cNvSpPr>
            <a:spLocks noGrp="1"/>
          </p:cNvSpPr>
          <p:nvPr>
            <p:ph type="title"/>
          </p:nvPr>
        </p:nvSpPr>
        <p:spPr/>
        <p:txBody>
          <a:bodyPr>
            <a:normAutofit/>
          </a:bodyPr>
          <a:lstStyle/>
          <a:p>
            <a:r>
              <a:rPr lang="en-US" altLang="ja-JP"/>
              <a:t>Time evolution of scattering profiles</a:t>
            </a:r>
            <a:endParaRPr kumimoji="1" lang="ja-JP" altLang="en-US"/>
          </a:p>
        </p:txBody>
      </p:sp>
      <p:sp>
        <p:nvSpPr>
          <p:cNvPr id="4" name="スライド番号プレースホルダー 3">
            <a:extLst>
              <a:ext uri="{FF2B5EF4-FFF2-40B4-BE49-F238E27FC236}">
                <a16:creationId xmlns:a16="http://schemas.microsoft.com/office/drawing/2014/main" id="{74FFFD95-6285-38E8-266E-EDFF2A6CFE12}"/>
              </a:ext>
            </a:extLst>
          </p:cNvPr>
          <p:cNvSpPr>
            <a:spLocks noGrp="1"/>
          </p:cNvSpPr>
          <p:nvPr>
            <p:ph type="sldNum" sz="quarter" idx="12"/>
          </p:nvPr>
        </p:nvSpPr>
        <p:spPr/>
        <p:txBody>
          <a:bodyPr/>
          <a:lstStyle/>
          <a:p>
            <a:fld id="{D4198EA9-4F05-4C26-ADFA-1D3F195C16F2}" type="slidenum">
              <a:rPr lang="ja-JP" altLang="en-US" smtClean="0"/>
              <a:pPr/>
              <a:t>10</a:t>
            </a:fld>
            <a:endParaRPr lang="ja-JP" altLang="en-US"/>
          </a:p>
        </p:txBody>
      </p:sp>
      <p:pic>
        <p:nvPicPr>
          <p:cNvPr id="15" name="図 14">
            <a:extLst>
              <a:ext uri="{FF2B5EF4-FFF2-40B4-BE49-F238E27FC236}">
                <a16:creationId xmlns:a16="http://schemas.microsoft.com/office/drawing/2014/main" id="{00D07853-0010-0954-5A19-1726B655FE7E}"/>
              </a:ext>
            </a:extLst>
          </p:cNvPr>
          <p:cNvPicPr>
            <a:picLocks noChangeAspect="1"/>
          </p:cNvPicPr>
          <p:nvPr/>
        </p:nvPicPr>
        <p:blipFill>
          <a:blip r:embed="rId3"/>
          <a:stretch>
            <a:fillRect/>
          </a:stretch>
        </p:blipFill>
        <p:spPr>
          <a:xfrm>
            <a:off x="677555" y="1082954"/>
            <a:ext cx="5740908" cy="5562600"/>
          </a:xfrm>
          <a:prstGeom prst="rect">
            <a:avLst/>
          </a:prstGeom>
        </p:spPr>
      </p:pic>
      <p:cxnSp>
        <p:nvCxnSpPr>
          <p:cNvPr id="21" name="直線矢印コネクタ 20">
            <a:extLst>
              <a:ext uri="{FF2B5EF4-FFF2-40B4-BE49-F238E27FC236}">
                <a16:creationId xmlns:a16="http://schemas.microsoft.com/office/drawing/2014/main" id="{2444D501-229E-0C63-66D2-B5585A73EA0B}"/>
              </a:ext>
            </a:extLst>
          </p:cNvPr>
          <p:cNvCxnSpPr>
            <a:cxnSpLocks/>
          </p:cNvCxnSpPr>
          <p:nvPr/>
        </p:nvCxnSpPr>
        <p:spPr>
          <a:xfrm>
            <a:off x="8156084" y="4345843"/>
            <a:ext cx="0" cy="3478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D8DED70-5615-351E-08EE-B0AFE2DCE2E5}"/>
              </a:ext>
            </a:extLst>
          </p:cNvPr>
          <p:cNvCxnSpPr>
            <a:cxnSpLocks/>
          </p:cNvCxnSpPr>
          <p:nvPr/>
        </p:nvCxnSpPr>
        <p:spPr>
          <a:xfrm>
            <a:off x="8557327" y="4755807"/>
            <a:ext cx="0" cy="4197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6D79DAC3-8590-99F5-733E-4C2AB5C0D5BB}"/>
              </a:ext>
            </a:extLst>
          </p:cNvPr>
          <p:cNvSpPr txBox="1"/>
          <p:nvPr/>
        </p:nvSpPr>
        <p:spPr>
          <a:xfrm rot="16200000">
            <a:off x="6375567" y="3608165"/>
            <a:ext cx="3068469" cy="338554"/>
          </a:xfrm>
          <a:prstGeom prst="rect">
            <a:avLst/>
          </a:prstGeom>
          <a:noFill/>
        </p:spPr>
        <p:txBody>
          <a:bodyPr wrap="none" rtlCol="0">
            <a:spAutoFit/>
          </a:bodyPr>
          <a:lstStyle/>
          <a:p>
            <a:r>
              <a:rPr lang="en-US" altLang="ja-JP" sz="1600" b="1" dirty="0"/>
              <a:t>Electrolyte + graphitic layers</a:t>
            </a:r>
            <a:endParaRPr kumimoji="1" lang="ja-JP" altLang="en-US" sz="1600" b="1" dirty="0"/>
          </a:p>
        </p:txBody>
      </p:sp>
      <p:sp>
        <p:nvSpPr>
          <p:cNvPr id="26" name="テキスト ボックス 25">
            <a:extLst>
              <a:ext uri="{FF2B5EF4-FFF2-40B4-BE49-F238E27FC236}">
                <a16:creationId xmlns:a16="http://schemas.microsoft.com/office/drawing/2014/main" id="{FB6A7914-2F61-BD85-403E-4AE7F9C7F03A}"/>
              </a:ext>
            </a:extLst>
          </p:cNvPr>
          <p:cNvSpPr txBox="1"/>
          <p:nvPr/>
        </p:nvSpPr>
        <p:spPr>
          <a:xfrm rot="16200000">
            <a:off x="8141136" y="4148749"/>
            <a:ext cx="875561" cy="338554"/>
          </a:xfrm>
          <a:prstGeom prst="rect">
            <a:avLst/>
          </a:prstGeom>
          <a:noFill/>
        </p:spPr>
        <p:txBody>
          <a:bodyPr wrap="none" rtlCol="0">
            <a:spAutoFit/>
          </a:bodyPr>
          <a:lstStyle/>
          <a:p>
            <a:r>
              <a:rPr lang="en-US" altLang="ja-JP" sz="1600" b="1"/>
              <a:t>Na</a:t>
            </a:r>
            <a:r>
              <a:rPr lang="ja-JP" altLang="en-US" sz="1600" b="1"/>
              <a:t> </a:t>
            </a:r>
            <a:r>
              <a:rPr lang="en-US" altLang="ja-JP" sz="1600" b="1"/>
              <a:t>110</a:t>
            </a:r>
          </a:p>
        </p:txBody>
      </p:sp>
      <p:sp>
        <p:nvSpPr>
          <p:cNvPr id="27" name="テキスト ボックス 26">
            <a:extLst>
              <a:ext uri="{FF2B5EF4-FFF2-40B4-BE49-F238E27FC236}">
                <a16:creationId xmlns:a16="http://schemas.microsoft.com/office/drawing/2014/main" id="{4E003232-3631-13DE-25CE-027EF3841697}"/>
              </a:ext>
            </a:extLst>
          </p:cNvPr>
          <p:cNvSpPr txBox="1"/>
          <p:nvPr/>
        </p:nvSpPr>
        <p:spPr>
          <a:xfrm rot="16200000">
            <a:off x="8836569" y="2958600"/>
            <a:ext cx="782587" cy="307777"/>
          </a:xfrm>
          <a:prstGeom prst="rect">
            <a:avLst/>
          </a:prstGeom>
          <a:noFill/>
        </p:spPr>
        <p:txBody>
          <a:bodyPr wrap="none" rtlCol="0">
            <a:spAutoFit/>
          </a:bodyPr>
          <a:lstStyle/>
          <a:p>
            <a:r>
              <a:rPr lang="en-US" altLang="ja-JP" sz="1400" b="1"/>
              <a:t>Cu</a:t>
            </a:r>
            <a:r>
              <a:rPr lang="ja-JP" altLang="en-US" sz="1400" b="1"/>
              <a:t> </a:t>
            </a:r>
            <a:r>
              <a:rPr lang="en-US" altLang="ja-JP" sz="1400" b="1"/>
              <a:t>111</a:t>
            </a:r>
          </a:p>
        </p:txBody>
      </p:sp>
      <p:sp>
        <p:nvSpPr>
          <p:cNvPr id="30" name="テキスト ボックス 29">
            <a:extLst>
              <a:ext uri="{FF2B5EF4-FFF2-40B4-BE49-F238E27FC236}">
                <a16:creationId xmlns:a16="http://schemas.microsoft.com/office/drawing/2014/main" id="{2AD124E6-94B7-59A2-644D-D7B29A17D0E8}"/>
              </a:ext>
            </a:extLst>
          </p:cNvPr>
          <p:cNvSpPr txBox="1"/>
          <p:nvPr/>
        </p:nvSpPr>
        <p:spPr>
          <a:xfrm rot="16200000">
            <a:off x="9159480" y="3470596"/>
            <a:ext cx="782587" cy="307777"/>
          </a:xfrm>
          <a:prstGeom prst="rect">
            <a:avLst/>
          </a:prstGeom>
          <a:noFill/>
        </p:spPr>
        <p:txBody>
          <a:bodyPr wrap="none" rtlCol="0">
            <a:spAutoFit/>
          </a:bodyPr>
          <a:lstStyle/>
          <a:p>
            <a:r>
              <a:rPr lang="en-US" altLang="ja-JP" sz="1400" b="1"/>
              <a:t>Cu</a:t>
            </a:r>
            <a:r>
              <a:rPr lang="ja-JP" altLang="en-US" sz="1400" b="1"/>
              <a:t> </a:t>
            </a:r>
            <a:r>
              <a:rPr lang="en-US" altLang="ja-JP" sz="1400" b="1"/>
              <a:t>200</a:t>
            </a:r>
          </a:p>
        </p:txBody>
      </p:sp>
      <p:sp>
        <p:nvSpPr>
          <p:cNvPr id="31" name="テキスト ボックス 30">
            <a:extLst>
              <a:ext uri="{FF2B5EF4-FFF2-40B4-BE49-F238E27FC236}">
                <a16:creationId xmlns:a16="http://schemas.microsoft.com/office/drawing/2014/main" id="{44C903BD-5714-AB4F-2FC1-E4450C20451C}"/>
              </a:ext>
            </a:extLst>
          </p:cNvPr>
          <p:cNvSpPr txBox="1"/>
          <p:nvPr/>
        </p:nvSpPr>
        <p:spPr>
          <a:xfrm rot="16200000">
            <a:off x="10162026" y="4097103"/>
            <a:ext cx="782587" cy="307777"/>
          </a:xfrm>
          <a:prstGeom prst="rect">
            <a:avLst/>
          </a:prstGeom>
          <a:noFill/>
        </p:spPr>
        <p:txBody>
          <a:bodyPr wrap="none" rtlCol="0">
            <a:spAutoFit/>
          </a:bodyPr>
          <a:lstStyle/>
          <a:p>
            <a:r>
              <a:rPr lang="en-US" altLang="ja-JP" sz="1400" b="1"/>
              <a:t>Cu</a:t>
            </a:r>
            <a:r>
              <a:rPr lang="ja-JP" altLang="en-US" sz="1400" b="1"/>
              <a:t> </a:t>
            </a:r>
            <a:r>
              <a:rPr lang="en-US" altLang="ja-JP" sz="1400" b="1"/>
              <a:t>220</a:t>
            </a:r>
          </a:p>
        </p:txBody>
      </p:sp>
      <p:cxnSp>
        <p:nvCxnSpPr>
          <p:cNvPr id="32" name="直線矢印コネクタ 31">
            <a:extLst>
              <a:ext uri="{FF2B5EF4-FFF2-40B4-BE49-F238E27FC236}">
                <a16:creationId xmlns:a16="http://schemas.microsoft.com/office/drawing/2014/main" id="{CE3E6DDE-442B-849F-0144-3544BE9DDD1A}"/>
              </a:ext>
            </a:extLst>
          </p:cNvPr>
          <p:cNvCxnSpPr>
            <a:cxnSpLocks/>
          </p:cNvCxnSpPr>
          <p:nvPr/>
        </p:nvCxnSpPr>
        <p:spPr>
          <a:xfrm>
            <a:off x="3849499" y="4581901"/>
            <a:ext cx="0" cy="3478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CC64AC8B-59EB-B3D0-BA5E-7489D6648974}"/>
              </a:ext>
            </a:extLst>
          </p:cNvPr>
          <p:cNvSpPr txBox="1"/>
          <p:nvPr/>
        </p:nvSpPr>
        <p:spPr>
          <a:xfrm>
            <a:off x="3220474" y="4249400"/>
            <a:ext cx="1406154" cy="369332"/>
          </a:xfrm>
          <a:prstGeom prst="rect">
            <a:avLst/>
          </a:prstGeom>
          <a:noFill/>
        </p:spPr>
        <p:txBody>
          <a:bodyPr wrap="none" rtlCol="0">
            <a:spAutoFit/>
          </a:bodyPr>
          <a:lstStyle/>
          <a:p>
            <a:r>
              <a:rPr kumimoji="1" lang="en-US" altLang="ja-JP" b="1"/>
              <a:t>Pore of HC</a:t>
            </a:r>
            <a:endParaRPr kumimoji="1" lang="ja-JP" altLang="en-US" b="1"/>
          </a:p>
        </p:txBody>
      </p:sp>
      <p:sp>
        <p:nvSpPr>
          <p:cNvPr id="34" name="テキスト ボックス 33">
            <a:extLst>
              <a:ext uri="{FF2B5EF4-FFF2-40B4-BE49-F238E27FC236}">
                <a16:creationId xmlns:a16="http://schemas.microsoft.com/office/drawing/2014/main" id="{D1BAC64F-AC5C-F54D-F4CC-CCB59E8774F0}"/>
              </a:ext>
            </a:extLst>
          </p:cNvPr>
          <p:cNvSpPr txBox="1"/>
          <p:nvPr/>
        </p:nvSpPr>
        <p:spPr>
          <a:xfrm>
            <a:off x="6623587" y="1281292"/>
            <a:ext cx="5356603" cy="830997"/>
          </a:xfrm>
          <a:prstGeom prst="rect">
            <a:avLst/>
          </a:prstGeom>
          <a:noFill/>
        </p:spPr>
        <p:txBody>
          <a:bodyPr wrap="square" rtlCol="0">
            <a:spAutoFit/>
          </a:bodyPr>
          <a:lstStyle/>
          <a:p>
            <a:pPr marL="285750" indent="-285750">
              <a:buFont typeface="Arial" panose="020B0604020202020204" pitchFamily="34" charset="0"/>
              <a:buChar char="•"/>
            </a:pPr>
            <a:r>
              <a:rPr lang="en-US" altLang="ja-JP" sz="2400">
                <a:latin typeface="Calibri" panose="020F0502020204030204" pitchFamily="34" charset="0"/>
                <a:ea typeface="Calibri" panose="020F0502020204030204" pitchFamily="34" charset="0"/>
                <a:cs typeface="Calibri" panose="020F0502020204030204" pitchFamily="34" charset="0"/>
              </a:rPr>
              <a:t>Systematic change was observed with charging process</a:t>
            </a:r>
            <a:endParaRPr kumimoji="1" lang="ja-JP" alt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195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1D5E310-B420-01C4-6E39-2D519F11ECFE}"/>
              </a:ext>
            </a:extLst>
          </p:cNvPr>
          <p:cNvSpPr>
            <a:spLocks noGrp="1"/>
          </p:cNvSpPr>
          <p:nvPr>
            <p:ph idx="1"/>
          </p:nvPr>
        </p:nvSpPr>
        <p:spPr>
          <a:xfrm>
            <a:off x="6529980" y="3916762"/>
            <a:ext cx="5662020" cy="1971047"/>
          </a:xfrm>
        </p:spPr>
        <p:txBody>
          <a:bodyPr>
            <a:normAutofit/>
          </a:bodyPr>
          <a:lstStyle/>
          <a:p>
            <a:pPr>
              <a:lnSpc>
                <a:spcPct val="120000"/>
              </a:lnSpc>
            </a:pPr>
            <a:r>
              <a:rPr lang="en-US" altLang="ja-JP" sz="2800" i="1" dirty="0" err="1">
                <a:effectLst>
                  <a:glow rad="127000">
                    <a:schemeClr val="bg1"/>
                  </a:glow>
                </a:effectLst>
                <a:latin typeface="Times New Roman" panose="02020603050405020304" pitchFamily="18" charset="0"/>
                <a:cs typeface="Times New Roman" panose="02020603050405020304" pitchFamily="18" charset="0"/>
              </a:rPr>
              <a:t>I</a:t>
            </a:r>
            <a:r>
              <a:rPr lang="en-US" altLang="ja-JP" sz="2800" i="1" baseline="-25000" dirty="0" err="1">
                <a:effectLst>
                  <a:glow rad="127000">
                    <a:schemeClr val="bg1"/>
                  </a:glow>
                </a:effectLst>
                <a:latin typeface="Times New Roman" panose="02020603050405020304" pitchFamily="18" charset="0"/>
                <a:cs typeface="Times New Roman" panose="02020603050405020304" pitchFamily="18" charset="0"/>
              </a:rPr>
              <a:t>nanopore</a:t>
            </a:r>
            <a:r>
              <a:rPr lang="ja-JP" altLang="en-US" sz="2800" i="1" dirty="0">
                <a:effectLst>
                  <a:glow rad="127000">
                    <a:schemeClr val="bg1"/>
                  </a:glow>
                </a:effectLst>
                <a:latin typeface="Times New Roman" panose="02020603050405020304" pitchFamily="18" charset="0"/>
                <a:cs typeface="Times New Roman" panose="02020603050405020304" pitchFamily="18" charset="0"/>
              </a:rPr>
              <a:t> </a:t>
            </a:r>
            <a:r>
              <a:rPr lang="ja-JP" altLang="en-US" sz="2800" dirty="0">
                <a:effectLst>
                  <a:glow rad="127000">
                    <a:schemeClr val="bg1"/>
                  </a:glow>
                </a:effectLst>
                <a:latin typeface="Times New Roman" panose="02020603050405020304" pitchFamily="18" charset="0"/>
                <a:cs typeface="Times New Roman" panose="02020603050405020304" pitchFamily="18" charset="0"/>
              </a:rPr>
              <a:t>∝ </a:t>
            </a:r>
            <a:r>
              <a:rPr lang="en-US" altLang="ja-JP" sz="2800" i="1" dirty="0">
                <a:effectLst>
                  <a:glow rad="127000">
                    <a:schemeClr val="bg1"/>
                  </a:glow>
                </a:effectLst>
                <a:latin typeface="Times New Roman" panose="02020603050405020304" pitchFamily="18" charset="0"/>
                <a:cs typeface="Times New Roman" panose="02020603050405020304" pitchFamily="18" charset="0"/>
              </a:rPr>
              <a:t>n</a:t>
            </a:r>
            <a:r>
              <a:rPr lang="en-US" altLang="ja-JP" sz="2800" dirty="0">
                <a:effectLst>
                  <a:glow rad="127000">
                    <a:schemeClr val="bg1"/>
                  </a:glow>
                </a:effectLst>
                <a:latin typeface="Times New Roman" panose="02020603050405020304" pitchFamily="18" charset="0"/>
                <a:cs typeface="Times New Roman" panose="02020603050405020304" pitchFamily="18" charset="0"/>
              </a:rPr>
              <a:t>(ΔSLD)</a:t>
            </a:r>
            <a:r>
              <a:rPr lang="en-US" altLang="ja-JP" sz="2800" baseline="30000" dirty="0">
                <a:effectLst>
                  <a:glow rad="127000">
                    <a:schemeClr val="bg1"/>
                  </a:glow>
                </a:effectLst>
                <a:latin typeface="Times New Roman" panose="02020603050405020304" pitchFamily="18" charset="0"/>
                <a:cs typeface="Times New Roman" panose="02020603050405020304" pitchFamily="18" charset="0"/>
              </a:rPr>
              <a:t>2</a:t>
            </a:r>
            <a:r>
              <a:rPr lang="en-US" altLang="ja-JP" sz="2800" i="1" dirty="0">
                <a:effectLst>
                  <a:glow rad="127000">
                    <a:schemeClr val="bg1"/>
                  </a:glow>
                </a:effectLst>
                <a:latin typeface="Times New Roman" panose="02020603050405020304" pitchFamily="18" charset="0"/>
                <a:cs typeface="Times New Roman" panose="02020603050405020304" pitchFamily="18" charset="0"/>
              </a:rPr>
              <a:t>V</a:t>
            </a:r>
            <a:r>
              <a:rPr lang="en-US" altLang="ja-JP" sz="2800" baseline="30000" dirty="0">
                <a:effectLst>
                  <a:glow rad="127000">
                    <a:schemeClr val="bg1"/>
                  </a:glow>
                </a:effectLst>
                <a:latin typeface="Times New Roman" panose="02020603050405020304" pitchFamily="18" charset="0"/>
                <a:cs typeface="Times New Roman" panose="02020603050405020304" pitchFamily="18" charset="0"/>
              </a:rPr>
              <a:t>2</a:t>
            </a:r>
          </a:p>
          <a:p>
            <a:pPr lvl="1">
              <a:lnSpc>
                <a:spcPct val="120000"/>
              </a:lnSpc>
            </a:pPr>
            <a:r>
              <a:rPr lang="en-US" altLang="ja-JP" sz="2000" i="1" dirty="0">
                <a:effectLst>
                  <a:glow rad="127000">
                    <a:schemeClr val="bg1"/>
                  </a:glow>
                </a:effectLst>
                <a:latin typeface="Times New Roman" panose="02020603050405020304" pitchFamily="18" charset="0"/>
                <a:cs typeface="Times New Roman" panose="02020603050405020304" pitchFamily="18" charset="0"/>
              </a:rPr>
              <a:t>n</a:t>
            </a:r>
            <a:r>
              <a:rPr lang="ja-JP" altLang="en-US" sz="2000" dirty="0">
                <a:effectLst>
                  <a:glow rad="127000">
                    <a:schemeClr val="bg1"/>
                  </a:glow>
                </a:effectLst>
                <a:latin typeface="Times New Roman" panose="02020603050405020304" pitchFamily="18" charset="0"/>
                <a:cs typeface="Times New Roman" panose="02020603050405020304" pitchFamily="18" charset="0"/>
              </a:rPr>
              <a:t>：</a:t>
            </a:r>
            <a:r>
              <a:rPr lang="en-US" altLang="ja-JP" sz="2000" dirty="0">
                <a:effectLst>
                  <a:glow rad="127000">
                    <a:schemeClr val="bg1"/>
                  </a:glow>
                </a:effectLst>
                <a:latin typeface="Times New Roman" panose="02020603050405020304" pitchFamily="18" charset="0"/>
                <a:cs typeface="Times New Roman" panose="02020603050405020304" pitchFamily="18" charset="0"/>
              </a:rPr>
              <a:t>number</a:t>
            </a:r>
            <a:r>
              <a:rPr lang="ja-JP" altLang="en-US" sz="2000" dirty="0">
                <a:effectLst>
                  <a:glow rad="127000">
                    <a:schemeClr val="bg1"/>
                  </a:glow>
                </a:effectLst>
                <a:latin typeface="Times New Roman" panose="02020603050405020304" pitchFamily="18" charset="0"/>
                <a:cs typeface="Times New Roman" panose="02020603050405020304" pitchFamily="18" charset="0"/>
              </a:rPr>
              <a:t> </a:t>
            </a:r>
            <a:r>
              <a:rPr lang="en-US" altLang="ja-JP" sz="2000" dirty="0">
                <a:effectLst>
                  <a:glow rad="127000">
                    <a:schemeClr val="bg1"/>
                  </a:glow>
                </a:effectLst>
                <a:latin typeface="Times New Roman" panose="02020603050405020304" pitchFamily="18" charset="0"/>
                <a:cs typeface="Times New Roman" panose="02020603050405020304" pitchFamily="18" charset="0"/>
              </a:rPr>
              <a:t>density of Na</a:t>
            </a:r>
          </a:p>
          <a:p>
            <a:pPr lvl="1">
              <a:lnSpc>
                <a:spcPct val="120000"/>
              </a:lnSpc>
            </a:pPr>
            <a:r>
              <a:rPr kumimoji="1" lang="en-US" altLang="ja-JP" sz="2000" dirty="0">
                <a:effectLst>
                  <a:glow rad="127000">
                    <a:schemeClr val="bg1"/>
                  </a:glow>
                </a:effectLst>
                <a:latin typeface="Times New Roman" panose="02020603050405020304" pitchFamily="18" charset="0"/>
                <a:cs typeface="Times New Roman" panose="02020603050405020304" pitchFamily="18" charset="0"/>
              </a:rPr>
              <a:t>ΔSLD</a:t>
            </a:r>
            <a:r>
              <a:rPr kumimoji="1" lang="ja-JP" altLang="en-US" sz="2000" dirty="0">
                <a:effectLst>
                  <a:glow rad="127000">
                    <a:schemeClr val="bg1"/>
                  </a:glow>
                </a:effectLst>
                <a:latin typeface="Times New Roman" panose="02020603050405020304" pitchFamily="18" charset="0"/>
                <a:cs typeface="Times New Roman" panose="02020603050405020304" pitchFamily="18" charset="0"/>
              </a:rPr>
              <a:t>：</a:t>
            </a:r>
            <a:r>
              <a:rPr kumimoji="1" lang="en-US" altLang="ja-JP" sz="2000" dirty="0">
                <a:effectLst>
                  <a:glow rad="127000">
                    <a:schemeClr val="bg1"/>
                  </a:glow>
                </a:effectLst>
                <a:latin typeface="Times New Roman" panose="02020603050405020304" pitchFamily="18" charset="0"/>
                <a:cs typeface="Times New Roman" panose="02020603050405020304" pitchFamily="18" charset="0"/>
              </a:rPr>
              <a:t>difference</a:t>
            </a:r>
            <a:r>
              <a:rPr lang="en-US" altLang="ja-JP" sz="2000" dirty="0">
                <a:effectLst>
                  <a:glow rad="127000">
                    <a:schemeClr val="bg1"/>
                  </a:glow>
                </a:effectLst>
                <a:latin typeface="Times New Roman" panose="02020603050405020304" pitchFamily="18" charset="0"/>
                <a:cs typeface="Times New Roman" panose="02020603050405020304" pitchFamily="18" charset="0"/>
              </a:rPr>
              <a:t> of scattering length density</a:t>
            </a:r>
            <a:endParaRPr kumimoji="1" lang="en-US" altLang="ja-JP" sz="2000" dirty="0">
              <a:effectLst>
                <a:glow rad="127000">
                  <a:schemeClr val="bg1"/>
                </a:glow>
              </a:effectLst>
              <a:latin typeface="Times New Roman" panose="02020603050405020304" pitchFamily="18" charset="0"/>
              <a:cs typeface="Times New Roman" panose="02020603050405020304" pitchFamily="18" charset="0"/>
            </a:endParaRPr>
          </a:p>
          <a:p>
            <a:pPr lvl="1">
              <a:lnSpc>
                <a:spcPct val="120000"/>
              </a:lnSpc>
            </a:pPr>
            <a:r>
              <a:rPr kumimoji="1" lang="en-US" altLang="ja-JP" sz="2000" i="1" dirty="0">
                <a:effectLst>
                  <a:glow rad="127000">
                    <a:schemeClr val="bg1"/>
                  </a:glow>
                </a:effectLst>
                <a:latin typeface="Times New Roman" panose="02020603050405020304" pitchFamily="18" charset="0"/>
                <a:cs typeface="Times New Roman" panose="02020603050405020304" pitchFamily="18" charset="0"/>
              </a:rPr>
              <a:t>V</a:t>
            </a:r>
            <a:r>
              <a:rPr kumimoji="1" lang="ja-JP" altLang="en-US" sz="2000" dirty="0">
                <a:effectLst>
                  <a:glow rad="127000">
                    <a:schemeClr val="bg1"/>
                  </a:glow>
                </a:effectLst>
                <a:latin typeface="Times New Roman" panose="02020603050405020304" pitchFamily="18" charset="0"/>
                <a:cs typeface="Times New Roman" panose="02020603050405020304" pitchFamily="18" charset="0"/>
              </a:rPr>
              <a:t>：</a:t>
            </a:r>
            <a:r>
              <a:rPr kumimoji="1" lang="en-US" altLang="ja-JP" sz="2000" dirty="0">
                <a:effectLst>
                  <a:glow rad="127000">
                    <a:schemeClr val="bg1"/>
                  </a:glow>
                </a:effectLst>
                <a:latin typeface="Times New Roman" panose="02020603050405020304" pitchFamily="18" charset="0"/>
                <a:cs typeface="Times New Roman" panose="02020603050405020304" pitchFamily="18" charset="0"/>
              </a:rPr>
              <a:t>Volume</a:t>
            </a:r>
          </a:p>
        </p:txBody>
      </p:sp>
      <p:sp>
        <p:nvSpPr>
          <p:cNvPr id="4" name="スライド番号プレースホルダー 3">
            <a:extLst>
              <a:ext uri="{FF2B5EF4-FFF2-40B4-BE49-F238E27FC236}">
                <a16:creationId xmlns:a16="http://schemas.microsoft.com/office/drawing/2014/main" id="{4C550C45-C90B-1731-9EAE-F5CAC8D019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8EA9-4F05-4C26-ADFA-1D3F195C16F2}" type="slidenum">
              <a:rPr kumimoji="1" lang="ja-JP" altLang="en-US" sz="2000" b="0" i="0" u="none" strike="noStrike" kern="1200" cap="none" spc="0" normalizeH="0" baseline="0" noProof="0" smtClean="0">
                <a:ln>
                  <a:noFill/>
                </a:ln>
                <a:solidFill>
                  <a:prstClr val="black">
                    <a:tint val="75000"/>
                  </a:prstClr>
                </a:solidFill>
                <a:effectLst/>
                <a:uLnTx/>
                <a:uFillTx/>
                <a:latin typeface="calib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2000" b="0" i="0" u="none" strike="noStrike" kern="1200" cap="none" spc="0" normalizeH="0" baseline="0" noProof="0">
              <a:ln>
                <a:noFill/>
              </a:ln>
              <a:solidFill>
                <a:prstClr val="black">
                  <a:tint val="75000"/>
                </a:prstClr>
              </a:solidFill>
              <a:effectLst/>
              <a:uLnTx/>
              <a:uFillTx/>
              <a:latin typeface="calibi"/>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B11775C-5FBB-32C1-1CB4-1EA778E3BA9F}"/>
                  </a:ext>
                </a:extLst>
              </p:cNvPr>
              <p:cNvSpPr txBox="1"/>
              <p:nvPr/>
            </p:nvSpPr>
            <p:spPr>
              <a:xfrm>
                <a:off x="6137203" y="1977854"/>
                <a:ext cx="6054797" cy="909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𝐼</m:t>
                      </m:r>
                      <m:d>
                        <m:d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dPr>
                        <m:e>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𝑄</m:t>
                          </m:r>
                        </m:e>
                      </m:d>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fPr>
                        <m:num>
                          <m:sSub>
                            <m:sSub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bPr>
                            <m:e>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𝐼</m:t>
                              </m:r>
                            </m:e>
                            <m:sub>
                              <m:r>
                                <m:rPr>
                                  <m:sty m:val="p"/>
                                </m:rP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porod</m:t>
                              </m:r>
                            </m:sub>
                          </m:sSub>
                        </m:num>
                        <m:den>
                          <m:sSup>
                            <m:sSup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pPr>
                            <m:e>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𝑄</m:t>
                              </m:r>
                            </m:e>
                            <m:sup>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den>
                      </m:f>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fPr>
                        <m:num>
                          <m:sSub>
                            <m:sSubPr>
                              <m:ctrlPr>
                                <a:rPr kumimoji="1" lang="en-US" altLang="ja-JP" sz="24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srgbClr val="836967"/>
                                  </a:solidFill>
                                  <a:effectLst/>
                                  <a:uLnTx/>
                                  <a:uFillTx/>
                                  <a:latin typeface="Cambria Math" panose="02040503050406030204" pitchFamily="18" charset="0"/>
                                  <a:cs typeface="+mn-cs"/>
                                </a:rPr>
                                <m:t>𝐼</m:t>
                              </m:r>
                            </m:e>
                            <m:sub>
                              <m:r>
                                <a:rPr kumimoji="1" lang="en-US" altLang="ja-JP" sz="2400" b="0" i="1" u="none" strike="noStrike" kern="1200" cap="none" spc="0" normalizeH="0" baseline="0" noProof="0" smtClean="0">
                                  <a:ln>
                                    <a:noFill/>
                                  </a:ln>
                                  <a:solidFill>
                                    <a:srgbClr val="836967"/>
                                  </a:solidFill>
                                  <a:effectLst/>
                                  <a:uLnTx/>
                                  <a:uFillTx/>
                                  <a:latin typeface="Cambria Math" panose="02040503050406030204" pitchFamily="18" charset="0"/>
                                  <a:cs typeface="+mn-cs"/>
                                </a:rPr>
                                <m:t>𝑛𝑎𝑛𝑜𝑝𝑜𝑟𝑒</m:t>
                              </m:r>
                            </m:sub>
                          </m:sSub>
                        </m:num>
                        <m:den>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1+</m:t>
                          </m:r>
                          <m:sSup>
                            <m:sSup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pPr>
                            <m:e>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2</m:t>
                              </m:r>
                              <m:sSubSup>
                                <m:sSubSup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bSupPr>
                                <m:e>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bSup>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𝑄</m:t>
                              </m:r>
                            </m:e>
                            <m:sup>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pPr>
                            <m:e>
                              <m:sSubSup>
                                <m:sSubSupPr>
                                  <m:ctrlPr>
                                    <a:rPr kumimoji="1" lang="ja-JP" altLang="en-US" sz="2400" b="0" i="1" u="none" strike="noStrike" kern="1200" cap="none" spc="0" normalizeH="0" baseline="0" noProof="0">
                                      <a:ln>
                                        <a:noFill/>
                                      </a:ln>
                                      <a:solidFill>
                                        <a:srgbClr val="836967"/>
                                      </a:solidFill>
                                      <a:effectLst/>
                                      <a:uLnTx/>
                                      <a:uFillTx/>
                                      <a:latin typeface="Cambria Math" panose="02040503050406030204" pitchFamily="18" charset="0"/>
                                      <a:cs typeface="+mn-cs"/>
                                    </a:rPr>
                                  </m:ctrlPr>
                                </m:sSubSupPr>
                                <m:e>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4</m:t>
                                  </m:r>
                                </m:sup>
                              </m:sSubSup>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𝑄</m:t>
                              </m:r>
                            </m:e>
                            <m:sup>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4</m:t>
                              </m:r>
                            </m:sup>
                          </m:sSup>
                        </m:den>
                      </m:f>
                      <m:r>
                        <a:rPr kumimoji="1" lang="ja-JP" alt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Bgd</m:t>
                      </m:r>
                    </m:oMath>
                  </m:oMathPara>
                </a14:m>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mc:Choice>
        <mc:Fallback xmlns="">
          <p:sp>
            <p:nvSpPr>
              <p:cNvPr id="10" name="テキスト ボックス 9">
                <a:extLst>
                  <a:ext uri="{FF2B5EF4-FFF2-40B4-BE49-F238E27FC236}">
                    <a16:creationId xmlns:a16="http://schemas.microsoft.com/office/drawing/2014/main" id="{CB11775C-5FBB-32C1-1CB4-1EA778E3BA9F}"/>
                  </a:ext>
                </a:extLst>
              </p:cNvPr>
              <p:cNvSpPr txBox="1">
                <a:spLocks noRot="1" noChangeAspect="1" noMove="1" noResize="1" noEditPoints="1" noAdjustHandles="1" noChangeArrowheads="1" noChangeShapeType="1" noTextEdit="1"/>
              </p:cNvSpPr>
              <p:nvPr/>
            </p:nvSpPr>
            <p:spPr>
              <a:xfrm>
                <a:off x="6137203" y="1977854"/>
                <a:ext cx="6054797" cy="909095"/>
              </a:xfrm>
              <a:prstGeom prst="rect">
                <a:avLst/>
              </a:prstGeom>
              <a:blipFill>
                <a:blip r:embed="rId3"/>
                <a:stretch>
                  <a:fillRect/>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CF8E7F9C-84F6-6CAB-F298-A5334B9811EC}"/>
              </a:ext>
            </a:extLst>
          </p:cNvPr>
          <p:cNvSpPr txBox="1"/>
          <p:nvPr/>
        </p:nvSpPr>
        <p:spPr>
          <a:xfrm>
            <a:off x="6137203" y="1082954"/>
            <a:ext cx="615514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Debye-Bueche</a:t>
            </a:r>
            <a:r>
              <a:rPr kumimoji="1" lang="ja-JP" altLang="en-US" sz="24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t>
            </a:r>
            <a:r>
              <a:rPr kumimoji="1" lang="en-US" altLang="ja-JP" sz="20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Assuming two different phases randomly distributed</a:t>
            </a:r>
            <a:r>
              <a:rPr kumimoji="1" lang="ja-JP" altLang="en-US" sz="20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t>
            </a:r>
          </a:p>
        </p:txBody>
      </p:sp>
      <p:sp>
        <p:nvSpPr>
          <p:cNvPr id="14" name="正方形/長方形 13">
            <a:extLst>
              <a:ext uri="{FF2B5EF4-FFF2-40B4-BE49-F238E27FC236}">
                <a16:creationId xmlns:a16="http://schemas.microsoft.com/office/drawing/2014/main" id="{A8F077B7-C0F6-2E5E-8CC3-23AE99430048}"/>
              </a:ext>
            </a:extLst>
          </p:cNvPr>
          <p:cNvSpPr/>
          <p:nvPr/>
        </p:nvSpPr>
        <p:spPr>
          <a:xfrm>
            <a:off x="8539701" y="2033575"/>
            <a:ext cx="2498413" cy="875496"/>
          </a:xfrm>
          <a:prstGeom prst="rect">
            <a:avLst/>
          </a:prstGeom>
          <a:noFill/>
          <a:ln w="38100">
            <a:solidFill>
              <a:srgbClr val="00994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0B3F2947-5565-F4E5-68A1-6461A140C840}"/>
              </a:ext>
            </a:extLst>
          </p:cNvPr>
          <p:cNvSpPr txBox="1"/>
          <p:nvPr/>
        </p:nvSpPr>
        <p:spPr>
          <a:xfrm>
            <a:off x="6886649" y="3238000"/>
            <a:ext cx="50122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 Reynolds </a:t>
            </a:r>
            <a:r>
              <a:rPr kumimoji="1" lang="en-US" altLang="ja-JP" sz="1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al.</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J. Mater. Chem. A, </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 (</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 18469–18475</a:t>
            </a:r>
            <a:endPar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968EEA36-9EF4-5B92-F41F-EC079E76673D}"/>
                  </a:ext>
                </a:extLst>
              </p:cNvPr>
              <p:cNvSpPr txBox="1"/>
              <p:nvPr/>
            </p:nvSpPr>
            <p:spPr>
              <a:xfrm>
                <a:off x="9647997" y="2910254"/>
                <a:ext cx="2409831" cy="401970"/>
              </a:xfrm>
              <a:prstGeom prst="rect">
                <a:avLst/>
              </a:prstGeom>
              <a:noFill/>
            </p:spPr>
            <p:txBody>
              <a:bodyPr wrap="square">
                <a:spAutoFit/>
              </a:bodyPr>
              <a:lstStyle/>
              <a:p>
                <a:r>
                  <a:rPr lang="en-US" altLang="ja-JP" sz="1800">
                    <a:latin typeface="Calibri" panose="020F0502020204030204" pitchFamily="34" charset="0"/>
                    <a:ea typeface="Calibri" panose="020F0502020204030204" pitchFamily="34" charset="0"/>
                    <a:cs typeface="Calibri" panose="020F0502020204030204" pitchFamily="34" charset="0"/>
                  </a:rPr>
                  <a:t>Pore radius </a:t>
                </a:r>
                <a14:m>
                  <m:oMath xmlns:m="http://schemas.openxmlformats.org/officeDocument/2006/math">
                    <m:r>
                      <a:rPr lang="en-US" altLang="ja-JP" sz="1800" i="1" smtClean="0">
                        <a:latin typeface="Cambria Math" panose="02040503050406030204" pitchFamily="18" charset="0"/>
                      </a:rPr>
                      <m:t>𝑅</m:t>
                    </m:r>
                    <m:r>
                      <a:rPr lang="en-US" altLang="ja-JP" sz="1800" i="1" smtClean="0">
                        <a:latin typeface="Cambria Math" panose="02040503050406030204" pitchFamily="18" charset="0"/>
                      </a:rPr>
                      <m:t>=</m:t>
                    </m:r>
                    <m:rad>
                      <m:radPr>
                        <m:degHide m:val="on"/>
                        <m:ctrlPr>
                          <a:rPr lang="en-US" altLang="ja-JP" sz="1800" i="1">
                            <a:latin typeface="Cambria Math" panose="02040503050406030204" pitchFamily="18" charset="0"/>
                          </a:rPr>
                        </m:ctrlPr>
                      </m:radPr>
                      <m:deg/>
                      <m:e>
                        <m:r>
                          <a:rPr lang="en-US" altLang="ja-JP" sz="1800" i="1">
                            <a:latin typeface="Cambria Math" panose="02040503050406030204" pitchFamily="18" charset="0"/>
                          </a:rPr>
                          <m:t>10</m:t>
                        </m:r>
                      </m:e>
                    </m:rad>
                    <m:sSub>
                      <m:sSubPr>
                        <m:ctrlPr>
                          <a:rPr lang="en-US" altLang="ja-JP" sz="1800" i="1">
                            <a:latin typeface="Cambria Math" panose="02040503050406030204" pitchFamily="18" charset="0"/>
                          </a:rPr>
                        </m:ctrlPr>
                      </m:sSubPr>
                      <m:e>
                        <m:r>
                          <a:rPr lang="en-US" altLang="ja-JP" sz="1800" i="1">
                            <a:latin typeface="Cambria Math" panose="02040503050406030204" pitchFamily="18" charset="0"/>
                          </a:rPr>
                          <m:t>𝑎</m:t>
                        </m:r>
                      </m:e>
                      <m:sub>
                        <m:r>
                          <a:rPr lang="en-US" altLang="ja-JP" sz="1800" i="1">
                            <a:latin typeface="Cambria Math" panose="02040503050406030204" pitchFamily="18" charset="0"/>
                          </a:rPr>
                          <m:t>0</m:t>
                        </m:r>
                      </m:sub>
                    </m:sSub>
                  </m:oMath>
                </a14:m>
                <a:endParaRPr lang="ja-JP" altLang="en-US"/>
              </a:p>
            </p:txBody>
          </p:sp>
        </mc:Choice>
        <mc:Fallback xmlns="">
          <p:sp>
            <p:nvSpPr>
              <p:cNvPr id="22" name="テキスト ボックス 21">
                <a:extLst>
                  <a:ext uri="{FF2B5EF4-FFF2-40B4-BE49-F238E27FC236}">
                    <a16:creationId xmlns:a16="http://schemas.microsoft.com/office/drawing/2014/main" id="{968EEA36-9EF4-5B92-F41F-EC079E76673D}"/>
                  </a:ext>
                </a:extLst>
              </p:cNvPr>
              <p:cNvSpPr txBox="1">
                <a:spLocks noRot="1" noChangeAspect="1" noMove="1" noResize="1" noEditPoints="1" noAdjustHandles="1" noChangeArrowheads="1" noChangeShapeType="1" noTextEdit="1"/>
              </p:cNvSpPr>
              <p:nvPr/>
            </p:nvSpPr>
            <p:spPr>
              <a:xfrm>
                <a:off x="9647997" y="2910254"/>
                <a:ext cx="2409831" cy="401970"/>
              </a:xfrm>
              <a:prstGeom prst="rect">
                <a:avLst/>
              </a:prstGeom>
              <a:blipFill>
                <a:blip r:embed="rId10"/>
                <a:stretch>
                  <a:fillRect l="-2278" t="-1515" b="-21212"/>
                </a:stretch>
              </a:blipFill>
            </p:spPr>
            <p:txBody>
              <a:bodyPr/>
              <a:lstStyle/>
              <a:p>
                <a:r>
                  <a:rPr lang="en-US">
                    <a:noFill/>
                  </a:rPr>
                  <a:t> </a:t>
                </a:r>
              </a:p>
            </p:txBody>
          </p:sp>
        </mc:Fallback>
      </mc:AlternateContent>
      <p:pic>
        <p:nvPicPr>
          <p:cNvPr id="16" name="図 15">
            <a:extLst>
              <a:ext uri="{FF2B5EF4-FFF2-40B4-BE49-F238E27FC236}">
                <a16:creationId xmlns:a16="http://schemas.microsoft.com/office/drawing/2014/main" id="{A6592A41-7B40-19AB-AD82-63DE7E2D10A9}"/>
              </a:ext>
            </a:extLst>
          </p:cNvPr>
          <p:cNvPicPr>
            <a:picLocks noChangeAspect="1"/>
          </p:cNvPicPr>
          <p:nvPr/>
        </p:nvPicPr>
        <p:blipFill>
          <a:blip r:embed="rId11"/>
          <a:stretch>
            <a:fillRect/>
          </a:stretch>
        </p:blipFill>
        <p:spPr>
          <a:xfrm>
            <a:off x="406015" y="3715378"/>
            <a:ext cx="2777231" cy="2968723"/>
          </a:xfrm>
          <a:prstGeom prst="rect">
            <a:avLst/>
          </a:prstGeom>
        </p:spPr>
      </p:pic>
      <p:pic>
        <p:nvPicPr>
          <p:cNvPr id="23" name="図 22">
            <a:extLst>
              <a:ext uri="{FF2B5EF4-FFF2-40B4-BE49-F238E27FC236}">
                <a16:creationId xmlns:a16="http://schemas.microsoft.com/office/drawing/2014/main" id="{85AEF409-3AD4-576D-95BD-489BC23987E0}"/>
              </a:ext>
            </a:extLst>
          </p:cNvPr>
          <p:cNvPicPr>
            <a:picLocks noChangeAspect="1"/>
          </p:cNvPicPr>
          <p:nvPr/>
        </p:nvPicPr>
        <p:blipFill>
          <a:blip r:embed="rId12"/>
          <a:stretch>
            <a:fillRect/>
          </a:stretch>
        </p:blipFill>
        <p:spPr>
          <a:xfrm>
            <a:off x="376253" y="948039"/>
            <a:ext cx="2777231" cy="2968723"/>
          </a:xfrm>
          <a:prstGeom prst="rect">
            <a:avLst/>
          </a:prstGeom>
        </p:spPr>
      </p:pic>
      <p:pic>
        <p:nvPicPr>
          <p:cNvPr id="24" name="図 23">
            <a:extLst>
              <a:ext uri="{FF2B5EF4-FFF2-40B4-BE49-F238E27FC236}">
                <a16:creationId xmlns:a16="http://schemas.microsoft.com/office/drawing/2014/main" id="{559D51CF-88A7-517C-A659-A8B0EEDFE4A2}"/>
              </a:ext>
            </a:extLst>
          </p:cNvPr>
          <p:cNvPicPr>
            <a:picLocks noChangeAspect="1"/>
          </p:cNvPicPr>
          <p:nvPr/>
        </p:nvPicPr>
        <p:blipFill>
          <a:blip r:embed="rId13"/>
          <a:stretch>
            <a:fillRect/>
          </a:stretch>
        </p:blipFill>
        <p:spPr>
          <a:xfrm>
            <a:off x="3213008" y="948913"/>
            <a:ext cx="2777231" cy="2968723"/>
          </a:xfrm>
          <a:prstGeom prst="rect">
            <a:avLst/>
          </a:prstGeom>
        </p:spPr>
      </p:pic>
      <p:sp>
        <p:nvSpPr>
          <p:cNvPr id="26" name="四角形: 角を丸くする 25">
            <a:extLst>
              <a:ext uri="{FF2B5EF4-FFF2-40B4-BE49-F238E27FC236}">
                <a16:creationId xmlns:a16="http://schemas.microsoft.com/office/drawing/2014/main" id="{27F57850-90DA-B818-ACF9-46A8E1DF6078}"/>
              </a:ext>
            </a:extLst>
          </p:cNvPr>
          <p:cNvSpPr/>
          <p:nvPr/>
        </p:nvSpPr>
        <p:spPr>
          <a:xfrm>
            <a:off x="3066044" y="724040"/>
            <a:ext cx="423149" cy="438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A48BC680-C4B3-8B97-6206-5DD351E3DE01}"/>
              </a:ext>
            </a:extLst>
          </p:cNvPr>
          <p:cNvSpPr/>
          <p:nvPr/>
        </p:nvSpPr>
        <p:spPr>
          <a:xfrm>
            <a:off x="315170" y="724040"/>
            <a:ext cx="423149" cy="438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D179BCA-8DA3-E77D-49F0-A4A2077B419F}"/>
              </a:ext>
            </a:extLst>
          </p:cNvPr>
          <p:cNvSpPr/>
          <p:nvPr/>
        </p:nvSpPr>
        <p:spPr>
          <a:xfrm>
            <a:off x="324695" y="3568509"/>
            <a:ext cx="423149" cy="438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75C225C-9D0D-25FB-149A-136EA06E3CD0}"/>
              </a:ext>
            </a:extLst>
          </p:cNvPr>
          <p:cNvSpPr>
            <a:spLocks noGrp="1"/>
          </p:cNvSpPr>
          <p:nvPr>
            <p:ph type="title"/>
          </p:nvPr>
        </p:nvSpPr>
        <p:spPr/>
        <p:txBody>
          <a:bodyPr>
            <a:normAutofit/>
          </a:bodyPr>
          <a:lstStyle/>
          <a:p>
            <a:r>
              <a:rPr kumimoji="1" lang="en-US" altLang="ja-JP" dirty="0"/>
              <a:t>SANS</a:t>
            </a:r>
            <a:r>
              <a:rPr kumimoji="1" lang="ja-JP" altLang="en-US" dirty="0"/>
              <a:t>（</a:t>
            </a:r>
            <a:r>
              <a:rPr kumimoji="1" lang="en-US" altLang="ja-JP" dirty="0"/>
              <a:t>pore</a:t>
            </a:r>
            <a:r>
              <a:rPr kumimoji="1" lang="ja-JP" altLang="en-US" dirty="0"/>
              <a:t> </a:t>
            </a:r>
            <a:r>
              <a:rPr kumimoji="1" lang="en-US" altLang="ja-JP" dirty="0"/>
              <a:t>&amp;</a:t>
            </a:r>
            <a:r>
              <a:rPr kumimoji="1" lang="ja-JP" altLang="en-US" dirty="0"/>
              <a:t> </a:t>
            </a:r>
            <a:r>
              <a:rPr lang="en-US" altLang="ja-JP" dirty="0"/>
              <a:t>intercalation</a:t>
            </a:r>
            <a:r>
              <a:rPr kumimoji="1" lang="ja-JP" altLang="en-US" dirty="0"/>
              <a:t>）</a:t>
            </a:r>
          </a:p>
        </p:txBody>
      </p:sp>
      <p:graphicFrame>
        <p:nvGraphicFramePr>
          <p:cNvPr id="6" name="オブジェクト 5">
            <a:extLst>
              <a:ext uri="{FF2B5EF4-FFF2-40B4-BE49-F238E27FC236}">
                <a16:creationId xmlns:a16="http://schemas.microsoft.com/office/drawing/2014/main" id="{ACFD4212-D222-402B-26BC-5A0EBF5F0D7A}"/>
              </a:ext>
            </a:extLst>
          </p:cNvPr>
          <p:cNvGraphicFramePr>
            <a:graphicFrameLocks noChangeAspect="1"/>
          </p:cNvGraphicFramePr>
          <p:nvPr>
            <p:extLst>
              <p:ext uri="{D42A27DB-BD31-4B8C-83A1-F6EECF244321}">
                <p14:modId xmlns:p14="http://schemas.microsoft.com/office/powerpoint/2010/main" val="2159790482"/>
              </p:ext>
            </p:extLst>
          </p:nvPr>
        </p:nvGraphicFramePr>
        <p:xfrm>
          <a:off x="3277618" y="4142509"/>
          <a:ext cx="3209693" cy="2455999"/>
        </p:xfrm>
        <a:graphic>
          <a:graphicData uri="http://schemas.openxmlformats.org/presentationml/2006/ole">
            <mc:AlternateContent xmlns:mc="http://schemas.openxmlformats.org/markup-compatibility/2006">
              <mc:Choice xmlns:v="urn:schemas-microsoft-com:vml" Requires="v">
                <p:oleObj name="Graph" r:id="rId14" imgW="3920718" imgH="3000456" progId="Origin95.Graph">
                  <p:embed/>
                </p:oleObj>
              </mc:Choice>
              <mc:Fallback>
                <p:oleObj name="Graph" r:id="rId14" imgW="3920718" imgH="3000456" progId="Origin95.Graph">
                  <p:embed/>
                  <p:pic>
                    <p:nvPicPr>
                      <p:cNvPr id="6" name="オブジェクト 5">
                        <a:extLst>
                          <a:ext uri="{FF2B5EF4-FFF2-40B4-BE49-F238E27FC236}">
                            <a16:creationId xmlns:a16="http://schemas.microsoft.com/office/drawing/2014/main" id="{ACFD4212-D222-402B-26BC-5A0EBF5F0D7A}"/>
                          </a:ext>
                        </a:extLst>
                      </p:cNvPr>
                      <p:cNvPicPr/>
                      <p:nvPr/>
                    </p:nvPicPr>
                    <p:blipFill>
                      <a:blip r:embed="rId15"/>
                      <a:stretch>
                        <a:fillRect/>
                      </a:stretch>
                    </p:blipFill>
                    <p:spPr>
                      <a:xfrm>
                        <a:off x="3277618" y="4142509"/>
                        <a:ext cx="3209693" cy="2455999"/>
                      </a:xfrm>
                      <a:prstGeom prst="rect">
                        <a:avLst/>
                      </a:prstGeom>
                    </p:spPr>
                  </p:pic>
                </p:oleObj>
              </mc:Fallback>
            </mc:AlternateContent>
          </a:graphicData>
        </a:graphic>
      </p:graphicFrame>
      <p:sp>
        <p:nvSpPr>
          <p:cNvPr id="7" name="矢印: 上下 6">
            <a:extLst>
              <a:ext uri="{FF2B5EF4-FFF2-40B4-BE49-F238E27FC236}">
                <a16:creationId xmlns:a16="http://schemas.microsoft.com/office/drawing/2014/main" id="{81513F5F-797F-46F4-8C32-67029B911294}"/>
              </a:ext>
            </a:extLst>
          </p:cNvPr>
          <p:cNvSpPr/>
          <p:nvPr/>
        </p:nvSpPr>
        <p:spPr>
          <a:xfrm>
            <a:off x="5295378" y="4602892"/>
            <a:ext cx="342437" cy="128491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000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94A11-F61F-A812-9917-01195D27A9F7}"/>
              </a:ext>
            </a:extLst>
          </p:cNvPr>
          <p:cNvSpPr>
            <a:spLocks noGrp="1"/>
          </p:cNvSpPr>
          <p:nvPr>
            <p:ph type="title"/>
          </p:nvPr>
        </p:nvSpPr>
        <p:spPr/>
        <p:txBody>
          <a:bodyPr/>
          <a:lstStyle/>
          <a:p>
            <a:r>
              <a:rPr kumimoji="1" lang="en-US" altLang="ja-JP"/>
              <a:t>WANS</a:t>
            </a:r>
            <a:r>
              <a:rPr kumimoji="1" lang="ja-JP" altLang="en-US"/>
              <a:t>（</a:t>
            </a:r>
            <a:r>
              <a:rPr kumimoji="1" lang="en-US" altLang="ja-JP"/>
              <a:t>Graphitic</a:t>
            </a:r>
            <a:r>
              <a:rPr kumimoji="1" lang="ja-JP" altLang="en-US"/>
              <a:t> </a:t>
            </a:r>
            <a:r>
              <a:rPr kumimoji="1" lang="en-US" altLang="ja-JP"/>
              <a:t>layers</a:t>
            </a:r>
            <a:r>
              <a:rPr kumimoji="1" lang="ja-JP" altLang="en-US"/>
              <a:t>）</a:t>
            </a:r>
          </a:p>
        </p:txBody>
      </p:sp>
      <p:sp>
        <p:nvSpPr>
          <p:cNvPr id="3" name="コンテンツ プレースホルダー 2">
            <a:extLst>
              <a:ext uri="{FF2B5EF4-FFF2-40B4-BE49-F238E27FC236}">
                <a16:creationId xmlns:a16="http://schemas.microsoft.com/office/drawing/2014/main" id="{2C259E64-874A-051C-4B27-896B0F09E254}"/>
              </a:ext>
            </a:extLst>
          </p:cNvPr>
          <p:cNvSpPr>
            <a:spLocks noGrp="1"/>
          </p:cNvSpPr>
          <p:nvPr>
            <p:ph idx="1"/>
          </p:nvPr>
        </p:nvSpPr>
        <p:spPr>
          <a:xfrm>
            <a:off x="5728773" y="5678071"/>
            <a:ext cx="6064747" cy="1240970"/>
          </a:xfrm>
        </p:spPr>
        <p:txBody>
          <a:bodyPr>
            <a:normAutofit/>
          </a:bodyPr>
          <a:lstStyle/>
          <a:p>
            <a:pPr>
              <a:lnSpc>
                <a:spcPct val="100000"/>
              </a:lnSpc>
            </a:pPr>
            <a:r>
              <a:rPr lang="en-US" altLang="ja-JP" sz="2800" i="1" dirty="0" err="1">
                <a:effectLst>
                  <a:glow rad="127000">
                    <a:schemeClr val="bg1"/>
                  </a:glow>
                </a:effectLst>
              </a:rPr>
              <a:t>c</a:t>
            </a:r>
            <a:r>
              <a:rPr lang="en-US" altLang="ja-JP" sz="2800" baseline="-25000" dirty="0" err="1">
                <a:effectLst>
                  <a:glow rad="127000">
                    <a:schemeClr val="bg1"/>
                  </a:glow>
                </a:effectLst>
              </a:rPr>
              <a:t>HC</a:t>
            </a:r>
            <a:r>
              <a:rPr lang="en-US" altLang="ja-JP" sz="2800" dirty="0">
                <a:effectLst>
                  <a:glow rad="127000">
                    <a:schemeClr val="bg1"/>
                  </a:glow>
                </a:effectLst>
              </a:rPr>
              <a:t> : </a:t>
            </a:r>
            <a:r>
              <a:rPr lang="en-US" altLang="ja-JP" sz="2400" dirty="0">
                <a:effectLst>
                  <a:glow rad="127000">
                    <a:schemeClr val="bg1"/>
                  </a:glow>
                </a:effectLst>
              </a:rPr>
              <a:t>Decrease and stabilize</a:t>
            </a:r>
          </a:p>
          <a:p>
            <a:pPr>
              <a:lnSpc>
                <a:spcPct val="100000"/>
              </a:lnSpc>
            </a:pPr>
            <a:r>
              <a:rPr kumimoji="1" lang="en-US" altLang="ja-JP" sz="2800" i="1" dirty="0" err="1">
                <a:effectLst>
                  <a:glow rad="127000">
                    <a:schemeClr val="bg1"/>
                  </a:glow>
                </a:effectLst>
              </a:rPr>
              <a:t>w</a:t>
            </a:r>
            <a:r>
              <a:rPr kumimoji="1" lang="en-US" altLang="ja-JP" sz="2800" baseline="-25000" dirty="0" err="1">
                <a:effectLst>
                  <a:glow rad="127000">
                    <a:schemeClr val="bg1"/>
                  </a:glow>
                </a:effectLst>
              </a:rPr>
              <a:t>HC</a:t>
            </a:r>
            <a:r>
              <a:rPr lang="en-US" altLang="ja-JP" sz="2800" dirty="0">
                <a:effectLst>
                  <a:glow rad="127000">
                    <a:schemeClr val="bg1"/>
                  </a:glow>
                </a:effectLst>
              </a:rPr>
              <a:t> : </a:t>
            </a:r>
            <a:r>
              <a:rPr kumimoji="1" lang="en-US" altLang="ja-JP" sz="2400" dirty="0">
                <a:effectLst>
                  <a:glow rad="127000">
                    <a:schemeClr val="bg1"/>
                  </a:glow>
                </a:effectLst>
              </a:rPr>
              <a:t>It </a:t>
            </a:r>
            <a:r>
              <a:rPr lang="en-US" altLang="ja-JP" sz="2400" dirty="0">
                <a:effectLst>
                  <a:glow rad="127000">
                    <a:schemeClr val="bg1"/>
                  </a:glow>
                </a:effectLst>
              </a:rPr>
              <a:t>behaves constant at </a:t>
            </a:r>
            <a:r>
              <a:rPr kumimoji="1" lang="en-US" altLang="ja-JP" sz="2400" dirty="0">
                <a:effectLst>
                  <a:glow rad="127000">
                    <a:schemeClr val="bg1"/>
                  </a:glow>
                </a:effectLst>
              </a:rPr>
              <a:t>plateau region</a:t>
            </a:r>
          </a:p>
        </p:txBody>
      </p:sp>
      <p:sp>
        <p:nvSpPr>
          <p:cNvPr id="4" name="スライド番号プレースホルダー 3">
            <a:extLst>
              <a:ext uri="{FF2B5EF4-FFF2-40B4-BE49-F238E27FC236}">
                <a16:creationId xmlns:a16="http://schemas.microsoft.com/office/drawing/2014/main" id="{68C341C7-C304-5D08-E9EF-52D23F45F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8EA9-4F05-4C26-ADFA-1D3F195C16F2}" type="slidenum">
              <a:rPr kumimoji="1" lang="ja-JP" altLang="en-US" sz="2000" b="0" i="0" u="none" strike="noStrike" kern="1200" cap="none" spc="0" normalizeH="0" baseline="0" noProof="0" smtClean="0">
                <a:ln>
                  <a:noFill/>
                </a:ln>
                <a:solidFill>
                  <a:prstClr val="black">
                    <a:tint val="75000"/>
                  </a:prstClr>
                </a:solidFill>
                <a:effectLst/>
                <a:uLnTx/>
                <a:uFillTx/>
                <a:latin typeface="calib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000" b="0" i="0" u="none" strike="noStrike" kern="1200" cap="none" spc="0" normalizeH="0" baseline="0" noProof="0">
              <a:ln>
                <a:noFill/>
              </a:ln>
              <a:solidFill>
                <a:prstClr val="black">
                  <a:tint val="75000"/>
                </a:prstClr>
              </a:solidFill>
              <a:effectLst/>
              <a:uLnTx/>
              <a:uFillTx/>
              <a:latin typeface="calibi"/>
              <a:ea typeface="游ゴシック" panose="020B0400000000000000" pitchFamily="50" charset="-128"/>
              <a:cs typeface="+mn-cs"/>
            </a:endParaRPr>
          </a:p>
        </p:txBody>
      </p:sp>
      <p:cxnSp>
        <p:nvCxnSpPr>
          <p:cNvPr id="27" name="直線コネクタ 26">
            <a:extLst>
              <a:ext uri="{FF2B5EF4-FFF2-40B4-BE49-F238E27FC236}">
                <a16:creationId xmlns:a16="http://schemas.microsoft.com/office/drawing/2014/main" id="{2903D898-26A6-63CB-C8C0-A8A70CD9FD4B}"/>
              </a:ext>
            </a:extLst>
          </p:cNvPr>
          <p:cNvCxnSpPr>
            <a:cxnSpLocks/>
          </p:cNvCxnSpPr>
          <p:nvPr/>
        </p:nvCxnSpPr>
        <p:spPr>
          <a:xfrm>
            <a:off x="5728773" y="3635829"/>
            <a:ext cx="0" cy="150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25B211A-233F-0AE0-80CE-2BA5CF345C80}"/>
              </a:ext>
            </a:extLst>
          </p:cNvPr>
          <p:cNvCxnSpPr>
            <a:cxnSpLocks/>
          </p:cNvCxnSpPr>
          <p:nvPr/>
        </p:nvCxnSpPr>
        <p:spPr>
          <a:xfrm>
            <a:off x="6346462" y="3597729"/>
            <a:ext cx="0" cy="1573085"/>
          </a:xfrm>
          <a:prstGeom prst="line">
            <a:avLst/>
          </a:prstGeom>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95B5E6D-1011-7176-793C-789AE76FB65F}"/>
              </a:ext>
            </a:extLst>
          </p:cNvPr>
          <p:cNvSpPr/>
          <p:nvPr/>
        </p:nvSpPr>
        <p:spPr>
          <a:xfrm>
            <a:off x="4608695" y="3430425"/>
            <a:ext cx="2189669" cy="20422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6CB52354-9216-2EB7-E2E9-5233A2633DCC}"/>
              </a:ext>
            </a:extLst>
          </p:cNvPr>
          <p:cNvPicPr>
            <a:picLocks noChangeAspect="1"/>
          </p:cNvPicPr>
          <p:nvPr/>
        </p:nvPicPr>
        <p:blipFill>
          <a:blip r:embed="rId2"/>
          <a:stretch>
            <a:fillRect/>
          </a:stretch>
        </p:blipFill>
        <p:spPr>
          <a:xfrm>
            <a:off x="40312" y="3628793"/>
            <a:ext cx="2352541" cy="2542313"/>
          </a:xfrm>
          <a:prstGeom prst="rect">
            <a:avLst/>
          </a:prstGeom>
        </p:spPr>
      </p:pic>
      <p:pic>
        <p:nvPicPr>
          <p:cNvPr id="16" name="図 15">
            <a:extLst>
              <a:ext uri="{FF2B5EF4-FFF2-40B4-BE49-F238E27FC236}">
                <a16:creationId xmlns:a16="http://schemas.microsoft.com/office/drawing/2014/main" id="{0F52C4CB-11E9-89CA-34A0-BFC270936273}"/>
              </a:ext>
            </a:extLst>
          </p:cNvPr>
          <p:cNvPicPr>
            <a:picLocks noChangeAspect="1"/>
          </p:cNvPicPr>
          <p:nvPr/>
        </p:nvPicPr>
        <p:blipFill>
          <a:blip r:embed="rId3"/>
          <a:stretch>
            <a:fillRect/>
          </a:stretch>
        </p:blipFill>
        <p:spPr>
          <a:xfrm>
            <a:off x="47590" y="1094475"/>
            <a:ext cx="2351932" cy="2541655"/>
          </a:xfrm>
          <a:prstGeom prst="rect">
            <a:avLst/>
          </a:prstGeom>
        </p:spPr>
      </p:pic>
      <p:pic>
        <p:nvPicPr>
          <p:cNvPr id="21" name="図 20">
            <a:extLst>
              <a:ext uri="{FF2B5EF4-FFF2-40B4-BE49-F238E27FC236}">
                <a16:creationId xmlns:a16="http://schemas.microsoft.com/office/drawing/2014/main" id="{538E9DA3-E8D6-68E0-6D59-4189B60F131A}"/>
              </a:ext>
            </a:extLst>
          </p:cNvPr>
          <p:cNvPicPr>
            <a:picLocks noChangeAspect="1"/>
          </p:cNvPicPr>
          <p:nvPr/>
        </p:nvPicPr>
        <p:blipFill>
          <a:blip r:embed="rId4"/>
          <a:stretch>
            <a:fillRect/>
          </a:stretch>
        </p:blipFill>
        <p:spPr>
          <a:xfrm>
            <a:off x="2392853" y="1097814"/>
            <a:ext cx="2777469" cy="5076631"/>
          </a:xfrm>
          <a:prstGeom prst="rect">
            <a:avLst/>
          </a:prstGeom>
        </p:spPr>
      </p:pic>
      <p:grpSp>
        <p:nvGrpSpPr>
          <p:cNvPr id="31" name="グループ化 30">
            <a:extLst>
              <a:ext uri="{FF2B5EF4-FFF2-40B4-BE49-F238E27FC236}">
                <a16:creationId xmlns:a16="http://schemas.microsoft.com/office/drawing/2014/main" id="{57A4F00B-5177-8DBE-3A90-20E663ECA167}"/>
              </a:ext>
            </a:extLst>
          </p:cNvPr>
          <p:cNvGrpSpPr/>
          <p:nvPr/>
        </p:nvGrpSpPr>
        <p:grpSpPr>
          <a:xfrm>
            <a:off x="5495727" y="2178285"/>
            <a:ext cx="5858073" cy="3378034"/>
            <a:chOff x="5372100" y="2689391"/>
            <a:chExt cx="5858073" cy="3378034"/>
          </a:xfrm>
        </p:grpSpPr>
        <p:pic>
          <p:nvPicPr>
            <p:cNvPr id="23" name="図 22">
              <a:extLst>
                <a:ext uri="{FF2B5EF4-FFF2-40B4-BE49-F238E27FC236}">
                  <a16:creationId xmlns:a16="http://schemas.microsoft.com/office/drawing/2014/main" id="{6E50D83B-2744-EAD9-A4B7-02DDB8821AAC}"/>
                </a:ext>
              </a:extLst>
            </p:cNvPr>
            <p:cNvPicPr>
              <a:picLocks noChangeAspect="1"/>
            </p:cNvPicPr>
            <p:nvPr/>
          </p:nvPicPr>
          <p:blipFill>
            <a:blip r:embed="rId5"/>
            <a:stretch>
              <a:fillRect/>
            </a:stretch>
          </p:blipFill>
          <p:spPr>
            <a:xfrm>
              <a:off x="5495925" y="3002611"/>
              <a:ext cx="2867124" cy="3064814"/>
            </a:xfrm>
            <a:prstGeom prst="rect">
              <a:avLst/>
            </a:prstGeom>
          </p:spPr>
        </p:pic>
        <p:pic>
          <p:nvPicPr>
            <p:cNvPr id="24" name="図 23">
              <a:extLst>
                <a:ext uri="{FF2B5EF4-FFF2-40B4-BE49-F238E27FC236}">
                  <a16:creationId xmlns:a16="http://schemas.microsoft.com/office/drawing/2014/main" id="{CE4E6C2E-C8E2-7A84-4C86-348942CC6EB0}"/>
                </a:ext>
              </a:extLst>
            </p:cNvPr>
            <p:cNvPicPr>
              <a:picLocks noChangeAspect="1"/>
            </p:cNvPicPr>
            <p:nvPr/>
          </p:nvPicPr>
          <p:blipFill>
            <a:blip r:embed="rId6"/>
            <a:stretch>
              <a:fillRect/>
            </a:stretch>
          </p:blipFill>
          <p:spPr>
            <a:xfrm>
              <a:off x="8363049" y="3002611"/>
              <a:ext cx="2867124" cy="3064814"/>
            </a:xfrm>
            <a:prstGeom prst="rect">
              <a:avLst/>
            </a:prstGeom>
          </p:spPr>
        </p:pic>
        <p:sp>
          <p:nvSpPr>
            <p:cNvPr id="29" name="四角形: 角を丸くする 28">
              <a:extLst>
                <a:ext uri="{FF2B5EF4-FFF2-40B4-BE49-F238E27FC236}">
                  <a16:creationId xmlns:a16="http://schemas.microsoft.com/office/drawing/2014/main" id="{1BF480FA-5AC0-8DD8-F96C-F709CAC54E9F}"/>
                </a:ext>
              </a:extLst>
            </p:cNvPr>
            <p:cNvSpPr/>
            <p:nvPr/>
          </p:nvSpPr>
          <p:spPr>
            <a:xfrm>
              <a:off x="5372100" y="2689391"/>
              <a:ext cx="495300" cy="5048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A2945A51-236D-20CB-0817-0C094F37C01B}"/>
                </a:ext>
              </a:extLst>
            </p:cNvPr>
            <p:cNvSpPr/>
            <p:nvPr/>
          </p:nvSpPr>
          <p:spPr>
            <a:xfrm>
              <a:off x="8193352" y="2790177"/>
              <a:ext cx="495300" cy="5048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5F2D5950-764F-410A-B8CD-17FB9753BFC2}"/>
                  </a:ext>
                </a:extLst>
              </p:cNvPr>
              <p:cNvSpPr txBox="1"/>
              <p:nvPr/>
            </p:nvSpPr>
            <p:spPr>
              <a:xfrm>
                <a:off x="5495925" y="1155211"/>
                <a:ext cx="6696075" cy="161909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ja-JP" b="1" i="1" smtClean="0">
                          <a:latin typeface="Cambria Math" panose="02040503050406030204" pitchFamily="18" charset="0"/>
                          <a:ea typeface="Calibri" panose="020F0502020204030204" pitchFamily="34" charset="0"/>
                          <a:cs typeface="Times New Roman" panose="02020603050405020304" pitchFamily="18" charset="0"/>
                        </a:rPr>
                        <m:t>𝑰</m:t>
                      </m:r>
                      <m:d>
                        <m:d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a:latin typeface="Cambria Math" panose="02040503050406030204" pitchFamily="18" charset="0"/>
                              <a:ea typeface="Calibri" panose="020F0502020204030204" pitchFamily="34" charset="0"/>
                              <a:cs typeface="Times New Roman" panose="02020603050405020304" pitchFamily="18" charset="0"/>
                            </a:rPr>
                            <m:t>𝑸</m:t>
                          </m:r>
                        </m:e>
                      </m:d>
                      <m:r>
                        <a:rPr lang="en-US" altLang="ja-JP" b="1" i="1">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𝑰</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𝐞𝐥𝐞𝐜𝐭𝐫𝐨𝐥𝐲𝐭𝐞</m:t>
                          </m:r>
                        </m:sub>
                      </m:sSub>
                      <m:d>
                        <m:d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𝐞𝐥𝐞𝐜𝐭𝐫𝐨𝐥𝐲𝐭𝐞</m:t>
                                      </m:r>
                                    </m:sub>
                                  </m:sSub>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num>
                            <m:den>
                              <m:r>
                                <a:rPr lang="en-US" altLang="ja-JP" b="1" i="1">
                                  <a:latin typeface="Cambria Math" panose="02040503050406030204" pitchFamily="18" charset="0"/>
                                  <a:ea typeface="Calibri" panose="020F0502020204030204" pitchFamily="34" charset="0"/>
                                  <a:cs typeface="Times New Roman" panose="02020603050405020304" pitchFamily="18" charset="0"/>
                                </a:rPr>
                                <m:t>𝟒</m:t>
                              </m:r>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a:latin typeface="Cambria Math" panose="02040503050406030204" pitchFamily="18" charset="0"/>
                                          <a:ea typeface="Calibri" panose="020F0502020204030204" pitchFamily="34" charset="0"/>
                                          <a:cs typeface="Times New Roman" panose="02020603050405020304" pitchFamily="18" charset="0"/>
                                        </a:rPr>
                                        <m:t>𝑸</m:t>
                                      </m:r>
                                      <m:r>
                                        <a:rPr lang="en-US" altLang="ja-JP" b="1" i="1">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𝒄</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𝐞𝐥𝐞𝐜𝐭𝐫𝐨𝐥𝐲𝐭𝐞</m:t>
                                          </m:r>
                                        </m:sub>
                                      </m:sSub>
                                    </m:e>
                                  </m:d>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r>
                                <a:rPr lang="en-US" altLang="ja-JP" b="1" i="1">
                                  <a:latin typeface="Cambria Math" panose="02040503050406030204" pitchFamily="18" charset="0"/>
                                  <a:ea typeface="Calibri" panose="020F0502020204030204" pitchFamily="34" charset="0"/>
                                  <a:cs typeface="Times New Roman" panose="02020603050405020304" pitchFamily="18" charset="0"/>
                                </a:rPr>
                                <m:t>+</m:t>
                              </m:r>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𝐞𝐥𝐞𝐜𝐭𝐫𝐨𝐥𝐲𝐭𝐞</m:t>
                                      </m:r>
                                    </m:sub>
                                  </m:sSub>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den>
                          </m:f>
                        </m:e>
                      </m:d>
                    </m:oMath>
                  </m:oMathPara>
                </a14:m>
                <a:endParaRPr lang="en-US" altLang="ja-JP" b="1" i="1" dirty="0">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altLang="ja-JP" b="1" i="0" smtClean="0">
                          <a:solidFill>
                            <a:srgbClr val="7030A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𝑰</m:t>
                          </m:r>
                        </m:e>
                        <m:sub>
                          <m:r>
                            <a:rPr lang="en-US" altLang="ja-JP" b="1">
                              <a:solidFill>
                                <a:srgbClr val="7030A0"/>
                              </a:solidFill>
                              <a:latin typeface="Cambria Math" panose="02040503050406030204" pitchFamily="18" charset="0"/>
                              <a:ea typeface="Calibri" panose="020F0502020204030204" pitchFamily="34" charset="0"/>
                              <a:cs typeface="Times New Roman" panose="02020603050405020304" pitchFamily="18" charset="0"/>
                            </a:rPr>
                            <m:t>𝐇𝐂</m:t>
                          </m:r>
                        </m:sub>
                      </m:sSub>
                      <m:d>
                        <m:d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solidFill>
                                            <a:srgbClr val="7030A0"/>
                                          </a:solidFill>
                                          <a:latin typeface="Cambria Math" panose="02040503050406030204" pitchFamily="18" charset="0"/>
                                          <a:ea typeface="Calibri" panose="020F0502020204030204" pitchFamily="34" charset="0"/>
                                          <a:cs typeface="Times New Roman" panose="02020603050405020304" pitchFamily="18" charset="0"/>
                                        </a:rPr>
                                        <m:t>𝐇𝐂</m:t>
                                      </m:r>
                                    </m:sub>
                                  </m:sSub>
                                </m:e>
                                <m:sup>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𝟐</m:t>
                                  </m:r>
                                </m:sup>
                              </m:sSup>
                            </m:num>
                            <m:den>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𝟒</m:t>
                              </m:r>
                              <m:sSup>
                                <m:sSup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𝑸</m:t>
                                      </m:r>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𝒄</m:t>
                                          </m:r>
                                        </m:e>
                                        <m:sub>
                                          <m:r>
                                            <a:rPr lang="en-US" altLang="ja-JP" b="1">
                                              <a:solidFill>
                                                <a:srgbClr val="7030A0"/>
                                              </a:solidFill>
                                              <a:latin typeface="Cambria Math" panose="02040503050406030204" pitchFamily="18" charset="0"/>
                                              <a:ea typeface="Calibri" panose="020F0502020204030204" pitchFamily="34" charset="0"/>
                                              <a:cs typeface="Times New Roman" panose="02020603050405020304" pitchFamily="18" charset="0"/>
                                            </a:rPr>
                                            <m:t>𝐇𝐂</m:t>
                                          </m:r>
                                        </m:sub>
                                      </m:sSub>
                                    </m:e>
                                  </m:d>
                                </m:e>
                                <m:sup>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solidFill>
                                            <a:srgbClr val="7030A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solidFill>
                                            <a:srgbClr val="7030A0"/>
                                          </a:solidFill>
                                          <a:latin typeface="Cambria Math" panose="02040503050406030204" pitchFamily="18" charset="0"/>
                                          <a:ea typeface="Calibri" panose="020F0502020204030204" pitchFamily="34" charset="0"/>
                                          <a:cs typeface="Times New Roman" panose="02020603050405020304" pitchFamily="18" charset="0"/>
                                        </a:rPr>
                                        <m:t>𝐇𝐂</m:t>
                                      </m:r>
                                    </m:sub>
                                  </m:sSub>
                                </m:e>
                                <m:sup>
                                  <m:r>
                                    <a:rPr lang="en-US" altLang="ja-JP" b="1" i="1">
                                      <a:solidFill>
                                        <a:srgbClr val="7030A0"/>
                                      </a:solidFill>
                                      <a:latin typeface="Cambria Math" panose="02040503050406030204" pitchFamily="18" charset="0"/>
                                      <a:ea typeface="Calibri" panose="020F0502020204030204" pitchFamily="34" charset="0"/>
                                      <a:cs typeface="Times New Roman" panose="02020603050405020304" pitchFamily="18" charset="0"/>
                                    </a:rPr>
                                    <m:t>𝟐</m:t>
                                  </m:r>
                                </m:sup>
                              </m:sSup>
                            </m:den>
                          </m:f>
                        </m:e>
                      </m:d>
                      <m:r>
                        <m:rPr>
                          <m:nor/>
                        </m:rPr>
                        <a:rPr lang="en-US" altLang="ja-JP" b="1" dirty="0">
                          <a:latin typeface="Calibri" panose="020F0502020204030204" pitchFamily="34" charset="0"/>
                          <a:ea typeface="Calibri" panose="020F0502020204030204" pitchFamily="34" charset="0"/>
                          <a:cs typeface="Calibri" panose="020F0502020204030204" pitchFamily="34" charset="0"/>
                        </a:rPr>
                        <m:t>	</m:t>
                      </m:r>
                      <m:r>
                        <a:rPr lang="en-US" altLang="ja-JP" b="1" i="1">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𝑰</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𝐍𝐚</m:t>
                          </m:r>
                        </m:sub>
                      </m:sSub>
                      <m:d>
                        <m:d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𝐍𝐚</m:t>
                                      </m:r>
                                    </m:sub>
                                  </m:sSub>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num>
                            <m:den>
                              <m:r>
                                <a:rPr lang="en-US" altLang="ja-JP" b="1" i="1">
                                  <a:latin typeface="Cambria Math" panose="02040503050406030204" pitchFamily="18" charset="0"/>
                                  <a:ea typeface="Calibri" panose="020F0502020204030204" pitchFamily="34" charset="0"/>
                                  <a:cs typeface="Times New Roman" panose="02020603050405020304" pitchFamily="18" charset="0"/>
                                </a:rPr>
                                <m:t>𝟒</m:t>
                              </m:r>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a:latin typeface="Cambria Math" panose="02040503050406030204" pitchFamily="18" charset="0"/>
                                          <a:ea typeface="Calibri" panose="020F0502020204030204" pitchFamily="34" charset="0"/>
                                          <a:cs typeface="Times New Roman" panose="02020603050405020304" pitchFamily="18" charset="0"/>
                                        </a:rPr>
                                        <m:t>𝑸</m:t>
                                      </m:r>
                                      <m:r>
                                        <a:rPr lang="en-US" altLang="ja-JP" b="1" i="1">
                                          <a:latin typeface="Cambria Math" panose="02040503050406030204" pitchFamily="18" charset="0"/>
                                          <a:ea typeface="Calibri" panose="020F0502020204030204" pitchFamily="34" charset="0"/>
                                          <a:cs typeface="Times New Roman" panose="02020603050405020304" pitchFamily="18" charset="0"/>
                                        </a:rPr>
                                        <m:t>−</m:t>
                                      </m:r>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𝒄</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𝐍𝐚</m:t>
                                          </m:r>
                                        </m:sub>
                                      </m:sSub>
                                    </m:e>
                                  </m:d>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r>
                                <a:rPr lang="en-US" altLang="ja-JP" b="1" i="1">
                                  <a:latin typeface="Cambria Math" panose="02040503050406030204" pitchFamily="18" charset="0"/>
                                  <a:ea typeface="Calibri" panose="020F0502020204030204" pitchFamily="34" charset="0"/>
                                  <a:cs typeface="Times New Roman" panose="02020603050405020304" pitchFamily="18" charset="0"/>
                                </a:rPr>
                                <m:t>+</m:t>
                              </m:r>
                              <m:sSup>
                                <m:sSup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a:latin typeface="Cambria Math" panose="02040503050406030204" pitchFamily="18" charset="0"/>
                                          <a:ea typeface="Calibri" panose="020F0502020204030204" pitchFamily="34" charset="0"/>
                                          <a:cs typeface="Times New Roman" panose="02020603050405020304" pitchFamily="18" charset="0"/>
                                        </a:rPr>
                                        <m:t>𝒘</m:t>
                                      </m:r>
                                    </m:e>
                                    <m:sub>
                                      <m:r>
                                        <a:rPr lang="en-US" altLang="ja-JP" b="1">
                                          <a:latin typeface="Cambria Math" panose="02040503050406030204" pitchFamily="18" charset="0"/>
                                          <a:ea typeface="Calibri" panose="020F0502020204030204" pitchFamily="34" charset="0"/>
                                          <a:cs typeface="Times New Roman" panose="02020603050405020304" pitchFamily="18" charset="0"/>
                                        </a:rPr>
                                        <m:t>𝐍𝐚</m:t>
                                      </m:r>
                                    </m:sub>
                                  </m:sSub>
                                </m:e>
                                <m:sup>
                                  <m:r>
                                    <a:rPr lang="en-US" altLang="ja-JP" b="1" i="1">
                                      <a:latin typeface="Cambria Math" panose="02040503050406030204" pitchFamily="18" charset="0"/>
                                      <a:ea typeface="Calibri" panose="020F0502020204030204" pitchFamily="34" charset="0"/>
                                      <a:cs typeface="Times New Roman" panose="02020603050405020304" pitchFamily="18" charset="0"/>
                                    </a:rPr>
                                    <m:t>𝟐</m:t>
                                  </m:r>
                                </m:sup>
                              </m:sSup>
                            </m:den>
                          </m:f>
                        </m:e>
                      </m:d>
                      <m:r>
                        <a:rPr lang="en-US" altLang="ja-JP" b="1" i="1">
                          <a:latin typeface="Cambria Math" panose="02040503050406030204" pitchFamily="18" charset="0"/>
                          <a:ea typeface="Calibri" panose="020F0502020204030204" pitchFamily="34" charset="0"/>
                          <a:cs typeface="Times New Roman" panose="02020603050405020304" pitchFamily="18" charset="0"/>
                        </a:rPr>
                        <m:t>+</m:t>
                      </m:r>
                      <m:r>
                        <a:rPr lang="en-US" altLang="ja-JP" b="1" i="1" smtClean="0">
                          <a:latin typeface="Cambria Math" panose="02040503050406030204" pitchFamily="18" charset="0"/>
                          <a:ea typeface="Calibri" panose="020F0502020204030204" pitchFamily="34" charset="0"/>
                          <a:cs typeface="Times New Roman" panose="02020603050405020304" pitchFamily="18" charset="0"/>
                        </a:rPr>
                        <m:t>𝑩</m:t>
                      </m:r>
                      <m:r>
                        <a:rPr lang="en-US" altLang="ja-JP" b="1" i="1" smtClean="0">
                          <a:latin typeface="Cambria Math" panose="02040503050406030204" pitchFamily="18" charset="0"/>
                          <a:ea typeface="Calibri" panose="020F0502020204030204" pitchFamily="34" charset="0"/>
                          <a:cs typeface="Times New Roman" panose="02020603050405020304" pitchFamily="18" charset="0"/>
                        </a:rPr>
                        <m:t>.</m:t>
                      </m:r>
                      <m:r>
                        <a:rPr lang="en-US" altLang="ja-JP" b="1" i="1" smtClean="0">
                          <a:latin typeface="Cambria Math" panose="02040503050406030204" pitchFamily="18" charset="0"/>
                          <a:ea typeface="Calibri" panose="020F0502020204030204" pitchFamily="34" charset="0"/>
                          <a:cs typeface="Times New Roman" panose="02020603050405020304" pitchFamily="18" charset="0"/>
                        </a:rPr>
                        <m:t>𝑮</m:t>
                      </m:r>
                    </m:oMath>
                  </m:oMathPara>
                </a14:m>
                <a:endParaRPr lang="en-US" altLang="ja-JP"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2" name="テキスト ボックス 21">
                <a:extLst>
                  <a:ext uri="{FF2B5EF4-FFF2-40B4-BE49-F238E27FC236}">
                    <a16:creationId xmlns:a16="http://schemas.microsoft.com/office/drawing/2014/main" id="{5F2D5950-764F-410A-B8CD-17FB9753BFC2}"/>
                  </a:ext>
                </a:extLst>
              </p:cNvPr>
              <p:cNvSpPr txBox="1">
                <a:spLocks noRot="1" noChangeAspect="1" noMove="1" noResize="1" noEditPoints="1" noAdjustHandles="1" noChangeArrowheads="1" noChangeShapeType="1" noTextEdit="1"/>
              </p:cNvSpPr>
              <p:nvPr/>
            </p:nvSpPr>
            <p:spPr>
              <a:xfrm>
                <a:off x="5495925" y="1155211"/>
                <a:ext cx="6696075" cy="1619098"/>
              </a:xfrm>
              <a:prstGeom prst="rect">
                <a:avLst/>
              </a:prstGeom>
              <a:blipFill>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496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2E0FC6-3543-D6CB-AD57-909A4A26AD54}"/>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BA687DFC-2FA8-8E0A-5804-7AA7DB3F19CA}"/>
              </a:ext>
            </a:extLst>
          </p:cNvPr>
          <p:cNvSpPr>
            <a:spLocks noGrp="1"/>
          </p:cNvSpPr>
          <p:nvPr>
            <p:ph idx="1"/>
          </p:nvPr>
        </p:nvSpPr>
        <p:spPr>
          <a:xfrm>
            <a:off x="12712379" y="4906855"/>
            <a:ext cx="4601021" cy="548003"/>
          </a:xfrm>
        </p:spPr>
        <p:txBody>
          <a:bodyPr>
            <a:normAutofit/>
          </a:bodyPr>
          <a:lstStyle/>
          <a:p>
            <a:pPr marL="457200" lvl="1" indent="0">
              <a:lnSpc>
                <a:spcPct val="140000"/>
              </a:lnSpc>
              <a:buNone/>
            </a:pPr>
            <a:r>
              <a:rPr kumimoji="1" lang="en-US" altLang="ja-JP" sz="1600" dirty="0"/>
              <a:t>R.</a:t>
            </a:r>
            <a:r>
              <a:rPr kumimoji="1" lang="ja-JP" altLang="en-US" sz="1600" dirty="0"/>
              <a:t> </a:t>
            </a:r>
            <a:r>
              <a:rPr kumimoji="1" lang="en-US" altLang="ja-JP" sz="1600" dirty="0"/>
              <a:t>C. Asher, J. Inorg. </a:t>
            </a:r>
            <a:r>
              <a:rPr kumimoji="1" lang="en-US" altLang="ja-JP" sz="1600" dirty="0" err="1"/>
              <a:t>Nucl</a:t>
            </a:r>
            <a:r>
              <a:rPr kumimoji="1" lang="en-US" altLang="ja-JP" sz="1600" dirty="0"/>
              <a:t>. Chem.</a:t>
            </a:r>
            <a:r>
              <a:rPr kumimoji="1" lang="ja-JP" altLang="en-US" sz="1600" dirty="0"/>
              <a:t> </a:t>
            </a:r>
            <a:r>
              <a:rPr lang="en-US" altLang="ja-JP" sz="1600" b="1" dirty="0"/>
              <a:t>10</a:t>
            </a:r>
            <a:r>
              <a:rPr lang="en-US" altLang="ja-JP" sz="1600" dirty="0"/>
              <a:t>,</a:t>
            </a:r>
            <a:r>
              <a:rPr lang="ja-JP" altLang="en-US" sz="1600" dirty="0"/>
              <a:t> </a:t>
            </a:r>
            <a:r>
              <a:rPr lang="en-US" altLang="ja-JP" sz="1600" dirty="0"/>
              <a:t>238</a:t>
            </a:r>
            <a:r>
              <a:rPr lang="ja-JP" altLang="en-US" sz="1600" dirty="0"/>
              <a:t> </a:t>
            </a:r>
            <a:r>
              <a:rPr lang="en-US" altLang="ja-JP" sz="1600" dirty="0"/>
              <a:t>(1959).</a:t>
            </a:r>
          </a:p>
        </p:txBody>
      </p:sp>
      <p:sp>
        <p:nvSpPr>
          <p:cNvPr id="4" name="スライド番号プレースホルダー 3">
            <a:extLst>
              <a:ext uri="{FF2B5EF4-FFF2-40B4-BE49-F238E27FC236}">
                <a16:creationId xmlns:a16="http://schemas.microsoft.com/office/drawing/2014/main" id="{44E087AA-ECA0-80C6-2729-8FB2C8CF3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8EA9-4F05-4C26-ADFA-1D3F195C16F2}" type="slidenum">
              <a:rPr kumimoji="1" lang="ja-JP" altLang="en-US" sz="2000" b="0" i="0" u="none" strike="noStrike" kern="1200" cap="none" spc="0" normalizeH="0" baseline="0" noProof="0" smtClean="0">
                <a:ln>
                  <a:noFill/>
                </a:ln>
                <a:solidFill>
                  <a:prstClr val="black">
                    <a:tint val="75000"/>
                  </a:prstClr>
                </a:solidFill>
                <a:effectLst/>
                <a:uLnTx/>
                <a:uFillTx/>
                <a:latin typeface="calib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2000" b="0" i="0" u="none" strike="noStrike" kern="1200" cap="none" spc="0" normalizeH="0" baseline="0" noProof="0">
              <a:ln>
                <a:noFill/>
              </a:ln>
              <a:solidFill>
                <a:prstClr val="black">
                  <a:tint val="75000"/>
                </a:prstClr>
              </a:solidFill>
              <a:effectLst/>
              <a:uLnTx/>
              <a:uFillTx/>
              <a:latin typeface="calibi"/>
              <a:ea typeface="游ゴシック" panose="020B0400000000000000" pitchFamily="50" charset="-128"/>
              <a:cs typeface="+mn-cs"/>
            </a:endParaRPr>
          </a:p>
        </p:txBody>
      </p:sp>
      <p:pic>
        <p:nvPicPr>
          <p:cNvPr id="59" name="図 58">
            <a:extLst>
              <a:ext uri="{FF2B5EF4-FFF2-40B4-BE49-F238E27FC236}">
                <a16:creationId xmlns:a16="http://schemas.microsoft.com/office/drawing/2014/main" id="{76CB8A7B-37AC-F999-F6BB-805748DD9C10}"/>
              </a:ext>
            </a:extLst>
          </p:cNvPr>
          <p:cNvPicPr>
            <a:picLocks noChangeAspect="1"/>
          </p:cNvPicPr>
          <p:nvPr/>
        </p:nvPicPr>
        <p:blipFill>
          <a:blip r:embed="rId3"/>
          <a:stretch>
            <a:fillRect/>
          </a:stretch>
        </p:blipFill>
        <p:spPr>
          <a:xfrm>
            <a:off x="657949" y="3574847"/>
            <a:ext cx="3600000" cy="3182530"/>
          </a:xfrm>
          <a:prstGeom prst="rect">
            <a:avLst/>
          </a:prstGeom>
        </p:spPr>
      </p:pic>
      <p:pic>
        <p:nvPicPr>
          <p:cNvPr id="61" name="図 60">
            <a:extLst>
              <a:ext uri="{FF2B5EF4-FFF2-40B4-BE49-F238E27FC236}">
                <a16:creationId xmlns:a16="http://schemas.microsoft.com/office/drawing/2014/main" id="{F2413D83-EBE3-3F16-BCA3-5FC4FE77E046}"/>
              </a:ext>
            </a:extLst>
          </p:cNvPr>
          <p:cNvPicPr>
            <a:picLocks noChangeAspect="1"/>
          </p:cNvPicPr>
          <p:nvPr/>
        </p:nvPicPr>
        <p:blipFill>
          <a:blip r:embed="rId4"/>
          <a:stretch>
            <a:fillRect/>
          </a:stretch>
        </p:blipFill>
        <p:spPr>
          <a:xfrm>
            <a:off x="657949" y="724040"/>
            <a:ext cx="3600000" cy="3182530"/>
          </a:xfrm>
          <a:prstGeom prst="rect">
            <a:avLst/>
          </a:prstGeom>
        </p:spPr>
      </p:pic>
      <p:sp>
        <p:nvSpPr>
          <p:cNvPr id="62" name="四角形: 角を丸くする 61">
            <a:extLst>
              <a:ext uri="{FF2B5EF4-FFF2-40B4-BE49-F238E27FC236}">
                <a16:creationId xmlns:a16="http://schemas.microsoft.com/office/drawing/2014/main" id="{E5FB02F6-75C6-639C-5455-C58F0CC122C5}"/>
              </a:ext>
            </a:extLst>
          </p:cNvPr>
          <p:cNvSpPr/>
          <p:nvPr/>
        </p:nvSpPr>
        <p:spPr>
          <a:xfrm>
            <a:off x="552812" y="701192"/>
            <a:ext cx="390525" cy="371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47699E79-4192-ABCD-0745-29CDE61C2020}"/>
              </a:ext>
            </a:extLst>
          </p:cNvPr>
          <p:cNvSpPr/>
          <p:nvPr/>
        </p:nvSpPr>
        <p:spPr>
          <a:xfrm>
            <a:off x="524237" y="3429000"/>
            <a:ext cx="390525" cy="371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a16="http://schemas.microsoft.com/office/drawing/2014/main" id="{1BFDE223-52E9-FBC9-DC65-8D3ADB174A3F}"/>
              </a:ext>
            </a:extLst>
          </p:cNvPr>
          <p:cNvGrpSpPr/>
          <p:nvPr/>
        </p:nvGrpSpPr>
        <p:grpSpPr>
          <a:xfrm>
            <a:off x="8234419" y="3163598"/>
            <a:ext cx="3735381" cy="2457834"/>
            <a:chOff x="4727520" y="325593"/>
            <a:chExt cx="3735381" cy="2457834"/>
          </a:xfrm>
        </p:grpSpPr>
        <p:sp>
          <p:nvSpPr>
            <p:cNvPr id="67" name="フリーフォーム: 図形 66">
              <a:extLst>
                <a:ext uri="{FF2B5EF4-FFF2-40B4-BE49-F238E27FC236}">
                  <a16:creationId xmlns:a16="http://schemas.microsoft.com/office/drawing/2014/main" id="{8C9D7C8B-3A70-0654-C1D5-07F63C005866}"/>
                </a:ext>
              </a:extLst>
            </p:cNvPr>
            <p:cNvSpPr/>
            <p:nvPr/>
          </p:nvSpPr>
          <p:spPr>
            <a:xfrm rot="666965">
              <a:off x="5238082" y="387927"/>
              <a:ext cx="683584" cy="364904"/>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E1D29F91-4B5E-9B6A-2EA6-2E1D06F1E744}"/>
                </a:ext>
              </a:extLst>
            </p:cNvPr>
            <p:cNvSpPr/>
            <p:nvPr/>
          </p:nvSpPr>
          <p:spPr>
            <a:xfrm rot="12975309">
              <a:off x="5134098" y="617133"/>
              <a:ext cx="779904" cy="591366"/>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9" name="フリーフォーム: 図形 68">
              <a:extLst>
                <a:ext uri="{FF2B5EF4-FFF2-40B4-BE49-F238E27FC236}">
                  <a16:creationId xmlns:a16="http://schemas.microsoft.com/office/drawing/2014/main" id="{3915000D-A292-92C4-D3F9-5C1DD431C85A}"/>
                </a:ext>
              </a:extLst>
            </p:cNvPr>
            <p:cNvSpPr/>
            <p:nvPr/>
          </p:nvSpPr>
          <p:spPr>
            <a:xfrm rot="12975309">
              <a:off x="5355837" y="582272"/>
              <a:ext cx="684992" cy="788463"/>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168919"/>
                <a:gd name="connsiteY0" fmla="*/ 352410 h 352410"/>
                <a:gd name="connsiteX1" fmla="*/ 305319 w 1168919"/>
                <a:gd name="connsiteY1" fmla="*/ 134199 h 352410"/>
                <a:gd name="connsiteX2" fmla="*/ 555872 w 1168919"/>
                <a:gd name="connsiteY2" fmla="*/ 56152 h 352410"/>
                <a:gd name="connsiteX3" fmla="*/ 777759 w 1168919"/>
                <a:gd name="connsiteY3" fmla="*/ 22439 h 352410"/>
                <a:gd name="connsiteX4" fmla="*/ 1168919 w 1168919"/>
                <a:gd name="connsiteY4" fmla="*/ 78319 h 352410"/>
                <a:gd name="connsiteX0" fmla="*/ 0 w 1168919"/>
                <a:gd name="connsiteY0" fmla="*/ 352410 h 352410"/>
                <a:gd name="connsiteX1" fmla="*/ 76427 w 1168919"/>
                <a:gd name="connsiteY1" fmla="*/ 183056 h 352410"/>
                <a:gd name="connsiteX2" fmla="*/ 555872 w 1168919"/>
                <a:gd name="connsiteY2" fmla="*/ 56152 h 352410"/>
                <a:gd name="connsiteX3" fmla="*/ 777759 w 1168919"/>
                <a:gd name="connsiteY3" fmla="*/ 22439 h 352410"/>
                <a:gd name="connsiteX4" fmla="*/ 1168919 w 1168919"/>
                <a:gd name="connsiteY4" fmla="*/ 78319 h 352410"/>
                <a:gd name="connsiteX0" fmla="*/ 11013 w 1108985"/>
                <a:gd name="connsiteY0" fmla="*/ 384506 h 384506"/>
                <a:gd name="connsiteX1" fmla="*/ 16493 w 1108985"/>
                <a:gd name="connsiteY1" fmla="*/ 183056 h 384506"/>
                <a:gd name="connsiteX2" fmla="*/ 495938 w 1108985"/>
                <a:gd name="connsiteY2" fmla="*/ 56152 h 384506"/>
                <a:gd name="connsiteX3" fmla="*/ 717825 w 1108985"/>
                <a:gd name="connsiteY3" fmla="*/ 22439 h 384506"/>
                <a:gd name="connsiteX4" fmla="*/ 1108985 w 1108985"/>
                <a:gd name="connsiteY4" fmla="*/ 78319 h 384506"/>
                <a:gd name="connsiteX0" fmla="*/ 42119 w 1140091"/>
                <a:gd name="connsiteY0" fmla="*/ 384506 h 384506"/>
                <a:gd name="connsiteX1" fmla="*/ 47599 w 1140091"/>
                <a:gd name="connsiteY1" fmla="*/ 183056 h 384506"/>
                <a:gd name="connsiteX2" fmla="*/ 527044 w 1140091"/>
                <a:gd name="connsiteY2" fmla="*/ 56152 h 384506"/>
                <a:gd name="connsiteX3" fmla="*/ 748931 w 1140091"/>
                <a:gd name="connsiteY3" fmla="*/ 22439 h 384506"/>
                <a:gd name="connsiteX4" fmla="*/ 1140091 w 1140091"/>
                <a:gd name="connsiteY4" fmla="*/ 78319 h 384506"/>
                <a:gd name="connsiteX0" fmla="*/ 35702 w 1133674"/>
                <a:gd name="connsiteY0" fmla="*/ 384506 h 384506"/>
                <a:gd name="connsiteX1" fmla="*/ 41182 w 1133674"/>
                <a:gd name="connsiteY1" fmla="*/ 183056 h 384506"/>
                <a:gd name="connsiteX2" fmla="*/ 426936 w 1133674"/>
                <a:gd name="connsiteY2" fmla="*/ 118387 h 384506"/>
                <a:gd name="connsiteX3" fmla="*/ 742514 w 1133674"/>
                <a:gd name="connsiteY3" fmla="*/ 22439 h 384506"/>
                <a:gd name="connsiteX4" fmla="*/ 1133674 w 1133674"/>
                <a:gd name="connsiteY4" fmla="*/ 78319 h 384506"/>
                <a:gd name="connsiteX0" fmla="*/ 32440 w 1130412"/>
                <a:gd name="connsiteY0" fmla="*/ 384506 h 384506"/>
                <a:gd name="connsiteX1" fmla="*/ 37920 w 1130412"/>
                <a:gd name="connsiteY1" fmla="*/ 183056 h 384506"/>
                <a:gd name="connsiteX2" fmla="*/ 374579 w 1130412"/>
                <a:gd name="connsiteY2" fmla="*/ 74219 h 384506"/>
                <a:gd name="connsiteX3" fmla="*/ 739252 w 1130412"/>
                <a:gd name="connsiteY3" fmla="*/ 22439 h 384506"/>
                <a:gd name="connsiteX4" fmla="*/ 1130412 w 1130412"/>
                <a:gd name="connsiteY4" fmla="*/ 78319 h 384506"/>
                <a:gd name="connsiteX0" fmla="*/ 32440 w 1207462"/>
                <a:gd name="connsiteY0" fmla="*/ 464463 h 464463"/>
                <a:gd name="connsiteX1" fmla="*/ 37920 w 1207462"/>
                <a:gd name="connsiteY1" fmla="*/ 263013 h 464463"/>
                <a:gd name="connsiteX2" fmla="*/ 374579 w 1207462"/>
                <a:gd name="connsiteY2" fmla="*/ 154176 h 464463"/>
                <a:gd name="connsiteX3" fmla="*/ 739252 w 1207462"/>
                <a:gd name="connsiteY3" fmla="*/ 102396 h 464463"/>
                <a:gd name="connsiteX4" fmla="*/ 1207462 w 1207462"/>
                <a:gd name="connsiteY4" fmla="*/ 38140 h 464463"/>
                <a:gd name="connsiteX0" fmla="*/ 32440 w 1207462"/>
                <a:gd name="connsiteY0" fmla="*/ 426323 h 426323"/>
                <a:gd name="connsiteX1" fmla="*/ 37920 w 1207462"/>
                <a:gd name="connsiteY1" fmla="*/ 224873 h 426323"/>
                <a:gd name="connsiteX2" fmla="*/ 374579 w 1207462"/>
                <a:gd name="connsiteY2" fmla="*/ 116036 h 426323"/>
                <a:gd name="connsiteX3" fmla="*/ 739252 w 1207462"/>
                <a:gd name="connsiteY3" fmla="*/ 64256 h 426323"/>
                <a:gd name="connsiteX4" fmla="*/ 1207462 w 1207462"/>
                <a:gd name="connsiteY4" fmla="*/ 0 h 42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2" h="426323">
                  <a:moveTo>
                    <a:pt x="32440" y="426323"/>
                  </a:moveTo>
                  <a:cubicBezTo>
                    <a:pt x="-4108" y="293479"/>
                    <a:pt x="-19103" y="276588"/>
                    <a:pt x="37920" y="224873"/>
                  </a:cubicBezTo>
                  <a:cubicBezTo>
                    <a:pt x="94943" y="173159"/>
                    <a:pt x="253808" y="145438"/>
                    <a:pt x="374579" y="116036"/>
                  </a:cubicBezTo>
                  <a:lnTo>
                    <a:pt x="739252" y="64256"/>
                  </a:lnTo>
                  <a:cubicBezTo>
                    <a:pt x="867945" y="37163"/>
                    <a:pt x="813635" y="12616"/>
                    <a:pt x="1207462" y="0"/>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0" name="フリーフォーム: 図形 69">
              <a:extLst>
                <a:ext uri="{FF2B5EF4-FFF2-40B4-BE49-F238E27FC236}">
                  <a16:creationId xmlns:a16="http://schemas.microsoft.com/office/drawing/2014/main" id="{55520713-784A-6666-DFC6-0E52D2FFD9D1}"/>
                </a:ext>
              </a:extLst>
            </p:cNvPr>
            <p:cNvSpPr/>
            <p:nvPr/>
          </p:nvSpPr>
          <p:spPr>
            <a:xfrm rot="666965">
              <a:off x="5313020" y="325593"/>
              <a:ext cx="770627" cy="307777"/>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405180"/>
                <a:gd name="connsiteY0" fmla="*/ 235814 h 317997"/>
                <a:gd name="connsiteX1" fmla="*/ 518160 w 1405180"/>
                <a:gd name="connsiteY1" fmla="*/ 113894 h 317997"/>
                <a:gd name="connsiteX2" fmla="*/ 768713 w 1405180"/>
                <a:gd name="connsiteY2" fmla="*/ 35847 h 317997"/>
                <a:gd name="connsiteX3" fmla="*/ 990600 w 1405180"/>
                <a:gd name="connsiteY3" fmla="*/ 2134 h 317997"/>
                <a:gd name="connsiteX4" fmla="*/ 1405180 w 1405180"/>
                <a:gd name="connsiteY4" fmla="*/ 317997 h 317997"/>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412772 w 1405180"/>
                <a:gd name="connsiteY1" fmla="*/ 70450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8013 h 320196"/>
                <a:gd name="connsiteX1" fmla="*/ 412772 w 1405180"/>
                <a:gd name="connsiteY1" fmla="*/ 71705 h 320196"/>
                <a:gd name="connsiteX2" fmla="*/ 768714 w 1405180"/>
                <a:gd name="connsiteY2" fmla="*/ 0 h 320196"/>
                <a:gd name="connsiteX3" fmla="*/ 990600 w 1405180"/>
                <a:gd name="connsiteY3" fmla="*/ 4333 h 320196"/>
                <a:gd name="connsiteX4" fmla="*/ 1405180 w 1405180"/>
                <a:gd name="connsiteY4" fmla="*/ 320196 h 32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80" h="320196">
                  <a:moveTo>
                    <a:pt x="0" y="238013"/>
                  </a:moveTo>
                  <a:cubicBezTo>
                    <a:pt x="199949" y="197697"/>
                    <a:pt x="284653" y="111374"/>
                    <a:pt x="412772" y="71705"/>
                  </a:cubicBezTo>
                  <a:cubicBezTo>
                    <a:pt x="540891" y="32036"/>
                    <a:pt x="647943" y="29402"/>
                    <a:pt x="768714" y="0"/>
                  </a:cubicBezTo>
                  <a:lnTo>
                    <a:pt x="990600" y="4333"/>
                  </a:lnTo>
                  <a:cubicBezTo>
                    <a:pt x="1119293" y="-22760"/>
                    <a:pt x="1369863" y="132775"/>
                    <a:pt x="1405180" y="320196"/>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1E645BD8-CE83-6701-6F03-99FF4FFAE8A2}"/>
                </a:ext>
              </a:extLst>
            </p:cNvPr>
            <p:cNvSpPr/>
            <p:nvPr/>
          </p:nvSpPr>
          <p:spPr>
            <a:xfrm rot="21172650">
              <a:off x="5249106" y="585454"/>
              <a:ext cx="741112" cy="358031"/>
            </a:xfrm>
            <a:prstGeom prst="ellipse">
              <a:avLst/>
            </a:prstGeom>
            <a:solidFill>
              <a:schemeClr val="bg1">
                <a:lumMod val="95000"/>
              </a:schemeClr>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2" name="テキスト ボックス 71">
              <a:extLst>
                <a:ext uri="{FF2B5EF4-FFF2-40B4-BE49-F238E27FC236}">
                  <a16:creationId xmlns:a16="http://schemas.microsoft.com/office/drawing/2014/main" id="{CBF6DE4C-8AAF-61C7-CBEB-0A4529B318DE}"/>
                </a:ext>
              </a:extLst>
            </p:cNvPr>
            <p:cNvSpPr txBox="1"/>
            <p:nvPr/>
          </p:nvSpPr>
          <p:spPr>
            <a:xfrm>
              <a:off x="5285035" y="564289"/>
              <a:ext cx="691215" cy="369332"/>
            </a:xfrm>
            <a:prstGeom prst="rect">
              <a:avLst/>
            </a:prstGeom>
            <a:noFill/>
          </p:spPr>
          <p:txBody>
            <a:bodyPr wrap="squar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pore</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73" name="直線矢印コネクタ 72">
              <a:extLst>
                <a:ext uri="{FF2B5EF4-FFF2-40B4-BE49-F238E27FC236}">
                  <a16:creationId xmlns:a16="http://schemas.microsoft.com/office/drawing/2014/main" id="{50D056AA-87A4-41ED-A07A-82AED65349DF}"/>
                </a:ext>
              </a:extLst>
            </p:cNvPr>
            <p:cNvCxnSpPr>
              <a:cxnSpLocks/>
            </p:cNvCxnSpPr>
            <p:nvPr/>
          </p:nvCxnSpPr>
          <p:spPr>
            <a:xfrm flipV="1">
              <a:off x="5432819" y="1191520"/>
              <a:ext cx="0" cy="147131"/>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472655CB-D388-3CE6-BB52-35F2870A581C}"/>
                </a:ext>
              </a:extLst>
            </p:cNvPr>
            <p:cNvSpPr txBox="1"/>
            <p:nvPr/>
          </p:nvSpPr>
          <p:spPr>
            <a:xfrm>
              <a:off x="5230880" y="1265085"/>
              <a:ext cx="1968565" cy="338554"/>
            </a:xfrm>
            <a:prstGeom prst="rect">
              <a:avLst/>
            </a:prstGeom>
            <a:noFill/>
          </p:spPr>
          <p:txBody>
            <a:bodyPr wrap="square" rtlCol="0">
              <a:spAutoFit/>
            </a:bodyPr>
            <a:lstStyle/>
            <a:p>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HC (graphitic layer)</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75" name="グループ化 74">
              <a:extLst>
                <a:ext uri="{FF2B5EF4-FFF2-40B4-BE49-F238E27FC236}">
                  <a16:creationId xmlns:a16="http://schemas.microsoft.com/office/drawing/2014/main" id="{4D11B23C-F754-2B1A-49EF-4DE785A58776}"/>
                </a:ext>
              </a:extLst>
            </p:cNvPr>
            <p:cNvGrpSpPr/>
            <p:nvPr/>
          </p:nvGrpSpPr>
          <p:grpSpPr>
            <a:xfrm>
              <a:off x="4767606" y="1919122"/>
              <a:ext cx="682466" cy="520776"/>
              <a:chOff x="4382421" y="1584913"/>
              <a:chExt cx="949549" cy="1045142"/>
            </a:xfrm>
          </p:grpSpPr>
          <p:sp>
            <p:nvSpPr>
              <p:cNvPr id="109" name="フリーフォーム: 図形 108">
                <a:extLst>
                  <a:ext uri="{FF2B5EF4-FFF2-40B4-BE49-F238E27FC236}">
                    <a16:creationId xmlns:a16="http://schemas.microsoft.com/office/drawing/2014/main" id="{4F083104-0AE5-0BB9-4C1F-3600B8BAD3A5}"/>
                  </a:ext>
                </a:extLst>
              </p:cNvPr>
              <p:cNvSpPr/>
              <p:nvPr/>
            </p:nvSpPr>
            <p:spPr>
              <a:xfrm rot="666965">
                <a:off x="4486405" y="1647247"/>
                <a:ext cx="683584" cy="364904"/>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E082A365-0FB0-B2F4-5326-1A78E93F0283}"/>
                  </a:ext>
                </a:extLst>
              </p:cNvPr>
              <p:cNvSpPr/>
              <p:nvPr/>
            </p:nvSpPr>
            <p:spPr>
              <a:xfrm rot="12975309">
                <a:off x="4382421" y="1876453"/>
                <a:ext cx="779904" cy="591366"/>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a:extLst>
                  <a:ext uri="{FF2B5EF4-FFF2-40B4-BE49-F238E27FC236}">
                    <a16:creationId xmlns:a16="http://schemas.microsoft.com/office/drawing/2014/main" id="{BF72E77A-C2D3-33D2-97B8-61ACC5B22EA8}"/>
                  </a:ext>
                </a:extLst>
              </p:cNvPr>
              <p:cNvSpPr/>
              <p:nvPr/>
            </p:nvSpPr>
            <p:spPr>
              <a:xfrm rot="12975309">
                <a:off x="4604160" y="1841592"/>
                <a:ext cx="684992" cy="788463"/>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168919"/>
                  <a:gd name="connsiteY0" fmla="*/ 352410 h 352410"/>
                  <a:gd name="connsiteX1" fmla="*/ 305319 w 1168919"/>
                  <a:gd name="connsiteY1" fmla="*/ 134199 h 352410"/>
                  <a:gd name="connsiteX2" fmla="*/ 555872 w 1168919"/>
                  <a:gd name="connsiteY2" fmla="*/ 56152 h 352410"/>
                  <a:gd name="connsiteX3" fmla="*/ 777759 w 1168919"/>
                  <a:gd name="connsiteY3" fmla="*/ 22439 h 352410"/>
                  <a:gd name="connsiteX4" fmla="*/ 1168919 w 1168919"/>
                  <a:gd name="connsiteY4" fmla="*/ 78319 h 352410"/>
                  <a:gd name="connsiteX0" fmla="*/ 0 w 1168919"/>
                  <a:gd name="connsiteY0" fmla="*/ 352410 h 352410"/>
                  <a:gd name="connsiteX1" fmla="*/ 76427 w 1168919"/>
                  <a:gd name="connsiteY1" fmla="*/ 183056 h 352410"/>
                  <a:gd name="connsiteX2" fmla="*/ 555872 w 1168919"/>
                  <a:gd name="connsiteY2" fmla="*/ 56152 h 352410"/>
                  <a:gd name="connsiteX3" fmla="*/ 777759 w 1168919"/>
                  <a:gd name="connsiteY3" fmla="*/ 22439 h 352410"/>
                  <a:gd name="connsiteX4" fmla="*/ 1168919 w 1168919"/>
                  <a:gd name="connsiteY4" fmla="*/ 78319 h 352410"/>
                  <a:gd name="connsiteX0" fmla="*/ 11013 w 1108985"/>
                  <a:gd name="connsiteY0" fmla="*/ 384506 h 384506"/>
                  <a:gd name="connsiteX1" fmla="*/ 16493 w 1108985"/>
                  <a:gd name="connsiteY1" fmla="*/ 183056 h 384506"/>
                  <a:gd name="connsiteX2" fmla="*/ 495938 w 1108985"/>
                  <a:gd name="connsiteY2" fmla="*/ 56152 h 384506"/>
                  <a:gd name="connsiteX3" fmla="*/ 717825 w 1108985"/>
                  <a:gd name="connsiteY3" fmla="*/ 22439 h 384506"/>
                  <a:gd name="connsiteX4" fmla="*/ 1108985 w 1108985"/>
                  <a:gd name="connsiteY4" fmla="*/ 78319 h 384506"/>
                  <a:gd name="connsiteX0" fmla="*/ 42119 w 1140091"/>
                  <a:gd name="connsiteY0" fmla="*/ 384506 h 384506"/>
                  <a:gd name="connsiteX1" fmla="*/ 47599 w 1140091"/>
                  <a:gd name="connsiteY1" fmla="*/ 183056 h 384506"/>
                  <a:gd name="connsiteX2" fmla="*/ 527044 w 1140091"/>
                  <a:gd name="connsiteY2" fmla="*/ 56152 h 384506"/>
                  <a:gd name="connsiteX3" fmla="*/ 748931 w 1140091"/>
                  <a:gd name="connsiteY3" fmla="*/ 22439 h 384506"/>
                  <a:gd name="connsiteX4" fmla="*/ 1140091 w 1140091"/>
                  <a:gd name="connsiteY4" fmla="*/ 78319 h 384506"/>
                  <a:gd name="connsiteX0" fmla="*/ 35702 w 1133674"/>
                  <a:gd name="connsiteY0" fmla="*/ 384506 h 384506"/>
                  <a:gd name="connsiteX1" fmla="*/ 41182 w 1133674"/>
                  <a:gd name="connsiteY1" fmla="*/ 183056 h 384506"/>
                  <a:gd name="connsiteX2" fmla="*/ 426936 w 1133674"/>
                  <a:gd name="connsiteY2" fmla="*/ 118387 h 384506"/>
                  <a:gd name="connsiteX3" fmla="*/ 742514 w 1133674"/>
                  <a:gd name="connsiteY3" fmla="*/ 22439 h 384506"/>
                  <a:gd name="connsiteX4" fmla="*/ 1133674 w 1133674"/>
                  <a:gd name="connsiteY4" fmla="*/ 78319 h 384506"/>
                  <a:gd name="connsiteX0" fmla="*/ 32440 w 1130412"/>
                  <a:gd name="connsiteY0" fmla="*/ 384506 h 384506"/>
                  <a:gd name="connsiteX1" fmla="*/ 37920 w 1130412"/>
                  <a:gd name="connsiteY1" fmla="*/ 183056 h 384506"/>
                  <a:gd name="connsiteX2" fmla="*/ 374579 w 1130412"/>
                  <a:gd name="connsiteY2" fmla="*/ 74219 h 384506"/>
                  <a:gd name="connsiteX3" fmla="*/ 739252 w 1130412"/>
                  <a:gd name="connsiteY3" fmla="*/ 22439 h 384506"/>
                  <a:gd name="connsiteX4" fmla="*/ 1130412 w 1130412"/>
                  <a:gd name="connsiteY4" fmla="*/ 78319 h 384506"/>
                  <a:gd name="connsiteX0" fmla="*/ 32440 w 1207462"/>
                  <a:gd name="connsiteY0" fmla="*/ 464463 h 464463"/>
                  <a:gd name="connsiteX1" fmla="*/ 37920 w 1207462"/>
                  <a:gd name="connsiteY1" fmla="*/ 263013 h 464463"/>
                  <a:gd name="connsiteX2" fmla="*/ 374579 w 1207462"/>
                  <a:gd name="connsiteY2" fmla="*/ 154176 h 464463"/>
                  <a:gd name="connsiteX3" fmla="*/ 739252 w 1207462"/>
                  <a:gd name="connsiteY3" fmla="*/ 102396 h 464463"/>
                  <a:gd name="connsiteX4" fmla="*/ 1207462 w 1207462"/>
                  <a:gd name="connsiteY4" fmla="*/ 38140 h 464463"/>
                  <a:gd name="connsiteX0" fmla="*/ 32440 w 1207462"/>
                  <a:gd name="connsiteY0" fmla="*/ 426323 h 426323"/>
                  <a:gd name="connsiteX1" fmla="*/ 37920 w 1207462"/>
                  <a:gd name="connsiteY1" fmla="*/ 224873 h 426323"/>
                  <a:gd name="connsiteX2" fmla="*/ 374579 w 1207462"/>
                  <a:gd name="connsiteY2" fmla="*/ 116036 h 426323"/>
                  <a:gd name="connsiteX3" fmla="*/ 739252 w 1207462"/>
                  <a:gd name="connsiteY3" fmla="*/ 64256 h 426323"/>
                  <a:gd name="connsiteX4" fmla="*/ 1207462 w 1207462"/>
                  <a:gd name="connsiteY4" fmla="*/ 0 h 42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2" h="426323">
                    <a:moveTo>
                      <a:pt x="32440" y="426323"/>
                    </a:moveTo>
                    <a:cubicBezTo>
                      <a:pt x="-4108" y="293479"/>
                      <a:pt x="-19103" y="276588"/>
                      <a:pt x="37920" y="224873"/>
                    </a:cubicBezTo>
                    <a:cubicBezTo>
                      <a:pt x="94943" y="173159"/>
                      <a:pt x="253808" y="145438"/>
                      <a:pt x="374579" y="116036"/>
                    </a:cubicBezTo>
                    <a:lnTo>
                      <a:pt x="739252" y="64256"/>
                    </a:lnTo>
                    <a:cubicBezTo>
                      <a:pt x="867945" y="37163"/>
                      <a:pt x="813635" y="12616"/>
                      <a:pt x="1207462" y="0"/>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図形 111">
                <a:extLst>
                  <a:ext uri="{FF2B5EF4-FFF2-40B4-BE49-F238E27FC236}">
                    <a16:creationId xmlns:a16="http://schemas.microsoft.com/office/drawing/2014/main" id="{EB5EC296-B0CC-7A6F-54DC-667D89851F58}"/>
                  </a:ext>
                </a:extLst>
              </p:cNvPr>
              <p:cNvSpPr/>
              <p:nvPr/>
            </p:nvSpPr>
            <p:spPr>
              <a:xfrm rot="666965">
                <a:off x="4561343" y="1584913"/>
                <a:ext cx="770627" cy="307777"/>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405180"/>
                  <a:gd name="connsiteY0" fmla="*/ 235814 h 317997"/>
                  <a:gd name="connsiteX1" fmla="*/ 518160 w 1405180"/>
                  <a:gd name="connsiteY1" fmla="*/ 113894 h 317997"/>
                  <a:gd name="connsiteX2" fmla="*/ 768713 w 1405180"/>
                  <a:gd name="connsiteY2" fmla="*/ 35847 h 317997"/>
                  <a:gd name="connsiteX3" fmla="*/ 990600 w 1405180"/>
                  <a:gd name="connsiteY3" fmla="*/ 2134 h 317997"/>
                  <a:gd name="connsiteX4" fmla="*/ 1405180 w 1405180"/>
                  <a:gd name="connsiteY4" fmla="*/ 317997 h 317997"/>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412772 w 1405180"/>
                  <a:gd name="connsiteY1" fmla="*/ 70450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8013 h 320196"/>
                  <a:gd name="connsiteX1" fmla="*/ 412772 w 1405180"/>
                  <a:gd name="connsiteY1" fmla="*/ 71705 h 320196"/>
                  <a:gd name="connsiteX2" fmla="*/ 768714 w 1405180"/>
                  <a:gd name="connsiteY2" fmla="*/ 0 h 320196"/>
                  <a:gd name="connsiteX3" fmla="*/ 990600 w 1405180"/>
                  <a:gd name="connsiteY3" fmla="*/ 4333 h 320196"/>
                  <a:gd name="connsiteX4" fmla="*/ 1405180 w 1405180"/>
                  <a:gd name="connsiteY4" fmla="*/ 320196 h 32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80" h="320196">
                    <a:moveTo>
                      <a:pt x="0" y="238013"/>
                    </a:moveTo>
                    <a:cubicBezTo>
                      <a:pt x="199949" y="197697"/>
                      <a:pt x="284653" y="111374"/>
                      <a:pt x="412772" y="71705"/>
                    </a:cubicBezTo>
                    <a:cubicBezTo>
                      <a:pt x="540891" y="32036"/>
                      <a:pt x="647943" y="29402"/>
                      <a:pt x="768714" y="0"/>
                    </a:cubicBezTo>
                    <a:lnTo>
                      <a:pt x="990600" y="4333"/>
                    </a:lnTo>
                    <a:cubicBezTo>
                      <a:pt x="1119293" y="-22760"/>
                      <a:pt x="1369863" y="132775"/>
                      <a:pt x="1405180" y="320196"/>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6" name="楕円 75">
              <a:extLst>
                <a:ext uri="{FF2B5EF4-FFF2-40B4-BE49-F238E27FC236}">
                  <a16:creationId xmlns:a16="http://schemas.microsoft.com/office/drawing/2014/main" id="{3F7B74E3-5E08-3F28-22FE-F7BE20A7565C}"/>
                </a:ext>
              </a:extLst>
            </p:cNvPr>
            <p:cNvSpPr>
              <a:spLocks noChangeAspect="1"/>
            </p:cNvSpPr>
            <p:nvPr/>
          </p:nvSpPr>
          <p:spPr>
            <a:xfrm>
              <a:off x="4858464" y="1904525"/>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7" name="楕円 76">
              <a:extLst>
                <a:ext uri="{FF2B5EF4-FFF2-40B4-BE49-F238E27FC236}">
                  <a16:creationId xmlns:a16="http://schemas.microsoft.com/office/drawing/2014/main" id="{CB60152C-1EB4-526D-2F80-3A65787E49BE}"/>
                </a:ext>
              </a:extLst>
            </p:cNvPr>
            <p:cNvSpPr>
              <a:spLocks noChangeAspect="1"/>
            </p:cNvSpPr>
            <p:nvPr/>
          </p:nvSpPr>
          <p:spPr>
            <a:xfrm>
              <a:off x="5029200" y="2328957"/>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グループ化 77">
              <a:extLst>
                <a:ext uri="{FF2B5EF4-FFF2-40B4-BE49-F238E27FC236}">
                  <a16:creationId xmlns:a16="http://schemas.microsoft.com/office/drawing/2014/main" id="{DBCBF6BA-8C27-D4F0-F967-52EF567CC901}"/>
                </a:ext>
              </a:extLst>
            </p:cNvPr>
            <p:cNvGrpSpPr/>
            <p:nvPr/>
          </p:nvGrpSpPr>
          <p:grpSpPr>
            <a:xfrm>
              <a:off x="5973830" y="1904525"/>
              <a:ext cx="682466" cy="520776"/>
              <a:chOff x="4382421" y="1584913"/>
              <a:chExt cx="949549" cy="1045142"/>
            </a:xfrm>
          </p:grpSpPr>
          <p:sp>
            <p:nvSpPr>
              <p:cNvPr id="105" name="フリーフォーム: 図形 104">
                <a:extLst>
                  <a:ext uri="{FF2B5EF4-FFF2-40B4-BE49-F238E27FC236}">
                    <a16:creationId xmlns:a16="http://schemas.microsoft.com/office/drawing/2014/main" id="{1A2254E1-8D27-8F59-82BD-6BB5A6984BF4}"/>
                  </a:ext>
                </a:extLst>
              </p:cNvPr>
              <p:cNvSpPr/>
              <p:nvPr/>
            </p:nvSpPr>
            <p:spPr>
              <a:xfrm rot="666965">
                <a:off x="4486405" y="1647247"/>
                <a:ext cx="683584" cy="364904"/>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4B43C16E-170B-1022-70CD-F37A656002FF}"/>
                  </a:ext>
                </a:extLst>
              </p:cNvPr>
              <p:cNvSpPr/>
              <p:nvPr/>
            </p:nvSpPr>
            <p:spPr>
              <a:xfrm rot="12975309">
                <a:off x="4382421" y="1876453"/>
                <a:ext cx="779904" cy="591366"/>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EE4E69B0-4E7E-D2B3-0A54-39DFD36B7C1A}"/>
                  </a:ext>
                </a:extLst>
              </p:cNvPr>
              <p:cNvSpPr/>
              <p:nvPr/>
            </p:nvSpPr>
            <p:spPr>
              <a:xfrm rot="12975309">
                <a:off x="4604160" y="1841592"/>
                <a:ext cx="684992" cy="788463"/>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168919"/>
                  <a:gd name="connsiteY0" fmla="*/ 352410 h 352410"/>
                  <a:gd name="connsiteX1" fmla="*/ 305319 w 1168919"/>
                  <a:gd name="connsiteY1" fmla="*/ 134199 h 352410"/>
                  <a:gd name="connsiteX2" fmla="*/ 555872 w 1168919"/>
                  <a:gd name="connsiteY2" fmla="*/ 56152 h 352410"/>
                  <a:gd name="connsiteX3" fmla="*/ 777759 w 1168919"/>
                  <a:gd name="connsiteY3" fmla="*/ 22439 h 352410"/>
                  <a:gd name="connsiteX4" fmla="*/ 1168919 w 1168919"/>
                  <a:gd name="connsiteY4" fmla="*/ 78319 h 352410"/>
                  <a:gd name="connsiteX0" fmla="*/ 0 w 1168919"/>
                  <a:gd name="connsiteY0" fmla="*/ 352410 h 352410"/>
                  <a:gd name="connsiteX1" fmla="*/ 76427 w 1168919"/>
                  <a:gd name="connsiteY1" fmla="*/ 183056 h 352410"/>
                  <a:gd name="connsiteX2" fmla="*/ 555872 w 1168919"/>
                  <a:gd name="connsiteY2" fmla="*/ 56152 h 352410"/>
                  <a:gd name="connsiteX3" fmla="*/ 777759 w 1168919"/>
                  <a:gd name="connsiteY3" fmla="*/ 22439 h 352410"/>
                  <a:gd name="connsiteX4" fmla="*/ 1168919 w 1168919"/>
                  <a:gd name="connsiteY4" fmla="*/ 78319 h 352410"/>
                  <a:gd name="connsiteX0" fmla="*/ 11013 w 1108985"/>
                  <a:gd name="connsiteY0" fmla="*/ 384506 h 384506"/>
                  <a:gd name="connsiteX1" fmla="*/ 16493 w 1108985"/>
                  <a:gd name="connsiteY1" fmla="*/ 183056 h 384506"/>
                  <a:gd name="connsiteX2" fmla="*/ 495938 w 1108985"/>
                  <a:gd name="connsiteY2" fmla="*/ 56152 h 384506"/>
                  <a:gd name="connsiteX3" fmla="*/ 717825 w 1108985"/>
                  <a:gd name="connsiteY3" fmla="*/ 22439 h 384506"/>
                  <a:gd name="connsiteX4" fmla="*/ 1108985 w 1108985"/>
                  <a:gd name="connsiteY4" fmla="*/ 78319 h 384506"/>
                  <a:gd name="connsiteX0" fmla="*/ 42119 w 1140091"/>
                  <a:gd name="connsiteY0" fmla="*/ 384506 h 384506"/>
                  <a:gd name="connsiteX1" fmla="*/ 47599 w 1140091"/>
                  <a:gd name="connsiteY1" fmla="*/ 183056 h 384506"/>
                  <a:gd name="connsiteX2" fmla="*/ 527044 w 1140091"/>
                  <a:gd name="connsiteY2" fmla="*/ 56152 h 384506"/>
                  <a:gd name="connsiteX3" fmla="*/ 748931 w 1140091"/>
                  <a:gd name="connsiteY3" fmla="*/ 22439 h 384506"/>
                  <a:gd name="connsiteX4" fmla="*/ 1140091 w 1140091"/>
                  <a:gd name="connsiteY4" fmla="*/ 78319 h 384506"/>
                  <a:gd name="connsiteX0" fmla="*/ 35702 w 1133674"/>
                  <a:gd name="connsiteY0" fmla="*/ 384506 h 384506"/>
                  <a:gd name="connsiteX1" fmla="*/ 41182 w 1133674"/>
                  <a:gd name="connsiteY1" fmla="*/ 183056 h 384506"/>
                  <a:gd name="connsiteX2" fmla="*/ 426936 w 1133674"/>
                  <a:gd name="connsiteY2" fmla="*/ 118387 h 384506"/>
                  <a:gd name="connsiteX3" fmla="*/ 742514 w 1133674"/>
                  <a:gd name="connsiteY3" fmla="*/ 22439 h 384506"/>
                  <a:gd name="connsiteX4" fmla="*/ 1133674 w 1133674"/>
                  <a:gd name="connsiteY4" fmla="*/ 78319 h 384506"/>
                  <a:gd name="connsiteX0" fmla="*/ 32440 w 1130412"/>
                  <a:gd name="connsiteY0" fmla="*/ 384506 h 384506"/>
                  <a:gd name="connsiteX1" fmla="*/ 37920 w 1130412"/>
                  <a:gd name="connsiteY1" fmla="*/ 183056 h 384506"/>
                  <a:gd name="connsiteX2" fmla="*/ 374579 w 1130412"/>
                  <a:gd name="connsiteY2" fmla="*/ 74219 h 384506"/>
                  <a:gd name="connsiteX3" fmla="*/ 739252 w 1130412"/>
                  <a:gd name="connsiteY3" fmla="*/ 22439 h 384506"/>
                  <a:gd name="connsiteX4" fmla="*/ 1130412 w 1130412"/>
                  <a:gd name="connsiteY4" fmla="*/ 78319 h 384506"/>
                  <a:gd name="connsiteX0" fmla="*/ 32440 w 1207462"/>
                  <a:gd name="connsiteY0" fmla="*/ 464463 h 464463"/>
                  <a:gd name="connsiteX1" fmla="*/ 37920 w 1207462"/>
                  <a:gd name="connsiteY1" fmla="*/ 263013 h 464463"/>
                  <a:gd name="connsiteX2" fmla="*/ 374579 w 1207462"/>
                  <a:gd name="connsiteY2" fmla="*/ 154176 h 464463"/>
                  <a:gd name="connsiteX3" fmla="*/ 739252 w 1207462"/>
                  <a:gd name="connsiteY3" fmla="*/ 102396 h 464463"/>
                  <a:gd name="connsiteX4" fmla="*/ 1207462 w 1207462"/>
                  <a:gd name="connsiteY4" fmla="*/ 38140 h 464463"/>
                  <a:gd name="connsiteX0" fmla="*/ 32440 w 1207462"/>
                  <a:gd name="connsiteY0" fmla="*/ 426323 h 426323"/>
                  <a:gd name="connsiteX1" fmla="*/ 37920 w 1207462"/>
                  <a:gd name="connsiteY1" fmla="*/ 224873 h 426323"/>
                  <a:gd name="connsiteX2" fmla="*/ 374579 w 1207462"/>
                  <a:gd name="connsiteY2" fmla="*/ 116036 h 426323"/>
                  <a:gd name="connsiteX3" fmla="*/ 739252 w 1207462"/>
                  <a:gd name="connsiteY3" fmla="*/ 64256 h 426323"/>
                  <a:gd name="connsiteX4" fmla="*/ 1207462 w 1207462"/>
                  <a:gd name="connsiteY4" fmla="*/ 0 h 42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2" h="426323">
                    <a:moveTo>
                      <a:pt x="32440" y="426323"/>
                    </a:moveTo>
                    <a:cubicBezTo>
                      <a:pt x="-4108" y="293479"/>
                      <a:pt x="-19103" y="276588"/>
                      <a:pt x="37920" y="224873"/>
                    </a:cubicBezTo>
                    <a:cubicBezTo>
                      <a:pt x="94943" y="173159"/>
                      <a:pt x="253808" y="145438"/>
                      <a:pt x="374579" y="116036"/>
                    </a:cubicBezTo>
                    <a:lnTo>
                      <a:pt x="739252" y="64256"/>
                    </a:lnTo>
                    <a:cubicBezTo>
                      <a:pt x="867945" y="37163"/>
                      <a:pt x="813635" y="12616"/>
                      <a:pt x="1207462" y="0"/>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図形 107">
                <a:extLst>
                  <a:ext uri="{FF2B5EF4-FFF2-40B4-BE49-F238E27FC236}">
                    <a16:creationId xmlns:a16="http://schemas.microsoft.com/office/drawing/2014/main" id="{2CD0818B-AD08-F013-0D92-7519E39FC4F2}"/>
                  </a:ext>
                </a:extLst>
              </p:cNvPr>
              <p:cNvSpPr/>
              <p:nvPr/>
            </p:nvSpPr>
            <p:spPr>
              <a:xfrm rot="666965">
                <a:off x="4561343" y="1584913"/>
                <a:ext cx="770627" cy="307777"/>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405180"/>
                  <a:gd name="connsiteY0" fmla="*/ 235814 h 317997"/>
                  <a:gd name="connsiteX1" fmla="*/ 518160 w 1405180"/>
                  <a:gd name="connsiteY1" fmla="*/ 113894 h 317997"/>
                  <a:gd name="connsiteX2" fmla="*/ 768713 w 1405180"/>
                  <a:gd name="connsiteY2" fmla="*/ 35847 h 317997"/>
                  <a:gd name="connsiteX3" fmla="*/ 990600 w 1405180"/>
                  <a:gd name="connsiteY3" fmla="*/ 2134 h 317997"/>
                  <a:gd name="connsiteX4" fmla="*/ 1405180 w 1405180"/>
                  <a:gd name="connsiteY4" fmla="*/ 317997 h 317997"/>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412772 w 1405180"/>
                  <a:gd name="connsiteY1" fmla="*/ 70450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8013 h 320196"/>
                  <a:gd name="connsiteX1" fmla="*/ 412772 w 1405180"/>
                  <a:gd name="connsiteY1" fmla="*/ 71705 h 320196"/>
                  <a:gd name="connsiteX2" fmla="*/ 768714 w 1405180"/>
                  <a:gd name="connsiteY2" fmla="*/ 0 h 320196"/>
                  <a:gd name="connsiteX3" fmla="*/ 990600 w 1405180"/>
                  <a:gd name="connsiteY3" fmla="*/ 4333 h 320196"/>
                  <a:gd name="connsiteX4" fmla="*/ 1405180 w 1405180"/>
                  <a:gd name="connsiteY4" fmla="*/ 320196 h 32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80" h="320196">
                    <a:moveTo>
                      <a:pt x="0" y="238013"/>
                    </a:moveTo>
                    <a:cubicBezTo>
                      <a:pt x="199949" y="197697"/>
                      <a:pt x="284653" y="111374"/>
                      <a:pt x="412772" y="71705"/>
                    </a:cubicBezTo>
                    <a:cubicBezTo>
                      <a:pt x="540891" y="32036"/>
                      <a:pt x="647943" y="29402"/>
                      <a:pt x="768714" y="0"/>
                    </a:cubicBezTo>
                    <a:lnTo>
                      <a:pt x="990600" y="4333"/>
                    </a:lnTo>
                    <a:cubicBezTo>
                      <a:pt x="1119293" y="-22760"/>
                      <a:pt x="1369863" y="132775"/>
                      <a:pt x="1405180" y="320196"/>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楕円 78">
              <a:extLst>
                <a:ext uri="{FF2B5EF4-FFF2-40B4-BE49-F238E27FC236}">
                  <a16:creationId xmlns:a16="http://schemas.microsoft.com/office/drawing/2014/main" id="{0C88084B-AC7B-2EE5-3408-B9EF5B132081}"/>
                </a:ext>
              </a:extLst>
            </p:cNvPr>
            <p:cNvSpPr>
              <a:spLocks noChangeAspect="1"/>
            </p:cNvSpPr>
            <p:nvPr/>
          </p:nvSpPr>
          <p:spPr>
            <a:xfrm>
              <a:off x="6064688" y="1889928"/>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0" name="楕円 79">
              <a:extLst>
                <a:ext uri="{FF2B5EF4-FFF2-40B4-BE49-F238E27FC236}">
                  <a16:creationId xmlns:a16="http://schemas.microsoft.com/office/drawing/2014/main" id="{65CB2416-DCBC-A0D9-B43F-78D7FE5DF4D9}"/>
                </a:ext>
              </a:extLst>
            </p:cNvPr>
            <p:cNvSpPr>
              <a:spLocks noChangeAspect="1"/>
            </p:cNvSpPr>
            <p:nvPr/>
          </p:nvSpPr>
          <p:spPr>
            <a:xfrm>
              <a:off x="6235424" y="2314360"/>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5BBD37CB-72EA-27E2-1071-3A23E71F284F}"/>
                </a:ext>
              </a:extLst>
            </p:cNvPr>
            <p:cNvSpPr>
              <a:spLocks noChangeAspect="1"/>
            </p:cNvSpPr>
            <p:nvPr/>
          </p:nvSpPr>
          <p:spPr>
            <a:xfrm>
              <a:off x="6516795" y="2259761"/>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7BFE6581-68A8-081A-CBDE-26F659A575FD}"/>
                </a:ext>
              </a:extLst>
            </p:cNvPr>
            <p:cNvSpPr>
              <a:spLocks noChangeAspect="1"/>
            </p:cNvSpPr>
            <p:nvPr/>
          </p:nvSpPr>
          <p:spPr>
            <a:xfrm>
              <a:off x="6348868" y="2249342"/>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3AC44517-328F-3A9A-6683-D6D8DE93CDE9}"/>
                </a:ext>
              </a:extLst>
            </p:cNvPr>
            <p:cNvSpPr>
              <a:spLocks noChangeAspect="1"/>
            </p:cNvSpPr>
            <p:nvPr/>
          </p:nvSpPr>
          <p:spPr>
            <a:xfrm>
              <a:off x="6220579" y="1923802"/>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4" name="楕円 83">
              <a:extLst>
                <a:ext uri="{FF2B5EF4-FFF2-40B4-BE49-F238E27FC236}">
                  <a16:creationId xmlns:a16="http://schemas.microsoft.com/office/drawing/2014/main" id="{644D5DBE-4463-5114-A4C5-80C11C2E8472}"/>
                </a:ext>
              </a:extLst>
            </p:cNvPr>
            <p:cNvSpPr>
              <a:spLocks noChangeAspect="1"/>
            </p:cNvSpPr>
            <p:nvPr/>
          </p:nvSpPr>
          <p:spPr>
            <a:xfrm>
              <a:off x="6402625" y="1903386"/>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85" name="グループ化 84">
              <a:extLst>
                <a:ext uri="{FF2B5EF4-FFF2-40B4-BE49-F238E27FC236}">
                  <a16:creationId xmlns:a16="http://schemas.microsoft.com/office/drawing/2014/main" id="{F8E8021B-4260-DDAB-FA64-9EFD5F6CC77D}"/>
                </a:ext>
              </a:extLst>
            </p:cNvPr>
            <p:cNvGrpSpPr/>
            <p:nvPr/>
          </p:nvGrpSpPr>
          <p:grpSpPr>
            <a:xfrm>
              <a:off x="7360593" y="1923802"/>
              <a:ext cx="682466" cy="520776"/>
              <a:chOff x="4382421" y="1584913"/>
              <a:chExt cx="949549" cy="1045142"/>
            </a:xfrm>
          </p:grpSpPr>
          <p:sp>
            <p:nvSpPr>
              <p:cNvPr id="101" name="フリーフォーム: 図形 100">
                <a:extLst>
                  <a:ext uri="{FF2B5EF4-FFF2-40B4-BE49-F238E27FC236}">
                    <a16:creationId xmlns:a16="http://schemas.microsoft.com/office/drawing/2014/main" id="{1F5CB4D7-EA13-313C-F566-CAB93A00910D}"/>
                  </a:ext>
                </a:extLst>
              </p:cNvPr>
              <p:cNvSpPr/>
              <p:nvPr/>
            </p:nvSpPr>
            <p:spPr>
              <a:xfrm rot="666965">
                <a:off x="4486405" y="1647247"/>
                <a:ext cx="683584" cy="364904"/>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A679DF8C-84B3-B8DB-33D0-E3511626D108}"/>
                  </a:ext>
                </a:extLst>
              </p:cNvPr>
              <p:cNvSpPr/>
              <p:nvPr/>
            </p:nvSpPr>
            <p:spPr>
              <a:xfrm rot="12975309">
                <a:off x="4382421" y="1876453"/>
                <a:ext cx="779904" cy="591366"/>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 h="256119">
                    <a:moveTo>
                      <a:pt x="0" y="256119"/>
                    </a:moveTo>
                    <a:cubicBezTo>
                      <a:pt x="176530" y="146052"/>
                      <a:pt x="390041" y="167527"/>
                      <a:pt x="518160" y="134199"/>
                    </a:cubicBezTo>
                    <a:cubicBezTo>
                      <a:pt x="646279" y="100871"/>
                      <a:pt x="647942" y="85554"/>
                      <a:pt x="768713" y="56152"/>
                    </a:cubicBezTo>
                    <a:lnTo>
                      <a:pt x="990600" y="22439"/>
                    </a:lnTo>
                    <a:cubicBezTo>
                      <a:pt x="1119293" y="-4654"/>
                      <a:pt x="1159086" y="-26668"/>
                      <a:pt x="1381760" y="78319"/>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A6954E07-C50F-C5DF-3F3C-61C297AE71EC}"/>
                  </a:ext>
                </a:extLst>
              </p:cNvPr>
              <p:cNvSpPr/>
              <p:nvPr/>
            </p:nvSpPr>
            <p:spPr>
              <a:xfrm rot="12975309">
                <a:off x="4604160" y="1841592"/>
                <a:ext cx="684992" cy="788463"/>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168919"/>
                  <a:gd name="connsiteY0" fmla="*/ 352410 h 352410"/>
                  <a:gd name="connsiteX1" fmla="*/ 305319 w 1168919"/>
                  <a:gd name="connsiteY1" fmla="*/ 134199 h 352410"/>
                  <a:gd name="connsiteX2" fmla="*/ 555872 w 1168919"/>
                  <a:gd name="connsiteY2" fmla="*/ 56152 h 352410"/>
                  <a:gd name="connsiteX3" fmla="*/ 777759 w 1168919"/>
                  <a:gd name="connsiteY3" fmla="*/ 22439 h 352410"/>
                  <a:gd name="connsiteX4" fmla="*/ 1168919 w 1168919"/>
                  <a:gd name="connsiteY4" fmla="*/ 78319 h 352410"/>
                  <a:gd name="connsiteX0" fmla="*/ 0 w 1168919"/>
                  <a:gd name="connsiteY0" fmla="*/ 352410 h 352410"/>
                  <a:gd name="connsiteX1" fmla="*/ 76427 w 1168919"/>
                  <a:gd name="connsiteY1" fmla="*/ 183056 h 352410"/>
                  <a:gd name="connsiteX2" fmla="*/ 555872 w 1168919"/>
                  <a:gd name="connsiteY2" fmla="*/ 56152 h 352410"/>
                  <a:gd name="connsiteX3" fmla="*/ 777759 w 1168919"/>
                  <a:gd name="connsiteY3" fmla="*/ 22439 h 352410"/>
                  <a:gd name="connsiteX4" fmla="*/ 1168919 w 1168919"/>
                  <a:gd name="connsiteY4" fmla="*/ 78319 h 352410"/>
                  <a:gd name="connsiteX0" fmla="*/ 11013 w 1108985"/>
                  <a:gd name="connsiteY0" fmla="*/ 384506 h 384506"/>
                  <a:gd name="connsiteX1" fmla="*/ 16493 w 1108985"/>
                  <a:gd name="connsiteY1" fmla="*/ 183056 h 384506"/>
                  <a:gd name="connsiteX2" fmla="*/ 495938 w 1108985"/>
                  <a:gd name="connsiteY2" fmla="*/ 56152 h 384506"/>
                  <a:gd name="connsiteX3" fmla="*/ 717825 w 1108985"/>
                  <a:gd name="connsiteY3" fmla="*/ 22439 h 384506"/>
                  <a:gd name="connsiteX4" fmla="*/ 1108985 w 1108985"/>
                  <a:gd name="connsiteY4" fmla="*/ 78319 h 384506"/>
                  <a:gd name="connsiteX0" fmla="*/ 42119 w 1140091"/>
                  <a:gd name="connsiteY0" fmla="*/ 384506 h 384506"/>
                  <a:gd name="connsiteX1" fmla="*/ 47599 w 1140091"/>
                  <a:gd name="connsiteY1" fmla="*/ 183056 h 384506"/>
                  <a:gd name="connsiteX2" fmla="*/ 527044 w 1140091"/>
                  <a:gd name="connsiteY2" fmla="*/ 56152 h 384506"/>
                  <a:gd name="connsiteX3" fmla="*/ 748931 w 1140091"/>
                  <a:gd name="connsiteY3" fmla="*/ 22439 h 384506"/>
                  <a:gd name="connsiteX4" fmla="*/ 1140091 w 1140091"/>
                  <a:gd name="connsiteY4" fmla="*/ 78319 h 384506"/>
                  <a:gd name="connsiteX0" fmla="*/ 35702 w 1133674"/>
                  <a:gd name="connsiteY0" fmla="*/ 384506 h 384506"/>
                  <a:gd name="connsiteX1" fmla="*/ 41182 w 1133674"/>
                  <a:gd name="connsiteY1" fmla="*/ 183056 h 384506"/>
                  <a:gd name="connsiteX2" fmla="*/ 426936 w 1133674"/>
                  <a:gd name="connsiteY2" fmla="*/ 118387 h 384506"/>
                  <a:gd name="connsiteX3" fmla="*/ 742514 w 1133674"/>
                  <a:gd name="connsiteY3" fmla="*/ 22439 h 384506"/>
                  <a:gd name="connsiteX4" fmla="*/ 1133674 w 1133674"/>
                  <a:gd name="connsiteY4" fmla="*/ 78319 h 384506"/>
                  <a:gd name="connsiteX0" fmla="*/ 32440 w 1130412"/>
                  <a:gd name="connsiteY0" fmla="*/ 384506 h 384506"/>
                  <a:gd name="connsiteX1" fmla="*/ 37920 w 1130412"/>
                  <a:gd name="connsiteY1" fmla="*/ 183056 h 384506"/>
                  <a:gd name="connsiteX2" fmla="*/ 374579 w 1130412"/>
                  <a:gd name="connsiteY2" fmla="*/ 74219 h 384506"/>
                  <a:gd name="connsiteX3" fmla="*/ 739252 w 1130412"/>
                  <a:gd name="connsiteY3" fmla="*/ 22439 h 384506"/>
                  <a:gd name="connsiteX4" fmla="*/ 1130412 w 1130412"/>
                  <a:gd name="connsiteY4" fmla="*/ 78319 h 384506"/>
                  <a:gd name="connsiteX0" fmla="*/ 32440 w 1207462"/>
                  <a:gd name="connsiteY0" fmla="*/ 464463 h 464463"/>
                  <a:gd name="connsiteX1" fmla="*/ 37920 w 1207462"/>
                  <a:gd name="connsiteY1" fmla="*/ 263013 h 464463"/>
                  <a:gd name="connsiteX2" fmla="*/ 374579 w 1207462"/>
                  <a:gd name="connsiteY2" fmla="*/ 154176 h 464463"/>
                  <a:gd name="connsiteX3" fmla="*/ 739252 w 1207462"/>
                  <a:gd name="connsiteY3" fmla="*/ 102396 h 464463"/>
                  <a:gd name="connsiteX4" fmla="*/ 1207462 w 1207462"/>
                  <a:gd name="connsiteY4" fmla="*/ 38140 h 464463"/>
                  <a:gd name="connsiteX0" fmla="*/ 32440 w 1207462"/>
                  <a:gd name="connsiteY0" fmla="*/ 426323 h 426323"/>
                  <a:gd name="connsiteX1" fmla="*/ 37920 w 1207462"/>
                  <a:gd name="connsiteY1" fmla="*/ 224873 h 426323"/>
                  <a:gd name="connsiteX2" fmla="*/ 374579 w 1207462"/>
                  <a:gd name="connsiteY2" fmla="*/ 116036 h 426323"/>
                  <a:gd name="connsiteX3" fmla="*/ 739252 w 1207462"/>
                  <a:gd name="connsiteY3" fmla="*/ 64256 h 426323"/>
                  <a:gd name="connsiteX4" fmla="*/ 1207462 w 1207462"/>
                  <a:gd name="connsiteY4" fmla="*/ 0 h 42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2" h="426323">
                    <a:moveTo>
                      <a:pt x="32440" y="426323"/>
                    </a:moveTo>
                    <a:cubicBezTo>
                      <a:pt x="-4108" y="293479"/>
                      <a:pt x="-19103" y="276588"/>
                      <a:pt x="37920" y="224873"/>
                    </a:cubicBezTo>
                    <a:cubicBezTo>
                      <a:pt x="94943" y="173159"/>
                      <a:pt x="253808" y="145438"/>
                      <a:pt x="374579" y="116036"/>
                    </a:cubicBezTo>
                    <a:lnTo>
                      <a:pt x="739252" y="64256"/>
                    </a:lnTo>
                    <a:cubicBezTo>
                      <a:pt x="867945" y="37163"/>
                      <a:pt x="813635" y="12616"/>
                      <a:pt x="1207462" y="0"/>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図形 103">
                <a:extLst>
                  <a:ext uri="{FF2B5EF4-FFF2-40B4-BE49-F238E27FC236}">
                    <a16:creationId xmlns:a16="http://schemas.microsoft.com/office/drawing/2014/main" id="{75E87A7F-4D41-2DA0-9E12-089CD81D80F7}"/>
                  </a:ext>
                </a:extLst>
              </p:cNvPr>
              <p:cNvSpPr/>
              <p:nvPr/>
            </p:nvSpPr>
            <p:spPr>
              <a:xfrm rot="666965">
                <a:off x="4561343" y="1584913"/>
                <a:ext cx="770627" cy="307777"/>
              </a:xfrm>
              <a:custGeom>
                <a:avLst/>
                <a:gdLst>
                  <a:gd name="connsiteX0" fmla="*/ 0 w 1310640"/>
                  <a:gd name="connsiteY0" fmla="*/ 396240 h 396240"/>
                  <a:gd name="connsiteX1" fmla="*/ 538480 w 1310640"/>
                  <a:gd name="connsiteY1" fmla="*/ 16256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1112520 w 1310640"/>
                  <a:gd name="connsiteY2" fmla="*/ 314960 h 396240"/>
                  <a:gd name="connsiteX3" fmla="*/ 1310640 w 1310640"/>
                  <a:gd name="connsiteY3" fmla="*/ 0 h 396240"/>
                  <a:gd name="connsiteX0" fmla="*/ 0 w 1310640"/>
                  <a:gd name="connsiteY0" fmla="*/ 396240 h 396240"/>
                  <a:gd name="connsiteX1" fmla="*/ 518160 w 1310640"/>
                  <a:gd name="connsiteY1" fmla="*/ 274320 h 396240"/>
                  <a:gd name="connsiteX2" fmla="*/ 990600 w 1310640"/>
                  <a:gd name="connsiteY2" fmla="*/ 162560 h 396240"/>
                  <a:gd name="connsiteX3" fmla="*/ 1310640 w 1310640"/>
                  <a:gd name="connsiteY3" fmla="*/ 0 h 396240"/>
                  <a:gd name="connsiteX0" fmla="*/ 0 w 1381760"/>
                  <a:gd name="connsiteY0" fmla="*/ 235953 h 235953"/>
                  <a:gd name="connsiteX1" fmla="*/ 518160 w 1381760"/>
                  <a:gd name="connsiteY1" fmla="*/ 114033 h 235953"/>
                  <a:gd name="connsiteX2" fmla="*/ 990600 w 1381760"/>
                  <a:gd name="connsiteY2" fmla="*/ 2273 h 235953"/>
                  <a:gd name="connsiteX3" fmla="*/ 1381760 w 1381760"/>
                  <a:gd name="connsiteY3" fmla="*/ 58153 h 235953"/>
                  <a:gd name="connsiteX0" fmla="*/ 0 w 1381760"/>
                  <a:gd name="connsiteY0" fmla="*/ 256119 h 256119"/>
                  <a:gd name="connsiteX1" fmla="*/ 518160 w 1381760"/>
                  <a:gd name="connsiteY1" fmla="*/ 134199 h 256119"/>
                  <a:gd name="connsiteX2" fmla="*/ 990600 w 1381760"/>
                  <a:gd name="connsiteY2" fmla="*/ 22439 h 256119"/>
                  <a:gd name="connsiteX3" fmla="*/ 1381760 w 1381760"/>
                  <a:gd name="connsiteY3" fmla="*/ 78319 h 256119"/>
                  <a:gd name="connsiteX0" fmla="*/ 0 w 1381760"/>
                  <a:gd name="connsiteY0" fmla="*/ 256119 h 256119"/>
                  <a:gd name="connsiteX1" fmla="*/ 518160 w 1381760"/>
                  <a:gd name="connsiteY1" fmla="*/ 134199 h 256119"/>
                  <a:gd name="connsiteX2" fmla="*/ 768713 w 1381760"/>
                  <a:gd name="connsiteY2" fmla="*/ 56152 h 256119"/>
                  <a:gd name="connsiteX3" fmla="*/ 990600 w 1381760"/>
                  <a:gd name="connsiteY3" fmla="*/ 22439 h 256119"/>
                  <a:gd name="connsiteX4" fmla="*/ 1381760 w 1381760"/>
                  <a:gd name="connsiteY4" fmla="*/ 78319 h 256119"/>
                  <a:gd name="connsiteX0" fmla="*/ 0 w 1405180"/>
                  <a:gd name="connsiteY0" fmla="*/ 235814 h 317997"/>
                  <a:gd name="connsiteX1" fmla="*/ 518160 w 1405180"/>
                  <a:gd name="connsiteY1" fmla="*/ 113894 h 317997"/>
                  <a:gd name="connsiteX2" fmla="*/ 768713 w 1405180"/>
                  <a:gd name="connsiteY2" fmla="*/ 35847 h 317997"/>
                  <a:gd name="connsiteX3" fmla="*/ 990600 w 1405180"/>
                  <a:gd name="connsiteY3" fmla="*/ 2134 h 317997"/>
                  <a:gd name="connsiteX4" fmla="*/ 1405180 w 1405180"/>
                  <a:gd name="connsiteY4" fmla="*/ 317997 h 317997"/>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518160 w 1405180"/>
                  <a:gd name="connsiteY1" fmla="*/ 114838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6758 h 318941"/>
                  <a:gd name="connsiteX1" fmla="*/ 412772 w 1405180"/>
                  <a:gd name="connsiteY1" fmla="*/ 70450 h 318941"/>
                  <a:gd name="connsiteX2" fmla="*/ 768713 w 1405180"/>
                  <a:gd name="connsiteY2" fmla="*/ 36791 h 318941"/>
                  <a:gd name="connsiteX3" fmla="*/ 990600 w 1405180"/>
                  <a:gd name="connsiteY3" fmla="*/ 3078 h 318941"/>
                  <a:gd name="connsiteX4" fmla="*/ 1405180 w 1405180"/>
                  <a:gd name="connsiteY4" fmla="*/ 318941 h 318941"/>
                  <a:gd name="connsiteX0" fmla="*/ 0 w 1405180"/>
                  <a:gd name="connsiteY0" fmla="*/ 238013 h 320196"/>
                  <a:gd name="connsiteX1" fmla="*/ 412772 w 1405180"/>
                  <a:gd name="connsiteY1" fmla="*/ 71705 h 320196"/>
                  <a:gd name="connsiteX2" fmla="*/ 768714 w 1405180"/>
                  <a:gd name="connsiteY2" fmla="*/ 0 h 320196"/>
                  <a:gd name="connsiteX3" fmla="*/ 990600 w 1405180"/>
                  <a:gd name="connsiteY3" fmla="*/ 4333 h 320196"/>
                  <a:gd name="connsiteX4" fmla="*/ 1405180 w 1405180"/>
                  <a:gd name="connsiteY4" fmla="*/ 320196 h 32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80" h="320196">
                    <a:moveTo>
                      <a:pt x="0" y="238013"/>
                    </a:moveTo>
                    <a:cubicBezTo>
                      <a:pt x="199949" y="197697"/>
                      <a:pt x="284653" y="111374"/>
                      <a:pt x="412772" y="71705"/>
                    </a:cubicBezTo>
                    <a:cubicBezTo>
                      <a:pt x="540891" y="32036"/>
                      <a:pt x="647943" y="29402"/>
                      <a:pt x="768714" y="0"/>
                    </a:cubicBezTo>
                    <a:lnTo>
                      <a:pt x="990600" y="4333"/>
                    </a:lnTo>
                    <a:cubicBezTo>
                      <a:pt x="1119293" y="-22760"/>
                      <a:pt x="1369863" y="132775"/>
                      <a:pt x="1405180" y="320196"/>
                    </a:cubicBezTo>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6" name="楕円 85">
              <a:extLst>
                <a:ext uri="{FF2B5EF4-FFF2-40B4-BE49-F238E27FC236}">
                  <a16:creationId xmlns:a16="http://schemas.microsoft.com/office/drawing/2014/main" id="{82CAB6FC-453D-6147-A3A1-814D3752A306}"/>
                </a:ext>
              </a:extLst>
            </p:cNvPr>
            <p:cNvSpPr>
              <a:spLocks noChangeAspect="1"/>
            </p:cNvSpPr>
            <p:nvPr/>
          </p:nvSpPr>
          <p:spPr>
            <a:xfrm>
              <a:off x="7451451" y="1909205"/>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EB6BA1CD-2DE7-8185-EA21-FBCA0FD4A3E9}"/>
                </a:ext>
              </a:extLst>
            </p:cNvPr>
            <p:cNvSpPr>
              <a:spLocks noChangeAspect="1"/>
            </p:cNvSpPr>
            <p:nvPr/>
          </p:nvSpPr>
          <p:spPr>
            <a:xfrm>
              <a:off x="7622187" y="2333637"/>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F31B3D46-AC32-F084-AB5C-ACA6EC0F9DA3}"/>
                </a:ext>
              </a:extLst>
            </p:cNvPr>
            <p:cNvSpPr>
              <a:spLocks noChangeAspect="1"/>
            </p:cNvSpPr>
            <p:nvPr/>
          </p:nvSpPr>
          <p:spPr>
            <a:xfrm>
              <a:off x="7903558" y="2279038"/>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91FDCCE1-C899-3A71-0077-1E5A7BE4EEBB}"/>
                </a:ext>
              </a:extLst>
            </p:cNvPr>
            <p:cNvSpPr>
              <a:spLocks noChangeAspect="1"/>
            </p:cNvSpPr>
            <p:nvPr/>
          </p:nvSpPr>
          <p:spPr>
            <a:xfrm>
              <a:off x="7735631" y="2268619"/>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E628E512-4852-2BBC-0BBB-D970E3424D04}"/>
                </a:ext>
              </a:extLst>
            </p:cNvPr>
            <p:cNvSpPr>
              <a:spLocks noChangeAspect="1"/>
            </p:cNvSpPr>
            <p:nvPr/>
          </p:nvSpPr>
          <p:spPr>
            <a:xfrm>
              <a:off x="7607342" y="1943079"/>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4F64DC64-1EB3-8844-40C6-8BF49099BBC5}"/>
                </a:ext>
              </a:extLst>
            </p:cNvPr>
            <p:cNvSpPr>
              <a:spLocks noChangeAspect="1"/>
            </p:cNvSpPr>
            <p:nvPr/>
          </p:nvSpPr>
          <p:spPr>
            <a:xfrm>
              <a:off x="7789388" y="1922663"/>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EF7065D2-BF65-80AC-F65E-B01428467C78}"/>
                </a:ext>
              </a:extLst>
            </p:cNvPr>
            <p:cNvSpPr>
              <a:spLocks noChangeAspect="1"/>
            </p:cNvSpPr>
            <p:nvPr/>
          </p:nvSpPr>
          <p:spPr>
            <a:xfrm>
              <a:off x="7586187" y="2127029"/>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a:extLst>
                <a:ext uri="{FF2B5EF4-FFF2-40B4-BE49-F238E27FC236}">
                  <a16:creationId xmlns:a16="http://schemas.microsoft.com/office/drawing/2014/main" id="{6084333E-FB48-068E-594D-1EF4F2578F6B}"/>
                </a:ext>
              </a:extLst>
            </p:cNvPr>
            <p:cNvSpPr>
              <a:spLocks noChangeAspect="1"/>
            </p:cNvSpPr>
            <p:nvPr/>
          </p:nvSpPr>
          <p:spPr>
            <a:xfrm>
              <a:off x="7730124" y="2066972"/>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5E7EF197-0AF7-5890-BF06-15F7673B4115}"/>
                </a:ext>
              </a:extLst>
            </p:cNvPr>
            <p:cNvSpPr>
              <a:spLocks noChangeAspect="1"/>
            </p:cNvSpPr>
            <p:nvPr/>
          </p:nvSpPr>
          <p:spPr>
            <a:xfrm>
              <a:off x="7831558" y="2143713"/>
              <a:ext cx="72000" cy="72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矢印コネクタ 94">
              <a:extLst>
                <a:ext uri="{FF2B5EF4-FFF2-40B4-BE49-F238E27FC236}">
                  <a16:creationId xmlns:a16="http://schemas.microsoft.com/office/drawing/2014/main" id="{8FB5BA04-A695-CCEC-F2B3-11C74B7FA700}"/>
                </a:ext>
              </a:extLst>
            </p:cNvPr>
            <p:cNvCxnSpPr>
              <a:cxnSpLocks/>
            </p:cNvCxnSpPr>
            <p:nvPr/>
          </p:nvCxnSpPr>
          <p:spPr>
            <a:xfrm>
              <a:off x="4891791" y="1773934"/>
              <a:ext cx="0" cy="1183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76D3BB86-6179-0BB1-456C-FDD2DB8A6277}"/>
                </a:ext>
              </a:extLst>
            </p:cNvPr>
            <p:cNvSpPr txBox="1"/>
            <p:nvPr/>
          </p:nvSpPr>
          <p:spPr>
            <a:xfrm>
              <a:off x="4727520" y="1505600"/>
              <a:ext cx="857927" cy="338554"/>
            </a:xfrm>
            <a:prstGeom prst="rect">
              <a:avLst/>
            </a:prstGeom>
            <a:noFill/>
          </p:spPr>
          <p:txBody>
            <a:bodyPr wrap="square" rtlCol="0">
              <a:spAutoFit/>
            </a:bodyPr>
            <a:lstStyle/>
            <a:p>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Na-ion</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7" name="テキスト ボックス 96">
              <a:extLst>
                <a:ext uri="{FF2B5EF4-FFF2-40B4-BE49-F238E27FC236}">
                  <a16:creationId xmlns:a16="http://schemas.microsoft.com/office/drawing/2014/main" id="{8A5BEC3E-1F64-9EA6-1C03-AC408CCE2F98}"/>
                </a:ext>
              </a:extLst>
            </p:cNvPr>
            <p:cNvSpPr txBox="1"/>
            <p:nvPr/>
          </p:nvSpPr>
          <p:spPr>
            <a:xfrm>
              <a:off x="5564634" y="2475650"/>
              <a:ext cx="1476686" cy="307777"/>
            </a:xfrm>
            <a:prstGeom prst="rect">
              <a:avLst/>
            </a:prstGeom>
            <a:noFill/>
          </p:spPr>
          <p:txBody>
            <a:bodyPr wrap="square" rtlCol="0">
              <a:spAutoFit/>
            </a:bodyPr>
            <a:lstStyle/>
            <a:p>
              <a:r>
                <a:rPr kumimoji="1" lang="en-US" altLang="ja-JP" sz="1400" dirty="0"/>
                <a:t>intercalation</a:t>
              </a:r>
              <a:endParaRPr kumimoji="1" lang="ja-JP" altLang="en-US" sz="1400" dirty="0"/>
            </a:p>
          </p:txBody>
        </p:sp>
        <p:sp>
          <p:nvSpPr>
            <p:cNvPr id="98" name="テキスト ボックス 97">
              <a:extLst>
                <a:ext uri="{FF2B5EF4-FFF2-40B4-BE49-F238E27FC236}">
                  <a16:creationId xmlns:a16="http://schemas.microsoft.com/office/drawing/2014/main" id="{F22A6096-15C5-26B8-9AB6-4CB4DE931E95}"/>
                </a:ext>
              </a:extLst>
            </p:cNvPr>
            <p:cNvSpPr txBox="1"/>
            <p:nvPr/>
          </p:nvSpPr>
          <p:spPr>
            <a:xfrm>
              <a:off x="7085601" y="2475650"/>
              <a:ext cx="1377300" cy="307777"/>
            </a:xfrm>
            <a:prstGeom prst="rect">
              <a:avLst/>
            </a:prstGeom>
            <a:noFill/>
          </p:spPr>
          <p:txBody>
            <a:bodyPr wrap="square" rtlCol="0">
              <a:spAutoFit/>
            </a:bodyPr>
            <a:lstStyle/>
            <a:p>
              <a:r>
                <a:rPr kumimoji="1" lang="en-US" altLang="ja-JP" sz="1400" dirty="0"/>
                <a:t>pore filling</a:t>
              </a:r>
              <a:endParaRPr kumimoji="1" lang="ja-JP" altLang="en-US" sz="1400" dirty="0"/>
            </a:p>
          </p:txBody>
        </p:sp>
        <p:sp>
          <p:nvSpPr>
            <p:cNvPr id="99" name="矢印: 右 98">
              <a:extLst>
                <a:ext uri="{FF2B5EF4-FFF2-40B4-BE49-F238E27FC236}">
                  <a16:creationId xmlns:a16="http://schemas.microsoft.com/office/drawing/2014/main" id="{C0CC0CF3-6F48-ED1D-BFC0-03E6F5940F63}"/>
                </a:ext>
              </a:extLst>
            </p:cNvPr>
            <p:cNvSpPr/>
            <p:nvPr/>
          </p:nvSpPr>
          <p:spPr>
            <a:xfrm>
              <a:off x="5659591" y="2023582"/>
              <a:ext cx="21940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矢印: 右 99">
              <a:extLst>
                <a:ext uri="{FF2B5EF4-FFF2-40B4-BE49-F238E27FC236}">
                  <a16:creationId xmlns:a16="http://schemas.microsoft.com/office/drawing/2014/main" id="{C62B2F02-70AA-A345-2790-8E44E5725E58}"/>
                </a:ext>
              </a:extLst>
            </p:cNvPr>
            <p:cNvSpPr/>
            <p:nvPr/>
          </p:nvSpPr>
          <p:spPr>
            <a:xfrm>
              <a:off x="6932005" y="2000630"/>
              <a:ext cx="21940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3" name="グループ化 192">
            <a:extLst>
              <a:ext uri="{FF2B5EF4-FFF2-40B4-BE49-F238E27FC236}">
                <a16:creationId xmlns:a16="http://schemas.microsoft.com/office/drawing/2014/main" id="{F193D3A8-1A0D-AA58-4BAF-474168E43F3D}"/>
              </a:ext>
            </a:extLst>
          </p:cNvPr>
          <p:cNvGrpSpPr/>
          <p:nvPr/>
        </p:nvGrpSpPr>
        <p:grpSpPr>
          <a:xfrm>
            <a:off x="12688588" y="3906570"/>
            <a:ext cx="4239535" cy="2845676"/>
            <a:chOff x="4916188" y="3771860"/>
            <a:chExt cx="4239535" cy="2845676"/>
          </a:xfrm>
        </p:grpSpPr>
        <p:sp>
          <p:nvSpPr>
            <p:cNvPr id="161" name="楕円 160">
              <a:extLst>
                <a:ext uri="{FF2B5EF4-FFF2-40B4-BE49-F238E27FC236}">
                  <a16:creationId xmlns:a16="http://schemas.microsoft.com/office/drawing/2014/main" id="{515A751D-0603-D8F4-8B09-92C1429EB44D}"/>
                </a:ext>
              </a:extLst>
            </p:cNvPr>
            <p:cNvSpPr>
              <a:spLocks noChangeAspect="1"/>
            </p:cNvSpPr>
            <p:nvPr/>
          </p:nvSpPr>
          <p:spPr>
            <a:xfrm>
              <a:off x="6947321" y="5532453"/>
              <a:ext cx="504000" cy="504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2BE161AE-29AD-0E2B-84A2-18A9812A1442}"/>
                </a:ext>
              </a:extLst>
            </p:cNvPr>
            <p:cNvSpPr>
              <a:spLocks noChangeAspect="1"/>
            </p:cNvSpPr>
            <p:nvPr/>
          </p:nvSpPr>
          <p:spPr>
            <a:xfrm>
              <a:off x="6947321" y="3927918"/>
              <a:ext cx="504000" cy="504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9D45189B-6F20-A985-8EF9-F4373B19CCAF}"/>
                </a:ext>
              </a:extLst>
            </p:cNvPr>
            <p:cNvSpPr/>
            <p:nvPr/>
          </p:nvSpPr>
          <p:spPr>
            <a:xfrm>
              <a:off x="4916188" y="3964166"/>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4" name="正方形/長方形 163">
              <a:extLst>
                <a:ext uri="{FF2B5EF4-FFF2-40B4-BE49-F238E27FC236}">
                  <a16:creationId xmlns:a16="http://schemas.microsoft.com/office/drawing/2014/main" id="{65074B94-074E-8470-4414-24D8E51AB92E}"/>
                </a:ext>
              </a:extLst>
            </p:cNvPr>
            <p:cNvSpPr/>
            <p:nvPr/>
          </p:nvSpPr>
          <p:spPr>
            <a:xfrm>
              <a:off x="4916188" y="4467963"/>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810891FE-88F4-3418-1B9D-A275E99FED59}"/>
                </a:ext>
              </a:extLst>
            </p:cNvPr>
            <p:cNvSpPr/>
            <p:nvPr/>
          </p:nvSpPr>
          <p:spPr>
            <a:xfrm>
              <a:off x="6700120" y="3771860"/>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37E4BC51-9D2D-781B-043E-A499D39A68FF}"/>
                </a:ext>
              </a:extLst>
            </p:cNvPr>
            <p:cNvSpPr/>
            <p:nvPr/>
          </p:nvSpPr>
          <p:spPr>
            <a:xfrm>
              <a:off x="6700120" y="4467963"/>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7" name="直線コネクタ 166">
              <a:extLst>
                <a:ext uri="{FF2B5EF4-FFF2-40B4-BE49-F238E27FC236}">
                  <a16:creationId xmlns:a16="http://schemas.microsoft.com/office/drawing/2014/main" id="{D10F17E7-CE39-A90B-17DB-D245ACAA88C3}"/>
                </a:ext>
              </a:extLst>
            </p:cNvPr>
            <p:cNvCxnSpPr>
              <a:cxnSpLocks/>
            </p:cNvCxnSpPr>
            <p:nvPr/>
          </p:nvCxnSpPr>
          <p:spPr>
            <a:xfrm>
              <a:off x="5962853" y="4080317"/>
              <a:ext cx="1846111" cy="0"/>
            </a:xfrm>
            <a:prstGeom prst="line">
              <a:avLst/>
            </a:prstGeom>
            <a:ln w="19050" cap="rnd">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68" name="矢印: 右 167">
              <a:extLst>
                <a:ext uri="{FF2B5EF4-FFF2-40B4-BE49-F238E27FC236}">
                  <a16:creationId xmlns:a16="http://schemas.microsoft.com/office/drawing/2014/main" id="{27453C3D-E61F-4EF0-E3D4-47BAB09CEC45}"/>
                </a:ext>
              </a:extLst>
            </p:cNvPr>
            <p:cNvSpPr/>
            <p:nvPr/>
          </p:nvSpPr>
          <p:spPr>
            <a:xfrm rot="16200000">
              <a:off x="7625425" y="3858337"/>
              <a:ext cx="16777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a:extLst>
                <a:ext uri="{FF2B5EF4-FFF2-40B4-BE49-F238E27FC236}">
                  <a16:creationId xmlns:a16="http://schemas.microsoft.com/office/drawing/2014/main" id="{8DF7B128-1EB3-7D60-224C-A4252D791619}"/>
                </a:ext>
              </a:extLst>
            </p:cNvPr>
            <p:cNvSpPr txBox="1"/>
            <p:nvPr/>
          </p:nvSpPr>
          <p:spPr>
            <a:xfrm>
              <a:off x="7831321" y="3771860"/>
              <a:ext cx="1324402"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+0.115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70" name="直線矢印コネクタ 169">
              <a:extLst>
                <a:ext uri="{FF2B5EF4-FFF2-40B4-BE49-F238E27FC236}">
                  <a16:creationId xmlns:a16="http://schemas.microsoft.com/office/drawing/2014/main" id="{9C41A5D3-612F-76E3-D8B3-7C2C6D439BDC}"/>
                </a:ext>
              </a:extLst>
            </p:cNvPr>
            <p:cNvCxnSpPr>
              <a:cxnSpLocks/>
            </p:cNvCxnSpPr>
            <p:nvPr/>
          </p:nvCxnSpPr>
          <p:spPr>
            <a:xfrm>
              <a:off x="4977024" y="4071963"/>
              <a:ext cx="0" cy="396000"/>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テキスト ボックス 170">
              <a:extLst>
                <a:ext uri="{FF2B5EF4-FFF2-40B4-BE49-F238E27FC236}">
                  <a16:creationId xmlns:a16="http://schemas.microsoft.com/office/drawing/2014/main" id="{8AF2E00B-BC2C-72AB-0E26-8D4232E75A9A}"/>
                </a:ext>
              </a:extLst>
            </p:cNvPr>
            <p:cNvSpPr txBox="1"/>
            <p:nvPr/>
          </p:nvSpPr>
          <p:spPr>
            <a:xfrm>
              <a:off x="4939979" y="4091257"/>
              <a:ext cx="1146468"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0.335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72" name="テキスト ボックス 171">
              <a:extLst>
                <a:ext uri="{FF2B5EF4-FFF2-40B4-BE49-F238E27FC236}">
                  <a16:creationId xmlns:a16="http://schemas.microsoft.com/office/drawing/2014/main" id="{43D52793-2950-8D35-5AB8-C56AA5442748}"/>
                </a:ext>
              </a:extLst>
            </p:cNvPr>
            <p:cNvSpPr txBox="1"/>
            <p:nvPr/>
          </p:nvSpPr>
          <p:spPr>
            <a:xfrm>
              <a:off x="5219786" y="4569145"/>
              <a:ext cx="1731564" cy="369332"/>
            </a:xfrm>
            <a:prstGeom prst="rect">
              <a:avLst/>
            </a:prstGeom>
            <a:noFill/>
          </p:spPr>
          <p:txBody>
            <a:bodyPr wrap="none" rtlCol="0">
              <a:spAutoFit/>
            </a:bodyPr>
            <a:lstStyle/>
            <a:p>
              <a:r>
                <a:rPr kumimoji="1" lang="en-US" altLang="ja-JP" dirty="0"/>
                <a:t>previous study</a:t>
              </a:r>
              <a:endParaRPr kumimoji="1" lang="ja-JP" altLang="en-US" dirty="0"/>
            </a:p>
          </p:txBody>
        </p:sp>
        <p:sp>
          <p:nvSpPr>
            <p:cNvPr id="173" name="正方形/長方形 172">
              <a:extLst>
                <a:ext uri="{FF2B5EF4-FFF2-40B4-BE49-F238E27FC236}">
                  <a16:creationId xmlns:a16="http://schemas.microsoft.com/office/drawing/2014/main" id="{C058E6C8-B512-D6BA-62B3-61E519F96F3C}"/>
                </a:ext>
              </a:extLst>
            </p:cNvPr>
            <p:cNvSpPr/>
            <p:nvPr/>
          </p:nvSpPr>
          <p:spPr>
            <a:xfrm>
              <a:off x="4916188" y="5486722"/>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D0CEBDDF-ECA3-D4C1-3FE1-5203E3DFF416}"/>
                </a:ext>
              </a:extLst>
            </p:cNvPr>
            <p:cNvSpPr/>
            <p:nvPr/>
          </p:nvSpPr>
          <p:spPr>
            <a:xfrm>
              <a:off x="4916188" y="6142919"/>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正方形/長方形 174">
              <a:extLst>
                <a:ext uri="{FF2B5EF4-FFF2-40B4-BE49-F238E27FC236}">
                  <a16:creationId xmlns:a16="http://schemas.microsoft.com/office/drawing/2014/main" id="{BA9D8636-41C2-9A3C-5D30-F1BE26C855F2}"/>
                </a:ext>
              </a:extLst>
            </p:cNvPr>
            <p:cNvSpPr/>
            <p:nvPr/>
          </p:nvSpPr>
          <p:spPr>
            <a:xfrm>
              <a:off x="6700120" y="5294416"/>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a:extLst>
                <a:ext uri="{FF2B5EF4-FFF2-40B4-BE49-F238E27FC236}">
                  <a16:creationId xmlns:a16="http://schemas.microsoft.com/office/drawing/2014/main" id="{2EA0E1C6-91A7-3599-8E1D-07820AE4399C}"/>
                </a:ext>
              </a:extLst>
            </p:cNvPr>
            <p:cNvSpPr/>
            <p:nvPr/>
          </p:nvSpPr>
          <p:spPr>
            <a:xfrm>
              <a:off x="6700120" y="6142919"/>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7" name="直線コネクタ 176">
              <a:extLst>
                <a:ext uri="{FF2B5EF4-FFF2-40B4-BE49-F238E27FC236}">
                  <a16:creationId xmlns:a16="http://schemas.microsoft.com/office/drawing/2014/main" id="{3E7F6B85-0F19-F03E-D5C1-3DD98F09C994}"/>
                </a:ext>
              </a:extLst>
            </p:cNvPr>
            <p:cNvCxnSpPr>
              <a:cxnSpLocks/>
            </p:cNvCxnSpPr>
            <p:nvPr/>
          </p:nvCxnSpPr>
          <p:spPr>
            <a:xfrm>
              <a:off x="5962853" y="5602873"/>
              <a:ext cx="1846111" cy="0"/>
            </a:xfrm>
            <a:prstGeom prst="line">
              <a:avLst/>
            </a:prstGeom>
            <a:ln w="19050" cap="rnd">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78" name="矢印: 右 177">
              <a:extLst>
                <a:ext uri="{FF2B5EF4-FFF2-40B4-BE49-F238E27FC236}">
                  <a16:creationId xmlns:a16="http://schemas.microsoft.com/office/drawing/2014/main" id="{CA572E81-C1C3-99ED-C9C1-9E5B44A4CC20}"/>
                </a:ext>
              </a:extLst>
            </p:cNvPr>
            <p:cNvSpPr/>
            <p:nvPr/>
          </p:nvSpPr>
          <p:spPr>
            <a:xfrm rot="16200000">
              <a:off x="7625425" y="5380893"/>
              <a:ext cx="16777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テキスト ボックス 178">
              <a:extLst>
                <a:ext uri="{FF2B5EF4-FFF2-40B4-BE49-F238E27FC236}">
                  <a16:creationId xmlns:a16="http://schemas.microsoft.com/office/drawing/2014/main" id="{F97FFA86-03B5-B67C-DAC7-9D45BD35927F}"/>
                </a:ext>
              </a:extLst>
            </p:cNvPr>
            <p:cNvSpPr txBox="1"/>
            <p:nvPr/>
          </p:nvSpPr>
          <p:spPr>
            <a:xfrm>
              <a:off x="7831321" y="5294416"/>
              <a:ext cx="1324402"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+0.115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80" name="直線矢印コネクタ 179">
              <a:extLst>
                <a:ext uri="{FF2B5EF4-FFF2-40B4-BE49-F238E27FC236}">
                  <a16:creationId xmlns:a16="http://schemas.microsoft.com/office/drawing/2014/main" id="{1E5627B2-0C63-7FD3-2470-CE382EDDDA89}"/>
                </a:ext>
              </a:extLst>
            </p:cNvPr>
            <p:cNvCxnSpPr>
              <a:cxnSpLocks/>
            </p:cNvCxnSpPr>
            <p:nvPr/>
          </p:nvCxnSpPr>
          <p:spPr>
            <a:xfrm>
              <a:off x="4973935" y="5618627"/>
              <a:ext cx="3089" cy="520482"/>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1" name="テキスト ボックス 180">
                  <a:extLst>
                    <a:ext uri="{FF2B5EF4-FFF2-40B4-BE49-F238E27FC236}">
                      <a16:creationId xmlns:a16="http://schemas.microsoft.com/office/drawing/2014/main" id="{89825C95-C4A2-5115-DAEE-80A8B93A2111}"/>
                    </a:ext>
                  </a:extLst>
                </p:cNvPr>
                <p:cNvSpPr txBox="1"/>
                <p:nvPr/>
              </p:nvSpPr>
              <p:spPr>
                <a:xfrm>
                  <a:off x="5044405" y="5737338"/>
                  <a:ext cx="935769" cy="369332"/>
                </a:xfrm>
                <a:prstGeom prst="rect">
                  <a:avLst/>
                </a:prstGeom>
                <a:noFill/>
              </p:spPr>
              <p:txBody>
                <a:bodyPr wrap="none" rtlCol="0">
                  <a:spAutoFit/>
                </a:bodyPr>
                <a:lstStyle/>
                <a:p>
                  <a14:m>
                    <m:oMath xmlns:m="http://schemas.openxmlformats.org/officeDocument/2006/math">
                      <m:sSub>
                        <m:sSubPr>
                          <m:ctrlPr>
                            <a:rPr kumimoji="1" lang="en-US" altLang="ja-JP" i="1" smtClean="0">
                              <a:latin typeface="Cambria Math" panose="02040503050406030204" pitchFamily="18" charset="0"/>
                              <a:ea typeface="Arial Unicode MS" panose="020B0604020202020204" pitchFamily="50" charset="-128"/>
                              <a:cs typeface="Arial Unicode MS" panose="020B0604020202020204" pitchFamily="50" charset="-128"/>
                            </a:rPr>
                          </m:ctrlPr>
                        </m:sSubPr>
                        <m:e>
                          <m:r>
                            <a:rPr kumimoji="1" lang="en-US" altLang="ja-JP" b="0" i="1" smtClean="0">
                              <a:latin typeface="Cambria Math" panose="02040503050406030204" pitchFamily="18" charset="0"/>
                              <a:ea typeface="Arial Unicode MS" panose="020B0604020202020204" pitchFamily="50" charset="-128"/>
                              <a:cs typeface="Arial Unicode MS" panose="020B0604020202020204" pitchFamily="50" charset="-128"/>
                            </a:rPr>
                            <m:t>𝐿</m:t>
                          </m:r>
                        </m:e>
                        <m:sub>
                          <m:r>
                            <m:rPr>
                              <m:sty m:val="p"/>
                            </m:rPr>
                            <a:rPr kumimoji="1" lang="en-US" altLang="ja-JP" b="0" i="0" smtClean="0">
                              <a:latin typeface="Cambria Math" panose="02040503050406030204" pitchFamily="18" charset="0"/>
                              <a:ea typeface="Arial Unicode MS" panose="020B0604020202020204" pitchFamily="50" charset="-128"/>
                              <a:cs typeface="Arial Unicode MS" panose="020B0604020202020204" pitchFamily="50" charset="-128"/>
                            </a:rPr>
                            <m:t>ini</m:t>
                          </m:r>
                        </m:sub>
                      </m:sSub>
                    </m:oMath>
                  </a14:m>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mc:Choice>
          <mc:Fallback xmlns="">
            <p:sp>
              <p:nvSpPr>
                <p:cNvPr id="181" name="テキスト ボックス 180">
                  <a:extLst>
                    <a:ext uri="{FF2B5EF4-FFF2-40B4-BE49-F238E27FC236}">
                      <a16:creationId xmlns:a16="http://schemas.microsoft.com/office/drawing/2014/main" id="{89825C95-C4A2-5115-DAEE-80A8B93A2111}"/>
                    </a:ext>
                  </a:extLst>
                </p:cNvPr>
                <p:cNvSpPr txBox="1">
                  <a:spLocks noRot="1" noChangeAspect="1" noMove="1" noResize="1" noEditPoints="1" noAdjustHandles="1" noChangeArrowheads="1" noChangeShapeType="1" noTextEdit="1"/>
                </p:cNvSpPr>
                <p:nvPr/>
              </p:nvSpPr>
              <p:spPr>
                <a:xfrm>
                  <a:off x="5044405" y="5737338"/>
                  <a:ext cx="935769" cy="369332"/>
                </a:xfrm>
                <a:prstGeom prst="rect">
                  <a:avLst/>
                </a:prstGeom>
                <a:blipFill>
                  <a:blip r:embed="rId5"/>
                  <a:stretch>
                    <a:fillRect t="-8197" r="-3896" b="-24590"/>
                  </a:stretch>
                </a:blipFill>
              </p:spPr>
              <p:txBody>
                <a:bodyPr/>
                <a:lstStyle/>
                <a:p>
                  <a:r>
                    <a:rPr lang="ja-JP" altLang="en-US">
                      <a:noFill/>
                    </a:rPr>
                    <a:t> </a:t>
                  </a:r>
                </a:p>
              </p:txBody>
            </p:sp>
          </mc:Fallback>
        </mc:AlternateContent>
        <p:sp>
          <p:nvSpPr>
            <p:cNvPr id="182" name="テキスト ボックス 181">
              <a:extLst>
                <a:ext uri="{FF2B5EF4-FFF2-40B4-BE49-F238E27FC236}">
                  <a16:creationId xmlns:a16="http://schemas.microsoft.com/office/drawing/2014/main" id="{72A4B2D4-AC25-C596-9EF2-AAF65F7316E3}"/>
                </a:ext>
              </a:extLst>
            </p:cNvPr>
            <p:cNvSpPr txBox="1"/>
            <p:nvPr/>
          </p:nvSpPr>
          <p:spPr>
            <a:xfrm>
              <a:off x="5669753" y="6248204"/>
              <a:ext cx="1451038" cy="369332"/>
            </a:xfrm>
            <a:prstGeom prst="rect">
              <a:avLst/>
            </a:prstGeom>
            <a:noFill/>
          </p:spPr>
          <p:txBody>
            <a:bodyPr wrap="none" rtlCol="0">
              <a:spAutoFit/>
            </a:bodyPr>
            <a:lstStyle/>
            <a:p>
              <a:r>
                <a:rPr kumimoji="1" lang="en-US" altLang="ja-JP" dirty="0"/>
                <a:t>this study</a:t>
              </a:r>
              <a:endParaRPr kumimoji="1" lang="ja-JP" altLang="en-US" dirty="0"/>
            </a:p>
          </p:txBody>
        </p:sp>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C50A2CB0-4B9E-C8EB-453B-AF6A73DEB868}"/>
                    </a:ext>
                  </a:extLst>
                </p:cNvPr>
                <p:cNvSpPr txBox="1"/>
                <p:nvPr/>
              </p:nvSpPr>
              <p:spPr>
                <a:xfrm>
                  <a:off x="7561698" y="5737338"/>
                  <a:ext cx="938911" cy="369332"/>
                </a:xfrm>
                <a:prstGeom prst="rect">
                  <a:avLst/>
                </a:prstGeom>
                <a:noFill/>
              </p:spPr>
              <p:txBody>
                <a:bodyPr wrap="none" rtlCol="0">
                  <a:spAutoFit/>
                </a:bodyPr>
                <a:lstStyle/>
                <a:p>
                  <a14:m>
                    <m:oMath xmlns:m="http://schemas.openxmlformats.org/officeDocument/2006/math">
                      <m:sSub>
                        <m:sSubPr>
                          <m:ctrlPr>
                            <a:rPr kumimoji="1" lang="en-US" altLang="ja-JP" i="1" smtClean="0">
                              <a:latin typeface="Cambria Math" panose="02040503050406030204" pitchFamily="18" charset="0"/>
                              <a:ea typeface="Arial Unicode MS" panose="020B0604020202020204" pitchFamily="50" charset="-128"/>
                              <a:cs typeface="Arial Unicode MS" panose="020B0604020202020204" pitchFamily="50" charset="-128"/>
                            </a:rPr>
                          </m:ctrlPr>
                        </m:sSubPr>
                        <m:e>
                          <m:r>
                            <a:rPr kumimoji="1" lang="en-US" altLang="ja-JP" b="0" i="1" smtClean="0">
                              <a:latin typeface="Cambria Math" panose="02040503050406030204" pitchFamily="18" charset="0"/>
                              <a:ea typeface="Arial Unicode MS" panose="020B0604020202020204" pitchFamily="50" charset="-128"/>
                              <a:cs typeface="Arial Unicode MS" panose="020B0604020202020204" pitchFamily="50" charset="-128"/>
                            </a:rPr>
                            <m:t>𝐿</m:t>
                          </m:r>
                        </m:e>
                        <m:sub>
                          <m:r>
                            <m:rPr>
                              <m:sty m:val="p"/>
                            </m:rPr>
                            <a:rPr kumimoji="1" lang="en-US" altLang="ja-JP" b="0" i="0" smtClean="0">
                              <a:latin typeface="Cambria Math" panose="02040503050406030204" pitchFamily="18" charset="0"/>
                              <a:ea typeface="Arial Unicode MS" panose="020B0604020202020204" pitchFamily="50" charset="-128"/>
                              <a:cs typeface="Arial Unicode MS" panose="020B0604020202020204" pitchFamily="50" charset="-128"/>
                            </a:rPr>
                            <m:t>Na</m:t>
                          </m:r>
                        </m:sub>
                      </m:sSub>
                    </m:oMath>
                  </a14:m>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mc:Choice>
          <mc:Fallback xmlns="">
            <p:sp>
              <p:nvSpPr>
                <p:cNvPr id="183" name="テキスト ボックス 182">
                  <a:extLst>
                    <a:ext uri="{FF2B5EF4-FFF2-40B4-BE49-F238E27FC236}">
                      <a16:creationId xmlns:a16="http://schemas.microsoft.com/office/drawing/2014/main" id="{C50A2CB0-4B9E-C8EB-453B-AF6A73DEB868}"/>
                    </a:ext>
                  </a:extLst>
                </p:cNvPr>
                <p:cNvSpPr txBox="1">
                  <a:spLocks noRot="1" noChangeAspect="1" noMove="1" noResize="1" noEditPoints="1" noAdjustHandles="1" noChangeArrowheads="1" noChangeShapeType="1" noTextEdit="1"/>
                </p:cNvSpPr>
                <p:nvPr/>
              </p:nvSpPr>
              <p:spPr>
                <a:xfrm>
                  <a:off x="7561698" y="5737338"/>
                  <a:ext cx="938911" cy="369332"/>
                </a:xfrm>
                <a:prstGeom prst="rect">
                  <a:avLst/>
                </a:prstGeom>
                <a:blipFill>
                  <a:blip r:embed="rId6"/>
                  <a:stretch>
                    <a:fillRect t="-8197" r="-3896" b="-24590"/>
                  </a:stretch>
                </a:blipFill>
              </p:spPr>
              <p:txBody>
                <a:bodyPr/>
                <a:lstStyle/>
                <a:p>
                  <a:r>
                    <a:rPr lang="ja-JP" altLang="en-US">
                      <a:noFill/>
                    </a:rPr>
                    <a:t> </a:t>
                  </a:r>
                </a:p>
              </p:txBody>
            </p:sp>
          </mc:Fallback>
        </mc:AlternateContent>
        <p:cxnSp>
          <p:nvCxnSpPr>
            <p:cNvPr id="184" name="直線矢印コネクタ 183">
              <a:extLst>
                <a:ext uri="{FF2B5EF4-FFF2-40B4-BE49-F238E27FC236}">
                  <a16:creationId xmlns:a16="http://schemas.microsoft.com/office/drawing/2014/main" id="{90BBC10B-4D58-D01C-A23C-F9DA3813C9FF}"/>
                </a:ext>
              </a:extLst>
            </p:cNvPr>
            <p:cNvCxnSpPr>
              <a:cxnSpLocks/>
            </p:cNvCxnSpPr>
            <p:nvPr/>
          </p:nvCxnSpPr>
          <p:spPr>
            <a:xfrm flipH="1">
              <a:off x="7492731" y="5414842"/>
              <a:ext cx="0" cy="720000"/>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2" name="フリーフォーム: 図形 191">
            <a:extLst>
              <a:ext uri="{FF2B5EF4-FFF2-40B4-BE49-F238E27FC236}">
                <a16:creationId xmlns:a16="http://schemas.microsoft.com/office/drawing/2014/main" id="{D40DB2D1-159F-9F43-0D62-59EF7774782F}"/>
              </a:ext>
            </a:extLst>
          </p:cNvPr>
          <p:cNvSpPr/>
          <p:nvPr/>
        </p:nvSpPr>
        <p:spPr>
          <a:xfrm rot="18286386">
            <a:off x="1357302" y="4638062"/>
            <a:ext cx="2108222" cy="1066398"/>
          </a:xfrm>
          <a:custGeom>
            <a:avLst/>
            <a:gdLst>
              <a:gd name="connsiteX0" fmla="*/ 1719611 w 2108222"/>
              <a:gd name="connsiteY0" fmla="*/ 333016 h 1066398"/>
              <a:gd name="connsiteX1" fmla="*/ 1719611 w 2108222"/>
              <a:gd name="connsiteY1" fmla="*/ 337158 h 1066398"/>
              <a:gd name="connsiteX2" fmla="*/ 2108222 w 2108222"/>
              <a:gd name="connsiteY2" fmla="*/ 896858 h 1066398"/>
              <a:gd name="connsiteX3" fmla="*/ 1864041 w 2108222"/>
              <a:gd name="connsiteY3" fmla="*/ 1066398 h 1066398"/>
              <a:gd name="connsiteX4" fmla="*/ 1561238 w 2108222"/>
              <a:gd name="connsiteY4" fmla="*/ 630284 h 1066398"/>
              <a:gd name="connsiteX5" fmla="*/ 386065 w 2108222"/>
              <a:gd name="connsiteY5" fmla="*/ 630284 h 1066398"/>
              <a:gd name="connsiteX6" fmla="*/ 341425 w 2108222"/>
              <a:gd name="connsiteY6" fmla="*/ 661278 h 1066398"/>
              <a:gd name="connsiteX7" fmla="*/ 0 w 2108222"/>
              <a:gd name="connsiteY7" fmla="*/ 169540 h 1066398"/>
              <a:gd name="connsiteX8" fmla="*/ 244181 w 2108222"/>
              <a:gd name="connsiteY8" fmla="*/ 0 h 1066398"/>
              <a:gd name="connsiteX9" fmla="*/ 475402 w 2108222"/>
              <a:gd name="connsiteY9" fmla="*/ 333016 h 1066398"/>
              <a:gd name="connsiteX10" fmla="*/ 1697659 w 2108222"/>
              <a:gd name="connsiteY10" fmla="*/ 333016 h 1066398"/>
              <a:gd name="connsiteX11" fmla="*/ 1710530 w 2108222"/>
              <a:gd name="connsiteY11" fmla="*/ 324080 h 1066398"/>
              <a:gd name="connsiteX12" fmla="*/ 1716735 w 2108222"/>
              <a:gd name="connsiteY12" fmla="*/ 333016 h 10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8222" h="1066398">
                <a:moveTo>
                  <a:pt x="1719611" y="333016"/>
                </a:moveTo>
                <a:lnTo>
                  <a:pt x="1719611" y="337158"/>
                </a:lnTo>
                <a:lnTo>
                  <a:pt x="2108222" y="896858"/>
                </a:lnTo>
                <a:lnTo>
                  <a:pt x="1864041" y="1066398"/>
                </a:lnTo>
                <a:lnTo>
                  <a:pt x="1561238" y="630284"/>
                </a:lnTo>
                <a:lnTo>
                  <a:pt x="386065" y="630284"/>
                </a:lnTo>
                <a:lnTo>
                  <a:pt x="341425" y="661278"/>
                </a:lnTo>
                <a:lnTo>
                  <a:pt x="0" y="169540"/>
                </a:lnTo>
                <a:lnTo>
                  <a:pt x="244181" y="0"/>
                </a:lnTo>
                <a:lnTo>
                  <a:pt x="475402" y="333016"/>
                </a:lnTo>
                <a:lnTo>
                  <a:pt x="1697659" y="333016"/>
                </a:lnTo>
                <a:lnTo>
                  <a:pt x="1710530" y="324080"/>
                </a:lnTo>
                <a:lnTo>
                  <a:pt x="1716735" y="333016"/>
                </a:ln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mc:AlternateContent xmlns:mc="http://schemas.openxmlformats.org/markup-compatibility/2006" xmlns:a14="http://schemas.microsoft.com/office/drawing/2010/main">
        <mc:Choice Requires="a14">
          <p:sp>
            <p:nvSpPr>
              <p:cNvPr id="195" name="テキスト ボックス 194">
                <a:extLst>
                  <a:ext uri="{FF2B5EF4-FFF2-40B4-BE49-F238E27FC236}">
                    <a16:creationId xmlns:a16="http://schemas.microsoft.com/office/drawing/2014/main" id="{61FA4BF4-3429-012B-911A-007BD5156E35}"/>
                  </a:ext>
                </a:extLst>
              </p:cNvPr>
              <p:cNvSpPr txBox="1"/>
              <p:nvPr/>
            </p:nvSpPr>
            <p:spPr>
              <a:xfrm>
                <a:off x="4254138" y="1518441"/>
                <a:ext cx="3319207" cy="1757276"/>
              </a:xfrm>
              <a:prstGeom prst="rect">
                <a:avLst/>
              </a:prstGeom>
              <a:noFill/>
            </p:spPr>
            <p:txBody>
              <a:bodyPr wrap="square">
                <a:spAutoFit/>
              </a:bodyPr>
              <a:lstStyle/>
              <a:p>
                <a:pPr>
                  <a:lnSpc>
                    <a:spcPct val="120000"/>
                  </a:lnSpc>
                </a:pPr>
                <a:r>
                  <a:rPr lang="en-US" altLang="ja-JP" sz="2400" i="1" dirty="0">
                    <a:effectLst>
                      <a:glow rad="127000">
                        <a:schemeClr val="bg1"/>
                      </a:glow>
                    </a:effectLst>
                    <a:latin typeface="Times New Roman" panose="02020603050405020304" pitchFamily="18" charset="0"/>
                    <a:cs typeface="Times New Roman" panose="02020603050405020304" pitchFamily="18" charset="0"/>
                  </a:rPr>
                  <a:t>I</a:t>
                </a:r>
                <a:r>
                  <a:rPr lang="en-US" altLang="ja-JP" sz="2400" i="1" baseline="-25000" dirty="0" err="1">
                    <a:effectLst>
                      <a:glow rad="127000">
                        <a:schemeClr val="bg1"/>
                      </a:glow>
                    </a:effectLst>
                    <a:latin typeface="Times New Roman" panose="02020603050405020304" pitchFamily="18" charset="0"/>
                    <a:cs typeface="Times New Roman" panose="02020603050405020304" pitchFamily="18" charset="0"/>
                  </a:rPr>
                  <a:t>nanopore</a:t>
                </a:r>
                <a:r>
                  <a:rPr lang="ja-JP" altLang="en-US" sz="2400" i="1" dirty="0">
                    <a:effectLst>
                      <a:glow rad="127000">
                        <a:schemeClr val="bg1"/>
                      </a:glow>
                    </a:effectLst>
                    <a:latin typeface="Times New Roman" panose="02020603050405020304" pitchFamily="18" charset="0"/>
                    <a:cs typeface="Times New Roman" panose="02020603050405020304" pitchFamily="18" charset="0"/>
                  </a:rPr>
                  <a:t> </a:t>
                </a:r>
                <a:r>
                  <a:rPr lang="ja-JP" altLang="en-US" sz="2400" dirty="0">
                    <a:effectLst>
                      <a:glow rad="127000">
                        <a:schemeClr val="bg1"/>
                      </a:glow>
                    </a:effectLst>
                    <a:latin typeface="Times New Roman" panose="02020603050405020304" pitchFamily="18" charset="0"/>
                    <a:cs typeface="Times New Roman" panose="02020603050405020304" pitchFamily="18" charset="0"/>
                  </a:rPr>
                  <a:t>∝ </a:t>
                </a:r>
                <a:r>
                  <a:rPr lang="en-US" altLang="ja-JP" sz="2400" i="1" dirty="0">
                    <a:effectLst>
                      <a:glow rad="127000">
                        <a:schemeClr val="bg1"/>
                      </a:glow>
                    </a:effectLst>
                    <a:latin typeface="Times New Roman" panose="02020603050405020304" pitchFamily="18" charset="0"/>
                    <a:cs typeface="Times New Roman" panose="02020603050405020304" pitchFamily="18" charset="0"/>
                  </a:rPr>
                  <a:t>n</a:t>
                </a:r>
                <a:r>
                  <a:rPr lang="en-US" altLang="ja-JP" sz="2400" dirty="0">
                    <a:effectLst>
                      <a:glow rad="127000">
                        <a:schemeClr val="bg1"/>
                      </a:glow>
                    </a:effectLst>
                    <a:latin typeface="Times New Roman" panose="02020603050405020304" pitchFamily="18" charset="0"/>
                    <a:cs typeface="Times New Roman" panose="02020603050405020304" pitchFamily="18" charset="0"/>
                  </a:rPr>
                  <a:t>(ΔSLD)</a:t>
                </a:r>
                <a:r>
                  <a:rPr lang="en-US" altLang="ja-JP" sz="2400" baseline="30000" dirty="0">
                    <a:effectLst>
                      <a:glow rad="127000">
                        <a:schemeClr val="bg1"/>
                      </a:glow>
                    </a:effectLst>
                    <a:latin typeface="Times New Roman" panose="02020603050405020304" pitchFamily="18" charset="0"/>
                    <a:cs typeface="Times New Roman" panose="02020603050405020304" pitchFamily="18" charset="0"/>
                  </a:rPr>
                  <a:t>2</a:t>
                </a:r>
                <a:r>
                  <a:rPr lang="en-US" altLang="ja-JP" sz="2400" i="1" dirty="0">
                    <a:effectLst>
                      <a:glow rad="127000">
                        <a:schemeClr val="bg1"/>
                      </a:glow>
                    </a:effectLst>
                    <a:latin typeface="Times New Roman" panose="02020603050405020304" pitchFamily="18" charset="0"/>
                    <a:cs typeface="Times New Roman" panose="02020603050405020304" pitchFamily="18" charset="0"/>
                  </a:rPr>
                  <a:t>V</a:t>
                </a:r>
                <a:r>
                  <a:rPr lang="en-US" altLang="ja-JP" sz="2400" baseline="30000" dirty="0">
                    <a:effectLst>
                      <a:glow rad="127000">
                        <a:schemeClr val="bg1"/>
                      </a:glow>
                    </a:effectLst>
                    <a:latin typeface="Times New Roman" panose="02020603050405020304" pitchFamily="18" charset="0"/>
                    <a:cs typeface="Times New Roman" panose="02020603050405020304" pitchFamily="18" charset="0"/>
                  </a:rPr>
                  <a:t>2</a:t>
                </a:r>
              </a:p>
              <a:p>
                <a:pPr>
                  <a:lnSpc>
                    <a:spcPct val="120000"/>
                  </a:lnSpc>
                </a:pPr>
                <a14:m>
                  <m:oMathPara xmlns:m="http://schemas.openxmlformats.org/officeDocument/2006/math">
                    <m:oMathParaPr>
                      <m:jc m:val="centerGroup"/>
                    </m:oMathParaPr>
                    <m:oMath xmlns:m="http://schemas.openxmlformats.org/officeDocument/2006/math">
                      <m:f>
                        <m:fPr>
                          <m:ctrlPr>
                            <a:rPr lang="en-US" altLang="ja-JP" sz="2400" i="1" smtClean="0">
                              <a:effectLst>
                                <a:glow rad="127000">
                                  <a:schemeClr val="bg1"/>
                                </a:glow>
                              </a:effectLst>
                              <a:latin typeface="Cambria Math" panose="02040503050406030204" pitchFamily="18" charset="0"/>
                              <a:cs typeface="Times New Roman" panose="02020603050405020304" pitchFamily="18" charset="0"/>
                            </a:rPr>
                          </m:ctrlPr>
                        </m:fPr>
                        <m:num>
                          <m:r>
                            <a:rPr lang="en-US" altLang="ja-JP" sz="240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𝑆𝐿𝐷</m:t>
                          </m:r>
                          <m:sSup>
                            <m:sSupPr>
                              <m:ctrlP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𝑡</m:t>
                                  </m:r>
                                </m:e>
                              </m:d>
                            </m:e>
                            <m:sup>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altLang="ja-JP" sz="2400" i="1">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i="1">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𝑆𝐿𝐷</m:t>
                          </m:r>
                          <m:sSup>
                            <m:sSupPr>
                              <m:ctrlPr>
                                <a:rPr lang="en-US" altLang="ja-JP" sz="2400" i="1">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𝑡</m:t>
                                  </m:r>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=7.5</m:t>
                                  </m:r>
                                  <m:r>
                                    <a:rPr lang="en-US" altLang="ja-JP" sz="2400" b="0" i="1" smtClean="0">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h</m:t>
                                  </m:r>
                                </m:e>
                              </m:d>
                            </m:e>
                            <m:sup>
                              <m:r>
                                <a:rPr lang="en-US" altLang="ja-JP" sz="2400" i="1">
                                  <a:effectLst>
                                    <a:glow rad="127000">
                                      <a:schemeClr val="bg1"/>
                                    </a:glow>
                                  </a:effectLst>
                                  <a:latin typeface="Cambria Math" panose="02040503050406030204" pitchFamily="18" charset="0"/>
                                  <a:ea typeface="Cambria Math" panose="02040503050406030204" pitchFamily="18" charset="0"/>
                                  <a:cs typeface="Times New Roman" panose="02020603050405020304" pitchFamily="18" charset="0"/>
                                </a:rPr>
                                <m:t>2</m:t>
                              </m:r>
                            </m:sup>
                          </m:sSup>
                        </m:den>
                      </m:f>
                    </m:oMath>
                  </m:oMathPara>
                </a14:m>
                <a:endParaRPr lang="en-US" altLang="ja-JP" sz="2400" dirty="0">
                  <a:effectLst>
                    <a:glow rad="127000">
                      <a:schemeClr val="bg1"/>
                    </a:glow>
                  </a:effectLst>
                  <a:latin typeface="Times New Roman" panose="02020603050405020304" pitchFamily="18" charset="0"/>
                  <a:cs typeface="Times New Roman" panose="02020603050405020304" pitchFamily="18" charset="0"/>
                </a:endParaRPr>
              </a:p>
              <a:p>
                <a:pPr>
                  <a:lnSpc>
                    <a:spcPct val="120000"/>
                  </a:lnSpc>
                </a:pPr>
                <a:endParaRPr lang="en-US" altLang="ja-JP" sz="2400" baseline="30000" dirty="0">
                  <a:effectLst>
                    <a:glow rad="127000">
                      <a:schemeClr val="bg1"/>
                    </a:glow>
                  </a:effectLst>
                  <a:latin typeface="Times New Roman" panose="02020603050405020304" pitchFamily="18" charset="0"/>
                  <a:cs typeface="Times New Roman" panose="02020603050405020304" pitchFamily="18" charset="0"/>
                </a:endParaRPr>
              </a:p>
            </p:txBody>
          </p:sp>
        </mc:Choice>
        <mc:Fallback xmlns="">
          <p:sp>
            <p:nvSpPr>
              <p:cNvPr id="195" name="テキスト ボックス 194">
                <a:extLst>
                  <a:ext uri="{FF2B5EF4-FFF2-40B4-BE49-F238E27FC236}">
                    <a16:creationId xmlns:a16="http://schemas.microsoft.com/office/drawing/2014/main" id="{61FA4BF4-3429-012B-911A-007BD5156E35}"/>
                  </a:ext>
                </a:extLst>
              </p:cNvPr>
              <p:cNvSpPr txBox="1">
                <a:spLocks noRot="1" noChangeAspect="1" noMove="1" noResize="1" noEditPoints="1" noAdjustHandles="1" noChangeArrowheads="1" noChangeShapeType="1" noTextEdit="1"/>
              </p:cNvSpPr>
              <p:nvPr/>
            </p:nvSpPr>
            <p:spPr>
              <a:xfrm>
                <a:off x="4254138" y="1518441"/>
                <a:ext cx="3319207" cy="1757276"/>
              </a:xfrm>
              <a:prstGeom prst="rect">
                <a:avLst/>
              </a:prstGeom>
              <a:blipFill>
                <a:blip r:embed="rId7"/>
                <a:stretch>
                  <a:fillRect l="-4779" t="-4514"/>
                </a:stretch>
              </a:blipFill>
            </p:spPr>
            <p:txBody>
              <a:bodyPr/>
              <a:lstStyle/>
              <a:p>
                <a:r>
                  <a:rPr lang="ja-JP" altLang="en-US">
                    <a:noFill/>
                  </a:rPr>
                  <a:t> </a:t>
                </a:r>
              </a:p>
            </p:txBody>
          </p:sp>
        </mc:Fallback>
      </mc:AlternateContent>
      <p:sp>
        <p:nvSpPr>
          <p:cNvPr id="196" name="テキスト ボックス 195">
            <a:extLst>
              <a:ext uri="{FF2B5EF4-FFF2-40B4-BE49-F238E27FC236}">
                <a16:creationId xmlns:a16="http://schemas.microsoft.com/office/drawing/2014/main" id="{421F20EC-2AF5-DFA0-B2B1-146CC7F7028F}"/>
              </a:ext>
            </a:extLst>
          </p:cNvPr>
          <p:cNvSpPr txBox="1"/>
          <p:nvPr/>
        </p:nvSpPr>
        <p:spPr>
          <a:xfrm>
            <a:off x="4257949" y="3191501"/>
            <a:ext cx="3115596" cy="369332"/>
          </a:xfrm>
          <a:prstGeom prst="rect">
            <a:avLst/>
          </a:prstGeom>
          <a:no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CC c</a:t>
            </a:r>
            <a:r>
              <a:rPr lang="en-US" altLang="ja-JP" dirty="0">
                <a:latin typeface="Calibri" panose="020F0502020204030204" pitchFamily="34" charset="0"/>
                <a:ea typeface="Calibri" panose="020F0502020204030204" pitchFamily="34" charset="0"/>
                <a:cs typeface="Calibri" panose="020F0502020204030204" pitchFamily="34" charset="0"/>
              </a:rPr>
              <a:t>ondition </a:t>
            </a:r>
            <a:r>
              <a:rPr lang="en-US" altLang="ja-JP"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linear behavior</a:t>
            </a:r>
            <a:endParaRPr kumimoji="1" lang="ja-JP" altLang="en-US" dirty="0">
              <a:latin typeface="Calibri" panose="020F0502020204030204" pitchFamily="34" charset="0"/>
              <a:cs typeface="Calibri" panose="020F0502020204030204" pitchFamily="34" charset="0"/>
            </a:endParaRPr>
          </a:p>
        </p:txBody>
      </p:sp>
      <p:sp>
        <p:nvSpPr>
          <p:cNvPr id="197" name="テキスト ボックス 196">
            <a:extLst>
              <a:ext uri="{FF2B5EF4-FFF2-40B4-BE49-F238E27FC236}">
                <a16:creationId xmlns:a16="http://schemas.microsoft.com/office/drawing/2014/main" id="{5A47C258-7ECE-8BBC-6FDF-1E4402F06175}"/>
              </a:ext>
            </a:extLst>
          </p:cNvPr>
          <p:cNvSpPr txBox="1"/>
          <p:nvPr/>
        </p:nvSpPr>
        <p:spPr>
          <a:xfrm>
            <a:off x="7888393" y="1935678"/>
            <a:ext cx="3934747" cy="1015663"/>
          </a:xfrm>
          <a:prstGeom prst="rect">
            <a:avLst/>
          </a:prstGeom>
          <a:noFill/>
        </p:spPr>
        <p:txBody>
          <a:bodyPr wrap="square" rtlCol="0">
            <a:spAutoFit/>
          </a:bodyPr>
          <a:lstStyle/>
          <a:p>
            <a:r>
              <a:rPr lang="en-US" altLang="ja-JP" sz="2000" dirty="0">
                <a:latin typeface="Calibri" panose="020F0502020204030204" pitchFamily="34" charset="0"/>
                <a:ea typeface="Calibri" panose="020F0502020204030204" pitchFamily="34" charset="0"/>
                <a:cs typeface="Calibri" panose="020F0502020204030204" pitchFamily="34" charset="0"/>
              </a:rPr>
              <a:t>Taking into account both SANS and WANS results, there are three processes for charging</a:t>
            </a:r>
            <a:endParaRPr kumimoji="1" lang="ja-JP" altLang="en-US" sz="2000" dirty="0">
              <a:latin typeface="Calibri" panose="020F0502020204030204" pitchFamily="34" charset="0"/>
              <a:cs typeface="Calibri" panose="020F0502020204030204" pitchFamily="34" charset="0"/>
            </a:endParaRPr>
          </a:p>
        </p:txBody>
      </p:sp>
      <p:sp>
        <p:nvSpPr>
          <p:cNvPr id="200" name="テキスト ボックス 199">
            <a:extLst>
              <a:ext uri="{FF2B5EF4-FFF2-40B4-BE49-F238E27FC236}">
                <a16:creationId xmlns:a16="http://schemas.microsoft.com/office/drawing/2014/main" id="{270DD89A-15A4-7C28-B339-86F66A058A4B}"/>
              </a:ext>
            </a:extLst>
          </p:cNvPr>
          <p:cNvSpPr txBox="1"/>
          <p:nvPr/>
        </p:nvSpPr>
        <p:spPr>
          <a:xfrm>
            <a:off x="4177208" y="3892447"/>
            <a:ext cx="2805383" cy="1631216"/>
          </a:xfrm>
          <a:prstGeom prst="rect">
            <a:avLst/>
          </a:prstGeom>
          <a:noFill/>
        </p:spPr>
        <p:txBody>
          <a:bodyPr wrap="none" rtlCol="0">
            <a:spAutoFit/>
          </a:bodyPr>
          <a:lstStyle/>
          <a:p>
            <a:r>
              <a:rPr lang="en-US" altLang="ja-JP" sz="2000" b="1" dirty="0">
                <a:latin typeface="Calibri" panose="020F0502020204030204" pitchFamily="34" charset="0"/>
                <a:ea typeface="Calibri" panose="020F0502020204030204" pitchFamily="34" charset="0"/>
                <a:cs typeface="Calibri" panose="020F0502020204030204" pitchFamily="34" charset="0"/>
              </a:rPr>
              <a:t>WANS:</a:t>
            </a:r>
          </a:p>
          <a:p>
            <a:r>
              <a:rPr lang="en-US" altLang="ja-JP" sz="2000" dirty="0">
                <a:latin typeface="Calibri" panose="020F0502020204030204" pitchFamily="34" charset="0"/>
                <a:ea typeface="Calibri" panose="020F0502020204030204" pitchFamily="34" charset="0"/>
                <a:cs typeface="Calibri" panose="020F0502020204030204" pitchFamily="34" charset="0"/>
              </a:rPr>
              <a:t>  7.5 &lt; </a:t>
            </a:r>
            <a:r>
              <a:rPr lang="en-US" altLang="ja-JP" sz="2000" i="1" dirty="0">
                <a:latin typeface="Calibri" panose="020F0502020204030204" pitchFamily="34" charset="0"/>
                <a:ea typeface="Calibri" panose="020F0502020204030204" pitchFamily="34" charset="0"/>
                <a:cs typeface="Calibri" panose="020F0502020204030204" pitchFamily="34" charset="0"/>
              </a:rPr>
              <a:t>t</a:t>
            </a:r>
            <a:r>
              <a:rPr lang="en-US" altLang="ja-JP" sz="2000" dirty="0">
                <a:latin typeface="Calibri" panose="020F0502020204030204" pitchFamily="34" charset="0"/>
                <a:ea typeface="Calibri" panose="020F0502020204030204" pitchFamily="34" charset="0"/>
                <a:cs typeface="Calibri" panose="020F0502020204030204" pitchFamily="34" charset="0"/>
              </a:rPr>
              <a:t> &lt; ~36h: </a:t>
            </a:r>
          </a:p>
          <a:p>
            <a:r>
              <a:rPr lang="en-US" altLang="ja-JP" sz="2000" dirty="0">
                <a:latin typeface="Calibri" panose="020F0502020204030204" pitchFamily="34" charset="0"/>
                <a:ea typeface="Calibri" panose="020F0502020204030204" pitchFamily="34" charset="0"/>
                <a:cs typeface="Calibri" panose="020F0502020204030204" pitchFamily="34" charset="0"/>
              </a:rPr>
              <a:t>	increase linearly</a:t>
            </a:r>
          </a:p>
          <a:p>
            <a:r>
              <a:rPr lang="en-US" altLang="ja-JP" sz="2000" dirty="0">
                <a:latin typeface="Calibri" panose="020F0502020204030204" pitchFamily="34" charset="0"/>
                <a:ea typeface="Calibri" panose="020F0502020204030204" pitchFamily="34" charset="0"/>
                <a:cs typeface="Calibri" panose="020F0502020204030204" pitchFamily="34" charset="0"/>
              </a:rPr>
              <a:t>  t &gt; 36 h: </a:t>
            </a:r>
          </a:p>
          <a:p>
            <a:r>
              <a:rPr lang="en-US" altLang="ja-JP" sz="2000" dirty="0">
                <a:latin typeface="Calibri" panose="020F0502020204030204" pitchFamily="34" charset="0"/>
                <a:ea typeface="Calibri" panose="020F0502020204030204" pitchFamily="34" charset="0"/>
                <a:cs typeface="Calibri" panose="020F0502020204030204" pitchFamily="34" charset="0"/>
              </a:rPr>
              <a:t>	almost constant</a:t>
            </a:r>
            <a:endParaRPr kumimoji="1" lang="ja-JP" altLang="en-US" sz="2000" dirty="0">
              <a:latin typeface="Calibri" panose="020F0502020204030204" pitchFamily="34" charset="0"/>
              <a:cs typeface="Calibri" panose="020F0502020204030204" pitchFamily="34" charset="0"/>
            </a:endParaRPr>
          </a:p>
        </p:txBody>
      </p:sp>
      <p:sp>
        <p:nvSpPr>
          <p:cNvPr id="202" name="テキスト ボックス 201">
            <a:extLst>
              <a:ext uri="{FF2B5EF4-FFF2-40B4-BE49-F238E27FC236}">
                <a16:creationId xmlns:a16="http://schemas.microsoft.com/office/drawing/2014/main" id="{DAE9C7A9-BADF-C514-82A8-C103E1CA8483}"/>
              </a:ext>
            </a:extLst>
          </p:cNvPr>
          <p:cNvSpPr txBox="1"/>
          <p:nvPr/>
        </p:nvSpPr>
        <p:spPr>
          <a:xfrm>
            <a:off x="4177208" y="1045236"/>
            <a:ext cx="2469807" cy="400110"/>
          </a:xfrm>
          <a:prstGeom prst="rect">
            <a:avLst/>
          </a:prstGeom>
          <a:noFill/>
        </p:spPr>
        <p:txBody>
          <a:bodyPr wrap="square">
            <a:spAutoFit/>
          </a:bodyPr>
          <a:lstStyle/>
          <a:p>
            <a:r>
              <a:rPr lang="en-US" altLang="ja-JP" sz="2000" b="1" dirty="0"/>
              <a:t>SANS:</a:t>
            </a:r>
          </a:p>
        </p:txBody>
      </p:sp>
      <p:sp>
        <p:nvSpPr>
          <p:cNvPr id="5" name="テキスト ボックス 4">
            <a:extLst>
              <a:ext uri="{FF2B5EF4-FFF2-40B4-BE49-F238E27FC236}">
                <a16:creationId xmlns:a16="http://schemas.microsoft.com/office/drawing/2014/main" id="{C83AD502-1EC7-B7C1-FED3-B288D990BCD3}"/>
              </a:ext>
            </a:extLst>
          </p:cNvPr>
          <p:cNvSpPr txBox="1"/>
          <p:nvPr/>
        </p:nvSpPr>
        <p:spPr>
          <a:xfrm>
            <a:off x="7854138" y="1461667"/>
            <a:ext cx="2469807" cy="400110"/>
          </a:xfrm>
          <a:prstGeom prst="rect">
            <a:avLst/>
          </a:prstGeom>
          <a:noFill/>
        </p:spPr>
        <p:txBody>
          <a:bodyPr wrap="square">
            <a:spAutoFit/>
          </a:bodyPr>
          <a:lstStyle/>
          <a:p>
            <a:r>
              <a:rPr lang="en-US" altLang="ja-JP" sz="2000" b="1" dirty="0"/>
              <a:t>Summary</a:t>
            </a:r>
          </a:p>
        </p:txBody>
      </p:sp>
    </p:spTree>
    <p:extLst>
      <p:ext uri="{BB962C8B-B14F-4D97-AF65-F5344CB8AC3E}">
        <p14:creationId xmlns:p14="http://schemas.microsoft.com/office/powerpoint/2010/main" val="87838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4F48FBE-6A40-A895-14DC-E08FD8A425B9}"/>
              </a:ext>
            </a:extLst>
          </p:cNvPr>
          <p:cNvSpPr>
            <a:spLocks noGrp="1"/>
          </p:cNvSpPr>
          <p:nvPr>
            <p:ph type="sldNum" sz="quarter" idx="12"/>
          </p:nvPr>
        </p:nvSpPr>
        <p:spPr/>
        <p:txBody>
          <a:bodyPr/>
          <a:lstStyle/>
          <a:p>
            <a:fld id="{D4198EA9-4F05-4C26-ADFA-1D3F195C16F2}" type="slidenum">
              <a:rPr kumimoji="1" lang="ja-JP" altLang="en-US" smtClean="0"/>
              <a:t>14</a:t>
            </a:fld>
            <a:endParaRPr kumimoji="1" lang="ja-JP" altLang="en-US"/>
          </a:p>
        </p:txBody>
      </p:sp>
      <p:pic>
        <p:nvPicPr>
          <p:cNvPr id="5" name="Picture 2">
            <a:extLst>
              <a:ext uri="{FF2B5EF4-FFF2-40B4-BE49-F238E27FC236}">
                <a16:creationId xmlns:a16="http://schemas.microsoft.com/office/drawing/2014/main" id="{A52A0E42-1CA4-6F8B-37E6-AE69743BE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87677"/>
            <a:ext cx="5593014" cy="419476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0180E3D-CEBD-4293-86B8-54017B26D43A}"/>
              </a:ext>
            </a:extLst>
          </p:cNvPr>
          <p:cNvSpPr>
            <a:spLocks noGrp="1"/>
          </p:cNvSpPr>
          <p:nvPr>
            <p:ph type="title"/>
          </p:nvPr>
        </p:nvSpPr>
        <p:spPr>
          <a:xfrm>
            <a:off x="838200" y="1690829"/>
            <a:ext cx="10515600" cy="1325563"/>
          </a:xfrm>
        </p:spPr>
        <p:txBody>
          <a:bodyPr>
            <a:normAutofit/>
          </a:bodyPr>
          <a:lstStyle/>
          <a:p>
            <a:r>
              <a:rPr kumimoji="1" lang="en-US" altLang="ja-JP" sz="5400"/>
              <a:t>Experiments:</a:t>
            </a:r>
            <a:r>
              <a:rPr kumimoji="1" lang="ja-JP" altLang="en-US" sz="5400"/>
              <a:t> </a:t>
            </a:r>
            <a:r>
              <a:rPr kumimoji="1" lang="en-US" altLang="ja-JP" sz="5400" i="1"/>
              <a:t>µ</a:t>
            </a:r>
            <a:r>
              <a:rPr kumimoji="1" lang="en-US" altLang="ja-JP" sz="5400"/>
              <a:t>SR</a:t>
            </a:r>
            <a:endParaRPr kumimoji="1" lang="ja-JP" altLang="en-US" sz="5400"/>
          </a:p>
        </p:txBody>
      </p:sp>
    </p:spTree>
    <p:extLst>
      <p:ext uri="{BB962C8B-B14F-4D97-AF65-F5344CB8AC3E}">
        <p14:creationId xmlns:p14="http://schemas.microsoft.com/office/powerpoint/2010/main" val="4182823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24318-F03E-7B0B-FBA6-6D8E3B98A1F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ADBC2F-AEF5-0580-8225-C183F4F6BDFA}"/>
              </a:ext>
            </a:extLst>
          </p:cNvPr>
          <p:cNvSpPr>
            <a:spLocks noGrp="1"/>
          </p:cNvSpPr>
          <p:nvPr>
            <p:ph type="title"/>
          </p:nvPr>
        </p:nvSpPr>
        <p:spPr/>
        <p:txBody>
          <a:bodyPr/>
          <a:lstStyle/>
          <a:p>
            <a:r>
              <a:rPr kumimoji="1" lang="en-US" altLang="ja-JP"/>
              <a:t>Experimental</a:t>
            </a:r>
            <a:endParaRPr kumimoji="1" lang="ja-JP" altLang="en-US"/>
          </a:p>
        </p:txBody>
      </p:sp>
      <p:pic>
        <p:nvPicPr>
          <p:cNvPr id="2050" name="Picture 2">
            <a:extLst>
              <a:ext uri="{FF2B5EF4-FFF2-40B4-BE49-F238E27FC236}">
                <a16:creationId xmlns:a16="http://schemas.microsoft.com/office/drawing/2014/main" id="{799BD9B6-93AA-4FBE-2ADD-1E7DE4C0D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7" y="0"/>
            <a:ext cx="514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a:extLst>
              <a:ext uri="{FF2B5EF4-FFF2-40B4-BE49-F238E27FC236}">
                <a16:creationId xmlns:a16="http://schemas.microsoft.com/office/drawing/2014/main" id="{48491838-82FE-E211-0323-B88DA6B68CCD}"/>
              </a:ext>
            </a:extLst>
          </p:cNvPr>
          <p:cNvSpPr>
            <a:spLocks noGrp="1"/>
          </p:cNvSpPr>
          <p:nvPr>
            <p:ph idx="1"/>
          </p:nvPr>
        </p:nvSpPr>
        <p:spPr>
          <a:xfrm>
            <a:off x="516442" y="1247775"/>
            <a:ext cx="5072051" cy="4929188"/>
          </a:xfrm>
        </p:spPr>
        <p:txBody>
          <a:bodyPr/>
          <a:lstStyle/>
          <a:p>
            <a:r>
              <a:rPr lang="en-US" altLang="ja-JP" dirty="0"/>
              <a:t>Sample: </a:t>
            </a:r>
            <a:r>
              <a:rPr lang="en-US" altLang="ja-JP" i="1" dirty="0"/>
              <a:t>t</a:t>
            </a:r>
            <a:r>
              <a:rPr lang="ja-JP" altLang="en-US" dirty="0"/>
              <a:t> </a:t>
            </a:r>
            <a:r>
              <a:rPr lang="en-US" altLang="ja-JP" dirty="0"/>
              <a:t>=</a:t>
            </a:r>
            <a:r>
              <a:rPr lang="ja-JP" altLang="en-US" dirty="0"/>
              <a:t> </a:t>
            </a:r>
            <a:r>
              <a:rPr lang="en-US" altLang="ja-JP" dirty="0"/>
              <a:t>300</a:t>
            </a:r>
            <a:r>
              <a:rPr lang="ja-JP" altLang="en-US" dirty="0"/>
              <a:t> </a:t>
            </a:r>
            <a:r>
              <a:rPr lang="en-US" altLang="ja-JP" i="1" dirty="0" err="1"/>
              <a:t>μ</a:t>
            </a:r>
            <a:r>
              <a:rPr lang="en-US" altLang="ja-JP" dirty="0" err="1"/>
              <a:t>m</a:t>
            </a:r>
            <a:endParaRPr lang="en-US" altLang="ja-JP" dirty="0"/>
          </a:p>
          <a:p>
            <a:pPr lvl="1"/>
            <a:r>
              <a:rPr lang="en-US" altLang="ja-JP" dirty="0">
                <a:solidFill>
                  <a:srgbClr val="FF0000"/>
                </a:solidFill>
              </a:rPr>
              <a:t>O3</a:t>
            </a:r>
            <a:r>
              <a:rPr lang="en-US" altLang="ja-JP" dirty="0"/>
              <a:t>-Li</a:t>
            </a:r>
            <a:r>
              <a:rPr lang="en-US" altLang="ja-JP" i="1" baseline="-25000" dirty="0"/>
              <a:t>x</a:t>
            </a:r>
            <a:r>
              <a:rPr lang="en-US" altLang="ja-JP" dirty="0"/>
              <a:t>CoO</a:t>
            </a:r>
            <a:r>
              <a:rPr lang="en-US" altLang="ja-JP" baseline="-25000" dirty="0"/>
              <a:t>2</a:t>
            </a:r>
          </a:p>
          <a:p>
            <a:pPr lvl="1"/>
            <a:r>
              <a:rPr lang="en-US" altLang="ja-JP" dirty="0">
                <a:solidFill>
                  <a:srgbClr val="FF0000"/>
                </a:solidFill>
              </a:rPr>
              <a:t>O3</a:t>
            </a:r>
            <a:r>
              <a:rPr lang="en-US" altLang="ja-JP" dirty="0">
                <a:solidFill>
                  <a:schemeClr val="accent1"/>
                </a:solidFill>
              </a:rPr>
              <a:t>-Na</a:t>
            </a:r>
            <a:r>
              <a:rPr lang="en-US" altLang="ja-JP" i="1" baseline="-25000" dirty="0">
                <a:solidFill>
                  <a:schemeClr val="accent1"/>
                </a:solidFill>
              </a:rPr>
              <a:t>x</a:t>
            </a:r>
            <a:r>
              <a:rPr lang="en-US" altLang="ja-JP" dirty="0">
                <a:solidFill>
                  <a:schemeClr val="accent1"/>
                </a:solidFill>
              </a:rPr>
              <a:t>CoO</a:t>
            </a:r>
            <a:r>
              <a:rPr lang="en-US" altLang="ja-JP" baseline="-25000" dirty="0">
                <a:solidFill>
                  <a:schemeClr val="accent1"/>
                </a:solidFill>
              </a:rPr>
              <a:t>2</a:t>
            </a:r>
          </a:p>
          <a:p>
            <a:pPr lvl="1"/>
            <a:r>
              <a:rPr lang="en-US" altLang="ja-JP" dirty="0">
                <a:solidFill>
                  <a:schemeClr val="accent6">
                    <a:lumMod val="75000"/>
                  </a:schemeClr>
                </a:solidFill>
              </a:rPr>
              <a:t>P2</a:t>
            </a:r>
            <a:r>
              <a:rPr lang="en-US" altLang="ja-JP" dirty="0">
                <a:solidFill>
                  <a:schemeClr val="accent1"/>
                </a:solidFill>
              </a:rPr>
              <a:t>-Na</a:t>
            </a:r>
            <a:r>
              <a:rPr lang="en-US" altLang="ja-JP" i="1" baseline="-25000" dirty="0">
                <a:solidFill>
                  <a:schemeClr val="accent1"/>
                </a:solidFill>
              </a:rPr>
              <a:t>x</a:t>
            </a:r>
            <a:r>
              <a:rPr lang="en-US" altLang="ja-JP" dirty="0">
                <a:solidFill>
                  <a:schemeClr val="accent1"/>
                </a:solidFill>
              </a:rPr>
              <a:t>CoO</a:t>
            </a:r>
            <a:r>
              <a:rPr lang="en-US" altLang="ja-JP" baseline="-25000" dirty="0">
                <a:solidFill>
                  <a:schemeClr val="accent1"/>
                </a:solidFill>
              </a:rPr>
              <a:t>2</a:t>
            </a:r>
            <a:endParaRPr lang="en-US" altLang="ja-JP" baseline="-25000" dirty="0"/>
          </a:p>
          <a:p>
            <a:r>
              <a:rPr kumimoji="1" lang="en-US" altLang="ja-JP" dirty="0"/>
              <a:t>S1 at J-PARC MUSE</a:t>
            </a:r>
          </a:p>
          <a:p>
            <a:pPr lvl="1"/>
            <a:r>
              <a:rPr kumimoji="1" lang="en-US" altLang="ja-JP" dirty="0"/>
              <a:t>T</a:t>
            </a:r>
            <a:r>
              <a:rPr lang="en-US" altLang="ja-JP" dirty="0"/>
              <a:t>F-, ZF- and LF-</a:t>
            </a:r>
            <a:r>
              <a:rPr lang="el-GR" altLang="ja-JP" i="1" dirty="0"/>
              <a:t>μ</a:t>
            </a:r>
            <a:r>
              <a:rPr lang="en-US" altLang="ja-JP" dirty="0"/>
              <a:t>SR: ~1.2h</a:t>
            </a:r>
          </a:p>
          <a:p>
            <a:pPr lvl="1"/>
            <a:r>
              <a:rPr lang="en-US" altLang="ja-JP" i="1" dirty="0"/>
              <a:t>T</a:t>
            </a:r>
            <a:r>
              <a:rPr lang="en-US" altLang="ja-JP" dirty="0"/>
              <a:t> = RT</a:t>
            </a:r>
          </a:p>
          <a:p>
            <a:pPr lvl="1"/>
            <a:r>
              <a:rPr kumimoji="1" lang="en-US" altLang="ja-JP" dirty="0"/>
              <a:t>Rate: C/40</a:t>
            </a:r>
            <a:endParaRPr kumimoji="1" lang="ja-JP" altLang="en-US" dirty="0"/>
          </a:p>
        </p:txBody>
      </p:sp>
      <p:sp>
        <p:nvSpPr>
          <p:cNvPr id="15" name="テキスト ボックス 14">
            <a:extLst>
              <a:ext uri="{FF2B5EF4-FFF2-40B4-BE49-F238E27FC236}">
                <a16:creationId xmlns:a16="http://schemas.microsoft.com/office/drawing/2014/main" id="{346B3104-F722-E6BA-BF18-426F3E5ECF27}"/>
              </a:ext>
            </a:extLst>
          </p:cNvPr>
          <p:cNvSpPr txBox="1"/>
          <p:nvPr/>
        </p:nvSpPr>
        <p:spPr>
          <a:xfrm flipH="1">
            <a:off x="7267336" y="5301131"/>
            <a:ext cx="2446216" cy="461665"/>
          </a:xfrm>
          <a:prstGeom prst="rect">
            <a:avLst/>
          </a:prstGeom>
          <a:noFill/>
        </p:spPr>
        <p:txBody>
          <a:bodyPr wrap="square" rtlCol="0">
            <a:spAutoFit/>
          </a:bodyPr>
          <a:lstStyle/>
          <a:p>
            <a:r>
              <a:rPr kumimoji="1" lang="en-US" altLang="ja-JP" sz="2400">
                <a:effectLst>
                  <a:glow rad="127000">
                    <a:schemeClr val="bg1"/>
                  </a:glow>
                </a:effectLst>
                <a:latin typeface="Calibi"/>
              </a:rPr>
              <a:t>Positron counters</a:t>
            </a:r>
            <a:endParaRPr kumimoji="1" lang="ja-JP" altLang="en-US" sz="2400">
              <a:effectLst>
                <a:glow rad="127000">
                  <a:schemeClr val="bg1"/>
                </a:glow>
              </a:effectLst>
              <a:latin typeface="Calibi"/>
            </a:endParaRPr>
          </a:p>
        </p:txBody>
      </p:sp>
      <p:sp>
        <p:nvSpPr>
          <p:cNvPr id="4" name="スライド番号プレースホルダー 3">
            <a:extLst>
              <a:ext uri="{FF2B5EF4-FFF2-40B4-BE49-F238E27FC236}">
                <a16:creationId xmlns:a16="http://schemas.microsoft.com/office/drawing/2014/main" id="{28239809-F4CB-66FF-ECAE-5E65532551C5}"/>
              </a:ext>
            </a:extLst>
          </p:cNvPr>
          <p:cNvSpPr>
            <a:spLocks noGrp="1"/>
          </p:cNvSpPr>
          <p:nvPr>
            <p:ph type="sldNum" sz="quarter" idx="12"/>
          </p:nvPr>
        </p:nvSpPr>
        <p:spPr/>
        <p:txBody>
          <a:bodyPr/>
          <a:lstStyle/>
          <a:p>
            <a:fld id="{D4198EA9-4F05-4C26-ADFA-1D3F195C16F2}" type="slidenum">
              <a:rPr lang="ja-JP" altLang="en-US" smtClean="0"/>
              <a:pPr/>
              <a:t>15</a:t>
            </a:fld>
            <a:endParaRPr lang="ja-JP" altLang="en-US"/>
          </a:p>
        </p:txBody>
      </p:sp>
      <p:pic>
        <p:nvPicPr>
          <p:cNvPr id="5" name="図 4">
            <a:extLst>
              <a:ext uri="{FF2B5EF4-FFF2-40B4-BE49-F238E27FC236}">
                <a16:creationId xmlns:a16="http://schemas.microsoft.com/office/drawing/2014/main" id="{6B9EB84D-57EA-E343-A84D-A012629A6575}"/>
              </a:ext>
            </a:extLst>
          </p:cNvPr>
          <p:cNvPicPr>
            <a:picLocks noChangeAspect="1"/>
          </p:cNvPicPr>
          <p:nvPr/>
        </p:nvPicPr>
        <p:blipFill>
          <a:blip r:embed="rId4"/>
          <a:stretch>
            <a:fillRect/>
          </a:stretch>
        </p:blipFill>
        <p:spPr>
          <a:xfrm>
            <a:off x="1211971" y="5139538"/>
            <a:ext cx="2353840" cy="1543246"/>
          </a:xfrm>
          <a:prstGeom prst="rect">
            <a:avLst/>
          </a:prstGeom>
        </p:spPr>
      </p:pic>
      <p:sp>
        <p:nvSpPr>
          <p:cNvPr id="12" name="テキスト ボックス 11">
            <a:extLst>
              <a:ext uri="{FF2B5EF4-FFF2-40B4-BE49-F238E27FC236}">
                <a16:creationId xmlns:a16="http://schemas.microsoft.com/office/drawing/2014/main" id="{582017F2-D24E-71FD-40C8-54CAE4D506FC}"/>
              </a:ext>
            </a:extLst>
          </p:cNvPr>
          <p:cNvSpPr txBox="1"/>
          <p:nvPr/>
        </p:nvSpPr>
        <p:spPr>
          <a:xfrm flipH="1">
            <a:off x="2468929" y="6297240"/>
            <a:ext cx="3377967" cy="402160"/>
          </a:xfrm>
          <a:prstGeom prst="rect">
            <a:avLst/>
          </a:prstGeom>
          <a:noFill/>
        </p:spPr>
        <p:txBody>
          <a:bodyPr wrap="square" rtlCol="0">
            <a:spAutoFit/>
          </a:bodyPr>
          <a:lstStyle/>
          <a:p>
            <a:r>
              <a:rPr kumimoji="1" lang="en-US" altLang="ja-JP" sz="2000" err="1">
                <a:effectLst>
                  <a:glow rad="127000">
                    <a:schemeClr val="bg1"/>
                  </a:glow>
                </a:effectLst>
                <a:latin typeface="Calibi"/>
              </a:rPr>
              <a:t>Potentiostat</a:t>
            </a:r>
            <a:r>
              <a:rPr kumimoji="1" lang="en-US" altLang="ja-JP" sz="2000">
                <a:effectLst>
                  <a:glow rad="127000">
                    <a:schemeClr val="bg1"/>
                  </a:glow>
                </a:effectLst>
                <a:latin typeface="Calibi"/>
              </a:rPr>
              <a:t>: SP-300 (</a:t>
            </a:r>
            <a:r>
              <a:rPr kumimoji="1" lang="en-US" altLang="ja-JP" sz="2000" err="1">
                <a:effectLst>
                  <a:glow rad="127000">
                    <a:schemeClr val="bg1"/>
                  </a:glow>
                </a:effectLst>
                <a:latin typeface="Calibi"/>
              </a:rPr>
              <a:t>BioLogic</a:t>
            </a:r>
            <a:r>
              <a:rPr kumimoji="1" lang="en-US" altLang="ja-JP" sz="2000">
                <a:effectLst>
                  <a:glow rad="127000">
                    <a:schemeClr val="bg1"/>
                  </a:glow>
                </a:effectLst>
                <a:latin typeface="Calibi"/>
              </a:rPr>
              <a:t>) </a:t>
            </a:r>
            <a:endParaRPr kumimoji="1" lang="ja-JP" altLang="en-US" sz="2000">
              <a:effectLst>
                <a:glow rad="127000">
                  <a:schemeClr val="bg1"/>
                </a:glow>
              </a:effectLst>
              <a:latin typeface="Calibi"/>
            </a:endParaRPr>
          </a:p>
        </p:txBody>
      </p:sp>
      <p:grpSp>
        <p:nvGrpSpPr>
          <p:cNvPr id="11" name="グループ化 10">
            <a:extLst>
              <a:ext uri="{FF2B5EF4-FFF2-40B4-BE49-F238E27FC236}">
                <a16:creationId xmlns:a16="http://schemas.microsoft.com/office/drawing/2014/main" id="{D0078015-6791-9227-73E9-6E08EB1BD6ED}"/>
              </a:ext>
            </a:extLst>
          </p:cNvPr>
          <p:cNvGrpSpPr/>
          <p:nvPr/>
        </p:nvGrpSpPr>
        <p:grpSpPr>
          <a:xfrm>
            <a:off x="8270814" y="1649452"/>
            <a:ext cx="3712521" cy="2519715"/>
            <a:chOff x="8616098" y="4131114"/>
            <a:chExt cx="3554160" cy="2361760"/>
          </a:xfrm>
        </p:grpSpPr>
        <p:sp>
          <p:nvSpPr>
            <p:cNvPr id="10" name="正方形/長方形 9">
              <a:extLst>
                <a:ext uri="{FF2B5EF4-FFF2-40B4-BE49-F238E27FC236}">
                  <a16:creationId xmlns:a16="http://schemas.microsoft.com/office/drawing/2014/main" id="{A63E33DD-D976-F503-61DC-3B81D74D7F97}"/>
                </a:ext>
              </a:extLst>
            </p:cNvPr>
            <p:cNvSpPr/>
            <p:nvPr/>
          </p:nvSpPr>
          <p:spPr>
            <a:xfrm>
              <a:off x="8616098" y="4131114"/>
              <a:ext cx="3554160" cy="2361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5305E0C-5502-C5FF-47AC-866DC8D55BE6}"/>
                </a:ext>
              </a:extLst>
            </p:cNvPr>
            <p:cNvPicPr>
              <a:picLocks noChangeAspect="1"/>
            </p:cNvPicPr>
            <p:nvPr/>
          </p:nvPicPr>
          <p:blipFill>
            <a:blip r:embed="rId5"/>
            <a:stretch>
              <a:fillRect/>
            </a:stretch>
          </p:blipFill>
          <p:spPr>
            <a:xfrm>
              <a:off x="8616098" y="4166928"/>
              <a:ext cx="3467683" cy="1914609"/>
            </a:xfrm>
            <a:prstGeom prst="rect">
              <a:avLst/>
            </a:prstGeom>
          </p:spPr>
        </p:pic>
        <p:pic>
          <p:nvPicPr>
            <p:cNvPr id="9" name="図 8">
              <a:extLst>
                <a:ext uri="{FF2B5EF4-FFF2-40B4-BE49-F238E27FC236}">
                  <a16:creationId xmlns:a16="http://schemas.microsoft.com/office/drawing/2014/main" id="{3A3DEF76-E860-3B66-316A-D6DD69627E78}"/>
                </a:ext>
              </a:extLst>
            </p:cNvPr>
            <p:cNvPicPr>
              <a:picLocks noChangeAspect="1"/>
            </p:cNvPicPr>
            <p:nvPr/>
          </p:nvPicPr>
          <p:blipFill>
            <a:blip r:embed="rId6"/>
            <a:stretch>
              <a:fillRect/>
            </a:stretch>
          </p:blipFill>
          <p:spPr>
            <a:xfrm>
              <a:off x="9142245" y="6016729"/>
              <a:ext cx="3028013" cy="429010"/>
            </a:xfrm>
            <a:prstGeom prst="rect">
              <a:avLst/>
            </a:prstGeom>
          </p:spPr>
        </p:pic>
      </p:grpSp>
      <p:pic>
        <p:nvPicPr>
          <p:cNvPr id="3" name="コンテンツ プレースホルダー 4" descr="グラフィカル ユーザー インターフェイス&#10;&#10;自動的に生成された説明">
            <a:extLst>
              <a:ext uri="{FF2B5EF4-FFF2-40B4-BE49-F238E27FC236}">
                <a16:creationId xmlns:a16="http://schemas.microsoft.com/office/drawing/2014/main" id="{4BEBC39D-2B9E-BCF0-12A5-C1DBAFC9DD0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6059" y="1352690"/>
            <a:ext cx="6943238" cy="4276881"/>
          </a:xfrm>
          <a:prstGeom prst="rect">
            <a:avLst/>
          </a:prstGeom>
          <a:noFill/>
          <a:ln>
            <a:noFill/>
          </a:ln>
        </p:spPr>
      </p:pic>
    </p:spTree>
    <p:extLst>
      <p:ext uri="{BB962C8B-B14F-4D97-AF65-F5344CB8AC3E}">
        <p14:creationId xmlns:p14="http://schemas.microsoft.com/office/powerpoint/2010/main" val="19715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A8D3-1CBC-8E7A-3C04-2D030AE0CB4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C437C6F-0559-78C6-59EE-42D847C2C3FA}"/>
              </a:ext>
            </a:extLst>
          </p:cNvPr>
          <p:cNvSpPr>
            <a:spLocks noGrp="1"/>
          </p:cNvSpPr>
          <p:nvPr>
            <p:ph type="title"/>
          </p:nvPr>
        </p:nvSpPr>
        <p:spPr/>
        <p:txBody>
          <a:bodyPr/>
          <a:lstStyle/>
          <a:p>
            <a:r>
              <a:rPr kumimoji="1" lang="en-US" altLang="ja-JP"/>
              <a:t>Operando Measurements</a:t>
            </a:r>
            <a:endParaRPr kumimoji="1" lang="ja-JP" altLang="en-US"/>
          </a:p>
        </p:txBody>
      </p:sp>
      <p:sp>
        <p:nvSpPr>
          <p:cNvPr id="3" name="コンテンツ プレースホルダー 2">
            <a:extLst>
              <a:ext uri="{FF2B5EF4-FFF2-40B4-BE49-F238E27FC236}">
                <a16:creationId xmlns:a16="http://schemas.microsoft.com/office/drawing/2014/main" id="{713B9B22-BD5E-8786-AAB5-C8602AEB6373}"/>
              </a:ext>
            </a:extLst>
          </p:cNvPr>
          <p:cNvSpPr>
            <a:spLocks noGrp="1"/>
          </p:cNvSpPr>
          <p:nvPr>
            <p:ph idx="1"/>
          </p:nvPr>
        </p:nvSpPr>
        <p:spPr>
          <a:xfrm>
            <a:off x="5565402" y="1247292"/>
            <a:ext cx="6421551" cy="1987939"/>
          </a:xfrm>
        </p:spPr>
        <p:txBody>
          <a:bodyPr>
            <a:normAutofit/>
          </a:bodyPr>
          <a:lstStyle/>
          <a:p>
            <a:r>
              <a:rPr kumimoji="1" lang="en-US" altLang="ja-JP" sz="2800" i="1" dirty="0" err="1">
                <a:latin typeface="Calibri" panose="020F0502020204030204" pitchFamily="34" charset="0"/>
                <a:ea typeface="Calibri" panose="020F0502020204030204" pitchFamily="34" charset="0"/>
                <a:cs typeface="Calibri" panose="020F0502020204030204" pitchFamily="34" charset="0"/>
              </a:rPr>
              <a:t>μ</a:t>
            </a:r>
            <a:r>
              <a:rPr kumimoji="1" lang="en-US" altLang="ja-JP" sz="2800" baseline="30000" dirty="0" err="1">
                <a:latin typeface="Calibri" panose="020F0502020204030204" pitchFamily="34" charset="0"/>
                <a:ea typeface="Calibri" panose="020F0502020204030204" pitchFamily="34" charset="0"/>
                <a:cs typeface="Calibri" panose="020F0502020204030204" pitchFamily="34" charset="0"/>
              </a:rPr>
              <a:t>+</a:t>
            </a:r>
            <a:r>
              <a:rPr kumimoji="1" lang="en-US" altLang="ja-JP" sz="2800" dirty="0" err="1">
                <a:latin typeface="Calibri" panose="020F0502020204030204" pitchFamily="34" charset="0"/>
                <a:ea typeface="Calibri" panose="020F0502020204030204" pitchFamily="34" charset="0"/>
                <a:cs typeface="Calibri" panose="020F0502020204030204" pitchFamily="34" charset="0"/>
              </a:rPr>
              <a:t>SR</a:t>
            </a:r>
            <a:r>
              <a:rPr kumimoji="1" lang="en-US" altLang="ja-JP" sz="2800" dirty="0"/>
              <a:t> measurements: </a:t>
            </a:r>
          </a:p>
          <a:p>
            <a:pPr lvl="1"/>
            <a:r>
              <a:rPr kumimoji="1" lang="en-US" altLang="ja-JP" sz="2400" dirty="0"/>
              <a:t>1 set of measurements as follows;</a:t>
            </a:r>
          </a:p>
          <a:p>
            <a:pPr marL="457200" lvl="1" indent="0">
              <a:buNone/>
            </a:pPr>
            <a:r>
              <a:rPr kumimoji="1" lang="en-US" altLang="ja-JP" sz="2400" dirty="0"/>
              <a:t>    TF, ZF, LF 5 Oe and LF 10 Oe</a:t>
            </a:r>
          </a:p>
          <a:p>
            <a:pPr lvl="1"/>
            <a:r>
              <a:rPr kumimoji="1" lang="en-US" altLang="ja-JP" sz="2400" dirty="0"/>
              <a:t>Repeat the above set of measurements during charging and discharging process.</a:t>
            </a:r>
            <a:endParaRPr kumimoji="1" lang="ja-JP" altLang="en-US" sz="2400" dirty="0"/>
          </a:p>
        </p:txBody>
      </p:sp>
      <p:pic>
        <p:nvPicPr>
          <p:cNvPr id="5" name="図 4">
            <a:extLst>
              <a:ext uri="{FF2B5EF4-FFF2-40B4-BE49-F238E27FC236}">
                <a16:creationId xmlns:a16="http://schemas.microsoft.com/office/drawing/2014/main" id="{4619A584-5D2D-3686-648F-14BCE674163A}"/>
              </a:ext>
            </a:extLst>
          </p:cNvPr>
          <p:cNvPicPr>
            <a:picLocks noChangeAspect="1"/>
          </p:cNvPicPr>
          <p:nvPr/>
        </p:nvPicPr>
        <p:blipFill rotWithShape="1">
          <a:blip r:embed="rId3"/>
          <a:srcRect t="46558"/>
          <a:stretch/>
        </p:blipFill>
        <p:spPr>
          <a:xfrm>
            <a:off x="540888" y="1376863"/>
            <a:ext cx="4795914" cy="2930837"/>
          </a:xfrm>
          <a:prstGeom prst="rect">
            <a:avLst/>
          </a:prstGeom>
        </p:spPr>
      </p:pic>
      <p:sp>
        <p:nvSpPr>
          <p:cNvPr id="7" name="テキスト ボックス 6">
            <a:extLst>
              <a:ext uri="{FF2B5EF4-FFF2-40B4-BE49-F238E27FC236}">
                <a16:creationId xmlns:a16="http://schemas.microsoft.com/office/drawing/2014/main" id="{564F54D1-883A-D1BC-1635-9E240D807F0E}"/>
              </a:ext>
            </a:extLst>
          </p:cNvPr>
          <p:cNvSpPr txBox="1"/>
          <p:nvPr/>
        </p:nvSpPr>
        <p:spPr>
          <a:xfrm>
            <a:off x="5789382" y="3245871"/>
            <a:ext cx="52122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Fitting functions:</a:t>
            </a:r>
            <a:b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b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    </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𝐴</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0</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𝑃</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TF</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𝑡</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𝐴</a:t>
            </a:r>
            <a:r>
              <a:rPr kumimoji="1" lang="en-US" altLang="ja-JP" sz="2400" b="0" i="0" u="none" strike="noStrike" kern="1200" cap="none" spc="0" normalizeH="0" baseline="-25000" noProof="0" dirty="0" err="1">
                <a:ln>
                  <a:noFill/>
                </a:ln>
                <a:solidFill>
                  <a:srgbClr val="000000"/>
                </a:solidFill>
                <a:effectLst>
                  <a:glow rad="127000">
                    <a:schemeClr val="bg1"/>
                  </a:glow>
                </a:effectLst>
                <a:uLnTx/>
                <a:uFillTx/>
                <a:latin typeface="calibi"/>
                <a:ea typeface="游ゴシック" panose="020B0400000000000000" pitchFamily="50" charset="-128"/>
                <a:cs typeface="+mn-cs"/>
              </a:rPr>
              <a:t>TF</a:t>
            </a:r>
            <a:r>
              <a:rPr kumimoji="1" lang="en-US" altLang="ja-JP" sz="2400" b="0" i="0" u="none" strike="noStrike" kern="1200" cap="none" spc="0" normalizeH="0" baseline="0" noProof="0" dirty="0" err="1">
                <a:ln>
                  <a:noFill/>
                </a:ln>
                <a:solidFill>
                  <a:srgbClr val="000000"/>
                </a:solidFill>
                <a:effectLst>
                  <a:glow rad="127000">
                    <a:schemeClr val="bg1"/>
                  </a:glow>
                </a:effectLst>
                <a:uLnTx/>
                <a:uFillTx/>
                <a:latin typeface="calibi"/>
                <a:ea typeface="游ゴシック" panose="020B0400000000000000" pitchFamily="50" charset="-128"/>
                <a:cs typeface="+mn-cs"/>
              </a:rPr>
              <a:t>cos</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(2</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𝜋𝑓</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TF</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𝑡</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𝜙</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TF</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)exp(−</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𝜆</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TF</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𝑡</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endParaRPr kumimoji="1" lang="ja-JP" altLang="en-US" sz="2400" b="0" i="0" u="none" strike="noStrike" kern="1200" cap="none" spc="0" normalizeH="0" baseline="0" noProof="0" dirty="0">
              <a:ln>
                <a:noFill/>
              </a:ln>
              <a:solidFill>
                <a:prstClr val="black"/>
              </a:solidFill>
              <a:effectLst>
                <a:glow rad="127000">
                  <a:schemeClr val="bg1"/>
                </a:glow>
              </a:effectLst>
              <a:uLnTx/>
              <a:uFillTx/>
              <a:latin typeface="calibi"/>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F08DA15-41D7-072E-7068-63E190726E60}"/>
              </a:ext>
            </a:extLst>
          </p:cNvPr>
          <p:cNvSpPr txBox="1"/>
          <p:nvPr/>
        </p:nvSpPr>
        <p:spPr>
          <a:xfrm>
            <a:off x="6053506" y="4076868"/>
            <a:ext cx="43494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𝐴</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0</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𝑃</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LF</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𝑡</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𝐴</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KT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𝐺</a:t>
            </a:r>
            <a:r>
              <a:rPr kumimoji="1" lang="en-US" altLang="ja-JP" sz="2400" b="0" i="0" u="none" strike="noStrike" kern="1200" cap="none" spc="0" normalizeH="0" baseline="30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DGKT</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𝑡</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el-GR" altLang="ja-JP" sz="2400" b="0" i="0" u="none" strike="noStrike" kern="1200" cap="none" spc="0" normalizeH="0" baseline="0" noProof="0" dirty="0">
                <a:ln>
                  <a:noFill/>
                </a:ln>
                <a:solidFill>
                  <a:srgbClr val="FF0000"/>
                </a:solidFill>
                <a:effectLst>
                  <a:glow rad="127000">
                    <a:schemeClr val="bg1"/>
                  </a:glow>
                </a:effectLst>
                <a:uLnTx/>
                <a:uFillTx/>
                <a:latin typeface="calibi"/>
                <a:ea typeface="游ゴシック" panose="020B0400000000000000" pitchFamily="50" charset="-128"/>
                <a:cs typeface="+mn-cs"/>
              </a:rPr>
              <a:t>Δ</a:t>
            </a:r>
            <a:r>
              <a:rPr kumimoji="1" lang="el-GR"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l-GR" sz="2400" b="0" i="0" u="none" strike="noStrike" kern="1200" cap="none" spc="0" normalizeH="0" baseline="0" noProof="0" dirty="0">
                <a:ln>
                  <a:noFill/>
                </a:ln>
                <a:solidFill>
                  <a:srgbClr val="FF0000"/>
                </a:solidFill>
                <a:effectLst>
                  <a:glow rad="127000">
                    <a:schemeClr val="bg1"/>
                  </a:glow>
                </a:effectLst>
                <a:uLnTx/>
                <a:uFillTx/>
                <a:latin typeface="calibi"/>
                <a:ea typeface="游ゴシック" panose="020B0400000000000000" pitchFamily="50" charset="-128"/>
                <a:cs typeface="+mn-cs"/>
              </a:rPr>
              <a:t>𝜈</a:t>
            </a:r>
            <a:r>
              <a:rPr kumimoji="1" lang="el-GR"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l-GR"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𝐻</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LF</a:t>
            </a:r>
            <a:r>
              <a:rPr kumimoji="1" lang="en-US" altLang="ja-JP"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000000"/>
                </a:solidFill>
                <a:effectLst>
                  <a:glow rad="127000">
                    <a:schemeClr val="bg1"/>
                  </a:glow>
                </a:effectLst>
                <a:uLnTx/>
                <a:uFillTx/>
                <a:latin typeface="calibi"/>
                <a:ea typeface="游ゴシック" panose="020B0400000000000000" pitchFamily="50" charset="-128"/>
                <a:cs typeface="+mn-cs"/>
              </a:rPr>
              <a:t>𝐴</a:t>
            </a:r>
            <a:r>
              <a:rPr kumimoji="1" lang="en-US" altLang="ja-JP" sz="2400" b="0" i="0" u="none" strike="noStrike" kern="1200" cap="none" spc="0" normalizeH="0" baseline="-25000" noProof="0" dirty="0">
                <a:ln>
                  <a:noFill/>
                </a:ln>
                <a:solidFill>
                  <a:srgbClr val="000000"/>
                </a:solidFill>
                <a:effectLst>
                  <a:glow rad="127000">
                    <a:schemeClr val="bg1"/>
                  </a:glow>
                </a:effectLst>
                <a:uLnTx/>
                <a:uFillTx/>
                <a:latin typeface="calibi"/>
                <a:ea typeface="游ゴシック" panose="020B0400000000000000" pitchFamily="50" charset="-128"/>
                <a:cs typeface="+mn-cs"/>
              </a:rPr>
              <a:t>BG</a:t>
            </a:r>
            <a:endParaRPr kumimoji="1" lang="ja-JP" altLang="en-US" sz="2400" b="0" i="0" u="none" strike="noStrike" kern="1200" cap="none" spc="0" normalizeH="0" baseline="-25000" noProof="0" dirty="0">
              <a:ln>
                <a:noFill/>
              </a:ln>
              <a:solidFill>
                <a:prstClr val="black"/>
              </a:solidFill>
              <a:effectLst>
                <a:glow rad="127000">
                  <a:schemeClr val="bg1"/>
                </a:glow>
              </a:effectLst>
              <a:uLnTx/>
              <a:uFillTx/>
              <a:latin typeface="calibi"/>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9F6BFFA1-7CDA-81E0-742C-2C1B70FDD5C9}"/>
              </a:ext>
            </a:extLst>
          </p:cNvPr>
          <p:cNvSpPr>
            <a:spLocks noGrp="1"/>
          </p:cNvSpPr>
          <p:nvPr>
            <p:ph type="sldNum" sz="quarter" idx="12"/>
          </p:nvPr>
        </p:nvSpPr>
        <p:spPr/>
        <p:txBody>
          <a:bodyPr/>
          <a:lstStyle/>
          <a:p>
            <a:fld id="{D4198EA9-4F05-4C26-ADFA-1D3F195C16F2}" type="slidenum">
              <a:rPr kumimoji="1" lang="ja-JP" altLang="en-US" smtClean="0"/>
              <a:t>16</a:t>
            </a:fld>
            <a:endParaRPr kumimoji="1" lang="ja-JP" altLang="en-US"/>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AF20D3D-7B74-C367-6879-FDE7785D158E}"/>
                  </a:ext>
                </a:extLst>
              </p:cNvPr>
              <p:cNvSpPr txBox="1"/>
              <p:nvPr/>
            </p:nvSpPr>
            <p:spPr>
              <a:xfrm>
                <a:off x="2440459" y="5353356"/>
                <a:ext cx="3398367" cy="100822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sSupPr>
                        <m:e>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𝐷</m:t>
                          </m:r>
                        </m:e>
                        <m:sup>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𝐽</m:t>
                          </m:r>
                        </m:sup>
                      </m:sSup>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m:t>
                      </m:r>
                      <m:nary>
                        <m:naryPr>
                          <m:chr m:val="∑"/>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naryPr>
                        <m:sub>
                          <m:r>
                            <m:rPr>
                              <m:brk m:alnAt="23"/>
                            </m:r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𝑖</m:t>
                          </m:r>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=1</m:t>
                          </m:r>
                        </m:sub>
                        <m:sup>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𝑛</m:t>
                          </m:r>
                        </m:sup>
                        <m:e>
                          <m:f>
                            <m:fPr>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fPr>
                            <m:num>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1</m:t>
                              </m:r>
                            </m:num>
                            <m:den>
                              <m:sSub>
                                <m:sSubPr>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𝑁</m:t>
                                  </m:r>
                                </m:e>
                                <m:sub>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𝑖</m:t>
                                  </m:r>
                                </m:sub>
                              </m:sSub>
                            </m:den>
                          </m:f>
                          <m:sSub>
                            <m:sSubPr>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𝑍</m:t>
                              </m:r>
                            </m:e>
                            <m:sub>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𝑣</m:t>
                              </m:r>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𝑖</m:t>
                              </m:r>
                            </m:sub>
                          </m:sSub>
                          <m:sSubSup>
                            <m:sSubSupPr>
                              <m:ctrlP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ctrlPr>
                            </m:sSubSupPr>
                            <m:e>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𝑠</m:t>
                              </m:r>
                            </m:e>
                            <m:sub>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𝑖</m:t>
                              </m:r>
                            </m:sub>
                            <m:sup>
                              <m:r>
                                <a:rPr kumimoji="1" lang="en-US" altLang="ja-JP" sz="2400" b="0" i="1" u="none" strike="noStrike" kern="1200" cap="none" spc="0" normalizeH="0" baseline="0" noProof="0" smtClean="0">
                                  <a:ln>
                                    <a:noFill/>
                                  </a:ln>
                                  <a:solidFill>
                                    <a:prstClr val="black"/>
                                  </a:solidFill>
                                  <a:effectLst>
                                    <a:glow rad="127000">
                                      <a:schemeClr val="bg1"/>
                                    </a:glow>
                                  </a:effectLst>
                                  <a:uLnTx/>
                                  <a:uFillTx/>
                                  <a:latin typeface="Cambria Math" panose="02040503050406030204" pitchFamily="18" charset="0"/>
                                  <a:cs typeface="+mn-cs"/>
                                </a:rPr>
                                <m:t>2</m:t>
                              </m:r>
                            </m:sup>
                          </m:sSubSup>
                          <m:r>
                            <a:rPr kumimoji="1" lang="ja-JP" altLang="en-US" sz="2400" b="0" i="1" u="none" strike="noStrike" kern="1200" cap="none" spc="0" normalizeH="0" baseline="0" noProof="0" smtClean="0">
                              <a:ln>
                                <a:noFill/>
                              </a:ln>
                              <a:solidFill>
                                <a:srgbClr val="FF0000"/>
                              </a:solidFill>
                              <a:effectLst>
                                <a:glow rad="127000">
                                  <a:schemeClr val="bg1"/>
                                </a:glow>
                              </a:effectLst>
                              <a:uLnTx/>
                              <a:uFillTx/>
                              <a:latin typeface="Cambria Math" panose="02040503050406030204" pitchFamily="18" charset="0"/>
                              <a:cs typeface="+mn-cs"/>
                            </a:rPr>
                            <m:t>𝜈</m:t>
                          </m:r>
                        </m:e>
                      </m:nary>
                    </m:oMath>
                  </m:oMathPara>
                </a14:m>
                <a:endParaRPr kumimoji="1" lang="ja-JP" altLang="en-US" sz="2400" b="0" i="0" u="none" strike="noStrike" kern="1200" cap="none" spc="0" normalizeH="0" baseline="0" noProof="0" dirty="0">
                  <a:ln>
                    <a:noFill/>
                  </a:ln>
                  <a:solidFill>
                    <a:prstClr val="black"/>
                  </a:solidFill>
                  <a:effectLst>
                    <a:glow rad="127000">
                      <a:schemeClr val="bg1"/>
                    </a:glow>
                  </a:effectLst>
                  <a:uLnTx/>
                  <a:uFillTx/>
                  <a:latin typeface="游ゴシック" panose="020F050202020403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6AF20D3D-7B74-C367-6879-FDE7785D158E}"/>
                  </a:ext>
                </a:extLst>
              </p:cNvPr>
              <p:cNvSpPr txBox="1">
                <a:spLocks noRot="1" noChangeAspect="1" noMove="1" noResize="1" noEditPoints="1" noAdjustHandles="1" noChangeArrowheads="1" noChangeShapeType="1" noTextEdit="1"/>
              </p:cNvSpPr>
              <p:nvPr/>
            </p:nvSpPr>
            <p:spPr>
              <a:xfrm>
                <a:off x="2440459" y="5353356"/>
                <a:ext cx="3398367" cy="1008225"/>
              </a:xfrm>
              <a:prstGeom prst="rect">
                <a:avLst/>
              </a:prstGeom>
              <a:blipFill>
                <a:blip r:embed="rId4"/>
                <a:stretch>
                  <a:fillRect t="-9639" b="-12048"/>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6276C7E9-2506-2D6C-75DB-9EA7F301A8F2}"/>
              </a:ext>
            </a:extLst>
          </p:cNvPr>
          <p:cNvSpPr txBox="1"/>
          <p:nvPr/>
        </p:nvSpPr>
        <p:spPr>
          <a:xfrm>
            <a:off x="6053506" y="5041861"/>
            <a:ext cx="2643994"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number of pathways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t>
            </a:r>
            <a:r>
              <a:rPr kumimoji="1" lang="en-US" altLang="ja-JP" sz="20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number of Na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t>
            </a:r>
            <a:r>
              <a:rPr kumimoji="1" lang="en-US" altLang="ja-JP" sz="2000" b="0" i="1" u="none" strike="noStrike" kern="1200" cap="none" spc="0" normalizeH="0" baseline="-2500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vacancy fraction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jump distance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l-GR" altLang="ja-JP" sz="2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ν</a:t>
            </a:r>
            <a:r>
              <a:rPr kumimoji="1" lang="en-US" altLang="ja-JP" sz="2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1" lang="en-US" altLang="ja-JP"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hopping rate </a:t>
            </a:r>
            <a:endParaRPr kumimoji="1" lang="ja-JP" altLang="en-US" sz="2000" b="1" i="0" u="none" strike="noStrike" kern="1200" cap="none" spc="0" normalizeH="0" baseline="0" noProof="0" dirty="0">
              <a:ln>
                <a:noFill/>
              </a:ln>
              <a:solidFill>
                <a:srgbClr val="FF0000"/>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C428A60D-8837-E531-53AA-3502367F431E}"/>
              </a:ext>
            </a:extLst>
          </p:cNvPr>
          <p:cNvSpPr txBox="1"/>
          <p:nvPr/>
        </p:nvSpPr>
        <p:spPr>
          <a:xfrm>
            <a:off x="1885950" y="4811028"/>
            <a:ext cx="4111938" cy="461665"/>
          </a:xfrm>
          <a:prstGeom prst="rect">
            <a:avLst/>
          </a:prstGeom>
          <a:noFill/>
        </p:spPr>
        <p:txBody>
          <a:bodyPr wrap="square">
            <a:spAutoFit/>
          </a:bodyPr>
          <a:lstStyle/>
          <a:p>
            <a:r>
              <a:rPr lang="en-US" altLang="ja-JP" sz="2400" dirty="0">
                <a:latin typeface="Calibri" panose="020F0502020204030204" pitchFamily="34" charset="0"/>
                <a:ea typeface="Calibri" panose="020F0502020204030204" pitchFamily="34" charset="0"/>
                <a:cs typeface="Calibri" panose="020F0502020204030204" pitchFamily="34" charset="0"/>
              </a:rPr>
              <a:t>Self-diffusion coefficient </a:t>
            </a:r>
            <a:r>
              <a:rPr lang="en-US" altLang="ja-JP" sz="2400" i="1" dirty="0">
                <a:latin typeface="Calibri" panose="020F0502020204030204" pitchFamily="34" charset="0"/>
                <a:ea typeface="Calibri" panose="020F0502020204030204" pitchFamily="34" charset="0"/>
                <a:cs typeface="Calibri" panose="020F0502020204030204" pitchFamily="34" charset="0"/>
              </a:rPr>
              <a:t>D</a:t>
            </a:r>
            <a:r>
              <a:rPr lang="en-US" altLang="ja-JP" sz="2400" baseline="30000" dirty="0">
                <a:latin typeface="Calibri" panose="020F0502020204030204" pitchFamily="34" charset="0"/>
                <a:ea typeface="Calibri" panose="020F0502020204030204" pitchFamily="34" charset="0"/>
                <a:cs typeface="Calibri" panose="020F0502020204030204" pitchFamily="34" charset="0"/>
              </a:rPr>
              <a:t>J</a:t>
            </a:r>
            <a:r>
              <a:rPr lang="en-US" altLang="ja-JP" sz="2400" dirty="0">
                <a:latin typeface="Calibri" panose="020F0502020204030204" pitchFamily="34" charset="0"/>
                <a:ea typeface="Calibri" panose="020F0502020204030204" pitchFamily="34" charset="0"/>
                <a:cs typeface="Calibri" panose="020F0502020204030204" pitchFamily="34" charset="0"/>
              </a:rPr>
              <a:t>:</a:t>
            </a:r>
            <a:endParaRPr lang="ja-JP"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27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FAED8-8BF8-EE60-B0CE-C6EB74AE4799}"/>
              </a:ext>
            </a:extLst>
          </p:cNvPr>
          <p:cNvSpPr>
            <a:spLocks noGrp="1"/>
          </p:cNvSpPr>
          <p:nvPr>
            <p:ph type="title"/>
          </p:nvPr>
        </p:nvSpPr>
        <p:spPr/>
        <p:txBody>
          <a:bodyPr/>
          <a:lstStyle/>
          <a:p>
            <a:r>
              <a:rPr kumimoji="1" lang="en-US" altLang="ja-JP"/>
              <a:t>Results</a:t>
            </a:r>
            <a:r>
              <a:rPr kumimoji="1" lang="ja-JP" altLang="en-US"/>
              <a:t> </a:t>
            </a:r>
            <a:r>
              <a:rPr kumimoji="1" lang="en-US" altLang="ja-JP"/>
              <a:t>in</a:t>
            </a:r>
            <a:r>
              <a:rPr kumimoji="1" lang="ja-JP" altLang="en-US"/>
              <a:t> </a:t>
            </a:r>
            <a:r>
              <a:rPr kumimoji="1" lang="en-US" altLang="ja-JP"/>
              <a:t>A</a:t>
            </a:r>
            <a:r>
              <a:rPr kumimoji="1" lang="en-US" altLang="ja-JP" i="1" baseline="-25000"/>
              <a:t>x</a:t>
            </a:r>
            <a:r>
              <a:rPr kumimoji="1" lang="en-US" altLang="ja-JP"/>
              <a:t>CoO</a:t>
            </a:r>
            <a:r>
              <a:rPr kumimoji="1" lang="en-US" altLang="ja-JP" baseline="-25000"/>
              <a:t>2</a:t>
            </a:r>
            <a:endParaRPr kumimoji="1" lang="ja-JP" altLang="en-US" baseline="-25000"/>
          </a:p>
        </p:txBody>
      </p:sp>
      <p:sp>
        <p:nvSpPr>
          <p:cNvPr id="4" name="スライド番号プレースホルダー 3">
            <a:extLst>
              <a:ext uri="{FF2B5EF4-FFF2-40B4-BE49-F238E27FC236}">
                <a16:creationId xmlns:a16="http://schemas.microsoft.com/office/drawing/2014/main" id="{3668B76B-9F49-787B-6335-B3ECE88135F4}"/>
              </a:ext>
            </a:extLst>
          </p:cNvPr>
          <p:cNvSpPr>
            <a:spLocks noGrp="1"/>
          </p:cNvSpPr>
          <p:nvPr>
            <p:ph type="sldNum" sz="quarter" idx="12"/>
          </p:nvPr>
        </p:nvSpPr>
        <p:spPr/>
        <p:txBody>
          <a:bodyPr/>
          <a:lstStyle/>
          <a:p>
            <a:fld id="{D4198EA9-4F05-4C26-ADFA-1D3F195C16F2}" type="slidenum">
              <a:rPr lang="ja-JP" altLang="en-US" smtClean="0"/>
              <a:pPr/>
              <a:t>17</a:t>
            </a:fld>
            <a:endParaRPr lang="ja-JP" altLang="en-US"/>
          </a:p>
        </p:txBody>
      </p:sp>
      <p:pic>
        <p:nvPicPr>
          <p:cNvPr id="5" name="コンテンツ プレースホルダー 4" descr="グラフ&#10;&#10;自動的に生成された説明">
            <a:extLst>
              <a:ext uri="{FF2B5EF4-FFF2-40B4-BE49-F238E27FC236}">
                <a16:creationId xmlns:a16="http://schemas.microsoft.com/office/drawing/2014/main" id="{18EFCF34-5E0B-F3D7-5EA5-3E3EAE87A99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9029" b="46354"/>
          <a:stretch/>
        </p:blipFill>
        <p:spPr bwMode="auto">
          <a:xfrm>
            <a:off x="720213" y="1067277"/>
            <a:ext cx="4671561" cy="2879200"/>
          </a:xfrm>
          <a:prstGeom prst="rect">
            <a:avLst/>
          </a:prstGeom>
          <a:noFill/>
          <a:ln>
            <a:noFill/>
          </a:ln>
        </p:spPr>
      </p:pic>
      <p:pic>
        <p:nvPicPr>
          <p:cNvPr id="6" name="コンテンツ プレースホルダー 4" descr="グラフ&#10;&#10;自動的に生成された説明">
            <a:extLst>
              <a:ext uri="{FF2B5EF4-FFF2-40B4-BE49-F238E27FC236}">
                <a16:creationId xmlns:a16="http://schemas.microsoft.com/office/drawing/2014/main" id="{4EA06BC7-8173-8569-5F9E-62BAA72268C8}"/>
              </a:ext>
            </a:extLst>
          </p:cNvPr>
          <p:cNvPicPr>
            <a:picLocks noChangeAspect="1"/>
          </p:cNvPicPr>
          <p:nvPr/>
        </p:nvPicPr>
        <p:blipFill>
          <a:blip r:embed="rId3">
            <a:extLst>
              <a:ext uri="{28A0092B-C50C-407E-A947-70E740481C1C}">
                <a14:useLocalDpi xmlns:a14="http://schemas.microsoft.com/office/drawing/2010/main" val="0"/>
              </a:ext>
            </a:extLst>
          </a:blip>
          <a:srcRect t="53009"/>
          <a:stretch/>
        </p:blipFill>
        <p:spPr bwMode="auto">
          <a:xfrm>
            <a:off x="838200" y="3667700"/>
            <a:ext cx="9692265" cy="3190300"/>
          </a:xfrm>
          <a:prstGeom prst="rect">
            <a:avLst/>
          </a:prstGeom>
          <a:noFill/>
          <a:ln>
            <a:noFill/>
          </a:ln>
        </p:spPr>
      </p:pic>
      <p:sp>
        <p:nvSpPr>
          <p:cNvPr id="7" name="テキスト ボックス 6">
            <a:extLst>
              <a:ext uri="{FF2B5EF4-FFF2-40B4-BE49-F238E27FC236}">
                <a16:creationId xmlns:a16="http://schemas.microsoft.com/office/drawing/2014/main" id="{50DD751F-CAE6-2E47-4959-EE8A7BDCF1DB}"/>
              </a:ext>
            </a:extLst>
          </p:cNvPr>
          <p:cNvSpPr txBox="1"/>
          <p:nvPr/>
        </p:nvSpPr>
        <p:spPr>
          <a:xfrm>
            <a:off x="5167836" y="1346053"/>
            <a:ext cx="6729356"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b="1" i="1" dirty="0">
                <a:latin typeface="Calibri" panose="020F0502020204030204" pitchFamily="34" charset="0"/>
                <a:ea typeface="Calibri" panose="020F0502020204030204" pitchFamily="34" charset="0"/>
                <a:cs typeface="Calibri" panose="020F0502020204030204" pitchFamily="34" charset="0"/>
              </a:rPr>
              <a:t>D</a:t>
            </a:r>
            <a:r>
              <a:rPr kumimoji="1" lang="en-US" altLang="ja-JP" sz="2400" b="1" baseline="30000" dirty="0">
                <a:latin typeface="Calibri" panose="020F0502020204030204" pitchFamily="34" charset="0"/>
                <a:ea typeface="Calibri" panose="020F0502020204030204" pitchFamily="34" charset="0"/>
                <a:cs typeface="Calibri" panose="020F0502020204030204" pitchFamily="34" charset="0"/>
              </a:rPr>
              <a:t>J</a:t>
            </a:r>
          </a:p>
          <a:p>
            <a:pPr marL="742950" lvl="1" indent="-285750">
              <a:buFont typeface="Arial" panose="020B0604020202020204" pitchFamily="34" charset="0"/>
              <a:buChar char="•"/>
            </a:pPr>
            <a:r>
              <a:rPr lang="en-US" altLang="ja-JP" sz="2000" b="1" dirty="0">
                <a:latin typeface="Calibri" panose="020F0502020204030204" pitchFamily="34" charset="0"/>
                <a:cs typeface="Calibri" panose="020F0502020204030204" pitchFamily="34" charset="0"/>
              </a:rPr>
              <a:t>Structure dependent</a:t>
            </a:r>
            <a:r>
              <a:rPr lang="ja-JP" altLang="en-US" sz="2000" dirty="0">
                <a:latin typeface="Calibri" panose="020F0502020204030204" pitchFamily="34" charset="0"/>
                <a:cs typeface="Calibri" panose="020F0502020204030204" pitchFamily="34" charset="0"/>
              </a:rPr>
              <a:t>：</a:t>
            </a:r>
            <a:r>
              <a:rPr kumimoji="1" lang="en-US" altLang="ja-JP" sz="2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P2</a:t>
            </a:r>
            <a:r>
              <a:rPr kumimoji="1" lang="ja-JP" altLang="en-US" sz="2000" b="1" dirty="0">
                <a:latin typeface="Calibri" panose="020F0502020204030204" pitchFamily="34" charset="0"/>
                <a:cs typeface="Calibri" panose="020F0502020204030204" pitchFamily="34" charset="0"/>
              </a:rPr>
              <a:t> ＞ </a:t>
            </a:r>
            <a:r>
              <a:rPr kumimoji="1" lang="en-US" altLang="ja-JP" sz="2000" b="1" dirty="0">
                <a:solidFill>
                  <a:srgbClr val="FF0000"/>
                </a:solidFill>
                <a:latin typeface="Calibri" panose="020F0502020204030204" pitchFamily="34" charset="0"/>
                <a:ea typeface="Calibri" panose="020F0502020204030204" pitchFamily="34" charset="0"/>
                <a:cs typeface="Calibri" panose="020F0502020204030204" pitchFamily="34" charset="0"/>
              </a:rPr>
              <a:t>O3</a:t>
            </a:r>
          </a:p>
          <a:p>
            <a:pPr marL="1200150" lvl="2" indent="-285750">
              <a:buFont typeface="Arial" panose="020B0604020202020204" pitchFamily="34" charset="0"/>
              <a:buChar char="•"/>
            </a:pPr>
            <a:r>
              <a:rPr lang="en-US" altLang="ja-JP" sz="2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P2</a:t>
            </a:r>
            <a:r>
              <a:rPr lang="ja-JP" altLang="en-US" sz="2000" b="0" i="0" dirty="0">
                <a:effectLst/>
                <a:latin typeface="Calibri" panose="020F0502020204030204" pitchFamily="34" charset="0"/>
                <a:cs typeface="Calibri" panose="020F0502020204030204" pitchFamily="34" charset="0"/>
              </a:rPr>
              <a:t>：</a:t>
            </a:r>
            <a:r>
              <a:rPr lang="en-US" altLang="ja-JP" sz="2000" b="0" i="0" dirty="0">
                <a:effectLst/>
                <a:latin typeface="Calibri" panose="020F0502020204030204" pitchFamily="34" charset="0"/>
                <a:cs typeface="Calibri" panose="020F0502020204030204" pitchFamily="34" charset="0"/>
              </a:rPr>
              <a:t>Ions move in the same horizontal plane</a:t>
            </a:r>
            <a:endParaRPr lang="en-US" altLang="ja-JP" sz="2000" b="0" i="0" dirty="0">
              <a:effectLst/>
              <a:latin typeface="Calibri" panose="020F0502020204030204" pitchFamily="34" charset="0"/>
              <a:ea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altLang="ja-JP" sz="2000" b="1"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O3</a:t>
            </a:r>
            <a:r>
              <a:rPr lang="ja-JP" altLang="en-US" sz="2000" b="0" i="0" dirty="0">
                <a:effectLst/>
                <a:latin typeface="Calibri" panose="020F0502020204030204" pitchFamily="34" charset="0"/>
                <a:cs typeface="Calibri" panose="020F0502020204030204" pitchFamily="34" charset="0"/>
              </a:rPr>
              <a:t>：</a:t>
            </a:r>
            <a:r>
              <a:rPr lang="en-US" altLang="ja-JP" sz="2000" b="0" i="0" dirty="0">
                <a:effectLst/>
                <a:latin typeface="Calibri" panose="020F0502020204030204" pitchFamily="34" charset="0"/>
                <a:cs typeface="Calibri" panose="020F0502020204030204" pitchFamily="34" charset="0"/>
              </a:rPr>
              <a:t>Ions approach oxygen ions as they move between adjacent octahedral sites, limiting diffusion.</a:t>
            </a:r>
            <a:endParaRPr kumimoji="1" lang="en-US" altLang="ja-JP" sz="20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kumimoji="1" lang="en-US" altLang="ja-JP" sz="2000" b="1" dirty="0">
                <a:latin typeface="Calibri" panose="020F0502020204030204" pitchFamily="34" charset="0"/>
                <a:cs typeface="Calibri" panose="020F0502020204030204" pitchFamily="34" charset="0"/>
              </a:rPr>
              <a:t>Ion size dependent</a:t>
            </a:r>
            <a:r>
              <a:rPr kumimoji="1" lang="ja-JP" altLang="en-US" sz="2000" dirty="0">
                <a:latin typeface="Calibri" panose="020F0502020204030204" pitchFamily="34" charset="0"/>
                <a:cs typeface="Calibri" panose="020F0502020204030204" pitchFamily="34" charset="0"/>
              </a:rPr>
              <a:t>：</a:t>
            </a:r>
            <a:r>
              <a:rPr lang="en-US" altLang="ja-JP" sz="2000" b="1" dirty="0" err="1">
                <a:latin typeface="Calibri" panose="020F0502020204030204" pitchFamily="34" charset="0"/>
                <a:cs typeface="Calibri" panose="020F0502020204030204" pitchFamily="34" charset="0"/>
              </a:rPr>
              <a:t>D</a:t>
            </a:r>
            <a:r>
              <a:rPr lang="en-US" altLang="ja-JP" sz="2000" b="1" baseline="30000" dirty="0" err="1">
                <a:latin typeface="Calibri" panose="020F0502020204030204" pitchFamily="34" charset="0"/>
                <a:cs typeface="Calibri" panose="020F0502020204030204" pitchFamily="34" charset="0"/>
              </a:rPr>
              <a:t>J</a:t>
            </a:r>
            <a:r>
              <a:rPr kumimoji="1" lang="en-US" altLang="ja-JP" sz="2000" b="1" baseline="-25000" dirty="0" err="1">
                <a:latin typeface="Calibri" panose="020F0502020204030204" pitchFamily="34" charset="0"/>
                <a:ea typeface="Calibri" panose="020F0502020204030204" pitchFamily="34" charset="0"/>
                <a:cs typeface="Calibri" panose="020F0502020204030204" pitchFamily="34" charset="0"/>
              </a:rPr>
              <a:t>Li</a:t>
            </a:r>
            <a:r>
              <a:rPr kumimoji="1" lang="ja-JP" altLang="en-US" sz="2000" b="1" dirty="0">
                <a:latin typeface="Calibri" panose="020F0502020204030204" pitchFamily="34" charset="0"/>
                <a:cs typeface="Calibri" panose="020F0502020204030204" pitchFamily="34" charset="0"/>
              </a:rPr>
              <a:t> ＞ </a:t>
            </a:r>
            <a:r>
              <a:rPr lang="en-US" altLang="ja-JP" sz="2000" b="1" dirty="0" err="1">
                <a:latin typeface="Calibri" panose="020F0502020204030204" pitchFamily="34" charset="0"/>
                <a:cs typeface="Calibri" panose="020F0502020204030204" pitchFamily="34" charset="0"/>
              </a:rPr>
              <a:t>D</a:t>
            </a:r>
            <a:r>
              <a:rPr lang="en-US" altLang="ja-JP" sz="2000" b="1" baseline="30000" dirty="0" err="1">
                <a:latin typeface="Calibri" panose="020F0502020204030204" pitchFamily="34" charset="0"/>
                <a:cs typeface="Calibri" panose="020F0502020204030204" pitchFamily="34" charset="0"/>
              </a:rPr>
              <a:t>J</a:t>
            </a:r>
            <a:r>
              <a:rPr kumimoji="1" lang="en-US" altLang="ja-JP" sz="2000" b="1" baseline="-25000" dirty="0" err="1">
                <a:solidFill>
                  <a:schemeClr val="accent1"/>
                </a:solidFill>
                <a:latin typeface="Calibri" panose="020F0502020204030204" pitchFamily="34" charset="0"/>
                <a:ea typeface="Calibri" panose="020F0502020204030204" pitchFamily="34" charset="0"/>
                <a:cs typeface="Calibri" panose="020F0502020204030204" pitchFamily="34" charset="0"/>
              </a:rPr>
              <a:t>Na</a:t>
            </a:r>
            <a:endParaRPr kumimoji="1" lang="en-US" altLang="ja-JP" sz="2000" b="1" baseline="30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コンテンツ プレースホルダー 4" descr="グラフィカル ユーザー インターフェイス&#10;&#10;自動的に生成された説明">
            <a:extLst>
              <a:ext uri="{FF2B5EF4-FFF2-40B4-BE49-F238E27FC236}">
                <a16:creationId xmlns:a16="http://schemas.microsoft.com/office/drawing/2014/main" id="{C0F71639-B204-8973-A94F-9D48068AF946}"/>
              </a:ext>
            </a:extLst>
          </p:cNvPr>
          <p:cNvPicPr>
            <a:picLocks noChangeAspect="1"/>
          </p:cNvPicPr>
          <p:nvPr/>
        </p:nvPicPr>
        <p:blipFill>
          <a:blip r:embed="rId4">
            <a:extLst>
              <a:ext uri="{28A0092B-C50C-407E-A947-70E740481C1C}">
                <a14:useLocalDpi xmlns:a14="http://schemas.microsoft.com/office/drawing/2010/main" val="0"/>
              </a:ext>
            </a:extLst>
          </a:blip>
          <a:srcRect t="51961"/>
          <a:stretch/>
        </p:blipFill>
        <p:spPr bwMode="auto">
          <a:xfrm>
            <a:off x="6918215" y="222414"/>
            <a:ext cx="4553572" cy="1347440"/>
          </a:xfrm>
          <a:prstGeom prst="rect">
            <a:avLst/>
          </a:prstGeom>
          <a:noFill/>
          <a:ln>
            <a:noFill/>
          </a:ln>
        </p:spPr>
      </p:pic>
      <p:sp>
        <p:nvSpPr>
          <p:cNvPr id="3" name="テキスト ボックス 2">
            <a:extLst>
              <a:ext uri="{FF2B5EF4-FFF2-40B4-BE49-F238E27FC236}">
                <a16:creationId xmlns:a16="http://schemas.microsoft.com/office/drawing/2014/main" id="{A4D6CABC-78B7-628A-B431-4D4CE70E5E03}"/>
              </a:ext>
            </a:extLst>
          </p:cNvPr>
          <p:cNvSpPr txBox="1"/>
          <p:nvPr/>
        </p:nvSpPr>
        <p:spPr>
          <a:xfrm>
            <a:off x="8352978" y="6514221"/>
            <a:ext cx="1885196" cy="369332"/>
          </a:xfrm>
          <a:prstGeom prst="rect">
            <a:avLst/>
          </a:prstGeom>
          <a:noFill/>
        </p:spPr>
        <p:txBody>
          <a:bodyPr wrap="none" rtlCol="0">
            <a:spAutoFit/>
          </a:bodyPr>
          <a:lstStyle/>
          <a:p>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R.</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Tatara,</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KO</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et</a:t>
            </a:r>
            <a:r>
              <a:rPr kumimoji="1" lang="ja-JP" altLang="en-US"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al</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a:t>
            </a:r>
            <a:endParaRPr kumimoji="1" lang="ja-JP" altLang="en-US">
              <a:effectLst>
                <a:glow rad="127000">
                  <a:schemeClr val="bg1"/>
                </a:glow>
              </a:effectLst>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8ACE9C83-1E67-F0EC-6564-788BCF98A35D}"/>
              </a:ext>
            </a:extLst>
          </p:cNvPr>
          <p:cNvSpPr txBox="1"/>
          <p:nvPr/>
        </p:nvSpPr>
        <p:spPr>
          <a:xfrm rot="16200000">
            <a:off x="512619" y="5641672"/>
            <a:ext cx="1126975" cy="369332"/>
          </a:xfrm>
          <a:prstGeom prst="rect">
            <a:avLst/>
          </a:prstGeom>
          <a:solidFill>
            <a:schemeClr val="bg1"/>
          </a:solid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D</a:t>
            </a:r>
            <a:r>
              <a:rPr kumimoji="1" lang="en-US" altLang="ja-JP" baseline="30000" dirty="0">
                <a:latin typeface="Calibri" panose="020F0502020204030204" pitchFamily="34" charset="0"/>
                <a:ea typeface="Calibri" panose="020F0502020204030204" pitchFamily="34" charset="0"/>
                <a:cs typeface="Calibri" panose="020F0502020204030204" pitchFamily="34" charset="0"/>
              </a:rPr>
              <a:t>J</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/cm</a:t>
            </a:r>
            <a:r>
              <a:rPr kumimoji="1" lang="en-US" altLang="ja-JP" baseline="30000" dirty="0">
                <a:latin typeface="Calibri" panose="020F0502020204030204" pitchFamily="34" charset="0"/>
                <a:ea typeface="Calibri" panose="020F0502020204030204" pitchFamily="34" charset="0"/>
                <a:cs typeface="Calibri" panose="020F0502020204030204" pitchFamily="34" charset="0"/>
              </a:rPr>
              <a:t>2</a:t>
            </a:r>
            <a:r>
              <a:rPr kumimoji="1" lang="en-US" altLang="ja-JP" dirty="0">
                <a:latin typeface="Calibri" panose="020F0502020204030204" pitchFamily="34" charset="0"/>
                <a:ea typeface="Calibri" panose="020F0502020204030204" pitchFamily="34" charset="0"/>
                <a:cs typeface="Calibri" panose="020F0502020204030204" pitchFamily="34" charset="0"/>
              </a:rPr>
              <a:t>s</a:t>
            </a:r>
            <a:r>
              <a:rPr lang="en-US" altLang="ja-JP" baseline="30000" dirty="0">
                <a:latin typeface="Calibri" panose="020F0502020204030204" pitchFamily="34" charset="0"/>
                <a:ea typeface="Calibri" panose="020F0502020204030204" pitchFamily="34" charset="0"/>
                <a:cs typeface="Calibri" panose="020F0502020204030204" pitchFamily="34" charset="0"/>
              </a:rPr>
              <a:t>-1</a:t>
            </a:r>
            <a:endParaRPr kumimoji="1" lang="ja-JP" altLang="en-US" baseline="30000"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8C5DC6E5-0697-5712-D261-8461A39FC85D}"/>
              </a:ext>
            </a:extLst>
          </p:cNvPr>
          <p:cNvSpPr txBox="1"/>
          <p:nvPr/>
        </p:nvSpPr>
        <p:spPr>
          <a:xfrm rot="16200000">
            <a:off x="795845" y="2857850"/>
            <a:ext cx="772969" cy="369332"/>
          </a:xfrm>
          <a:prstGeom prst="rect">
            <a:avLst/>
          </a:prstGeom>
          <a:solidFill>
            <a:schemeClr val="bg1"/>
          </a:solid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ν</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a:t>
            </a:r>
            <a:r>
              <a:rPr lang="en-US" altLang="ja-JP" dirty="0">
                <a:latin typeface="Calibri" panose="020F0502020204030204" pitchFamily="34" charset="0"/>
                <a:ea typeface="Calibri" panose="020F0502020204030204" pitchFamily="34" charset="0"/>
                <a:cs typeface="Calibri" panose="020F0502020204030204" pitchFamily="34" charset="0"/>
              </a:rPr>
              <a:t>μs</a:t>
            </a:r>
            <a:r>
              <a:rPr lang="en-US" altLang="ja-JP" baseline="30000" dirty="0">
                <a:latin typeface="Calibri" panose="020F0502020204030204" pitchFamily="34" charset="0"/>
                <a:ea typeface="Calibri" panose="020F0502020204030204" pitchFamily="34" charset="0"/>
                <a:cs typeface="Calibri" panose="020F0502020204030204" pitchFamily="34" charset="0"/>
              </a:rPr>
              <a:t>-1</a:t>
            </a:r>
            <a:endParaRPr kumimoji="1" lang="ja-JP" altLang="en-US" baseline="30000" dirty="0">
              <a:latin typeface="Calibri" panose="020F050202020403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407D6E8D-BF87-8C25-3782-8D0A3870FAA4}"/>
              </a:ext>
            </a:extLst>
          </p:cNvPr>
          <p:cNvSpPr txBox="1"/>
          <p:nvPr/>
        </p:nvSpPr>
        <p:spPr>
          <a:xfrm rot="16200000">
            <a:off x="783021" y="1833357"/>
            <a:ext cx="798617" cy="369332"/>
          </a:xfrm>
          <a:prstGeom prst="rect">
            <a:avLst/>
          </a:prstGeom>
          <a:solidFill>
            <a:schemeClr val="bg1"/>
          </a:solid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Δ</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a:t>
            </a:r>
            <a:r>
              <a:rPr lang="en-US" altLang="ja-JP" dirty="0">
                <a:latin typeface="Calibri" panose="020F0502020204030204" pitchFamily="34" charset="0"/>
                <a:ea typeface="Calibri" panose="020F0502020204030204" pitchFamily="34" charset="0"/>
                <a:cs typeface="Calibri" panose="020F0502020204030204" pitchFamily="34" charset="0"/>
              </a:rPr>
              <a:t>μs</a:t>
            </a:r>
            <a:r>
              <a:rPr lang="en-US" altLang="ja-JP" baseline="30000" dirty="0">
                <a:latin typeface="Calibri" panose="020F0502020204030204" pitchFamily="34" charset="0"/>
                <a:ea typeface="Calibri" panose="020F0502020204030204" pitchFamily="34" charset="0"/>
                <a:cs typeface="Calibri" panose="020F0502020204030204" pitchFamily="34" charset="0"/>
              </a:rPr>
              <a:t>-1</a:t>
            </a:r>
            <a:endParaRPr kumimoji="1" lang="ja-JP" altLang="en-US" baseline="30000" dirty="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EB7062FD-FAC9-31EA-74C7-2DE232D914F0}"/>
              </a:ext>
            </a:extLst>
          </p:cNvPr>
          <p:cNvSpPr txBox="1"/>
          <p:nvPr/>
        </p:nvSpPr>
        <p:spPr>
          <a:xfrm rot="16200000">
            <a:off x="4419683" y="5641673"/>
            <a:ext cx="1126975" cy="369332"/>
          </a:xfrm>
          <a:prstGeom prst="rect">
            <a:avLst/>
          </a:prstGeom>
          <a:solidFill>
            <a:schemeClr val="bg1"/>
          </a:solid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D</a:t>
            </a:r>
            <a:r>
              <a:rPr kumimoji="1" lang="en-US" altLang="ja-JP" baseline="30000" dirty="0">
                <a:latin typeface="Calibri" panose="020F0502020204030204" pitchFamily="34" charset="0"/>
                <a:ea typeface="Calibri" panose="020F0502020204030204" pitchFamily="34" charset="0"/>
                <a:cs typeface="Calibri" panose="020F0502020204030204" pitchFamily="34" charset="0"/>
              </a:rPr>
              <a:t>J</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/cm</a:t>
            </a:r>
            <a:r>
              <a:rPr kumimoji="1" lang="en-US" altLang="ja-JP" baseline="30000" dirty="0">
                <a:latin typeface="Calibri" panose="020F0502020204030204" pitchFamily="34" charset="0"/>
                <a:ea typeface="Calibri" panose="020F0502020204030204" pitchFamily="34" charset="0"/>
                <a:cs typeface="Calibri" panose="020F0502020204030204" pitchFamily="34" charset="0"/>
              </a:rPr>
              <a:t>2</a:t>
            </a:r>
            <a:r>
              <a:rPr kumimoji="1" lang="en-US" altLang="ja-JP" dirty="0">
                <a:latin typeface="Calibri" panose="020F0502020204030204" pitchFamily="34" charset="0"/>
                <a:ea typeface="Calibri" panose="020F0502020204030204" pitchFamily="34" charset="0"/>
                <a:cs typeface="Calibri" panose="020F0502020204030204" pitchFamily="34" charset="0"/>
              </a:rPr>
              <a:t>s</a:t>
            </a:r>
            <a:r>
              <a:rPr lang="en-US" altLang="ja-JP" baseline="30000" dirty="0">
                <a:latin typeface="Calibri" panose="020F0502020204030204" pitchFamily="34" charset="0"/>
                <a:ea typeface="Calibri" panose="020F0502020204030204" pitchFamily="34" charset="0"/>
                <a:cs typeface="Calibri" panose="020F0502020204030204" pitchFamily="34" charset="0"/>
              </a:rPr>
              <a:t>-1</a:t>
            </a:r>
            <a:endParaRPr kumimoji="1" lang="ja-JP" altLang="en-US" baseline="30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73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41166-EA60-29DD-8DC2-5D6E39655920}"/>
              </a:ext>
            </a:extLst>
          </p:cNvPr>
          <p:cNvSpPr>
            <a:spLocks noGrp="1"/>
          </p:cNvSpPr>
          <p:nvPr>
            <p:ph type="title"/>
          </p:nvPr>
        </p:nvSpPr>
        <p:spPr/>
        <p:txBody>
          <a:bodyPr/>
          <a:lstStyle/>
          <a:p>
            <a:r>
              <a:rPr kumimoji="1" lang="en-US" altLang="ja-JP"/>
              <a:t>NNP-MD</a:t>
            </a:r>
            <a:r>
              <a:rPr kumimoji="1" lang="ja-JP" altLang="en-US"/>
              <a:t> </a:t>
            </a:r>
            <a:r>
              <a:rPr kumimoji="1" lang="en-US" altLang="ja-JP"/>
              <a:t>simulation</a:t>
            </a:r>
            <a:r>
              <a:rPr kumimoji="1" lang="ja-JP" altLang="en-US"/>
              <a:t> </a:t>
            </a:r>
            <a:r>
              <a:rPr kumimoji="1" lang="en-US" altLang="ja-JP"/>
              <a:t>for</a:t>
            </a:r>
            <a:r>
              <a:rPr kumimoji="1" lang="ja-JP" altLang="en-US"/>
              <a:t> </a:t>
            </a:r>
            <a:r>
              <a:rPr kumimoji="1" lang="en-US" altLang="ja-JP"/>
              <a:t>A</a:t>
            </a:r>
            <a:r>
              <a:rPr kumimoji="1" lang="en-US" altLang="ja-JP" i="1" baseline="-25000"/>
              <a:t>x</a:t>
            </a:r>
            <a:r>
              <a:rPr kumimoji="1" lang="en-US" altLang="ja-JP"/>
              <a:t>CoO</a:t>
            </a:r>
            <a:r>
              <a:rPr kumimoji="1" lang="en-US" altLang="ja-JP" baseline="-25000"/>
              <a:t>2</a:t>
            </a:r>
            <a:endParaRPr kumimoji="1" lang="ja-JP" altLang="en-US" baseline="-25000"/>
          </a:p>
        </p:txBody>
      </p:sp>
      <p:sp>
        <p:nvSpPr>
          <p:cNvPr id="4" name="スライド番号プレースホルダー 3">
            <a:extLst>
              <a:ext uri="{FF2B5EF4-FFF2-40B4-BE49-F238E27FC236}">
                <a16:creationId xmlns:a16="http://schemas.microsoft.com/office/drawing/2014/main" id="{E5DC541F-5E44-C39B-B98E-ED22AEF1D5C7}"/>
              </a:ext>
            </a:extLst>
          </p:cNvPr>
          <p:cNvSpPr>
            <a:spLocks noGrp="1"/>
          </p:cNvSpPr>
          <p:nvPr>
            <p:ph type="sldNum" sz="quarter" idx="12"/>
          </p:nvPr>
        </p:nvSpPr>
        <p:spPr/>
        <p:txBody>
          <a:bodyPr/>
          <a:lstStyle/>
          <a:p>
            <a:fld id="{D4198EA9-4F05-4C26-ADFA-1D3F195C16F2}" type="slidenum">
              <a:rPr lang="ja-JP" altLang="en-US" smtClean="0"/>
              <a:pPr/>
              <a:t>18</a:t>
            </a:fld>
            <a:endParaRPr lang="ja-JP" altLang="en-US"/>
          </a:p>
        </p:txBody>
      </p:sp>
      <p:pic>
        <p:nvPicPr>
          <p:cNvPr id="8" name="コンテンツ プレースホルダー 7" descr="ゲームの画面&#10;&#10;低い精度で自動的に生成された説明">
            <a:extLst>
              <a:ext uri="{FF2B5EF4-FFF2-40B4-BE49-F238E27FC236}">
                <a16:creationId xmlns:a16="http://schemas.microsoft.com/office/drawing/2014/main" id="{F710AE2C-0588-8297-01BD-A4EFBA5CFE3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596" y="1224116"/>
            <a:ext cx="9816807" cy="4929188"/>
          </a:xfrm>
          <a:prstGeom prst="rect">
            <a:avLst/>
          </a:prstGeom>
          <a:noFill/>
          <a:ln>
            <a:noFill/>
          </a:ln>
        </p:spPr>
      </p:pic>
      <p:sp>
        <p:nvSpPr>
          <p:cNvPr id="11" name="テキスト ボックス 10">
            <a:extLst>
              <a:ext uri="{FF2B5EF4-FFF2-40B4-BE49-F238E27FC236}">
                <a16:creationId xmlns:a16="http://schemas.microsoft.com/office/drawing/2014/main" id="{EF1D1697-25D3-137F-45FD-B2D52B845D9A}"/>
              </a:ext>
            </a:extLst>
          </p:cNvPr>
          <p:cNvSpPr txBox="1"/>
          <p:nvPr/>
        </p:nvSpPr>
        <p:spPr>
          <a:xfrm>
            <a:off x="2403630" y="6152943"/>
            <a:ext cx="7384737" cy="6771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b="1" i="0" dirty="0">
                <a:effectLst/>
                <a:latin typeface="Segoe UI" panose="020B0502040204020203" pitchFamily="34" charset="0"/>
              </a:rPr>
              <a:t>Path</a:t>
            </a:r>
            <a:r>
              <a:rPr lang="en-US" altLang="ja-JP" b="1" dirty="0">
                <a:latin typeface="Segoe UI" panose="020B0502040204020203" pitchFamily="34" charset="0"/>
              </a:rPr>
              <a:t> for</a:t>
            </a:r>
            <a:r>
              <a:rPr lang="en-US" altLang="ja-JP" b="0" i="0" dirty="0">
                <a:effectLst/>
                <a:latin typeface="Segoe UI" panose="020B0502040204020203" pitchFamily="34" charset="0"/>
              </a:rPr>
              <a:t> </a:t>
            </a:r>
            <a:r>
              <a:rPr kumimoji="1" lang="en-US" altLang="ja-JP" sz="20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P2</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1" lang="en-US" altLang="ja-JP" sz="2000" b="0"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Na</a:t>
            </a:r>
            <a:r>
              <a:rPr kumimoji="1" lang="en-US" altLang="ja-JP" sz="2000" b="0" i="0" u="none" strike="noStrike" kern="1200" cap="none" spc="0" normalizeH="0" baseline="-2500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0.8</a:t>
            </a:r>
            <a:r>
              <a:rPr kumimoji="1" lang="en-US" altLang="ja-JP" sz="2000" b="0"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CoO</a:t>
            </a:r>
            <a:r>
              <a:rPr kumimoji="1" lang="en-US" altLang="ja-JP" sz="2000" b="0" i="0" u="none" strike="noStrike" kern="1200" cap="none" spc="0" normalizeH="0" baseline="-2500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2</a:t>
            </a:r>
            <a:r>
              <a:rPr lang="en-US" altLang="ja-JP" b="0" i="0" dirty="0">
                <a:effectLst/>
                <a:latin typeface="Segoe UI" panose="020B0502040204020203" pitchFamily="34" charset="0"/>
              </a:rPr>
              <a:t>: </a:t>
            </a:r>
            <a:r>
              <a:rPr lang="ja-JP" altLang="en-US" b="0" i="0" dirty="0">
                <a:effectLst/>
                <a:latin typeface="Segoe UI" panose="020B0502040204020203" pitchFamily="34" charset="0"/>
              </a:rPr>
              <a:t> </a:t>
            </a:r>
            <a:r>
              <a:rPr lang="en-US" altLang="ja-JP" b="0" i="0" dirty="0">
                <a:effectLst/>
                <a:latin typeface="Segoe UI" panose="020B0502040204020203" pitchFamily="34" charset="0"/>
              </a:rPr>
              <a:t>moving between prismatic sites</a:t>
            </a:r>
          </a:p>
          <a:p>
            <a:r>
              <a:rPr lang="en-US" altLang="ja-JP" b="0" i="0" dirty="0">
                <a:effectLst/>
                <a:latin typeface="Segoe UI" panose="020B0502040204020203" pitchFamily="34" charset="0"/>
              </a:rPr>
              <a:t>	</a:t>
            </a:r>
            <a:r>
              <a:rPr lang="ja-JP" altLang="en-US" b="0" i="0" dirty="0">
                <a:effectLst/>
                <a:latin typeface="Segoe UI" panose="020B0502040204020203" pitchFamily="34" charset="0"/>
              </a:rPr>
              <a:t>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O3</a:t>
            </a:r>
            <a:r>
              <a:rPr lang="en-US" altLang="ja-JP" dirty="0">
                <a:latin typeface="Calibri" panose="020F0502020204030204" pitchFamily="34" charset="0"/>
                <a:ea typeface="Calibri" panose="020F0502020204030204" pitchFamily="34" charset="0"/>
                <a:cs typeface="Calibri" panose="020F0502020204030204" pitchFamily="34" charset="0"/>
              </a:rPr>
              <a:t>-Li</a:t>
            </a:r>
            <a:r>
              <a:rPr lang="en-US" altLang="ja-JP" baseline="-25000" dirty="0">
                <a:latin typeface="Calibri" panose="020F0502020204030204" pitchFamily="34" charset="0"/>
                <a:ea typeface="Calibri" panose="020F0502020204030204" pitchFamily="34" charset="0"/>
                <a:cs typeface="Calibri" panose="020F0502020204030204" pitchFamily="34" charset="0"/>
              </a:rPr>
              <a:t>0.8</a:t>
            </a:r>
            <a:r>
              <a:rPr lang="en-US" altLang="ja-JP" dirty="0">
                <a:latin typeface="Calibri" panose="020F0502020204030204" pitchFamily="34" charset="0"/>
                <a:ea typeface="Calibri" panose="020F0502020204030204" pitchFamily="34" charset="0"/>
                <a:cs typeface="Calibri" panose="020F0502020204030204" pitchFamily="34" charset="0"/>
              </a:rPr>
              <a:t>CoO</a:t>
            </a:r>
            <a:r>
              <a:rPr lang="en-US" altLang="ja-JP" baseline="-25000" dirty="0">
                <a:latin typeface="Calibri" panose="020F0502020204030204" pitchFamily="34" charset="0"/>
                <a:ea typeface="Calibri" panose="020F0502020204030204" pitchFamily="34" charset="0"/>
                <a:cs typeface="Calibri" panose="020F0502020204030204" pitchFamily="34" charset="0"/>
              </a:rPr>
              <a:t>2</a:t>
            </a:r>
            <a:r>
              <a:rPr lang="ja-JP" altLang="en-US" b="0" i="0" dirty="0">
                <a:effectLst/>
                <a:latin typeface="Segoe UI" panose="020B0502040204020203" pitchFamily="34" charset="0"/>
              </a:rPr>
              <a:t> </a:t>
            </a:r>
            <a:r>
              <a:rPr lang="en-US" altLang="ja-JP" b="0" i="0" dirty="0">
                <a:effectLst/>
                <a:latin typeface="Segoe UI" panose="020B0502040204020203" pitchFamily="34" charset="0"/>
              </a:rPr>
              <a:t>&amp;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O3</a:t>
            </a:r>
            <a:r>
              <a:rPr lang="en-US" altLang="ja-JP" dirty="0">
                <a:latin typeface="Calibri" panose="020F0502020204030204" pitchFamily="34" charset="0"/>
                <a:ea typeface="Calibri" panose="020F0502020204030204" pitchFamily="34" charset="0"/>
                <a:cs typeface="Calibri" panose="020F0502020204030204" pitchFamily="34" charset="0"/>
              </a:rPr>
              <a:t>-</a:t>
            </a:r>
            <a:r>
              <a:rPr lang="en-US" altLang="ja-JP" dirty="0">
                <a:solidFill>
                  <a:schemeClr val="accent1"/>
                </a:solidFill>
                <a:latin typeface="Calibri" panose="020F0502020204030204" pitchFamily="34" charset="0"/>
                <a:ea typeface="Calibri" panose="020F0502020204030204" pitchFamily="34" charset="0"/>
                <a:cs typeface="Calibri" panose="020F0502020204030204" pitchFamily="34" charset="0"/>
              </a:rPr>
              <a:t>Na</a:t>
            </a:r>
            <a:r>
              <a:rPr lang="en-US" altLang="ja-JP" baseline="-25000" dirty="0">
                <a:solidFill>
                  <a:schemeClr val="accent1"/>
                </a:solidFill>
                <a:latin typeface="Calibri" panose="020F0502020204030204" pitchFamily="34" charset="0"/>
                <a:ea typeface="Calibri" panose="020F0502020204030204" pitchFamily="34" charset="0"/>
                <a:cs typeface="Calibri" panose="020F0502020204030204" pitchFamily="34" charset="0"/>
              </a:rPr>
              <a:t>0.8</a:t>
            </a:r>
            <a:r>
              <a:rPr lang="en-US" altLang="ja-JP" dirty="0">
                <a:solidFill>
                  <a:schemeClr val="accent1"/>
                </a:solidFill>
                <a:latin typeface="Calibri" panose="020F0502020204030204" pitchFamily="34" charset="0"/>
                <a:ea typeface="Calibri" panose="020F0502020204030204" pitchFamily="34" charset="0"/>
                <a:cs typeface="Calibri" panose="020F0502020204030204" pitchFamily="34" charset="0"/>
              </a:rPr>
              <a:t>CoO</a:t>
            </a:r>
            <a:r>
              <a:rPr lang="en-US" altLang="ja-JP" baseline="-25000" dirty="0">
                <a:solidFill>
                  <a:schemeClr val="accent1"/>
                </a:solidFill>
                <a:latin typeface="Calibri" panose="020F0502020204030204" pitchFamily="34" charset="0"/>
                <a:ea typeface="Calibri" panose="020F0502020204030204" pitchFamily="34" charset="0"/>
                <a:cs typeface="Calibri" panose="020F0502020204030204" pitchFamily="34" charset="0"/>
              </a:rPr>
              <a:t>2</a:t>
            </a:r>
            <a:r>
              <a:rPr lang="en-US" altLang="ja-JP" b="0" i="0" dirty="0">
                <a:effectLst/>
                <a:latin typeface="Segoe UI" panose="020B0502040204020203" pitchFamily="34" charset="0"/>
              </a:rPr>
              <a:t>: moving between octahedral sites</a:t>
            </a:r>
            <a:endParaRPr lang="ja-JP" altLang="en-US" dirty="0"/>
          </a:p>
        </p:txBody>
      </p:sp>
      <p:sp>
        <p:nvSpPr>
          <p:cNvPr id="3" name="テキスト ボックス 2">
            <a:extLst>
              <a:ext uri="{FF2B5EF4-FFF2-40B4-BE49-F238E27FC236}">
                <a16:creationId xmlns:a16="http://schemas.microsoft.com/office/drawing/2014/main" id="{9F2C4937-53F4-2943-22F8-A89B818C7FF6}"/>
              </a:ext>
            </a:extLst>
          </p:cNvPr>
          <p:cNvSpPr txBox="1"/>
          <p:nvPr/>
        </p:nvSpPr>
        <p:spPr>
          <a:xfrm>
            <a:off x="8900622" y="588143"/>
            <a:ext cx="3279296" cy="369332"/>
          </a:xfrm>
          <a:prstGeom prst="rect">
            <a:avLst/>
          </a:prstGeom>
          <a:noFill/>
        </p:spPr>
        <p:txBody>
          <a:bodyPr wrap="none" rtlCol="0">
            <a:spAutoFit/>
          </a:bodyPr>
          <a:lstStyle/>
          <a:p>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R.</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Tatara,</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M.</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Nakayama,</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KO</a:t>
            </a:r>
            <a:r>
              <a:rPr kumimoji="1" lang="ja-JP" altLang="en-US">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et</a:t>
            </a:r>
            <a:r>
              <a:rPr kumimoji="1" lang="ja-JP" altLang="en-US"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i="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al</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a:t>
            </a:r>
            <a:endParaRPr kumimoji="1" lang="ja-JP" altLang="en-US">
              <a:effectLst>
                <a:glow rad="127000">
                  <a:schemeClr val="bg1"/>
                </a:glow>
              </a:effectLst>
              <a:latin typeface="Calibri" panose="020F0502020204030204" pitchFamily="34" charset="0"/>
              <a:cs typeface="Calibri" panose="020F0502020204030204" pitchFamily="34" charset="0"/>
            </a:endParaRPr>
          </a:p>
        </p:txBody>
      </p:sp>
      <p:sp>
        <p:nvSpPr>
          <p:cNvPr id="7" name="正方形/長方形 6">
            <a:extLst>
              <a:ext uri="{FF2B5EF4-FFF2-40B4-BE49-F238E27FC236}">
                <a16:creationId xmlns:a16="http://schemas.microsoft.com/office/drawing/2014/main" id="{3D6A5C68-844D-C6FB-3A75-72D56F642A22}"/>
              </a:ext>
            </a:extLst>
          </p:cNvPr>
          <p:cNvSpPr/>
          <p:nvPr/>
        </p:nvSpPr>
        <p:spPr>
          <a:xfrm>
            <a:off x="5776784" y="1098637"/>
            <a:ext cx="5227619" cy="26392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コンテンツ プレースホルダー 7" descr="ゲームの画面&#10;&#10;低い精度で自動的に生成された説明">
            <a:extLst>
              <a:ext uri="{FF2B5EF4-FFF2-40B4-BE49-F238E27FC236}">
                <a16:creationId xmlns:a16="http://schemas.microsoft.com/office/drawing/2014/main" id="{9927E1A8-089E-0A85-5CD6-85A3EEA27AB1}"/>
              </a:ext>
            </a:extLst>
          </p:cNvPr>
          <p:cNvPicPr>
            <a:picLocks noChangeAspect="1"/>
          </p:cNvPicPr>
          <p:nvPr/>
        </p:nvPicPr>
        <p:blipFill>
          <a:blip r:embed="rId3">
            <a:extLst>
              <a:ext uri="{28A0092B-C50C-407E-A947-70E740481C1C}">
                <a14:useLocalDpi xmlns:a14="http://schemas.microsoft.com/office/drawing/2010/main" val="0"/>
              </a:ext>
            </a:extLst>
          </a:blip>
          <a:srcRect l="72808" b="49508"/>
          <a:stretch>
            <a:fillRect/>
          </a:stretch>
        </p:blipFill>
        <p:spPr bwMode="auto">
          <a:xfrm>
            <a:off x="6546320" y="1173849"/>
            <a:ext cx="2669400" cy="2488857"/>
          </a:xfrm>
          <a:prstGeom prst="rect">
            <a:avLst/>
          </a:prstGeom>
          <a:noFill/>
          <a:ln>
            <a:noFill/>
          </a:ln>
        </p:spPr>
      </p:pic>
      <p:sp>
        <p:nvSpPr>
          <p:cNvPr id="10" name="テキスト ボックス 9">
            <a:extLst>
              <a:ext uri="{FF2B5EF4-FFF2-40B4-BE49-F238E27FC236}">
                <a16:creationId xmlns:a16="http://schemas.microsoft.com/office/drawing/2014/main" id="{4FE7AD1E-CF04-6F04-2ED9-A5ECA1376376}"/>
              </a:ext>
            </a:extLst>
          </p:cNvPr>
          <p:cNvSpPr txBox="1"/>
          <p:nvPr/>
        </p:nvSpPr>
        <p:spPr>
          <a:xfrm>
            <a:off x="5207323" y="1082954"/>
            <a:ext cx="6831453"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2400" b="1" i="1" dirty="0">
                <a:effectLst/>
                <a:latin typeface="Calibri" panose="020F0502020204030204" pitchFamily="34" charset="0"/>
                <a:ea typeface="Calibri" panose="020F0502020204030204" pitchFamily="34" charset="0"/>
                <a:cs typeface="Calibri" panose="020F0502020204030204" pitchFamily="34" charset="0"/>
              </a:rPr>
              <a:t>D</a:t>
            </a:r>
            <a:r>
              <a:rPr lang="en-US" altLang="ja-JP" sz="2400" b="1" i="0" dirty="0">
                <a:effectLst/>
                <a:latin typeface="Calibri" panose="020F0502020204030204" pitchFamily="34" charset="0"/>
                <a:ea typeface="Calibri" panose="020F0502020204030204" pitchFamily="34" charset="0"/>
                <a:cs typeface="Calibri" panose="020F0502020204030204" pitchFamily="34" charset="0"/>
              </a:rPr>
              <a:t> @ RT</a:t>
            </a:r>
            <a:r>
              <a:rPr lang="en-US" altLang="ja-JP" sz="2400" b="0" i="0" dirty="0">
                <a:effectLst/>
                <a:latin typeface="Calibri" panose="020F0502020204030204" pitchFamily="34" charset="0"/>
                <a:ea typeface="Calibri" panose="020F0502020204030204" pitchFamily="34" charset="0"/>
                <a:cs typeface="Calibri" panose="020F0502020204030204" pitchFamily="34" charset="0"/>
              </a:rPr>
              <a:t>: </a:t>
            </a:r>
            <a:r>
              <a:rPr lang="en-US" altLang="ja-JP" sz="2400" b="0"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P2</a:t>
            </a:r>
            <a:r>
              <a:rPr lang="en-US" altLang="ja-JP" sz="2400" b="0" i="0" dirty="0">
                <a:effectLst/>
                <a:latin typeface="Calibri" panose="020F0502020204030204" pitchFamily="34" charset="0"/>
                <a:ea typeface="Calibri" panose="020F0502020204030204" pitchFamily="34" charset="0"/>
                <a:cs typeface="Calibri" panose="020F0502020204030204" pitchFamily="34" charset="0"/>
              </a:rPr>
              <a:t>-</a:t>
            </a:r>
            <a:r>
              <a:rPr lang="en-US" altLang="ja-JP" sz="24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Na</a:t>
            </a:r>
            <a:r>
              <a:rPr lang="en-US" altLang="ja-JP" sz="2400" b="0" i="0" baseline="-25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0.8</a:t>
            </a:r>
            <a:r>
              <a:rPr lang="en-US" altLang="ja-JP" sz="24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CoO</a:t>
            </a:r>
            <a:r>
              <a:rPr lang="en-US" altLang="ja-JP" sz="2400" b="0" i="0" baseline="-25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r>
              <a:rPr lang="ja-JP" altLang="en-US" sz="2400" b="0" i="0" dirty="0">
                <a:effectLst/>
                <a:latin typeface="Calibri" panose="020F0502020204030204" pitchFamily="34" charset="0"/>
                <a:cs typeface="Calibri" panose="020F0502020204030204" pitchFamily="34" charset="0"/>
              </a:rPr>
              <a:t> </a:t>
            </a:r>
            <a:r>
              <a:rPr lang="en-US" altLang="ja-JP" sz="2400" dirty="0">
                <a:latin typeface="Calibri" panose="020F0502020204030204" pitchFamily="34" charset="0"/>
                <a:ea typeface="Calibri" panose="020F0502020204030204" pitchFamily="34" charset="0"/>
                <a:cs typeface="Calibri" panose="020F0502020204030204" pitchFamily="34" charset="0"/>
              </a:rPr>
              <a:t>&gt; </a:t>
            </a:r>
            <a:r>
              <a:rPr lang="en-US" altLang="ja-JP" sz="24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O3</a:t>
            </a:r>
            <a:r>
              <a:rPr lang="en-US" altLang="ja-JP" sz="2400" b="0" i="0" dirty="0">
                <a:effectLst/>
                <a:latin typeface="Calibri" panose="020F0502020204030204" pitchFamily="34" charset="0"/>
                <a:ea typeface="Calibri" panose="020F0502020204030204" pitchFamily="34" charset="0"/>
                <a:cs typeface="Calibri" panose="020F0502020204030204" pitchFamily="34" charset="0"/>
              </a:rPr>
              <a:t>-Li</a:t>
            </a:r>
            <a:r>
              <a:rPr lang="en-US" altLang="ja-JP" sz="2400" b="0" i="0" baseline="-25000" dirty="0">
                <a:effectLst/>
                <a:latin typeface="Calibri" panose="020F0502020204030204" pitchFamily="34" charset="0"/>
                <a:ea typeface="Calibri" panose="020F0502020204030204" pitchFamily="34" charset="0"/>
                <a:cs typeface="Calibri" panose="020F0502020204030204" pitchFamily="34" charset="0"/>
              </a:rPr>
              <a:t>0.8</a:t>
            </a:r>
            <a:r>
              <a:rPr lang="en-US" altLang="ja-JP" sz="2400" b="0" i="0" dirty="0">
                <a:effectLst/>
                <a:latin typeface="Calibri" panose="020F0502020204030204" pitchFamily="34" charset="0"/>
                <a:ea typeface="Calibri" panose="020F0502020204030204" pitchFamily="34" charset="0"/>
                <a:cs typeface="Calibri" panose="020F0502020204030204" pitchFamily="34" charset="0"/>
              </a:rPr>
              <a:t>CoO</a:t>
            </a:r>
            <a:r>
              <a:rPr lang="en-US" altLang="ja-JP" sz="2400" b="0" i="0" baseline="-25000" dirty="0">
                <a:effectLst/>
                <a:latin typeface="Calibri" panose="020F0502020204030204" pitchFamily="34" charset="0"/>
                <a:ea typeface="Calibri" panose="020F0502020204030204" pitchFamily="34" charset="0"/>
                <a:cs typeface="Calibri" panose="020F0502020204030204" pitchFamily="34" charset="0"/>
              </a:rPr>
              <a:t>2</a:t>
            </a:r>
            <a:r>
              <a:rPr lang="ja-JP" altLang="en-US" sz="2400" b="0" i="0" dirty="0">
                <a:effectLst/>
                <a:latin typeface="Calibri" panose="020F0502020204030204" pitchFamily="34" charset="0"/>
                <a:cs typeface="Calibri" panose="020F0502020204030204" pitchFamily="34" charset="0"/>
              </a:rPr>
              <a:t> </a:t>
            </a:r>
            <a:r>
              <a:rPr lang="en-US" altLang="ja-JP" sz="2400" dirty="0">
                <a:latin typeface="Calibri" panose="020F0502020204030204" pitchFamily="34" charset="0"/>
                <a:ea typeface="Calibri" panose="020F0502020204030204" pitchFamily="34" charset="0"/>
                <a:cs typeface="Calibri" panose="020F0502020204030204" pitchFamily="34" charset="0"/>
              </a:rPr>
              <a:t>&gt; </a:t>
            </a:r>
            <a:r>
              <a:rPr lang="en-US" altLang="ja-JP" sz="24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O3</a:t>
            </a:r>
            <a:r>
              <a:rPr lang="en-US" altLang="ja-JP" sz="2400" b="0" i="0" dirty="0">
                <a:effectLst/>
                <a:latin typeface="Calibri" panose="020F0502020204030204" pitchFamily="34" charset="0"/>
                <a:ea typeface="Calibri" panose="020F0502020204030204" pitchFamily="34" charset="0"/>
                <a:cs typeface="Calibri" panose="020F0502020204030204" pitchFamily="34" charset="0"/>
              </a:rPr>
              <a:t>-</a:t>
            </a:r>
            <a:r>
              <a:rPr lang="en-US" altLang="ja-JP" sz="24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Na</a:t>
            </a:r>
            <a:r>
              <a:rPr lang="en-US" altLang="ja-JP" sz="2400" b="0" i="0" baseline="-25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0.8</a:t>
            </a:r>
            <a:r>
              <a:rPr lang="en-US" altLang="ja-JP" sz="24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CoO</a:t>
            </a:r>
            <a:r>
              <a:rPr lang="en-US" altLang="ja-JP" sz="2400" b="0" i="0" baseline="-25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ja-JP" altLang="en-US" sz="2400" dirty="0">
              <a:solidFill>
                <a:schemeClr val="accent1"/>
              </a:solidFill>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CEAA0B02-6B31-65C8-B57F-6B7E2BD8F184}"/>
              </a:ext>
            </a:extLst>
          </p:cNvPr>
          <p:cNvSpPr txBox="1"/>
          <p:nvPr/>
        </p:nvSpPr>
        <p:spPr>
          <a:xfrm>
            <a:off x="3617875" y="3463116"/>
            <a:ext cx="480490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2800" b="1" u="sng">
                <a:latin typeface="Segoe UI" panose="020B0502040204020203" pitchFamily="34" charset="0"/>
              </a:rPr>
              <a:t>Consistent with </a:t>
            </a:r>
            <a:r>
              <a:rPr lang="en-US" altLang="ja-JP" sz="2800" b="1" i="1" u="sng" err="1">
                <a:effectLst/>
                <a:latin typeface="Segoe UI" panose="020B0502040204020203" pitchFamily="34" charset="0"/>
              </a:rPr>
              <a:t>μ</a:t>
            </a:r>
            <a:r>
              <a:rPr lang="en-US" altLang="ja-JP" sz="2800" b="1" i="0" err="1">
                <a:effectLst/>
                <a:latin typeface="Segoe UI" panose="020B0502040204020203" pitchFamily="34" charset="0"/>
              </a:rPr>
              <a:t>SR</a:t>
            </a:r>
            <a:r>
              <a:rPr lang="ja-JP" altLang="en-US" sz="2800" b="1" i="0">
                <a:effectLst/>
                <a:latin typeface="Segoe UI" panose="020B0502040204020203" pitchFamily="34" charset="0"/>
              </a:rPr>
              <a:t> </a:t>
            </a:r>
            <a:r>
              <a:rPr lang="en-US" altLang="ja-JP" sz="2800" b="1" i="0">
                <a:effectLst/>
                <a:latin typeface="Segoe UI" panose="020B0502040204020203" pitchFamily="34" charset="0"/>
              </a:rPr>
              <a:t>results</a:t>
            </a:r>
            <a:endParaRPr lang="ja-JP" altLang="en-US" sz="2800"/>
          </a:p>
        </p:txBody>
      </p:sp>
    </p:spTree>
    <p:extLst>
      <p:ext uri="{BB962C8B-B14F-4D97-AF65-F5344CB8AC3E}">
        <p14:creationId xmlns:p14="http://schemas.microsoft.com/office/powerpoint/2010/main" val="40965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3B804-7FB6-77E0-23F2-9C2F30A0FD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938187B-BC14-D1D1-3C8A-A6C04170E047}"/>
              </a:ext>
            </a:extLst>
          </p:cNvPr>
          <p:cNvSpPr>
            <a:spLocks noGrp="1"/>
          </p:cNvSpPr>
          <p:nvPr>
            <p:ph type="title"/>
          </p:nvPr>
        </p:nvSpPr>
        <p:spPr/>
        <p:txBody>
          <a:bodyPr>
            <a:normAutofit/>
          </a:bodyPr>
          <a:lstStyle/>
          <a:p>
            <a:r>
              <a:rPr lang="en-US" altLang="ja-JP"/>
              <a:t>Limitations of conventional analysis methods</a:t>
            </a:r>
            <a:endParaRPr kumimoji="1" lang="ja-JP" altLang="en-US"/>
          </a:p>
        </p:txBody>
      </p:sp>
      <p:sp>
        <p:nvSpPr>
          <p:cNvPr id="3" name="コンテンツ プレースホルダー 2">
            <a:extLst>
              <a:ext uri="{FF2B5EF4-FFF2-40B4-BE49-F238E27FC236}">
                <a16:creationId xmlns:a16="http://schemas.microsoft.com/office/drawing/2014/main" id="{E6DAB4F9-DF14-BD2C-F734-CEB0526AF44E}"/>
              </a:ext>
            </a:extLst>
          </p:cNvPr>
          <p:cNvSpPr>
            <a:spLocks noGrp="1"/>
          </p:cNvSpPr>
          <p:nvPr>
            <p:ph idx="1"/>
          </p:nvPr>
        </p:nvSpPr>
        <p:spPr/>
        <p:txBody>
          <a:bodyPr>
            <a:normAutofit/>
          </a:bodyPr>
          <a:lstStyle/>
          <a:p>
            <a:pPr marL="0" indent="0">
              <a:buNone/>
            </a:pPr>
            <a:r>
              <a:rPr kumimoji="1" lang="en-US" altLang="ja-JP"/>
              <a:t>Muons don’t move in matter?</a:t>
            </a:r>
          </a:p>
          <a:p>
            <a:r>
              <a:rPr lang="en-US" altLang="ja-JP" b="1"/>
              <a:t>Experimental</a:t>
            </a:r>
            <a:r>
              <a:rPr lang="en-US" altLang="ja-JP"/>
              <a:t> approach: relaxation function</a:t>
            </a:r>
            <a:endParaRPr kumimoji="1" lang="en-US" altLang="ja-JP"/>
          </a:p>
        </p:txBody>
      </p:sp>
      <p:sp>
        <p:nvSpPr>
          <p:cNvPr id="4" name="スライド番号プレースホルダー 3">
            <a:extLst>
              <a:ext uri="{FF2B5EF4-FFF2-40B4-BE49-F238E27FC236}">
                <a16:creationId xmlns:a16="http://schemas.microsoft.com/office/drawing/2014/main" id="{69474FFF-CB75-1D74-0428-2DA89D377A81}"/>
              </a:ext>
            </a:extLst>
          </p:cNvPr>
          <p:cNvSpPr>
            <a:spLocks noGrp="1"/>
          </p:cNvSpPr>
          <p:nvPr>
            <p:ph type="sldNum" sz="quarter" idx="12"/>
          </p:nvPr>
        </p:nvSpPr>
        <p:spPr/>
        <p:txBody>
          <a:bodyPr/>
          <a:lstStyle/>
          <a:p>
            <a:fld id="{D4198EA9-4F05-4C26-ADFA-1D3F195C16F2}" type="slidenum">
              <a:rPr lang="ja-JP" altLang="en-US" smtClean="0"/>
              <a:pPr/>
              <a:t>19</a:t>
            </a:fld>
            <a:endParaRPr lang="ja-JP" altLang="en-US"/>
          </a:p>
        </p:txBody>
      </p:sp>
      <p:pic>
        <p:nvPicPr>
          <p:cNvPr id="6" name="図 5">
            <a:extLst>
              <a:ext uri="{FF2B5EF4-FFF2-40B4-BE49-F238E27FC236}">
                <a16:creationId xmlns:a16="http://schemas.microsoft.com/office/drawing/2014/main" id="{11908869-8D09-3AAC-A25F-2F7E52D913AA}"/>
              </a:ext>
            </a:extLst>
          </p:cNvPr>
          <p:cNvPicPr>
            <a:picLocks noChangeAspect="1"/>
          </p:cNvPicPr>
          <p:nvPr/>
        </p:nvPicPr>
        <p:blipFill>
          <a:blip r:embed="rId3"/>
          <a:stretch>
            <a:fillRect/>
          </a:stretch>
        </p:blipFill>
        <p:spPr>
          <a:xfrm>
            <a:off x="406395" y="2333695"/>
            <a:ext cx="5776492" cy="3789847"/>
          </a:xfrm>
          <a:prstGeom prst="rect">
            <a:avLst/>
          </a:prstGeom>
        </p:spPr>
      </p:pic>
      <p:pic>
        <p:nvPicPr>
          <p:cNvPr id="8" name="図 7">
            <a:extLst>
              <a:ext uri="{FF2B5EF4-FFF2-40B4-BE49-F238E27FC236}">
                <a16:creationId xmlns:a16="http://schemas.microsoft.com/office/drawing/2014/main" id="{71EF5031-B941-7372-5204-73004A2E24B1}"/>
              </a:ext>
            </a:extLst>
          </p:cNvPr>
          <p:cNvPicPr>
            <a:picLocks noChangeAspect="1"/>
          </p:cNvPicPr>
          <p:nvPr/>
        </p:nvPicPr>
        <p:blipFill>
          <a:blip r:embed="rId4"/>
          <a:stretch>
            <a:fillRect/>
          </a:stretch>
        </p:blipFill>
        <p:spPr>
          <a:xfrm>
            <a:off x="6454831" y="2272514"/>
            <a:ext cx="5330774" cy="3789847"/>
          </a:xfrm>
          <a:prstGeom prst="rect">
            <a:avLst/>
          </a:prstGeom>
        </p:spPr>
      </p:pic>
      <p:sp>
        <p:nvSpPr>
          <p:cNvPr id="9" name="テキスト ボックス 8">
            <a:extLst>
              <a:ext uri="{FF2B5EF4-FFF2-40B4-BE49-F238E27FC236}">
                <a16:creationId xmlns:a16="http://schemas.microsoft.com/office/drawing/2014/main" id="{0A660687-F36F-88F6-E581-84A030D7C3F8}"/>
              </a:ext>
            </a:extLst>
          </p:cNvPr>
          <p:cNvSpPr txBox="1"/>
          <p:nvPr/>
        </p:nvSpPr>
        <p:spPr>
          <a:xfrm>
            <a:off x="6653075" y="6341301"/>
            <a:ext cx="1787555" cy="369332"/>
          </a:xfrm>
          <a:prstGeom prst="rect">
            <a:avLst/>
          </a:prstGeom>
          <a:noFill/>
        </p:spPr>
        <p:txBody>
          <a:bodyPr wrap="squar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M.</a:t>
            </a:r>
            <a:r>
              <a:rPr kumimoji="1" lang="ja-JP" altLang="en-US" dirty="0">
                <a:latin typeface="Calibri" panose="020F0502020204030204" pitchFamily="34" charset="0"/>
                <a:cs typeface="Calibri" panose="020F0502020204030204" pitchFamily="34" charset="0"/>
              </a:rPr>
              <a:t> </a:t>
            </a:r>
            <a:r>
              <a:rPr kumimoji="1" lang="en-US" altLang="ja-JP" dirty="0" err="1">
                <a:latin typeface="Calibri" panose="020F0502020204030204" pitchFamily="34" charset="0"/>
                <a:ea typeface="Calibri" panose="020F0502020204030204" pitchFamily="34" charset="0"/>
                <a:cs typeface="Calibri" panose="020F0502020204030204" pitchFamily="34" charset="0"/>
              </a:rPr>
              <a:t>Hiraishi</a:t>
            </a:r>
            <a:r>
              <a:rPr kumimoji="1" lang="ja-JP" altLang="en-US" dirty="0">
                <a:latin typeface="Calibri" panose="020F0502020204030204" pitchFamily="34" charset="0"/>
                <a:cs typeface="Calibri" panose="020F0502020204030204" pitchFamily="34" charset="0"/>
              </a:rPr>
              <a:t> </a:t>
            </a:r>
            <a:r>
              <a:rPr lang="en-US" altLang="ja-JP" i="1" dirty="0">
                <a:latin typeface="Calibri" panose="020F0502020204030204" pitchFamily="34" charset="0"/>
                <a:ea typeface="Calibri" panose="020F0502020204030204" pitchFamily="34" charset="0"/>
                <a:cs typeface="Calibri" panose="020F0502020204030204" pitchFamily="34" charset="0"/>
              </a:rPr>
              <a:t>et</a:t>
            </a:r>
            <a:r>
              <a:rPr lang="ja-JP" altLang="en-US" i="1" dirty="0">
                <a:latin typeface="Calibri" panose="020F0502020204030204" pitchFamily="34" charset="0"/>
                <a:cs typeface="Calibri" panose="020F0502020204030204" pitchFamily="34" charset="0"/>
              </a:rPr>
              <a:t> </a:t>
            </a:r>
            <a:r>
              <a:rPr lang="en-US" altLang="ja-JP" i="1" dirty="0">
                <a:latin typeface="Calibri" panose="020F0502020204030204" pitchFamily="34" charset="0"/>
                <a:ea typeface="Calibri" panose="020F0502020204030204" pitchFamily="34" charset="0"/>
                <a:cs typeface="Calibri" panose="020F0502020204030204" pitchFamily="34" charset="0"/>
              </a:rPr>
              <a:t>al.</a:t>
            </a:r>
            <a:endParaRPr kumimoji="1" lang="ja-JP" altLang="en-US" dirty="0">
              <a:latin typeface="Calibri" panose="020F0502020204030204" pitchFamily="34" charset="0"/>
              <a:cs typeface="Calibri" panose="020F0502020204030204" pitchFamily="34" charset="0"/>
            </a:endParaRPr>
          </a:p>
        </p:txBody>
      </p:sp>
      <p:sp>
        <p:nvSpPr>
          <p:cNvPr id="5" name="テキスト ボックス 4">
            <a:extLst>
              <a:ext uri="{FF2B5EF4-FFF2-40B4-BE49-F238E27FC236}">
                <a16:creationId xmlns:a16="http://schemas.microsoft.com/office/drawing/2014/main" id="{A57FC21D-927D-5C6B-DBFA-FCC794B646D0}"/>
              </a:ext>
            </a:extLst>
          </p:cNvPr>
          <p:cNvSpPr txBox="1"/>
          <p:nvPr/>
        </p:nvSpPr>
        <p:spPr>
          <a:xfrm>
            <a:off x="1653666" y="6062361"/>
            <a:ext cx="4673600" cy="369332"/>
          </a:xfrm>
          <a:prstGeom prst="rect">
            <a:avLst/>
          </a:prstGeom>
          <a:noFill/>
        </p:spPr>
        <p:txBody>
          <a:bodyPr wrap="square" rtlCol="0">
            <a:spAutoFit/>
          </a:bodyPr>
          <a:lstStyle/>
          <a:p>
            <a:r>
              <a:rPr kumimoji="1" lang="en-US" altLang="ja-JP">
                <a:latin typeface="Calibri" panose="020F0502020204030204" pitchFamily="34" charset="0"/>
                <a:ea typeface="Calibri" panose="020F0502020204030204" pitchFamily="34" charset="0"/>
                <a:cs typeface="Calibri" panose="020F0502020204030204" pitchFamily="34" charset="0"/>
              </a:rPr>
              <a:t>T. U. Ito and R. </a:t>
            </a:r>
            <a:r>
              <a:rPr kumimoji="1" lang="en-US" altLang="ja-JP" err="1">
                <a:latin typeface="Calibri" panose="020F0502020204030204" pitchFamily="34" charset="0"/>
                <a:ea typeface="Calibri" panose="020F0502020204030204" pitchFamily="34" charset="0"/>
                <a:cs typeface="Calibri" panose="020F0502020204030204" pitchFamily="34" charset="0"/>
              </a:rPr>
              <a:t>Kadono</a:t>
            </a:r>
            <a:r>
              <a:rPr kumimoji="1" lang="en-US" altLang="ja-JP">
                <a:latin typeface="Calibri" panose="020F0502020204030204" pitchFamily="34" charset="0"/>
                <a:ea typeface="Calibri" panose="020F0502020204030204" pitchFamily="34" charset="0"/>
                <a:cs typeface="Calibri" panose="020F0502020204030204" pitchFamily="34" charset="0"/>
              </a:rPr>
              <a:t>, JPSJ </a:t>
            </a:r>
            <a:r>
              <a:rPr kumimoji="1" lang="en-US" altLang="ja-JP" b="1">
                <a:latin typeface="Calibri" panose="020F0502020204030204" pitchFamily="34" charset="0"/>
                <a:ea typeface="Calibri" panose="020F0502020204030204" pitchFamily="34" charset="0"/>
                <a:cs typeface="Calibri" panose="020F0502020204030204" pitchFamily="34" charset="0"/>
              </a:rPr>
              <a:t>93</a:t>
            </a:r>
            <a:r>
              <a:rPr kumimoji="1" lang="en-US" altLang="ja-JP">
                <a:latin typeface="Calibri" panose="020F0502020204030204" pitchFamily="34" charset="0"/>
                <a:ea typeface="Calibri" panose="020F0502020204030204" pitchFamily="34" charset="0"/>
                <a:cs typeface="Calibri" panose="020F0502020204030204" pitchFamily="34" charset="0"/>
              </a:rPr>
              <a:t>, 044602 (2024).</a:t>
            </a:r>
            <a:endParaRPr kumimoji="1" lang="ja-JP" altLang="en-US">
              <a:latin typeface="Calibri" panose="020F0502020204030204" pitchFamily="34" charset="0"/>
              <a:cs typeface="Calibri" panose="020F0502020204030204" pitchFamily="34" charset="0"/>
            </a:endParaRPr>
          </a:p>
        </p:txBody>
      </p:sp>
      <p:sp>
        <p:nvSpPr>
          <p:cNvPr id="12" name="正方形/長方形 11">
            <a:extLst>
              <a:ext uri="{FF2B5EF4-FFF2-40B4-BE49-F238E27FC236}">
                <a16:creationId xmlns:a16="http://schemas.microsoft.com/office/drawing/2014/main" id="{6B1D8FB4-B008-2D1E-8D4A-6A00038DD9DD}"/>
              </a:ext>
            </a:extLst>
          </p:cNvPr>
          <p:cNvSpPr/>
          <p:nvPr/>
        </p:nvSpPr>
        <p:spPr>
          <a:xfrm rot="20237039">
            <a:off x="6655202" y="3362235"/>
            <a:ext cx="4930034" cy="84547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kumimoji="1" lang="en-US" altLang="ja-JP" sz="4400" b="1" dirty="0">
                <a:latin typeface="Calibri" panose="020F0502020204030204" pitchFamily="34" charset="0"/>
                <a:ea typeface="Calibri" panose="020F0502020204030204" pitchFamily="34" charset="0"/>
                <a:cs typeface="Calibri" panose="020F0502020204030204" pitchFamily="34" charset="0"/>
              </a:rPr>
              <a:t>Poster Session1</a:t>
            </a:r>
            <a:r>
              <a:rPr kumimoji="1" lang="ja-JP" altLang="en-US" sz="4400" b="1" dirty="0">
                <a:latin typeface="Calibri" panose="020F0502020204030204" pitchFamily="34" charset="0"/>
                <a:ea typeface="Calibri" panose="020F0502020204030204" pitchFamily="34" charset="0"/>
                <a:cs typeface="Calibri" panose="020F0502020204030204" pitchFamily="34" charset="0"/>
              </a:rPr>
              <a:t> </a:t>
            </a:r>
            <a:r>
              <a:rPr kumimoji="1" lang="en-US" altLang="ja-JP" sz="4400" b="1" dirty="0">
                <a:latin typeface="Calibri" panose="020F0502020204030204" pitchFamily="34" charset="0"/>
                <a:ea typeface="Calibri" panose="020F0502020204030204" pitchFamily="34" charset="0"/>
                <a:cs typeface="Calibri" panose="020F0502020204030204" pitchFamily="34" charset="0"/>
              </a:rPr>
              <a:t>#70</a:t>
            </a:r>
            <a:endParaRPr kumimoji="1" lang="ja-JP" altLang="en-US" sz="4400" b="1" dirty="0">
              <a:latin typeface="Calibri" panose="020F0502020204030204" pitchFamily="34" charset="0"/>
              <a:cs typeface="Calibri" panose="020F0502020204030204" pitchFamily="34" charset="0"/>
            </a:endParaRPr>
          </a:p>
        </p:txBody>
      </p:sp>
      <p:sp>
        <p:nvSpPr>
          <p:cNvPr id="15" name="Rectangle 5">
            <a:extLst>
              <a:ext uri="{FF2B5EF4-FFF2-40B4-BE49-F238E27FC236}">
                <a16:creationId xmlns:a16="http://schemas.microsoft.com/office/drawing/2014/main" id="{DBE8F892-ACC7-51CB-6EE1-B98A6DD237FB}"/>
              </a:ext>
            </a:extLst>
          </p:cNvPr>
          <p:cNvSpPr>
            <a:spLocks noChangeArrowheads="1"/>
          </p:cNvSpPr>
          <p:nvPr/>
        </p:nvSpPr>
        <p:spPr bwMode="auto">
          <a:xfrm>
            <a:off x="6653075" y="6002747"/>
            <a:ext cx="4374916" cy="338554"/>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5"/>
              </a:rPr>
              <a:t>https://github.com/tuito0/musrfit-dynGssEALF</a:t>
            </a:r>
            <a:r>
              <a:rPr kumimoji="0" lang="ja-JP" altLang="ja-JP" sz="1600" b="0" i="0" u="none" strike="noStrike" cap="none" normalizeH="0" baseline="0" dirty="0">
                <a:ln>
                  <a:noFill/>
                </a:ln>
                <a:solidFill>
                  <a:schemeClr val="tx1"/>
                </a:solidFill>
                <a:effectLst/>
              </a:rPr>
              <a:t> </a:t>
            </a:r>
            <a:endParaRPr kumimoji="0" lang="ja-JP" altLang="ja-JP"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196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94972942-61CC-9CBF-594C-EA3AA0BD5986}"/>
              </a:ext>
            </a:extLst>
          </p:cNvPr>
          <p:cNvSpPr/>
          <p:nvPr/>
        </p:nvSpPr>
        <p:spPr>
          <a:xfrm>
            <a:off x="5047883" y="3823413"/>
            <a:ext cx="1741969" cy="2948526"/>
          </a:xfrm>
          <a:prstGeom prst="roundRect">
            <a:avLst>
              <a:gd name="adj" fmla="val 3547"/>
            </a:avLst>
          </a:prstGeom>
          <a:solidFill>
            <a:srgbClr val="00B0F0">
              <a:alpha val="1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63932277-8040-38AC-34F8-CFBF684201B8}"/>
              </a:ext>
            </a:extLst>
          </p:cNvPr>
          <p:cNvSpPr/>
          <p:nvPr/>
        </p:nvSpPr>
        <p:spPr>
          <a:xfrm>
            <a:off x="10305661" y="1159017"/>
            <a:ext cx="1659256" cy="2587954"/>
          </a:xfrm>
          <a:prstGeom prst="roundRect">
            <a:avLst>
              <a:gd name="adj" fmla="val 5211"/>
            </a:avLst>
          </a:prstGeom>
          <a:solidFill>
            <a:schemeClr val="accent5">
              <a:alpha val="1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A9C00E74-8435-1A22-1D43-6FA73A48B42F}"/>
              </a:ext>
            </a:extLst>
          </p:cNvPr>
          <p:cNvSpPr/>
          <p:nvPr/>
        </p:nvSpPr>
        <p:spPr>
          <a:xfrm>
            <a:off x="6782550" y="1177811"/>
            <a:ext cx="3426306" cy="2569240"/>
          </a:xfrm>
          <a:prstGeom prst="roundRect">
            <a:avLst>
              <a:gd name="adj" fmla="val 4432"/>
            </a:avLst>
          </a:prstGeom>
          <a:solidFill>
            <a:schemeClr val="accent6">
              <a:alpha val="1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27C4BF61-76B6-9C08-B8EE-6A1210095C7B}"/>
              </a:ext>
            </a:extLst>
          </p:cNvPr>
          <p:cNvSpPr/>
          <p:nvPr/>
        </p:nvSpPr>
        <p:spPr>
          <a:xfrm>
            <a:off x="58368" y="1177732"/>
            <a:ext cx="6630833" cy="2569239"/>
          </a:xfrm>
          <a:prstGeom prst="roundRect">
            <a:avLst>
              <a:gd name="adj" fmla="val 4432"/>
            </a:avLst>
          </a:prstGeom>
          <a:solidFill>
            <a:srgbClr val="C00000">
              <a:alpha val="10000"/>
            </a:srgb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6B5AB05-0CC0-0166-8DB9-7F3940E70183}"/>
              </a:ext>
            </a:extLst>
          </p:cNvPr>
          <p:cNvSpPr/>
          <p:nvPr/>
        </p:nvSpPr>
        <p:spPr>
          <a:xfrm>
            <a:off x="58368" y="3851073"/>
            <a:ext cx="4892872" cy="2953425"/>
          </a:xfrm>
          <a:prstGeom prst="roundRect">
            <a:avLst>
              <a:gd name="adj" fmla="val 4432"/>
            </a:avLst>
          </a:prstGeom>
          <a:solidFill>
            <a:schemeClr val="accent6">
              <a:alpha val="1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275EE3C6-C826-DD4C-14CF-199A583C246C}"/>
              </a:ext>
            </a:extLst>
          </p:cNvPr>
          <p:cNvPicPr>
            <a:picLocks noChangeAspect="1"/>
          </p:cNvPicPr>
          <p:nvPr/>
        </p:nvPicPr>
        <p:blipFill>
          <a:blip r:embed="rId3"/>
          <a:stretch>
            <a:fillRect/>
          </a:stretch>
        </p:blipFill>
        <p:spPr>
          <a:xfrm>
            <a:off x="5029347" y="1448319"/>
            <a:ext cx="1548498" cy="1748147"/>
          </a:xfrm>
          <a:prstGeom prst="rect">
            <a:avLst/>
          </a:prstGeom>
        </p:spPr>
      </p:pic>
      <p:sp>
        <p:nvSpPr>
          <p:cNvPr id="2" name="タイトル 1">
            <a:extLst>
              <a:ext uri="{FF2B5EF4-FFF2-40B4-BE49-F238E27FC236}">
                <a16:creationId xmlns:a16="http://schemas.microsoft.com/office/drawing/2014/main" id="{269DA510-9B55-40EE-A25C-F8B99B83A8AE}"/>
              </a:ext>
            </a:extLst>
          </p:cNvPr>
          <p:cNvSpPr>
            <a:spLocks noGrp="1"/>
          </p:cNvSpPr>
          <p:nvPr>
            <p:ph type="title"/>
          </p:nvPr>
        </p:nvSpPr>
        <p:spPr>
          <a:xfrm>
            <a:off x="838200" y="272649"/>
            <a:ext cx="10515600" cy="717828"/>
          </a:xfrm>
        </p:spPr>
        <p:txBody>
          <a:bodyPr>
            <a:normAutofit/>
          </a:bodyPr>
          <a:lstStyle/>
          <a:p>
            <a:r>
              <a:rPr kumimoji="1" lang="en-US" altLang="ja-JP"/>
              <a:t>Collaborators</a:t>
            </a:r>
            <a:endParaRPr kumimoji="1" lang="ja-JP" altLang="en-US"/>
          </a:p>
        </p:txBody>
      </p:sp>
      <p:pic>
        <p:nvPicPr>
          <p:cNvPr id="1026" name="Picture 2" descr="写真，多々良先生">
            <a:extLst>
              <a:ext uri="{FF2B5EF4-FFF2-40B4-BE49-F238E27FC236}">
                <a16:creationId xmlns:a16="http://schemas.microsoft.com/office/drawing/2014/main" id="{675A0EC6-9343-084B-7100-2056E73B1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96" y="5158021"/>
            <a:ext cx="1346599" cy="1561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写真，駒場先生">
            <a:extLst>
              <a:ext uri="{FF2B5EF4-FFF2-40B4-BE49-F238E27FC236}">
                <a16:creationId xmlns:a16="http://schemas.microsoft.com/office/drawing/2014/main" id="{54801C5F-9861-2301-A262-8B942368C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661" y="5118751"/>
            <a:ext cx="1368433" cy="1600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元素戦略」で持続可能な次世代バッテリーをつくる！ | academist (アカデミスト)">
            <a:extLst>
              <a:ext uri="{FF2B5EF4-FFF2-40B4-BE49-F238E27FC236}">
                <a16:creationId xmlns:a16="http://schemas.microsoft.com/office/drawing/2014/main" id="{778ABC77-A154-EBE9-ED05-D3EE799DED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58" y="4710365"/>
            <a:ext cx="2009441" cy="2002743"/>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メガネを掛けた男性&#10;&#10;自動的に生成された説明">
            <a:extLst>
              <a:ext uri="{FF2B5EF4-FFF2-40B4-BE49-F238E27FC236}">
                <a16:creationId xmlns:a16="http://schemas.microsoft.com/office/drawing/2014/main" id="{77A2855D-5480-CA48-4E04-2D9FEA5EDC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54" y="1440075"/>
            <a:ext cx="1568871" cy="1750509"/>
          </a:xfrm>
          <a:prstGeom prst="rect">
            <a:avLst/>
          </a:prstGeom>
        </p:spPr>
      </p:pic>
      <p:pic>
        <p:nvPicPr>
          <p:cNvPr id="1040" name="Picture 16" descr="東京理科大学 TOKYO UNIVERSITY OF SCIENCE">
            <a:extLst>
              <a:ext uri="{FF2B5EF4-FFF2-40B4-BE49-F238E27FC236}">
                <a16:creationId xmlns:a16="http://schemas.microsoft.com/office/drawing/2014/main" id="{9BB5F47C-C927-0FFB-7BBB-32FD9EE90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6384" y="4099161"/>
            <a:ext cx="2493467" cy="680037"/>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00080F2B-A90D-4A1C-DB51-F18EB878CE14}"/>
              </a:ext>
            </a:extLst>
          </p:cNvPr>
          <p:cNvSpPr txBox="1"/>
          <p:nvPr/>
        </p:nvSpPr>
        <p:spPr>
          <a:xfrm>
            <a:off x="310222" y="2766200"/>
            <a:ext cx="1098378" cy="400110"/>
          </a:xfrm>
          <a:prstGeom prst="rect">
            <a:avLst/>
          </a:prstGeom>
          <a:noFill/>
        </p:spPr>
        <p:txBody>
          <a:bodyPr wrap="none" rtlCol="0">
            <a:spAutoFit/>
          </a:bodyPr>
          <a:lstStyle/>
          <a:p>
            <a:r>
              <a:rPr kumimoji="1" lang="en-US" altLang="ja-JP" sz="2000">
                <a:effectLst>
                  <a:glow rad="127000">
                    <a:schemeClr val="bg1"/>
                  </a:glow>
                </a:effectLst>
                <a:latin typeface="calibi"/>
              </a:rPr>
              <a:t>K. Ohishi</a:t>
            </a:r>
            <a:endParaRPr kumimoji="1" lang="ja-JP" altLang="en-US" sz="2000">
              <a:effectLst>
                <a:glow rad="127000">
                  <a:schemeClr val="bg1"/>
                </a:glow>
              </a:effectLst>
              <a:latin typeface="calibi"/>
            </a:endParaRPr>
          </a:p>
        </p:txBody>
      </p:sp>
      <p:sp>
        <p:nvSpPr>
          <p:cNvPr id="40" name="テキスト ボックス 39">
            <a:extLst>
              <a:ext uri="{FF2B5EF4-FFF2-40B4-BE49-F238E27FC236}">
                <a16:creationId xmlns:a16="http://schemas.microsoft.com/office/drawing/2014/main" id="{E9980B4A-8938-E33B-A818-E96303805B45}"/>
              </a:ext>
            </a:extLst>
          </p:cNvPr>
          <p:cNvSpPr txBox="1"/>
          <p:nvPr/>
        </p:nvSpPr>
        <p:spPr>
          <a:xfrm>
            <a:off x="5385191" y="6276353"/>
            <a:ext cx="1088055" cy="400110"/>
          </a:xfrm>
          <a:prstGeom prst="rect">
            <a:avLst/>
          </a:prstGeom>
          <a:noFill/>
        </p:spPr>
        <p:txBody>
          <a:bodyPr wrap="none" rtlCol="0">
            <a:spAutoFit/>
          </a:bodyPr>
          <a:lstStyle/>
          <a:p>
            <a:r>
              <a:rPr kumimoji="1" lang="en-US" altLang="ja-JP" sz="2000">
                <a:effectLst>
                  <a:glow rad="127000">
                    <a:schemeClr val="bg1"/>
                  </a:glow>
                </a:effectLst>
                <a:latin typeface="calibi"/>
              </a:rPr>
              <a:t>R. </a:t>
            </a:r>
            <a:r>
              <a:rPr kumimoji="1" lang="en-US" altLang="ja-JP" sz="2000" err="1">
                <a:effectLst>
                  <a:glow rad="127000">
                    <a:schemeClr val="bg1"/>
                  </a:glow>
                </a:effectLst>
                <a:latin typeface="calibi"/>
              </a:rPr>
              <a:t>Tatara</a:t>
            </a:r>
            <a:endParaRPr kumimoji="1" lang="ja-JP" altLang="en-US" sz="2000">
              <a:effectLst>
                <a:glow rad="127000">
                  <a:schemeClr val="bg1"/>
                </a:glow>
              </a:effectLst>
              <a:latin typeface="calibi"/>
            </a:endParaRPr>
          </a:p>
        </p:txBody>
      </p:sp>
      <p:sp>
        <p:nvSpPr>
          <p:cNvPr id="41" name="テキスト ボックス 40">
            <a:extLst>
              <a:ext uri="{FF2B5EF4-FFF2-40B4-BE49-F238E27FC236}">
                <a16:creationId xmlns:a16="http://schemas.microsoft.com/office/drawing/2014/main" id="{7367C36C-09AD-A4DA-5870-39A8F0AE823C}"/>
              </a:ext>
            </a:extLst>
          </p:cNvPr>
          <p:cNvSpPr txBox="1"/>
          <p:nvPr/>
        </p:nvSpPr>
        <p:spPr>
          <a:xfrm>
            <a:off x="5135403" y="2796356"/>
            <a:ext cx="1382366" cy="400110"/>
          </a:xfrm>
          <a:prstGeom prst="rect">
            <a:avLst/>
          </a:prstGeom>
          <a:noFill/>
        </p:spPr>
        <p:txBody>
          <a:bodyPr wrap="none" rtlCol="0">
            <a:spAutoFit/>
          </a:bodyPr>
          <a:lstStyle/>
          <a:p>
            <a:r>
              <a:rPr kumimoji="1" lang="en-US" altLang="ja-JP" sz="2000">
                <a:effectLst>
                  <a:glow rad="127000">
                    <a:schemeClr val="bg1"/>
                  </a:glow>
                </a:effectLst>
                <a:latin typeface="calibi"/>
              </a:rPr>
              <a:t>J. Sugiyama</a:t>
            </a:r>
            <a:endParaRPr kumimoji="1" lang="ja-JP" altLang="en-US" sz="2000">
              <a:effectLst>
                <a:glow rad="127000">
                  <a:schemeClr val="bg1"/>
                </a:glow>
              </a:effectLst>
              <a:latin typeface="calibi"/>
            </a:endParaRPr>
          </a:p>
        </p:txBody>
      </p:sp>
      <p:sp>
        <p:nvSpPr>
          <p:cNvPr id="45" name="テキスト ボックス 44">
            <a:extLst>
              <a:ext uri="{FF2B5EF4-FFF2-40B4-BE49-F238E27FC236}">
                <a16:creationId xmlns:a16="http://schemas.microsoft.com/office/drawing/2014/main" id="{410588A6-C6C2-FD3C-CD88-7C536581824F}"/>
              </a:ext>
            </a:extLst>
          </p:cNvPr>
          <p:cNvSpPr txBox="1"/>
          <p:nvPr/>
        </p:nvSpPr>
        <p:spPr>
          <a:xfrm>
            <a:off x="3535093" y="6282637"/>
            <a:ext cx="1313017" cy="400110"/>
          </a:xfrm>
          <a:prstGeom prst="rect">
            <a:avLst/>
          </a:prstGeom>
          <a:noFill/>
        </p:spPr>
        <p:txBody>
          <a:bodyPr wrap="square" rtlCol="0">
            <a:spAutoFit/>
          </a:bodyPr>
          <a:lstStyle/>
          <a:p>
            <a:r>
              <a:rPr kumimoji="1" lang="en-US" altLang="ja-JP" sz="2000">
                <a:effectLst>
                  <a:glow rad="127000">
                    <a:schemeClr val="bg1"/>
                  </a:glow>
                </a:effectLst>
                <a:latin typeface="calibi"/>
              </a:rPr>
              <a:t>S. </a:t>
            </a:r>
            <a:r>
              <a:rPr kumimoji="1" lang="en-US" altLang="ja-JP" sz="2000" err="1">
                <a:effectLst>
                  <a:glow rad="127000">
                    <a:schemeClr val="bg1"/>
                  </a:glow>
                </a:effectLst>
                <a:latin typeface="calibi"/>
              </a:rPr>
              <a:t>Komaba</a:t>
            </a:r>
            <a:endParaRPr kumimoji="1" lang="ja-JP" altLang="en-US" sz="2000">
              <a:effectLst>
                <a:glow rad="127000">
                  <a:schemeClr val="bg1"/>
                </a:glow>
              </a:effectLst>
              <a:latin typeface="calibi"/>
            </a:endParaRPr>
          </a:p>
        </p:txBody>
      </p:sp>
      <p:sp>
        <p:nvSpPr>
          <p:cNvPr id="46" name="テキスト ボックス 45">
            <a:extLst>
              <a:ext uri="{FF2B5EF4-FFF2-40B4-BE49-F238E27FC236}">
                <a16:creationId xmlns:a16="http://schemas.microsoft.com/office/drawing/2014/main" id="{C61E8FA5-DADF-BF18-9113-F720EE30142D}"/>
              </a:ext>
            </a:extLst>
          </p:cNvPr>
          <p:cNvSpPr txBox="1"/>
          <p:nvPr/>
        </p:nvSpPr>
        <p:spPr>
          <a:xfrm>
            <a:off x="757494" y="6276353"/>
            <a:ext cx="1263487" cy="400110"/>
          </a:xfrm>
          <a:prstGeom prst="rect">
            <a:avLst/>
          </a:prstGeom>
          <a:noFill/>
        </p:spPr>
        <p:txBody>
          <a:bodyPr wrap="none" rtlCol="0">
            <a:spAutoFit/>
          </a:bodyPr>
          <a:lstStyle/>
          <a:p>
            <a:r>
              <a:rPr kumimoji="1" lang="en-US" altLang="ja-JP" sz="2000">
                <a:effectLst>
                  <a:glow rad="127000">
                    <a:schemeClr val="bg1"/>
                  </a:glow>
                </a:effectLst>
                <a:latin typeface="calibi"/>
              </a:rPr>
              <a:t>D. Igarashi</a:t>
            </a:r>
            <a:endParaRPr kumimoji="1" lang="ja-JP" altLang="en-US" sz="2000">
              <a:effectLst>
                <a:glow rad="127000">
                  <a:schemeClr val="bg1"/>
                </a:glow>
              </a:effectLst>
              <a:latin typeface="calibi"/>
            </a:endParaRPr>
          </a:p>
        </p:txBody>
      </p:sp>
      <p:pic>
        <p:nvPicPr>
          <p:cNvPr id="26" name="図 25">
            <a:extLst>
              <a:ext uri="{FF2B5EF4-FFF2-40B4-BE49-F238E27FC236}">
                <a16:creationId xmlns:a16="http://schemas.microsoft.com/office/drawing/2014/main" id="{269894D2-1DEC-CC61-C724-9ECBEC50B459}"/>
              </a:ext>
            </a:extLst>
          </p:cNvPr>
          <p:cNvPicPr>
            <a:picLocks noChangeAspect="1"/>
          </p:cNvPicPr>
          <p:nvPr/>
        </p:nvPicPr>
        <p:blipFill>
          <a:blip r:embed="rId9"/>
          <a:stretch>
            <a:fillRect/>
          </a:stretch>
        </p:blipFill>
        <p:spPr>
          <a:xfrm>
            <a:off x="8712617" y="1447756"/>
            <a:ext cx="1345783" cy="1712815"/>
          </a:xfrm>
          <a:prstGeom prst="rect">
            <a:avLst/>
          </a:prstGeom>
        </p:spPr>
      </p:pic>
      <p:pic>
        <p:nvPicPr>
          <p:cNvPr id="27" name="図 26" descr="スーツを着ている男はスマイルしている&#10;&#10;中程度の精度で自動的に生成された説明">
            <a:extLst>
              <a:ext uri="{FF2B5EF4-FFF2-40B4-BE49-F238E27FC236}">
                <a16:creationId xmlns:a16="http://schemas.microsoft.com/office/drawing/2014/main" id="{5A5F87E1-1280-2CB7-1F31-BB294CA9CC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2159" y="1440076"/>
            <a:ext cx="1431624" cy="1431624"/>
          </a:xfrm>
          <a:prstGeom prst="rect">
            <a:avLst/>
          </a:prstGeom>
        </p:spPr>
      </p:pic>
      <p:sp>
        <p:nvSpPr>
          <p:cNvPr id="33" name="テキスト ボックス 32">
            <a:extLst>
              <a:ext uri="{FF2B5EF4-FFF2-40B4-BE49-F238E27FC236}">
                <a16:creationId xmlns:a16="http://schemas.microsoft.com/office/drawing/2014/main" id="{C9C7E8AC-21CB-68AA-35B1-A652F4C4DA77}"/>
              </a:ext>
            </a:extLst>
          </p:cNvPr>
          <p:cNvSpPr txBox="1"/>
          <p:nvPr/>
        </p:nvSpPr>
        <p:spPr>
          <a:xfrm>
            <a:off x="1846324" y="2483353"/>
            <a:ext cx="1503425" cy="400110"/>
          </a:xfrm>
          <a:prstGeom prst="rect">
            <a:avLst/>
          </a:prstGeom>
          <a:noFill/>
        </p:spPr>
        <p:txBody>
          <a:bodyPr wrap="none" rtlCol="0">
            <a:spAutoFit/>
          </a:bodyPr>
          <a:lstStyle/>
          <a:p>
            <a:r>
              <a:rPr lang="en-US" altLang="ja-JP" sz="2000">
                <a:effectLst>
                  <a:glow rad="127000">
                    <a:schemeClr val="bg1"/>
                  </a:glow>
                </a:effectLst>
                <a:latin typeface="calibi"/>
              </a:rPr>
              <a:t>Y. Kawamura</a:t>
            </a:r>
            <a:endParaRPr kumimoji="1" lang="ja-JP" altLang="en-US" sz="2000">
              <a:effectLst>
                <a:glow rad="127000">
                  <a:schemeClr val="bg1"/>
                </a:glow>
              </a:effectLst>
              <a:latin typeface="calibi"/>
            </a:endParaRPr>
          </a:p>
        </p:txBody>
      </p:sp>
      <p:sp>
        <p:nvSpPr>
          <p:cNvPr id="35" name="テキスト ボックス 34">
            <a:extLst>
              <a:ext uri="{FF2B5EF4-FFF2-40B4-BE49-F238E27FC236}">
                <a16:creationId xmlns:a16="http://schemas.microsoft.com/office/drawing/2014/main" id="{F2AC583D-824A-FA72-CF37-52747681752C}"/>
              </a:ext>
            </a:extLst>
          </p:cNvPr>
          <p:cNvSpPr txBox="1"/>
          <p:nvPr/>
        </p:nvSpPr>
        <p:spPr>
          <a:xfrm>
            <a:off x="8939967" y="2809012"/>
            <a:ext cx="938783" cy="400110"/>
          </a:xfrm>
          <a:prstGeom prst="rect">
            <a:avLst/>
          </a:prstGeom>
          <a:noFill/>
        </p:spPr>
        <p:txBody>
          <a:bodyPr wrap="none" rtlCol="0">
            <a:spAutoFit/>
          </a:bodyPr>
          <a:lstStyle/>
          <a:p>
            <a:r>
              <a:rPr lang="en-US" altLang="ja-JP" sz="2000">
                <a:effectLst>
                  <a:glow rad="127000">
                    <a:schemeClr val="bg1"/>
                  </a:glow>
                </a:effectLst>
                <a:latin typeface="calibi"/>
              </a:rPr>
              <a:t>K. </a:t>
            </a:r>
            <a:r>
              <a:rPr lang="en-US" altLang="ja-JP" sz="2000" err="1">
                <a:effectLst>
                  <a:glow rad="127000">
                    <a:schemeClr val="bg1"/>
                  </a:glow>
                </a:effectLst>
                <a:latin typeface="calibi"/>
              </a:rPr>
              <a:t>Hiroi</a:t>
            </a:r>
            <a:endParaRPr kumimoji="1" lang="ja-JP" altLang="en-US" sz="2000">
              <a:effectLst>
                <a:glow rad="127000">
                  <a:schemeClr val="bg1"/>
                </a:glow>
              </a:effectLst>
              <a:latin typeface="calibi"/>
            </a:endParaRPr>
          </a:p>
        </p:txBody>
      </p:sp>
      <p:pic>
        <p:nvPicPr>
          <p:cNvPr id="4" name="図 3" descr="ロゴ&#10;&#10;自動的に生成された説明">
            <a:extLst>
              <a:ext uri="{FF2B5EF4-FFF2-40B4-BE49-F238E27FC236}">
                <a16:creationId xmlns:a16="http://schemas.microsoft.com/office/drawing/2014/main" id="{DCFBC59B-661A-411E-8AB4-2FC6FD21A303}"/>
              </a:ext>
            </a:extLst>
          </p:cNvPr>
          <p:cNvPicPr>
            <a:picLocks noChangeAspect="1"/>
          </p:cNvPicPr>
          <p:nvPr/>
        </p:nvPicPr>
        <p:blipFill>
          <a:blip r:embed="rId11"/>
          <a:stretch>
            <a:fillRect/>
          </a:stretch>
        </p:blipFill>
        <p:spPr>
          <a:xfrm>
            <a:off x="1517417" y="3242240"/>
            <a:ext cx="2041108" cy="474558"/>
          </a:xfrm>
          <a:prstGeom prst="rect">
            <a:avLst/>
          </a:prstGeom>
          <a:effectLst>
            <a:glow rad="127000">
              <a:schemeClr val="bg1"/>
            </a:glow>
          </a:effectLst>
        </p:spPr>
      </p:pic>
      <p:sp>
        <p:nvSpPr>
          <p:cNvPr id="14" name="四角形: 角を丸くする 13">
            <a:extLst>
              <a:ext uri="{FF2B5EF4-FFF2-40B4-BE49-F238E27FC236}">
                <a16:creationId xmlns:a16="http://schemas.microsoft.com/office/drawing/2014/main" id="{A15CB1A7-9B08-2269-4B6A-6FD7494F9354}"/>
              </a:ext>
            </a:extLst>
          </p:cNvPr>
          <p:cNvSpPr/>
          <p:nvPr/>
        </p:nvSpPr>
        <p:spPr>
          <a:xfrm>
            <a:off x="6973418" y="3855972"/>
            <a:ext cx="5160972" cy="2948526"/>
          </a:xfrm>
          <a:prstGeom prst="roundRect">
            <a:avLst>
              <a:gd name="adj" fmla="val 3547"/>
            </a:avLst>
          </a:prstGeom>
          <a:solidFill>
            <a:schemeClr val="accent1">
              <a:alpha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2" name="Picture 18" descr="KEK｜高エネルギー加速器研究機構">
            <a:extLst>
              <a:ext uri="{FF2B5EF4-FFF2-40B4-BE49-F238E27FC236}">
                <a16:creationId xmlns:a16="http://schemas.microsoft.com/office/drawing/2014/main" id="{74D5891A-6925-14B1-3844-1985AAA22F47}"/>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3069" y="4016923"/>
            <a:ext cx="1155388" cy="865425"/>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1034" name="Picture 10" descr="メンバー | Local-Spin-Correlation (µSR) Group">
            <a:extLst>
              <a:ext uri="{FF2B5EF4-FFF2-40B4-BE49-F238E27FC236}">
                <a16:creationId xmlns:a16="http://schemas.microsoft.com/office/drawing/2014/main" id="{F137C9F2-D288-4A00-3543-5955B2B8A3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8799" y="5437634"/>
            <a:ext cx="1025308" cy="133430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8151366A-E6A1-7E24-EA37-2E00DCD0ECFF}"/>
              </a:ext>
            </a:extLst>
          </p:cNvPr>
          <p:cNvSpPr txBox="1"/>
          <p:nvPr/>
        </p:nvSpPr>
        <p:spPr>
          <a:xfrm>
            <a:off x="7804645" y="6301917"/>
            <a:ext cx="978217" cy="400110"/>
          </a:xfrm>
          <a:prstGeom prst="rect">
            <a:avLst/>
          </a:prstGeom>
          <a:noFill/>
        </p:spPr>
        <p:txBody>
          <a:bodyPr wrap="none" rtlCol="0">
            <a:spAutoFit/>
          </a:bodyPr>
          <a:lstStyle/>
          <a:p>
            <a:r>
              <a:rPr kumimoji="1" lang="en-US" altLang="ja-JP" sz="2000">
                <a:effectLst>
                  <a:glow rad="127000">
                    <a:schemeClr val="bg1"/>
                  </a:glow>
                </a:effectLst>
                <a:latin typeface="calibi"/>
              </a:rPr>
              <a:t>A. </a:t>
            </a:r>
            <a:r>
              <a:rPr lang="en-US" altLang="ja-JP" sz="2000" err="1">
                <a:effectLst>
                  <a:glow rad="127000">
                    <a:schemeClr val="bg1"/>
                  </a:glow>
                </a:effectLst>
                <a:latin typeface="calibi"/>
              </a:rPr>
              <a:t>Koda</a:t>
            </a:r>
            <a:endParaRPr kumimoji="1" lang="ja-JP" altLang="en-US" sz="2000">
              <a:effectLst>
                <a:glow rad="127000">
                  <a:schemeClr val="bg1"/>
                </a:glow>
              </a:effectLst>
              <a:latin typeface="calibi"/>
            </a:endParaRPr>
          </a:p>
        </p:txBody>
      </p:sp>
      <p:pic>
        <p:nvPicPr>
          <p:cNvPr id="1038" name="Picture 14" descr="J-PARCNEWS">
            <a:extLst>
              <a:ext uri="{FF2B5EF4-FFF2-40B4-BE49-F238E27FC236}">
                <a16:creationId xmlns:a16="http://schemas.microsoft.com/office/drawing/2014/main" id="{9950666A-C6E7-982D-93C4-98884C7FBD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20112" y="5052677"/>
            <a:ext cx="2370774" cy="1768963"/>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A13ED587-6D49-27EC-9671-A3187E1F7429}"/>
              </a:ext>
            </a:extLst>
          </p:cNvPr>
          <p:cNvSpPr txBox="1"/>
          <p:nvPr/>
        </p:nvSpPr>
        <p:spPr>
          <a:xfrm>
            <a:off x="10434333" y="6345796"/>
            <a:ext cx="1284391" cy="400110"/>
          </a:xfrm>
          <a:prstGeom prst="rect">
            <a:avLst/>
          </a:prstGeom>
          <a:noFill/>
        </p:spPr>
        <p:txBody>
          <a:bodyPr wrap="none" rtlCol="0">
            <a:spAutoFit/>
          </a:bodyPr>
          <a:lstStyle/>
          <a:p>
            <a:r>
              <a:rPr kumimoji="1" lang="en-US" altLang="ja-JP" sz="2000">
                <a:effectLst>
                  <a:glow rad="127000">
                    <a:schemeClr val="bg1"/>
                  </a:glow>
                </a:effectLst>
                <a:latin typeface="calibi"/>
              </a:rPr>
              <a:t>I. </a:t>
            </a:r>
            <a:r>
              <a:rPr kumimoji="1" lang="en-US" altLang="ja-JP" sz="2000" err="1">
                <a:effectLst>
                  <a:glow rad="127000">
                    <a:schemeClr val="bg1"/>
                  </a:glow>
                </a:effectLst>
                <a:latin typeface="calibi"/>
              </a:rPr>
              <a:t>Umegaki</a:t>
            </a:r>
            <a:endParaRPr kumimoji="1" lang="ja-JP" altLang="en-US" sz="2000">
              <a:effectLst>
                <a:glow rad="127000">
                  <a:schemeClr val="bg1"/>
                </a:glow>
              </a:effectLst>
              <a:latin typeface="calibi"/>
            </a:endParaRPr>
          </a:p>
        </p:txBody>
      </p:sp>
      <p:pic>
        <p:nvPicPr>
          <p:cNvPr id="3" name="Picture 2" descr="アバター">
            <a:extLst>
              <a:ext uri="{FF2B5EF4-FFF2-40B4-BE49-F238E27FC236}">
                <a16:creationId xmlns:a16="http://schemas.microsoft.com/office/drawing/2014/main" id="{3012CF7F-2ADE-4573-FC33-266A905A549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704" r="10069"/>
          <a:stretch/>
        </p:blipFill>
        <p:spPr bwMode="auto">
          <a:xfrm>
            <a:off x="7096844" y="3954926"/>
            <a:ext cx="1101653" cy="140509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30711F1-090C-51D0-25DE-252CDD87127D}"/>
              </a:ext>
            </a:extLst>
          </p:cNvPr>
          <p:cNvSpPr txBox="1"/>
          <p:nvPr/>
        </p:nvSpPr>
        <p:spPr>
          <a:xfrm>
            <a:off x="6731951" y="4935053"/>
            <a:ext cx="1679691" cy="400110"/>
          </a:xfrm>
          <a:prstGeom prst="rect">
            <a:avLst/>
          </a:prstGeom>
          <a:noFill/>
        </p:spPr>
        <p:txBody>
          <a:bodyPr wrap="none" rtlCol="0">
            <a:spAutoFit/>
          </a:bodyPr>
          <a:lstStyle/>
          <a:p>
            <a:r>
              <a:rPr kumimoji="1" lang="en-US" altLang="ja-JP" sz="2000">
                <a:effectLst>
                  <a:glow rad="127000">
                    <a:schemeClr val="bg1"/>
                  </a:glow>
                </a:effectLst>
                <a:latin typeface="calibi"/>
              </a:rPr>
              <a:t>J.G. Nakamura</a:t>
            </a:r>
            <a:endParaRPr kumimoji="1" lang="ja-JP" altLang="en-US" sz="2000">
              <a:effectLst>
                <a:glow rad="127000">
                  <a:schemeClr val="bg1"/>
                </a:glow>
              </a:effectLst>
              <a:latin typeface="calibi"/>
            </a:endParaRPr>
          </a:p>
        </p:txBody>
      </p:sp>
      <p:pic>
        <p:nvPicPr>
          <p:cNvPr id="15" name="図 14">
            <a:extLst>
              <a:ext uri="{FF2B5EF4-FFF2-40B4-BE49-F238E27FC236}">
                <a16:creationId xmlns:a16="http://schemas.microsoft.com/office/drawing/2014/main" id="{BF56958F-7EAB-F8FB-D814-59A19AF294D5}"/>
              </a:ext>
            </a:extLst>
          </p:cNvPr>
          <p:cNvPicPr>
            <a:picLocks noChangeAspect="1"/>
          </p:cNvPicPr>
          <p:nvPr/>
        </p:nvPicPr>
        <p:blipFill>
          <a:blip r:embed="rId16"/>
          <a:stretch>
            <a:fillRect/>
          </a:stretch>
        </p:blipFill>
        <p:spPr>
          <a:xfrm>
            <a:off x="6954937" y="1447756"/>
            <a:ext cx="1527725" cy="1710873"/>
          </a:xfrm>
          <a:prstGeom prst="rect">
            <a:avLst/>
          </a:prstGeom>
        </p:spPr>
      </p:pic>
      <p:sp>
        <p:nvSpPr>
          <p:cNvPr id="17" name="テキスト ボックス 16">
            <a:extLst>
              <a:ext uri="{FF2B5EF4-FFF2-40B4-BE49-F238E27FC236}">
                <a16:creationId xmlns:a16="http://schemas.microsoft.com/office/drawing/2014/main" id="{4C33F04B-49E4-D291-FA70-C3425E03B86F}"/>
              </a:ext>
            </a:extLst>
          </p:cNvPr>
          <p:cNvSpPr txBox="1"/>
          <p:nvPr/>
        </p:nvSpPr>
        <p:spPr>
          <a:xfrm>
            <a:off x="7217440" y="2809012"/>
            <a:ext cx="1094082" cy="400110"/>
          </a:xfrm>
          <a:prstGeom prst="rect">
            <a:avLst/>
          </a:prstGeom>
          <a:noFill/>
        </p:spPr>
        <p:txBody>
          <a:bodyPr wrap="none" rtlCol="0">
            <a:spAutoFit/>
          </a:bodyPr>
          <a:lstStyle/>
          <a:p>
            <a:r>
              <a:rPr lang="en-US" altLang="ja-JP" sz="2000">
                <a:effectLst>
                  <a:glow rad="127000">
                    <a:schemeClr val="bg1"/>
                  </a:glow>
                </a:effectLst>
                <a:latin typeface="calibi"/>
              </a:rPr>
              <a:t>S.</a:t>
            </a:r>
            <a:r>
              <a:rPr lang="ja-JP" altLang="en-US" sz="2000">
                <a:effectLst>
                  <a:glow rad="127000">
                    <a:schemeClr val="bg1"/>
                  </a:glow>
                </a:effectLst>
                <a:latin typeface="calibi"/>
              </a:rPr>
              <a:t> </a:t>
            </a:r>
            <a:r>
              <a:rPr lang="en-US" altLang="ja-JP" sz="2000">
                <a:effectLst>
                  <a:glow rad="127000">
                    <a:schemeClr val="bg1"/>
                  </a:glow>
                </a:effectLst>
                <a:latin typeface="calibi"/>
              </a:rPr>
              <a:t>Takata</a:t>
            </a:r>
            <a:endParaRPr kumimoji="1" lang="ja-JP" altLang="en-US" sz="2000">
              <a:effectLst>
                <a:glow rad="127000">
                  <a:schemeClr val="bg1"/>
                </a:glow>
              </a:effectLst>
              <a:latin typeface="calibi"/>
            </a:endParaRPr>
          </a:p>
        </p:txBody>
      </p:sp>
      <p:pic>
        <p:nvPicPr>
          <p:cNvPr id="10" name="図 9">
            <a:extLst>
              <a:ext uri="{FF2B5EF4-FFF2-40B4-BE49-F238E27FC236}">
                <a16:creationId xmlns:a16="http://schemas.microsoft.com/office/drawing/2014/main" id="{3DFBAB03-BC65-5A7F-9F9C-B9A9792B841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981109" y="3060728"/>
            <a:ext cx="1233062" cy="642878"/>
          </a:xfrm>
          <a:prstGeom prst="rect">
            <a:avLst/>
          </a:prstGeom>
          <a:effectLst>
            <a:glow rad="127000">
              <a:schemeClr val="bg1"/>
            </a:glow>
          </a:effectLst>
        </p:spPr>
      </p:pic>
      <p:sp>
        <p:nvSpPr>
          <p:cNvPr id="16" name="スライド番号プレースホルダー 15">
            <a:extLst>
              <a:ext uri="{FF2B5EF4-FFF2-40B4-BE49-F238E27FC236}">
                <a16:creationId xmlns:a16="http://schemas.microsoft.com/office/drawing/2014/main" id="{8E71427D-BAF2-FA45-658E-D9AC58E1FC5E}"/>
              </a:ext>
            </a:extLst>
          </p:cNvPr>
          <p:cNvSpPr>
            <a:spLocks noGrp="1"/>
          </p:cNvSpPr>
          <p:nvPr>
            <p:ph type="sldNum" sz="quarter" idx="12"/>
          </p:nvPr>
        </p:nvSpPr>
        <p:spPr/>
        <p:txBody>
          <a:bodyPr/>
          <a:lstStyle/>
          <a:p>
            <a:fld id="{D4198EA9-4F05-4C26-ADFA-1D3F195C16F2}" type="slidenum">
              <a:rPr kumimoji="1" lang="ja-JP" altLang="en-US" smtClean="0"/>
              <a:t>2</a:t>
            </a:fld>
            <a:endParaRPr kumimoji="1" lang="ja-JP" altLang="en-US"/>
          </a:p>
        </p:txBody>
      </p:sp>
      <p:pic>
        <p:nvPicPr>
          <p:cNvPr id="18" name="Picture 2" descr="メンバーリストを更新しました | Local-Spin-Correlation (µSR ...">
            <a:extLst>
              <a:ext uri="{FF2B5EF4-FFF2-40B4-BE49-F238E27FC236}">
                <a16:creationId xmlns:a16="http://schemas.microsoft.com/office/drawing/2014/main" id="{3D175166-6973-5400-D3D2-11EBCA7275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06377" y="3938708"/>
            <a:ext cx="1115604" cy="14050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490A7920-6ED9-E776-77AA-70A02302B2D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65003" y="5101656"/>
            <a:ext cx="1199039" cy="1600371"/>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CA492487-4D34-7D82-C730-63AAA317ECB1}"/>
              </a:ext>
            </a:extLst>
          </p:cNvPr>
          <p:cNvSpPr txBox="1"/>
          <p:nvPr/>
        </p:nvSpPr>
        <p:spPr>
          <a:xfrm>
            <a:off x="2066384" y="6276353"/>
            <a:ext cx="1550314" cy="400110"/>
          </a:xfrm>
          <a:prstGeom prst="rect">
            <a:avLst/>
          </a:prstGeom>
          <a:noFill/>
        </p:spPr>
        <p:txBody>
          <a:bodyPr wrap="square" rtlCol="0">
            <a:spAutoFit/>
          </a:bodyPr>
          <a:lstStyle/>
          <a:p>
            <a:r>
              <a:rPr kumimoji="1" lang="en-US" altLang="ja-JP" sz="2000">
                <a:effectLst>
                  <a:glow rad="127000">
                    <a:schemeClr val="bg1"/>
                  </a:glow>
                </a:effectLst>
                <a:latin typeface="calibi"/>
              </a:rPr>
              <a:t>K. Nakamoto</a:t>
            </a:r>
            <a:endParaRPr kumimoji="1" lang="ja-JP" altLang="en-US" sz="2000">
              <a:effectLst>
                <a:glow rad="127000">
                  <a:schemeClr val="bg1"/>
                </a:glow>
              </a:effectLst>
              <a:latin typeface="calibi"/>
            </a:endParaRPr>
          </a:p>
        </p:txBody>
      </p:sp>
      <p:sp>
        <p:nvSpPr>
          <p:cNvPr id="22" name="テキスト ボックス 21">
            <a:extLst>
              <a:ext uri="{FF2B5EF4-FFF2-40B4-BE49-F238E27FC236}">
                <a16:creationId xmlns:a16="http://schemas.microsoft.com/office/drawing/2014/main" id="{C16224B3-4407-DFC1-234C-CE0363C0D4BF}"/>
              </a:ext>
            </a:extLst>
          </p:cNvPr>
          <p:cNvSpPr txBox="1"/>
          <p:nvPr/>
        </p:nvSpPr>
        <p:spPr>
          <a:xfrm>
            <a:off x="8382063" y="4957966"/>
            <a:ext cx="1492268" cy="400110"/>
          </a:xfrm>
          <a:prstGeom prst="rect">
            <a:avLst/>
          </a:prstGeom>
          <a:noFill/>
        </p:spPr>
        <p:txBody>
          <a:bodyPr wrap="none" rtlCol="0">
            <a:spAutoFit/>
          </a:bodyPr>
          <a:lstStyle/>
          <a:p>
            <a:r>
              <a:rPr kumimoji="1" lang="en-US" altLang="ja-JP" sz="2000">
                <a:effectLst>
                  <a:glow rad="127000">
                    <a:schemeClr val="bg1"/>
                  </a:glow>
                </a:effectLst>
                <a:latin typeface="calibi"/>
              </a:rPr>
              <a:t>S. Nishimura</a:t>
            </a:r>
            <a:endParaRPr kumimoji="1" lang="ja-JP" altLang="en-US" sz="2000">
              <a:effectLst>
                <a:glow rad="127000">
                  <a:schemeClr val="bg1"/>
                </a:glow>
              </a:effectLst>
              <a:latin typeface="calibi"/>
            </a:endParaRPr>
          </a:p>
        </p:txBody>
      </p:sp>
      <p:pic>
        <p:nvPicPr>
          <p:cNvPr id="23" name="Picture 6" descr="staff_t_morikawa">
            <a:extLst>
              <a:ext uri="{FF2B5EF4-FFF2-40B4-BE49-F238E27FC236}">
                <a16:creationId xmlns:a16="http://schemas.microsoft.com/office/drawing/2014/main" id="{58B55C72-62AA-0822-AFAE-6A5CB5BAF1F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80755" y="1450133"/>
            <a:ext cx="1531412" cy="1730047"/>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24D49E4A-FEA7-17A3-77D5-8B86852A613A}"/>
              </a:ext>
            </a:extLst>
          </p:cNvPr>
          <p:cNvSpPr txBox="1"/>
          <p:nvPr/>
        </p:nvSpPr>
        <p:spPr>
          <a:xfrm>
            <a:off x="3431450" y="2797934"/>
            <a:ext cx="1447127" cy="400110"/>
          </a:xfrm>
          <a:prstGeom prst="rect">
            <a:avLst/>
          </a:prstGeom>
          <a:noFill/>
        </p:spPr>
        <p:txBody>
          <a:bodyPr wrap="none" rtlCol="0">
            <a:spAutoFit/>
          </a:bodyPr>
          <a:lstStyle/>
          <a:p>
            <a:r>
              <a:rPr lang="en-US" altLang="ja-JP" sz="2000">
                <a:effectLst>
                  <a:glow rad="127000">
                    <a:schemeClr val="bg1"/>
                  </a:glow>
                </a:effectLst>
                <a:latin typeface="calibi"/>
              </a:rPr>
              <a:t>T.</a:t>
            </a:r>
            <a:r>
              <a:rPr lang="ja-JP" altLang="en-US" sz="2000">
                <a:effectLst>
                  <a:glow rad="127000">
                    <a:schemeClr val="bg1"/>
                  </a:glow>
                </a:effectLst>
                <a:latin typeface="calibi"/>
              </a:rPr>
              <a:t> </a:t>
            </a:r>
            <a:r>
              <a:rPr lang="en-US" altLang="ja-JP" sz="2000">
                <a:effectLst>
                  <a:glow rad="127000">
                    <a:schemeClr val="bg1"/>
                  </a:glow>
                </a:effectLst>
                <a:latin typeface="calibi"/>
              </a:rPr>
              <a:t>Morikawa</a:t>
            </a:r>
            <a:endParaRPr kumimoji="1" lang="ja-JP" altLang="en-US" sz="2000">
              <a:effectLst>
                <a:glow rad="127000">
                  <a:schemeClr val="bg1"/>
                </a:glow>
              </a:effectLst>
              <a:latin typeface="calibi"/>
            </a:endParaRPr>
          </a:p>
        </p:txBody>
      </p:sp>
      <p:pic>
        <p:nvPicPr>
          <p:cNvPr id="1032" name="Picture 8" descr="YNU 横浜国立大学">
            <a:extLst>
              <a:ext uri="{FF2B5EF4-FFF2-40B4-BE49-F238E27FC236}">
                <a16:creationId xmlns:a16="http://schemas.microsoft.com/office/drawing/2014/main" id="{4A73C786-0247-D3E6-79AD-B07C8AD94A3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42836" t="-13494"/>
          <a:stretch/>
        </p:blipFill>
        <p:spPr bwMode="auto">
          <a:xfrm>
            <a:off x="5082824" y="4452962"/>
            <a:ext cx="1612274" cy="3765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YNU 横浜国立大学">
            <a:extLst>
              <a:ext uri="{FF2B5EF4-FFF2-40B4-BE49-F238E27FC236}">
                <a16:creationId xmlns:a16="http://schemas.microsoft.com/office/drawing/2014/main" id="{8052A45C-2579-24B2-5ED8-39A46152D4B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 r="58538" b="-49217"/>
          <a:stretch/>
        </p:blipFill>
        <p:spPr bwMode="auto">
          <a:xfrm>
            <a:off x="5189372" y="4078006"/>
            <a:ext cx="1410084" cy="597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梅本好日古">
            <a:extLst>
              <a:ext uri="{FF2B5EF4-FFF2-40B4-BE49-F238E27FC236}">
                <a16:creationId xmlns:a16="http://schemas.microsoft.com/office/drawing/2014/main" id="{34C20CAC-8F5A-0EF7-2983-07103AFBE69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42753" y="1381131"/>
            <a:ext cx="1385069" cy="138506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DB92C3EE-4B5C-90A0-DDB7-C691E021A844}"/>
              </a:ext>
            </a:extLst>
          </p:cNvPr>
          <p:cNvSpPr txBox="1"/>
          <p:nvPr/>
        </p:nvSpPr>
        <p:spPr>
          <a:xfrm>
            <a:off x="10405825" y="2657455"/>
            <a:ext cx="1458926" cy="400110"/>
          </a:xfrm>
          <a:prstGeom prst="rect">
            <a:avLst/>
          </a:prstGeom>
          <a:noFill/>
        </p:spPr>
        <p:txBody>
          <a:bodyPr wrap="none" rtlCol="0">
            <a:spAutoFit/>
          </a:bodyPr>
          <a:lstStyle/>
          <a:p>
            <a:r>
              <a:rPr kumimoji="1" lang="en-US" altLang="ja-JP" sz="2000">
                <a:effectLst>
                  <a:glow rad="127000">
                    <a:schemeClr val="bg1"/>
                  </a:glow>
                </a:effectLst>
                <a:latin typeface="calibi"/>
              </a:rPr>
              <a:t>Y.</a:t>
            </a:r>
            <a:r>
              <a:rPr kumimoji="1" lang="ja-JP" altLang="en-US" sz="2000">
                <a:effectLst>
                  <a:glow rad="127000">
                    <a:schemeClr val="bg1"/>
                  </a:glow>
                </a:effectLst>
                <a:latin typeface="calibi"/>
              </a:rPr>
              <a:t> </a:t>
            </a:r>
            <a:r>
              <a:rPr kumimoji="1" lang="en-US" altLang="ja-JP" sz="2000">
                <a:effectLst>
                  <a:glow rad="127000">
                    <a:schemeClr val="bg1"/>
                  </a:glow>
                </a:effectLst>
                <a:latin typeface="calibi"/>
              </a:rPr>
              <a:t>Umemoto</a:t>
            </a:r>
            <a:endParaRPr kumimoji="1" lang="ja-JP" altLang="en-US" sz="2000">
              <a:effectLst>
                <a:glow rad="127000">
                  <a:schemeClr val="bg1"/>
                </a:glow>
              </a:effectLst>
              <a:latin typeface="calibi"/>
            </a:endParaRPr>
          </a:p>
        </p:txBody>
      </p:sp>
      <p:pic>
        <p:nvPicPr>
          <p:cNvPr id="1036" name="Picture 12" descr="IMR 東北大学 金属材料研究所">
            <a:extLst>
              <a:ext uri="{FF2B5EF4-FFF2-40B4-BE49-F238E27FC236}">
                <a16:creationId xmlns:a16="http://schemas.microsoft.com/office/drawing/2014/main" id="{0B52941D-EDA5-EA7E-877D-2CFA3CCBA64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r="63480"/>
          <a:stretch/>
        </p:blipFill>
        <p:spPr bwMode="auto">
          <a:xfrm>
            <a:off x="10532476" y="3106297"/>
            <a:ext cx="1242002" cy="551739"/>
          </a:xfrm>
          <a:prstGeom prst="rect">
            <a:avLst/>
          </a:prstGeom>
          <a:solidFill>
            <a:schemeClr val="tx1"/>
          </a:solidFill>
        </p:spPr>
      </p:pic>
    </p:spTree>
    <p:extLst>
      <p:ext uri="{BB962C8B-B14F-4D97-AF65-F5344CB8AC3E}">
        <p14:creationId xmlns:p14="http://schemas.microsoft.com/office/powerpoint/2010/main" val="1355771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14F94-161F-7CE2-026E-D833FC54E26C}"/>
            </a:ext>
          </a:extLst>
        </p:cNvPr>
        <p:cNvGrpSpPr/>
        <p:nvPr/>
      </p:nvGrpSpPr>
      <p:grpSpPr>
        <a:xfrm>
          <a:off x="0" y="0"/>
          <a:ext cx="0" cy="0"/>
          <a:chOff x="0" y="0"/>
          <a:chExt cx="0" cy="0"/>
        </a:xfrm>
      </p:grpSpPr>
      <p:pic>
        <p:nvPicPr>
          <p:cNvPr id="15" name="図 14" descr="グラフ, バブル チャート&#10;&#10;自動的に生成された説明">
            <a:extLst>
              <a:ext uri="{FF2B5EF4-FFF2-40B4-BE49-F238E27FC236}">
                <a16:creationId xmlns:a16="http://schemas.microsoft.com/office/drawing/2014/main" id="{4666771C-154F-EE82-BA2D-BEEEE0134761}"/>
              </a:ext>
            </a:extLst>
          </p:cNvPr>
          <p:cNvPicPr>
            <a:picLocks noChangeAspect="1"/>
          </p:cNvPicPr>
          <p:nvPr/>
        </p:nvPicPr>
        <p:blipFill>
          <a:blip r:embed="rId3"/>
          <a:srcRect l="12942" r="12262"/>
          <a:stretch/>
        </p:blipFill>
        <p:spPr>
          <a:xfrm>
            <a:off x="6347136" y="2987110"/>
            <a:ext cx="2503265" cy="2510100"/>
          </a:xfrm>
          <a:prstGeom prst="rect">
            <a:avLst/>
          </a:prstGeom>
        </p:spPr>
      </p:pic>
      <p:sp>
        <p:nvSpPr>
          <p:cNvPr id="2" name="タイトル 1">
            <a:extLst>
              <a:ext uri="{FF2B5EF4-FFF2-40B4-BE49-F238E27FC236}">
                <a16:creationId xmlns:a16="http://schemas.microsoft.com/office/drawing/2014/main" id="{791D3E77-00D0-1C17-9C73-E3D20B036D3B}"/>
              </a:ext>
            </a:extLst>
          </p:cNvPr>
          <p:cNvSpPr>
            <a:spLocks noGrp="1"/>
          </p:cNvSpPr>
          <p:nvPr>
            <p:ph type="title"/>
          </p:nvPr>
        </p:nvSpPr>
        <p:spPr/>
        <p:txBody>
          <a:bodyPr>
            <a:normAutofit/>
          </a:bodyPr>
          <a:lstStyle/>
          <a:p>
            <a:r>
              <a:rPr lang="en-US" altLang="ja-JP" dirty="0"/>
              <a:t>Calculation of muon sites and distribution</a:t>
            </a:r>
            <a:endParaRPr kumimoji="1" lang="ja-JP" altLang="en-US" dirty="0"/>
          </a:p>
        </p:txBody>
      </p:sp>
      <p:sp>
        <p:nvSpPr>
          <p:cNvPr id="3" name="コンテンツ プレースホルダー 2">
            <a:extLst>
              <a:ext uri="{FF2B5EF4-FFF2-40B4-BE49-F238E27FC236}">
                <a16:creationId xmlns:a16="http://schemas.microsoft.com/office/drawing/2014/main" id="{321C599C-3E5D-7377-3B15-F73909994785}"/>
              </a:ext>
            </a:extLst>
          </p:cNvPr>
          <p:cNvSpPr>
            <a:spLocks noGrp="1"/>
          </p:cNvSpPr>
          <p:nvPr>
            <p:ph idx="1"/>
          </p:nvPr>
        </p:nvSpPr>
        <p:spPr/>
        <p:txBody>
          <a:bodyPr>
            <a:normAutofit/>
          </a:bodyPr>
          <a:lstStyle/>
          <a:p>
            <a:pPr marL="0" indent="0">
              <a:buNone/>
            </a:pPr>
            <a:r>
              <a:rPr lang="en-US" altLang="ja-JP" dirty="0"/>
              <a:t>Muons don’t move in matter?</a:t>
            </a:r>
          </a:p>
          <a:p>
            <a:r>
              <a:rPr lang="en-US" altLang="ja-JP" b="1" dirty="0"/>
              <a:t>Theoretical</a:t>
            </a:r>
            <a:r>
              <a:rPr lang="en-US" altLang="ja-JP" dirty="0"/>
              <a:t> approach: DFT calculation and PIMD</a:t>
            </a:r>
          </a:p>
        </p:txBody>
      </p:sp>
      <p:sp>
        <p:nvSpPr>
          <p:cNvPr id="4" name="スライド番号プレースホルダー 3">
            <a:extLst>
              <a:ext uri="{FF2B5EF4-FFF2-40B4-BE49-F238E27FC236}">
                <a16:creationId xmlns:a16="http://schemas.microsoft.com/office/drawing/2014/main" id="{92935F0D-3128-D4EA-436B-1324526393F2}"/>
              </a:ext>
            </a:extLst>
          </p:cNvPr>
          <p:cNvSpPr>
            <a:spLocks noGrp="1"/>
          </p:cNvSpPr>
          <p:nvPr>
            <p:ph type="sldNum" sz="quarter" idx="12"/>
          </p:nvPr>
        </p:nvSpPr>
        <p:spPr/>
        <p:txBody>
          <a:bodyPr/>
          <a:lstStyle/>
          <a:p>
            <a:fld id="{D4198EA9-4F05-4C26-ADFA-1D3F195C16F2}" type="slidenum">
              <a:rPr lang="ja-JP" altLang="en-US" smtClean="0"/>
              <a:pPr/>
              <a:t>20</a:t>
            </a:fld>
            <a:endParaRPr lang="ja-JP" altLang="en-US"/>
          </a:p>
        </p:txBody>
      </p:sp>
      <p:sp>
        <p:nvSpPr>
          <p:cNvPr id="9" name="テキスト ボックス 8">
            <a:extLst>
              <a:ext uri="{FF2B5EF4-FFF2-40B4-BE49-F238E27FC236}">
                <a16:creationId xmlns:a16="http://schemas.microsoft.com/office/drawing/2014/main" id="{749CDDB3-A0B9-ED5A-B97C-CED5D89753F8}"/>
              </a:ext>
            </a:extLst>
          </p:cNvPr>
          <p:cNvSpPr txBox="1"/>
          <p:nvPr/>
        </p:nvSpPr>
        <p:spPr>
          <a:xfrm>
            <a:off x="3714019" y="5291096"/>
            <a:ext cx="2503265" cy="369332"/>
          </a:xfrm>
          <a:prstGeom prst="rect">
            <a:avLst/>
          </a:prstGeom>
          <a:noFill/>
        </p:spPr>
        <p:txBody>
          <a:bodyPr wrap="squar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H.</a:t>
            </a:r>
            <a:r>
              <a:rPr kumimoji="1" lang="ja-JP" altLang="en-US" dirty="0">
                <a:latin typeface="Calibri" panose="020F0502020204030204" pitchFamily="34" charset="0"/>
                <a:ea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Ohta</a:t>
            </a:r>
            <a:r>
              <a:rPr kumimoji="1" lang="ja-JP" altLang="en-US" dirty="0">
                <a:latin typeface="Calibri" panose="020F0502020204030204" pitchFamily="34" charset="0"/>
                <a:ea typeface="Calibri" panose="020F0502020204030204" pitchFamily="34" charset="0"/>
                <a:cs typeface="Calibri" panose="020F0502020204030204" pitchFamily="34" charset="0"/>
              </a:rPr>
              <a:t> </a:t>
            </a:r>
            <a:r>
              <a:rPr lang="en-US" altLang="ja-JP" dirty="0">
                <a:latin typeface="Calibri" panose="020F0502020204030204" pitchFamily="34" charset="0"/>
                <a:ea typeface="Calibri" panose="020F0502020204030204" pitchFamily="34" charset="0"/>
                <a:cs typeface="Calibri" panose="020F0502020204030204" pitchFamily="34" charset="0"/>
              </a:rPr>
              <a:t>and J. Sugiyama</a:t>
            </a:r>
            <a:endParaRPr kumimoji="1" lang="ja-JP" altLang="en-US" dirty="0">
              <a:latin typeface="Calibri" panose="020F0502020204030204" pitchFamily="34" charset="0"/>
              <a:cs typeface="Calibri" panose="020F0502020204030204" pitchFamily="34" charset="0"/>
            </a:endParaRPr>
          </a:p>
        </p:txBody>
      </p:sp>
      <p:pic>
        <p:nvPicPr>
          <p:cNvPr id="5" name="図 4">
            <a:extLst>
              <a:ext uri="{FF2B5EF4-FFF2-40B4-BE49-F238E27FC236}">
                <a16:creationId xmlns:a16="http://schemas.microsoft.com/office/drawing/2014/main" id="{5952B57D-6684-11C5-2F7B-F5EDE5E5A1D2}"/>
              </a:ext>
            </a:extLst>
          </p:cNvPr>
          <p:cNvPicPr>
            <a:picLocks noChangeAspect="1"/>
          </p:cNvPicPr>
          <p:nvPr/>
        </p:nvPicPr>
        <p:blipFill>
          <a:blip r:embed="rId4"/>
          <a:stretch>
            <a:fillRect/>
          </a:stretch>
        </p:blipFill>
        <p:spPr>
          <a:xfrm>
            <a:off x="199085" y="2498850"/>
            <a:ext cx="1594163" cy="3161578"/>
          </a:xfrm>
          <a:prstGeom prst="rect">
            <a:avLst/>
          </a:prstGeom>
        </p:spPr>
      </p:pic>
      <p:sp>
        <p:nvSpPr>
          <p:cNvPr id="7" name="テキスト ボックス 6">
            <a:extLst>
              <a:ext uri="{FF2B5EF4-FFF2-40B4-BE49-F238E27FC236}">
                <a16:creationId xmlns:a16="http://schemas.microsoft.com/office/drawing/2014/main" id="{E1122904-38C0-CAB5-4C3F-0C069A7B3E2B}"/>
              </a:ext>
            </a:extLst>
          </p:cNvPr>
          <p:cNvSpPr txBox="1"/>
          <p:nvPr/>
        </p:nvSpPr>
        <p:spPr>
          <a:xfrm>
            <a:off x="1582412" y="3531415"/>
            <a:ext cx="660758" cy="369332"/>
          </a:xfrm>
          <a:prstGeom prst="rect">
            <a:avLst/>
          </a:prstGeom>
          <a:noFill/>
        </p:spPr>
        <p:txBody>
          <a:bodyPr wrap="none" rtlCol="0">
            <a:spAutoFit/>
          </a:bodyPr>
          <a:lstStyle/>
          <a:p>
            <a:r>
              <a:rPr kumimoji="1" lang="en-US" altLang="ja-JP">
                <a:solidFill>
                  <a:srgbClr val="0432FF"/>
                </a:solidFill>
                <a:latin typeface="Calibri" panose="020F0502020204030204" pitchFamily="34" charset="0"/>
                <a:ea typeface="Calibri" panose="020F0502020204030204" pitchFamily="34" charset="0"/>
                <a:cs typeface="Calibri" panose="020F0502020204030204" pitchFamily="34" charset="0"/>
              </a:rPr>
              <a:t>CoO</a:t>
            </a:r>
            <a:r>
              <a:rPr kumimoji="1" lang="en-US" altLang="ja-JP" baseline="-25000">
                <a:solidFill>
                  <a:srgbClr val="0432FF"/>
                </a:solidFill>
                <a:latin typeface="Calibri" panose="020F0502020204030204" pitchFamily="34" charset="0"/>
                <a:ea typeface="Calibri" panose="020F0502020204030204" pitchFamily="34" charset="0"/>
                <a:cs typeface="Calibri" panose="020F0502020204030204" pitchFamily="34" charset="0"/>
              </a:rPr>
              <a:t>6</a:t>
            </a:r>
            <a:endParaRPr kumimoji="1" lang="ja-JP" altLang="en-US" baseline="-25000">
              <a:solidFill>
                <a:srgbClr val="0432FF"/>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A6A7BDE5-3C05-3551-3103-CA445E9FE695}"/>
              </a:ext>
            </a:extLst>
          </p:cNvPr>
          <p:cNvSpPr txBox="1"/>
          <p:nvPr/>
        </p:nvSpPr>
        <p:spPr>
          <a:xfrm>
            <a:off x="1457900" y="2261916"/>
            <a:ext cx="335348" cy="369332"/>
          </a:xfrm>
          <a:prstGeom prst="rect">
            <a:avLst/>
          </a:prstGeom>
          <a:noFill/>
        </p:spPr>
        <p:txBody>
          <a:bodyPr wrap="none" rtlCol="0">
            <a:spAutoFit/>
          </a:bodyPr>
          <a:lstStyle/>
          <a:p>
            <a:r>
              <a:rPr kumimoji="1" lang="en-US" altLang="ja-JP">
                <a:solidFill>
                  <a:srgbClr val="FF40FF"/>
                </a:solidFill>
                <a:latin typeface="Calibri" panose="020F0502020204030204" pitchFamily="34" charset="0"/>
                <a:ea typeface="Calibri" panose="020F0502020204030204" pitchFamily="34" charset="0"/>
                <a:cs typeface="Calibri" panose="020F0502020204030204" pitchFamily="34" charset="0"/>
              </a:rPr>
              <a:t>Li</a:t>
            </a:r>
            <a:endParaRPr kumimoji="1" lang="ja-JP" altLang="en-US">
              <a:solidFill>
                <a:srgbClr val="FF40FF"/>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BFF1F7B7-98F3-E136-25EF-3F780EDF8FAB}"/>
              </a:ext>
            </a:extLst>
          </p:cNvPr>
          <p:cNvSpPr txBox="1"/>
          <p:nvPr/>
        </p:nvSpPr>
        <p:spPr>
          <a:xfrm>
            <a:off x="1514268" y="4974882"/>
            <a:ext cx="486030" cy="369332"/>
          </a:xfrm>
          <a:prstGeom prst="rect">
            <a:avLst/>
          </a:prstGeom>
          <a:noFill/>
        </p:spPr>
        <p:txBody>
          <a:bodyPr wrap="none" rtlCol="0">
            <a:spAutoFit/>
          </a:bodyPr>
          <a:lstStyle/>
          <a:p>
            <a:r>
              <a:rPr kumimoji="1" lang="en-US" altLang="ja-JP">
                <a:solidFill>
                  <a:srgbClr val="00B050"/>
                </a:solidFill>
                <a:latin typeface="Calibri" panose="020F0502020204030204" pitchFamily="34" charset="0"/>
                <a:ea typeface="Calibri" panose="020F0502020204030204" pitchFamily="34" charset="0"/>
                <a:cs typeface="Calibri" panose="020F0502020204030204" pitchFamily="34" charset="0"/>
              </a:rPr>
              <a:t>m2</a:t>
            </a:r>
            <a:endParaRPr kumimoji="1" lang="ja-JP" altLang="en-US">
              <a:solidFill>
                <a:srgbClr val="00B050"/>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C697E721-6437-2F5D-32CF-9BF81D2365E6}"/>
              </a:ext>
            </a:extLst>
          </p:cNvPr>
          <p:cNvSpPr txBox="1"/>
          <p:nvPr/>
        </p:nvSpPr>
        <p:spPr>
          <a:xfrm>
            <a:off x="1514268" y="4392386"/>
            <a:ext cx="486030" cy="369332"/>
          </a:xfrm>
          <a:prstGeom prst="rect">
            <a:avLst/>
          </a:prstGeom>
          <a:solidFill>
            <a:schemeClr val="tx2"/>
          </a:solidFill>
        </p:spPr>
        <p:txBody>
          <a:bodyPr wrap="none" rtlCol="0">
            <a:spAutoFit/>
          </a:bodyPr>
          <a:lstStyle/>
          <a:p>
            <a:r>
              <a:rPr kumimoji="1" lang="en-US" altLang="ja-JP">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m1</a:t>
            </a:r>
            <a:endParaRPr kumimoji="1" lang="ja-JP" altLang="en-US">
              <a:solidFill>
                <a:schemeClr val="bg1">
                  <a:lumMod val="95000"/>
                </a:schemeClr>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773C96E6-FDF0-ECE0-E9F8-69C22014EAF8}"/>
              </a:ext>
            </a:extLst>
          </p:cNvPr>
          <p:cNvSpPr txBox="1"/>
          <p:nvPr/>
        </p:nvSpPr>
        <p:spPr>
          <a:xfrm>
            <a:off x="1482664" y="2764253"/>
            <a:ext cx="486030" cy="369332"/>
          </a:xfrm>
          <a:prstGeom prst="rect">
            <a:avLst/>
          </a:prstGeom>
          <a:solidFill>
            <a:srgbClr val="002060"/>
          </a:solidFill>
        </p:spPr>
        <p:txBody>
          <a:bodyPr wrap="none" rtlCol="0">
            <a:spAutoFit/>
          </a:bodyPr>
          <a:lstStyle/>
          <a:p>
            <a:r>
              <a:rPr kumimoji="1" lang="en-US" altLang="ja-JP">
                <a:solidFill>
                  <a:srgbClr val="FFFF00"/>
                </a:solidFill>
                <a:latin typeface="Calibri" panose="020F0502020204030204" pitchFamily="34" charset="0"/>
                <a:ea typeface="Calibri" panose="020F0502020204030204" pitchFamily="34" charset="0"/>
                <a:cs typeface="Calibri" panose="020F0502020204030204" pitchFamily="34" charset="0"/>
              </a:rPr>
              <a:t>m3</a:t>
            </a:r>
            <a:endParaRPr kumimoji="1" lang="ja-JP" altLang="en-US">
              <a:solidFill>
                <a:srgbClr val="FFFF00"/>
              </a:solidFill>
              <a:latin typeface="Calibri" panose="020F0502020204030204" pitchFamily="34" charset="0"/>
              <a:ea typeface="HGMaruGothicMPRO" panose="020F0600000000000000" pitchFamily="34" charset="-128"/>
              <a:cs typeface="Calibri" panose="020F0502020204030204" pitchFamily="34" charset="0"/>
            </a:endParaRPr>
          </a:p>
        </p:txBody>
      </p:sp>
      <p:graphicFrame>
        <p:nvGraphicFramePr>
          <p:cNvPr id="14" name="表 13">
            <a:extLst>
              <a:ext uri="{FF2B5EF4-FFF2-40B4-BE49-F238E27FC236}">
                <a16:creationId xmlns:a16="http://schemas.microsoft.com/office/drawing/2014/main" id="{16B1B61D-6D39-8AAF-E967-B9859FA6093E}"/>
              </a:ext>
            </a:extLst>
          </p:cNvPr>
          <p:cNvGraphicFramePr>
            <a:graphicFrameLocks noGrp="1"/>
          </p:cNvGraphicFramePr>
          <p:nvPr>
            <p:extLst>
              <p:ext uri="{D42A27DB-BD31-4B8C-83A1-F6EECF244321}">
                <p14:modId xmlns:p14="http://schemas.microsoft.com/office/powerpoint/2010/main" val="1366131556"/>
              </p:ext>
            </p:extLst>
          </p:nvPr>
        </p:nvGraphicFramePr>
        <p:xfrm>
          <a:off x="2243170" y="3121228"/>
          <a:ext cx="3818702" cy="2164080"/>
        </p:xfrm>
        <a:graphic>
          <a:graphicData uri="http://schemas.openxmlformats.org/drawingml/2006/table">
            <a:tbl>
              <a:tblPr firstRow="1" bandRow="1">
                <a:tableStyleId>{5C22544A-7EE6-4342-B048-85BDC9FD1C3A}</a:tableStyleId>
              </a:tblPr>
              <a:tblGrid>
                <a:gridCol w="462898">
                  <a:extLst>
                    <a:ext uri="{9D8B030D-6E8A-4147-A177-3AD203B41FA5}">
                      <a16:colId xmlns:a16="http://schemas.microsoft.com/office/drawing/2014/main" val="4045509914"/>
                    </a:ext>
                  </a:extLst>
                </a:gridCol>
                <a:gridCol w="838951">
                  <a:extLst>
                    <a:ext uri="{9D8B030D-6E8A-4147-A177-3AD203B41FA5}">
                      <a16:colId xmlns:a16="http://schemas.microsoft.com/office/drawing/2014/main" val="3297499935"/>
                    </a:ext>
                  </a:extLst>
                </a:gridCol>
                <a:gridCol w="838951">
                  <a:extLst>
                    <a:ext uri="{9D8B030D-6E8A-4147-A177-3AD203B41FA5}">
                      <a16:colId xmlns:a16="http://schemas.microsoft.com/office/drawing/2014/main" val="1798466726"/>
                    </a:ext>
                  </a:extLst>
                </a:gridCol>
                <a:gridCol w="838951">
                  <a:extLst>
                    <a:ext uri="{9D8B030D-6E8A-4147-A177-3AD203B41FA5}">
                      <a16:colId xmlns:a16="http://schemas.microsoft.com/office/drawing/2014/main" val="946162736"/>
                    </a:ext>
                  </a:extLst>
                </a:gridCol>
                <a:gridCol w="838951">
                  <a:extLst>
                    <a:ext uri="{9D8B030D-6E8A-4147-A177-3AD203B41FA5}">
                      <a16:colId xmlns:a16="http://schemas.microsoft.com/office/drawing/2014/main" val="2479927556"/>
                    </a:ext>
                  </a:extLst>
                </a:gridCol>
              </a:tblGrid>
              <a:tr h="336493">
                <a:tc>
                  <a:txBody>
                    <a:bodyPr/>
                    <a:lstStyle/>
                    <a:p>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gridSpan="2">
                  <a:txBody>
                    <a:bodyPr/>
                    <a:lstStyle/>
                    <a:p>
                      <a:r>
                        <a:rPr kumimoji="1" lang="en-US" altLang="ja-JP" sz="1400" dirty="0">
                          <a:latin typeface="Calibri" panose="020F0502020204030204" pitchFamily="34" charset="0"/>
                          <a:ea typeface="HGMaruGothicMPRO" panose="020F0600000000000000" pitchFamily="34" charset="-128"/>
                          <a:cs typeface="Calibri" panose="020F0502020204030204" pitchFamily="34" charset="0"/>
                        </a:rPr>
                        <a:t>Ideal structure</a:t>
                      </a:r>
                      <a:endParaRPr kumimoji="1" lang="ja-JP" altLang="en-US" sz="1400" dirty="0">
                        <a:latin typeface="Calibri" panose="020F0502020204030204" pitchFamily="34" charset="0"/>
                        <a:ea typeface="HGMaruGothicMPRO" panose="020F0600000000000000" pitchFamily="34" charset="-128"/>
                        <a:cs typeface="Calibri" panose="020F0502020204030204" pitchFamily="34" charset="0"/>
                      </a:endParaRPr>
                    </a:p>
                  </a:txBody>
                  <a:tcPr/>
                </a:tc>
                <a:tc hMerge="1">
                  <a:txBody>
                    <a:bodyPr/>
                    <a:lstStyle/>
                    <a:p>
                      <a:endParaRPr kumimoji="1" lang="ja-JP" alt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Calibri" panose="020F0502020204030204" pitchFamily="34" charset="0"/>
                          <a:ea typeface="HGMaruGothicMPRO" panose="020F0600000000000000" pitchFamily="34" charset="-128"/>
                          <a:cs typeface="Calibri" panose="020F0502020204030204" pitchFamily="34" charset="0"/>
                        </a:rPr>
                        <a:t>Optimized structure caused by the implanted muon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Calibri" panose="020F0502020204030204" pitchFamily="34" charset="0"/>
                          <a:ea typeface="Calibri" panose="020F0502020204030204" pitchFamily="34" charset="0"/>
                          <a:cs typeface="Calibri" panose="020F0502020204030204" pitchFamily="34" charset="0"/>
                        </a:rPr>
                        <a:t>4a*4b*1c</a:t>
                      </a:r>
                      <a:endParaRPr kumimoji="1" lang="ja-JP" altLang="en-US" sz="1400" dirty="0">
                        <a:latin typeface="Calibri" panose="020F0502020204030204" pitchFamily="34" charset="0"/>
                        <a:ea typeface="HGMaruGothicMPRO" panose="020F0600000000000000" pitchFamily="34" charset="-128"/>
                        <a:cs typeface="Calibri" panose="020F0502020204030204" pitchFamily="34" charset="0"/>
                      </a:endParaRPr>
                    </a:p>
                  </a:txBody>
                  <a:tcPr/>
                </a:tc>
                <a:tc hMerge="1">
                  <a:txBody>
                    <a:bodyPr/>
                    <a:lstStyle/>
                    <a:p>
                      <a:endParaRPr kumimoji="1" lang="ja-JP" altLang="en-US">
                        <a:latin typeface="HGMaruGothicMPRO" panose="020F0600000000000000" pitchFamily="34" charset="-128"/>
                        <a:ea typeface="HGMaruGothicMPRO" panose="020F0600000000000000" pitchFamily="34" charset="-128"/>
                      </a:endParaRPr>
                    </a:p>
                  </a:txBody>
                  <a:tcPr/>
                </a:tc>
                <a:extLst>
                  <a:ext uri="{0D108BD9-81ED-4DB2-BD59-A6C34878D82A}">
                    <a16:rowId xmlns:a16="http://schemas.microsoft.com/office/drawing/2014/main" val="582027363"/>
                  </a:ext>
                </a:extLst>
              </a:tr>
              <a:tr h="197937">
                <a:tc>
                  <a:txBody>
                    <a:bodyPr/>
                    <a:lstStyle/>
                    <a:p>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l-GR"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Δ</a:t>
                      </a:r>
                      <a:r>
                        <a:rPr kumimoji="1" lang="en-US" altLang="ja-JP" sz="1400" baseline="30000">
                          <a:solidFill>
                            <a:srgbClr val="FF0000"/>
                          </a:solidFill>
                          <a:latin typeface="Calibri" panose="020F0502020204030204" pitchFamily="34" charset="0"/>
                          <a:ea typeface="Calibri" panose="020F0502020204030204" pitchFamily="34" charset="0"/>
                          <a:cs typeface="Calibri" panose="020F0502020204030204" pitchFamily="34" charset="0"/>
                        </a:rPr>
                        <a:t>min</a:t>
                      </a:r>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 (Oe)</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E (eV)</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l-GR" altLang="ja-JP" sz="1400" dirty="0">
                          <a:solidFill>
                            <a:srgbClr val="FF0000"/>
                          </a:solidFill>
                          <a:latin typeface="Calibri" panose="020F0502020204030204" pitchFamily="34" charset="0"/>
                          <a:ea typeface="Calibri" panose="020F0502020204030204" pitchFamily="34" charset="0"/>
                          <a:cs typeface="Calibri" panose="020F0502020204030204" pitchFamily="34" charset="0"/>
                        </a:rPr>
                        <a:t>Δ</a:t>
                      </a:r>
                      <a:r>
                        <a:rPr kumimoji="1" lang="en-US" altLang="ja-JP" sz="1400" baseline="30000" dirty="0">
                          <a:solidFill>
                            <a:srgbClr val="FF0000"/>
                          </a:solidFill>
                          <a:latin typeface="Calibri" panose="020F0502020204030204" pitchFamily="34" charset="0"/>
                          <a:ea typeface="Calibri" panose="020F0502020204030204" pitchFamily="34" charset="0"/>
                          <a:cs typeface="Calibri" panose="020F0502020204030204" pitchFamily="34" charset="0"/>
                        </a:rPr>
                        <a:t>opt</a:t>
                      </a:r>
                      <a:r>
                        <a:rPr kumimoji="1" lang="en-US" altLang="ja-JP" sz="1400" dirty="0">
                          <a:solidFill>
                            <a:srgbClr val="FF0000"/>
                          </a:solidFill>
                          <a:latin typeface="Calibri" panose="020F0502020204030204" pitchFamily="34" charset="0"/>
                          <a:ea typeface="Calibri" panose="020F0502020204030204" pitchFamily="34" charset="0"/>
                          <a:cs typeface="Calibri" panose="020F0502020204030204" pitchFamily="34" charset="0"/>
                        </a:rPr>
                        <a:t> (Oe)</a:t>
                      </a:r>
                      <a:endParaRPr kumimoji="1" lang="ja-JP" altLang="en-US" sz="1400" dirty="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latin typeface="Calibri" panose="020F0502020204030204" pitchFamily="34" charset="0"/>
                          <a:ea typeface="Calibri" panose="020F0502020204030204" pitchFamily="34" charset="0"/>
                          <a:cs typeface="Calibri" panose="020F0502020204030204" pitchFamily="34" charset="0"/>
                        </a:rPr>
                        <a:t>E (eV)</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extLst>
                  <a:ext uri="{0D108BD9-81ED-4DB2-BD59-A6C34878D82A}">
                    <a16:rowId xmlns:a16="http://schemas.microsoft.com/office/drawing/2014/main" val="537417017"/>
                  </a:ext>
                </a:extLst>
              </a:tr>
              <a:tr h="197937">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m1</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6.282</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0</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4.292</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0</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extLst>
                  <a:ext uri="{0D108BD9-81ED-4DB2-BD59-A6C34878D82A}">
                    <a16:rowId xmlns:a16="http://schemas.microsoft.com/office/drawing/2014/main" val="2376558637"/>
                  </a:ext>
                </a:extLst>
              </a:tr>
              <a:tr h="197937">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m2</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6.350</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0.313</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4.294</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-0.0006</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extLst>
                  <a:ext uri="{0D108BD9-81ED-4DB2-BD59-A6C34878D82A}">
                    <a16:rowId xmlns:a16="http://schemas.microsoft.com/office/drawing/2014/main" val="391917870"/>
                  </a:ext>
                </a:extLst>
              </a:tr>
              <a:tr h="197937">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m3</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6.451</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latin typeface="Calibri" panose="020F0502020204030204" pitchFamily="34" charset="0"/>
                          <a:ea typeface="Calibri" panose="020F0502020204030204" pitchFamily="34" charset="0"/>
                          <a:cs typeface="Calibri" panose="020F0502020204030204" pitchFamily="34" charset="0"/>
                        </a:rPr>
                        <a:t>0.667</a:t>
                      </a:r>
                      <a:endParaRPr kumimoji="1" lang="ja-JP" altLang="en-US" sz="1400">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a:solidFill>
                            <a:srgbClr val="FF0000"/>
                          </a:solidFill>
                          <a:latin typeface="Calibri" panose="020F0502020204030204" pitchFamily="34" charset="0"/>
                          <a:ea typeface="Calibri" panose="020F0502020204030204" pitchFamily="34" charset="0"/>
                          <a:cs typeface="Calibri" panose="020F0502020204030204" pitchFamily="34" charset="0"/>
                        </a:rPr>
                        <a:t>5.251</a:t>
                      </a:r>
                      <a:endParaRPr kumimoji="1" lang="ja-JP" altLang="en-US" sz="1400">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a:txBody>
                  <a:tcPr/>
                </a:tc>
                <a:tc>
                  <a:txBody>
                    <a:bodyPr/>
                    <a:lstStyle/>
                    <a:p>
                      <a:r>
                        <a:rPr kumimoji="1" lang="en-US" altLang="ja-JP" sz="1400" dirty="0">
                          <a:latin typeface="Calibri" panose="020F0502020204030204" pitchFamily="34" charset="0"/>
                          <a:ea typeface="Calibri" panose="020F0502020204030204" pitchFamily="34" charset="0"/>
                          <a:cs typeface="Calibri" panose="020F0502020204030204" pitchFamily="34" charset="0"/>
                        </a:rPr>
                        <a:t>0.7017</a:t>
                      </a:r>
                      <a:endParaRPr kumimoji="1" lang="ja-JP" altLang="en-US" sz="1400" dirty="0">
                        <a:latin typeface="Calibri" panose="020F0502020204030204" pitchFamily="34" charset="0"/>
                        <a:ea typeface="HGMaruGothicMPRO" panose="020F0600000000000000" pitchFamily="34" charset="-128"/>
                        <a:cs typeface="Calibri" panose="020F0502020204030204" pitchFamily="34" charset="0"/>
                      </a:endParaRPr>
                    </a:p>
                  </a:txBody>
                  <a:tcPr/>
                </a:tc>
                <a:extLst>
                  <a:ext uri="{0D108BD9-81ED-4DB2-BD59-A6C34878D82A}">
                    <a16:rowId xmlns:a16="http://schemas.microsoft.com/office/drawing/2014/main" val="2140616674"/>
                  </a:ext>
                </a:extLst>
              </a:tr>
            </a:tbl>
          </a:graphicData>
        </a:graphic>
      </p:graphicFrame>
      <p:pic>
        <p:nvPicPr>
          <p:cNvPr id="16" name="図 15">
            <a:extLst>
              <a:ext uri="{FF2B5EF4-FFF2-40B4-BE49-F238E27FC236}">
                <a16:creationId xmlns:a16="http://schemas.microsoft.com/office/drawing/2014/main" id="{208B4B04-96C7-F986-6D1C-B65F87B34A98}"/>
              </a:ext>
            </a:extLst>
          </p:cNvPr>
          <p:cNvPicPr>
            <a:picLocks noChangeAspect="1"/>
          </p:cNvPicPr>
          <p:nvPr/>
        </p:nvPicPr>
        <p:blipFill>
          <a:blip r:embed="rId5"/>
          <a:stretch>
            <a:fillRect/>
          </a:stretch>
        </p:blipFill>
        <p:spPr>
          <a:xfrm>
            <a:off x="8969071" y="3008850"/>
            <a:ext cx="3315416" cy="2488360"/>
          </a:xfrm>
          <a:prstGeom prst="rect">
            <a:avLst/>
          </a:prstGeom>
        </p:spPr>
      </p:pic>
      <p:sp>
        <p:nvSpPr>
          <p:cNvPr id="17" name="テキスト ボックス 16">
            <a:extLst>
              <a:ext uri="{FF2B5EF4-FFF2-40B4-BE49-F238E27FC236}">
                <a16:creationId xmlns:a16="http://schemas.microsoft.com/office/drawing/2014/main" id="{B3213369-20E8-B733-3E61-C6F14DF0A591}"/>
              </a:ext>
            </a:extLst>
          </p:cNvPr>
          <p:cNvSpPr txBox="1"/>
          <p:nvPr/>
        </p:nvSpPr>
        <p:spPr>
          <a:xfrm>
            <a:off x="6730791" y="4404328"/>
            <a:ext cx="544732" cy="369332"/>
          </a:xfrm>
          <a:prstGeom prst="rect">
            <a:avLst/>
          </a:prstGeom>
          <a:noFill/>
        </p:spPr>
        <p:txBody>
          <a:bodyPr wrap="square" rtlCol="0">
            <a:spAutoFit/>
          </a:bodyPr>
          <a:lstStyle/>
          <a:p>
            <a:r>
              <a:rPr kumimoji="1" lang="en-US" altLang="ja-JP">
                <a:solidFill>
                  <a:srgbClr val="FF7E79"/>
                </a:solidFill>
                <a:latin typeface="Calibri" panose="020F0502020204030204" pitchFamily="34" charset="0"/>
                <a:ea typeface="Calibri" panose="020F0502020204030204" pitchFamily="34" charset="0"/>
                <a:cs typeface="Calibri" panose="020F0502020204030204" pitchFamily="34" charset="0"/>
              </a:rPr>
              <a:t>Co</a:t>
            </a:r>
            <a:endParaRPr kumimoji="1" lang="ja-JP" altLang="en-US">
              <a:solidFill>
                <a:srgbClr val="FF7E79"/>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BF5DF350-E59F-6D6C-17BB-01DA3C9F16A1}"/>
              </a:ext>
            </a:extLst>
          </p:cNvPr>
          <p:cNvSpPr txBox="1"/>
          <p:nvPr/>
        </p:nvSpPr>
        <p:spPr>
          <a:xfrm>
            <a:off x="8379431" y="4867861"/>
            <a:ext cx="401603" cy="369332"/>
          </a:xfrm>
          <a:prstGeom prst="rect">
            <a:avLst/>
          </a:prstGeom>
          <a:noFill/>
        </p:spPr>
        <p:txBody>
          <a:bodyPr wrap="square" rtlCol="0">
            <a:spAutoFit/>
          </a:bodyPr>
          <a:lstStyle/>
          <a:p>
            <a:r>
              <a:rPr kumimoji="1" lang="en-US" altLang="ja-JP">
                <a:solidFill>
                  <a:srgbClr val="7030A0"/>
                </a:solidFill>
                <a:latin typeface="Calibri" panose="020F0502020204030204" pitchFamily="34" charset="0"/>
                <a:ea typeface="Calibri" panose="020F0502020204030204" pitchFamily="34" charset="0"/>
                <a:cs typeface="Calibri" panose="020F0502020204030204" pitchFamily="34" charset="0"/>
              </a:rPr>
              <a:t>Li</a:t>
            </a:r>
            <a:endParaRPr kumimoji="1" lang="ja-JP" altLang="en-US">
              <a:solidFill>
                <a:srgbClr val="7030A0"/>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749C1972-033B-722A-35BB-5ADE631F28B8}"/>
              </a:ext>
            </a:extLst>
          </p:cNvPr>
          <p:cNvSpPr txBox="1"/>
          <p:nvPr/>
        </p:nvSpPr>
        <p:spPr>
          <a:xfrm>
            <a:off x="8098278" y="3139908"/>
            <a:ext cx="291466" cy="369332"/>
          </a:xfrm>
          <a:prstGeom prst="rect">
            <a:avLst/>
          </a:prstGeom>
          <a:noFill/>
        </p:spPr>
        <p:txBody>
          <a:bodyPr wrap="square" rtlCol="0">
            <a:spAutoFit/>
          </a:bodyPr>
          <a:lstStyle/>
          <a:p>
            <a:r>
              <a:rPr kumimoji="1" lang="en-US" altLang="ja-JP">
                <a:solidFill>
                  <a:srgbClr val="FF0000"/>
                </a:solidFill>
                <a:latin typeface="Calibri" panose="020F0502020204030204" pitchFamily="34" charset="0"/>
                <a:ea typeface="Calibri" panose="020F0502020204030204" pitchFamily="34" charset="0"/>
                <a:cs typeface="Calibri" panose="020F0502020204030204" pitchFamily="34" charset="0"/>
              </a:rPr>
              <a:t>O</a:t>
            </a:r>
            <a:endParaRPr kumimoji="1" lang="ja-JP" altLang="en-US">
              <a:solidFill>
                <a:srgbClr val="FF0000"/>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26799D4B-E0E6-06A6-F8BE-A5D9F8B82764}"/>
              </a:ext>
            </a:extLst>
          </p:cNvPr>
          <p:cNvSpPr txBox="1"/>
          <p:nvPr/>
        </p:nvSpPr>
        <p:spPr>
          <a:xfrm>
            <a:off x="8127062" y="3913705"/>
            <a:ext cx="567459" cy="369332"/>
          </a:xfrm>
          <a:prstGeom prst="rect">
            <a:avLst/>
          </a:prstGeom>
          <a:noFill/>
        </p:spPr>
        <p:txBody>
          <a:bodyPr wrap="square" rtlCol="0">
            <a:spAutoFit/>
          </a:bodyPr>
          <a:lstStyle/>
          <a:p>
            <a:r>
              <a:rPr kumimoji="1" lang="el-GR" altLang="ja-JP" i="1">
                <a:solidFill>
                  <a:schemeClr val="bg1"/>
                </a:solidFill>
                <a:latin typeface="Calibri" panose="020F0502020204030204" pitchFamily="34" charset="0"/>
                <a:ea typeface="Calibri" panose="020F0502020204030204" pitchFamily="34" charset="0"/>
                <a:cs typeface="Calibri" panose="020F0502020204030204" pitchFamily="34" charset="0"/>
              </a:rPr>
              <a:t>μ</a:t>
            </a:r>
            <a:r>
              <a:rPr kumimoji="1" lang="en-US" altLang="ja-JP" baseline="3000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kumimoji="1" lang="ja-JP" altLang="en-US" baseline="30000">
              <a:solidFill>
                <a:schemeClr val="bg1"/>
              </a:solidFill>
              <a:latin typeface="Calibri" panose="020F0502020204030204" pitchFamily="34" charset="0"/>
              <a:ea typeface="HGMaruGothicMPRO" panose="020F0600000000000000" pitchFamily="34" charset="-128"/>
              <a:cs typeface="Calibri" panose="020F0502020204030204" pitchFamily="34" charset="0"/>
            </a:endParaRPr>
          </a:p>
        </p:txBody>
      </p:sp>
      <p:sp>
        <p:nvSpPr>
          <p:cNvPr id="21" name="コンテンツ プレースホルダー 2">
            <a:extLst>
              <a:ext uri="{FF2B5EF4-FFF2-40B4-BE49-F238E27FC236}">
                <a16:creationId xmlns:a16="http://schemas.microsoft.com/office/drawing/2014/main" id="{4B53DAB8-F96C-BD79-BCEF-4D23724A12C0}"/>
              </a:ext>
            </a:extLst>
          </p:cNvPr>
          <p:cNvSpPr txBox="1">
            <a:spLocks/>
          </p:cNvSpPr>
          <p:nvPr/>
        </p:nvSpPr>
        <p:spPr>
          <a:xfrm>
            <a:off x="6851768" y="2616259"/>
            <a:ext cx="4551942" cy="3925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a:latin typeface="Calibri" panose="020F0502020204030204" pitchFamily="34" charset="0"/>
                <a:ea typeface="Calibri" panose="020F0502020204030204" pitchFamily="34" charset="0"/>
                <a:cs typeface="Calibri" panose="020F0502020204030204" pitchFamily="34" charset="0"/>
              </a:rPr>
              <a:t>Muon distribution by PIMD</a:t>
            </a:r>
            <a:r>
              <a:rPr lang="ja-JP" altLang="en-US">
                <a:latin typeface="Calibri" panose="020F0502020204030204" pitchFamily="34" charset="0"/>
                <a:cs typeface="Calibri" panose="020F0502020204030204" pitchFamily="34" charset="0"/>
              </a:rPr>
              <a:t> </a:t>
            </a:r>
            <a:r>
              <a:rPr lang="en-US" altLang="ja-JP">
                <a:latin typeface="Calibri" panose="020F0502020204030204" pitchFamily="34" charset="0"/>
                <a:cs typeface="Calibri" panose="020F0502020204030204" pitchFamily="34" charset="0"/>
              </a:rPr>
              <a:t>@</a:t>
            </a:r>
            <a:r>
              <a:rPr lang="en-US" altLang="ja-JP">
                <a:latin typeface="Calibri" panose="020F0502020204030204" pitchFamily="34" charset="0"/>
                <a:ea typeface="Calibri" panose="020F0502020204030204" pitchFamily="34" charset="0"/>
                <a:cs typeface="Calibri" panose="020F0502020204030204" pitchFamily="34" charset="0"/>
              </a:rPr>
              <a:t>300 K</a:t>
            </a:r>
            <a:endParaRPr lang="ja-JP" altLang="en-US">
              <a:latin typeface="Calibri" panose="020F0502020204030204" pitchFamily="34" charset="0"/>
              <a:cs typeface="Calibri" panose="020F0502020204030204" pitchFamily="34" charset="0"/>
            </a:endParaRPr>
          </a:p>
        </p:txBody>
      </p:sp>
      <p:sp>
        <p:nvSpPr>
          <p:cNvPr id="22" name="テキスト ボックス 21">
            <a:extLst>
              <a:ext uri="{FF2B5EF4-FFF2-40B4-BE49-F238E27FC236}">
                <a16:creationId xmlns:a16="http://schemas.microsoft.com/office/drawing/2014/main" id="{5BF672AE-AD22-533F-B72B-20E677CB6C92}"/>
              </a:ext>
            </a:extLst>
          </p:cNvPr>
          <p:cNvSpPr txBox="1"/>
          <p:nvPr/>
        </p:nvSpPr>
        <p:spPr>
          <a:xfrm>
            <a:off x="9415849" y="5520469"/>
            <a:ext cx="2722122" cy="369332"/>
          </a:xfrm>
          <a:prstGeom prst="rect">
            <a:avLst/>
          </a:prstGeom>
          <a:noFill/>
        </p:spPr>
        <p:txBody>
          <a:bodyPr wrap="squar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Y.</a:t>
            </a:r>
            <a:r>
              <a:rPr kumimoji="1" lang="ja-JP" altLang="en-US" dirty="0">
                <a:latin typeface="Calibri" panose="020F0502020204030204" pitchFamily="34" charset="0"/>
                <a:ea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Kataoka and O. Sugino</a:t>
            </a:r>
            <a:endParaRPr kumimoji="1" lang="ja-JP" altLang="en-US" dirty="0">
              <a:latin typeface="Calibri" panose="020F0502020204030204" pitchFamily="34" charset="0"/>
              <a:cs typeface="Calibri" panose="020F0502020204030204" pitchFamily="34" charset="0"/>
            </a:endParaRPr>
          </a:p>
        </p:txBody>
      </p:sp>
      <p:sp>
        <p:nvSpPr>
          <p:cNvPr id="8" name="正方形/長方形 7">
            <a:extLst>
              <a:ext uri="{FF2B5EF4-FFF2-40B4-BE49-F238E27FC236}">
                <a16:creationId xmlns:a16="http://schemas.microsoft.com/office/drawing/2014/main" id="{1FC11C4C-A7D6-1EB7-CEC3-44C5D7E56D0F}"/>
              </a:ext>
            </a:extLst>
          </p:cNvPr>
          <p:cNvSpPr/>
          <p:nvPr/>
        </p:nvSpPr>
        <p:spPr>
          <a:xfrm rot="20237039">
            <a:off x="7214013" y="3327518"/>
            <a:ext cx="4055314" cy="138135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kumimoji="1" lang="en-US" altLang="ja-JP" sz="4400" b="1" dirty="0">
                <a:latin typeface="Calibri" panose="020F0502020204030204" pitchFamily="34" charset="0"/>
                <a:cs typeface="Calibri" panose="020F0502020204030204" pitchFamily="34" charset="0"/>
              </a:rPr>
              <a:t>Tomorrow’s </a:t>
            </a:r>
          </a:p>
          <a:p>
            <a:r>
              <a:rPr kumimoji="1" lang="en-US" altLang="ja-JP" sz="4400" b="1" dirty="0">
                <a:latin typeface="Calibri" panose="020F0502020204030204" pitchFamily="34" charset="0"/>
                <a:cs typeface="Calibri" panose="020F0502020204030204" pitchFamily="34" charset="0"/>
              </a:rPr>
              <a:t>Evening Session</a:t>
            </a:r>
            <a:endParaRPr kumimoji="1" lang="ja-JP" alt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0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33EAA-FDB3-C03D-16FC-5E0DDB238F1C}"/>
              </a:ext>
            </a:extLst>
          </p:cNvPr>
          <p:cNvSpPr>
            <a:spLocks noGrp="1"/>
          </p:cNvSpPr>
          <p:nvPr>
            <p:ph type="title"/>
          </p:nvPr>
        </p:nvSpPr>
        <p:spPr/>
        <p:txBody>
          <a:bodyPr/>
          <a:lstStyle/>
          <a:p>
            <a:r>
              <a:rPr kumimoji="1" lang="en-US" altLang="ja-JP"/>
              <a:t>Summary</a:t>
            </a:r>
            <a:endParaRPr kumimoji="1" lang="ja-JP" altLang="en-US"/>
          </a:p>
        </p:txBody>
      </p:sp>
      <p:sp>
        <p:nvSpPr>
          <p:cNvPr id="3" name="コンテンツ プレースホルダー 2">
            <a:extLst>
              <a:ext uri="{FF2B5EF4-FFF2-40B4-BE49-F238E27FC236}">
                <a16:creationId xmlns:a16="http://schemas.microsoft.com/office/drawing/2014/main" id="{6B6A514A-4326-C57A-F723-53FD72A83862}"/>
              </a:ext>
            </a:extLst>
          </p:cNvPr>
          <p:cNvSpPr>
            <a:spLocks noGrp="1"/>
          </p:cNvSpPr>
          <p:nvPr>
            <p:ph idx="1"/>
          </p:nvPr>
        </p:nvSpPr>
        <p:spPr>
          <a:xfrm>
            <a:off x="232390" y="1181558"/>
            <a:ext cx="7082810" cy="5610708"/>
          </a:xfrm>
        </p:spPr>
        <p:txBody>
          <a:bodyPr>
            <a:normAutofit fontScale="92500" lnSpcReduction="20000"/>
          </a:bodyPr>
          <a:lstStyle/>
          <a:p>
            <a:pPr marL="0" indent="0">
              <a:lnSpc>
                <a:spcPct val="120000"/>
              </a:lnSpc>
              <a:buNone/>
            </a:pPr>
            <a:r>
              <a:rPr lang="en-US" altLang="ja-JP" sz="2400" b="0" i="0" dirty="0">
                <a:solidFill>
                  <a:srgbClr val="000000"/>
                </a:solidFill>
                <a:effectLst/>
              </a:rPr>
              <a:t>We have performed</a:t>
            </a:r>
            <a:r>
              <a:rPr lang="ja-JP" altLang="en-US" sz="2400" b="0" i="0" dirty="0">
                <a:solidFill>
                  <a:srgbClr val="000000"/>
                </a:solidFill>
                <a:effectLst/>
              </a:rPr>
              <a:t> </a:t>
            </a:r>
            <a:r>
              <a:rPr lang="en-US" altLang="ja-JP" sz="2400" b="0" i="0" dirty="0">
                <a:solidFill>
                  <a:srgbClr val="000000"/>
                </a:solidFill>
                <a:effectLst/>
              </a:rPr>
              <a:t>operando SANS and </a:t>
            </a:r>
            <a:r>
              <a:rPr lang="en-US" altLang="ja-JP" sz="2400" b="0" i="1" dirty="0" err="1">
                <a:solidFill>
                  <a:srgbClr val="000000"/>
                </a:solidFill>
                <a:effectLst/>
              </a:rPr>
              <a:t>μ</a:t>
            </a:r>
            <a:r>
              <a:rPr lang="en-US" altLang="ja-JP" sz="2400" b="0" i="0" dirty="0" err="1">
                <a:solidFill>
                  <a:srgbClr val="000000"/>
                </a:solidFill>
                <a:effectLst/>
              </a:rPr>
              <a:t>SR</a:t>
            </a:r>
            <a:r>
              <a:rPr lang="en-US" altLang="ja-JP" sz="2400" b="0" i="0" dirty="0">
                <a:solidFill>
                  <a:srgbClr val="000000"/>
                </a:solidFill>
                <a:effectLst/>
              </a:rPr>
              <a:t> experiments in battery</a:t>
            </a:r>
            <a:r>
              <a:rPr lang="ja-JP" altLang="en-US" sz="2400" b="0" i="0" dirty="0">
                <a:solidFill>
                  <a:srgbClr val="000000"/>
                </a:solidFill>
                <a:effectLst/>
              </a:rPr>
              <a:t> </a:t>
            </a:r>
            <a:r>
              <a:rPr lang="en-US" altLang="ja-JP" sz="2400" b="0" i="0" dirty="0">
                <a:solidFill>
                  <a:srgbClr val="000000"/>
                </a:solidFill>
                <a:effectLst/>
              </a:rPr>
              <a:t>materials.</a:t>
            </a:r>
            <a:endParaRPr kumimoji="1" lang="en-US" altLang="ja-JP" sz="2400" dirty="0"/>
          </a:p>
          <a:p>
            <a:pPr>
              <a:lnSpc>
                <a:spcPct val="120000"/>
              </a:lnSpc>
            </a:pPr>
            <a:r>
              <a:rPr kumimoji="1" lang="en-US" altLang="ja-JP" sz="2800" b="1" dirty="0"/>
              <a:t>SANS</a:t>
            </a:r>
            <a:r>
              <a:rPr kumimoji="1" lang="ja-JP" altLang="en-US" sz="2800" b="1" dirty="0"/>
              <a:t> </a:t>
            </a:r>
            <a:r>
              <a:rPr kumimoji="1" lang="en-US" altLang="ja-JP" sz="2800" b="1" dirty="0"/>
              <a:t>&amp;</a:t>
            </a:r>
            <a:r>
              <a:rPr kumimoji="1" lang="ja-JP" altLang="en-US" sz="2800" b="1" dirty="0"/>
              <a:t> </a:t>
            </a:r>
            <a:r>
              <a:rPr kumimoji="1" lang="en-US" altLang="ja-JP" sz="2800" b="1" dirty="0"/>
              <a:t>WANS</a:t>
            </a:r>
          </a:p>
          <a:p>
            <a:pPr lvl="1">
              <a:lnSpc>
                <a:spcPct val="120000"/>
              </a:lnSpc>
            </a:pPr>
            <a:r>
              <a:rPr lang="en-US" altLang="ja-JP" sz="2400" dirty="0"/>
              <a:t>We succeeded in obtaining information on Na ion insertion during the charging process</a:t>
            </a:r>
            <a:r>
              <a:rPr lang="ja-JP" altLang="en-US" sz="2400" dirty="0"/>
              <a:t> </a:t>
            </a:r>
            <a:r>
              <a:rPr lang="en-US" altLang="ja-JP" sz="2400" dirty="0"/>
              <a:t>of</a:t>
            </a:r>
            <a:r>
              <a:rPr lang="ja-JP" altLang="en-US" sz="2400" dirty="0"/>
              <a:t> </a:t>
            </a:r>
            <a:r>
              <a:rPr lang="en-US" altLang="ja-JP" sz="2400" dirty="0"/>
              <a:t>HC. </a:t>
            </a:r>
          </a:p>
          <a:p>
            <a:pPr>
              <a:lnSpc>
                <a:spcPct val="120000"/>
              </a:lnSpc>
            </a:pPr>
            <a:r>
              <a:rPr lang="en-US" altLang="ja-JP" sz="2800" b="1" i="1" dirty="0" err="1"/>
              <a:t>μ</a:t>
            </a:r>
            <a:r>
              <a:rPr lang="en-US" altLang="ja-JP" sz="2800" b="1" dirty="0" err="1"/>
              <a:t>SR</a:t>
            </a:r>
            <a:endParaRPr lang="en-US" altLang="ja-JP" sz="2800" b="1" dirty="0"/>
          </a:p>
          <a:p>
            <a:pPr lvl="1">
              <a:lnSpc>
                <a:spcPct val="120000"/>
              </a:lnSpc>
            </a:pPr>
            <a:r>
              <a:rPr lang="en-US" altLang="ja-JP" sz="2400" dirty="0">
                <a:solidFill>
                  <a:srgbClr val="000000"/>
                </a:solidFill>
              </a:rPr>
              <a:t>We succeeded</a:t>
            </a:r>
            <a:r>
              <a:rPr lang="ja-JP" altLang="en-US" sz="2400" dirty="0">
                <a:solidFill>
                  <a:srgbClr val="000000"/>
                </a:solidFill>
              </a:rPr>
              <a:t> </a:t>
            </a:r>
            <a:r>
              <a:rPr lang="en-US" altLang="ja-JP" sz="2400" dirty="0">
                <a:solidFill>
                  <a:srgbClr val="000000"/>
                </a:solidFill>
              </a:rPr>
              <a:t>in</a:t>
            </a:r>
            <a:r>
              <a:rPr lang="ja-JP" altLang="en-US" sz="2400" dirty="0">
                <a:solidFill>
                  <a:srgbClr val="000000"/>
                </a:solidFill>
              </a:rPr>
              <a:t> </a:t>
            </a:r>
            <a:r>
              <a:rPr lang="en-US" altLang="ja-JP" sz="2400" dirty="0">
                <a:solidFill>
                  <a:srgbClr val="000000"/>
                </a:solidFill>
              </a:rPr>
              <a:t>determining the Li</a:t>
            </a:r>
            <a:r>
              <a:rPr lang="en-US" altLang="ja-JP" sz="2400" baseline="30000" dirty="0">
                <a:solidFill>
                  <a:srgbClr val="000000"/>
                </a:solidFill>
              </a:rPr>
              <a:t>+</a:t>
            </a:r>
            <a:r>
              <a:rPr lang="en-US" altLang="ja-JP" sz="2400" dirty="0">
                <a:solidFill>
                  <a:srgbClr val="000000"/>
                </a:solidFill>
              </a:rPr>
              <a:t> and Na</a:t>
            </a:r>
            <a:r>
              <a:rPr lang="en-US" altLang="ja-JP" sz="2400" baseline="30000" dirty="0">
                <a:solidFill>
                  <a:srgbClr val="000000"/>
                </a:solidFill>
              </a:rPr>
              <a:t>+</a:t>
            </a:r>
            <a:r>
              <a:rPr lang="en-US" altLang="ja-JP" sz="2400" dirty="0">
                <a:solidFill>
                  <a:srgbClr val="000000"/>
                </a:solidFill>
              </a:rPr>
              <a:t> self-diffusion coefficients in </a:t>
            </a:r>
            <a:r>
              <a:rPr lang="en-US" altLang="ja-JP" sz="2400" b="1" dirty="0">
                <a:solidFill>
                  <a:srgbClr val="FF0000"/>
                </a:solidFill>
              </a:rPr>
              <a:t>O3</a:t>
            </a:r>
            <a:r>
              <a:rPr lang="en-US" altLang="ja-JP" sz="2400" b="1" dirty="0">
                <a:solidFill>
                  <a:srgbClr val="000000"/>
                </a:solidFill>
              </a:rPr>
              <a:t>-Li</a:t>
            </a:r>
            <a:r>
              <a:rPr lang="en-US" altLang="ja-JP" sz="2400" b="1" i="1" baseline="-25000" dirty="0">
                <a:solidFill>
                  <a:srgbClr val="000000"/>
                </a:solidFill>
              </a:rPr>
              <a:t>x</a:t>
            </a:r>
            <a:r>
              <a:rPr lang="en-US" altLang="ja-JP" sz="2400" b="1" dirty="0">
                <a:solidFill>
                  <a:srgbClr val="000000"/>
                </a:solidFill>
              </a:rPr>
              <a:t>CoO</a:t>
            </a:r>
            <a:r>
              <a:rPr lang="en-US" altLang="ja-JP" sz="2400" b="1" baseline="-25000" dirty="0">
                <a:solidFill>
                  <a:srgbClr val="000000"/>
                </a:solidFill>
              </a:rPr>
              <a:t>2</a:t>
            </a:r>
            <a:r>
              <a:rPr lang="en-US" altLang="ja-JP" sz="2400" dirty="0">
                <a:solidFill>
                  <a:srgbClr val="000000"/>
                </a:solidFill>
              </a:rPr>
              <a:t>, </a:t>
            </a:r>
            <a:r>
              <a:rPr lang="en-US" altLang="ja-JP" sz="2400" b="1" dirty="0">
                <a:solidFill>
                  <a:srgbClr val="FF0000"/>
                </a:solidFill>
              </a:rPr>
              <a:t>O3</a:t>
            </a:r>
            <a:r>
              <a:rPr lang="en-US" altLang="ja-JP" sz="2400" b="1" dirty="0">
                <a:solidFill>
                  <a:srgbClr val="000000"/>
                </a:solidFill>
              </a:rPr>
              <a:t>-</a:t>
            </a:r>
            <a:r>
              <a:rPr lang="en-US" altLang="ja-JP" sz="2400" b="1" dirty="0">
                <a:solidFill>
                  <a:schemeClr val="accent1"/>
                </a:solidFill>
              </a:rPr>
              <a:t>Na</a:t>
            </a:r>
            <a:r>
              <a:rPr lang="en-US" altLang="ja-JP" sz="2400" b="1" i="1" baseline="-25000" dirty="0">
                <a:solidFill>
                  <a:schemeClr val="accent1"/>
                </a:solidFill>
              </a:rPr>
              <a:t>x</a:t>
            </a:r>
            <a:r>
              <a:rPr lang="en-US" altLang="ja-JP" sz="2400" b="1" dirty="0">
                <a:solidFill>
                  <a:schemeClr val="accent1"/>
                </a:solidFill>
              </a:rPr>
              <a:t>CoO</a:t>
            </a:r>
            <a:r>
              <a:rPr lang="en-US" altLang="ja-JP" sz="2400" b="1" baseline="-25000" dirty="0">
                <a:solidFill>
                  <a:schemeClr val="accent1"/>
                </a:solidFill>
              </a:rPr>
              <a:t>2</a:t>
            </a:r>
            <a:r>
              <a:rPr lang="en-US" altLang="ja-JP" sz="2400" dirty="0">
                <a:solidFill>
                  <a:srgbClr val="000000"/>
                </a:solidFill>
              </a:rPr>
              <a:t>, and </a:t>
            </a:r>
            <a:r>
              <a:rPr lang="en-US" altLang="ja-JP" sz="2400" b="1" dirty="0">
                <a:solidFill>
                  <a:schemeClr val="accent6">
                    <a:lumMod val="75000"/>
                  </a:schemeClr>
                </a:solidFill>
              </a:rPr>
              <a:t>P2</a:t>
            </a:r>
            <a:r>
              <a:rPr lang="en-US" altLang="ja-JP" sz="2400" b="1" dirty="0">
                <a:solidFill>
                  <a:srgbClr val="000000"/>
                </a:solidFill>
              </a:rPr>
              <a:t>-</a:t>
            </a:r>
            <a:r>
              <a:rPr lang="en-US" altLang="ja-JP" sz="2400" b="1" dirty="0">
                <a:solidFill>
                  <a:schemeClr val="accent1"/>
                </a:solidFill>
              </a:rPr>
              <a:t>Na</a:t>
            </a:r>
            <a:r>
              <a:rPr lang="en-US" altLang="ja-JP" sz="2400" b="1" i="1" baseline="-25000" dirty="0">
                <a:solidFill>
                  <a:schemeClr val="accent1"/>
                </a:solidFill>
              </a:rPr>
              <a:t>x</a:t>
            </a:r>
            <a:r>
              <a:rPr lang="en-US" altLang="ja-JP" sz="2400" b="1" dirty="0">
                <a:solidFill>
                  <a:schemeClr val="accent1"/>
                </a:solidFill>
              </a:rPr>
              <a:t>CoO</a:t>
            </a:r>
            <a:r>
              <a:rPr lang="en-US" altLang="ja-JP" sz="2400" b="1" baseline="-25000" dirty="0">
                <a:solidFill>
                  <a:schemeClr val="accent1"/>
                </a:solidFill>
              </a:rPr>
              <a:t>2</a:t>
            </a:r>
            <a:r>
              <a:rPr lang="en-US" altLang="ja-JP" sz="2400" dirty="0">
                <a:solidFill>
                  <a:srgbClr val="000000"/>
                </a:solidFill>
              </a:rPr>
              <a:t>. </a:t>
            </a:r>
          </a:p>
          <a:p>
            <a:pPr lvl="1">
              <a:lnSpc>
                <a:spcPct val="120000"/>
              </a:lnSpc>
            </a:pPr>
            <a:r>
              <a:rPr lang="en-US" altLang="ja-JP" sz="2400" dirty="0">
                <a:solidFill>
                  <a:srgbClr val="000000"/>
                </a:solidFill>
              </a:rPr>
              <a:t>The </a:t>
            </a:r>
            <a:r>
              <a:rPr lang="en-US" altLang="ja-JP" sz="2400" b="1" dirty="0">
                <a:solidFill>
                  <a:schemeClr val="accent6">
                    <a:lumMod val="75000"/>
                  </a:schemeClr>
                </a:solidFill>
              </a:rPr>
              <a:t>P2</a:t>
            </a:r>
            <a:r>
              <a:rPr lang="en-US" altLang="ja-JP" sz="2400" dirty="0">
                <a:solidFill>
                  <a:srgbClr val="000000"/>
                </a:solidFill>
              </a:rPr>
              <a:t> structure offers higher diffusion coefficients than the </a:t>
            </a:r>
            <a:r>
              <a:rPr lang="en-US" altLang="ja-JP" sz="2400" b="1" dirty="0">
                <a:solidFill>
                  <a:srgbClr val="FF0000"/>
                </a:solidFill>
              </a:rPr>
              <a:t>O3</a:t>
            </a:r>
            <a:r>
              <a:rPr lang="en-US" altLang="ja-JP" sz="2400" dirty="0">
                <a:solidFill>
                  <a:srgbClr val="000000"/>
                </a:solidFill>
              </a:rPr>
              <a:t> structure. </a:t>
            </a:r>
          </a:p>
          <a:p>
            <a:pPr lvl="1">
              <a:lnSpc>
                <a:spcPct val="120000"/>
              </a:lnSpc>
            </a:pPr>
            <a:r>
              <a:rPr lang="en-US" altLang="ja-JP" sz="2400" dirty="0">
                <a:solidFill>
                  <a:srgbClr val="000000"/>
                </a:solidFill>
              </a:rPr>
              <a:t>Additionally, within the same </a:t>
            </a:r>
            <a:r>
              <a:rPr lang="en-US" altLang="ja-JP" sz="2400" b="1" dirty="0">
                <a:solidFill>
                  <a:srgbClr val="FF0000"/>
                </a:solidFill>
              </a:rPr>
              <a:t>O3</a:t>
            </a:r>
            <a:r>
              <a:rPr lang="en-US" altLang="ja-JP" sz="2400" dirty="0">
                <a:solidFill>
                  <a:srgbClr val="000000"/>
                </a:solidFill>
              </a:rPr>
              <a:t> structure, </a:t>
            </a:r>
            <a:r>
              <a:rPr lang="en-US" altLang="ja-JP" sz="2400" b="1" dirty="0">
                <a:solidFill>
                  <a:srgbClr val="000000"/>
                </a:solidFill>
              </a:rPr>
              <a:t>Li</a:t>
            </a:r>
            <a:r>
              <a:rPr lang="en-US" altLang="ja-JP" sz="2400" b="1" baseline="30000" dirty="0">
                <a:solidFill>
                  <a:srgbClr val="000000"/>
                </a:solidFill>
              </a:rPr>
              <a:t>+</a:t>
            </a:r>
            <a:r>
              <a:rPr lang="en-US" altLang="ja-JP" sz="2400" dirty="0">
                <a:solidFill>
                  <a:srgbClr val="000000"/>
                </a:solidFill>
              </a:rPr>
              <a:t> ions have higher diffusion coefficients than their larger </a:t>
            </a:r>
            <a:r>
              <a:rPr lang="en-US" altLang="ja-JP" sz="2400" b="1" dirty="0">
                <a:solidFill>
                  <a:schemeClr val="accent1"/>
                </a:solidFill>
              </a:rPr>
              <a:t>Na</a:t>
            </a:r>
            <a:r>
              <a:rPr lang="en-US" altLang="ja-JP" sz="2400" b="1" baseline="30000" dirty="0">
                <a:solidFill>
                  <a:schemeClr val="accent1"/>
                </a:solidFill>
              </a:rPr>
              <a:t>+</a:t>
            </a:r>
            <a:r>
              <a:rPr lang="en-US" altLang="ja-JP" sz="2400" dirty="0">
                <a:solidFill>
                  <a:srgbClr val="000000"/>
                </a:solidFill>
              </a:rPr>
              <a:t> counterparts. </a:t>
            </a:r>
          </a:p>
          <a:p>
            <a:pPr>
              <a:lnSpc>
                <a:spcPct val="120000"/>
              </a:lnSpc>
            </a:pPr>
            <a:endParaRPr lang="en-US" altLang="ja-JP" sz="2800" b="1" i="0" dirty="0">
              <a:solidFill>
                <a:srgbClr val="000000"/>
              </a:solidFill>
              <a:effectLst/>
            </a:endParaRPr>
          </a:p>
        </p:txBody>
      </p:sp>
      <p:sp>
        <p:nvSpPr>
          <p:cNvPr id="4" name="スライド番号プレースホルダー 3">
            <a:extLst>
              <a:ext uri="{FF2B5EF4-FFF2-40B4-BE49-F238E27FC236}">
                <a16:creationId xmlns:a16="http://schemas.microsoft.com/office/drawing/2014/main" id="{E0502DD6-3BE0-529A-1C1C-720F913630AF}"/>
              </a:ext>
            </a:extLst>
          </p:cNvPr>
          <p:cNvSpPr>
            <a:spLocks noGrp="1"/>
          </p:cNvSpPr>
          <p:nvPr>
            <p:ph type="sldNum" sz="quarter" idx="12"/>
          </p:nvPr>
        </p:nvSpPr>
        <p:spPr/>
        <p:txBody>
          <a:bodyPr/>
          <a:lstStyle/>
          <a:p>
            <a:fld id="{D4198EA9-4F05-4C26-ADFA-1D3F195C16F2}" type="slidenum">
              <a:rPr kumimoji="1" lang="ja-JP" altLang="en-US" smtClean="0"/>
              <a:t>21</a:t>
            </a:fld>
            <a:endParaRPr kumimoji="1" lang="ja-JP" altLang="en-US"/>
          </a:p>
        </p:txBody>
      </p:sp>
      <p:pic>
        <p:nvPicPr>
          <p:cNvPr id="5" name="図 4" descr="食品 が含まれている画像&#10;&#10;自動的に生成された説明">
            <a:extLst>
              <a:ext uri="{FF2B5EF4-FFF2-40B4-BE49-F238E27FC236}">
                <a16:creationId xmlns:a16="http://schemas.microsoft.com/office/drawing/2014/main" id="{290C0197-0182-C046-4F80-56284A492D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4190" y="3569704"/>
            <a:ext cx="4388252" cy="2762469"/>
          </a:xfrm>
          <a:prstGeom prst="rect">
            <a:avLst/>
          </a:prstGeom>
          <a:noFill/>
          <a:ln>
            <a:noFill/>
          </a:ln>
        </p:spPr>
      </p:pic>
      <p:pic>
        <p:nvPicPr>
          <p:cNvPr id="6" name="図 5">
            <a:extLst>
              <a:ext uri="{FF2B5EF4-FFF2-40B4-BE49-F238E27FC236}">
                <a16:creationId xmlns:a16="http://schemas.microsoft.com/office/drawing/2014/main" id="{9DB016B0-6499-0DEC-710A-9393709B9008}"/>
              </a:ext>
            </a:extLst>
          </p:cNvPr>
          <p:cNvPicPr>
            <a:picLocks noChangeAspect="1"/>
          </p:cNvPicPr>
          <p:nvPr/>
        </p:nvPicPr>
        <p:blipFill>
          <a:blip r:embed="rId4"/>
          <a:stretch>
            <a:fillRect/>
          </a:stretch>
        </p:blipFill>
        <p:spPr>
          <a:xfrm>
            <a:off x="7300805" y="981074"/>
            <a:ext cx="2514039" cy="2222501"/>
          </a:xfrm>
          <a:prstGeom prst="rect">
            <a:avLst/>
          </a:prstGeom>
        </p:spPr>
      </p:pic>
      <p:pic>
        <p:nvPicPr>
          <p:cNvPr id="7" name="図 6">
            <a:extLst>
              <a:ext uri="{FF2B5EF4-FFF2-40B4-BE49-F238E27FC236}">
                <a16:creationId xmlns:a16="http://schemas.microsoft.com/office/drawing/2014/main" id="{EDD131CE-F6F6-9A4B-9D95-E64397CC31F0}"/>
              </a:ext>
            </a:extLst>
          </p:cNvPr>
          <p:cNvPicPr>
            <a:picLocks noChangeAspect="1"/>
          </p:cNvPicPr>
          <p:nvPr/>
        </p:nvPicPr>
        <p:blipFill>
          <a:blip r:embed="rId5"/>
          <a:stretch>
            <a:fillRect/>
          </a:stretch>
        </p:blipFill>
        <p:spPr>
          <a:xfrm>
            <a:off x="9524737" y="981074"/>
            <a:ext cx="2514039" cy="2222501"/>
          </a:xfrm>
          <a:prstGeom prst="rect">
            <a:avLst/>
          </a:prstGeom>
        </p:spPr>
      </p:pic>
      <p:sp>
        <p:nvSpPr>
          <p:cNvPr id="8" name="フリーフォーム: 図形 7">
            <a:extLst>
              <a:ext uri="{FF2B5EF4-FFF2-40B4-BE49-F238E27FC236}">
                <a16:creationId xmlns:a16="http://schemas.microsoft.com/office/drawing/2014/main" id="{78304628-1016-3EC1-9033-ADCC31E5D30E}"/>
              </a:ext>
            </a:extLst>
          </p:cNvPr>
          <p:cNvSpPr/>
          <p:nvPr/>
        </p:nvSpPr>
        <p:spPr>
          <a:xfrm rot="18286386">
            <a:off x="10012605" y="1723814"/>
            <a:ext cx="1457054" cy="737019"/>
          </a:xfrm>
          <a:custGeom>
            <a:avLst/>
            <a:gdLst>
              <a:gd name="connsiteX0" fmla="*/ 1719611 w 2108222"/>
              <a:gd name="connsiteY0" fmla="*/ 333016 h 1066398"/>
              <a:gd name="connsiteX1" fmla="*/ 1719611 w 2108222"/>
              <a:gd name="connsiteY1" fmla="*/ 337158 h 1066398"/>
              <a:gd name="connsiteX2" fmla="*/ 2108222 w 2108222"/>
              <a:gd name="connsiteY2" fmla="*/ 896858 h 1066398"/>
              <a:gd name="connsiteX3" fmla="*/ 1864041 w 2108222"/>
              <a:gd name="connsiteY3" fmla="*/ 1066398 h 1066398"/>
              <a:gd name="connsiteX4" fmla="*/ 1561238 w 2108222"/>
              <a:gd name="connsiteY4" fmla="*/ 630284 h 1066398"/>
              <a:gd name="connsiteX5" fmla="*/ 386065 w 2108222"/>
              <a:gd name="connsiteY5" fmla="*/ 630284 h 1066398"/>
              <a:gd name="connsiteX6" fmla="*/ 341425 w 2108222"/>
              <a:gd name="connsiteY6" fmla="*/ 661278 h 1066398"/>
              <a:gd name="connsiteX7" fmla="*/ 0 w 2108222"/>
              <a:gd name="connsiteY7" fmla="*/ 169540 h 1066398"/>
              <a:gd name="connsiteX8" fmla="*/ 244181 w 2108222"/>
              <a:gd name="connsiteY8" fmla="*/ 0 h 1066398"/>
              <a:gd name="connsiteX9" fmla="*/ 475402 w 2108222"/>
              <a:gd name="connsiteY9" fmla="*/ 333016 h 1066398"/>
              <a:gd name="connsiteX10" fmla="*/ 1697659 w 2108222"/>
              <a:gd name="connsiteY10" fmla="*/ 333016 h 1066398"/>
              <a:gd name="connsiteX11" fmla="*/ 1710530 w 2108222"/>
              <a:gd name="connsiteY11" fmla="*/ 324080 h 1066398"/>
              <a:gd name="connsiteX12" fmla="*/ 1716735 w 2108222"/>
              <a:gd name="connsiteY12" fmla="*/ 333016 h 10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8222" h="1066398">
                <a:moveTo>
                  <a:pt x="1719611" y="333016"/>
                </a:moveTo>
                <a:lnTo>
                  <a:pt x="1719611" y="337158"/>
                </a:lnTo>
                <a:lnTo>
                  <a:pt x="2108222" y="896858"/>
                </a:lnTo>
                <a:lnTo>
                  <a:pt x="1864041" y="1066398"/>
                </a:lnTo>
                <a:lnTo>
                  <a:pt x="1561238" y="630284"/>
                </a:lnTo>
                <a:lnTo>
                  <a:pt x="386065" y="630284"/>
                </a:lnTo>
                <a:lnTo>
                  <a:pt x="341425" y="661278"/>
                </a:lnTo>
                <a:lnTo>
                  <a:pt x="0" y="169540"/>
                </a:lnTo>
                <a:lnTo>
                  <a:pt x="244181" y="0"/>
                </a:lnTo>
                <a:lnTo>
                  <a:pt x="475402" y="333016"/>
                </a:lnTo>
                <a:lnTo>
                  <a:pt x="1697659" y="333016"/>
                </a:lnTo>
                <a:lnTo>
                  <a:pt x="1710530" y="324080"/>
                </a:lnTo>
                <a:lnTo>
                  <a:pt x="1716735" y="333016"/>
                </a:ln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Tree>
    <p:extLst>
      <p:ext uri="{BB962C8B-B14F-4D97-AF65-F5344CB8AC3E}">
        <p14:creationId xmlns:p14="http://schemas.microsoft.com/office/powerpoint/2010/main" val="131139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コンテンツ プレースホルダー 6" descr="店の名前が書いてある家&#10;&#10;AI 生成コンテンツは誤りを含む可能性があります。">
            <a:extLst>
              <a:ext uri="{FF2B5EF4-FFF2-40B4-BE49-F238E27FC236}">
                <a16:creationId xmlns:a16="http://schemas.microsoft.com/office/drawing/2014/main" id="{FAFEDE34-FD8C-040F-BD59-CFD7DD06DA25}"/>
              </a:ext>
            </a:extLst>
          </p:cNvPr>
          <p:cNvPicPr>
            <a:picLocks noChangeAspect="1"/>
          </p:cNvPicPr>
          <p:nvPr/>
        </p:nvPicPr>
        <p:blipFill>
          <a:blip r:embed="rId2">
            <a:extLst>
              <a:ext uri="{28A0092B-C50C-407E-A947-70E740481C1C}">
                <a14:useLocalDpi xmlns:a14="http://schemas.microsoft.com/office/drawing/2010/main" val="0"/>
              </a:ext>
            </a:extLst>
          </a:blip>
          <a:srcRect t="8272" r="-1" b="17574"/>
          <a:stretch>
            <a:fillRect/>
          </a:stretch>
        </p:blipFill>
        <p:spPr>
          <a:xfrm>
            <a:off x="1" y="10"/>
            <a:ext cx="6936390" cy="6857990"/>
          </a:xfrm>
          <a:prstGeom prst="rect">
            <a:avLst/>
          </a:prstGeom>
          <a:noFill/>
        </p:spPr>
      </p:pic>
      <p:sp>
        <p:nvSpPr>
          <p:cNvPr id="19" name="Content Placeholder 10">
            <a:extLst>
              <a:ext uri="{FF2B5EF4-FFF2-40B4-BE49-F238E27FC236}">
                <a16:creationId xmlns:a16="http://schemas.microsoft.com/office/drawing/2014/main" id="{52252DDE-9ACB-8352-8D47-8436938A190B}"/>
              </a:ext>
            </a:extLst>
          </p:cNvPr>
          <p:cNvSpPr>
            <a:spLocks noGrp="1"/>
          </p:cNvSpPr>
          <p:nvPr>
            <p:ph sz="half" idx="1"/>
          </p:nvPr>
        </p:nvSpPr>
        <p:spPr>
          <a:xfrm>
            <a:off x="6892992" y="2388478"/>
            <a:ext cx="5339358" cy="2081043"/>
          </a:xfrm>
        </p:spPr>
        <p:txBody>
          <a:bodyPr vert="horz" lIns="91440" tIns="45720" rIns="91440" bIns="45720" rtlCol="0">
            <a:normAutofit/>
          </a:bodyPr>
          <a:lstStyle/>
          <a:p>
            <a:pPr marL="0" indent="0">
              <a:buNone/>
            </a:pPr>
            <a:r>
              <a:rPr lang="en-US" altLang="ja-JP" sz="6600" dirty="0">
                <a:latin typeface="Calibri" panose="020F0502020204030204" pitchFamily="34" charset="0"/>
                <a:ea typeface="Calibri" panose="020F0502020204030204" pitchFamily="34" charset="0"/>
                <a:cs typeface="Calibri" panose="020F0502020204030204" pitchFamily="34" charset="0"/>
              </a:rPr>
              <a:t>Thank</a:t>
            </a:r>
            <a:r>
              <a:rPr lang="ja-JP" altLang="en-US" sz="6600" dirty="0">
                <a:latin typeface="Calibri" panose="020F0502020204030204" pitchFamily="34" charset="0"/>
                <a:cs typeface="Calibri" panose="020F0502020204030204" pitchFamily="34" charset="0"/>
              </a:rPr>
              <a:t> </a:t>
            </a:r>
            <a:r>
              <a:rPr lang="en-US" altLang="ja-JP" sz="6600" dirty="0">
                <a:latin typeface="Calibri" panose="020F0502020204030204" pitchFamily="34" charset="0"/>
                <a:ea typeface="Calibri" panose="020F0502020204030204" pitchFamily="34" charset="0"/>
                <a:cs typeface="Calibri" panose="020F0502020204030204" pitchFamily="34" charset="0"/>
              </a:rPr>
              <a:t>you</a:t>
            </a:r>
            <a:r>
              <a:rPr lang="ja-JP" altLang="en-US" sz="6600" dirty="0">
                <a:latin typeface="Calibri" panose="020F0502020204030204" pitchFamily="34" charset="0"/>
                <a:cs typeface="Calibri" panose="020F0502020204030204" pitchFamily="34" charset="0"/>
              </a:rPr>
              <a:t> </a:t>
            </a:r>
            <a:r>
              <a:rPr lang="en-US" altLang="ja-JP" sz="6600" dirty="0">
                <a:latin typeface="Calibri" panose="020F0502020204030204" pitchFamily="34" charset="0"/>
                <a:ea typeface="Calibri" panose="020F0502020204030204" pitchFamily="34" charset="0"/>
                <a:cs typeface="Calibri" panose="020F0502020204030204" pitchFamily="34" charset="0"/>
              </a:rPr>
              <a:t>for</a:t>
            </a:r>
            <a:r>
              <a:rPr lang="ja-JP" altLang="en-US" sz="6600" dirty="0">
                <a:latin typeface="Calibri" panose="020F0502020204030204" pitchFamily="34" charset="0"/>
                <a:cs typeface="Calibri" panose="020F0502020204030204" pitchFamily="34" charset="0"/>
              </a:rPr>
              <a:t> </a:t>
            </a:r>
            <a:r>
              <a:rPr lang="en-US" altLang="ja-JP" sz="6600" dirty="0">
                <a:latin typeface="Calibri" panose="020F0502020204030204" pitchFamily="34" charset="0"/>
                <a:ea typeface="Calibri" panose="020F0502020204030204" pitchFamily="34" charset="0"/>
                <a:cs typeface="Calibri" panose="020F0502020204030204" pitchFamily="34" charset="0"/>
              </a:rPr>
              <a:t>your</a:t>
            </a:r>
            <a:r>
              <a:rPr lang="ja-JP" altLang="en-US" sz="6600" dirty="0">
                <a:latin typeface="Calibri" panose="020F0502020204030204" pitchFamily="34" charset="0"/>
                <a:cs typeface="Calibri" panose="020F0502020204030204" pitchFamily="34" charset="0"/>
              </a:rPr>
              <a:t> </a:t>
            </a:r>
            <a:r>
              <a:rPr lang="en-US" altLang="ja-JP" sz="6600" dirty="0">
                <a:latin typeface="Calibri" panose="020F0502020204030204" pitchFamily="34" charset="0"/>
                <a:ea typeface="Calibri" panose="020F0502020204030204" pitchFamily="34" charset="0"/>
                <a:cs typeface="Calibri" panose="020F0502020204030204" pitchFamily="34" charset="0"/>
              </a:rPr>
              <a:t>attention!</a:t>
            </a:r>
            <a:endParaRPr lang="en-US" sz="6600" dirty="0">
              <a:latin typeface="Calibri" panose="020F0502020204030204" pitchFamily="34" charset="0"/>
              <a:ea typeface="Calibri" panose="020F0502020204030204" pitchFamily="34" charset="0"/>
              <a:cs typeface="Calibri" panose="020F0502020204030204" pitchFamily="34" charset="0"/>
            </a:endParaRPr>
          </a:p>
        </p:txBody>
      </p:sp>
      <p:sp>
        <p:nvSpPr>
          <p:cNvPr id="4" name="スライド番号プレースホルダー 3" hidden="1">
            <a:extLst>
              <a:ext uri="{FF2B5EF4-FFF2-40B4-BE49-F238E27FC236}">
                <a16:creationId xmlns:a16="http://schemas.microsoft.com/office/drawing/2014/main" id="{8E617E1F-597F-4BE8-2607-5325F2269873}"/>
              </a:ext>
            </a:extLst>
          </p:cNvPr>
          <p:cNvSpPr>
            <a:spLocks noGrp="1"/>
          </p:cNvSpPr>
          <p:nvPr>
            <p:ph type="sldNum" sz="quarter" idx="12"/>
          </p:nvPr>
        </p:nvSpPr>
        <p:spPr/>
        <p:txBody>
          <a:bodyPr/>
          <a:lstStyle/>
          <a:p>
            <a:pPr>
              <a:spcAft>
                <a:spcPts val="600"/>
              </a:spcAft>
            </a:pPr>
            <a:fld id="{D4198EA9-4F05-4C26-ADFA-1D3F195C16F2}" type="slidenum">
              <a:rPr lang="ja-JP" altLang="en-US" smtClean="0"/>
              <a:pPr>
                <a:spcAft>
                  <a:spcPts val="600"/>
                </a:spcAft>
              </a:pPr>
              <a:t>22</a:t>
            </a:fld>
            <a:endParaRPr lang="ja-JP" altLang="en-US"/>
          </a:p>
        </p:txBody>
      </p:sp>
    </p:spTree>
    <p:extLst>
      <p:ext uri="{BB962C8B-B14F-4D97-AF65-F5344CB8AC3E}">
        <p14:creationId xmlns:p14="http://schemas.microsoft.com/office/powerpoint/2010/main" val="343287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B8A342-4E4F-2FBD-FAFE-7D020F950B1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CC0266C-D08A-3043-4C12-1107AB07EBCD}"/>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884A5C6-C59C-DE7A-0364-18D0B9EEA5BE}"/>
              </a:ext>
            </a:extLst>
          </p:cNvPr>
          <p:cNvSpPr>
            <a:spLocks noGrp="1"/>
          </p:cNvSpPr>
          <p:nvPr>
            <p:ph type="sldNum" sz="quarter" idx="12"/>
          </p:nvPr>
        </p:nvSpPr>
        <p:spPr/>
        <p:txBody>
          <a:bodyPr/>
          <a:lstStyle/>
          <a:p>
            <a:fld id="{D4198EA9-4F05-4C26-ADFA-1D3F195C16F2}" type="slidenum">
              <a:rPr kumimoji="1" lang="ja-JP" altLang="en-US" smtClean="0"/>
              <a:t>23</a:t>
            </a:fld>
            <a:endParaRPr kumimoji="1" lang="ja-JP" altLang="en-US"/>
          </a:p>
        </p:txBody>
      </p:sp>
    </p:spTree>
    <p:extLst>
      <p:ext uri="{BB962C8B-B14F-4D97-AF65-F5344CB8AC3E}">
        <p14:creationId xmlns:p14="http://schemas.microsoft.com/office/powerpoint/2010/main" val="2504648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43BF-01CB-355C-119D-FF7EB5838C3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828040C-82BE-1AF4-4AB6-9F2B7637BB7C}"/>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F7D9A8EC-C8F3-AB8A-9615-18DE2E241000}"/>
              </a:ext>
            </a:extLst>
          </p:cNvPr>
          <p:cNvSpPr>
            <a:spLocks noGrp="1"/>
          </p:cNvSpPr>
          <p:nvPr>
            <p:ph idx="1"/>
          </p:nvPr>
        </p:nvSpPr>
        <p:spPr>
          <a:xfrm>
            <a:off x="4722415" y="4385493"/>
            <a:ext cx="4601021" cy="548003"/>
          </a:xfrm>
        </p:spPr>
        <p:txBody>
          <a:bodyPr>
            <a:normAutofit/>
          </a:bodyPr>
          <a:lstStyle/>
          <a:p>
            <a:pPr marL="457200" lvl="1" indent="0">
              <a:lnSpc>
                <a:spcPct val="140000"/>
              </a:lnSpc>
              <a:buNone/>
            </a:pPr>
            <a:r>
              <a:rPr kumimoji="1" lang="en-US" altLang="ja-JP" sz="1600" dirty="0"/>
              <a:t>R.</a:t>
            </a:r>
            <a:r>
              <a:rPr kumimoji="1" lang="ja-JP" altLang="en-US" sz="1600" dirty="0"/>
              <a:t> </a:t>
            </a:r>
            <a:r>
              <a:rPr kumimoji="1" lang="en-US" altLang="ja-JP" sz="1600" dirty="0"/>
              <a:t>C. Asher, J. Inorg. </a:t>
            </a:r>
            <a:r>
              <a:rPr kumimoji="1" lang="en-US" altLang="ja-JP" sz="1600" dirty="0" err="1"/>
              <a:t>Nucl</a:t>
            </a:r>
            <a:r>
              <a:rPr kumimoji="1" lang="en-US" altLang="ja-JP" sz="1600" dirty="0"/>
              <a:t>. Chem.</a:t>
            </a:r>
            <a:r>
              <a:rPr kumimoji="1" lang="ja-JP" altLang="en-US" sz="1600" dirty="0"/>
              <a:t> </a:t>
            </a:r>
            <a:r>
              <a:rPr lang="en-US" altLang="ja-JP" sz="1600" b="1" dirty="0"/>
              <a:t>10</a:t>
            </a:r>
            <a:r>
              <a:rPr lang="en-US" altLang="ja-JP" sz="1600" dirty="0"/>
              <a:t>,</a:t>
            </a:r>
            <a:r>
              <a:rPr lang="ja-JP" altLang="en-US" sz="1600" dirty="0"/>
              <a:t> </a:t>
            </a:r>
            <a:r>
              <a:rPr lang="en-US" altLang="ja-JP" sz="1600" dirty="0"/>
              <a:t>238</a:t>
            </a:r>
            <a:r>
              <a:rPr lang="ja-JP" altLang="en-US" sz="1600" dirty="0"/>
              <a:t> </a:t>
            </a:r>
            <a:r>
              <a:rPr lang="en-US" altLang="ja-JP" sz="1600" dirty="0"/>
              <a:t>(1959).</a:t>
            </a:r>
          </a:p>
        </p:txBody>
      </p:sp>
      <p:sp>
        <p:nvSpPr>
          <p:cNvPr id="4" name="スライド番号プレースホルダー 3">
            <a:extLst>
              <a:ext uri="{FF2B5EF4-FFF2-40B4-BE49-F238E27FC236}">
                <a16:creationId xmlns:a16="http://schemas.microsoft.com/office/drawing/2014/main" id="{BE641DDD-1FA2-2B18-203A-65C5A8CB41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8EA9-4F05-4C26-ADFA-1D3F195C16F2}" type="slidenum">
              <a:rPr kumimoji="1" lang="ja-JP" altLang="en-US" sz="2000" b="0" i="0" u="none" strike="noStrike" kern="1200" cap="none" spc="0" normalizeH="0" baseline="0" noProof="0" smtClean="0">
                <a:ln>
                  <a:noFill/>
                </a:ln>
                <a:solidFill>
                  <a:prstClr val="black">
                    <a:tint val="75000"/>
                  </a:prstClr>
                </a:solidFill>
                <a:effectLst/>
                <a:uLnTx/>
                <a:uFillTx/>
                <a:latin typeface="calib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2000" b="0" i="0" u="none" strike="noStrike" kern="1200" cap="none" spc="0" normalizeH="0" baseline="0" noProof="0">
              <a:ln>
                <a:noFill/>
              </a:ln>
              <a:solidFill>
                <a:prstClr val="black">
                  <a:tint val="75000"/>
                </a:prstClr>
              </a:solidFill>
              <a:effectLst/>
              <a:uLnTx/>
              <a:uFillTx/>
              <a:latin typeface="calibi"/>
              <a:ea typeface="游ゴシック" panose="020B0400000000000000" pitchFamily="50" charset="-128"/>
              <a:cs typeface="+mn-cs"/>
            </a:endParaRPr>
          </a:p>
        </p:txBody>
      </p:sp>
      <p:pic>
        <p:nvPicPr>
          <p:cNvPr id="59" name="図 58">
            <a:extLst>
              <a:ext uri="{FF2B5EF4-FFF2-40B4-BE49-F238E27FC236}">
                <a16:creationId xmlns:a16="http://schemas.microsoft.com/office/drawing/2014/main" id="{A1763343-C629-FFAB-536F-C55ABE3DCFC8}"/>
              </a:ext>
            </a:extLst>
          </p:cNvPr>
          <p:cNvPicPr>
            <a:picLocks noChangeAspect="1"/>
          </p:cNvPicPr>
          <p:nvPr/>
        </p:nvPicPr>
        <p:blipFill>
          <a:blip r:embed="rId3"/>
          <a:stretch>
            <a:fillRect/>
          </a:stretch>
        </p:blipFill>
        <p:spPr>
          <a:xfrm>
            <a:off x="577208" y="1093372"/>
            <a:ext cx="3600000" cy="3182530"/>
          </a:xfrm>
          <a:prstGeom prst="rect">
            <a:avLst/>
          </a:prstGeom>
        </p:spPr>
      </p:pic>
      <p:sp>
        <p:nvSpPr>
          <p:cNvPr id="62" name="四角形: 角を丸くする 61">
            <a:extLst>
              <a:ext uri="{FF2B5EF4-FFF2-40B4-BE49-F238E27FC236}">
                <a16:creationId xmlns:a16="http://schemas.microsoft.com/office/drawing/2014/main" id="{72370753-5148-7315-FA6B-71BD1BCAEF10}"/>
              </a:ext>
            </a:extLst>
          </p:cNvPr>
          <p:cNvSpPr/>
          <p:nvPr/>
        </p:nvSpPr>
        <p:spPr>
          <a:xfrm>
            <a:off x="552812" y="701192"/>
            <a:ext cx="390525" cy="371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2979AA56-D2A1-155A-FC6A-32AF6D9F9E64}"/>
              </a:ext>
            </a:extLst>
          </p:cNvPr>
          <p:cNvSpPr/>
          <p:nvPr/>
        </p:nvSpPr>
        <p:spPr>
          <a:xfrm>
            <a:off x="524237" y="3429000"/>
            <a:ext cx="390525" cy="371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3" name="グループ化 192">
            <a:extLst>
              <a:ext uri="{FF2B5EF4-FFF2-40B4-BE49-F238E27FC236}">
                <a16:creationId xmlns:a16="http://schemas.microsoft.com/office/drawing/2014/main" id="{8F647963-8238-E604-84C2-994050B6B153}"/>
              </a:ext>
            </a:extLst>
          </p:cNvPr>
          <p:cNvGrpSpPr/>
          <p:nvPr/>
        </p:nvGrpSpPr>
        <p:grpSpPr>
          <a:xfrm>
            <a:off x="4698624" y="3385208"/>
            <a:ext cx="4239535" cy="2845676"/>
            <a:chOff x="4916188" y="3771860"/>
            <a:chExt cx="4239535" cy="2845676"/>
          </a:xfrm>
        </p:grpSpPr>
        <p:sp>
          <p:nvSpPr>
            <p:cNvPr id="161" name="楕円 160">
              <a:extLst>
                <a:ext uri="{FF2B5EF4-FFF2-40B4-BE49-F238E27FC236}">
                  <a16:creationId xmlns:a16="http://schemas.microsoft.com/office/drawing/2014/main" id="{3544D669-ACD4-9C75-2BBF-A91869654D13}"/>
                </a:ext>
              </a:extLst>
            </p:cNvPr>
            <p:cNvSpPr>
              <a:spLocks noChangeAspect="1"/>
            </p:cNvSpPr>
            <p:nvPr/>
          </p:nvSpPr>
          <p:spPr>
            <a:xfrm>
              <a:off x="6947321" y="5532453"/>
              <a:ext cx="504000" cy="504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0352D041-1DDC-CE20-25E9-1E06BBFE954B}"/>
                </a:ext>
              </a:extLst>
            </p:cNvPr>
            <p:cNvSpPr>
              <a:spLocks noChangeAspect="1"/>
            </p:cNvSpPr>
            <p:nvPr/>
          </p:nvSpPr>
          <p:spPr>
            <a:xfrm>
              <a:off x="6947321" y="3927918"/>
              <a:ext cx="504000" cy="504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746C8EDA-AEEB-038B-9C03-D49170F7FEB8}"/>
                </a:ext>
              </a:extLst>
            </p:cNvPr>
            <p:cNvSpPr/>
            <p:nvPr/>
          </p:nvSpPr>
          <p:spPr>
            <a:xfrm>
              <a:off x="4916188" y="3964166"/>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4" name="正方形/長方形 163">
              <a:extLst>
                <a:ext uri="{FF2B5EF4-FFF2-40B4-BE49-F238E27FC236}">
                  <a16:creationId xmlns:a16="http://schemas.microsoft.com/office/drawing/2014/main" id="{A3063F32-4149-46EE-8A74-81AAEE07BC72}"/>
                </a:ext>
              </a:extLst>
            </p:cNvPr>
            <p:cNvSpPr/>
            <p:nvPr/>
          </p:nvSpPr>
          <p:spPr>
            <a:xfrm>
              <a:off x="4916188" y="4467963"/>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4415D0FF-5472-8B4A-9C03-B81630984DA0}"/>
                </a:ext>
              </a:extLst>
            </p:cNvPr>
            <p:cNvSpPr/>
            <p:nvPr/>
          </p:nvSpPr>
          <p:spPr>
            <a:xfrm>
              <a:off x="6700120" y="3771860"/>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E8CFDE54-4E98-B7EA-EE8E-E6500EA6665B}"/>
                </a:ext>
              </a:extLst>
            </p:cNvPr>
            <p:cNvSpPr/>
            <p:nvPr/>
          </p:nvSpPr>
          <p:spPr>
            <a:xfrm>
              <a:off x="6700120" y="4467963"/>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7" name="直線コネクタ 166">
              <a:extLst>
                <a:ext uri="{FF2B5EF4-FFF2-40B4-BE49-F238E27FC236}">
                  <a16:creationId xmlns:a16="http://schemas.microsoft.com/office/drawing/2014/main" id="{2A70C2CB-9A05-4709-7AF2-F626684A6ADE}"/>
                </a:ext>
              </a:extLst>
            </p:cNvPr>
            <p:cNvCxnSpPr>
              <a:cxnSpLocks/>
            </p:cNvCxnSpPr>
            <p:nvPr/>
          </p:nvCxnSpPr>
          <p:spPr>
            <a:xfrm>
              <a:off x="5962853" y="4080317"/>
              <a:ext cx="1846111" cy="0"/>
            </a:xfrm>
            <a:prstGeom prst="line">
              <a:avLst/>
            </a:prstGeom>
            <a:ln w="19050" cap="rnd">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68" name="矢印: 右 167">
              <a:extLst>
                <a:ext uri="{FF2B5EF4-FFF2-40B4-BE49-F238E27FC236}">
                  <a16:creationId xmlns:a16="http://schemas.microsoft.com/office/drawing/2014/main" id="{F7A6923A-9D9E-1514-ADD6-D7A1B23FD81A}"/>
                </a:ext>
              </a:extLst>
            </p:cNvPr>
            <p:cNvSpPr/>
            <p:nvPr/>
          </p:nvSpPr>
          <p:spPr>
            <a:xfrm rot="16200000">
              <a:off x="7625425" y="3858337"/>
              <a:ext cx="16777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a:extLst>
                <a:ext uri="{FF2B5EF4-FFF2-40B4-BE49-F238E27FC236}">
                  <a16:creationId xmlns:a16="http://schemas.microsoft.com/office/drawing/2014/main" id="{584678C2-9BC4-529B-4CD7-4592DEA5A62F}"/>
                </a:ext>
              </a:extLst>
            </p:cNvPr>
            <p:cNvSpPr txBox="1"/>
            <p:nvPr/>
          </p:nvSpPr>
          <p:spPr>
            <a:xfrm>
              <a:off x="7831321" y="3771860"/>
              <a:ext cx="1324402"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+0.115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70" name="直線矢印コネクタ 169">
              <a:extLst>
                <a:ext uri="{FF2B5EF4-FFF2-40B4-BE49-F238E27FC236}">
                  <a16:creationId xmlns:a16="http://schemas.microsoft.com/office/drawing/2014/main" id="{0D2B538F-580B-9A5A-4B68-54F4AA588942}"/>
                </a:ext>
              </a:extLst>
            </p:cNvPr>
            <p:cNvCxnSpPr>
              <a:cxnSpLocks/>
            </p:cNvCxnSpPr>
            <p:nvPr/>
          </p:nvCxnSpPr>
          <p:spPr>
            <a:xfrm>
              <a:off x="4977024" y="4071963"/>
              <a:ext cx="0" cy="396000"/>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テキスト ボックス 170">
              <a:extLst>
                <a:ext uri="{FF2B5EF4-FFF2-40B4-BE49-F238E27FC236}">
                  <a16:creationId xmlns:a16="http://schemas.microsoft.com/office/drawing/2014/main" id="{67E2727F-05F1-4BA2-8B70-09CE7B2C8387}"/>
                </a:ext>
              </a:extLst>
            </p:cNvPr>
            <p:cNvSpPr txBox="1"/>
            <p:nvPr/>
          </p:nvSpPr>
          <p:spPr>
            <a:xfrm>
              <a:off x="4939979" y="4091257"/>
              <a:ext cx="1146468"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0.335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72" name="テキスト ボックス 171">
              <a:extLst>
                <a:ext uri="{FF2B5EF4-FFF2-40B4-BE49-F238E27FC236}">
                  <a16:creationId xmlns:a16="http://schemas.microsoft.com/office/drawing/2014/main" id="{CCC1E007-2573-DCBA-89C1-8336D7B080CD}"/>
                </a:ext>
              </a:extLst>
            </p:cNvPr>
            <p:cNvSpPr txBox="1"/>
            <p:nvPr/>
          </p:nvSpPr>
          <p:spPr>
            <a:xfrm>
              <a:off x="5219786" y="4569145"/>
              <a:ext cx="1731564" cy="369332"/>
            </a:xfrm>
            <a:prstGeom prst="rect">
              <a:avLst/>
            </a:prstGeom>
            <a:noFill/>
          </p:spPr>
          <p:txBody>
            <a:bodyPr wrap="none" rtlCol="0">
              <a:spAutoFit/>
            </a:bodyPr>
            <a:lstStyle/>
            <a:p>
              <a:r>
                <a:rPr kumimoji="1" lang="en-US" altLang="ja-JP" dirty="0"/>
                <a:t>previous study</a:t>
              </a:r>
              <a:endParaRPr kumimoji="1" lang="ja-JP" altLang="en-US" dirty="0"/>
            </a:p>
          </p:txBody>
        </p:sp>
        <p:sp>
          <p:nvSpPr>
            <p:cNvPr id="173" name="正方形/長方形 172">
              <a:extLst>
                <a:ext uri="{FF2B5EF4-FFF2-40B4-BE49-F238E27FC236}">
                  <a16:creationId xmlns:a16="http://schemas.microsoft.com/office/drawing/2014/main" id="{66951616-AB42-1C8F-E3BE-4FD30334EDD8}"/>
                </a:ext>
              </a:extLst>
            </p:cNvPr>
            <p:cNvSpPr/>
            <p:nvPr/>
          </p:nvSpPr>
          <p:spPr>
            <a:xfrm>
              <a:off x="4916188" y="5486722"/>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C52F0304-9EF8-ED3D-927B-9F8D6E8B72CF}"/>
                </a:ext>
              </a:extLst>
            </p:cNvPr>
            <p:cNvSpPr/>
            <p:nvPr/>
          </p:nvSpPr>
          <p:spPr>
            <a:xfrm>
              <a:off x="4916188" y="6142919"/>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正方形/長方形 174">
              <a:extLst>
                <a:ext uri="{FF2B5EF4-FFF2-40B4-BE49-F238E27FC236}">
                  <a16:creationId xmlns:a16="http://schemas.microsoft.com/office/drawing/2014/main" id="{0BA1AEC5-31EC-4B18-2EF2-1EE022E1A494}"/>
                </a:ext>
              </a:extLst>
            </p:cNvPr>
            <p:cNvSpPr/>
            <p:nvPr/>
          </p:nvSpPr>
          <p:spPr>
            <a:xfrm>
              <a:off x="6700120" y="5294416"/>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a:extLst>
                <a:ext uri="{FF2B5EF4-FFF2-40B4-BE49-F238E27FC236}">
                  <a16:creationId xmlns:a16="http://schemas.microsoft.com/office/drawing/2014/main" id="{DB576F9F-EBF3-E672-C4B5-A50363651604}"/>
                </a:ext>
              </a:extLst>
            </p:cNvPr>
            <p:cNvSpPr/>
            <p:nvPr/>
          </p:nvSpPr>
          <p:spPr>
            <a:xfrm>
              <a:off x="6700120" y="6142919"/>
              <a:ext cx="1032558" cy="1161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7" name="直線コネクタ 176">
              <a:extLst>
                <a:ext uri="{FF2B5EF4-FFF2-40B4-BE49-F238E27FC236}">
                  <a16:creationId xmlns:a16="http://schemas.microsoft.com/office/drawing/2014/main" id="{5261777F-8CFF-5DD8-35C8-2B1F583DD165}"/>
                </a:ext>
              </a:extLst>
            </p:cNvPr>
            <p:cNvCxnSpPr>
              <a:cxnSpLocks/>
            </p:cNvCxnSpPr>
            <p:nvPr/>
          </p:nvCxnSpPr>
          <p:spPr>
            <a:xfrm>
              <a:off x="5962853" y="5602873"/>
              <a:ext cx="1846111" cy="0"/>
            </a:xfrm>
            <a:prstGeom prst="line">
              <a:avLst/>
            </a:prstGeom>
            <a:ln w="19050" cap="rnd">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78" name="矢印: 右 177">
              <a:extLst>
                <a:ext uri="{FF2B5EF4-FFF2-40B4-BE49-F238E27FC236}">
                  <a16:creationId xmlns:a16="http://schemas.microsoft.com/office/drawing/2014/main" id="{A40C3C73-3823-819E-C4D7-73B6ABF2D712}"/>
                </a:ext>
              </a:extLst>
            </p:cNvPr>
            <p:cNvSpPr/>
            <p:nvPr/>
          </p:nvSpPr>
          <p:spPr>
            <a:xfrm rot="16200000">
              <a:off x="7625425" y="5380893"/>
              <a:ext cx="167779" cy="2679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テキスト ボックス 178">
              <a:extLst>
                <a:ext uri="{FF2B5EF4-FFF2-40B4-BE49-F238E27FC236}">
                  <a16:creationId xmlns:a16="http://schemas.microsoft.com/office/drawing/2014/main" id="{9CCE54EB-54A6-965C-40A9-8B66BBB7F393}"/>
                </a:ext>
              </a:extLst>
            </p:cNvPr>
            <p:cNvSpPr txBox="1"/>
            <p:nvPr/>
          </p:nvSpPr>
          <p:spPr>
            <a:xfrm>
              <a:off x="7831321" y="5294416"/>
              <a:ext cx="1324402" cy="369332"/>
            </a:xfrm>
            <a:prstGeom prst="rect">
              <a:avLst/>
            </a:prstGeom>
            <a:noFill/>
          </p:spPr>
          <p:txBody>
            <a:bodyPr wrap="none" rtlCol="0">
              <a:spAutoFit/>
            </a:bodyPr>
            <a:lstStyle/>
            <a:p>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+0.115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80" name="直線矢印コネクタ 179">
              <a:extLst>
                <a:ext uri="{FF2B5EF4-FFF2-40B4-BE49-F238E27FC236}">
                  <a16:creationId xmlns:a16="http://schemas.microsoft.com/office/drawing/2014/main" id="{C85777F4-460A-5DE9-46B8-E0A2C7F9B9BB}"/>
                </a:ext>
              </a:extLst>
            </p:cNvPr>
            <p:cNvCxnSpPr>
              <a:cxnSpLocks/>
            </p:cNvCxnSpPr>
            <p:nvPr/>
          </p:nvCxnSpPr>
          <p:spPr>
            <a:xfrm>
              <a:off x="4973935" y="5618627"/>
              <a:ext cx="3089" cy="520482"/>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1" name="テキスト ボックス 180">
                  <a:extLst>
                    <a:ext uri="{FF2B5EF4-FFF2-40B4-BE49-F238E27FC236}">
                      <a16:creationId xmlns:a16="http://schemas.microsoft.com/office/drawing/2014/main" id="{CC141D28-8DE2-FA0F-900D-DD30023A0202}"/>
                    </a:ext>
                  </a:extLst>
                </p:cNvPr>
                <p:cNvSpPr txBox="1"/>
                <p:nvPr/>
              </p:nvSpPr>
              <p:spPr>
                <a:xfrm>
                  <a:off x="5044405" y="5737338"/>
                  <a:ext cx="935769" cy="369332"/>
                </a:xfrm>
                <a:prstGeom prst="rect">
                  <a:avLst/>
                </a:prstGeom>
                <a:noFill/>
              </p:spPr>
              <p:txBody>
                <a:bodyPr wrap="none" rtlCol="0">
                  <a:spAutoFit/>
                </a:bodyPr>
                <a:lstStyle/>
                <a:p>
                  <a14:m>
                    <m:oMath xmlns:m="http://schemas.openxmlformats.org/officeDocument/2006/math">
                      <m:sSub>
                        <m:sSubPr>
                          <m:ctrlPr>
                            <a:rPr kumimoji="1" lang="en-US" altLang="ja-JP" i="1" smtClean="0">
                              <a:latin typeface="Cambria Math" panose="02040503050406030204" pitchFamily="18" charset="0"/>
                              <a:ea typeface="Arial Unicode MS" panose="020B0604020202020204" pitchFamily="50" charset="-128"/>
                              <a:cs typeface="Arial Unicode MS" panose="020B0604020202020204" pitchFamily="50" charset="-128"/>
                            </a:rPr>
                          </m:ctrlPr>
                        </m:sSubPr>
                        <m:e>
                          <m:r>
                            <a:rPr kumimoji="1" lang="en-US" altLang="ja-JP" b="0" i="1" smtClean="0">
                              <a:latin typeface="Cambria Math" panose="02040503050406030204" pitchFamily="18" charset="0"/>
                              <a:ea typeface="Arial Unicode MS" panose="020B0604020202020204" pitchFamily="50" charset="-128"/>
                              <a:cs typeface="Arial Unicode MS" panose="020B0604020202020204" pitchFamily="50" charset="-128"/>
                            </a:rPr>
                            <m:t>𝐿</m:t>
                          </m:r>
                        </m:e>
                        <m:sub>
                          <m:r>
                            <m:rPr>
                              <m:sty m:val="p"/>
                            </m:rPr>
                            <a:rPr kumimoji="1" lang="en-US" altLang="ja-JP" b="0" i="0" smtClean="0">
                              <a:latin typeface="Cambria Math" panose="02040503050406030204" pitchFamily="18" charset="0"/>
                              <a:ea typeface="Arial Unicode MS" panose="020B0604020202020204" pitchFamily="50" charset="-128"/>
                              <a:cs typeface="Arial Unicode MS" panose="020B0604020202020204" pitchFamily="50" charset="-128"/>
                            </a:rPr>
                            <m:t>ini</m:t>
                          </m:r>
                        </m:sub>
                      </m:sSub>
                    </m:oMath>
                  </a14:m>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mc:Choice>
          <mc:Fallback xmlns="">
            <p:sp>
              <p:nvSpPr>
                <p:cNvPr id="181" name="テキスト ボックス 180">
                  <a:extLst>
                    <a:ext uri="{FF2B5EF4-FFF2-40B4-BE49-F238E27FC236}">
                      <a16:creationId xmlns:a16="http://schemas.microsoft.com/office/drawing/2014/main" id="{89825C95-C4A2-5115-DAEE-80A8B93A2111}"/>
                    </a:ext>
                  </a:extLst>
                </p:cNvPr>
                <p:cNvSpPr txBox="1">
                  <a:spLocks noRot="1" noChangeAspect="1" noMove="1" noResize="1" noEditPoints="1" noAdjustHandles="1" noChangeArrowheads="1" noChangeShapeType="1" noTextEdit="1"/>
                </p:cNvSpPr>
                <p:nvPr/>
              </p:nvSpPr>
              <p:spPr>
                <a:xfrm>
                  <a:off x="5044405" y="5737338"/>
                  <a:ext cx="935769" cy="369332"/>
                </a:xfrm>
                <a:prstGeom prst="rect">
                  <a:avLst/>
                </a:prstGeom>
                <a:blipFill>
                  <a:blip r:embed="rId5"/>
                  <a:stretch>
                    <a:fillRect t="-8197" r="-3896" b="-24590"/>
                  </a:stretch>
                </a:blipFill>
              </p:spPr>
              <p:txBody>
                <a:bodyPr/>
                <a:lstStyle/>
                <a:p>
                  <a:r>
                    <a:rPr lang="ja-JP" altLang="en-US">
                      <a:noFill/>
                    </a:rPr>
                    <a:t> </a:t>
                  </a:r>
                </a:p>
              </p:txBody>
            </p:sp>
          </mc:Fallback>
        </mc:AlternateContent>
        <p:sp>
          <p:nvSpPr>
            <p:cNvPr id="182" name="テキスト ボックス 181">
              <a:extLst>
                <a:ext uri="{FF2B5EF4-FFF2-40B4-BE49-F238E27FC236}">
                  <a16:creationId xmlns:a16="http://schemas.microsoft.com/office/drawing/2014/main" id="{B24A5227-78C1-307C-546E-2A9E83CF9433}"/>
                </a:ext>
              </a:extLst>
            </p:cNvPr>
            <p:cNvSpPr txBox="1"/>
            <p:nvPr/>
          </p:nvSpPr>
          <p:spPr>
            <a:xfrm>
              <a:off x="5669753" y="6248204"/>
              <a:ext cx="1451038" cy="369332"/>
            </a:xfrm>
            <a:prstGeom prst="rect">
              <a:avLst/>
            </a:prstGeom>
            <a:noFill/>
          </p:spPr>
          <p:txBody>
            <a:bodyPr wrap="none" rtlCol="0">
              <a:spAutoFit/>
            </a:bodyPr>
            <a:lstStyle/>
            <a:p>
              <a:r>
                <a:rPr kumimoji="1" lang="en-US" altLang="ja-JP" dirty="0"/>
                <a:t>this study</a:t>
              </a:r>
              <a:endParaRPr kumimoji="1" lang="ja-JP" altLang="en-US" dirty="0"/>
            </a:p>
          </p:txBody>
        </p:sp>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E2B331F6-206D-CAB0-D99E-710811E85D34}"/>
                    </a:ext>
                  </a:extLst>
                </p:cNvPr>
                <p:cNvSpPr txBox="1"/>
                <p:nvPr/>
              </p:nvSpPr>
              <p:spPr>
                <a:xfrm>
                  <a:off x="7561698" y="5737338"/>
                  <a:ext cx="938911" cy="369332"/>
                </a:xfrm>
                <a:prstGeom prst="rect">
                  <a:avLst/>
                </a:prstGeom>
                <a:noFill/>
              </p:spPr>
              <p:txBody>
                <a:bodyPr wrap="none" rtlCol="0">
                  <a:spAutoFit/>
                </a:bodyPr>
                <a:lstStyle/>
                <a:p>
                  <a14:m>
                    <m:oMath xmlns:m="http://schemas.openxmlformats.org/officeDocument/2006/math">
                      <m:sSub>
                        <m:sSubPr>
                          <m:ctrlPr>
                            <a:rPr kumimoji="1" lang="en-US" altLang="ja-JP" i="1" smtClean="0">
                              <a:latin typeface="Cambria Math" panose="02040503050406030204" pitchFamily="18" charset="0"/>
                              <a:ea typeface="Arial Unicode MS" panose="020B0604020202020204" pitchFamily="50" charset="-128"/>
                              <a:cs typeface="Arial Unicode MS" panose="020B0604020202020204" pitchFamily="50" charset="-128"/>
                            </a:rPr>
                          </m:ctrlPr>
                        </m:sSubPr>
                        <m:e>
                          <m:r>
                            <a:rPr kumimoji="1" lang="en-US" altLang="ja-JP" b="0" i="1" smtClean="0">
                              <a:latin typeface="Cambria Math" panose="02040503050406030204" pitchFamily="18" charset="0"/>
                              <a:ea typeface="Arial Unicode MS" panose="020B0604020202020204" pitchFamily="50" charset="-128"/>
                              <a:cs typeface="Arial Unicode MS" panose="020B0604020202020204" pitchFamily="50" charset="-128"/>
                            </a:rPr>
                            <m:t>𝐿</m:t>
                          </m:r>
                        </m:e>
                        <m:sub>
                          <m:r>
                            <m:rPr>
                              <m:sty m:val="p"/>
                            </m:rPr>
                            <a:rPr kumimoji="1" lang="en-US" altLang="ja-JP" b="0" i="0" smtClean="0">
                              <a:latin typeface="Cambria Math" panose="02040503050406030204" pitchFamily="18" charset="0"/>
                              <a:ea typeface="Arial Unicode MS" panose="020B0604020202020204" pitchFamily="50" charset="-128"/>
                              <a:cs typeface="Arial Unicode MS" panose="020B0604020202020204" pitchFamily="50" charset="-128"/>
                            </a:rPr>
                            <m:t>Na</m:t>
                          </m:r>
                        </m:sub>
                      </m:sSub>
                    </m:oMath>
                  </a14:m>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 nm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mc:Choice>
          <mc:Fallback xmlns="">
            <p:sp>
              <p:nvSpPr>
                <p:cNvPr id="183" name="テキスト ボックス 182">
                  <a:extLst>
                    <a:ext uri="{FF2B5EF4-FFF2-40B4-BE49-F238E27FC236}">
                      <a16:creationId xmlns:a16="http://schemas.microsoft.com/office/drawing/2014/main" id="{C50A2CB0-4B9E-C8EB-453B-AF6A73DEB868}"/>
                    </a:ext>
                  </a:extLst>
                </p:cNvPr>
                <p:cNvSpPr txBox="1">
                  <a:spLocks noRot="1" noChangeAspect="1" noMove="1" noResize="1" noEditPoints="1" noAdjustHandles="1" noChangeArrowheads="1" noChangeShapeType="1" noTextEdit="1"/>
                </p:cNvSpPr>
                <p:nvPr/>
              </p:nvSpPr>
              <p:spPr>
                <a:xfrm>
                  <a:off x="7561698" y="5737338"/>
                  <a:ext cx="938911" cy="369332"/>
                </a:xfrm>
                <a:prstGeom prst="rect">
                  <a:avLst/>
                </a:prstGeom>
                <a:blipFill>
                  <a:blip r:embed="rId6"/>
                  <a:stretch>
                    <a:fillRect t="-8197" r="-3896" b="-24590"/>
                  </a:stretch>
                </a:blipFill>
              </p:spPr>
              <p:txBody>
                <a:bodyPr/>
                <a:lstStyle/>
                <a:p>
                  <a:r>
                    <a:rPr lang="ja-JP" altLang="en-US">
                      <a:noFill/>
                    </a:rPr>
                    <a:t> </a:t>
                  </a:r>
                </a:p>
              </p:txBody>
            </p:sp>
          </mc:Fallback>
        </mc:AlternateContent>
        <p:cxnSp>
          <p:nvCxnSpPr>
            <p:cNvPr id="184" name="直線矢印コネクタ 183">
              <a:extLst>
                <a:ext uri="{FF2B5EF4-FFF2-40B4-BE49-F238E27FC236}">
                  <a16:creationId xmlns:a16="http://schemas.microsoft.com/office/drawing/2014/main" id="{C5AC4489-56CD-A2C0-E8D0-0676A5BF848B}"/>
                </a:ext>
              </a:extLst>
            </p:cNvPr>
            <p:cNvCxnSpPr>
              <a:cxnSpLocks/>
            </p:cNvCxnSpPr>
            <p:nvPr/>
          </p:nvCxnSpPr>
          <p:spPr>
            <a:xfrm flipH="1">
              <a:off x="7492731" y="5414842"/>
              <a:ext cx="0" cy="720000"/>
            </a:xfrm>
            <a:prstGeom prst="straightConnector1">
              <a:avLst/>
            </a:prstGeom>
            <a:ln w="28575">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2" name="フリーフォーム: 図形 191">
            <a:extLst>
              <a:ext uri="{FF2B5EF4-FFF2-40B4-BE49-F238E27FC236}">
                <a16:creationId xmlns:a16="http://schemas.microsoft.com/office/drawing/2014/main" id="{4B6E82F4-1C47-725C-3B5F-253B90588E97}"/>
              </a:ext>
            </a:extLst>
          </p:cNvPr>
          <p:cNvSpPr/>
          <p:nvPr/>
        </p:nvSpPr>
        <p:spPr>
          <a:xfrm rot="18286386">
            <a:off x="1276561" y="2156587"/>
            <a:ext cx="2108222" cy="1066398"/>
          </a:xfrm>
          <a:custGeom>
            <a:avLst/>
            <a:gdLst>
              <a:gd name="connsiteX0" fmla="*/ 1719611 w 2108222"/>
              <a:gd name="connsiteY0" fmla="*/ 333016 h 1066398"/>
              <a:gd name="connsiteX1" fmla="*/ 1719611 w 2108222"/>
              <a:gd name="connsiteY1" fmla="*/ 337158 h 1066398"/>
              <a:gd name="connsiteX2" fmla="*/ 2108222 w 2108222"/>
              <a:gd name="connsiteY2" fmla="*/ 896858 h 1066398"/>
              <a:gd name="connsiteX3" fmla="*/ 1864041 w 2108222"/>
              <a:gd name="connsiteY3" fmla="*/ 1066398 h 1066398"/>
              <a:gd name="connsiteX4" fmla="*/ 1561238 w 2108222"/>
              <a:gd name="connsiteY4" fmla="*/ 630284 h 1066398"/>
              <a:gd name="connsiteX5" fmla="*/ 386065 w 2108222"/>
              <a:gd name="connsiteY5" fmla="*/ 630284 h 1066398"/>
              <a:gd name="connsiteX6" fmla="*/ 341425 w 2108222"/>
              <a:gd name="connsiteY6" fmla="*/ 661278 h 1066398"/>
              <a:gd name="connsiteX7" fmla="*/ 0 w 2108222"/>
              <a:gd name="connsiteY7" fmla="*/ 169540 h 1066398"/>
              <a:gd name="connsiteX8" fmla="*/ 244181 w 2108222"/>
              <a:gd name="connsiteY8" fmla="*/ 0 h 1066398"/>
              <a:gd name="connsiteX9" fmla="*/ 475402 w 2108222"/>
              <a:gd name="connsiteY9" fmla="*/ 333016 h 1066398"/>
              <a:gd name="connsiteX10" fmla="*/ 1697659 w 2108222"/>
              <a:gd name="connsiteY10" fmla="*/ 333016 h 1066398"/>
              <a:gd name="connsiteX11" fmla="*/ 1710530 w 2108222"/>
              <a:gd name="connsiteY11" fmla="*/ 324080 h 1066398"/>
              <a:gd name="connsiteX12" fmla="*/ 1716735 w 2108222"/>
              <a:gd name="connsiteY12" fmla="*/ 333016 h 10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8222" h="1066398">
                <a:moveTo>
                  <a:pt x="1719611" y="333016"/>
                </a:moveTo>
                <a:lnTo>
                  <a:pt x="1719611" y="337158"/>
                </a:lnTo>
                <a:lnTo>
                  <a:pt x="2108222" y="896858"/>
                </a:lnTo>
                <a:lnTo>
                  <a:pt x="1864041" y="1066398"/>
                </a:lnTo>
                <a:lnTo>
                  <a:pt x="1561238" y="630284"/>
                </a:lnTo>
                <a:lnTo>
                  <a:pt x="386065" y="630284"/>
                </a:lnTo>
                <a:lnTo>
                  <a:pt x="341425" y="661278"/>
                </a:lnTo>
                <a:lnTo>
                  <a:pt x="0" y="169540"/>
                </a:lnTo>
                <a:lnTo>
                  <a:pt x="244181" y="0"/>
                </a:lnTo>
                <a:lnTo>
                  <a:pt x="475402" y="333016"/>
                </a:lnTo>
                <a:lnTo>
                  <a:pt x="1697659" y="333016"/>
                </a:lnTo>
                <a:lnTo>
                  <a:pt x="1710530" y="324080"/>
                </a:lnTo>
                <a:lnTo>
                  <a:pt x="1716735" y="333016"/>
                </a:ln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0" name="テキスト ボックス 199">
            <a:extLst>
              <a:ext uri="{FF2B5EF4-FFF2-40B4-BE49-F238E27FC236}">
                <a16:creationId xmlns:a16="http://schemas.microsoft.com/office/drawing/2014/main" id="{CB76BD2E-E42E-3BEE-2ACD-7F7A44BC9C05}"/>
              </a:ext>
            </a:extLst>
          </p:cNvPr>
          <p:cNvSpPr txBox="1"/>
          <p:nvPr/>
        </p:nvSpPr>
        <p:spPr>
          <a:xfrm>
            <a:off x="4404231" y="1004204"/>
            <a:ext cx="2805383" cy="1631216"/>
          </a:xfrm>
          <a:prstGeom prst="rect">
            <a:avLst/>
          </a:prstGeom>
          <a:noFill/>
        </p:spPr>
        <p:txBody>
          <a:bodyPr wrap="none" rtlCol="0">
            <a:spAutoFit/>
          </a:bodyPr>
          <a:lstStyle/>
          <a:p>
            <a:r>
              <a:rPr lang="en-US" altLang="ja-JP" sz="2000" b="1" dirty="0">
                <a:latin typeface="Calibri" panose="020F0502020204030204" pitchFamily="34" charset="0"/>
                <a:ea typeface="Calibri" panose="020F0502020204030204" pitchFamily="34" charset="0"/>
                <a:cs typeface="Calibri" panose="020F0502020204030204" pitchFamily="34" charset="0"/>
              </a:rPr>
              <a:t>WANS:</a:t>
            </a:r>
          </a:p>
          <a:p>
            <a:r>
              <a:rPr lang="en-US" altLang="ja-JP" sz="2000" dirty="0">
                <a:latin typeface="Calibri" panose="020F0502020204030204" pitchFamily="34" charset="0"/>
                <a:ea typeface="Calibri" panose="020F0502020204030204" pitchFamily="34" charset="0"/>
                <a:cs typeface="Calibri" panose="020F0502020204030204" pitchFamily="34" charset="0"/>
              </a:rPr>
              <a:t>  7.5 &lt; </a:t>
            </a:r>
            <a:r>
              <a:rPr lang="en-US" altLang="ja-JP" sz="2000" i="1" dirty="0">
                <a:latin typeface="Calibri" panose="020F0502020204030204" pitchFamily="34" charset="0"/>
                <a:ea typeface="Calibri" panose="020F0502020204030204" pitchFamily="34" charset="0"/>
                <a:cs typeface="Calibri" panose="020F0502020204030204" pitchFamily="34" charset="0"/>
              </a:rPr>
              <a:t>t</a:t>
            </a:r>
            <a:r>
              <a:rPr lang="en-US" altLang="ja-JP" sz="2000" dirty="0">
                <a:latin typeface="Calibri" panose="020F0502020204030204" pitchFamily="34" charset="0"/>
                <a:ea typeface="Calibri" panose="020F0502020204030204" pitchFamily="34" charset="0"/>
                <a:cs typeface="Calibri" panose="020F0502020204030204" pitchFamily="34" charset="0"/>
              </a:rPr>
              <a:t> &lt; ~36h: </a:t>
            </a:r>
          </a:p>
          <a:p>
            <a:r>
              <a:rPr lang="en-US" altLang="ja-JP" sz="2000" dirty="0">
                <a:latin typeface="Calibri" panose="020F0502020204030204" pitchFamily="34" charset="0"/>
                <a:ea typeface="Calibri" panose="020F0502020204030204" pitchFamily="34" charset="0"/>
                <a:cs typeface="Calibri" panose="020F0502020204030204" pitchFamily="34" charset="0"/>
              </a:rPr>
              <a:t>	increase linearly</a:t>
            </a:r>
          </a:p>
          <a:p>
            <a:r>
              <a:rPr lang="en-US" altLang="ja-JP" sz="2000" dirty="0">
                <a:latin typeface="Calibri" panose="020F0502020204030204" pitchFamily="34" charset="0"/>
                <a:ea typeface="Calibri" panose="020F0502020204030204" pitchFamily="34" charset="0"/>
                <a:cs typeface="Calibri" panose="020F0502020204030204" pitchFamily="34" charset="0"/>
              </a:rPr>
              <a:t>  t &gt; 36 h: </a:t>
            </a:r>
          </a:p>
          <a:p>
            <a:r>
              <a:rPr lang="en-US" altLang="ja-JP" sz="2000" dirty="0">
                <a:latin typeface="Calibri" panose="020F0502020204030204" pitchFamily="34" charset="0"/>
                <a:ea typeface="Calibri" panose="020F0502020204030204" pitchFamily="34" charset="0"/>
                <a:cs typeface="Calibri" panose="020F0502020204030204" pitchFamily="34" charset="0"/>
              </a:rPr>
              <a:t>	almost constant</a:t>
            </a:r>
            <a:endParaRPr kumimoji="1" lang="ja-JP"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5292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E733-EA86-AEDB-5EC7-8CC8D356FB0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6A3B5A4-F106-2F2B-CEB3-34176E711AE3}"/>
              </a:ext>
            </a:extLst>
          </p:cNvPr>
          <p:cNvSpPr>
            <a:spLocks noGrp="1"/>
          </p:cNvSpPr>
          <p:nvPr>
            <p:ph type="title"/>
          </p:nvPr>
        </p:nvSpPr>
        <p:spPr/>
        <p:txBody>
          <a:bodyPr/>
          <a:lstStyle/>
          <a:p>
            <a:r>
              <a:rPr kumimoji="1" lang="en-US" altLang="ja-JP"/>
              <a:t>Crystal structures and electrochemical meas.</a:t>
            </a:r>
            <a:endParaRPr kumimoji="1" lang="ja-JP" altLang="en-US"/>
          </a:p>
        </p:txBody>
      </p:sp>
      <p:sp>
        <p:nvSpPr>
          <p:cNvPr id="4" name="スライド番号プレースホルダー 3">
            <a:extLst>
              <a:ext uri="{FF2B5EF4-FFF2-40B4-BE49-F238E27FC236}">
                <a16:creationId xmlns:a16="http://schemas.microsoft.com/office/drawing/2014/main" id="{30054170-C073-8AC3-E4D6-8ECD164FDDE7}"/>
              </a:ext>
            </a:extLst>
          </p:cNvPr>
          <p:cNvSpPr>
            <a:spLocks noGrp="1"/>
          </p:cNvSpPr>
          <p:nvPr>
            <p:ph type="sldNum" sz="quarter" idx="12"/>
          </p:nvPr>
        </p:nvSpPr>
        <p:spPr/>
        <p:txBody>
          <a:bodyPr/>
          <a:lstStyle/>
          <a:p>
            <a:fld id="{D4198EA9-4F05-4C26-ADFA-1D3F195C16F2}" type="slidenum">
              <a:rPr lang="ja-JP" altLang="en-US" smtClean="0"/>
              <a:pPr/>
              <a:t>25</a:t>
            </a:fld>
            <a:endParaRPr lang="ja-JP" altLang="en-US"/>
          </a:p>
        </p:txBody>
      </p:sp>
      <p:pic>
        <p:nvPicPr>
          <p:cNvPr id="1026" name="Picture 2" descr="Figure 2">
            <a:extLst>
              <a:ext uri="{FF2B5EF4-FFF2-40B4-BE49-F238E27FC236}">
                <a16:creationId xmlns:a16="http://schemas.microsoft.com/office/drawing/2014/main" id="{10ECD203-94F4-DB8D-3031-B4A59C2C3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71" y="1474236"/>
            <a:ext cx="4913847" cy="3490598"/>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5;p7">
            <a:extLst>
              <a:ext uri="{FF2B5EF4-FFF2-40B4-BE49-F238E27FC236}">
                <a16:creationId xmlns:a16="http://schemas.microsoft.com/office/drawing/2014/main" id="{D2818557-E770-DBAF-B868-E3157F4B2670}"/>
              </a:ext>
            </a:extLst>
          </p:cNvPr>
          <p:cNvSpPr txBox="1"/>
          <p:nvPr/>
        </p:nvSpPr>
        <p:spPr>
          <a:xfrm>
            <a:off x="1228858" y="5649402"/>
            <a:ext cx="9734283" cy="1200288"/>
          </a:xfrm>
          <a:prstGeom prst="rect">
            <a:avLst/>
          </a:prstGeom>
          <a:noFill/>
          <a:ln>
            <a:noFill/>
          </a:ln>
        </p:spPr>
        <p:txBody>
          <a:bodyPr spcFirstLastPara="1" wrap="square" lIns="91425" tIns="45700" rIns="91425" bIns="45700" anchor="t" anchorCtr="0">
            <a:spAutoFit/>
          </a:bodyPr>
          <a:lstStyle/>
          <a:p>
            <a:r>
              <a:rPr lang="en-US" sz="2400">
                <a:latin typeface="calibi"/>
                <a:ea typeface="Arial"/>
                <a:cs typeface="Arial"/>
                <a:sym typeface="Arial"/>
              </a:rPr>
              <a:t>According to operando XRD using a half battery with Na metal as the counter electrode, </a:t>
            </a:r>
            <a:r>
              <a:rPr lang="en-US" sz="2400" b="1">
                <a:latin typeface="calibi"/>
                <a:ea typeface="Arial"/>
                <a:cs typeface="Arial"/>
                <a:sym typeface="Arial"/>
              </a:rPr>
              <a:t>the P2 type is stable </a:t>
            </a:r>
            <a:r>
              <a:rPr lang="en-US" sz="2400">
                <a:latin typeface="calibi"/>
                <a:ea typeface="Arial"/>
                <a:cs typeface="Arial"/>
                <a:sym typeface="Arial"/>
              </a:rPr>
              <a:t>upon charging, while the </a:t>
            </a:r>
            <a:r>
              <a:rPr lang="en-US" sz="2400" b="1">
                <a:latin typeface="calibi"/>
                <a:ea typeface="Arial"/>
                <a:cs typeface="Arial"/>
                <a:sym typeface="Arial"/>
              </a:rPr>
              <a:t>O3 type changes to the P type</a:t>
            </a:r>
            <a:r>
              <a:rPr lang="en-US" sz="2400">
                <a:latin typeface="calibi"/>
                <a:ea typeface="Arial"/>
                <a:cs typeface="Arial"/>
                <a:sym typeface="Arial"/>
              </a:rPr>
              <a:t> upon charging.</a:t>
            </a:r>
          </a:p>
        </p:txBody>
      </p:sp>
      <p:sp>
        <p:nvSpPr>
          <p:cNvPr id="6" name="Google Shape;169;p7">
            <a:extLst>
              <a:ext uri="{FF2B5EF4-FFF2-40B4-BE49-F238E27FC236}">
                <a16:creationId xmlns:a16="http://schemas.microsoft.com/office/drawing/2014/main" id="{116412A6-2241-0A55-0CE3-3283B227D7BC}"/>
              </a:ext>
            </a:extLst>
          </p:cNvPr>
          <p:cNvSpPr txBox="1"/>
          <p:nvPr/>
        </p:nvSpPr>
        <p:spPr>
          <a:xfrm>
            <a:off x="1145518" y="5192171"/>
            <a:ext cx="5619177" cy="338554"/>
          </a:xfrm>
          <a:prstGeom prst="rect">
            <a:avLst/>
          </a:prstGeom>
          <a:noFill/>
          <a:ln>
            <a:noFill/>
          </a:ln>
        </p:spPr>
        <p:txBody>
          <a:bodyPr spcFirstLastPara="1" wrap="square" lIns="91425" tIns="45700" rIns="91425" bIns="45700" anchor="t" anchorCtr="0">
            <a:spAutoFit/>
          </a:bodyPr>
          <a:lstStyle/>
          <a:p>
            <a:r>
              <a:rPr lang="en-US" sz="1600">
                <a:latin typeface="calibi"/>
                <a:ea typeface="Arial"/>
                <a:cs typeface="Arial"/>
                <a:sym typeface="Arial"/>
              </a:rPr>
              <a:t>R. Berthelot et al., Nature Mater. </a:t>
            </a:r>
            <a:r>
              <a:rPr lang="en-US" sz="1600" b="1">
                <a:latin typeface="calibi"/>
                <a:ea typeface="Arial"/>
                <a:cs typeface="Arial"/>
                <a:sym typeface="Arial"/>
              </a:rPr>
              <a:t>10</a:t>
            </a:r>
            <a:r>
              <a:rPr lang="en-US" sz="1600">
                <a:latin typeface="calibi"/>
                <a:ea typeface="Arial"/>
                <a:cs typeface="Arial"/>
                <a:sym typeface="Arial"/>
              </a:rPr>
              <a:t>, 74 (2011).</a:t>
            </a:r>
            <a:endParaRPr sz="1600">
              <a:latin typeface="calibi"/>
              <a:ea typeface="Arial"/>
              <a:cs typeface="Arial"/>
              <a:sym typeface="Arial"/>
            </a:endParaRPr>
          </a:p>
        </p:txBody>
      </p:sp>
      <p:sp>
        <p:nvSpPr>
          <p:cNvPr id="7" name="Google Shape;170;p7">
            <a:extLst>
              <a:ext uri="{FF2B5EF4-FFF2-40B4-BE49-F238E27FC236}">
                <a16:creationId xmlns:a16="http://schemas.microsoft.com/office/drawing/2014/main" id="{18A955F4-B7B1-6A64-0E01-84418CBCF030}"/>
              </a:ext>
            </a:extLst>
          </p:cNvPr>
          <p:cNvSpPr txBox="1"/>
          <p:nvPr/>
        </p:nvSpPr>
        <p:spPr>
          <a:xfrm>
            <a:off x="6937898" y="5201480"/>
            <a:ext cx="3803031" cy="338554"/>
          </a:xfrm>
          <a:prstGeom prst="rect">
            <a:avLst/>
          </a:prstGeom>
          <a:noFill/>
          <a:ln>
            <a:noFill/>
          </a:ln>
        </p:spPr>
        <p:txBody>
          <a:bodyPr spcFirstLastPara="1" wrap="square" lIns="91425" tIns="45700" rIns="91425" bIns="45700" anchor="t" anchorCtr="0">
            <a:spAutoFit/>
          </a:bodyPr>
          <a:lstStyle/>
          <a:p>
            <a:r>
              <a:rPr lang="en-US" sz="1600">
                <a:latin typeface="calibi"/>
                <a:ea typeface="Arial"/>
                <a:cs typeface="Arial"/>
                <a:sym typeface="Arial"/>
              </a:rPr>
              <a:t>Y. Lei et al., Chem. Mater. </a:t>
            </a:r>
            <a:r>
              <a:rPr lang="en-US" sz="1600" b="1">
                <a:latin typeface="calibi"/>
                <a:ea typeface="Arial"/>
                <a:cs typeface="Arial"/>
                <a:sym typeface="Arial"/>
              </a:rPr>
              <a:t>26</a:t>
            </a:r>
            <a:r>
              <a:rPr lang="en-US" sz="1600">
                <a:latin typeface="calibi"/>
                <a:ea typeface="Arial"/>
                <a:cs typeface="Arial"/>
                <a:sym typeface="Arial"/>
              </a:rPr>
              <a:t>, 5288 (2014).</a:t>
            </a:r>
            <a:endParaRPr sz="1600">
              <a:latin typeface="calibi"/>
              <a:ea typeface="Arial"/>
              <a:cs typeface="Arial"/>
              <a:sym typeface="Arial"/>
            </a:endParaRPr>
          </a:p>
        </p:txBody>
      </p:sp>
      <p:pic>
        <p:nvPicPr>
          <p:cNvPr id="8" name="Google Shape;171;p7" descr="page5image12198848">
            <a:extLst>
              <a:ext uri="{FF2B5EF4-FFF2-40B4-BE49-F238E27FC236}">
                <a16:creationId xmlns:a16="http://schemas.microsoft.com/office/drawing/2014/main" id="{0F71BDBF-2991-C525-9D05-0AEB7DD98ED7}"/>
              </a:ext>
            </a:extLst>
          </p:cNvPr>
          <p:cNvPicPr preferRelativeResize="0"/>
          <p:nvPr/>
        </p:nvPicPr>
        <p:blipFill rotWithShape="1">
          <a:blip r:embed="rId3">
            <a:alphaModFix/>
          </a:blip>
          <a:srcRect/>
          <a:stretch/>
        </p:blipFill>
        <p:spPr>
          <a:xfrm>
            <a:off x="6459986" y="1474236"/>
            <a:ext cx="4631611" cy="3570200"/>
          </a:xfrm>
          <a:prstGeom prst="rect">
            <a:avLst/>
          </a:prstGeom>
          <a:noFill/>
          <a:ln>
            <a:noFill/>
          </a:ln>
        </p:spPr>
      </p:pic>
      <p:sp>
        <p:nvSpPr>
          <p:cNvPr id="9" name="Google Shape;173;p7">
            <a:extLst>
              <a:ext uri="{FF2B5EF4-FFF2-40B4-BE49-F238E27FC236}">
                <a16:creationId xmlns:a16="http://schemas.microsoft.com/office/drawing/2014/main" id="{3BC63813-36DF-397C-C3C8-7DF8109ECBEF}"/>
              </a:ext>
            </a:extLst>
          </p:cNvPr>
          <p:cNvSpPr txBox="1"/>
          <p:nvPr/>
        </p:nvSpPr>
        <p:spPr>
          <a:xfrm>
            <a:off x="2560963" y="1017005"/>
            <a:ext cx="1323017" cy="52318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r>
              <a:rPr lang="en-US" sz="2800">
                <a:solidFill>
                  <a:srgbClr val="0432FF"/>
                </a:solidFill>
                <a:latin typeface="calibi"/>
                <a:ea typeface="Arial"/>
                <a:cs typeface="Arial"/>
                <a:sym typeface="Arial"/>
              </a:rPr>
              <a:t>P2-type</a:t>
            </a:r>
            <a:endParaRPr sz="2800">
              <a:latin typeface="calibi"/>
            </a:endParaRPr>
          </a:p>
        </p:txBody>
      </p:sp>
      <p:sp>
        <p:nvSpPr>
          <p:cNvPr id="10" name="Google Shape;173;p7">
            <a:extLst>
              <a:ext uri="{FF2B5EF4-FFF2-40B4-BE49-F238E27FC236}">
                <a16:creationId xmlns:a16="http://schemas.microsoft.com/office/drawing/2014/main" id="{7B2FF2E1-78C0-B011-B3F4-79A877DC93AB}"/>
              </a:ext>
            </a:extLst>
          </p:cNvPr>
          <p:cNvSpPr txBox="1"/>
          <p:nvPr/>
        </p:nvSpPr>
        <p:spPr>
          <a:xfrm>
            <a:off x="8004455" y="1017005"/>
            <a:ext cx="1388120" cy="52318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r>
              <a:rPr lang="en-US" sz="2800">
                <a:solidFill>
                  <a:srgbClr val="0432FF"/>
                </a:solidFill>
                <a:latin typeface="calibi"/>
                <a:ea typeface="Arial"/>
                <a:cs typeface="Arial"/>
                <a:sym typeface="Arial"/>
              </a:rPr>
              <a:t>O3-type</a:t>
            </a:r>
            <a:endParaRPr sz="2800">
              <a:latin typeface="calibi"/>
            </a:endParaRPr>
          </a:p>
        </p:txBody>
      </p:sp>
    </p:spTree>
    <p:extLst>
      <p:ext uri="{BB962C8B-B14F-4D97-AF65-F5344CB8AC3E}">
        <p14:creationId xmlns:p14="http://schemas.microsoft.com/office/powerpoint/2010/main" val="78292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B6E00-07D5-DD5F-1BE4-E347360CC92B}"/>
              </a:ext>
            </a:extLst>
          </p:cNvPr>
          <p:cNvSpPr>
            <a:spLocks noGrp="1"/>
          </p:cNvSpPr>
          <p:nvPr>
            <p:ph type="title"/>
          </p:nvPr>
        </p:nvSpPr>
        <p:spPr/>
        <p:txBody>
          <a:bodyPr/>
          <a:lstStyle/>
          <a:p>
            <a:r>
              <a:rPr kumimoji="1" lang="en-US" altLang="ja-JP"/>
              <a:t>Results in SOC 75%</a:t>
            </a:r>
            <a:endParaRPr kumimoji="1" lang="ja-JP" altLang="en-US"/>
          </a:p>
        </p:txBody>
      </p:sp>
      <p:pic>
        <p:nvPicPr>
          <p:cNvPr id="5" name="コンテンツ プレースホルダー 4" descr="グラフ, 散布図&#10;&#10;自動的に生成された説明">
            <a:extLst>
              <a:ext uri="{FF2B5EF4-FFF2-40B4-BE49-F238E27FC236}">
                <a16:creationId xmlns:a16="http://schemas.microsoft.com/office/drawing/2014/main" id="{771B373A-7A10-0859-8FF3-C939E94DC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103" y="1177363"/>
            <a:ext cx="2749960" cy="5495204"/>
          </a:xfr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5995038-12F4-F2E6-4A2F-E4EEA1182F5C}"/>
                  </a:ext>
                </a:extLst>
              </p:cNvPr>
              <p:cNvSpPr txBox="1"/>
              <p:nvPr/>
            </p:nvSpPr>
            <p:spPr>
              <a:xfrm>
                <a:off x="3096063" y="1887086"/>
                <a:ext cx="5483232" cy="11104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𝐿𝐹</m:t>
                          </m:r>
                        </m:sub>
                      </m:sSub>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e>
                      </m:d>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𝐾𝑇</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sSup>
                        <m:s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𝐺</m:t>
                          </m:r>
                        </m:e>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𝐷𝐺𝐾𝑇</m:t>
                          </m:r>
                        </m:sup>
                      </m:sSup>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ja-JP" altLang="en-US" sz="2400" b="0" i="1" u="none" strike="noStrike" kern="1200" cap="none" spc="0" normalizeH="0" baseline="0" noProof="0" smtClean="0">
                              <a:ln>
                                <a:noFill/>
                              </a:ln>
                              <a:solidFill>
                                <a:srgbClr val="FF0000"/>
                              </a:solidFill>
                              <a:effectLst/>
                              <a:uLnTx/>
                              <a:uFillTx/>
                              <a:latin typeface="Cambria Math" panose="02040503050406030204" pitchFamily="18" charset="0"/>
                            </a:rPr>
                            <m:t>𝜈</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𝐿𝐹</m:t>
                              </m:r>
                            </m:sub>
                          </m:sSub>
                        </m:e>
                      </m:d>
                    </m:oMath>
                  </m:oMathPara>
                </a14:m>
                <a:endPar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ゴシック" panose="020B0400000000000000" pitchFamily="50" charset="-128"/>
                  <a:cs typeface="+mn-cs"/>
                </a:endParaRPr>
              </a:p>
              <a:p>
                <a:pPr lvl="0">
                  <a:defRPr/>
                </a:pPr>
                <a:r>
                  <a:rPr kumimoji="1" lang="en-US" altLang="ja-JP"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14:m>
                  <m:oMath xmlns:m="http://schemas.openxmlformats.org/officeDocument/2006/math">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𝐴</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𝐾𝑇</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𝐺</m:t>
                        </m:r>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𝐷𝐺𝐾𝑇</m:t>
                        </m:r>
                      </m:sup>
                    </m:sSup>
                    <m:d>
                      <m:d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𝑡</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lang="ja-JP" altLang="en-US" sz="2400" i="1" smtClean="0">
                            <a:solidFill>
                              <a:srgbClr val="FF0000"/>
                            </a:solidFill>
                            <a:latin typeface="Cambria Math" panose="02040503050406030204" pitchFamily="18" charset="0"/>
                          </a:rPr>
                          <m:t>𝜈</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𝐻</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𝐿𝐹</m:t>
                            </m:r>
                          </m:sub>
                        </m:sSub>
                      </m:e>
                    </m:d>
                  </m:oMath>
                </a14:m>
                <a:endPar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𝐵𝐺</m:t>
                          </m:r>
                        </m:sub>
                      </m:sSub>
                    </m:oMath>
                  </m:oMathPara>
                </a14:m>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mc:Choice>
        <mc:Fallback xmlns="">
          <p:sp>
            <p:nvSpPr>
              <p:cNvPr id="8" name="テキスト ボックス 7">
                <a:extLst>
                  <a:ext uri="{FF2B5EF4-FFF2-40B4-BE49-F238E27FC236}">
                    <a16:creationId xmlns:a16="http://schemas.microsoft.com/office/drawing/2014/main" id="{95995038-12F4-F2E6-4A2F-E4EEA1182F5C}"/>
                  </a:ext>
                </a:extLst>
              </p:cNvPr>
              <p:cNvSpPr txBox="1">
                <a:spLocks noRot="1" noChangeAspect="1" noMove="1" noResize="1" noEditPoints="1" noAdjustHandles="1" noChangeArrowheads="1" noChangeShapeType="1" noTextEdit="1"/>
              </p:cNvSpPr>
              <p:nvPr/>
            </p:nvSpPr>
            <p:spPr>
              <a:xfrm>
                <a:off x="3096063" y="1887086"/>
                <a:ext cx="5483232" cy="1110432"/>
              </a:xfrm>
              <a:prstGeom prst="rect">
                <a:avLst/>
              </a:prstGeom>
              <a:blipFill>
                <a:blip r:embed="rId3"/>
                <a:stretch>
                  <a:fillRect b="-3846"/>
                </a:stretch>
              </a:blipFill>
            </p:spPr>
            <p:txBody>
              <a:bodyPr/>
              <a:lstStyle/>
              <a:p>
                <a:r>
                  <a:rPr lang="en-US">
                    <a:noFill/>
                  </a:rPr>
                  <a:t> </a:t>
                </a:r>
              </a:p>
            </p:txBody>
          </p:sp>
        </mc:Fallback>
      </mc:AlternateContent>
      <p:sp>
        <p:nvSpPr>
          <p:cNvPr id="9" name="テキスト ボックス 8">
            <a:extLst>
              <a:ext uri="{FF2B5EF4-FFF2-40B4-BE49-F238E27FC236}">
                <a16:creationId xmlns:a16="http://schemas.microsoft.com/office/drawing/2014/main" id="{248EA483-C1A3-AAB6-D70C-AEB8E41F717A}"/>
              </a:ext>
            </a:extLst>
          </p:cNvPr>
          <p:cNvSpPr txBox="1"/>
          <p:nvPr/>
        </p:nvSpPr>
        <p:spPr>
          <a:xfrm>
            <a:off x="3476483" y="3093898"/>
            <a:ext cx="50160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l-GR" altLang="ja-JP" sz="2000" b="0" i="1"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Δ</a:t>
            </a:r>
            <a:r>
              <a:rPr kumimoji="1" lang="en-US" altLang="ja-JP" sz="2000" b="0" i="0" u="none" strike="noStrike" kern="120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 </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Distribution width of nuclear magnetic field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l-GR" altLang="ja-JP" sz="2000" b="0" i="1" u="none" strike="noStrike" kern="1200" cap="none" spc="0" normalizeH="0" baseline="0" noProof="0">
                <a:ln>
                  <a:noFill/>
                </a:ln>
                <a:solidFill>
                  <a:srgbClr val="FF0000"/>
                </a:solidFill>
                <a:effectLst/>
                <a:uLnTx/>
                <a:uFillTx/>
                <a:latin typeface="Calibri" panose="020F0502020204030204" pitchFamily="34" charset="0"/>
                <a:ea typeface="游ゴシック" panose="020B0400000000000000" pitchFamily="50" charset="-128"/>
                <a:cs typeface="Calibri" panose="020F0502020204030204" pitchFamily="34" charset="0"/>
              </a:rPr>
              <a:t>ν</a:t>
            </a:r>
            <a:r>
              <a:rPr kumimoji="1" lang="en-US" altLang="ja-JP" sz="2000" b="0" i="0" u="none" strike="noStrike" kern="1200" cap="none" spc="0" normalizeH="0" baseline="0" noProof="0">
                <a:ln>
                  <a:noFill/>
                </a:ln>
                <a:solidFill>
                  <a:srgbClr val="FF0000"/>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000" b="0" i="0" u="none" strike="noStrike" kern="1200" cap="none" spc="0" normalizeH="0" baseline="0" noProof="0">
                <a:ln>
                  <a:noFill/>
                </a:ln>
                <a:solidFill>
                  <a:srgbClr val="FF0000"/>
                </a:solidFill>
                <a:effectLst/>
                <a:uLnTx/>
                <a:uFillTx/>
                <a:latin typeface="calibi"/>
                <a:ea typeface="游ゴシック" panose="020B0400000000000000" pitchFamily="50" charset="-128"/>
                <a:cs typeface="+mn-cs"/>
              </a:rPr>
              <a:t>: hopping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A</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 Asymmetry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a:solidFill>
                  <a:prstClr val="black"/>
                </a:solidFill>
                <a:latin typeface="calibi"/>
                <a:ea typeface="游ゴシック" panose="020B0400000000000000" pitchFamily="50" charset="-128"/>
              </a:rPr>
              <a:t>     </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(Volume fraction of the component)</a:t>
            </a:r>
            <a:endParaRPr kumimoji="1" lang="ja-JP" altLang="en-US"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pic>
        <p:nvPicPr>
          <p:cNvPr id="11" name="図 10" descr="グラフ, 散布図&#10;&#10;自動的に生成された説明">
            <a:extLst>
              <a:ext uri="{FF2B5EF4-FFF2-40B4-BE49-F238E27FC236}">
                <a16:creationId xmlns:a16="http://schemas.microsoft.com/office/drawing/2014/main" id="{95DD0931-5434-72A8-2E10-AAACBAF73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987" y="1036187"/>
            <a:ext cx="2944450" cy="5691930"/>
          </a:xfrm>
          <a:prstGeom prst="rect">
            <a:avLst/>
          </a:prstGeom>
        </p:spPr>
      </p:pic>
      <p:sp>
        <p:nvSpPr>
          <p:cNvPr id="7" name="テキスト ボックス 6">
            <a:extLst>
              <a:ext uri="{FF2B5EF4-FFF2-40B4-BE49-F238E27FC236}">
                <a16:creationId xmlns:a16="http://schemas.microsoft.com/office/drawing/2014/main" id="{E9720DC8-1853-4794-9011-74C53C1A8556}"/>
              </a:ext>
            </a:extLst>
          </p:cNvPr>
          <p:cNvSpPr txBox="1"/>
          <p:nvPr/>
        </p:nvSpPr>
        <p:spPr>
          <a:xfrm>
            <a:off x="3317596" y="4923214"/>
            <a:ext cx="53338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ri" panose="020F0502020204030204" pitchFamily="34" charset="0"/>
                <a:ea typeface="游ゴシック" panose="020B0400000000000000" pitchFamily="50" charset="-128"/>
                <a:cs typeface="Calibri" panose="020F0502020204030204" pitchFamily="34" charset="0"/>
              </a:rPr>
              <a:t>Fitting ZF, LF 5G, and LF 10G data at each temperature using above functions considering  common parameters, we can estimate the </a:t>
            </a:r>
            <a:r>
              <a:rPr kumimoji="1" lang="el-GR" altLang="ja-JP" sz="2400" b="0" i="1" u="none" strike="noStrike" kern="1200" cap="none" spc="0" normalizeH="0" baseline="0" noProof="0">
                <a:ln>
                  <a:noFill/>
                </a:ln>
                <a:solidFill>
                  <a:prstClr val="black"/>
                </a:solidFill>
                <a:effectLst>
                  <a:glow rad="127000">
                    <a:prstClr val="white"/>
                  </a:glow>
                </a:effectLst>
                <a:uLnTx/>
                <a:uFillTx/>
                <a:latin typeface="Calibri" panose="020F0502020204030204" pitchFamily="34" charset="0"/>
                <a:ea typeface="游ゴシック" panose="020B0400000000000000" pitchFamily="50" charset="-128"/>
                <a:cs typeface="Calibri" panose="020F0502020204030204" pitchFamily="34" charset="0"/>
              </a:rPr>
              <a:t>Δ</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l-GR" altLang="ja-JP" sz="2400" b="0" i="1" u="none" strike="noStrike" kern="1200" cap="none" spc="0" normalizeH="0" baseline="0" noProof="0">
                <a:ln>
                  <a:noFill/>
                </a:ln>
                <a:solidFill>
                  <a:prstClr val="black"/>
                </a:solidFill>
                <a:effectLst>
                  <a:glow rad="127000">
                    <a:prstClr val="white"/>
                  </a:glow>
                </a:effectLst>
                <a:uLnTx/>
                <a:uFillTx/>
                <a:latin typeface="Calibri" panose="020F0502020204030204" pitchFamily="34" charset="0"/>
                <a:ea typeface="游ゴシック" panose="020B0400000000000000" pitchFamily="50" charset="-128"/>
                <a:cs typeface="Calibri" panose="020F0502020204030204" pitchFamily="34" charset="0"/>
              </a:rPr>
              <a:t>ν</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ri" panose="020F0502020204030204" pitchFamily="34" charset="0"/>
                <a:ea typeface="游ゴシック" panose="020B0400000000000000" pitchFamily="50" charset="-128"/>
                <a:cs typeface="Calibri" panose="020F0502020204030204" pitchFamily="34" charset="0"/>
              </a:rPr>
              <a:t>, and </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A</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a:t>
            </a:r>
            <a:endParaRPr kumimoji="1" lang="ja-JP" altLang="en-US"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endParaRPr>
          </a:p>
        </p:txBody>
      </p:sp>
      <p:pic>
        <p:nvPicPr>
          <p:cNvPr id="10" name="図 9" descr="ダイアグラム&#10;&#10;自動的に生成された説明">
            <a:extLst>
              <a:ext uri="{FF2B5EF4-FFF2-40B4-BE49-F238E27FC236}">
                <a16:creationId xmlns:a16="http://schemas.microsoft.com/office/drawing/2014/main" id="{95BFD47E-38F3-64B5-026F-8DDE8DD1A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061" y="303936"/>
            <a:ext cx="1585158" cy="1200762"/>
          </a:xfrm>
          <a:prstGeom prst="rect">
            <a:avLst/>
          </a:prstGeom>
        </p:spPr>
      </p:pic>
      <p:sp>
        <p:nvSpPr>
          <p:cNvPr id="3" name="スライド番号プレースホルダー 2">
            <a:extLst>
              <a:ext uri="{FF2B5EF4-FFF2-40B4-BE49-F238E27FC236}">
                <a16:creationId xmlns:a16="http://schemas.microsoft.com/office/drawing/2014/main" id="{61841CAC-6C48-5D16-BD5E-CFF7AB3E46A4}"/>
              </a:ext>
            </a:extLst>
          </p:cNvPr>
          <p:cNvSpPr>
            <a:spLocks noGrp="1"/>
          </p:cNvSpPr>
          <p:nvPr>
            <p:ph type="sldNum" sz="quarter" idx="12"/>
          </p:nvPr>
        </p:nvSpPr>
        <p:spPr/>
        <p:txBody>
          <a:bodyPr/>
          <a:lstStyle/>
          <a:p>
            <a:fld id="{D4198EA9-4F05-4C26-ADFA-1D3F195C16F2}" type="slidenum">
              <a:rPr kumimoji="1" lang="ja-JP" altLang="en-US" smtClean="0"/>
              <a:t>26</a:t>
            </a:fld>
            <a:endParaRPr kumimoji="1" lang="ja-JP" altLang="en-US"/>
          </a:p>
        </p:txBody>
      </p:sp>
    </p:spTree>
    <p:extLst>
      <p:ext uri="{BB962C8B-B14F-4D97-AF65-F5344CB8AC3E}">
        <p14:creationId xmlns:p14="http://schemas.microsoft.com/office/powerpoint/2010/main" val="20068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C41DD8-4928-F743-2E43-6BC17B2F85DA}"/>
              </a:ext>
            </a:extLst>
          </p:cNvPr>
          <p:cNvSpPr>
            <a:spLocks noGrp="1"/>
          </p:cNvSpPr>
          <p:nvPr>
            <p:ph type="title"/>
          </p:nvPr>
        </p:nvSpPr>
        <p:spPr>
          <a:xfrm>
            <a:off x="838200" y="365126"/>
            <a:ext cx="7494037" cy="717828"/>
          </a:xfrm>
        </p:spPr>
        <p:txBody>
          <a:bodyPr/>
          <a:lstStyle/>
          <a:p>
            <a:r>
              <a:rPr kumimoji="1" lang="en-US" altLang="ja-JP"/>
              <a:t>Results</a:t>
            </a:r>
            <a:endParaRPr kumimoji="1" lang="ja-JP" altLang="en-US"/>
          </a:p>
        </p:txBody>
      </p:sp>
      <p:pic>
        <p:nvPicPr>
          <p:cNvPr id="6" name="コンテンツ プレースホルダー 5" descr="グラフ, 散布図&#10;&#10;自動的に生成された説明">
            <a:extLst>
              <a:ext uri="{FF2B5EF4-FFF2-40B4-BE49-F238E27FC236}">
                <a16:creationId xmlns:a16="http://schemas.microsoft.com/office/drawing/2014/main" id="{A4349369-CF49-B6B1-0D77-910BA02DB7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7290"/>
            <a:ext cx="2902434" cy="5610710"/>
          </a:xfrm>
        </p:spPr>
      </p:pic>
      <p:pic>
        <p:nvPicPr>
          <p:cNvPr id="4" name="図 3" descr="グラフ, 散布図&#10;&#10;自動的に生成された説明">
            <a:extLst>
              <a:ext uri="{FF2B5EF4-FFF2-40B4-BE49-F238E27FC236}">
                <a16:creationId xmlns:a16="http://schemas.microsoft.com/office/drawing/2014/main" id="{F025B58D-10ED-ED1F-DE12-9DAC62082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326" y="1247290"/>
            <a:ext cx="2902434" cy="5610708"/>
          </a:xfrm>
          <a:prstGeom prst="rect">
            <a:avLst/>
          </a:prstGeom>
        </p:spPr>
      </p:pic>
      <p:pic>
        <p:nvPicPr>
          <p:cNvPr id="8" name="図 7">
            <a:extLst>
              <a:ext uri="{FF2B5EF4-FFF2-40B4-BE49-F238E27FC236}">
                <a16:creationId xmlns:a16="http://schemas.microsoft.com/office/drawing/2014/main" id="{C43C7033-720C-FEB3-2AF5-009680EED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809" y="1247292"/>
            <a:ext cx="2902434" cy="5610708"/>
          </a:xfrm>
          <a:prstGeom prst="rect">
            <a:avLst/>
          </a:prstGeom>
        </p:spPr>
      </p:pic>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7D2E612-A07B-E367-97E8-E3226670A8E3}"/>
                  </a:ext>
                </a:extLst>
              </p:cNvPr>
              <p:cNvSpPr txBox="1"/>
              <p:nvPr/>
            </p:nvSpPr>
            <p:spPr>
              <a:xfrm>
                <a:off x="9285959" y="1327500"/>
                <a:ext cx="2740302" cy="10082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𝐷</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𝑁𝑎</m:t>
                          </m:r>
                        </m:sub>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𝐽</m:t>
                          </m:r>
                        </m:sup>
                      </m:sSub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e>
                          <m:f>
                            <m:f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den>
                          </m:f>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𝑍</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sSubSup>
                            <m:sSub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r>
                            <a:rPr kumimoji="1" lang="ja-JP" altLang="en-US"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𝜈</m:t>
                          </m:r>
                        </m:e>
                      </m:nary>
                    </m:oMath>
                  </m:oMathPara>
                </a14:m>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27D2E612-A07B-E367-97E8-E3226670A8E3}"/>
                  </a:ext>
                </a:extLst>
              </p:cNvPr>
              <p:cNvSpPr txBox="1">
                <a:spLocks noRot="1" noChangeAspect="1" noMove="1" noResize="1" noEditPoints="1" noAdjustHandles="1" noChangeArrowheads="1" noChangeShapeType="1" noTextEdit="1"/>
              </p:cNvSpPr>
              <p:nvPr/>
            </p:nvSpPr>
            <p:spPr>
              <a:xfrm>
                <a:off x="9285959" y="1327500"/>
                <a:ext cx="2740302" cy="1008225"/>
              </a:xfrm>
              <a:prstGeom prst="rect">
                <a:avLst/>
              </a:prstGeom>
              <a:blipFill>
                <a:blip r:embed="rId6"/>
                <a:stretch>
                  <a:fillRect/>
                </a:stretch>
              </a:blipFill>
            </p:spPr>
            <p:txBody>
              <a:bodyPr/>
              <a:lstStyle/>
              <a:p>
                <a:r>
                  <a:rPr lang="en-US">
                    <a:noFill/>
                  </a:rPr>
                  <a:t> </a:t>
                </a:r>
              </a:p>
            </p:txBody>
          </p:sp>
        </mc:Fallback>
      </mc:AlternateContent>
      <p:sp>
        <p:nvSpPr>
          <p:cNvPr id="10" name="テキスト ボックス 9">
            <a:extLst>
              <a:ext uri="{FF2B5EF4-FFF2-40B4-BE49-F238E27FC236}">
                <a16:creationId xmlns:a16="http://schemas.microsoft.com/office/drawing/2014/main" id="{DF7E5D16-FBAA-589C-48F1-04C136B87EC5}"/>
              </a:ext>
            </a:extLst>
          </p:cNvPr>
          <p:cNvSpPr txBox="1"/>
          <p:nvPr/>
        </p:nvSpPr>
        <p:spPr>
          <a:xfrm>
            <a:off x="8901810" y="697792"/>
            <a:ext cx="32975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Self-diffusion coefficient</a:t>
            </a:r>
            <a:endParaRPr kumimoji="1" lang="ja-JP" altLang="en-US"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B8AA309-4D66-FC56-01C8-0CA566FF9B2C}"/>
              </a:ext>
            </a:extLst>
          </p:cNvPr>
          <p:cNvSpPr txBox="1"/>
          <p:nvPr/>
        </p:nvSpPr>
        <p:spPr>
          <a:xfrm>
            <a:off x="9335085" y="2570847"/>
            <a:ext cx="25479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N</a:t>
            </a:r>
            <a:r>
              <a:rPr kumimoji="1" lang="en-US" altLang="ja-JP" sz="2000" b="0" i="1" u="none" strike="noStrike" kern="1200" cap="none" spc="0" normalizeH="0" baseline="-25000" noProof="0">
                <a:ln>
                  <a:noFill/>
                </a:ln>
                <a:solidFill>
                  <a:prstClr val="black"/>
                </a:solidFill>
                <a:effectLst/>
                <a:uLnTx/>
                <a:uFillTx/>
                <a:latin typeface="calibi"/>
                <a:ea typeface="游ゴシック" panose="020B0400000000000000" pitchFamily="50" charset="-128"/>
                <a:cs typeface="+mn-cs"/>
              </a:rPr>
              <a:t>i</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 number of Na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err="1">
                <a:ln>
                  <a:noFill/>
                </a:ln>
                <a:solidFill>
                  <a:prstClr val="black"/>
                </a:solidFill>
                <a:effectLst/>
                <a:uLnTx/>
                <a:uFillTx/>
                <a:latin typeface="calibi"/>
                <a:ea typeface="游ゴシック" panose="020B0400000000000000" pitchFamily="50" charset="-128"/>
                <a:cs typeface="+mn-cs"/>
              </a:rPr>
              <a:t>Z</a:t>
            </a:r>
            <a:r>
              <a:rPr kumimoji="1" lang="en-US" altLang="ja-JP" sz="2000" b="0" i="1" u="none" strike="noStrike" kern="1200" cap="none" spc="0" normalizeH="0" baseline="-25000" noProof="0" err="1">
                <a:ln>
                  <a:noFill/>
                </a:ln>
                <a:solidFill>
                  <a:prstClr val="black"/>
                </a:solidFill>
                <a:effectLst/>
                <a:uLnTx/>
                <a:uFillTx/>
                <a:latin typeface="calibi"/>
                <a:ea typeface="游ゴシック" panose="020B0400000000000000" pitchFamily="50" charset="-128"/>
                <a:cs typeface="+mn-cs"/>
              </a:rPr>
              <a:t>v</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 vacancy fraction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s </a:t>
            </a:r>
            <a:r>
              <a:rPr kumimoji="1" lang="en-US" altLang="ja-JP"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jump distance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l-GR" altLang="ja-JP" sz="2000" b="0" i="1" u="none" strike="noStrike" kern="1200" cap="none" spc="0" normalizeH="0" baseline="0" noProof="0">
                <a:ln>
                  <a:noFill/>
                </a:ln>
                <a:solidFill>
                  <a:srgbClr val="FF0000"/>
                </a:solidFill>
                <a:effectLst/>
                <a:uLnTx/>
                <a:uFillTx/>
                <a:latin typeface="calibi"/>
                <a:ea typeface="游ゴシック" panose="020B0400000000000000" pitchFamily="50" charset="-128"/>
                <a:cs typeface="+mn-cs"/>
              </a:rPr>
              <a:t>ν</a:t>
            </a:r>
            <a:r>
              <a:rPr kumimoji="1" lang="en-US" altLang="ja-JP" sz="2000" b="0" i="1" u="none" strike="noStrike" kern="1200" cap="none" spc="0" normalizeH="0" baseline="0" noProof="0">
                <a:ln>
                  <a:noFill/>
                </a:ln>
                <a:solidFill>
                  <a:srgbClr val="FF0000"/>
                </a:solidFill>
                <a:effectLst/>
                <a:uLnTx/>
                <a:uFillTx/>
                <a:latin typeface="calibi"/>
                <a:ea typeface="游ゴシック" panose="020B0400000000000000" pitchFamily="50" charset="-128"/>
                <a:cs typeface="+mn-cs"/>
              </a:rPr>
              <a:t> </a:t>
            </a:r>
            <a:r>
              <a:rPr kumimoji="1" lang="en-US" altLang="ja-JP" sz="2000" b="0" i="0" u="none" strike="noStrike" kern="1200" cap="none" spc="0" normalizeH="0" baseline="0" noProof="0">
                <a:ln>
                  <a:noFill/>
                </a:ln>
                <a:solidFill>
                  <a:srgbClr val="FF0000"/>
                </a:solidFill>
                <a:effectLst/>
                <a:uLnTx/>
                <a:uFillTx/>
                <a:latin typeface="calibi"/>
                <a:ea typeface="游ゴシック" panose="020B0400000000000000" pitchFamily="50" charset="-128"/>
                <a:cs typeface="+mn-cs"/>
              </a:rPr>
              <a:t>: hopping rate</a:t>
            </a:r>
            <a:endParaRPr kumimoji="1" lang="ja-JP" altLang="en-US" sz="2000" b="0" i="0" u="none" strike="noStrike" kern="1200" cap="none" spc="0" normalizeH="0" baseline="0" noProof="0">
              <a:ln>
                <a:noFill/>
              </a:ln>
              <a:solidFill>
                <a:srgbClr val="FF0000"/>
              </a:solidFill>
              <a:effectLst/>
              <a:uLnTx/>
              <a:uFillTx/>
              <a:latin typeface="calibi"/>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4D73423-6C93-5DCD-66CA-8370D5B66F09}"/>
              </a:ext>
            </a:extLst>
          </p:cNvPr>
          <p:cNvSpPr txBox="1"/>
          <p:nvPr/>
        </p:nvSpPr>
        <p:spPr>
          <a:xfrm>
            <a:off x="9123826" y="4179407"/>
            <a:ext cx="29024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Referring data of C</a:t>
            </a:r>
            <a:r>
              <a:rPr kumimoji="1" lang="en-US" altLang="ja-JP" sz="2400" b="0" i="0" u="none" strike="noStrike" kern="1200" cap="none" spc="0" normalizeH="0" baseline="-25000" noProof="0">
                <a:ln>
                  <a:noFill/>
                </a:ln>
                <a:solidFill>
                  <a:prstClr val="black"/>
                </a:solidFill>
                <a:effectLst>
                  <a:glow rad="127000">
                    <a:prstClr val="white"/>
                  </a:glow>
                </a:effectLst>
                <a:uLnTx/>
                <a:uFillTx/>
                <a:latin typeface="calibi"/>
                <a:ea typeface="游ゴシック" panose="020B0400000000000000" pitchFamily="50" charset="-128"/>
                <a:cs typeface="+mn-cs"/>
              </a:rPr>
              <a:t>12</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Li; </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n</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 1, </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N</a:t>
            </a:r>
            <a:r>
              <a:rPr kumimoji="1" lang="en-US" altLang="ja-JP" sz="2400" b="0" i="1" u="none" strike="noStrike" kern="1200" cap="none" spc="0" normalizeH="0" baseline="-25000" noProof="0">
                <a:ln>
                  <a:noFill/>
                </a:ln>
                <a:solidFill>
                  <a:prstClr val="black"/>
                </a:solidFill>
                <a:effectLst>
                  <a:glow rad="127000">
                    <a:prstClr val="white"/>
                  </a:glow>
                </a:effectLst>
                <a:uLnTx/>
                <a:uFillTx/>
                <a:latin typeface="calibi"/>
                <a:ea typeface="游ゴシック" panose="020B0400000000000000" pitchFamily="50" charset="-128"/>
                <a:cs typeface="+mn-cs"/>
              </a:rPr>
              <a:t>i</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 6, </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Z</a:t>
            </a:r>
            <a:r>
              <a:rPr kumimoji="1" lang="en-US" altLang="ja-JP" sz="2400" b="0" i="0" u="none" strike="noStrike" kern="1200" cap="none" spc="0" normalizeH="0" baseline="-25000" noProof="0">
                <a:ln>
                  <a:noFill/>
                </a:ln>
                <a:solidFill>
                  <a:prstClr val="black"/>
                </a:solidFill>
                <a:effectLst>
                  <a:glow rad="127000">
                    <a:prstClr val="white"/>
                  </a:glow>
                </a:effectLst>
                <a:uLnTx/>
                <a:uFillTx/>
                <a:latin typeface="calibi"/>
                <a:ea typeface="游ゴシック" panose="020B0400000000000000" pitchFamily="50" charset="-128"/>
                <a:cs typeface="+mn-cs"/>
              </a:rPr>
              <a:t>1</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 1, </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s</a:t>
            </a:r>
            <a:r>
              <a:rPr kumimoji="1" lang="en-US" altLang="ja-JP" sz="2400" b="0" i="0" u="none" strike="noStrike" kern="1200" cap="none" spc="0" normalizeH="0" baseline="-25000" noProof="0">
                <a:ln>
                  <a:noFill/>
                </a:ln>
                <a:solidFill>
                  <a:prstClr val="black"/>
                </a:solidFill>
                <a:effectLst>
                  <a:glow rad="127000">
                    <a:prstClr val="white"/>
                  </a:glow>
                </a:effectLst>
                <a:uLnTx/>
                <a:uFillTx/>
                <a:latin typeface="calibi"/>
                <a:ea typeface="游ゴシック" panose="020B0400000000000000" pitchFamily="50" charset="-128"/>
                <a:cs typeface="+mn-cs"/>
              </a:rPr>
              <a:t>1</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 0.248 nm and the results of </a:t>
            </a:r>
            <a:r>
              <a:rPr kumimoji="1" lang="el-GR"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ν</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a:t>
            </a:r>
            <a:r>
              <a:rPr kumimoji="1" lang="en-US" altLang="ja-JP" sz="2400" b="0" i="1" u="none" strike="noStrike" kern="1200" cap="none" spc="0" normalizeH="0" baseline="0" noProof="0" err="1">
                <a:ln>
                  <a:noFill/>
                </a:ln>
                <a:solidFill>
                  <a:prstClr val="black"/>
                </a:solidFill>
                <a:effectLst>
                  <a:glow rad="127000">
                    <a:prstClr val="white"/>
                  </a:glow>
                </a:effectLst>
                <a:uLnTx/>
                <a:uFillTx/>
                <a:latin typeface="calibi"/>
                <a:ea typeface="游ゴシック" panose="020B0400000000000000" pitchFamily="50" charset="-128"/>
                <a:cs typeface="+mn-cs"/>
              </a:rPr>
              <a:t>D</a:t>
            </a:r>
            <a:r>
              <a:rPr kumimoji="1" lang="en-US" altLang="ja-JP" sz="2400" b="0" i="1" u="none" strike="noStrike" kern="1200" cap="none" spc="0" normalizeH="0" baseline="-25000" noProof="0" err="1">
                <a:ln>
                  <a:noFill/>
                </a:ln>
                <a:solidFill>
                  <a:prstClr val="black"/>
                </a:solidFill>
                <a:effectLst>
                  <a:glow rad="127000">
                    <a:prstClr val="white"/>
                  </a:glow>
                </a:effectLst>
                <a:uLnTx/>
                <a:uFillTx/>
                <a:latin typeface="calibi"/>
                <a:ea typeface="游ゴシック" panose="020B0400000000000000" pitchFamily="50" charset="-128"/>
                <a:cs typeface="+mn-cs"/>
              </a:rPr>
              <a:t>Na</a:t>
            </a:r>
            <a:r>
              <a:rPr kumimoji="1" lang="en-US" altLang="ja-JP" sz="2400" b="0" i="1" u="none" strike="noStrike" kern="1200" cap="none" spc="0" normalizeH="0" baseline="30000" noProof="0" err="1">
                <a:ln>
                  <a:noFill/>
                </a:ln>
                <a:solidFill>
                  <a:prstClr val="black"/>
                </a:solidFill>
                <a:effectLst>
                  <a:glow rad="127000">
                    <a:prstClr val="white"/>
                  </a:glow>
                </a:effectLst>
                <a:uLnTx/>
                <a:uFillTx/>
                <a:latin typeface="calibi"/>
                <a:ea typeface="游ゴシック" panose="020B0400000000000000" pitchFamily="50" charset="-128"/>
                <a:cs typeface="+mn-cs"/>
              </a:rPr>
              <a:t>J</a:t>
            </a:r>
            <a:r>
              <a:rPr kumimoji="1" lang="en-US" altLang="ja-JP" sz="2400" b="0" i="1"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a:t>
            </a:r>
            <a:r>
              <a:rPr kumimoji="1" lang="en-US" altLang="ja-JP"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were calculated.</a:t>
            </a:r>
            <a:endParaRPr kumimoji="1" lang="ja-JP" altLang="en-US" sz="24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AB44075D-B092-6FAE-6921-6988D4651AAF}"/>
              </a:ext>
            </a:extLst>
          </p:cNvPr>
          <p:cNvSpPr txBox="1"/>
          <p:nvPr/>
        </p:nvSpPr>
        <p:spPr>
          <a:xfrm flipH="1">
            <a:off x="582432" y="3309511"/>
            <a:ext cx="908438"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rPr>
              <a:t>33%</a:t>
            </a:r>
            <a:endParaRPr kumimoji="1" lang="ja-JP" altLang="en-US"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1E9BE0E-7111-66CE-07AF-F148499C796F}"/>
              </a:ext>
            </a:extLst>
          </p:cNvPr>
          <p:cNvSpPr txBox="1"/>
          <p:nvPr/>
        </p:nvSpPr>
        <p:spPr>
          <a:xfrm flipH="1">
            <a:off x="6633588" y="3304344"/>
            <a:ext cx="1105428"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rPr>
              <a:t>100%</a:t>
            </a:r>
            <a:endParaRPr kumimoji="1" lang="ja-JP" altLang="en-US"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C05C258-04F0-ADD5-1500-E8AF5FA294C7}"/>
              </a:ext>
            </a:extLst>
          </p:cNvPr>
          <p:cNvSpPr txBox="1"/>
          <p:nvPr/>
        </p:nvSpPr>
        <p:spPr>
          <a:xfrm flipH="1">
            <a:off x="3642203" y="3304345"/>
            <a:ext cx="908438"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rPr>
              <a:t>75%</a:t>
            </a:r>
            <a:endParaRPr kumimoji="1" lang="ja-JP" altLang="en-US" sz="32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6651CBA9-486B-A75D-0FC3-7C7CD6E7CF94}"/>
              </a:ext>
            </a:extLst>
          </p:cNvPr>
          <p:cNvSpPr>
            <a:spLocks noGrp="1"/>
          </p:cNvSpPr>
          <p:nvPr>
            <p:ph type="sldNum" sz="quarter" idx="12"/>
          </p:nvPr>
        </p:nvSpPr>
        <p:spPr/>
        <p:txBody>
          <a:bodyPr/>
          <a:lstStyle/>
          <a:p>
            <a:fld id="{D4198EA9-4F05-4C26-ADFA-1D3F195C16F2}" type="slidenum">
              <a:rPr kumimoji="1" lang="ja-JP" altLang="en-US" smtClean="0"/>
              <a:t>27</a:t>
            </a:fld>
            <a:endParaRPr kumimoji="1" lang="ja-JP" altLang="en-US"/>
          </a:p>
        </p:txBody>
      </p:sp>
    </p:spTree>
    <p:extLst>
      <p:ext uri="{BB962C8B-B14F-4D97-AF65-F5344CB8AC3E}">
        <p14:creationId xmlns:p14="http://schemas.microsoft.com/office/powerpoint/2010/main" val="1170826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FCC5-B0FA-3191-4748-AEA5FD8ACB5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51BD4DD-81BB-F9EC-B3DB-AA7FE50066A6}"/>
              </a:ext>
            </a:extLst>
          </p:cNvPr>
          <p:cNvSpPr>
            <a:spLocks noGrp="1"/>
          </p:cNvSpPr>
          <p:nvPr>
            <p:ph type="title"/>
          </p:nvPr>
        </p:nvSpPr>
        <p:spPr>
          <a:xfrm>
            <a:off x="838200" y="329720"/>
            <a:ext cx="10515600" cy="717828"/>
          </a:xfrm>
        </p:spPr>
        <p:txBody>
          <a:bodyPr/>
          <a:lstStyle/>
          <a:p>
            <a:r>
              <a:rPr kumimoji="1" lang="en-US" altLang="ja-JP"/>
              <a:t>Self-diffusion coefficient</a:t>
            </a:r>
            <a:endParaRPr kumimoji="1" lang="ja-JP" altLang="en-US"/>
          </a:p>
        </p:txBody>
      </p:sp>
      <p:pic>
        <p:nvPicPr>
          <p:cNvPr id="5" name="コンテンツ プレースホルダー 4" descr="グラフ, 散布図&#10;&#10;自動的に生成された説明">
            <a:extLst>
              <a:ext uri="{FF2B5EF4-FFF2-40B4-BE49-F238E27FC236}">
                <a16:creationId xmlns:a16="http://schemas.microsoft.com/office/drawing/2014/main" id="{41EC6675-4870-A206-83AD-8341AABB6B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1054" y="1311945"/>
            <a:ext cx="6296321" cy="5216335"/>
          </a:xfrm>
        </p:spPr>
      </p:pic>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67F7E087-A5DB-0356-B478-D7AF6B8AA007}"/>
                  </a:ext>
                </a:extLst>
              </p:cNvPr>
              <p:cNvSpPr txBox="1"/>
              <p:nvPr/>
            </p:nvSpPr>
            <p:spPr>
              <a:xfrm>
                <a:off x="3479225" y="2539803"/>
                <a:ext cx="2057166" cy="3193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𝑇</m:t>
                          </m:r>
                        </m:sup>
                      </m:sSup>
                    </m:oMath>
                  </m:oMathPara>
                </a14:m>
                <a:endParaRPr kumimoji="1" lang="ja-JP" altLang="en-US" sz="2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mc:Choice>
        <mc:Fallback xmlns="">
          <p:sp>
            <p:nvSpPr>
              <p:cNvPr id="3" name="テキスト ボックス 2">
                <a:extLst>
                  <a:ext uri="{FF2B5EF4-FFF2-40B4-BE49-F238E27FC236}">
                    <a16:creationId xmlns:a16="http://schemas.microsoft.com/office/drawing/2014/main" id="{6B089CA1-894B-794C-299C-6A698CE71961}"/>
                  </a:ext>
                </a:extLst>
              </p:cNvPr>
              <p:cNvSpPr txBox="1">
                <a:spLocks noRot="1" noChangeAspect="1" noMove="1" noResize="1" noEditPoints="1" noAdjustHandles="1" noChangeArrowheads="1" noChangeShapeType="1" noTextEdit="1"/>
              </p:cNvSpPr>
              <p:nvPr/>
            </p:nvSpPr>
            <p:spPr>
              <a:xfrm>
                <a:off x="3479225" y="2539803"/>
                <a:ext cx="2057166" cy="319318"/>
              </a:xfrm>
              <a:prstGeom prst="rect">
                <a:avLst/>
              </a:prstGeom>
              <a:blipFill>
                <a:blip r:embed="rId4"/>
                <a:stretch>
                  <a:fillRect l="-890" t="-5769" b="-15385"/>
                </a:stretch>
              </a:blipFill>
            </p:spPr>
            <p:txBody>
              <a:bodyPr/>
              <a:lstStyle/>
              <a:p>
                <a:r>
                  <a:rPr lang="en-US">
                    <a:noFill/>
                  </a:rPr>
                  <a:t> </a:t>
                </a:r>
              </a:p>
            </p:txBody>
          </p:sp>
        </mc:Fallback>
      </mc:AlternateContent>
      <p:sp>
        <p:nvSpPr>
          <p:cNvPr id="9" name="テキスト ボックス 8">
            <a:extLst>
              <a:ext uri="{FF2B5EF4-FFF2-40B4-BE49-F238E27FC236}">
                <a16:creationId xmlns:a16="http://schemas.microsoft.com/office/drawing/2014/main" id="{94E0619A-C5D1-B8D6-8D91-9E39AF16CA39}"/>
              </a:ext>
            </a:extLst>
          </p:cNvPr>
          <p:cNvSpPr txBox="1"/>
          <p:nvPr/>
        </p:nvSpPr>
        <p:spPr>
          <a:xfrm>
            <a:off x="7166389" y="1103956"/>
            <a:ext cx="4894383"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Compared with </a:t>
            </a:r>
            <a:r>
              <a:rPr kumimoji="1" lang="en-US" altLang="ja-JP" sz="2400" b="0" i="1" u="none" strike="noStrike" kern="1200" cap="none" spc="0" normalizeH="0" baseline="0" noProof="0" err="1">
                <a:ln>
                  <a:noFill/>
                </a:ln>
                <a:solidFill>
                  <a:srgbClr val="000000"/>
                </a:solidFill>
                <a:effectLst>
                  <a:glow rad="127000">
                    <a:prstClr val="white"/>
                  </a:glow>
                </a:effectLst>
                <a:uLnTx/>
                <a:uFillTx/>
                <a:latin typeface="calibi"/>
                <a:ea typeface="游ゴシック" panose="020B0400000000000000" pitchFamily="50" charset="-128"/>
                <a:cs typeface="+mn-cs"/>
              </a:rPr>
              <a:t>E</a:t>
            </a:r>
            <a:r>
              <a:rPr kumimoji="1" lang="en-US" altLang="ja-JP" sz="2400" b="0" i="1" u="none" strike="noStrike" kern="1200" cap="none" spc="0" normalizeH="0" baseline="-25000" noProof="0" err="1">
                <a:ln>
                  <a:noFill/>
                </a:ln>
                <a:solidFill>
                  <a:srgbClr val="000000"/>
                </a:solidFill>
                <a:effectLst>
                  <a:glow rad="127000">
                    <a:prstClr val="white"/>
                  </a:glow>
                </a:effectLst>
                <a:uLnTx/>
                <a:uFillTx/>
                <a:latin typeface="calibi"/>
                <a:ea typeface="游ゴシック" panose="020B0400000000000000" pitchFamily="50" charset="-128"/>
                <a:cs typeface="+mn-cs"/>
              </a:rPr>
              <a:t>a</a:t>
            </a: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in C</a:t>
            </a:r>
            <a:r>
              <a:rPr kumimoji="1" lang="en-US" altLang="ja-JP" sz="2400" b="0" i="0" u="none" strike="noStrike" kern="1200" cap="none" spc="0" normalizeH="0" baseline="-25000" noProof="0">
                <a:ln>
                  <a:noFill/>
                </a:ln>
                <a:solidFill>
                  <a:srgbClr val="000000"/>
                </a:solidFill>
                <a:effectLst>
                  <a:glow rad="127000">
                    <a:prstClr val="white"/>
                  </a:glow>
                </a:effectLst>
                <a:uLnTx/>
                <a:uFillTx/>
                <a:latin typeface="calibi"/>
                <a:ea typeface="游ゴシック" panose="020B0400000000000000" pitchFamily="50" charset="-128"/>
                <a:cs typeface="+mn-cs"/>
              </a:rPr>
              <a:t>12</a:t>
            </a: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Li of 170(20) </a:t>
            </a:r>
            <a:r>
              <a:rPr kumimoji="1" lang="en-US" altLang="ja-JP" sz="2400" b="0" i="0" u="none" strike="noStrike" kern="1200" cap="none" spc="0" normalizeH="0" baseline="0" noProof="0" err="1">
                <a:ln>
                  <a:noFill/>
                </a:ln>
                <a:solidFill>
                  <a:srgbClr val="000000"/>
                </a:solidFill>
                <a:effectLst>
                  <a:glow rad="127000">
                    <a:prstClr val="white"/>
                  </a:glow>
                </a:effectLst>
                <a:uLnTx/>
                <a:uFillTx/>
                <a:latin typeface="calibi"/>
                <a:ea typeface="游ゴシック" panose="020B0400000000000000" pitchFamily="50" charset="-128"/>
                <a:cs typeface="+mn-cs"/>
              </a:rPr>
              <a:t>meV</a:t>
            </a: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a:t>
            </a:r>
            <a:r>
              <a:rPr kumimoji="1" lang="en-US" altLang="ja-JP" sz="2400" b="1"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Na diffusion in </a:t>
            </a:r>
            <a:r>
              <a:rPr kumimoji="1" lang="en-US" altLang="ja-JP" sz="2400" b="1" i="0" u="none" strike="noStrike" kern="1200" cap="none" spc="0" normalizeH="0" baseline="0" noProof="0" err="1">
                <a:ln>
                  <a:noFill/>
                </a:ln>
                <a:solidFill>
                  <a:srgbClr val="000000"/>
                </a:solidFill>
                <a:effectLst>
                  <a:glow rad="127000">
                    <a:prstClr val="white"/>
                  </a:glow>
                </a:effectLst>
                <a:uLnTx/>
                <a:uFillTx/>
                <a:latin typeface="calibi"/>
                <a:ea typeface="游ゴシック" panose="020B0400000000000000" pitchFamily="50" charset="-128"/>
                <a:cs typeface="+mn-cs"/>
              </a:rPr>
              <a:t>C</a:t>
            </a:r>
            <a:r>
              <a:rPr kumimoji="1" lang="en-US" altLang="ja-JP" sz="2400" b="1" i="1" u="none" strike="noStrike" kern="1200" cap="none" spc="0" normalizeH="0" baseline="-25000" noProof="0" err="1">
                <a:ln>
                  <a:noFill/>
                </a:ln>
                <a:solidFill>
                  <a:srgbClr val="000000"/>
                </a:solidFill>
                <a:effectLst>
                  <a:glow rad="127000">
                    <a:prstClr val="white"/>
                  </a:glow>
                </a:effectLst>
                <a:uLnTx/>
                <a:uFillTx/>
                <a:latin typeface="calibi"/>
                <a:ea typeface="游ゴシック" panose="020B0400000000000000" pitchFamily="50" charset="-128"/>
                <a:cs typeface="+mn-cs"/>
              </a:rPr>
              <a:t>x</a:t>
            </a:r>
            <a:r>
              <a:rPr kumimoji="1" lang="en-US" altLang="ja-JP" sz="2400" b="1" i="0" u="none" strike="noStrike" kern="1200" cap="none" spc="0" normalizeH="0" baseline="0" noProof="0" err="1">
                <a:ln>
                  <a:noFill/>
                </a:ln>
                <a:solidFill>
                  <a:srgbClr val="000000"/>
                </a:solidFill>
                <a:effectLst>
                  <a:glow rad="127000">
                    <a:prstClr val="white"/>
                  </a:glow>
                </a:effectLst>
                <a:uLnTx/>
                <a:uFillTx/>
                <a:latin typeface="calibi"/>
                <a:ea typeface="游ゴシック" panose="020B0400000000000000" pitchFamily="50" charset="-128"/>
                <a:cs typeface="+mn-cs"/>
              </a:rPr>
              <a:t>Na</a:t>
            </a:r>
            <a:r>
              <a:rPr kumimoji="1" lang="en-US" altLang="ja-JP" sz="2400" b="1"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is approximately 1/4 of Li diffusion in C</a:t>
            </a:r>
            <a:r>
              <a:rPr kumimoji="1" lang="en-US" altLang="ja-JP" sz="2400" b="1" i="0" u="none" strike="noStrike" kern="1200" cap="none" spc="0" normalizeH="0" baseline="-25000" noProof="0">
                <a:ln>
                  <a:noFill/>
                </a:ln>
                <a:solidFill>
                  <a:srgbClr val="000000"/>
                </a:solidFill>
                <a:effectLst>
                  <a:glow rad="127000">
                    <a:prstClr val="white"/>
                  </a:glow>
                </a:effectLst>
                <a:uLnTx/>
                <a:uFillTx/>
                <a:latin typeface="calibi"/>
                <a:ea typeface="游ゴシック" panose="020B0400000000000000" pitchFamily="50" charset="-128"/>
                <a:cs typeface="+mn-cs"/>
              </a:rPr>
              <a:t>12</a:t>
            </a:r>
            <a:r>
              <a:rPr kumimoji="1" lang="en-US" altLang="ja-JP" sz="2400" b="1"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Li</a:t>
            </a: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indicating the effect of the interlayer distance of the graphene layers on ion diffusion.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Distance between graphene layers: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C</a:t>
            </a:r>
            <a:r>
              <a:rPr kumimoji="1" lang="en-US" altLang="ja-JP" sz="2400" b="0" i="0" u="none" strike="noStrike" kern="1200" cap="none" spc="0" normalizeH="0" baseline="-25000" noProof="0">
                <a:ln>
                  <a:noFill/>
                </a:ln>
                <a:solidFill>
                  <a:srgbClr val="000000"/>
                </a:solidFill>
                <a:effectLst>
                  <a:glow rad="127000">
                    <a:prstClr val="white"/>
                  </a:glow>
                </a:effectLst>
                <a:uLnTx/>
                <a:uFillTx/>
                <a:latin typeface="calibi"/>
                <a:ea typeface="游ゴシック" panose="020B0400000000000000" pitchFamily="50" charset="-128"/>
                <a:cs typeface="+mn-cs"/>
              </a:rPr>
              <a:t>12</a:t>
            </a: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Li: 0.335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        Hard carbon: ~0.4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glow rad="127000">
                    <a:prstClr val="white"/>
                  </a:glow>
                </a:effectLst>
                <a:uLnTx/>
                <a:uFillTx/>
                <a:latin typeface="calibi"/>
                <a:ea typeface="游ゴシック" panose="020B0400000000000000" pitchFamily="50" charset="-128"/>
                <a:cs typeface="+mn-cs"/>
              </a:rPr>
              <a:t>Such an elongation of the interlayer distance enables the Na insertion reaction and reduces the energy barrier of ion diffusion. </a:t>
            </a:r>
          </a:p>
        </p:txBody>
      </p:sp>
      <p:sp>
        <p:nvSpPr>
          <p:cNvPr id="13" name="テキスト ボックス 12">
            <a:extLst>
              <a:ext uri="{FF2B5EF4-FFF2-40B4-BE49-F238E27FC236}">
                <a16:creationId xmlns:a16="http://schemas.microsoft.com/office/drawing/2014/main" id="{15DB2753-1FEA-766C-4D80-CD9BEA6662F5}"/>
              </a:ext>
            </a:extLst>
          </p:cNvPr>
          <p:cNvSpPr txBox="1"/>
          <p:nvPr/>
        </p:nvSpPr>
        <p:spPr>
          <a:xfrm>
            <a:off x="3961065" y="2921698"/>
            <a:ext cx="1575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err="1">
                <a:ln>
                  <a:noFill/>
                </a:ln>
                <a:solidFill>
                  <a:prstClr val="black"/>
                </a:solidFill>
                <a:effectLst>
                  <a:glow rad="127000">
                    <a:prstClr val="white"/>
                  </a:glow>
                </a:effectLst>
                <a:uLnTx/>
                <a:uFillTx/>
                <a:latin typeface="calibi"/>
                <a:ea typeface="游ゴシック" panose="020B0400000000000000" pitchFamily="50" charset="-128"/>
                <a:cs typeface="+mn-cs"/>
              </a:rPr>
              <a:t>E</a:t>
            </a:r>
            <a:r>
              <a:rPr kumimoji="1" lang="en-US" altLang="ja-JP" sz="1800" b="0" i="1" u="none" strike="noStrike" kern="1200" cap="none" spc="0" normalizeH="0" baseline="-25000" noProof="0" err="1">
                <a:ln>
                  <a:noFill/>
                </a:ln>
                <a:solidFill>
                  <a:prstClr val="black"/>
                </a:solidFill>
                <a:effectLst>
                  <a:glow rad="127000">
                    <a:prstClr val="white"/>
                  </a:glow>
                </a:effectLst>
                <a:uLnTx/>
                <a:uFillTx/>
                <a:latin typeface="calibi"/>
                <a:ea typeface="游ゴシック" panose="020B0400000000000000" pitchFamily="50" charset="-128"/>
                <a:cs typeface="+mn-cs"/>
              </a:rPr>
              <a:t>a</a:t>
            </a:r>
            <a:r>
              <a:rPr kumimoji="1" lang="en-US" altLang="ja-JP" sz="18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 = 39(7) </a:t>
            </a:r>
            <a:r>
              <a:rPr kumimoji="1" lang="en-US" altLang="ja-JP" sz="1800" b="0" i="0" u="none" strike="noStrike" kern="1200" cap="none" spc="0" normalizeH="0" baseline="0" noProof="0" err="1">
                <a:ln>
                  <a:noFill/>
                </a:ln>
                <a:solidFill>
                  <a:prstClr val="black"/>
                </a:solidFill>
                <a:effectLst>
                  <a:glow rad="127000">
                    <a:prstClr val="white"/>
                  </a:glow>
                </a:effectLst>
                <a:uLnTx/>
                <a:uFillTx/>
                <a:latin typeface="calibi"/>
                <a:ea typeface="游ゴシック" panose="020B0400000000000000" pitchFamily="50" charset="-128"/>
                <a:cs typeface="+mn-cs"/>
              </a:rPr>
              <a:t>meV</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ECA4FC48-9504-30AC-D910-B8B60F3F5A55}"/>
              </a:ext>
            </a:extLst>
          </p:cNvPr>
          <p:cNvSpPr>
            <a:spLocks noGrp="1"/>
          </p:cNvSpPr>
          <p:nvPr>
            <p:ph type="sldNum" sz="quarter" idx="12"/>
          </p:nvPr>
        </p:nvSpPr>
        <p:spPr/>
        <p:txBody>
          <a:bodyPr/>
          <a:lstStyle/>
          <a:p>
            <a:fld id="{D4198EA9-4F05-4C26-ADFA-1D3F195C16F2}" type="slidenum">
              <a:rPr kumimoji="1" lang="ja-JP" altLang="en-US" smtClean="0"/>
              <a:t>28</a:t>
            </a:fld>
            <a:endParaRPr kumimoji="1" lang="ja-JP" altLang="en-US"/>
          </a:p>
        </p:txBody>
      </p:sp>
    </p:spTree>
    <p:extLst>
      <p:ext uri="{BB962C8B-B14F-4D97-AF65-F5344CB8AC3E}">
        <p14:creationId xmlns:p14="http://schemas.microsoft.com/office/powerpoint/2010/main" val="38300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59DE40-6238-A6C6-57D6-1B9E3DFDE474}"/>
              </a:ext>
            </a:extLst>
          </p:cNvPr>
          <p:cNvSpPr>
            <a:spLocks noGrp="1"/>
          </p:cNvSpPr>
          <p:nvPr>
            <p:ph type="title"/>
          </p:nvPr>
        </p:nvSpPr>
        <p:spPr>
          <a:xfrm>
            <a:off x="838200" y="221033"/>
            <a:ext cx="10515600" cy="717828"/>
          </a:xfrm>
        </p:spPr>
        <p:txBody>
          <a:bodyPr/>
          <a:lstStyle/>
          <a:p>
            <a:r>
              <a:rPr kumimoji="1" lang="en-US" altLang="ja-JP"/>
              <a:t>Expectations for Li-free Batteries</a:t>
            </a:r>
            <a:endParaRPr kumimoji="1" lang="ja-JP" altLang="en-US"/>
          </a:p>
        </p:txBody>
      </p:sp>
      <p:sp>
        <p:nvSpPr>
          <p:cNvPr id="4" name="スライド番号プレースホルダー 3">
            <a:extLst>
              <a:ext uri="{FF2B5EF4-FFF2-40B4-BE49-F238E27FC236}">
                <a16:creationId xmlns:a16="http://schemas.microsoft.com/office/drawing/2014/main" id="{EF374AEA-A447-F9E9-04D1-5268D41445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8EA9-4F05-4C26-ADFA-1D3F195C16F2}" type="slidenum">
              <a:rPr kumimoji="1" lang="ja-JP" altLang="en-US" sz="2000" b="0" i="0" u="none" strike="noStrike" kern="1200" cap="none" spc="0" normalizeH="0" baseline="0" noProof="0" smtClean="0">
                <a:ln>
                  <a:noFill/>
                </a:ln>
                <a:solidFill>
                  <a:prstClr val="black"/>
                </a:solidFill>
                <a:effectLst/>
                <a:uLnTx/>
                <a:uFillTx/>
                <a:latin typeface="calib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20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pic>
        <p:nvPicPr>
          <p:cNvPr id="7" name="Picture 2">
            <a:extLst>
              <a:ext uri="{FF2B5EF4-FFF2-40B4-BE49-F238E27FC236}">
                <a16:creationId xmlns:a16="http://schemas.microsoft.com/office/drawing/2014/main" id="{27DE8EA5-A584-70B4-DEC7-BA2ECCDBBD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06"/>
          <a:stretch>
            <a:fillRect/>
          </a:stretch>
        </p:blipFill>
        <p:spPr bwMode="auto">
          <a:xfrm>
            <a:off x="985579" y="1349075"/>
            <a:ext cx="5110121" cy="49233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D3F8B4E5-312F-C674-0DC0-5828E7C0066D}"/>
              </a:ext>
            </a:extLst>
          </p:cNvPr>
          <p:cNvSpPr txBox="1"/>
          <p:nvPr/>
        </p:nvSpPr>
        <p:spPr>
          <a:xfrm>
            <a:off x="6659732" y="1369782"/>
            <a:ext cx="4756623" cy="954107"/>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Lithium-ion batteries</a:t>
            </a:r>
            <a:r>
              <a:rPr kumimoji="1" lang="ja-JP" altLang="en-US" sz="2800" b="0" i="0" u="none" strike="noStrike" kern="1200" cap="none" spc="0" normalizeH="0" baseline="0" noProof="0">
                <a:ln>
                  <a:noFill/>
                </a:ln>
                <a:solidFill>
                  <a:prstClr val="black"/>
                </a:solidFill>
                <a:effectLst/>
                <a:uLnTx/>
                <a:uFillTx/>
                <a:latin typeface="Calibri" panose="020F0502020204030204" pitchFamily="34" charset="0"/>
                <a:ea typeface="Meiryo UI"/>
                <a:cs typeface="Calibri" panose="020F0502020204030204" pitchFamily="34" charset="0"/>
              </a:rPr>
              <a:t>：</a:t>
            </a:r>
            <a:r>
              <a:rPr kumimoji="1" lang="en-US" altLang="ja-JP"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1" lang="en-US" altLang="ja-JP" sz="2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Geopolitical Risks</a:t>
            </a:r>
            <a:endParaRPr kumimoji="1" lang="ja-JP" altLang="en-US" sz="2800" b="1" i="0" u="none" strike="noStrike" kern="1200" cap="none" spc="0" normalizeH="0" baseline="0" noProof="0">
              <a:ln>
                <a:noFill/>
              </a:ln>
              <a:solidFill>
                <a:srgbClr val="0070C0"/>
              </a:solidFill>
              <a:effectLst/>
              <a:uLnTx/>
              <a:uFillTx/>
              <a:latin typeface="Calibri" panose="020F0502020204030204" pitchFamily="34" charset="0"/>
              <a:ea typeface="Meiryo UI"/>
              <a:cs typeface="Calibri" panose="020F0502020204030204" pitchFamily="34" charset="0"/>
            </a:endParaRPr>
          </a:p>
        </p:txBody>
      </p:sp>
      <p:sp>
        <p:nvSpPr>
          <p:cNvPr id="25" name="テキスト ボックス 24">
            <a:extLst>
              <a:ext uri="{FF2B5EF4-FFF2-40B4-BE49-F238E27FC236}">
                <a16:creationId xmlns:a16="http://schemas.microsoft.com/office/drawing/2014/main" id="{D3C6C78E-4562-3619-1290-80605177DCF5}"/>
              </a:ext>
            </a:extLst>
          </p:cNvPr>
          <p:cNvSpPr txBox="1"/>
          <p:nvPr/>
        </p:nvSpPr>
        <p:spPr>
          <a:xfrm>
            <a:off x="6619782" y="2618071"/>
            <a:ext cx="41799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M</a:t>
            </a:r>
            <a:r>
              <a:rPr kumimoji="1" lang="ja-JP" altLang="en-US"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aldistribution of resources</a:t>
            </a:r>
          </a:p>
        </p:txBody>
      </p:sp>
      <p:sp>
        <p:nvSpPr>
          <p:cNvPr id="27" name="テキスト ボックス 26">
            <a:extLst>
              <a:ext uri="{FF2B5EF4-FFF2-40B4-BE49-F238E27FC236}">
                <a16:creationId xmlns:a16="http://schemas.microsoft.com/office/drawing/2014/main" id="{83DA49D1-16F9-E6A4-32B9-5F357DC1C80B}"/>
              </a:ext>
            </a:extLst>
          </p:cNvPr>
          <p:cNvSpPr txBox="1"/>
          <p:nvPr/>
        </p:nvSpPr>
        <p:spPr>
          <a:xfrm>
            <a:off x="8738464" y="3256990"/>
            <a:ext cx="29963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Unstable supply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Price volatility</a:t>
            </a:r>
            <a:endParaRPr kumimoji="1" lang="ja-JP" altLang="en-US"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28" name="矢印: 下 27">
            <a:extLst>
              <a:ext uri="{FF2B5EF4-FFF2-40B4-BE49-F238E27FC236}">
                <a16:creationId xmlns:a16="http://schemas.microsoft.com/office/drawing/2014/main" id="{165D8A9A-7EF3-218D-6130-D25B3438D464}"/>
              </a:ext>
            </a:extLst>
          </p:cNvPr>
          <p:cNvSpPr/>
          <p:nvPr/>
        </p:nvSpPr>
        <p:spPr>
          <a:xfrm rot="16200000">
            <a:off x="8058004" y="3223946"/>
            <a:ext cx="353469" cy="7815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F3B1C9B9-79EE-F96B-6D1C-CA67D61B30B2}"/>
              </a:ext>
            </a:extLst>
          </p:cNvPr>
          <p:cNvSpPr/>
          <p:nvPr/>
        </p:nvSpPr>
        <p:spPr>
          <a:xfrm>
            <a:off x="1975222" y="2125724"/>
            <a:ext cx="616450" cy="261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88EB7BEC-1A65-5B52-256B-9DF51C8BF70B}"/>
              </a:ext>
            </a:extLst>
          </p:cNvPr>
          <p:cNvSpPr/>
          <p:nvPr/>
        </p:nvSpPr>
        <p:spPr>
          <a:xfrm>
            <a:off x="3078927" y="2143759"/>
            <a:ext cx="1352078" cy="261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AFB8F365-EE9F-E3DC-5220-E23DD01B3F38}"/>
              </a:ext>
            </a:extLst>
          </p:cNvPr>
          <p:cNvSpPr txBox="1"/>
          <p:nvPr/>
        </p:nvSpPr>
        <p:spPr>
          <a:xfrm>
            <a:off x="1868001" y="2118348"/>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Lithium</a:t>
            </a:r>
            <a:endParaRPr kumimoji="1" lang="ja-JP" altLang="en-US"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1CB9BF91-B8FA-3344-0CA7-97D0D71DC531}"/>
              </a:ext>
            </a:extLst>
          </p:cNvPr>
          <p:cNvSpPr/>
          <p:nvPr/>
        </p:nvSpPr>
        <p:spPr>
          <a:xfrm>
            <a:off x="4830398" y="2132541"/>
            <a:ext cx="664880" cy="261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9A977B80-8F7F-901C-E57C-E81EE333AE84}"/>
              </a:ext>
            </a:extLst>
          </p:cNvPr>
          <p:cNvSpPr txBox="1"/>
          <p:nvPr/>
        </p:nvSpPr>
        <p:spPr>
          <a:xfrm>
            <a:off x="4759578" y="2132541"/>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Cobalt</a:t>
            </a:r>
            <a:endParaRPr kumimoji="1" lang="ja-JP" altLang="en-US"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3116E4AE-0A4F-4CFD-339D-F1CA18A1EBA4}"/>
              </a:ext>
            </a:extLst>
          </p:cNvPr>
          <p:cNvSpPr txBox="1"/>
          <p:nvPr/>
        </p:nvSpPr>
        <p:spPr>
          <a:xfrm>
            <a:off x="3029979" y="2118348"/>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Nickel</a:t>
            </a:r>
            <a:endParaRPr kumimoji="1" lang="ja-JP" altLang="en-US" sz="16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EB183874-3E60-6AF3-B4AB-1BA8BC8A51A9}"/>
              </a:ext>
            </a:extLst>
          </p:cNvPr>
          <p:cNvSpPr txBox="1"/>
          <p:nvPr/>
        </p:nvSpPr>
        <p:spPr>
          <a:xfrm>
            <a:off x="2788454" y="2913093"/>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Russia</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291725CE-8C7E-FDA6-3CCC-E0FB7F7901E2}"/>
              </a:ext>
            </a:extLst>
          </p:cNvPr>
          <p:cNvSpPr/>
          <p:nvPr/>
        </p:nvSpPr>
        <p:spPr>
          <a:xfrm>
            <a:off x="2385194" y="3249204"/>
            <a:ext cx="522393" cy="180640"/>
          </a:xfrm>
          <a:prstGeom prst="rect">
            <a:avLst/>
          </a:prstGeom>
          <a:solidFill>
            <a:srgbClr val="D2D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5CBD8385-6107-282A-4709-B6AC005F143B}"/>
              </a:ext>
            </a:extLst>
          </p:cNvPr>
          <p:cNvSpPr/>
          <p:nvPr/>
        </p:nvSpPr>
        <p:spPr>
          <a:xfrm>
            <a:off x="2614502" y="3551115"/>
            <a:ext cx="522393" cy="180640"/>
          </a:xfrm>
          <a:prstGeom prst="rect">
            <a:avLst/>
          </a:prstGeom>
          <a:solidFill>
            <a:srgbClr val="D2D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9DB0864F-5BD5-C196-38EB-78145AC186BC}"/>
              </a:ext>
            </a:extLst>
          </p:cNvPr>
          <p:cNvSpPr txBox="1"/>
          <p:nvPr/>
        </p:nvSpPr>
        <p:spPr>
          <a:xfrm>
            <a:off x="2477631" y="3407387"/>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China</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B04E4DF3-8855-7EA1-FFF7-D575BD1156AE}"/>
              </a:ext>
            </a:extLst>
          </p:cNvPr>
          <p:cNvSpPr/>
          <p:nvPr/>
        </p:nvSpPr>
        <p:spPr>
          <a:xfrm>
            <a:off x="4983803" y="5772055"/>
            <a:ext cx="382748" cy="161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9ED7C4E8-F6D1-017A-1388-0ED1E163F823}"/>
              </a:ext>
            </a:extLst>
          </p:cNvPr>
          <p:cNvSpPr txBox="1"/>
          <p:nvPr/>
        </p:nvSpPr>
        <p:spPr>
          <a:xfrm>
            <a:off x="4885343" y="5723587"/>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Chile</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B3A110C5-AB95-15A8-3FF7-CC1E88E335F0}"/>
              </a:ext>
            </a:extLst>
          </p:cNvPr>
          <p:cNvSpPr/>
          <p:nvPr/>
        </p:nvSpPr>
        <p:spPr>
          <a:xfrm>
            <a:off x="3411978" y="5933466"/>
            <a:ext cx="1148053" cy="213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33720585-38CA-1CDF-30CF-E1DC09528F25}"/>
              </a:ext>
            </a:extLst>
          </p:cNvPr>
          <p:cNvSpPr txBox="1"/>
          <p:nvPr/>
        </p:nvSpPr>
        <p:spPr>
          <a:xfrm>
            <a:off x="3621856" y="5811479"/>
            <a:ext cx="1057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Australia</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B128382A-E34D-2578-219A-7BE23F5BD937}"/>
              </a:ext>
            </a:extLst>
          </p:cNvPr>
          <p:cNvSpPr/>
          <p:nvPr/>
        </p:nvSpPr>
        <p:spPr>
          <a:xfrm>
            <a:off x="1022594" y="5427653"/>
            <a:ext cx="1362600" cy="313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C3371037-2EC9-93C5-8824-81A19C49C932}"/>
              </a:ext>
            </a:extLst>
          </p:cNvPr>
          <p:cNvSpPr txBox="1"/>
          <p:nvPr/>
        </p:nvSpPr>
        <p:spPr>
          <a:xfrm>
            <a:off x="1300634" y="5368704"/>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Congo</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C7E303FE-D5EB-9B77-4D06-1E5B22286CF0}"/>
              </a:ext>
            </a:extLst>
          </p:cNvPr>
          <p:cNvSpPr/>
          <p:nvPr/>
        </p:nvSpPr>
        <p:spPr>
          <a:xfrm>
            <a:off x="3378300" y="4267591"/>
            <a:ext cx="420842" cy="213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テキスト ボックス 47">
            <a:extLst>
              <a:ext uri="{FF2B5EF4-FFF2-40B4-BE49-F238E27FC236}">
                <a16:creationId xmlns:a16="http://schemas.microsoft.com/office/drawing/2014/main" id="{F13B7AFC-504B-73F5-7342-413D98AF8F66}"/>
              </a:ext>
            </a:extLst>
          </p:cNvPr>
          <p:cNvSpPr txBox="1"/>
          <p:nvPr/>
        </p:nvSpPr>
        <p:spPr>
          <a:xfrm>
            <a:off x="3235304" y="4236730"/>
            <a:ext cx="806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Japan</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3799E18D-7BD1-88C7-815B-976A00AB664B}"/>
              </a:ext>
            </a:extLst>
          </p:cNvPr>
          <p:cNvSpPr/>
          <p:nvPr/>
        </p:nvSpPr>
        <p:spPr>
          <a:xfrm>
            <a:off x="2283447" y="5174623"/>
            <a:ext cx="908075" cy="214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テキスト ボックス 48">
            <a:extLst>
              <a:ext uri="{FF2B5EF4-FFF2-40B4-BE49-F238E27FC236}">
                <a16:creationId xmlns:a16="http://schemas.microsoft.com/office/drawing/2014/main" id="{5411F506-9BD1-B093-525C-ED7B87C4E8AF}"/>
              </a:ext>
            </a:extLst>
          </p:cNvPr>
          <p:cNvSpPr txBox="1"/>
          <p:nvPr/>
        </p:nvSpPr>
        <p:spPr>
          <a:xfrm>
            <a:off x="2283447" y="5101603"/>
            <a:ext cx="10535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rPr>
              <a:t>Indonesia</a:t>
            </a:r>
            <a:endParaRPr kumimoji="1" lang="ja-JP" altLang="en-US" sz="1600" b="0" i="0" u="none" strike="noStrike" kern="1200" cap="none" spc="0" normalizeH="0" baseline="0" noProof="0">
              <a:ln>
                <a:noFill/>
              </a:ln>
              <a:solidFill>
                <a:prstClr val="black"/>
              </a:solidFill>
              <a:effectLst>
                <a:glow rad="127000">
                  <a:srgbClr val="FFFF00"/>
                </a:glow>
              </a:effectLst>
              <a:uLnTx/>
              <a:uFillTx/>
              <a:latin typeface="calibi"/>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4CE2F13-0E38-A0F4-84DA-CE50BF08FD9B}"/>
              </a:ext>
            </a:extLst>
          </p:cNvPr>
          <p:cNvSpPr txBox="1"/>
          <p:nvPr/>
        </p:nvSpPr>
        <p:spPr>
          <a:xfrm>
            <a:off x="6659732" y="4283641"/>
            <a:ext cx="47566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Lithium free batteries are necessary</a:t>
            </a:r>
            <a:endParaRPr kumimoji="1" lang="ja-JP" altLang="en-US" sz="2400" b="1"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D279CD61-471B-D615-F9D7-C8B386EA863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9890" y="4810340"/>
            <a:ext cx="3029100" cy="214133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6AB6158-58FA-EEBF-6D3C-2D13653918E3}"/>
              </a:ext>
            </a:extLst>
          </p:cNvPr>
          <p:cNvSpPr txBox="1"/>
          <p:nvPr/>
        </p:nvSpPr>
        <p:spPr>
          <a:xfrm>
            <a:off x="985579" y="1339798"/>
            <a:ext cx="5110121" cy="646331"/>
          </a:xfrm>
          <a:prstGeom prst="rect">
            <a:avLst/>
          </a:prstGeom>
          <a:solidFill>
            <a:srgbClr val="211F22"/>
          </a:solidFill>
        </p:spPr>
        <p:txBody>
          <a:bodyPr wrap="square">
            <a:spAutoFit/>
          </a:bodyPr>
          <a:lstStyle/>
          <a:p>
            <a:pPr algn="ctr"/>
            <a:r>
              <a:rPr lang="en-US" altLang="ja-JP">
                <a:solidFill>
                  <a:schemeClr val="bg1"/>
                </a:solidFill>
                <a:latin typeface="Calibri" panose="020F0502020204030204" pitchFamily="34" charset="0"/>
                <a:cs typeface="Calibri" panose="020F0502020204030204" pitchFamily="34" charset="0"/>
              </a:rPr>
              <a:t>Materials for lithium-ion batteries are unevenly distributed, and prices are skyrocketing.</a:t>
            </a:r>
            <a:endParaRPr lang="ja-JP" altLang="en-US">
              <a:solidFill>
                <a:schemeClr val="bg1"/>
              </a:solidFill>
              <a:latin typeface="Calibri" panose="020F0502020204030204" pitchFamily="34" charset="0"/>
              <a:cs typeface="Calibri" panose="020F0502020204030204" pitchFamily="34" charset="0"/>
            </a:endParaRPr>
          </a:p>
        </p:txBody>
      </p:sp>
      <p:sp>
        <p:nvSpPr>
          <p:cNvPr id="5" name="テキスト ボックス 4">
            <a:extLst>
              <a:ext uri="{FF2B5EF4-FFF2-40B4-BE49-F238E27FC236}">
                <a16:creationId xmlns:a16="http://schemas.microsoft.com/office/drawing/2014/main" id="{5059332B-903D-3CE6-41A7-87012D58C078}"/>
              </a:ext>
            </a:extLst>
          </p:cNvPr>
          <p:cNvSpPr txBox="1"/>
          <p:nvPr/>
        </p:nvSpPr>
        <p:spPr>
          <a:xfrm>
            <a:off x="4110306" y="6281738"/>
            <a:ext cx="2105063" cy="338554"/>
          </a:xfrm>
          <a:prstGeom prst="rect">
            <a:avLst/>
          </a:prstGeom>
          <a:noFill/>
        </p:spPr>
        <p:txBody>
          <a:bodyPr wrap="none" rtlCol="0">
            <a:spAutoFit/>
          </a:bodyPr>
          <a:lstStyle/>
          <a:p>
            <a:r>
              <a:rPr lang="en-US" altLang="ja-JP" sz="1600"/>
              <a:t>Nikkei</a:t>
            </a:r>
            <a:r>
              <a:rPr lang="ja-JP" altLang="en-US" sz="1600"/>
              <a:t> </a:t>
            </a:r>
            <a:r>
              <a:rPr lang="en-US" altLang="ja-JP" sz="1600"/>
              <a:t>(2023/01/30)</a:t>
            </a:r>
            <a:endParaRPr kumimoji="1" lang="ja-JP" altLang="en-US" sz="1600"/>
          </a:p>
        </p:txBody>
      </p:sp>
    </p:spTree>
    <p:extLst>
      <p:ext uri="{BB962C8B-B14F-4D97-AF65-F5344CB8AC3E}">
        <p14:creationId xmlns:p14="http://schemas.microsoft.com/office/powerpoint/2010/main" val="2520603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30C012-DF31-644A-A0CE-242CC08C8330}"/>
              </a:ext>
            </a:extLst>
          </p:cNvPr>
          <p:cNvSpPr>
            <a:spLocks noGrp="1"/>
          </p:cNvSpPr>
          <p:nvPr>
            <p:ph type="title"/>
          </p:nvPr>
        </p:nvSpPr>
        <p:spPr/>
        <p:txBody>
          <a:bodyPr/>
          <a:lstStyle/>
          <a:p>
            <a:r>
              <a:rPr kumimoji="1" lang="en-US" altLang="ja-JP">
                <a:latin typeface="calibi"/>
              </a:rPr>
              <a:t>Sodium-ion batteries</a:t>
            </a:r>
            <a:endParaRPr kumimoji="1" lang="ja-JP" altLang="en-US">
              <a:latin typeface="calibi"/>
            </a:endParaRPr>
          </a:p>
        </p:txBody>
      </p:sp>
      <p:sp>
        <p:nvSpPr>
          <p:cNvPr id="4" name="正方形/長方形 3">
            <a:extLst>
              <a:ext uri="{FF2B5EF4-FFF2-40B4-BE49-F238E27FC236}">
                <a16:creationId xmlns:a16="http://schemas.microsoft.com/office/drawing/2014/main" id="{1AAC391D-DAF5-FD50-9515-9E51F2582226}"/>
              </a:ext>
            </a:extLst>
          </p:cNvPr>
          <p:cNvSpPr/>
          <p:nvPr/>
        </p:nvSpPr>
        <p:spPr>
          <a:xfrm>
            <a:off x="6311503" y="1415940"/>
            <a:ext cx="1440000" cy="93870"/>
          </a:xfrm>
          <a:prstGeom prst="rect">
            <a:avLst/>
          </a:prstGeom>
          <a:gradFill>
            <a:gsLst>
              <a:gs pos="11000">
                <a:srgbClr val="FEF67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84A43D52-A222-56A8-23AA-1C2DA506A6B5}"/>
              </a:ext>
            </a:extLst>
          </p:cNvPr>
          <p:cNvSpPr/>
          <p:nvPr/>
        </p:nvSpPr>
        <p:spPr>
          <a:xfrm>
            <a:off x="378606" y="1432506"/>
            <a:ext cx="1692000" cy="93870"/>
          </a:xfrm>
          <a:prstGeom prst="rect">
            <a:avLst/>
          </a:prstGeom>
          <a:gradFill>
            <a:gsLst>
              <a:gs pos="11000">
                <a:srgbClr val="FEF67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40C3B93E-8D4F-E555-80E8-BF82886D60C2}"/>
              </a:ext>
            </a:extLst>
          </p:cNvPr>
          <p:cNvSpPr txBox="1"/>
          <p:nvPr/>
        </p:nvSpPr>
        <p:spPr>
          <a:xfrm>
            <a:off x="360379" y="1186028"/>
            <a:ext cx="534215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Na-ion battery </a:t>
            </a:r>
            <a:r>
              <a:rPr kumimoji="1" lang="en-US" altLang="ja-JP" sz="2000" b="1"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a:t>
            </a:r>
            <a:r>
              <a:rPr kumimoji="1" lang="en-US" altLang="ja-JP"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An alternative energy storage device to Li-ion battery</a:t>
            </a:r>
            <a:endParaRPr kumimoji="1" lang="ja-JP" altLang="en-US"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pic>
        <p:nvPicPr>
          <p:cNvPr id="7" name="図 6">
            <a:extLst>
              <a:ext uri="{FF2B5EF4-FFF2-40B4-BE49-F238E27FC236}">
                <a16:creationId xmlns:a16="http://schemas.microsoft.com/office/drawing/2014/main" id="{614A4911-C43C-47E9-EC11-A6BE91743C3F}"/>
              </a:ext>
            </a:extLst>
          </p:cNvPr>
          <p:cNvPicPr>
            <a:picLocks noChangeAspect="1"/>
          </p:cNvPicPr>
          <p:nvPr/>
        </p:nvPicPr>
        <p:blipFill>
          <a:blip r:embed="rId3"/>
          <a:stretch>
            <a:fillRect/>
          </a:stretch>
        </p:blipFill>
        <p:spPr>
          <a:xfrm>
            <a:off x="1598193" y="1941534"/>
            <a:ext cx="4091538" cy="2403778"/>
          </a:xfrm>
          <a:prstGeom prst="rect">
            <a:avLst/>
          </a:prstGeom>
        </p:spPr>
      </p:pic>
      <p:grpSp>
        <p:nvGrpSpPr>
          <p:cNvPr id="8" name="グループ化 7">
            <a:extLst>
              <a:ext uri="{FF2B5EF4-FFF2-40B4-BE49-F238E27FC236}">
                <a16:creationId xmlns:a16="http://schemas.microsoft.com/office/drawing/2014/main" id="{02E72A97-482E-2819-50E6-B2D3442E470F}"/>
              </a:ext>
            </a:extLst>
          </p:cNvPr>
          <p:cNvGrpSpPr/>
          <p:nvPr/>
        </p:nvGrpSpPr>
        <p:grpSpPr>
          <a:xfrm flipH="1">
            <a:off x="8934101" y="1867450"/>
            <a:ext cx="2384774" cy="2095921"/>
            <a:chOff x="485499" y="3226976"/>
            <a:chExt cx="2138576" cy="1879538"/>
          </a:xfrm>
        </p:grpSpPr>
        <p:sp>
          <p:nvSpPr>
            <p:cNvPr id="9" name="フリーフォーム: 図形 8">
              <a:extLst>
                <a:ext uri="{FF2B5EF4-FFF2-40B4-BE49-F238E27FC236}">
                  <a16:creationId xmlns:a16="http://schemas.microsoft.com/office/drawing/2014/main" id="{B879C804-1100-7072-1AED-F9A15DB0ABF6}"/>
                </a:ext>
              </a:extLst>
            </p:cNvPr>
            <p:cNvSpPr/>
            <p:nvPr/>
          </p:nvSpPr>
          <p:spPr>
            <a:xfrm>
              <a:off x="725547" y="4614028"/>
              <a:ext cx="1508950" cy="439954"/>
            </a:xfrm>
            <a:custGeom>
              <a:avLst/>
              <a:gdLst>
                <a:gd name="connsiteX0" fmla="*/ 957438 w 2191597"/>
                <a:gd name="connsiteY0" fmla="*/ 723666 h 736081"/>
                <a:gd name="connsiteX1" fmla="*/ 648898 w 2191597"/>
                <a:gd name="connsiteY1" fmla="*/ 723666 h 736081"/>
                <a:gd name="connsiteX2" fmla="*/ 267430 w 2191597"/>
                <a:gd name="connsiteY2" fmla="*/ 594640 h 736081"/>
                <a:gd name="connsiteX3" fmla="*/ 166454 w 2191597"/>
                <a:gd name="connsiteY3" fmla="*/ 420736 h 736081"/>
                <a:gd name="connsiteX4" fmla="*/ 31818 w 2191597"/>
                <a:gd name="connsiteY4" fmla="*/ 280491 h 736081"/>
                <a:gd name="connsiteX5" fmla="*/ 3769 w 2191597"/>
                <a:gd name="connsiteY5" fmla="*/ 145855 h 736081"/>
                <a:gd name="connsiteX6" fmla="*/ 93526 w 2191597"/>
                <a:gd name="connsiteY6" fmla="*/ 78537 h 736081"/>
                <a:gd name="connsiteX7" fmla="*/ 278650 w 2191597"/>
                <a:gd name="connsiteY7" fmla="*/ 173904 h 736081"/>
                <a:gd name="connsiteX8" fmla="*/ 368407 w 2191597"/>
                <a:gd name="connsiteY8" fmla="*/ 342199 h 736081"/>
                <a:gd name="connsiteX9" fmla="*/ 592800 w 2191597"/>
                <a:gd name="connsiteY9" fmla="*/ 488054 h 736081"/>
                <a:gd name="connsiteX10" fmla="*/ 783533 w 2191597"/>
                <a:gd name="connsiteY10" fmla="*/ 521713 h 736081"/>
                <a:gd name="connsiteX11" fmla="*/ 1080854 w 2191597"/>
                <a:gd name="connsiteY11" fmla="*/ 701227 h 736081"/>
                <a:gd name="connsiteX12" fmla="*/ 1580127 w 2191597"/>
                <a:gd name="connsiteY12" fmla="*/ 622689 h 736081"/>
                <a:gd name="connsiteX13" fmla="*/ 1742812 w 2191597"/>
                <a:gd name="connsiteY13" fmla="*/ 583421 h 736081"/>
                <a:gd name="connsiteX14" fmla="*/ 1877448 w 2191597"/>
                <a:gd name="connsiteY14" fmla="*/ 560981 h 736081"/>
                <a:gd name="connsiteX15" fmla="*/ 1995254 w 2191597"/>
                <a:gd name="connsiteY15" fmla="*/ 336589 h 736081"/>
                <a:gd name="connsiteX16" fmla="*/ 2118670 w 2191597"/>
                <a:gd name="connsiteY16" fmla="*/ 241222 h 736081"/>
                <a:gd name="connsiteX17" fmla="*/ 2135499 w 2191597"/>
                <a:gd name="connsiteY17" fmla="*/ 72927 h 736081"/>
                <a:gd name="connsiteX18" fmla="*/ 2191597 w 2191597"/>
                <a:gd name="connsiteY18" fmla="*/ 0 h 736081"/>
                <a:gd name="connsiteX0" fmla="*/ 957438 w 2191597"/>
                <a:gd name="connsiteY0" fmla="*/ 723666 h 736081"/>
                <a:gd name="connsiteX1" fmla="*/ 648898 w 2191597"/>
                <a:gd name="connsiteY1" fmla="*/ 723666 h 736081"/>
                <a:gd name="connsiteX2" fmla="*/ 267430 w 2191597"/>
                <a:gd name="connsiteY2" fmla="*/ 594640 h 736081"/>
                <a:gd name="connsiteX3" fmla="*/ 166454 w 2191597"/>
                <a:gd name="connsiteY3" fmla="*/ 420736 h 736081"/>
                <a:gd name="connsiteX4" fmla="*/ 31818 w 2191597"/>
                <a:gd name="connsiteY4" fmla="*/ 280491 h 736081"/>
                <a:gd name="connsiteX5" fmla="*/ 3769 w 2191597"/>
                <a:gd name="connsiteY5" fmla="*/ 145855 h 736081"/>
                <a:gd name="connsiteX6" fmla="*/ 93526 w 2191597"/>
                <a:gd name="connsiteY6" fmla="*/ 78537 h 736081"/>
                <a:gd name="connsiteX7" fmla="*/ 278650 w 2191597"/>
                <a:gd name="connsiteY7" fmla="*/ 173904 h 736081"/>
                <a:gd name="connsiteX8" fmla="*/ 368407 w 2191597"/>
                <a:gd name="connsiteY8" fmla="*/ 342199 h 736081"/>
                <a:gd name="connsiteX9" fmla="*/ 592800 w 2191597"/>
                <a:gd name="connsiteY9" fmla="*/ 488054 h 736081"/>
                <a:gd name="connsiteX10" fmla="*/ 783533 w 2191597"/>
                <a:gd name="connsiteY10" fmla="*/ 521713 h 736081"/>
                <a:gd name="connsiteX11" fmla="*/ 1101720 w 2191597"/>
                <a:gd name="connsiteY11" fmla="*/ 656014 h 736081"/>
                <a:gd name="connsiteX12" fmla="*/ 1580127 w 2191597"/>
                <a:gd name="connsiteY12" fmla="*/ 622689 h 736081"/>
                <a:gd name="connsiteX13" fmla="*/ 1742812 w 2191597"/>
                <a:gd name="connsiteY13" fmla="*/ 583421 h 736081"/>
                <a:gd name="connsiteX14" fmla="*/ 1877448 w 2191597"/>
                <a:gd name="connsiteY14" fmla="*/ 560981 h 736081"/>
                <a:gd name="connsiteX15" fmla="*/ 1995254 w 2191597"/>
                <a:gd name="connsiteY15" fmla="*/ 336589 h 736081"/>
                <a:gd name="connsiteX16" fmla="*/ 2118670 w 2191597"/>
                <a:gd name="connsiteY16" fmla="*/ 241222 h 736081"/>
                <a:gd name="connsiteX17" fmla="*/ 2135499 w 2191597"/>
                <a:gd name="connsiteY17" fmla="*/ 72927 h 736081"/>
                <a:gd name="connsiteX18" fmla="*/ 2191597 w 2191597"/>
                <a:gd name="connsiteY18" fmla="*/ 0 h 736081"/>
                <a:gd name="connsiteX0" fmla="*/ 957438 w 2191597"/>
                <a:gd name="connsiteY0" fmla="*/ 723666 h 736081"/>
                <a:gd name="connsiteX1" fmla="*/ 648898 w 2191597"/>
                <a:gd name="connsiteY1" fmla="*/ 723666 h 736081"/>
                <a:gd name="connsiteX2" fmla="*/ 267430 w 2191597"/>
                <a:gd name="connsiteY2" fmla="*/ 594640 h 736081"/>
                <a:gd name="connsiteX3" fmla="*/ 166454 w 2191597"/>
                <a:gd name="connsiteY3" fmla="*/ 420736 h 736081"/>
                <a:gd name="connsiteX4" fmla="*/ 31818 w 2191597"/>
                <a:gd name="connsiteY4" fmla="*/ 280491 h 736081"/>
                <a:gd name="connsiteX5" fmla="*/ 3769 w 2191597"/>
                <a:gd name="connsiteY5" fmla="*/ 145855 h 736081"/>
                <a:gd name="connsiteX6" fmla="*/ 93526 w 2191597"/>
                <a:gd name="connsiteY6" fmla="*/ 78537 h 736081"/>
                <a:gd name="connsiteX7" fmla="*/ 278650 w 2191597"/>
                <a:gd name="connsiteY7" fmla="*/ 173904 h 736081"/>
                <a:gd name="connsiteX8" fmla="*/ 368407 w 2191597"/>
                <a:gd name="connsiteY8" fmla="*/ 342199 h 736081"/>
                <a:gd name="connsiteX9" fmla="*/ 592800 w 2191597"/>
                <a:gd name="connsiteY9" fmla="*/ 488054 h 736081"/>
                <a:gd name="connsiteX10" fmla="*/ 783533 w 2191597"/>
                <a:gd name="connsiteY10" fmla="*/ 521713 h 736081"/>
                <a:gd name="connsiteX11" fmla="*/ 1101720 w 2191597"/>
                <a:gd name="connsiteY11" fmla="*/ 656014 h 736081"/>
                <a:gd name="connsiteX12" fmla="*/ 1580127 w 2191597"/>
                <a:gd name="connsiteY12" fmla="*/ 622689 h 736081"/>
                <a:gd name="connsiteX13" fmla="*/ 1742812 w 2191597"/>
                <a:gd name="connsiteY13" fmla="*/ 583421 h 736081"/>
                <a:gd name="connsiteX14" fmla="*/ 1877448 w 2191597"/>
                <a:gd name="connsiteY14" fmla="*/ 560981 h 736081"/>
                <a:gd name="connsiteX15" fmla="*/ 1995254 w 2191597"/>
                <a:gd name="connsiteY15" fmla="*/ 336589 h 736081"/>
                <a:gd name="connsiteX16" fmla="*/ 2118670 w 2191597"/>
                <a:gd name="connsiteY16" fmla="*/ 241222 h 736081"/>
                <a:gd name="connsiteX17" fmla="*/ 2135499 w 2191597"/>
                <a:gd name="connsiteY17" fmla="*/ 72927 h 736081"/>
                <a:gd name="connsiteX18" fmla="*/ 2191597 w 2191597"/>
                <a:gd name="connsiteY18" fmla="*/ 0 h 736081"/>
                <a:gd name="connsiteX0" fmla="*/ 957438 w 2191597"/>
                <a:gd name="connsiteY0" fmla="*/ 723666 h 736081"/>
                <a:gd name="connsiteX1" fmla="*/ 648898 w 2191597"/>
                <a:gd name="connsiteY1" fmla="*/ 723666 h 736081"/>
                <a:gd name="connsiteX2" fmla="*/ 267430 w 2191597"/>
                <a:gd name="connsiteY2" fmla="*/ 594640 h 736081"/>
                <a:gd name="connsiteX3" fmla="*/ 166454 w 2191597"/>
                <a:gd name="connsiteY3" fmla="*/ 420736 h 736081"/>
                <a:gd name="connsiteX4" fmla="*/ 31818 w 2191597"/>
                <a:gd name="connsiteY4" fmla="*/ 280491 h 736081"/>
                <a:gd name="connsiteX5" fmla="*/ 3769 w 2191597"/>
                <a:gd name="connsiteY5" fmla="*/ 145855 h 736081"/>
                <a:gd name="connsiteX6" fmla="*/ 93526 w 2191597"/>
                <a:gd name="connsiteY6" fmla="*/ 78537 h 736081"/>
                <a:gd name="connsiteX7" fmla="*/ 285604 w 2191597"/>
                <a:gd name="connsiteY7" fmla="*/ 104347 h 736081"/>
                <a:gd name="connsiteX8" fmla="*/ 368407 w 2191597"/>
                <a:gd name="connsiteY8" fmla="*/ 342199 h 736081"/>
                <a:gd name="connsiteX9" fmla="*/ 592800 w 2191597"/>
                <a:gd name="connsiteY9" fmla="*/ 488054 h 736081"/>
                <a:gd name="connsiteX10" fmla="*/ 783533 w 2191597"/>
                <a:gd name="connsiteY10" fmla="*/ 521713 h 736081"/>
                <a:gd name="connsiteX11" fmla="*/ 1101720 w 2191597"/>
                <a:gd name="connsiteY11" fmla="*/ 656014 h 736081"/>
                <a:gd name="connsiteX12" fmla="*/ 1580127 w 2191597"/>
                <a:gd name="connsiteY12" fmla="*/ 622689 h 736081"/>
                <a:gd name="connsiteX13" fmla="*/ 1742812 w 2191597"/>
                <a:gd name="connsiteY13" fmla="*/ 583421 h 736081"/>
                <a:gd name="connsiteX14" fmla="*/ 1877448 w 2191597"/>
                <a:gd name="connsiteY14" fmla="*/ 560981 h 736081"/>
                <a:gd name="connsiteX15" fmla="*/ 1995254 w 2191597"/>
                <a:gd name="connsiteY15" fmla="*/ 336589 h 736081"/>
                <a:gd name="connsiteX16" fmla="*/ 2118670 w 2191597"/>
                <a:gd name="connsiteY16" fmla="*/ 241222 h 736081"/>
                <a:gd name="connsiteX17" fmla="*/ 2135499 w 2191597"/>
                <a:gd name="connsiteY17" fmla="*/ 72927 h 736081"/>
                <a:gd name="connsiteX18" fmla="*/ 2191597 w 2191597"/>
                <a:gd name="connsiteY18" fmla="*/ 0 h 736081"/>
                <a:gd name="connsiteX0" fmla="*/ 957438 w 2191597"/>
                <a:gd name="connsiteY0" fmla="*/ 723666 h 736081"/>
                <a:gd name="connsiteX1" fmla="*/ 648898 w 2191597"/>
                <a:gd name="connsiteY1" fmla="*/ 723666 h 736081"/>
                <a:gd name="connsiteX2" fmla="*/ 267430 w 2191597"/>
                <a:gd name="connsiteY2" fmla="*/ 594640 h 736081"/>
                <a:gd name="connsiteX3" fmla="*/ 166454 w 2191597"/>
                <a:gd name="connsiteY3" fmla="*/ 420736 h 736081"/>
                <a:gd name="connsiteX4" fmla="*/ 31818 w 2191597"/>
                <a:gd name="connsiteY4" fmla="*/ 280491 h 736081"/>
                <a:gd name="connsiteX5" fmla="*/ 3769 w 2191597"/>
                <a:gd name="connsiteY5" fmla="*/ 145855 h 736081"/>
                <a:gd name="connsiteX6" fmla="*/ 93526 w 2191597"/>
                <a:gd name="connsiteY6" fmla="*/ 78537 h 736081"/>
                <a:gd name="connsiteX7" fmla="*/ 285604 w 2191597"/>
                <a:gd name="connsiteY7" fmla="*/ 104347 h 736081"/>
                <a:gd name="connsiteX8" fmla="*/ 410142 w 2191597"/>
                <a:gd name="connsiteY8" fmla="*/ 342199 h 736081"/>
                <a:gd name="connsiteX9" fmla="*/ 592800 w 2191597"/>
                <a:gd name="connsiteY9" fmla="*/ 488054 h 736081"/>
                <a:gd name="connsiteX10" fmla="*/ 783533 w 2191597"/>
                <a:gd name="connsiteY10" fmla="*/ 521713 h 736081"/>
                <a:gd name="connsiteX11" fmla="*/ 1101720 w 2191597"/>
                <a:gd name="connsiteY11" fmla="*/ 656014 h 736081"/>
                <a:gd name="connsiteX12" fmla="*/ 1580127 w 2191597"/>
                <a:gd name="connsiteY12" fmla="*/ 622689 h 736081"/>
                <a:gd name="connsiteX13" fmla="*/ 1742812 w 2191597"/>
                <a:gd name="connsiteY13" fmla="*/ 583421 h 736081"/>
                <a:gd name="connsiteX14" fmla="*/ 1877448 w 2191597"/>
                <a:gd name="connsiteY14" fmla="*/ 560981 h 736081"/>
                <a:gd name="connsiteX15" fmla="*/ 1995254 w 2191597"/>
                <a:gd name="connsiteY15" fmla="*/ 336589 h 736081"/>
                <a:gd name="connsiteX16" fmla="*/ 2118670 w 2191597"/>
                <a:gd name="connsiteY16" fmla="*/ 241222 h 736081"/>
                <a:gd name="connsiteX17" fmla="*/ 2135499 w 2191597"/>
                <a:gd name="connsiteY17" fmla="*/ 72927 h 736081"/>
                <a:gd name="connsiteX18" fmla="*/ 2191597 w 2191597"/>
                <a:gd name="connsiteY18" fmla="*/ 0 h 736081"/>
                <a:gd name="connsiteX0" fmla="*/ 957438 w 2227381"/>
                <a:gd name="connsiteY0" fmla="*/ 723666 h 736081"/>
                <a:gd name="connsiteX1" fmla="*/ 648898 w 2227381"/>
                <a:gd name="connsiteY1" fmla="*/ 723666 h 736081"/>
                <a:gd name="connsiteX2" fmla="*/ 267430 w 2227381"/>
                <a:gd name="connsiteY2" fmla="*/ 594640 h 736081"/>
                <a:gd name="connsiteX3" fmla="*/ 166454 w 2227381"/>
                <a:gd name="connsiteY3" fmla="*/ 420736 h 736081"/>
                <a:gd name="connsiteX4" fmla="*/ 31818 w 2227381"/>
                <a:gd name="connsiteY4" fmla="*/ 280491 h 736081"/>
                <a:gd name="connsiteX5" fmla="*/ 3769 w 2227381"/>
                <a:gd name="connsiteY5" fmla="*/ 145855 h 736081"/>
                <a:gd name="connsiteX6" fmla="*/ 93526 w 2227381"/>
                <a:gd name="connsiteY6" fmla="*/ 78537 h 736081"/>
                <a:gd name="connsiteX7" fmla="*/ 285604 w 2227381"/>
                <a:gd name="connsiteY7" fmla="*/ 104347 h 736081"/>
                <a:gd name="connsiteX8" fmla="*/ 410142 w 2227381"/>
                <a:gd name="connsiteY8" fmla="*/ 342199 h 736081"/>
                <a:gd name="connsiteX9" fmla="*/ 592800 w 2227381"/>
                <a:gd name="connsiteY9" fmla="*/ 488054 h 736081"/>
                <a:gd name="connsiteX10" fmla="*/ 783533 w 2227381"/>
                <a:gd name="connsiteY10" fmla="*/ 521713 h 736081"/>
                <a:gd name="connsiteX11" fmla="*/ 1101720 w 2227381"/>
                <a:gd name="connsiteY11" fmla="*/ 656014 h 736081"/>
                <a:gd name="connsiteX12" fmla="*/ 1580127 w 2227381"/>
                <a:gd name="connsiteY12" fmla="*/ 622689 h 736081"/>
                <a:gd name="connsiteX13" fmla="*/ 1742812 w 2227381"/>
                <a:gd name="connsiteY13" fmla="*/ 583421 h 736081"/>
                <a:gd name="connsiteX14" fmla="*/ 1877448 w 2227381"/>
                <a:gd name="connsiteY14" fmla="*/ 560981 h 736081"/>
                <a:gd name="connsiteX15" fmla="*/ 1995254 w 2227381"/>
                <a:gd name="connsiteY15" fmla="*/ 336589 h 736081"/>
                <a:gd name="connsiteX16" fmla="*/ 2118670 w 2227381"/>
                <a:gd name="connsiteY16" fmla="*/ 241222 h 736081"/>
                <a:gd name="connsiteX17" fmla="*/ 2225924 w 2227381"/>
                <a:gd name="connsiteY17" fmla="*/ 100750 h 736081"/>
                <a:gd name="connsiteX18" fmla="*/ 2191597 w 2227381"/>
                <a:gd name="connsiteY18" fmla="*/ 0 h 736081"/>
                <a:gd name="connsiteX0" fmla="*/ 957438 w 2227382"/>
                <a:gd name="connsiteY0" fmla="*/ 723666 h 736081"/>
                <a:gd name="connsiteX1" fmla="*/ 648898 w 2227382"/>
                <a:gd name="connsiteY1" fmla="*/ 723666 h 736081"/>
                <a:gd name="connsiteX2" fmla="*/ 267430 w 2227382"/>
                <a:gd name="connsiteY2" fmla="*/ 594640 h 736081"/>
                <a:gd name="connsiteX3" fmla="*/ 166454 w 2227382"/>
                <a:gd name="connsiteY3" fmla="*/ 420736 h 736081"/>
                <a:gd name="connsiteX4" fmla="*/ 31818 w 2227382"/>
                <a:gd name="connsiteY4" fmla="*/ 280491 h 736081"/>
                <a:gd name="connsiteX5" fmla="*/ 3769 w 2227382"/>
                <a:gd name="connsiteY5" fmla="*/ 145855 h 736081"/>
                <a:gd name="connsiteX6" fmla="*/ 93526 w 2227382"/>
                <a:gd name="connsiteY6" fmla="*/ 78537 h 736081"/>
                <a:gd name="connsiteX7" fmla="*/ 285604 w 2227382"/>
                <a:gd name="connsiteY7" fmla="*/ 104347 h 736081"/>
                <a:gd name="connsiteX8" fmla="*/ 410142 w 2227382"/>
                <a:gd name="connsiteY8" fmla="*/ 342199 h 736081"/>
                <a:gd name="connsiteX9" fmla="*/ 592800 w 2227382"/>
                <a:gd name="connsiteY9" fmla="*/ 488054 h 736081"/>
                <a:gd name="connsiteX10" fmla="*/ 783533 w 2227382"/>
                <a:gd name="connsiteY10" fmla="*/ 521713 h 736081"/>
                <a:gd name="connsiteX11" fmla="*/ 1101720 w 2227382"/>
                <a:gd name="connsiteY11" fmla="*/ 656014 h 736081"/>
                <a:gd name="connsiteX12" fmla="*/ 1580127 w 2227382"/>
                <a:gd name="connsiteY12" fmla="*/ 622689 h 736081"/>
                <a:gd name="connsiteX13" fmla="*/ 1742812 w 2227382"/>
                <a:gd name="connsiteY13" fmla="*/ 583421 h 736081"/>
                <a:gd name="connsiteX14" fmla="*/ 1877448 w 2227382"/>
                <a:gd name="connsiteY14" fmla="*/ 560981 h 736081"/>
                <a:gd name="connsiteX15" fmla="*/ 1995254 w 2227382"/>
                <a:gd name="connsiteY15" fmla="*/ 336589 h 736081"/>
                <a:gd name="connsiteX16" fmla="*/ 2118670 w 2227382"/>
                <a:gd name="connsiteY16" fmla="*/ 241222 h 736081"/>
                <a:gd name="connsiteX17" fmla="*/ 2225924 w 2227382"/>
                <a:gd name="connsiteY17" fmla="*/ 100750 h 736081"/>
                <a:gd name="connsiteX18" fmla="*/ 2191597 w 2227382"/>
                <a:gd name="connsiteY18" fmla="*/ 0 h 736081"/>
                <a:gd name="connsiteX0" fmla="*/ 957438 w 2204850"/>
                <a:gd name="connsiteY0" fmla="*/ 723666 h 736081"/>
                <a:gd name="connsiteX1" fmla="*/ 648898 w 2204850"/>
                <a:gd name="connsiteY1" fmla="*/ 723666 h 736081"/>
                <a:gd name="connsiteX2" fmla="*/ 267430 w 2204850"/>
                <a:gd name="connsiteY2" fmla="*/ 594640 h 736081"/>
                <a:gd name="connsiteX3" fmla="*/ 166454 w 2204850"/>
                <a:gd name="connsiteY3" fmla="*/ 420736 h 736081"/>
                <a:gd name="connsiteX4" fmla="*/ 31818 w 2204850"/>
                <a:gd name="connsiteY4" fmla="*/ 280491 h 736081"/>
                <a:gd name="connsiteX5" fmla="*/ 3769 w 2204850"/>
                <a:gd name="connsiteY5" fmla="*/ 145855 h 736081"/>
                <a:gd name="connsiteX6" fmla="*/ 93526 w 2204850"/>
                <a:gd name="connsiteY6" fmla="*/ 78537 h 736081"/>
                <a:gd name="connsiteX7" fmla="*/ 285604 w 2204850"/>
                <a:gd name="connsiteY7" fmla="*/ 104347 h 736081"/>
                <a:gd name="connsiteX8" fmla="*/ 410142 w 2204850"/>
                <a:gd name="connsiteY8" fmla="*/ 342199 h 736081"/>
                <a:gd name="connsiteX9" fmla="*/ 592800 w 2204850"/>
                <a:gd name="connsiteY9" fmla="*/ 488054 h 736081"/>
                <a:gd name="connsiteX10" fmla="*/ 783533 w 2204850"/>
                <a:gd name="connsiteY10" fmla="*/ 521713 h 736081"/>
                <a:gd name="connsiteX11" fmla="*/ 1101720 w 2204850"/>
                <a:gd name="connsiteY11" fmla="*/ 656014 h 736081"/>
                <a:gd name="connsiteX12" fmla="*/ 1580127 w 2204850"/>
                <a:gd name="connsiteY12" fmla="*/ 622689 h 736081"/>
                <a:gd name="connsiteX13" fmla="*/ 1742812 w 2204850"/>
                <a:gd name="connsiteY13" fmla="*/ 583421 h 736081"/>
                <a:gd name="connsiteX14" fmla="*/ 1877448 w 2204850"/>
                <a:gd name="connsiteY14" fmla="*/ 560981 h 736081"/>
                <a:gd name="connsiteX15" fmla="*/ 1995254 w 2204850"/>
                <a:gd name="connsiteY15" fmla="*/ 336589 h 736081"/>
                <a:gd name="connsiteX16" fmla="*/ 2118670 w 2204850"/>
                <a:gd name="connsiteY16" fmla="*/ 241222 h 736081"/>
                <a:gd name="connsiteX17" fmla="*/ 2202739 w 2204850"/>
                <a:gd name="connsiteY17" fmla="*/ 137847 h 736081"/>
                <a:gd name="connsiteX18" fmla="*/ 2191597 w 2204850"/>
                <a:gd name="connsiteY18" fmla="*/ 0 h 736081"/>
                <a:gd name="connsiteX0" fmla="*/ 957438 w 2203909"/>
                <a:gd name="connsiteY0" fmla="*/ 709755 h 722170"/>
                <a:gd name="connsiteX1" fmla="*/ 648898 w 2203909"/>
                <a:gd name="connsiteY1" fmla="*/ 709755 h 722170"/>
                <a:gd name="connsiteX2" fmla="*/ 267430 w 2203909"/>
                <a:gd name="connsiteY2" fmla="*/ 580729 h 722170"/>
                <a:gd name="connsiteX3" fmla="*/ 166454 w 2203909"/>
                <a:gd name="connsiteY3" fmla="*/ 406825 h 722170"/>
                <a:gd name="connsiteX4" fmla="*/ 31818 w 2203909"/>
                <a:gd name="connsiteY4" fmla="*/ 266580 h 722170"/>
                <a:gd name="connsiteX5" fmla="*/ 3769 w 2203909"/>
                <a:gd name="connsiteY5" fmla="*/ 131944 h 722170"/>
                <a:gd name="connsiteX6" fmla="*/ 93526 w 2203909"/>
                <a:gd name="connsiteY6" fmla="*/ 64626 h 722170"/>
                <a:gd name="connsiteX7" fmla="*/ 285604 w 2203909"/>
                <a:gd name="connsiteY7" fmla="*/ 90436 h 722170"/>
                <a:gd name="connsiteX8" fmla="*/ 410142 w 2203909"/>
                <a:gd name="connsiteY8" fmla="*/ 328288 h 722170"/>
                <a:gd name="connsiteX9" fmla="*/ 592800 w 2203909"/>
                <a:gd name="connsiteY9" fmla="*/ 474143 h 722170"/>
                <a:gd name="connsiteX10" fmla="*/ 783533 w 2203909"/>
                <a:gd name="connsiteY10" fmla="*/ 507802 h 722170"/>
                <a:gd name="connsiteX11" fmla="*/ 1101720 w 2203909"/>
                <a:gd name="connsiteY11" fmla="*/ 642103 h 722170"/>
                <a:gd name="connsiteX12" fmla="*/ 1580127 w 2203909"/>
                <a:gd name="connsiteY12" fmla="*/ 608778 h 722170"/>
                <a:gd name="connsiteX13" fmla="*/ 1742812 w 2203909"/>
                <a:gd name="connsiteY13" fmla="*/ 569510 h 722170"/>
                <a:gd name="connsiteX14" fmla="*/ 1877448 w 2203909"/>
                <a:gd name="connsiteY14" fmla="*/ 547070 h 722170"/>
                <a:gd name="connsiteX15" fmla="*/ 1995254 w 2203909"/>
                <a:gd name="connsiteY15" fmla="*/ 322678 h 722170"/>
                <a:gd name="connsiteX16" fmla="*/ 2118670 w 2203909"/>
                <a:gd name="connsiteY16" fmla="*/ 227311 h 722170"/>
                <a:gd name="connsiteX17" fmla="*/ 2202739 w 2203909"/>
                <a:gd name="connsiteY17" fmla="*/ 123936 h 722170"/>
                <a:gd name="connsiteX18" fmla="*/ 2149863 w 2203909"/>
                <a:gd name="connsiteY18" fmla="*/ 0 h 722170"/>
                <a:gd name="connsiteX0" fmla="*/ 957438 w 2203759"/>
                <a:gd name="connsiteY0" fmla="*/ 765401 h 777816"/>
                <a:gd name="connsiteX1" fmla="*/ 648898 w 2203759"/>
                <a:gd name="connsiteY1" fmla="*/ 765401 h 777816"/>
                <a:gd name="connsiteX2" fmla="*/ 267430 w 2203759"/>
                <a:gd name="connsiteY2" fmla="*/ 636375 h 777816"/>
                <a:gd name="connsiteX3" fmla="*/ 166454 w 2203759"/>
                <a:gd name="connsiteY3" fmla="*/ 462471 h 777816"/>
                <a:gd name="connsiteX4" fmla="*/ 31818 w 2203759"/>
                <a:gd name="connsiteY4" fmla="*/ 322226 h 777816"/>
                <a:gd name="connsiteX5" fmla="*/ 3769 w 2203759"/>
                <a:gd name="connsiteY5" fmla="*/ 187590 h 777816"/>
                <a:gd name="connsiteX6" fmla="*/ 93526 w 2203759"/>
                <a:gd name="connsiteY6" fmla="*/ 120272 h 777816"/>
                <a:gd name="connsiteX7" fmla="*/ 285604 w 2203759"/>
                <a:gd name="connsiteY7" fmla="*/ 146082 h 777816"/>
                <a:gd name="connsiteX8" fmla="*/ 410142 w 2203759"/>
                <a:gd name="connsiteY8" fmla="*/ 383934 h 777816"/>
                <a:gd name="connsiteX9" fmla="*/ 592800 w 2203759"/>
                <a:gd name="connsiteY9" fmla="*/ 529789 h 777816"/>
                <a:gd name="connsiteX10" fmla="*/ 783533 w 2203759"/>
                <a:gd name="connsiteY10" fmla="*/ 563448 h 777816"/>
                <a:gd name="connsiteX11" fmla="*/ 1101720 w 2203759"/>
                <a:gd name="connsiteY11" fmla="*/ 697749 h 777816"/>
                <a:gd name="connsiteX12" fmla="*/ 1580127 w 2203759"/>
                <a:gd name="connsiteY12" fmla="*/ 664424 h 777816"/>
                <a:gd name="connsiteX13" fmla="*/ 1742812 w 2203759"/>
                <a:gd name="connsiteY13" fmla="*/ 625156 h 777816"/>
                <a:gd name="connsiteX14" fmla="*/ 1877448 w 2203759"/>
                <a:gd name="connsiteY14" fmla="*/ 602716 h 777816"/>
                <a:gd name="connsiteX15" fmla="*/ 1995254 w 2203759"/>
                <a:gd name="connsiteY15" fmla="*/ 378324 h 777816"/>
                <a:gd name="connsiteX16" fmla="*/ 2118670 w 2203759"/>
                <a:gd name="connsiteY16" fmla="*/ 282957 h 777816"/>
                <a:gd name="connsiteX17" fmla="*/ 2202739 w 2203759"/>
                <a:gd name="connsiteY17" fmla="*/ 179582 h 777816"/>
                <a:gd name="connsiteX18" fmla="*/ 2135952 w 2203759"/>
                <a:gd name="connsiteY18" fmla="*/ 0 h 777816"/>
                <a:gd name="connsiteX0" fmla="*/ 957438 w 2203717"/>
                <a:gd name="connsiteY0" fmla="*/ 723666 h 736081"/>
                <a:gd name="connsiteX1" fmla="*/ 648898 w 2203717"/>
                <a:gd name="connsiteY1" fmla="*/ 723666 h 736081"/>
                <a:gd name="connsiteX2" fmla="*/ 267430 w 2203717"/>
                <a:gd name="connsiteY2" fmla="*/ 594640 h 736081"/>
                <a:gd name="connsiteX3" fmla="*/ 166454 w 2203717"/>
                <a:gd name="connsiteY3" fmla="*/ 420736 h 736081"/>
                <a:gd name="connsiteX4" fmla="*/ 31818 w 2203717"/>
                <a:gd name="connsiteY4" fmla="*/ 280491 h 736081"/>
                <a:gd name="connsiteX5" fmla="*/ 3769 w 2203717"/>
                <a:gd name="connsiteY5" fmla="*/ 145855 h 736081"/>
                <a:gd name="connsiteX6" fmla="*/ 93526 w 2203717"/>
                <a:gd name="connsiteY6" fmla="*/ 78537 h 736081"/>
                <a:gd name="connsiteX7" fmla="*/ 285604 w 2203717"/>
                <a:gd name="connsiteY7" fmla="*/ 104347 h 736081"/>
                <a:gd name="connsiteX8" fmla="*/ 410142 w 2203717"/>
                <a:gd name="connsiteY8" fmla="*/ 342199 h 736081"/>
                <a:gd name="connsiteX9" fmla="*/ 592800 w 2203717"/>
                <a:gd name="connsiteY9" fmla="*/ 488054 h 736081"/>
                <a:gd name="connsiteX10" fmla="*/ 783533 w 2203717"/>
                <a:gd name="connsiteY10" fmla="*/ 521713 h 736081"/>
                <a:gd name="connsiteX11" fmla="*/ 1101720 w 2203717"/>
                <a:gd name="connsiteY11" fmla="*/ 656014 h 736081"/>
                <a:gd name="connsiteX12" fmla="*/ 1580127 w 2203717"/>
                <a:gd name="connsiteY12" fmla="*/ 622689 h 736081"/>
                <a:gd name="connsiteX13" fmla="*/ 1742812 w 2203717"/>
                <a:gd name="connsiteY13" fmla="*/ 583421 h 736081"/>
                <a:gd name="connsiteX14" fmla="*/ 1877448 w 2203717"/>
                <a:gd name="connsiteY14" fmla="*/ 560981 h 736081"/>
                <a:gd name="connsiteX15" fmla="*/ 1995254 w 2203717"/>
                <a:gd name="connsiteY15" fmla="*/ 336589 h 736081"/>
                <a:gd name="connsiteX16" fmla="*/ 2118670 w 2203717"/>
                <a:gd name="connsiteY16" fmla="*/ 241222 h 736081"/>
                <a:gd name="connsiteX17" fmla="*/ 2202739 w 2203717"/>
                <a:gd name="connsiteY17" fmla="*/ 137847 h 736081"/>
                <a:gd name="connsiteX18" fmla="*/ 2131315 w 2203717"/>
                <a:gd name="connsiteY18" fmla="*/ 0 h 736081"/>
                <a:gd name="connsiteX0" fmla="*/ 957438 w 2203717"/>
                <a:gd name="connsiteY0" fmla="*/ 724095 h 736510"/>
                <a:gd name="connsiteX1" fmla="*/ 648898 w 2203717"/>
                <a:gd name="connsiteY1" fmla="*/ 724095 h 736510"/>
                <a:gd name="connsiteX2" fmla="*/ 267430 w 2203717"/>
                <a:gd name="connsiteY2" fmla="*/ 595069 h 736510"/>
                <a:gd name="connsiteX3" fmla="*/ 166454 w 2203717"/>
                <a:gd name="connsiteY3" fmla="*/ 421165 h 736510"/>
                <a:gd name="connsiteX4" fmla="*/ 31818 w 2203717"/>
                <a:gd name="connsiteY4" fmla="*/ 280920 h 736510"/>
                <a:gd name="connsiteX5" fmla="*/ 3769 w 2203717"/>
                <a:gd name="connsiteY5" fmla="*/ 146284 h 736510"/>
                <a:gd name="connsiteX6" fmla="*/ 93526 w 2203717"/>
                <a:gd name="connsiteY6" fmla="*/ 78966 h 736510"/>
                <a:gd name="connsiteX7" fmla="*/ 285604 w 2203717"/>
                <a:gd name="connsiteY7" fmla="*/ 104776 h 736510"/>
                <a:gd name="connsiteX8" fmla="*/ 410142 w 2203717"/>
                <a:gd name="connsiteY8" fmla="*/ 342628 h 736510"/>
                <a:gd name="connsiteX9" fmla="*/ 592800 w 2203717"/>
                <a:gd name="connsiteY9" fmla="*/ 488483 h 736510"/>
                <a:gd name="connsiteX10" fmla="*/ 783533 w 2203717"/>
                <a:gd name="connsiteY10" fmla="*/ 522142 h 736510"/>
                <a:gd name="connsiteX11" fmla="*/ 1101720 w 2203717"/>
                <a:gd name="connsiteY11" fmla="*/ 656443 h 736510"/>
                <a:gd name="connsiteX12" fmla="*/ 1580127 w 2203717"/>
                <a:gd name="connsiteY12" fmla="*/ 623118 h 736510"/>
                <a:gd name="connsiteX13" fmla="*/ 1742812 w 2203717"/>
                <a:gd name="connsiteY13" fmla="*/ 583850 h 736510"/>
                <a:gd name="connsiteX14" fmla="*/ 1877448 w 2203717"/>
                <a:gd name="connsiteY14" fmla="*/ 561410 h 736510"/>
                <a:gd name="connsiteX15" fmla="*/ 1995254 w 2203717"/>
                <a:gd name="connsiteY15" fmla="*/ 337018 h 736510"/>
                <a:gd name="connsiteX16" fmla="*/ 2118670 w 2203717"/>
                <a:gd name="connsiteY16" fmla="*/ 241651 h 736510"/>
                <a:gd name="connsiteX17" fmla="*/ 2202739 w 2203717"/>
                <a:gd name="connsiteY17" fmla="*/ 138276 h 736510"/>
                <a:gd name="connsiteX18" fmla="*/ 2131315 w 2203717"/>
                <a:gd name="connsiteY18" fmla="*/ 429 h 736510"/>
                <a:gd name="connsiteX0" fmla="*/ 957438 w 2203717"/>
                <a:gd name="connsiteY0" fmla="*/ 727080 h 739495"/>
                <a:gd name="connsiteX1" fmla="*/ 648898 w 2203717"/>
                <a:gd name="connsiteY1" fmla="*/ 727080 h 739495"/>
                <a:gd name="connsiteX2" fmla="*/ 267430 w 2203717"/>
                <a:gd name="connsiteY2" fmla="*/ 598054 h 739495"/>
                <a:gd name="connsiteX3" fmla="*/ 166454 w 2203717"/>
                <a:gd name="connsiteY3" fmla="*/ 424150 h 739495"/>
                <a:gd name="connsiteX4" fmla="*/ 31818 w 2203717"/>
                <a:gd name="connsiteY4" fmla="*/ 283905 h 739495"/>
                <a:gd name="connsiteX5" fmla="*/ 3769 w 2203717"/>
                <a:gd name="connsiteY5" fmla="*/ 149269 h 739495"/>
                <a:gd name="connsiteX6" fmla="*/ 93526 w 2203717"/>
                <a:gd name="connsiteY6" fmla="*/ 81951 h 739495"/>
                <a:gd name="connsiteX7" fmla="*/ 285604 w 2203717"/>
                <a:gd name="connsiteY7" fmla="*/ 107761 h 739495"/>
                <a:gd name="connsiteX8" fmla="*/ 410142 w 2203717"/>
                <a:gd name="connsiteY8" fmla="*/ 345613 h 739495"/>
                <a:gd name="connsiteX9" fmla="*/ 592800 w 2203717"/>
                <a:gd name="connsiteY9" fmla="*/ 491468 h 739495"/>
                <a:gd name="connsiteX10" fmla="*/ 783533 w 2203717"/>
                <a:gd name="connsiteY10" fmla="*/ 525127 h 739495"/>
                <a:gd name="connsiteX11" fmla="*/ 1101720 w 2203717"/>
                <a:gd name="connsiteY11" fmla="*/ 659428 h 739495"/>
                <a:gd name="connsiteX12" fmla="*/ 1580127 w 2203717"/>
                <a:gd name="connsiteY12" fmla="*/ 626103 h 739495"/>
                <a:gd name="connsiteX13" fmla="*/ 1742812 w 2203717"/>
                <a:gd name="connsiteY13" fmla="*/ 586835 h 739495"/>
                <a:gd name="connsiteX14" fmla="*/ 1877448 w 2203717"/>
                <a:gd name="connsiteY14" fmla="*/ 564395 h 739495"/>
                <a:gd name="connsiteX15" fmla="*/ 1995254 w 2203717"/>
                <a:gd name="connsiteY15" fmla="*/ 340003 h 739495"/>
                <a:gd name="connsiteX16" fmla="*/ 2118670 w 2203717"/>
                <a:gd name="connsiteY16" fmla="*/ 244636 h 739495"/>
                <a:gd name="connsiteX17" fmla="*/ 2202739 w 2203717"/>
                <a:gd name="connsiteY17" fmla="*/ 141261 h 739495"/>
                <a:gd name="connsiteX18" fmla="*/ 2131315 w 2203717"/>
                <a:gd name="connsiteY18" fmla="*/ 3414 h 739495"/>
                <a:gd name="connsiteX0" fmla="*/ 957438 w 2203854"/>
                <a:gd name="connsiteY0" fmla="*/ 720299 h 732714"/>
                <a:gd name="connsiteX1" fmla="*/ 648898 w 2203854"/>
                <a:gd name="connsiteY1" fmla="*/ 720299 h 732714"/>
                <a:gd name="connsiteX2" fmla="*/ 267430 w 2203854"/>
                <a:gd name="connsiteY2" fmla="*/ 591273 h 732714"/>
                <a:gd name="connsiteX3" fmla="*/ 166454 w 2203854"/>
                <a:gd name="connsiteY3" fmla="*/ 417369 h 732714"/>
                <a:gd name="connsiteX4" fmla="*/ 31818 w 2203854"/>
                <a:gd name="connsiteY4" fmla="*/ 277124 h 732714"/>
                <a:gd name="connsiteX5" fmla="*/ 3769 w 2203854"/>
                <a:gd name="connsiteY5" fmla="*/ 142488 h 732714"/>
                <a:gd name="connsiteX6" fmla="*/ 93526 w 2203854"/>
                <a:gd name="connsiteY6" fmla="*/ 75170 h 732714"/>
                <a:gd name="connsiteX7" fmla="*/ 285604 w 2203854"/>
                <a:gd name="connsiteY7" fmla="*/ 100980 h 732714"/>
                <a:gd name="connsiteX8" fmla="*/ 410142 w 2203854"/>
                <a:gd name="connsiteY8" fmla="*/ 338832 h 732714"/>
                <a:gd name="connsiteX9" fmla="*/ 592800 w 2203854"/>
                <a:gd name="connsiteY9" fmla="*/ 484687 h 732714"/>
                <a:gd name="connsiteX10" fmla="*/ 783533 w 2203854"/>
                <a:gd name="connsiteY10" fmla="*/ 518346 h 732714"/>
                <a:gd name="connsiteX11" fmla="*/ 1101720 w 2203854"/>
                <a:gd name="connsiteY11" fmla="*/ 652647 h 732714"/>
                <a:gd name="connsiteX12" fmla="*/ 1580127 w 2203854"/>
                <a:gd name="connsiteY12" fmla="*/ 619322 h 732714"/>
                <a:gd name="connsiteX13" fmla="*/ 1742812 w 2203854"/>
                <a:gd name="connsiteY13" fmla="*/ 580054 h 732714"/>
                <a:gd name="connsiteX14" fmla="*/ 1877448 w 2203854"/>
                <a:gd name="connsiteY14" fmla="*/ 557614 h 732714"/>
                <a:gd name="connsiteX15" fmla="*/ 1995254 w 2203854"/>
                <a:gd name="connsiteY15" fmla="*/ 333222 h 732714"/>
                <a:gd name="connsiteX16" fmla="*/ 2118670 w 2203854"/>
                <a:gd name="connsiteY16" fmla="*/ 237855 h 732714"/>
                <a:gd name="connsiteX17" fmla="*/ 2202739 w 2203854"/>
                <a:gd name="connsiteY17" fmla="*/ 134480 h 732714"/>
                <a:gd name="connsiteX18" fmla="*/ 2145226 w 2203854"/>
                <a:gd name="connsiteY18" fmla="*/ 3590 h 732714"/>
                <a:gd name="connsiteX0" fmla="*/ 957438 w 2203720"/>
                <a:gd name="connsiteY0" fmla="*/ 727232 h 739647"/>
                <a:gd name="connsiteX1" fmla="*/ 648898 w 2203720"/>
                <a:gd name="connsiteY1" fmla="*/ 727232 h 739647"/>
                <a:gd name="connsiteX2" fmla="*/ 267430 w 2203720"/>
                <a:gd name="connsiteY2" fmla="*/ 598206 h 739647"/>
                <a:gd name="connsiteX3" fmla="*/ 166454 w 2203720"/>
                <a:gd name="connsiteY3" fmla="*/ 424302 h 739647"/>
                <a:gd name="connsiteX4" fmla="*/ 31818 w 2203720"/>
                <a:gd name="connsiteY4" fmla="*/ 284057 h 739647"/>
                <a:gd name="connsiteX5" fmla="*/ 3769 w 2203720"/>
                <a:gd name="connsiteY5" fmla="*/ 149421 h 739647"/>
                <a:gd name="connsiteX6" fmla="*/ 93526 w 2203720"/>
                <a:gd name="connsiteY6" fmla="*/ 82103 h 739647"/>
                <a:gd name="connsiteX7" fmla="*/ 285604 w 2203720"/>
                <a:gd name="connsiteY7" fmla="*/ 107913 h 739647"/>
                <a:gd name="connsiteX8" fmla="*/ 410142 w 2203720"/>
                <a:gd name="connsiteY8" fmla="*/ 345765 h 739647"/>
                <a:gd name="connsiteX9" fmla="*/ 592800 w 2203720"/>
                <a:gd name="connsiteY9" fmla="*/ 491620 h 739647"/>
                <a:gd name="connsiteX10" fmla="*/ 783533 w 2203720"/>
                <a:gd name="connsiteY10" fmla="*/ 525279 h 739647"/>
                <a:gd name="connsiteX11" fmla="*/ 1101720 w 2203720"/>
                <a:gd name="connsiteY11" fmla="*/ 659580 h 739647"/>
                <a:gd name="connsiteX12" fmla="*/ 1580127 w 2203720"/>
                <a:gd name="connsiteY12" fmla="*/ 626255 h 739647"/>
                <a:gd name="connsiteX13" fmla="*/ 1742812 w 2203720"/>
                <a:gd name="connsiteY13" fmla="*/ 586987 h 739647"/>
                <a:gd name="connsiteX14" fmla="*/ 1877448 w 2203720"/>
                <a:gd name="connsiteY14" fmla="*/ 564547 h 739647"/>
                <a:gd name="connsiteX15" fmla="*/ 1995254 w 2203720"/>
                <a:gd name="connsiteY15" fmla="*/ 340155 h 739647"/>
                <a:gd name="connsiteX16" fmla="*/ 2118670 w 2203720"/>
                <a:gd name="connsiteY16" fmla="*/ 244788 h 739647"/>
                <a:gd name="connsiteX17" fmla="*/ 2202739 w 2203720"/>
                <a:gd name="connsiteY17" fmla="*/ 141413 h 739647"/>
                <a:gd name="connsiteX18" fmla="*/ 2145226 w 2203720"/>
                <a:gd name="connsiteY18" fmla="*/ 10523 h 739647"/>
                <a:gd name="connsiteX0" fmla="*/ 957438 w 2203751"/>
                <a:gd name="connsiteY0" fmla="*/ 701335 h 713750"/>
                <a:gd name="connsiteX1" fmla="*/ 648898 w 2203751"/>
                <a:gd name="connsiteY1" fmla="*/ 701335 h 713750"/>
                <a:gd name="connsiteX2" fmla="*/ 267430 w 2203751"/>
                <a:gd name="connsiteY2" fmla="*/ 572309 h 713750"/>
                <a:gd name="connsiteX3" fmla="*/ 166454 w 2203751"/>
                <a:gd name="connsiteY3" fmla="*/ 398405 h 713750"/>
                <a:gd name="connsiteX4" fmla="*/ 31818 w 2203751"/>
                <a:gd name="connsiteY4" fmla="*/ 258160 h 713750"/>
                <a:gd name="connsiteX5" fmla="*/ 3769 w 2203751"/>
                <a:gd name="connsiteY5" fmla="*/ 123524 h 713750"/>
                <a:gd name="connsiteX6" fmla="*/ 93526 w 2203751"/>
                <a:gd name="connsiteY6" fmla="*/ 56206 h 713750"/>
                <a:gd name="connsiteX7" fmla="*/ 285604 w 2203751"/>
                <a:gd name="connsiteY7" fmla="*/ 82016 h 713750"/>
                <a:gd name="connsiteX8" fmla="*/ 410142 w 2203751"/>
                <a:gd name="connsiteY8" fmla="*/ 319868 h 713750"/>
                <a:gd name="connsiteX9" fmla="*/ 592800 w 2203751"/>
                <a:gd name="connsiteY9" fmla="*/ 465723 h 713750"/>
                <a:gd name="connsiteX10" fmla="*/ 783533 w 2203751"/>
                <a:gd name="connsiteY10" fmla="*/ 499382 h 713750"/>
                <a:gd name="connsiteX11" fmla="*/ 1101720 w 2203751"/>
                <a:gd name="connsiteY11" fmla="*/ 633683 h 713750"/>
                <a:gd name="connsiteX12" fmla="*/ 1580127 w 2203751"/>
                <a:gd name="connsiteY12" fmla="*/ 600358 h 713750"/>
                <a:gd name="connsiteX13" fmla="*/ 1742812 w 2203751"/>
                <a:gd name="connsiteY13" fmla="*/ 561090 h 713750"/>
                <a:gd name="connsiteX14" fmla="*/ 1877448 w 2203751"/>
                <a:gd name="connsiteY14" fmla="*/ 538650 h 713750"/>
                <a:gd name="connsiteX15" fmla="*/ 1995254 w 2203751"/>
                <a:gd name="connsiteY15" fmla="*/ 314258 h 713750"/>
                <a:gd name="connsiteX16" fmla="*/ 2118670 w 2203751"/>
                <a:gd name="connsiteY16" fmla="*/ 218891 h 713750"/>
                <a:gd name="connsiteX17" fmla="*/ 2202739 w 2203751"/>
                <a:gd name="connsiteY17" fmla="*/ 115516 h 713750"/>
                <a:gd name="connsiteX18" fmla="*/ 2148705 w 2203751"/>
                <a:gd name="connsiteY18" fmla="*/ 12449 h 713750"/>
                <a:gd name="connsiteX0" fmla="*/ 957438 w 2203938"/>
                <a:gd name="connsiteY0" fmla="*/ 706470 h 718885"/>
                <a:gd name="connsiteX1" fmla="*/ 648898 w 2203938"/>
                <a:gd name="connsiteY1" fmla="*/ 706470 h 718885"/>
                <a:gd name="connsiteX2" fmla="*/ 267430 w 2203938"/>
                <a:gd name="connsiteY2" fmla="*/ 577444 h 718885"/>
                <a:gd name="connsiteX3" fmla="*/ 166454 w 2203938"/>
                <a:gd name="connsiteY3" fmla="*/ 403540 h 718885"/>
                <a:gd name="connsiteX4" fmla="*/ 31818 w 2203938"/>
                <a:gd name="connsiteY4" fmla="*/ 263295 h 718885"/>
                <a:gd name="connsiteX5" fmla="*/ 3769 w 2203938"/>
                <a:gd name="connsiteY5" fmla="*/ 128659 h 718885"/>
                <a:gd name="connsiteX6" fmla="*/ 93526 w 2203938"/>
                <a:gd name="connsiteY6" fmla="*/ 61341 h 718885"/>
                <a:gd name="connsiteX7" fmla="*/ 285604 w 2203938"/>
                <a:gd name="connsiteY7" fmla="*/ 87151 h 718885"/>
                <a:gd name="connsiteX8" fmla="*/ 410142 w 2203938"/>
                <a:gd name="connsiteY8" fmla="*/ 325003 h 718885"/>
                <a:gd name="connsiteX9" fmla="*/ 592800 w 2203938"/>
                <a:gd name="connsiteY9" fmla="*/ 470858 h 718885"/>
                <a:gd name="connsiteX10" fmla="*/ 783533 w 2203938"/>
                <a:gd name="connsiteY10" fmla="*/ 504517 h 718885"/>
                <a:gd name="connsiteX11" fmla="*/ 1101720 w 2203938"/>
                <a:gd name="connsiteY11" fmla="*/ 638818 h 718885"/>
                <a:gd name="connsiteX12" fmla="*/ 1580127 w 2203938"/>
                <a:gd name="connsiteY12" fmla="*/ 605493 h 718885"/>
                <a:gd name="connsiteX13" fmla="*/ 1742812 w 2203938"/>
                <a:gd name="connsiteY13" fmla="*/ 566225 h 718885"/>
                <a:gd name="connsiteX14" fmla="*/ 1877448 w 2203938"/>
                <a:gd name="connsiteY14" fmla="*/ 543785 h 718885"/>
                <a:gd name="connsiteX15" fmla="*/ 1995254 w 2203938"/>
                <a:gd name="connsiteY15" fmla="*/ 319393 h 718885"/>
                <a:gd name="connsiteX16" fmla="*/ 2118670 w 2203938"/>
                <a:gd name="connsiteY16" fmla="*/ 224026 h 718885"/>
                <a:gd name="connsiteX17" fmla="*/ 2202739 w 2203938"/>
                <a:gd name="connsiteY17" fmla="*/ 120651 h 718885"/>
                <a:gd name="connsiteX18" fmla="*/ 2148705 w 2203938"/>
                <a:gd name="connsiteY18" fmla="*/ 17584 h 718885"/>
                <a:gd name="connsiteX0" fmla="*/ 957438 w 2203938"/>
                <a:gd name="connsiteY0" fmla="*/ 706470 h 718885"/>
                <a:gd name="connsiteX1" fmla="*/ 648898 w 2203938"/>
                <a:gd name="connsiteY1" fmla="*/ 706470 h 718885"/>
                <a:gd name="connsiteX2" fmla="*/ 267430 w 2203938"/>
                <a:gd name="connsiteY2" fmla="*/ 577444 h 718885"/>
                <a:gd name="connsiteX3" fmla="*/ 166454 w 2203938"/>
                <a:gd name="connsiteY3" fmla="*/ 403540 h 718885"/>
                <a:gd name="connsiteX4" fmla="*/ 31818 w 2203938"/>
                <a:gd name="connsiteY4" fmla="*/ 263295 h 718885"/>
                <a:gd name="connsiteX5" fmla="*/ 3769 w 2203938"/>
                <a:gd name="connsiteY5" fmla="*/ 128659 h 718885"/>
                <a:gd name="connsiteX6" fmla="*/ 93526 w 2203938"/>
                <a:gd name="connsiteY6" fmla="*/ 61341 h 718885"/>
                <a:gd name="connsiteX7" fmla="*/ 285604 w 2203938"/>
                <a:gd name="connsiteY7" fmla="*/ 87151 h 718885"/>
                <a:gd name="connsiteX8" fmla="*/ 410142 w 2203938"/>
                <a:gd name="connsiteY8" fmla="*/ 325003 h 718885"/>
                <a:gd name="connsiteX9" fmla="*/ 592800 w 2203938"/>
                <a:gd name="connsiteY9" fmla="*/ 470858 h 718885"/>
                <a:gd name="connsiteX10" fmla="*/ 783533 w 2203938"/>
                <a:gd name="connsiteY10" fmla="*/ 504517 h 718885"/>
                <a:gd name="connsiteX11" fmla="*/ 1101720 w 2203938"/>
                <a:gd name="connsiteY11" fmla="*/ 638818 h 718885"/>
                <a:gd name="connsiteX12" fmla="*/ 1580127 w 2203938"/>
                <a:gd name="connsiteY12" fmla="*/ 605493 h 718885"/>
                <a:gd name="connsiteX13" fmla="*/ 1742812 w 2203938"/>
                <a:gd name="connsiteY13" fmla="*/ 566225 h 718885"/>
                <a:gd name="connsiteX14" fmla="*/ 1877448 w 2203938"/>
                <a:gd name="connsiteY14" fmla="*/ 543785 h 718885"/>
                <a:gd name="connsiteX15" fmla="*/ 1995254 w 2203938"/>
                <a:gd name="connsiteY15" fmla="*/ 319393 h 718885"/>
                <a:gd name="connsiteX16" fmla="*/ 2118670 w 2203938"/>
                <a:gd name="connsiteY16" fmla="*/ 224026 h 718885"/>
                <a:gd name="connsiteX17" fmla="*/ 2202739 w 2203938"/>
                <a:gd name="connsiteY17" fmla="*/ 120651 h 718885"/>
                <a:gd name="connsiteX18" fmla="*/ 2148705 w 2203938"/>
                <a:gd name="connsiteY18" fmla="*/ 17585 h 718885"/>
                <a:gd name="connsiteX0" fmla="*/ 957438 w 2204290"/>
                <a:gd name="connsiteY0" fmla="*/ 725479 h 737894"/>
                <a:gd name="connsiteX1" fmla="*/ 648898 w 2204290"/>
                <a:gd name="connsiteY1" fmla="*/ 725479 h 737894"/>
                <a:gd name="connsiteX2" fmla="*/ 267430 w 2204290"/>
                <a:gd name="connsiteY2" fmla="*/ 596453 h 737894"/>
                <a:gd name="connsiteX3" fmla="*/ 166454 w 2204290"/>
                <a:gd name="connsiteY3" fmla="*/ 422549 h 737894"/>
                <a:gd name="connsiteX4" fmla="*/ 31818 w 2204290"/>
                <a:gd name="connsiteY4" fmla="*/ 282304 h 737894"/>
                <a:gd name="connsiteX5" fmla="*/ 3769 w 2204290"/>
                <a:gd name="connsiteY5" fmla="*/ 147668 h 737894"/>
                <a:gd name="connsiteX6" fmla="*/ 93526 w 2204290"/>
                <a:gd name="connsiteY6" fmla="*/ 80350 h 737894"/>
                <a:gd name="connsiteX7" fmla="*/ 285604 w 2204290"/>
                <a:gd name="connsiteY7" fmla="*/ 106160 h 737894"/>
                <a:gd name="connsiteX8" fmla="*/ 410142 w 2204290"/>
                <a:gd name="connsiteY8" fmla="*/ 344012 h 737894"/>
                <a:gd name="connsiteX9" fmla="*/ 592800 w 2204290"/>
                <a:gd name="connsiteY9" fmla="*/ 489867 h 737894"/>
                <a:gd name="connsiteX10" fmla="*/ 783533 w 2204290"/>
                <a:gd name="connsiteY10" fmla="*/ 523526 h 737894"/>
                <a:gd name="connsiteX11" fmla="*/ 1101720 w 2204290"/>
                <a:gd name="connsiteY11" fmla="*/ 657827 h 737894"/>
                <a:gd name="connsiteX12" fmla="*/ 1580127 w 2204290"/>
                <a:gd name="connsiteY12" fmla="*/ 624502 h 737894"/>
                <a:gd name="connsiteX13" fmla="*/ 1742812 w 2204290"/>
                <a:gd name="connsiteY13" fmla="*/ 585234 h 737894"/>
                <a:gd name="connsiteX14" fmla="*/ 1877448 w 2204290"/>
                <a:gd name="connsiteY14" fmla="*/ 562794 h 737894"/>
                <a:gd name="connsiteX15" fmla="*/ 1995254 w 2204290"/>
                <a:gd name="connsiteY15" fmla="*/ 338402 h 737894"/>
                <a:gd name="connsiteX16" fmla="*/ 2118670 w 2204290"/>
                <a:gd name="connsiteY16" fmla="*/ 243035 h 737894"/>
                <a:gd name="connsiteX17" fmla="*/ 2202739 w 2204290"/>
                <a:gd name="connsiteY17" fmla="*/ 139660 h 737894"/>
                <a:gd name="connsiteX18" fmla="*/ 2169572 w 2204290"/>
                <a:gd name="connsiteY18" fmla="*/ 15727 h 737894"/>
                <a:gd name="connsiteX0" fmla="*/ 957438 w 2204218"/>
                <a:gd name="connsiteY0" fmla="*/ 712762 h 725177"/>
                <a:gd name="connsiteX1" fmla="*/ 648898 w 2204218"/>
                <a:gd name="connsiteY1" fmla="*/ 712762 h 725177"/>
                <a:gd name="connsiteX2" fmla="*/ 267430 w 2204218"/>
                <a:gd name="connsiteY2" fmla="*/ 583736 h 725177"/>
                <a:gd name="connsiteX3" fmla="*/ 166454 w 2204218"/>
                <a:gd name="connsiteY3" fmla="*/ 409832 h 725177"/>
                <a:gd name="connsiteX4" fmla="*/ 31818 w 2204218"/>
                <a:gd name="connsiteY4" fmla="*/ 269587 h 725177"/>
                <a:gd name="connsiteX5" fmla="*/ 3769 w 2204218"/>
                <a:gd name="connsiteY5" fmla="*/ 134951 h 725177"/>
                <a:gd name="connsiteX6" fmla="*/ 93526 w 2204218"/>
                <a:gd name="connsiteY6" fmla="*/ 67633 h 725177"/>
                <a:gd name="connsiteX7" fmla="*/ 285604 w 2204218"/>
                <a:gd name="connsiteY7" fmla="*/ 93443 h 725177"/>
                <a:gd name="connsiteX8" fmla="*/ 410142 w 2204218"/>
                <a:gd name="connsiteY8" fmla="*/ 331295 h 725177"/>
                <a:gd name="connsiteX9" fmla="*/ 592800 w 2204218"/>
                <a:gd name="connsiteY9" fmla="*/ 477150 h 725177"/>
                <a:gd name="connsiteX10" fmla="*/ 783533 w 2204218"/>
                <a:gd name="connsiteY10" fmla="*/ 510809 h 725177"/>
                <a:gd name="connsiteX11" fmla="*/ 1101720 w 2204218"/>
                <a:gd name="connsiteY11" fmla="*/ 645110 h 725177"/>
                <a:gd name="connsiteX12" fmla="*/ 1580127 w 2204218"/>
                <a:gd name="connsiteY12" fmla="*/ 611785 h 725177"/>
                <a:gd name="connsiteX13" fmla="*/ 1742812 w 2204218"/>
                <a:gd name="connsiteY13" fmla="*/ 572517 h 725177"/>
                <a:gd name="connsiteX14" fmla="*/ 1877448 w 2204218"/>
                <a:gd name="connsiteY14" fmla="*/ 550077 h 725177"/>
                <a:gd name="connsiteX15" fmla="*/ 1995254 w 2204218"/>
                <a:gd name="connsiteY15" fmla="*/ 325685 h 725177"/>
                <a:gd name="connsiteX16" fmla="*/ 2118670 w 2204218"/>
                <a:gd name="connsiteY16" fmla="*/ 230318 h 725177"/>
                <a:gd name="connsiteX17" fmla="*/ 2202739 w 2204218"/>
                <a:gd name="connsiteY17" fmla="*/ 126943 h 725177"/>
                <a:gd name="connsiteX18" fmla="*/ 2166094 w 2204218"/>
                <a:gd name="connsiteY18" fmla="*/ 16921 h 725177"/>
                <a:gd name="connsiteX0" fmla="*/ 957438 w 2203860"/>
                <a:gd name="connsiteY0" fmla="*/ 710213 h 722628"/>
                <a:gd name="connsiteX1" fmla="*/ 648898 w 2203860"/>
                <a:gd name="connsiteY1" fmla="*/ 710213 h 722628"/>
                <a:gd name="connsiteX2" fmla="*/ 267430 w 2203860"/>
                <a:gd name="connsiteY2" fmla="*/ 581187 h 722628"/>
                <a:gd name="connsiteX3" fmla="*/ 166454 w 2203860"/>
                <a:gd name="connsiteY3" fmla="*/ 407283 h 722628"/>
                <a:gd name="connsiteX4" fmla="*/ 31818 w 2203860"/>
                <a:gd name="connsiteY4" fmla="*/ 267038 h 722628"/>
                <a:gd name="connsiteX5" fmla="*/ 3769 w 2203860"/>
                <a:gd name="connsiteY5" fmla="*/ 132402 h 722628"/>
                <a:gd name="connsiteX6" fmla="*/ 93526 w 2203860"/>
                <a:gd name="connsiteY6" fmla="*/ 65084 h 722628"/>
                <a:gd name="connsiteX7" fmla="*/ 285604 w 2203860"/>
                <a:gd name="connsiteY7" fmla="*/ 90894 h 722628"/>
                <a:gd name="connsiteX8" fmla="*/ 410142 w 2203860"/>
                <a:gd name="connsiteY8" fmla="*/ 328746 h 722628"/>
                <a:gd name="connsiteX9" fmla="*/ 592800 w 2203860"/>
                <a:gd name="connsiteY9" fmla="*/ 474601 h 722628"/>
                <a:gd name="connsiteX10" fmla="*/ 783533 w 2203860"/>
                <a:gd name="connsiteY10" fmla="*/ 508260 h 722628"/>
                <a:gd name="connsiteX11" fmla="*/ 1101720 w 2203860"/>
                <a:gd name="connsiteY11" fmla="*/ 642561 h 722628"/>
                <a:gd name="connsiteX12" fmla="*/ 1580127 w 2203860"/>
                <a:gd name="connsiteY12" fmla="*/ 609236 h 722628"/>
                <a:gd name="connsiteX13" fmla="*/ 1742812 w 2203860"/>
                <a:gd name="connsiteY13" fmla="*/ 569968 h 722628"/>
                <a:gd name="connsiteX14" fmla="*/ 1877448 w 2203860"/>
                <a:gd name="connsiteY14" fmla="*/ 547528 h 722628"/>
                <a:gd name="connsiteX15" fmla="*/ 1995254 w 2203860"/>
                <a:gd name="connsiteY15" fmla="*/ 323136 h 722628"/>
                <a:gd name="connsiteX16" fmla="*/ 2118670 w 2203860"/>
                <a:gd name="connsiteY16" fmla="*/ 227769 h 722628"/>
                <a:gd name="connsiteX17" fmla="*/ 2202739 w 2203860"/>
                <a:gd name="connsiteY17" fmla="*/ 124394 h 722628"/>
                <a:gd name="connsiteX18" fmla="*/ 2166094 w 2203860"/>
                <a:gd name="connsiteY18" fmla="*/ 14372 h 722628"/>
                <a:gd name="connsiteX0" fmla="*/ 648898 w 2203860"/>
                <a:gd name="connsiteY0" fmla="*/ 710213 h 710214"/>
                <a:gd name="connsiteX1" fmla="*/ 267430 w 2203860"/>
                <a:gd name="connsiteY1" fmla="*/ 581187 h 710214"/>
                <a:gd name="connsiteX2" fmla="*/ 166454 w 2203860"/>
                <a:gd name="connsiteY2" fmla="*/ 407283 h 710214"/>
                <a:gd name="connsiteX3" fmla="*/ 31818 w 2203860"/>
                <a:gd name="connsiteY3" fmla="*/ 267038 h 710214"/>
                <a:gd name="connsiteX4" fmla="*/ 3769 w 2203860"/>
                <a:gd name="connsiteY4" fmla="*/ 132402 h 710214"/>
                <a:gd name="connsiteX5" fmla="*/ 93526 w 2203860"/>
                <a:gd name="connsiteY5" fmla="*/ 65084 h 710214"/>
                <a:gd name="connsiteX6" fmla="*/ 285604 w 2203860"/>
                <a:gd name="connsiteY6" fmla="*/ 90894 h 710214"/>
                <a:gd name="connsiteX7" fmla="*/ 410142 w 2203860"/>
                <a:gd name="connsiteY7" fmla="*/ 328746 h 710214"/>
                <a:gd name="connsiteX8" fmla="*/ 592800 w 2203860"/>
                <a:gd name="connsiteY8" fmla="*/ 474601 h 710214"/>
                <a:gd name="connsiteX9" fmla="*/ 783533 w 2203860"/>
                <a:gd name="connsiteY9" fmla="*/ 508260 h 710214"/>
                <a:gd name="connsiteX10" fmla="*/ 1101720 w 2203860"/>
                <a:gd name="connsiteY10" fmla="*/ 642561 h 710214"/>
                <a:gd name="connsiteX11" fmla="*/ 1580127 w 2203860"/>
                <a:gd name="connsiteY11" fmla="*/ 609236 h 710214"/>
                <a:gd name="connsiteX12" fmla="*/ 1742812 w 2203860"/>
                <a:gd name="connsiteY12" fmla="*/ 569968 h 710214"/>
                <a:gd name="connsiteX13" fmla="*/ 1877448 w 2203860"/>
                <a:gd name="connsiteY13" fmla="*/ 547528 h 710214"/>
                <a:gd name="connsiteX14" fmla="*/ 1995254 w 2203860"/>
                <a:gd name="connsiteY14" fmla="*/ 323136 h 710214"/>
                <a:gd name="connsiteX15" fmla="*/ 2118670 w 2203860"/>
                <a:gd name="connsiteY15" fmla="*/ 227769 h 710214"/>
                <a:gd name="connsiteX16" fmla="*/ 2202739 w 2203860"/>
                <a:gd name="connsiteY16" fmla="*/ 124394 h 710214"/>
                <a:gd name="connsiteX17" fmla="*/ 2166094 w 2203860"/>
                <a:gd name="connsiteY17" fmla="*/ 14372 h 710214"/>
                <a:gd name="connsiteX0" fmla="*/ 267430 w 2203860"/>
                <a:gd name="connsiteY0" fmla="*/ 581187 h 642563"/>
                <a:gd name="connsiteX1" fmla="*/ 166454 w 2203860"/>
                <a:gd name="connsiteY1" fmla="*/ 407283 h 642563"/>
                <a:gd name="connsiteX2" fmla="*/ 31818 w 2203860"/>
                <a:gd name="connsiteY2" fmla="*/ 267038 h 642563"/>
                <a:gd name="connsiteX3" fmla="*/ 3769 w 2203860"/>
                <a:gd name="connsiteY3" fmla="*/ 132402 h 642563"/>
                <a:gd name="connsiteX4" fmla="*/ 93526 w 2203860"/>
                <a:gd name="connsiteY4" fmla="*/ 65084 h 642563"/>
                <a:gd name="connsiteX5" fmla="*/ 285604 w 2203860"/>
                <a:gd name="connsiteY5" fmla="*/ 90894 h 642563"/>
                <a:gd name="connsiteX6" fmla="*/ 410142 w 2203860"/>
                <a:gd name="connsiteY6" fmla="*/ 328746 h 642563"/>
                <a:gd name="connsiteX7" fmla="*/ 592800 w 2203860"/>
                <a:gd name="connsiteY7" fmla="*/ 474601 h 642563"/>
                <a:gd name="connsiteX8" fmla="*/ 783533 w 2203860"/>
                <a:gd name="connsiteY8" fmla="*/ 508260 h 642563"/>
                <a:gd name="connsiteX9" fmla="*/ 1101720 w 2203860"/>
                <a:gd name="connsiteY9" fmla="*/ 642561 h 642563"/>
                <a:gd name="connsiteX10" fmla="*/ 1580127 w 2203860"/>
                <a:gd name="connsiteY10" fmla="*/ 609236 h 642563"/>
                <a:gd name="connsiteX11" fmla="*/ 1742812 w 2203860"/>
                <a:gd name="connsiteY11" fmla="*/ 569968 h 642563"/>
                <a:gd name="connsiteX12" fmla="*/ 1877448 w 2203860"/>
                <a:gd name="connsiteY12" fmla="*/ 547528 h 642563"/>
                <a:gd name="connsiteX13" fmla="*/ 1995254 w 2203860"/>
                <a:gd name="connsiteY13" fmla="*/ 323136 h 642563"/>
                <a:gd name="connsiteX14" fmla="*/ 2118670 w 2203860"/>
                <a:gd name="connsiteY14" fmla="*/ 227769 h 642563"/>
                <a:gd name="connsiteX15" fmla="*/ 2202739 w 2203860"/>
                <a:gd name="connsiteY15" fmla="*/ 124394 h 642563"/>
                <a:gd name="connsiteX16" fmla="*/ 2166094 w 2203860"/>
                <a:gd name="connsiteY16" fmla="*/ 14372 h 642563"/>
                <a:gd name="connsiteX0" fmla="*/ 166454 w 2203860"/>
                <a:gd name="connsiteY0" fmla="*/ 407283 h 642563"/>
                <a:gd name="connsiteX1" fmla="*/ 31818 w 2203860"/>
                <a:gd name="connsiteY1" fmla="*/ 267038 h 642563"/>
                <a:gd name="connsiteX2" fmla="*/ 3769 w 2203860"/>
                <a:gd name="connsiteY2" fmla="*/ 132402 h 642563"/>
                <a:gd name="connsiteX3" fmla="*/ 93526 w 2203860"/>
                <a:gd name="connsiteY3" fmla="*/ 65084 h 642563"/>
                <a:gd name="connsiteX4" fmla="*/ 285604 w 2203860"/>
                <a:gd name="connsiteY4" fmla="*/ 90894 h 642563"/>
                <a:gd name="connsiteX5" fmla="*/ 410142 w 2203860"/>
                <a:gd name="connsiteY5" fmla="*/ 328746 h 642563"/>
                <a:gd name="connsiteX6" fmla="*/ 592800 w 2203860"/>
                <a:gd name="connsiteY6" fmla="*/ 474601 h 642563"/>
                <a:gd name="connsiteX7" fmla="*/ 783533 w 2203860"/>
                <a:gd name="connsiteY7" fmla="*/ 508260 h 642563"/>
                <a:gd name="connsiteX8" fmla="*/ 1101720 w 2203860"/>
                <a:gd name="connsiteY8" fmla="*/ 642561 h 642563"/>
                <a:gd name="connsiteX9" fmla="*/ 1580127 w 2203860"/>
                <a:gd name="connsiteY9" fmla="*/ 609236 h 642563"/>
                <a:gd name="connsiteX10" fmla="*/ 1742812 w 2203860"/>
                <a:gd name="connsiteY10" fmla="*/ 569968 h 642563"/>
                <a:gd name="connsiteX11" fmla="*/ 1877448 w 2203860"/>
                <a:gd name="connsiteY11" fmla="*/ 547528 h 642563"/>
                <a:gd name="connsiteX12" fmla="*/ 1995254 w 2203860"/>
                <a:gd name="connsiteY12" fmla="*/ 323136 h 642563"/>
                <a:gd name="connsiteX13" fmla="*/ 2118670 w 2203860"/>
                <a:gd name="connsiteY13" fmla="*/ 227769 h 642563"/>
                <a:gd name="connsiteX14" fmla="*/ 2202739 w 2203860"/>
                <a:gd name="connsiteY14" fmla="*/ 124394 h 642563"/>
                <a:gd name="connsiteX15" fmla="*/ 2166094 w 2203860"/>
                <a:gd name="connsiteY15" fmla="*/ 14372 h 642563"/>
                <a:gd name="connsiteX0" fmla="*/ 31818 w 2203860"/>
                <a:gd name="connsiteY0" fmla="*/ 267038 h 642563"/>
                <a:gd name="connsiteX1" fmla="*/ 3769 w 2203860"/>
                <a:gd name="connsiteY1" fmla="*/ 132402 h 642563"/>
                <a:gd name="connsiteX2" fmla="*/ 93526 w 2203860"/>
                <a:gd name="connsiteY2" fmla="*/ 65084 h 642563"/>
                <a:gd name="connsiteX3" fmla="*/ 285604 w 2203860"/>
                <a:gd name="connsiteY3" fmla="*/ 90894 h 642563"/>
                <a:gd name="connsiteX4" fmla="*/ 410142 w 2203860"/>
                <a:gd name="connsiteY4" fmla="*/ 328746 h 642563"/>
                <a:gd name="connsiteX5" fmla="*/ 592800 w 2203860"/>
                <a:gd name="connsiteY5" fmla="*/ 474601 h 642563"/>
                <a:gd name="connsiteX6" fmla="*/ 783533 w 2203860"/>
                <a:gd name="connsiteY6" fmla="*/ 508260 h 642563"/>
                <a:gd name="connsiteX7" fmla="*/ 1101720 w 2203860"/>
                <a:gd name="connsiteY7" fmla="*/ 642561 h 642563"/>
                <a:gd name="connsiteX8" fmla="*/ 1580127 w 2203860"/>
                <a:gd name="connsiteY8" fmla="*/ 609236 h 642563"/>
                <a:gd name="connsiteX9" fmla="*/ 1742812 w 2203860"/>
                <a:gd name="connsiteY9" fmla="*/ 569968 h 642563"/>
                <a:gd name="connsiteX10" fmla="*/ 1877448 w 2203860"/>
                <a:gd name="connsiteY10" fmla="*/ 547528 h 642563"/>
                <a:gd name="connsiteX11" fmla="*/ 1995254 w 2203860"/>
                <a:gd name="connsiteY11" fmla="*/ 323136 h 642563"/>
                <a:gd name="connsiteX12" fmla="*/ 2118670 w 2203860"/>
                <a:gd name="connsiteY12" fmla="*/ 227769 h 642563"/>
                <a:gd name="connsiteX13" fmla="*/ 2202739 w 2203860"/>
                <a:gd name="connsiteY13" fmla="*/ 124394 h 642563"/>
                <a:gd name="connsiteX14" fmla="*/ 2166094 w 2203860"/>
                <a:gd name="connsiteY14" fmla="*/ 14372 h 64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3860" h="642563">
                  <a:moveTo>
                    <a:pt x="31818" y="267038"/>
                  </a:moveTo>
                  <a:cubicBezTo>
                    <a:pt x="4704" y="221225"/>
                    <a:pt x="-6516" y="166061"/>
                    <a:pt x="3769" y="132402"/>
                  </a:cubicBezTo>
                  <a:cubicBezTo>
                    <a:pt x="14054" y="98743"/>
                    <a:pt x="46553" y="72002"/>
                    <a:pt x="93526" y="65084"/>
                  </a:cubicBezTo>
                  <a:cubicBezTo>
                    <a:pt x="140499" y="58166"/>
                    <a:pt x="232835" y="46950"/>
                    <a:pt x="285604" y="90894"/>
                  </a:cubicBezTo>
                  <a:cubicBezTo>
                    <a:pt x="338373" y="134838"/>
                    <a:pt x="358943" y="264795"/>
                    <a:pt x="410142" y="328746"/>
                  </a:cubicBezTo>
                  <a:cubicBezTo>
                    <a:pt x="461341" y="392697"/>
                    <a:pt x="530568" y="444682"/>
                    <a:pt x="592800" y="474601"/>
                  </a:cubicBezTo>
                  <a:cubicBezTo>
                    <a:pt x="655032" y="504520"/>
                    <a:pt x="698713" y="480267"/>
                    <a:pt x="783533" y="508260"/>
                  </a:cubicBezTo>
                  <a:cubicBezTo>
                    <a:pt x="868353" y="536253"/>
                    <a:pt x="948087" y="643121"/>
                    <a:pt x="1101720" y="642561"/>
                  </a:cubicBezTo>
                  <a:cubicBezTo>
                    <a:pt x="1255353" y="642001"/>
                    <a:pt x="1473278" y="621335"/>
                    <a:pt x="1580127" y="609236"/>
                  </a:cubicBezTo>
                  <a:cubicBezTo>
                    <a:pt x="1686976" y="597137"/>
                    <a:pt x="1693259" y="580253"/>
                    <a:pt x="1742812" y="569968"/>
                  </a:cubicBezTo>
                  <a:cubicBezTo>
                    <a:pt x="1792365" y="559683"/>
                    <a:pt x="1835374" y="588667"/>
                    <a:pt x="1877448" y="547528"/>
                  </a:cubicBezTo>
                  <a:cubicBezTo>
                    <a:pt x="1919522" y="506389"/>
                    <a:pt x="1955050" y="376429"/>
                    <a:pt x="1995254" y="323136"/>
                  </a:cubicBezTo>
                  <a:cubicBezTo>
                    <a:pt x="2035458" y="269843"/>
                    <a:pt x="2084089" y="260893"/>
                    <a:pt x="2118670" y="227769"/>
                  </a:cubicBezTo>
                  <a:cubicBezTo>
                    <a:pt x="2153251" y="194645"/>
                    <a:pt x="2190584" y="164598"/>
                    <a:pt x="2202739" y="124394"/>
                  </a:cubicBezTo>
                  <a:cubicBezTo>
                    <a:pt x="2214894" y="84190"/>
                    <a:pt x="2123255" y="-42301"/>
                    <a:pt x="2166094" y="14372"/>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0" name="フリーフォーム: 図形 9">
              <a:extLst>
                <a:ext uri="{FF2B5EF4-FFF2-40B4-BE49-F238E27FC236}">
                  <a16:creationId xmlns:a16="http://schemas.microsoft.com/office/drawing/2014/main" id="{96AAC843-A2D6-0ADA-0B6A-239DD29B1BEA}"/>
                </a:ext>
              </a:extLst>
            </p:cNvPr>
            <p:cNvSpPr/>
            <p:nvPr/>
          </p:nvSpPr>
          <p:spPr>
            <a:xfrm>
              <a:off x="1302338" y="4351245"/>
              <a:ext cx="847997" cy="183955"/>
            </a:xfrm>
            <a:custGeom>
              <a:avLst/>
              <a:gdLst>
                <a:gd name="connsiteX0" fmla="*/ 0 w 1263748"/>
                <a:gd name="connsiteY0" fmla="*/ 95468 h 269186"/>
                <a:gd name="connsiteX1" fmla="*/ 106587 w 1263748"/>
                <a:gd name="connsiteY1" fmla="*/ 258152 h 269186"/>
                <a:gd name="connsiteX2" fmla="*/ 291711 w 1263748"/>
                <a:gd name="connsiteY2" fmla="*/ 246933 h 269186"/>
                <a:gd name="connsiteX3" fmla="*/ 443176 w 1263748"/>
                <a:gd name="connsiteY3" fmla="*/ 185225 h 269186"/>
                <a:gd name="connsiteX4" fmla="*/ 650739 w 1263748"/>
                <a:gd name="connsiteY4" fmla="*/ 241323 h 269186"/>
                <a:gd name="connsiteX5" fmla="*/ 1009767 w 1263748"/>
                <a:gd name="connsiteY5" fmla="*/ 162786 h 269186"/>
                <a:gd name="connsiteX6" fmla="*/ 1194891 w 1263748"/>
                <a:gd name="connsiteY6" fmla="*/ 162786 h 269186"/>
                <a:gd name="connsiteX7" fmla="*/ 1262209 w 1263748"/>
                <a:gd name="connsiteY7" fmla="*/ 101078 h 269186"/>
                <a:gd name="connsiteX8" fmla="*/ 1138793 w 1263748"/>
                <a:gd name="connsiteY8" fmla="*/ 39370 h 269186"/>
                <a:gd name="connsiteX9" fmla="*/ 897571 w 1263748"/>
                <a:gd name="connsiteY9" fmla="*/ 101 h 269186"/>
                <a:gd name="connsiteX10" fmla="*/ 695618 w 1263748"/>
                <a:gd name="connsiteY10" fmla="*/ 50589 h 269186"/>
                <a:gd name="connsiteX11" fmla="*/ 510494 w 1263748"/>
                <a:gd name="connsiteY11" fmla="*/ 106687 h 269186"/>
                <a:gd name="connsiteX12" fmla="*/ 269272 w 1263748"/>
                <a:gd name="connsiteY12" fmla="*/ 67419 h 269186"/>
                <a:gd name="connsiteX13" fmla="*/ 157075 w 1263748"/>
                <a:gd name="connsiteY13" fmla="*/ 134737 h 269186"/>
                <a:gd name="connsiteX0" fmla="*/ 2906 w 1266654"/>
                <a:gd name="connsiteY0" fmla="*/ 95468 h 269186"/>
                <a:gd name="connsiteX1" fmla="*/ 109493 w 1266654"/>
                <a:gd name="connsiteY1" fmla="*/ 258152 h 269186"/>
                <a:gd name="connsiteX2" fmla="*/ 294617 w 1266654"/>
                <a:gd name="connsiteY2" fmla="*/ 246933 h 269186"/>
                <a:gd name="connsiteX3" fmla="*/ 446082 w 1266654"/>
                <a:gd name="connsiteY3" fmla="*/ 185225 h 269186"/>
                <a:gd name="connsiteX4" fmla="*/ 653645 w 1266654"/>
                <a:gd name="connsiteY4" fmla="*/ 241323 h 269186"/>
                <a:gd name="connsiteX5" fmla="*/ 1012673 w 1266654"/>
                <a:gd name="connsiteY5" fmla="*/ 162786 h 269186"/>
                <a:gd name="connsiteX6" fmla="*/ 1197797 w 1266654"/>
                <a:gd name="connsiteY6" fmla="*/ 162786 h 269186"/>
                <a:gd name="connsiteX7" fmla="*/ 1265115 w 1266654"/>
                <a:gd name="connsiteY7" fmla="*/ 101078 h 269186"/>
                <a:gd name="connsiteX8" fmla="*/ 1141699 w 1266654"/>
                <a:gd name="connsiteY8" fmla="*/ 39370 h 269186"/>
                <a:gd name="connsiteX9" fmla="*/ 900477 w 1266654"/>
                <a:gd name="connsiteY9" fmla="*/ 101 h 269186"/>
                <a:gd name="connsiteX10" fmla="*/ 698524 w 1266654"/>
                <a:gd name="connsiteY10" fmla="*/ 50589 h 269186"/>
                <a:gd name="connsiteX11" fmla="*/ 513400 w 1266654"/>
                <a:gd name="connsiteY11" fmla="*/ 106687 h 269186"/>
                <a:gd name="connsiteX12" fmla="*/ 272178 w 1266654"/>
                <a:gd name="connsiteY12" fmla="*/ 67419 h 269186"/>
                <a:gd name="connsiteX13" fmla="*/ 0 w 1266654"/>
                <a:gd name="connsiteY13" fmla="*/ 103436 h 269186"/>
                <a:gd name="connsiteX0" fmla="*/ 2906 w 1266654"/>
                <a:gd name="connsiteY0" fmla="*/ 95468 h 269186"/>
                <a:gd name="connsiteX1" fmla="*/ 109493 w 1266654"/>
                <a:gd name="connsiteY1" fmla="*/ 258152 h 269186"/>
                <a:gd name="connsiteX2" fmla="*/ 294617 w 1266654"/>
                <a:gd name="connsiteY2" fmla="*/ 246933 h 269186"/>
                <a:gd name="connsiteX3" fmla="*/ 446082 w 1266654"/>
                <a:gd name="connsiteY3" fmla="*/ 185225 h 269186"/>
                <a:gd name="connsiteX4" fmla="*/ 653645 w 1266654"/>
                <a:gd name="connsiteY4" fmla="*/ 241323 h 269186"/>
                <a:gd name="connsiteX5" fmla="*/ 1012673 w 1266654"/>
                <a:gd name="connsiteY5" fmla="*/ 162786 h 269186"/>
                <a:gd name="connsiteX6" fmla="*/ 1197797 w 1266654"/>
                <a:gd name="connsiteY6" fmla="*/ 162786 h 269186"/>
                <a:gd name="connsiteX7" fmla="*/ 1265115 w 1266654"/>
                <a:gd name="connsiteY7" fmla="*/ 101078 h 269186"/>
                <a:gd name="connsiteX8" fmla="*/ 1141699 w 1266654"/>
                <a:gd name="connsiteY8" fmla="*/ 39370 h 269186"/>
                <a:gd name="connsiteX9" fmla="*/ 900477 w 1266654"/>
                <a:gd name="connsiteY9" fmla="*/ 101 h 269186"/>
                <a:gd name="connsiteX10" fmla="*/ 698524 w 1266654"/>
                <a:gd name="connsiteY10" fmla="*/ 50589 h 269186"/>
                <a:gd name="connsiteX11" fmla="*/ 513400 w 1266654"/>
                <a:gd name="connsiteY11" fmla="*/ 106687 h 269186"/>
                <a:gd name="connsiteX12" fmla="*/ 272178 w 1266654"/>
                <a:gd name="connsiteY12" fmla="*/ 67419 h 269186"/>
                <a:gd name="connsiteX13" fmla="*/ 0 w 1266654"/>
                <a:gd name="connsiteY13" fmla="*/ 103436 h 269186"/>
                <a:gd name="connsiteX0" fmla="*/ 2906 w 1266654"/>
                <a:gd name="connsiteY0" fmla="*/ 95468 h 269186"/>
                <a:gd name="connsiteX1" fmla="*/ 109493 w 1266654"/>
                <a:gd name="connsiteY1" fmla="*/ 258152 h 269186"/>
                <a:gd name="connsiteX2" fmla="*/ 294617 w 1266654"/>
                <a:gd name="connsiteY2" fmla="*/ 246933 h 269186"/>
                <a:gd name="connsiteX3" fmla="*/ 446082 w 1266654"/>
                <a:gd name="connsiteY3" fmla="*/ 185225 h 269186"/>
                <a:gd name="connsiteX4" fmla="*/ 653645 w 1266654"/>
                <a:gd name="connsiteY4" fmla="*/ 241323 h 269186"/>
                <a:gd name="connsiteX5" fmla="*/ 1012673 w 1266654"/>
                <a:gd name="connsiteY5" fmla="*/ 162786 h 269186"/>
                <a:gd name="connsiteX6" fmla="*/ 1197797 w 1266654"/>
                <a:gd name="connsiteY6" fmla="*/ 162786 h 269186"/>
                <a:gd name="connsiteX7" fmla="*/ 1265115 w 1266654"/>
                <a:gd name="connsiteY7" fmla="*/ 101078 h 269186"/>
                <a:gd name="connsiteX8" fmla="*/ 1141699 w 1266654"/>
                <a:gd name="connsiteY8" fmla="*/ 39370 h 269186"/>
                <a:gd name="connsiteX9" fmla="*/ 900477 w 1266654"/>
                <a:gd name="connsiteY9" fmla="*/ 101 h 269186"/>
                <a:gd name="connsiteX10" fmla="*/ 698524 w 1266654"/>
                <a:gd name="connsiteY10" fmla="*/ 50589 h 269186"/>
                <a:gd name="connsiteX11" fmla="*/ 513400 w 1266654"/>
                <a:gd name="connsiteY11" fmla="*/ 106687 h 269186"/>
                <a:gd name="connsiteX12" fmla="*/ 272178 w 1266654"/>
                <a:gd name="connsiteY12" fmla="*/ 88288 h 269186"/>
                <a:gd name="connsiteX13" fmla="*/ 0 w 1266654"/>
                <a:gd name="connsiteY13" fmla="*/ 103436 h 269186"/>
                <a:gd name="connsiteX0" fmla="*/ 0 w 1263748"/>
                <a:gd name="connsiteY0" fmla="*/ 95468 h 269186"/>
                <a:gd name="connsiteX1" fmla="*/ 106587 w 1263748"/>
                <a:gd name="connsiteY1" fmla="*/ 258152 h 269186"/>
                <a:gd name="connsiteX2" fmla="*/ 291711 w 1263748"/>
                <a:gd name="connsiteY2" fmla="*/ 246933 h 269186"/>
                <a:gd name="connsiteX3" fmla="*/ 443176 w 1263748"/>
                <a:gd name="connsiteY3" fmla="*/ 185225 h 269186"/>
                <a:gd name="connsiteX4" fmla="*/ 650739 w 1263748"/>
                <a:gd name="connsiteY4" fmla="*/ 241323 h 269186"/>
                <a:gd name="connsiteX5" fmla="*/ 1009767 w 1263748"/>
                <a:gd name="connsiteY5" fmla="*/ 162786 h 269186"/>
                <a:gd name="connsiteX6" fmla="*/ 1194891 w 1263748"/>
                <a:gd name="connsiteY6" fmla="*/ 162786 h 269186"/>
                <a:gd name="connsiteX7" fmla="*/ 1262209 w 1263748"/>
                <a:gd name="connsiteY7" fmla="*/ 101078 h 269186"/>
                <a:gd name="connsiteX8" fmla="*/ 1138793 w 1263748"/>
                <a:gd name="connsiteY8" fmla="*/ 39370 h 269186"/>
                <a:gd name="connsiteX9" fmla="*/ 897571 w 1263748"/>
                <a:gd name="connsiteY9" fmla="*/ 101 h 269186"/>
                <a:gd name="connsiteX10" fmla="*/ 695618 w 1263748"/>
                <a:gd name="connsiteY10" fmla="*/ 50589 h 269186"/>
                <a:gd name="connsiteX11" fmla="*/ 510494 w 1263748"/>
                <a:gd name="connsiteY11" fmla="*/ 106687 h 269186"/>
                <a:gd name="connsiteX12" fmla="*/ 269272 w 1263748"/>
                <a:gd name="connsiteY12" fmla="*/ 88288 h 269186"/>
                <a:gd name="connsiteX13" fmla="*/ 28395 w 1263748"/>
                <a:gd name="connsiteY13" fmla="*/ 103436 h 269186"/>
                <a:gd name="connsiteX0" fmla="*/ 6382 w 1235352"/>
                <a:gd name="connsiteY0" fmla="*/ 102424 h 268670"/>
                <a:gd name="connsiteX1" fmla="*/ 78191 w 1235352"/>
                <a:gd name="connsiteY1" fmla="*/ 258152 h 268670"/>
                <a:gd name="connsiteX2" fmla="*/ 263315 w 1235352"/>
                <a:gd name="connsiteY2" fmla="*/ 246933 h 268670"/>
                <a:gd name="connsiteX3" fmla="*/ 414780 w 1235352"/>
                <a:gd name="connsiteY3" fmla="*/ 185225 h 268670"/>
                <a:gd name="connsiteX4" fmla="*/ 622343 w 1235352"/>
                <a:gd name="connsiteY4" fmla="*/ 241323 h 268670"/>
                <a:gd name="connsiteX5" fmla="*/ 981371 w 1235352"/>
                <a:gd name="connsiteY5" fmla="*/ 162786 h 268670"/>
                <a:gd name="connsiteX6" fmla="*/ 1166495 w 1235352"/>
                <a:gd name="connsiteY6" fmla="*/ 162786 h 268670"/>
                <a:gd name="connsiteX7" fmla="*/ 1233813 w 1235352"/>
                <a:gd name="connsiteY7" fmla="*/ 101078 h 268670"/>
                <a:gd name="connsiteX8" fmla="*/ 1110397 w 1235352"/>
                <a:gd name="connsiteY8" fmla="*/ 39370 h 268670"/>
                <a:gd name="connsiteX9" fmla="*/ 869175 w 1235352"/>
                <a:gd name="connsiteY9" fmla="*/ 101 h 268670"/>
                <a:gd name="connsiteX10" fmla="*/ 667222 w 1235352"/>
                <a:gd name="connsiteY10" fmla="*/ 50589 h 268670"/>
                <a:gd name="connsiteX11" fmla="*/ 482098 w 1235352"/>
                <a:gd name="connsiteY11" fmla="*/ 106687 h 268670"/>
                <a:gd name="connsiteX12" fmla="*/ 240876 w 1235352"/>
                <a:gd name="connsiteY12" fmla="*/ 88288 h 268670"/>
                <a:gd name="connsiteX13" fmla="*/ -1 w 1235352"/>
                <a:gd name="connsiteY13" fmla="*/ 103436 h 268670"/>
                <a:gd name="connsiteX0" fmla="*/ 9551 w 1238521"/>
                <a:gd name="connsiteY0" fmla="*/ 102424 h 268671"/>
                <a:gd name="connsiteX1" fmla="*/ 81360 w 1238521"/>
                <a:gd name="connsiteY1" fmla="*/ 258152 h 268671"/>
                <a:gd name="connsiteX2" fmla="*/ 266484 w 1238521"/>
                <a:gd name="connsiteY2" fmla="*/ 246933 h 268671"/>
                <a:gd name="connsiteX3" fmla="*/ 417949 w 1238521"/>
                <a:gd name="connsiteY3" fmla="*/ 185225 h 268671"/>
                <a:gd name="connsiteX4" fmla="*/ 625512 w 1238521"/>
                <a:gd name="connsiteY4" fmla="*/ 241323 h 268671"/>
                <a:gd name="connsiteX5" fmla="*/ 984540 w 1238521"/>
                <a:gd name="connsiteY5" fmla="*/ 162786 h 268671"/>
                <a:gd name="connsiteX6" fmla="*/ 1169664 w 1238521"/>
                <a:gd name="connsiteY6" fmla="*/ 162786 h 268671"/>
                <a:gd name="connsiteX7" fmla="*/ 1236982 w 1238521"/>
                <a:gd name="connsiteY7" fmla="*/ 101078 h 268671"/>
                <a:gd name="connsiteX8" fmla="*/ 1113566 w 1238521"/>
                <a:gd name="connsiteY8" fmla="*/ 39370 h 268671"/>
                <a:gd name="connsiteX9" fmla="*/ 872344 w 1238521"/>
                <a:gd name="connsiteY9" fmla="*/ 101 h 268671"/>
                <a:gd name="connsiteX10" fmla="*/ 670391 w 1238521"/>
                <a:gd name="connsiteY10" fmla="*/ 50589 h 268671"/>
                <a:gd name="connsiteX11" fmla="*/ 485267 w 1238521"/>
                <a:gd name="connsiteY11" fmla="*/ 106687 h 268671"/>
                <a:gd name="connsiteX12" fmla="*/ 244045 w 1238521"/>
                <a:gd name="connsiteY12" fmla="*/ 88288 h 268671"/>
                <a:gd name="connsiteX13" fmla="*/ 3168 w 1238521"/>
                <a:gd name="connsiteY13" fmla="*/ 103436 h 26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521" h="268671">
                  <a:moveTo>
                    <a:pt x="9551" y="102424"/>
                  </a:moveTo>
                  <a:cubicBezTo>
                    <a:pt x="-24067" y="132888"/>
                    <a:pt x="38538" y="234067"/>
                    <a:pt x="81360" y="258152"/>
                  </a:cubicBezTo>
                  <a:cubicBezTo>
                    <a:pt x="124182" y="282237"/>
                    <a:pt x="210386" y="259087"/>
                    <a:pt x="266484" y="246933"/>
                  </a:cubicBezTo>
                  <a:cubicBezTo>
                    <a:pt x="322582" y="234779"/>
                    <a:pt x="358111" y="186160"/>
                    <a:pt x="417949" y="185225"/>
                  </a:cubicBezTo>
                  <a:cubicBezTo>
                    <a:pt x="477787" y="184290"/>
                    <a:pt x="531080" y="245063"/>
                    <a:pt x="625512" y="241323"/>
                  </a:cubicBezTo>
                  <a:cubicBezTo>
                    <a:pt x="719944" y="237583"/>
                    <a:pt x="893848" y="175875"/>
                    <a:pt x="984540" y="162786"/>
                  </a:cubicBezTo>
                  <a:cubicBezTo>
                    <a:pt x="1075232" y="149697"/>
                    <a:pt x="1127590" y="173071"/>
                    <a:pt x="1169664" y="162786"/>
                  </a:cubicBezTo>
                  <a:cubicBezTo>
                    <a:pt x="1211738" y="152501"/>
                    <a:pt x="1246332" y="121647"/>
                    <a:pt x="1236982" y="101078"/>
                  </a:cubicBezTo>
                  <a:cubicBezTo>
                    <a:pt x="1227632" y="80509"/>
                    <a:pt x="1174339" y="56199"/>
                    <a:pt x="1113566" y="39370"/>
                  </a:cubicBezTo>
                  <a:cubicBezTo>
                    <a:pt x="1052793" y="22541"/>
                    <a:pt x="946206" y="-1769"/>
                    <a:pt x="872344" y="101"/>
                  </a:cubicBezTo>
                  <a:cubicBezTo>
                    <a:pt x="798482" y="1971"/>
                    <a:pt x="734904" y="32825"/>
                    <a:pt x="670391" y="50589"/>
                  </a:cubicBezTo>
                  <a:cubicBezTo>
                    <a:pt x="605878" y="68353"/>
                    <a:pt x="556325" y="100404"/>
                    <a:pt x="485267" y="106687"/>
                  </a:cubicBezTo>
                  <a:cubicBezTo>
                    <a:pt x="414209" y="112970"/>
                    <a:pt x="302948" y="83613"/>
                    <a:pt x="244045" y="88288"/>
                  </a:cubicBezTo>
                  <a:cubicBezTo>
                    <a:pt x="185142" y="92963"/>
                    <a:pt x="40249" y="58202"/>
                    <a:pt x="3168" y="103436"/>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1" name="フリーフォーム: 図形 10">
              <a:extLst>
                <a:ext uri="{FF2B5EF4-FFF2-40B4-BE49-F238E27FC236}">
                  <a16:creationId xmlns:a16="http://schemas.microsoft.com/office/drawing/2014/main" id="{39ECEE9E-94EA-7F37-984A-26AF4C61CD40}"/>
                </a:ext>
              </a:extLst>
            </p:cNvPr>
            <p:cNvSpPr/>
            <p:nvPr/>
          </p:nvSpPr>
          <p:spPr>
            <a:xfrm rot="1626838">
              <a:off x="969863" y="3226976"/>
              <a:ext cx="296675" cy="180061"/>
            </a:xfrm>
            <a:custGeom>
              <a:avLst/>
              <a:gdLst>
                <a:gd name="connsiteX0" fmla="*/ 0 w 722400"/>
                <a:gd name="connsiteY0" fmla="*/ 70814 h 119935"/>
                <a:gd name="connsiteX1" fmla="*/ 74400 w 722400"/>
                <a:gd name="connsiteY1" fmla="*/ 6014 h 119935"/>
                <a:gd name="connsiteX2" fmla="*/ 192000 w 722400"/>
                <a:gd name="connsiteY2" fmla="*/ 15614 h 119935"/>
                <a:gd name="connsiteX3" fmla="*/ 513600 w 722400"/>
                <a:gd name="connsiteY3" fmla="*/ 118814 h 119935"/>
                <a:gd name="connsiteX4" fmla="*/ 722400 w 722400"/>
                <a:gd name="connsiteY4" fmla="*/ 73214 h 119935"/>
                <a:gd name="connsiteX5" fmla="*/ 722400 w 722400"/>
                <a:gd name="connsiteY5" fmla="*/ 73214 h 119935"/>
                <a:gd name="connsiteX0" fmla="*/ 0 w 722400"/>
                <a:gd name="connsiteY0" fmla="*/ 70814 h 119935"/>
                <a:gd name="connsiteX1" fmla="*/ 74400 w 722400"/>
                <a:gd name="connsiteY1" fmla="*/ 6014 h 119935"/>
                <a:gd name="connsiteX2" fmla="*/ 192000 w 722400"/>
                <a:gd name="connsiteY2" fmla="*/ 15614 h 119935"/>
                <a:gd name="connsiteX3" fmla="*/ 513600 w 722400"/>
                <a:gd name="connsiteY3" fmla="*/ 118814 h 119935"/>
                <a:gd name="connsiteX4" fmla="*/ 722400 w 722400"/>
                <a:gd name="connsiteY4" fmla="*/ 73214 h 119935"/>
                <a:gd name="connsiteX5" fmla="*/ 503482 w 722400"/>
                <a:gd name="connsiteY5" fmla="*/ 27424 h 119935"/>
                <a:gd name="connsiteX0" fmla="*/ 0 w 608951"/>
                <a:gd name="connsiteY0" fmla="*/ 70814 h 121749"/>
                <a:gd name="connsiteX1" fmla="*/ 74400 w 608951"/>
                <a:gd name="connsiteY1" fmla="*/ 6014 h 121749"/>
                <a:gd name="connsiteX2" fmla="*/ 192000 w 608951"/>
                <a:gd name="connsiteY2" fmla="*/ 15614 h 121749"/>
                <a:gd name="connsiteX3" fmla="*/ 513600 w 608951"/>
                <a:gd name="connsiteY3" fmla="*/ 118814 h 121749"/>
                <a:gd name="connsiteX4" fmla="*/ 608951 w 608951"/>
                <a:gd name="connsiteY4" fmla="*/ 95680 h 121749"/>
                <a:gd name="connsiteX5" fmla="*/ 503482 w 608951"/>
                <a:gd name="connsiteY5" fmla="*/ 27424 h 121749"/>
                <a:gd name="connsiteX0" fmla="*/ 0 w 608951"/>
                <a:gd name="connsiteY0" fmla="*/ 70814 h 121749"/>
                <a:gd name="connsiteX1" fmla="*/ 74400 w 608951"/>
                <a:gd name="connsiteY1" fmla="*/ 6014 h 121749"/>
                <a:gd name="connsiteX2" fmla="*/ 192000 w 608951"/>
                <a:gd name="connsiteY2" fmla="*/ 15614 h 121749"/>
                <a:gd name="connsiteX3" fmla="*/ 513600 w 608951"/>
                <a:gd name="connsiteY3" fmla="*/ 118814 h 121749"/>
                <a:gd name="connsiteX4" fmla="*/ 608951 w 608951"/>
                <a:gd name="connsiteY4" fmla="*/ 95680 h 121749"/>
                <a:gd name="connsiteX5" fmla="*/ 503482 w 608951"/>
                <a:gd name="connsiteY5" fmla="*/ 27424 h 121749"/>
                <a:gd name="connsiteX0" fmla="*/ 0 w 608951"/>
                <a:gd name="connsiteY0" fmla="*/ 70528 h 116025"/>
                <a:gd name="connsiteX1" fmla="*/ 74400 w 608951"/>
                <a:gd name="connsiteY1" fmla="*/ 5728 h 116025"/>
                <a:gd name="connsiteX2" fmla="*/ 192000 w 608951"/>
                <a:gd name="connsiteY2" fmla="*/ 15328 h 116025"/>
                <a:gd name="connsiteX3" fmla="*/ 485531 w 608951"/>
                <a:gd name="connsiteY3" fmla="*/ 112657 h 116025"/>
                <a:gd name="connsiteX4" fmla="*/ 608951 w 608951"/>
                <a:gd name="connsiteY4" fmla="*/ 95394 h 116025"/>
                <a:gd name="connsiteX5" fmla="*/ 503482 w 608951"/>
                <a:gd name="connsiteY5" fmla="*/ 27138 h 116025"/>
                <a:gd name="connsiteX0" fmla="*/ 0 w 578983"/>
                <a:gd name="connsiteY0" fmla="*/ 70528 h 115012"/>
                <a:gd name="connsiteX1" fmla="*/ 74400 w 578983"/>
                <a:gd name="connsiteY1" fmla="*/ 5728 h 115012"/>
                <a:gd name="connsiteX2" fmla="*/ 192000 w 578983"/>
                <a:gd name="connsiteY2" fmla="*/ 15328 h 115012"/>
                <a:gd name="connsiteX3" fmla="*/ 485531 w 578983"/>
                <a:gd name="connsiteY3" fmla="*/ 112657 h 115012"/>
                <a:gd name="connsiteX4" fmla="*/ 578983 w 578983"/>
                <a:gd name="connsiteY4" fmla="*/ 87117 h 115012"/>
                <a:gd name="connsiteX5" fmla="*/ 503482 w 578983"/>
                <a:gd name="connsiteY5" fmla="*/ 27138 h 115012"/>
                <a:gd name="connsiteX0" fmla="*/ 0 w 578983"/>
                <a:gd name="connsiteY0" fmla="*/ 70528 h 115012"/>
                <a:gd name="connsiteX1" fmla="*/ 74400 w 578983"/>
                <a:gd name="connsiteY1" fmla="*/ 5728 h 115012"/>
                <a:gd name="connsiteX2" fmla="*/ 192000 w 578983"/>
                <a:gd name="connsiteY2" fmla="*/ 15328 h 115012"/>
                <a:gd name="connsiteX3" fmla="*/ 485531 w 578983"/>
                <a:gd name="connsiteY3" fmla="*/ 112657 h 115012"/>
                <a:gd name="connsiteX4" fmla="*/ 578983 w 578983"/>
                <a:gd name="connsiteY4" fmla="*/ 87117 h 115012"/>
                <a:gd name="connsiteX5" fmla="*/ 503482 w 578983"/>
                <a:gd name="connsiteY5" fmla="*/ 27138 h 115012"/>
                <a:gd name="connsiteX0" fmla="*/ 0 w 580220"/>
                <a:gd name="connsiteY0" fmla="*/ 70528 h 120558"/>
                <a:gd name="connsiteX1" fmla="*/ 74400 w 580220"/>
                <a:gd name="connsiteY1" fmla="*/ 5728 h 120558"/>
                <a:gd name="connsiteX2" fmla="*/ 192000 w 580220"/>
                <a:gd name="connsiteY2" fmla="*/ 15328 h 120558"/>
                <a:gd name="connsiteX3" fmla="*/ 485531 w 580220"/>
                <a:gd name="connsiteY3" fmla="*/ 112657 h 120558"/>
                <a:gd name="connsiteX4" fmla="*/ 578983 w 580220"/>
                <a:gd name="connsiteY4" fmla="*/ 87117 h 120558"/>
                <a:gd name="connsiteX5" fmla="*/ 503482 w 580220"/>
                <a:gd name="connsiteY5" fmla="*/ 27138 h 120558"/>
                <a:gd name="connsiteX0" fmla="*/ 0 w 567625"/>
                <a:gd name="connsiteY0" fmla="*/ 70528 h 123885"/>
                <a:gd name="connsiteX1" fmla="*/ 74400 w 567625"/>
                <a:gd name="connsiteY1" fmla="*/ 5728 h 123885"/>
                <a:gd name="connsiteX2" fmla="*/ 192000 w 567625"/>
                <a:gd name="connsiteY2" fmla="*/ 15328 h 123885"/>
                <a:gd name="connsiteX3" fmla="*/ 485531 w 567625"/>
                <a:gd name="connsiteY3" fmla="*/ 112657 h 123885"/>
                <a:gd name="connsiteX4" fmla="*/ 566034 w 567625"/>
                <a:gd name="connsiteY4" fmla="*/ 94451 h 123885"/>
                <a:gd name="connsiteX5" fmla="*/ 503482 w 567625"/>
                <a:gd name="connsiteY5" fmla="*/ 27138 h 123885"/>
                <a:gd name="connsiteX0" fmla="*/ 0 w 585811"/>
                <a:gd name="connsiteY0" fmla="*/ 70528 h 123827"/>
                <a:gd name="connsiteX1" fmla="*/ 74400 w 585811"/>
                <a:gd name="connsiteY1" fmla="*/ 5728 h 123827"/>
                <a:gd name="connsiteX2" fmla="*/ 192000 w 585811"/>
                <a:gd name="connsiteY2" fmla="*/ 15328 h 123827"/>
                <a:gd name="connsiteX3" fmla="*/ 485531 w 585811"/>
                <a:gd name="connsiteY3" fmla="*/ 112657 h 123827"/>
                <a:gd name="connsiteX4" fmla="*/ 584685 w 585811"/>
                <a:gd name="connsiteY4" fmla="*/ 94336 h 123827"/>
                <a:gd name="connsiteX5" fmla="*/ 503482 w 585811"/>
                <a:gd name="connsiteY5" fmla="*/ 27138 h 123827"/>
                <a:gd name="connsiteX0" fmla="*/ 0 w 585809"/>
                <a:gd name="connsiteY0" fmla="*/ 70528 h 123827"/>
                <a:gd name="connsiteX1" fmla="*/ 74400 w 585809"/>
                <a:gd name="connsiteY1" fmla="*/ 5728 h 123827"/>
                <a:gd name="connsiteX2" fmla="*/ 192000 w 585809"/>
                <a:gd name="connsiteY2" fmla="*/ 15328 h 123827"/>
                <a:gd name="connsiteX3" fmla="*/ 485531 w 585809"/>
                <a:gd name="connsiteY3" fmla="*/ 112657 h 123827"/>
                <a:gd name="connsiteX4" fmla="*/ 584685 w 585809"/>
                <a:gd name="connsiteY4" fmla="*/ 94336 h 123827"/>
                <a:gd name="connsiteX5" fmla="*/ 503482 w 585809"/>
                <a:gd name="connsiteY5" fmla="*/ 27138 h 123827"/>
                <a:gd name="connsiteX0" fmla="*/ 0 w 594989"/>
                <a:gd name="connsiteY0" fmla="*/ 70528 h 123797"/>
                <a:gd name="connsiteX1" fmla="*/ 74400 w 594989"/>
                <a:gd name="connsiteY1" fmla="*/ 5728 h 123797"/>
                <a:gd name="connsiteX2" fmla="*/ 192000 w 594989"/>
                <a:gd name="connsiteY2" fmla="*/ 15328 h 123797"/>
                <a:gd name="connsiteX3" fmla="*/ 485531 w 594989"/>
                <a:gd name="connsiteY3" fmla="*/ 112657 h 123797"/>
                <a:gd name="connsiteX4" fmla="*/ 594011 w 594989"/>
                <a:gd name="connsiteY4" fmla="*/ 94277 h 123797"/>
                <a:gd name="connsiteX5" fmla="*/ 503482 w 594989"/>
                <a:gd name="connsiteY5" fmla="*/ 27138 h 123797"/>
                <a:gd name="connsiteX0" fmla="*/ 0 w 594197"/>
                <a:gd name="connsiteY0" fmla="*/ 70528 h 119032"/>
                <a:gd name="connsiteX1" fmla="*/ 74400 w 594197"/>
                <a:gd name="connsiteY1" fmla="*/ 5728 h 119032"/>
                <a:gd name="connsiteX2" fmla="*/ 192000 w 594197"/>
                <a:gd name="connsiteY2" fmla="*/ 15328 h 119032"/>
                <a:gd name="connsiteX3" fmla="*/ 485531 w 594197"/>
                <a:gd name="connsiteY3" fmla="*/ 112657 h 119032"/>
                <a:gd name="connsiteX4" fmla="*/ 594011 w 594197"/>
                <a:gd name="connsiteY4" fmla="*/ 94277 h 119032"/>
                <a:gd name="connsiteX5" fmla="*/ 503482 w 594197"/>
                <a:gd name="connsiteY5" fmla="*/ 27138 h 119032"/>
                <a:gd name="connsiteX0" fmla="*/ 0 w 586879"/>
                <a:gd name="connsiteY0" fmla="*/ 70528 h 122386"/>
                <a:gd name="connsiteX1" fmla="*/ 74400 w 586879"/>
                <a:gd name="connsiteY1" fmla="*/ 5728 h 122386"/>
                <a:gd name="connsiteX2" fmla="*/ 192000 w 586879"/>
                <a:gd name="connsiteY2" fmla="*/ 15328 h 122386"/>
                <a:gd name="connsiteX3" fmla="*/ 485531 w 586879"/>
                <a:gd name="connsiteY3" fmla="*/ 112657 h 122386"/>
                <a:gd name="connsiteX4" fmla="*/ 586676 w 586879"/>
                <a:gd name="connsiteY4" fmla="*/ 102785 h 122386"/>
                <a:gd name="connsiteX5" fmla="*/ 503482 w 586879"/>
                <a:gd name="connsiteY5" fmla="*/ 27138 h 122386"/>
                <a:gd name="connsiteX0" fmla="*/ 0 w 586798"/>
                <a:gd name="connsiteY0" fmla="*/ 156820 h 211916"/>
                <a:gd name="connsiteX1" fmla="*/ 74400 w 586798"/>
                <a:gd name="connsiteY1" fmla="*/ 92020 h 211916"/>
                <a:gd name="connsiteX2" fmla="*/ 192000 w 586798"/>
                <a:gd name="connsiteY2" fmla="*/ 101620 h 211916"/>
                <a:gd name="connsiteX3" fmla="*/ 485531 w 586798"/>
                <a:gd name="connsiteY3" fmla="*/ 198949 h 211916"/>
                <a:gd name="connsiteX4" fmla="*/ 586676 w 586798"/>
                <a:gd name="connsiteY4" fmla="*/ 189077 h 211916"/>
                <a:gd name="connsiteX5" fmla="*/ 470095 w 586798"/>
                <a:gd name="connsiteY5" fmla="*/ -1 h 211916"/>
                <a:gd name="connsiteX0" fmla="*/ 0 w 519625"/>
                <a:gd name="connsiteY0" fmla="*/ 156821 h 204398"/>
                <a:gd name="connsiteX1" fmla="*/ 74400 w 519625"/>
                <a:gd name="connsiteY1" fmla="*/ 92021 h 204398"/>
                <a:gd name="connsiteX2" fmla="*/ 192000 w 519625"/>
                <a:gd name="connsiteY2" fmla="*/ 101621 h 204398"/>
                <a:gd name="connsiteX3" fmla="*/ 485531 w 519625"/>
                <a:gd name="connsiteY3" fmla="*/ 198950 h 204398"/>
                <a:gd name="connsiteX4" fmla="*/ 511802 w 519625"/>
                <a:gd name="connsiteY4" fmla="*/ 171409 h 204398"/>
                <a:gd name="connsiteX5" fmla="*/ 470095 w 519625"/>
                <a:gd name="connsiteY5" fmla="*/ 0 h 20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625" h="204398">
                  <a:moveTo>
                    <a:pt x="0" y="156821"/>
                  </a:moveTo>
                  <a:cubicBezTo>
                    <a:pt x="21200" y="129021"/>
                    <a:pt x="42400" y="101221"/>
                    <a:pt x="74400" y="92021"/>
                  </a:cubicBezTo>
                  <a:cubicBezTo>
                    <a:pt x="106400" y="82821"/>
                    <a:pt x="123478" y="83800"/>
                    <a:pt x="192000" y="101621"/>
                  </a:cubicBezTo>
                  <a:cubicBezTo>
                    <a:pt x="260522" y="119442"/>
                    <a:pt x="432231" y="187319"/>
                    <a:pt x="485531" y="198950"/>
                  </a:cubicBezTo>
                  <a:cubicBezTo>
                    <a:pt x="538831" y="210581"/>
                    <a:pt x="514375" y="204567"/>
                    <a:pt x="511802" y="171409"/>
                  </a:cubicBezTo>
                  <a:cubicBezTo>
                    <a:pt x="509229" y="138251"/>
                    <a:pt x="482494" y="39414"/>
                    <a:pt x="470095" y="0"/>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2" name="フリーフォーム: 図形 11">
              <a:extLst>
                <a:ext uri="{FF2B5EF4-FFF2-40B4-BE49-F238E27FC236}">
                  <a16:creationId xmlns:a16="http://schemas.microsoft.com/office/drawing/2014/main" id="{B6F59729-94C4-2DDC-749A-D033B26457A5}"/>
                </a:ext>
              </a:extLst>
            </p:cNvPr>
            <p:cNvSpPr/>
            <p:nvPr/>
          </p:nvSpPr>
          <p:spPr>
            <a:xfrm rot="1626838">
              <a:off x="933756" y="3481937"/>
              <a:ext cx="389593" cy="100111"/>
            </a:xfrm>
            <a:custGeom>
              <a:avLst/>
              <a:gdLst>
                <a:gd name="connsiteX0" fmla="*/ 0 w 756773"/>
                <a:gd name="connsiteY0" fmla="*/ 1777 h 78753"/>
                <a:gd name="connsiteX1" fmla="*/ 88800 w 756773"/>
                <a:gd name="connsiteY1" fmla="*/ 30577 h 78753"/>
                <a:gd name="connsiteX2" fmla="*/ 208800 w 756773"/>
                <a:gd name="connsiteY2" fmla="*/ 1777 h 78753"/>
                <a:gd name="connsiteX3" fmla="*/ 333600 w 756773"/>
                <a:gd name="connsiteY3" fmla="*/ 11377 h 78753"/>
                <a:gd name="connsiteX4" fmla="*/ 532800 w 756773"/>
                <a:gd name="connsiteY4" fmla="*/ 78577 h 78753"/>
                <a:gd name="connsiteX5" fmla="*/ 722400 w 756773"/>
                <a:gd name="connsiteY5" fmla="*/ 30577 h 78753"/>
                <a:gd name="connsiteX6" fmla="*/ 756000 w 756773"/>
                <a:gd name="connsiteY6" fmla="*/ 18577 h 78753"/>
                <a:gd name="connsiteX0" fmla="*/ 0 w 764762"/>
                <a:gd name="connsiteY0" fmla="*/ 1777 h 88653"/>
                <a:gd name="connsiteX1" fmla="*/ 88800 w 764762"/>
                <a:gd name="connsiteY1" fmla="*/ 30577 h 88653"/>
                <a:gd name="connsiteX2" fmla="*/ 208800 w 764762"/>
                <a:gd name="connsiteY2" fmla="*/ 1777 h 88653"/>
                <a:gd name="connsiteX3" fmla="*/ 333600 w 764762"/>
                <a:gd name="connsiteY3" fmla="*/ 11377 h 88653"/>
                <a:gd name="connsiteX4" fmla="*/ 532800 w 764762"/>
                <a:gd name="connsiteY4" fmla="*/ 78577 h 88653"/>
                <a:gd name="connsiteX5" fmla="*/ 722400 w 764762"/>
                <a:gd name="connsiteY5" fmla="*/ 30577 h 88653"/>
                <a:gd name="connsiteX6" fmla="*/ 764498 w 764762"/>
                <a:gd name="connsiteY6" fmla="*/ 88643 h 88653"/>
                <a:gd name="connsiteX0" fmla="*/ 0 w 764751"/>
                <a:gd name="connsiteY0" fmla="*/ 2126 h 88998"/>
                <a:gd name="connsiteX1" fmla="*/ 88800 w 764751"/>
                <a:gd name="connsiteY1" fmla="*/ 30926 h 88998"/>
                <a:gd name="connsiteX2" fmla="*/ 208800 w 764751"/>
                <a:gd name="connsiteY2" fmla="*/ 2126 h 88998"/>
                <a:gd name="connsiteX3" fmla="*/ 333600 w 764751"/>
                <a:gd name="connsiteY3" fmla="*/ 11726 h 88998"/>
                <a:gd name="connsiteX4" fmla="*/ 532800 w 764751"/>
                <a:gd name="connsiteY4" fmla="*/ 78926 h 88998"/>
                <a:gd name="connsiteX5" fmla="*/ 721953 w 764751"/>
                <a:gd name="connsiteY5" fmla="*/ 707 h 88998"/>
                <a:gd name="connsiteX6" fmla="*/ 764498 w 764751"/>
                <a:gd name="connsiteY6" fmla="*/ 88992 h 88998"/>
                <a:gd name="connsiteX0" fmla="*/ 0 w 764751"/>
                <a:gd name="connsiteY0" fmla="*/ 2126 h 88999"/>
                <a:gd name="connsiteX1" fmla="*/ 88800 w 764751"/>
                <a:gd name="connsiteY1" fmla="*/ 30926 h 88999"/>
                <a:gd name="connsiteX2" fmla="*/ 208800 w 764751"/>
                <a:gd name="connsiteY2" fmla="*/ 2126 h 88999"/>
                <a:gd name="connsiteX3" fmla="*/ 376874 w 764751"/>
                <a:gd name="connsiteY3" fmla="*/ 36846 h 88999"/>
                <a:gd name="connsiteX4" fmla="*/ 532800 w 764751"/>
                <a:gd name="connsiteY4" fmla="*/ 78926 h 88999"/>
                <a:gd name="connsiteX5" fmla="*/ 721953 w 764751"/>
                <a:gd name="connsiteY5" fmla="*/ 707 h 88999"/>
                <a:gd name="connsiteX6" fmla="*/ 764498 w 764751"/>
                <a:gd name="connsiteY6" fmla="*/ 88992 h 88999"/>
                <a:gd name="connsiteX0" fmla="*/ 0 w 764751"/>
                <a:gd name="connsiteY0" fmla="*/ 2126 h 88999"/>
                <a:gd name="connsiteX1" fmla="*/ 88800 w 764751"/>
                <a:gd name="connsiteY1" fmla="*/ 30926 h 88999"/>
                <a:gd name="connsiteX2" fmla="*/ 214503 w 764751"/>
                <a:gd name="connsiteY2" fmla="*/ 9344 h 88999"/>
                <a:gd name="connsiteX3" fmla="*/ 376874 w 764751"/>
                <a:gd name="connsiteY3" fmla="*/ 36846 h 88999"/>
                <a:gd name="connsiteX4" fmla="*/ 532800 w 764751"/>
                <a:gd name="connsiteY4" fmla="*/ 78926 h 88999"/>
                <a:gd name="connsiteX5" fmla="*/ 721953 w 764751"/>
                <a:gd name="connsiteY5" fmla="*/ 707 h 88999"/>
                <a:gd name="connsiteX6" fmla="*/ 764498 w 764751"/>
                <a:gd name="connsiteY6" fmla="*/ 88992 h 88999"/>
                <a:gd name="connsiteX0" fmla="*/ 0 w 764751"/>
                <a:gd name="connsiteY0" fmla="*/ 36473 h 123346"/>
                <a:gd name="connsiteX1" fmla="*/ 84106 w 764751"/>
                <a:gd name="connsiteY1" fmla="*/ 20 h 123346"/>
                <a:gd name="connsiteX2" fmla="*/ 214503 w 764751"/>
                <a:gd name="connsiteY2" fmla="*/ 43691 h 123346"/>
                <a:gd name="connsiteX3" fmla="*/ 376874 w 764751"/>
                <a:gd name="connsiteY3" fmla="*/ 71193 h 123346"/>
                <a:gd name="connsiteX4" fmla="*/ 532800 w 764751"/>
                <a:gd name="connsiteY4" fmla="*/ 113273 h 123346"/>
                <a:gd name="connsiteX5" fmla="*/ 721953 w 764751"/>
                <a:gd name="connsiteY5" fmla="*/ 35054 h 123346"/>
                <a:gd name="connsiteX6" fmla="*/ 764498 w 764751"/>
                <a:gd name="connsiteY6" fmla="*/ 123339 h 123346"/>
                <a:gd name="connsiteX0" fmla="*/ 0 w 764751"/>
                <a:gd name="connsiteY0" fmla="*/ 26797 h 113670"/>
                <a:gd name="connsiteX1" fmla="*/ 82383 w 764751"/>
                <a:gd name="connsiteY1" fmla="*/ 26 h 113670"/>
                <a:gd name="connsiteX2" fmla="*/ 214503 w 764751"/>
                <a:gd name="connsiteY2" fmla="*/ 34015 h 113670"/>
                <a:gd name="connsiteX3" fmla="*/ 376874 w 764751"/>
                <a:gd name="connsiteY3" fmla="*/ 61517 h 113670"/>
                <a:gd name="connsiteX4" fmla="*/ 532800 w 764751"/>
                <a:gd name="connsiteY4" fmla="*/ 103597 h 113670"/>
                <a:gd name="connsiteX5" fmla="*/ 721953 w 764751"/>
                <a:gd name="connsiteY5" fmla="*/ 25378 h 113670"/>
                <a:gd name="connsiteX6" fmla="*/ 764498 w 764751"/>
                <a:gd name="connsiteY6" fmla="*/ 113663 h 113670"/>
                <a:gd name="connsiteX0" fmla="*/ 0 w 682368"/>
                <a:gd name="connsiteY0" fmla="*/ 0 h 113644"/>
                <a:gd name="connsiteX1" fmla="*/ 132120 w 682368"/>
                <a:gd name="connsiteY1" fmla="*/ 33989 h 113644"/>
                <a:gd name="connsiteX2" fmla="*/ 294491 w 682368"/>
                <a:gd name="connsiteY2" fmla="*/ 61491 h 113644"/>
                <a:gd name="connsiteX3" fmla="*/ 450417 w 682368"/>
                <a:gd name="connsiteY3" fmla="*/ 103571 h 113644"/>
                <a:gd name="connsiteX4" fmla="*/ 639570 w 682368"/>
                <a:gd name="connsiteY4" fmla="*/ 25352 h 113644"/>
                <a:gd name="connsiteX5" fmla="*/ 682115 w 682368"/>
                <a:gd name="connsiteY5" fmla="*/ 113637 h 113644"/>
                <a:gd name="connsiteX0" fmla="*/ 0 w 682368"/>
                <a:gd name="connsiteY0" fmla="*/ 0 h 113644"/>
                <a:gd name="connsiteX1" fmla="*/ 132120 w 682368"/>
                <a:gd name="connsiteY1" fmla="*/ 33989 h 113644"/>
                <a:gd name="connsiteX2" fmla="*/ 300283 w 682368"/>
                <a:gd name="connsiteY2" fmla="*/ 74754 h 113644"/>
                <a:gd name="connsiteX3" fmla="*/ 450417 w 682368"/>
                <a:gd name="connsiteY3" fmla="*/ 103571 h 113644"/>
                <a:gd name="connsiteX4" fmla="*/ 639570 w 682368"/>
                <a:gd name="connsiteY4" fmla="*/ 25352 h 113644"/>
                <a:gd name="connsiteX5" fmla="*/ 682115 w 682368"/>
                <a:gd name="connsiteY5" fmla="*/ 113637 h 113644"/>
                <a:gd name="connsiteX0" fmla="*/ 0 w 682368"/>
                <a:gd name="connsiteY0" fmla="*/ 0 h 113644"/>
                <a:gd name="connsiteX1" fmla="*/ 132120 w 682368"/>
                <a:gd name="connsiteY1" fmla="*/ 33989 h 113644"/>
                <a:gd name="connsiteX2" fmla="*/ 300283 w 682368"/>
                <a:gd name="connsiteY2" fmla="*/ 74754 h 113644"/>
                <a:gd name="connsiteX3" fmla="*/ 474412 w 682368"/>
                <a:gd name="connsiteY3" fmla="*/ 86498 h 113644"/>
                <a:gd name="connsiteX4" fmla="*/ 639570 w 682368"/>
                <a:gd name="connsiteY4" fmla="*/ 25352 h 113644"/>
                <a:gd name="connsiteX5" fmla="*/ 682115 w 682368"/>
                <a:gd name="connsiteY5" fmla="*/ 113637 h 11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368" h="113644">
                  <a:moveTo>
                    <a:pt x="0" y="0"/>
                  </a:moveTo>
                  <a:cubicBezTo>
                    <a:pt x="35750" y="1203"/>
                    <a:pt x="82073" y="21530"/>
                    <a:pt x="132120" y="33989"/>
                  </a:cubicBezTo>
                  <a:cubicBezTo>
                    <a:pt x="182167" y="46448"/>
                    <a:pt x="243234" y="66003"/>
                    <a:pt x="300283" y="74754"/>
                  </a:cubicBezTo>
                  <a:cubicBezTo>
                    <a:pt x="357332" y="83505"/>
                    <a:pt x="417864" y="94732"/>
                    <a:pt x="474412" y="86498"/>
                  </a:cubicBezTo>
                  <a:cubicBezTo>
                    <a:pt x="530960" y="78264"/>
                    <a:pt x="602370" y="35352"/>
                    <a:pt x="639570" y="25352"/>
                  </a:cubicBezTo>
                  <a:cubicBezTo>
                    <a:pt x="676770" y="15352"/>
                    <a:pt x="683915" y="114637"/>
                    <a:pt x="682115" y="113637"/>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3" name="フリーフォーム: 図形 12">
              <a:extLst>
                <a:ext uri="{FF2B5EF4-FFF2-40B4-BE49-F238E27FC236}">
                  <a16:creationId xmlns:a16="http://schemas.microsoft.com/office/drawing/2014/main" id="{BDE7594E-9A4E-3039-1178-29D53DF25C3E}"/>
                </a:ext>
              </a:extLst>
            </p:cNvPr>
            <p:cNvSpPr/>
            <p:nvPr/>
          </p:nvSpPr>
          <p:spPr>
            <a:xfrm rot="1626838">
              <a:off x="862195" y="3548218"/>
              <a:ext cx="439051" cy="70629"/>
            </a:xfrm>
            <a:custGeom>
              <a:avLst/>
              <a:gdLst>
                <a:gd name="connsiteX0" fmla="*/ 0 w 748800"/>
                <a:gd name="connsiteY0" fmla="*/ 0 h 74495"/>
                <a:gd name="connsiteX1" fmla="*/ 146400 w 748800"/>
                <a:gd name="connsiteY1" fmla="*/ 31200 h 74495"/>
                <a:gd name="connsiteX2" fmla="*/ 300000 w 748800"/>
                <a:gd name="connsiteY2" fmla="*/ 28800 h 74495"/>
                <a:gd name="connsiteX3" fmla="*/ 633600 w 748800"/>
                <a:gd name="connsiteY3" fmla="*/ 74400 h 74495"/>
                <a:gd name="connsiteX4" fmla="*/ 748800 w 748800"/>
                <a:gd name="connsiteY4" fmla="*/ 38400 h 74495"/>
                <a:gd name="connsiteX0" fmla="*/ 0 w 768995"/>
                <a:gd name="connsiteY0" fmla="*/ 0 h 74445"/>
                <a:gd name="connsiteX1" fmla="*/ 146400 w 768995"/>
                <a:gd name="connsiteY1" fmla="*/ 31200 h 74445"/>
                <a:gd name="connsiteX2" fmla="*/ 300000 w 768995"/>
                <a:gd name="connsiteY2" fmla="*/ 28800 h 74445"/>
                <a:gd name="connsiteX3" fmla="*/ 633600 w 768995"/>
                <a:gd name="connsiteY3" fmla="*/ 74400 h 74445"/>
                <a:gd name="connsiteX4" fmla="*/ 768995 w 768995"/>
                <a:gd name="connsiteY4" fmla="*/ 16515 h 74445"/>
                <a:gd name="connsiteX0" fmla="*/ 0 w 768995"/>
                <a:gd name="connsiteY0" fmla="*/ 5732 h 80177"/>
                <a:gd name="connsiteX1" fmla="*/ 145865 w 768995"/>
                <a:gd name="connsiteY1" fmla="*/ 668 h 80177"/>
                <a:gd name="connsiteX2" fmla="*/ 300000 w 768995"/>
                <a:gd name="connsiteY2" fmla="*/ 34532 h 80177"/>
                <a:gd name="connsiteX3" fmla="*/ 633600 w 768995"/>
                <a:gd name="connsiteY3" fmla="*/ 80132 h 80177"/>
                <a:gd name="connsiteX4" fmla="*/ 768995 w 768995"/>
                <a:gd name="connsiteY4" fmla="*/ 22247 h 8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95" h="80177">
                  <a:moveTo>
                    <a:pt x="0" y="5732"/>
                  </a:moveTo>
                  <a:cubicBezTo>
                    <a:pt x="48200" y="18932"/>
                    <a:pt x="95865" y="-4132"/>
                    <a:pt x="145865" y="668"/>
                  </a:cubicBezTo>
                  <a:cubicBezTo>
                    <a:pt x="195865" y="5468"/>
                    <a:pt x="218711" y="21288"/>
                    <a:pt x="300000" y="34532"/>
                  </a:cubicBezTo>
                  <a:cubicBezTo>
                    <a:pt x="381289" y="47776"/>
                    <a:pt x="558800" y="78532"/>
                    <a:pt x="633600" y="80132"/>
                  </a:cubicBezTo>
                  <a:cubicBezTo>
                    <a:pt x="708400" y="81732"/>
                    <a:pt x="748795" y="41047"/>
                    <a:pt x="768995" y="22247"/>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4" name="フリーフォーム: 図形 13">
              <a:extLst>
                <a:ext uri="{FF2B5EF4-FFF2-40B4-BE49-F238E27FC236}">
                  <a16:creationId xmlns:a16="http://schemas.microsoft.com/office/drawing/2014/main" id="{BB06FCB5-E373-B2ED-238E-3E4786A890EE}"/>
                </a:ext>
              </a:extLst>
            </p:cNvPr>
            <p:cNvSpPr/>
            <p:nvPr/>
          </p:nvSpPr>
          <p:spPr>
            <a:xfrm rot="3024350">
              <a:off x="758041" y="4811701"/>
              <a:ext cx="439476" cy="150149"/>
            </a:xfrm>
            <a:custGeom>
              <a:avLst/>
              <a:gdLst>
                <a:gd name="connsiteX0" fmla="*/ 0 w 454011"/>
                <a:gd name="connsiteY0" fmla="*/ 108926 h 108926"/>
                <a:gd name="connsiteX1" fmla="*/ 131857 w 454011"/>
                <a:gd name="connsiteY1" fmla="*/ 68795 h 108926"/>
                <a:gd name="connsiteX2" fmla="*/ 272314 w 454011"/>
                <a:gd name="connsiteY2" fmla="*/ 57330 h 108926"/>
                <a:gd name="connsiteX3" fmla="*/ 427103 w 454011"/>
                <a:gd name="connsiteY3" fmla="*/ 25799 h 108926"/>
                <a:gd name="connsiteX4" fmla="*/ 452901 w 454011"/>
                <a:gd name="connsiteY4" fmla="*/ 0 h 108926"/>
                <a:gd name="connsiteX0" fmla="*/ 24653 w 478664"/>
                <a:gd name="connsiteY0" fmla="*/ 108926 h 108926"/>
                <a:gd name="connsiteX1" fmla="*/ 11982 w 478664"/>
                <a:gd name="connsiteY1" fmla="*/ 12797 h 108926"/>
                <a:gd name="connsiteX2" fmla="*/ 296967 w 478664"/>
                <a:gd name="connsiteY2" fmla="*/ 57330 h 108926"/>
                <a:gd name="connsiteX3" fmla="*/ 451756 w 478664"/>
                <a:gd name="connsiteY3" fmla="*/ 25799 h 108926"/>
                <a:gd name="connsiteX4" fmla="*/ 477554 w 478664"/>
                <a:gd name="connsiteY4" fmla="*/ 0 h 108926"/>
                <a:gd name="connsiteX0" fmla="*/ 0 w 576356"/>
                <a:gd name="connsiteY0" fmla="*/ 142492 h 142491"/>
                <a:gd name="connsiteX1" fmla="*/ 109674 w 576356"/>
                <a:gd name="connsiteY1" fmla="*/ 12797 h 142491"/>
                <a:gd name="connsiteX2" fmla="*/ 394659 w 576356"/>
                <a:gd name="connsiteY2" fmla="*/ 57330 h 142491"/>
                <a:gd name="connsiteX3" fmla="*/ 549448 w 576356"/>
                <a:gd name="connsiteY3" fmla="*/ 25799 h 142491"/>
                <a:gd name="connsiteX4" fmla="*/ 575246 w 576356"/>
                <a:gd name="connsiteY4" fmla="*/ 0 h 142491"/>
                <a:gd name="connsiteX0" fmla="*/ 0 w 576356"/>
                <a:gd name="connsiteY0" fmla="*/ 142492 h 142492"/>
                <a:gd name="connsiteX1" fmla="*/ 43140 w 576356"/>
                <a:gd name="connsiteY1" fmla="*/ 59999 h 142492"/>
                <a:gd name="connsiteX2" fmla="*/ 394659 w 576356"/>
                <a:gd name="connsiteY2" fmla="*/ 57330 h 142492"/>
                <a:gd name="connsiteX3" fmla="*/ 549448 w 576356"/>
                <a:gd name="connsiteY3" fmla="*/ 25799 h 142492"/>
                <a:gd name="connsiteX4" fmla="*/ 575246 w 576356"/>
                <a:gd name="connsiteY4" fmla="*/ 0 h 142492"/>
                <a:gd name="connsiteX0" fmla="*/ 10971 w 554126"/>
                <a:gd name="connsiteY0" fmla="*/ 151982 h 151982"/>
                <a:gd name="connsiteX1" fmla="*/ 20910 w 554126"/>
                <a:gd name="connsiteY1" fmla="*/ 59999 h 151982"/>
                <a:gd name="connsiteX2" fmla="*/ 372429 w 554126"/>
                <a:gd name="connsiteY2" fmla="*/ 57330 h 151982"/>
                <a:gd name="connsiteX3" fmla="*/ 527218 w 554126"/>
                <a:gd name="connsiteY3" fmla="*/ 25799 h 151982"/>
                <a:gd name="connsiteX4" fmla="*/ 553016 w 554126"/>
                <a:gd name="connsiteY4" fmla="*/ 0 h 151982"/>
                <a:gd name="connsiteX0" fmla="*/ 19252 w 562407"/>
                <a:gd name="connsiteY0" fmla="*/ 151982 h 151982"/>
                <a:gd name="connsiteX1" fmla="*/ 29191 w 562407"/>
                <a:gd name="connsiteY1" fmla="*/ 59999 h 151982"/>
                <a:gd name="connsiteX2" fmla="*/ 380710 w 562407"/>
                <a:gd name="connsiteY2" fmla="*/ 57330 h 151982"/>
                <a:gd name="connsiteX3" fmla="*/ 535499 w 562407"/>
                <a:gd name="connsiteY3" fmla="*/ 25799 h 151982"/>
                <a:gd name="connsiteX4" fmla="*/ 561297 w 562407"/>
                <a:gd name="connsiteY4" fmla="*/ 0 h 151982"/>
                <a:gd name="connsiteX0" fmla="*/ 46700 w 551211"/>
                <a:gd name="connsiteY0" fmla="*/ 154525 h 154525"/>
                <a:gd name="connsiteX1" fmla="*/ 17995 w 551211"/>
                <a:gd name="connsiteY1" fmla="*/ 59999 h 154525"/>
                <a:gd name="connsiteX2" fmla="*/ 369514 w 551211"/>
                <a:gd name="connsiteY2" fmla="*/ 57330 h 154525"/>
                <a:gd name="connsiteX3" fmla="*/ 524303 w 551211"/>
                <a:gd name="connsiteY3" fmla="*/ 25799 h 154525"/>
                <a:gd name="connsiteX4" fmla="*/ 550101 w 551211"/>
                <a:gd name="connsiteY4" fmla="*/ 0 h 154525"/>
                <a:gd name="connsiteX0" fmla="*/ 57150 w 561661"/>
                <a:gd name="connsiteY0" fmla="*/ 154525 h 154525"/>
                <a:gd name="connsiteX1" fmla="*/ 28445 w 561661"/>
                <a:gd name="connsiteY1" fmla="*/ 59999 h 154525"/>
                <a:gd name="connsiteX2" fmla="*/ 379964 w 561661"/>
                <a:gd name="connsiteY2" fmla="*/ 57330 h 154525"/>
                <a:gd name="connsiteX3" fmla="*/ 534753 w 561661"/>
                <a:gd name="connsiteY3" fmla="*/ 25799 h 154525"/>
                <a:gd name="connsiteX4" fmla="*/ 560551 w 561661"/>
                <a:gd name="connsiteY4" fmla="*/ 0 h 154525"/>
                <a:gd name="connsiteX0" fmla="*/ 60572 w 559640"/>
                <a:gd name="connsiteY0" fmla="*/ 147577 h 147576"/>
                <a:gd name="connsiteX1" fmla="*/ 26424 w 559640"/>
                <a:gd name="connsiteY1" fmla="*/ 59999 h 147576"/>
                <a:gd name="connsiteX2" fmla="*/ 377943 w 559640"/>
                <a:gd name="connsiteY2" fmla="*/ 57330 h 147576"/>
                <a:gd name="connsiteX3" fmla="*/ 532732 w 559640"/>
                <a:gd name="connsiteY3" fmla="*/ 25799 h 147576"/>
                <a:gd name="connsiteX4" fmla="*/ 558530 w 559640"/>
                <a:gd name="connsiteY4" fmla="*/ 0 h 147576"/>
                <a:gd name="connsiteX0" fmla="*/ 57850 w 556918"/>
                <a:gd name="connsiteY0" fmla="*/ 147577 h 147577"/>
                <a:gd name="connsiteX1" fmla="*/ 23702 w 556918"/>
                <a:gd name="connsiteY1" fmla="*/ 59999 h 147577"/>
                <a:gd name="connsiteX2" fmla="*/ 338391 w 556918"/>
                <a:gd name="connsiteY2" fmla="*/ 52473 h 147577"/>
                <a:gd name="connsiteX3" fmla="*/ 530010 w 556918"/>
                <a:gd name="connsiteY3" fmla="*/ 25799 h 147577"/>
                <a:gd name="connsiteX4" fmla="*/ 555808 w 556918"/>
                <a:gd name="connsiteY4" fmla="*/ 0 h 147577"/>
                <a:gd name="connsiteX0" fmla="*/ 57850 w 556918"/>
                <a:gd name="connsiteY0" fmla="*/ 147577 h 147577"/>
                <a:gd name="connsiteX1" fmla="*/ 23702 w 556918"/>
                <a:gd name="connsiteY1" fmla="*/ 59999 h 147577"/>
                <a:gd name="connsiteX2" fmla="*/ 338391 w 556918"/>
                <a:gd name="connsiteY2" fmla="*/ 52473 h 147577"/>
                <a:gd name="connsiteX3" fmla="*/ 530010 w 556918"/>
                <a:gd name="connsiteY3" fmla="*/ 25799 h 147577"/>
                <a:gd name="connsiteX4" fmla="*/ 555808 w 556918"/>
                <a:gd name="connsiteY4" fmla="*/ 0 h 147577"/>
                <a:gd name="connsiteX0" fmla="*/ 57850 w 555888"/>
                <a:gd name="connsiteY0" fmla="*/ 147577 h 147577"/>
                <a:gd name="connsiteX1" fmla="*/ 23702 w 555888"/>
                <a:gd name="connsiteY1" fmla="*/ 59999 h 147577"/>
                <a:gd name="connsiteX2" fmla="*/ 338391 w 555888"/>
                <a:gd name="connsiteY2" fmla="*/ 52473 h 147577"/>
                <a:gd name="connsiteX3" fmla="*/ 486682 w 555888"/>
                <a:gd name="connsiteY3" fmla="*/ 38665 h 147577"/>
                <a:gd name="connsiteX4" fmla="*/ 555808 w 555888"/>
                <a:gd name="connsiteY4" fmla="*/ 0 h 147577"/>
                <a:gd name="connsiteX0" fmla="*/ 57850 w 548105"/>
                <a:gd name="connsiteY0" fmla="*/ 189486 h 189486"/>
                <a:gd name="connsiteX1" fmla="*/ 23702 w 548105"/>
                <a:gd name="connsiteY1" fmla="*/ 101908 h 189486"/>
                <a:gd name="connsiteX2" fmla="*/ 338391 w 548105"/>
                <a:gd name="connsiteY2" fmla="*/ 94382 h 189486"/>
                <a:gd name="connsiteX3" fmla="*/ 486682 w 548105"/>
                <a:gd name="connsiteY3" fmla="*/ 80574 h 189486"/>
                <a:gd name="connsiteX4" fmla="*/ 548007 w 548105"/>
                <a:gd name="connsiteY4" fmla="*/ 0 h 189486"/>
                <a:gd name="connsiteX0" fmla="*/ 57850 w 548070"/>
                <a:gd name="connsiteY0" fmla="*/ 189486 h 189486"/>
                <a:gd name="connsiteX1" fmla="*/ 23702 w 548070"/>
                <a:gd name="connsiteY1" fmla="*/ 101908 h 189486"/>
                <a:gd name="connsiteX2" fmla="*/ 338391 w 548070"/>
                <a:gd name="connsiteY2" fmla="*/ 94382 h 189486"/>
                <a:gd name="connsiteX3" fmla="*/ 466941 w 548070"/>
                <a:gd name="connsiteY3" fmla="*/ 63336 h 189486"/>
                <a:gd name="connsiteX4" fmla="*/ 548007 w 548070"/>
                <a:gd name="connsiteY4" fmla="*/ 0 h 189486"/>
                <a:gd name="connsiteX0" fmla="*/ 35144 w 525364"/>
                <a:gd name="connsiteY0" fmla="*/ 189486 h 189486"/>
                <a:gd name="connsiteX1" fmla="*/ 39854 w 525364"/>
                <a:gd name="connsiteY1" fmla="*/ 61740 h 189486"/>
                <a:gd name="connsiteX2" fmla="*/ 315685 w 525364"/>
                <a:gd name="connsiteY2" fmla="*/ 94382 h 189486"/>
                <a:gd name="connsiteX3" fmla="*/ 444235 w 525364"/>
                <a:gd name="connsiteY3" fmla="*/ 63336 h 189486"/>
                <a:gd name="connsiteX4" fmla="*/ 525301 w 525364"/>
                <a:gd name="connsiteY4" fmla="*/ 0 h 189486"/>
                <a:gd name="connsiteX0" fmla="*/ 35144 w 525364"/>
                <a:gd name="connsiteY0" fmla="*/ 189486 h 189486"/>
                <a:gd name="connsiteX1" fmla="*/ 39854 w 525364"/>
                <a:gd name="connsiteY1" fmla="*/ 61740 h 189486"/>
                <a:gd name="connsiteX2" fmla="*/ 315685 w 525364"/>
                <a:gd name="connsiteY2" fmla="*/ 94382 h 189486"/>
                <a:gd name="connsiteX3" fmla="*/ 444235 w 525364"/>
                <a:gd name="connsiteY3" fmla="*/ 63336 h 189486"/>
                <a:gd name="connsiteX4" fmla="*/ 525301 w 525364"/>
                <a:gd name="connsiteY4" fmla="*/ 0 h 18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64" h="189486">
                  <a:moveTo>
                    <a:pt x="35144" y="189486"/>
                  </a:moveTo>
                  <a:cubicBezTo>
                    <a:pt x="-17509" y="164090"/>
                    <a:pt x="-6903" y="77591"/>
                    <a:pt x="39854" y="61740"/>
                  </a:cubicBezTo>
                  <a:cubicBezTo>
                    <a:pt x="86611" y="45889"/>
                    <a:pt x="248288" y="94116"/>
                    <a:pt x="315685" y="94382"/>
                  </a:cubicBezTo>
                  <a:cubicBezTo>
                    <a:pt x="383082" y="94648"/>
                    <a:pt x="414137" y="72891"/>
                    <a:pt x="444235" y="63336"/>
                  </a:cubicBezTo>
                  <a:cubicBezTo>
                    <a:pt x="474333" y="53781"/>
                    <a:pt x="527451" y="8122"/>
                    <a:pt x="525301" y="0"/>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5" name="フリーフォーム: 図形 14">
              <a:extLst>
                <a:ext uri="{FF2B5EF4-FFF2-40B4-BE49-F238E27FC236}">
                  <a16:creationId xmlns:a16="http://schemas.microsoft.com/office/drawing/2014/main" id="{873ECA21-7EF2-604B-9E37-01293922C727}"/>
                </a:ext>
              </a:extLst>
            </p:cNvPr>
            <p:cNvSpPr/>
            <p:nvPr/>
          </p:nvSpPr>
          <p:spPr>
            <a:xfrm rot="2699771">
              <a:off x="2260009" y="3857805"/>
              <a:ext cx="358852" cy="80467"/>
            </a:xfrm>
            <a:custGeom>
              <a:avLst/>
              <a:gdLst>
                <a:gd name="connsiteX0" fmla="*/ 0 w 476137"/>
                <a:gd name="connsiteY0" fmla="*/ 75749 h 106766"/>
                <a:gd name="connsiteX1" fmla="*/ 183962 w 476137"/>
                <a:gd name="connsiteY1" fmla="*/ 102802 h 106766"/>
                <a:gd name="connsiteX2" fmla="*/ 476137 w 476137"/>
                <a:gd name="connsiteY2" fmla="*/ 0 h 106766"/>
              </a:gdLst>
              <a:ahLst/>
              <a:cxnLst>
                <a:cxn ang="0">
                  <a:pos x="connsiteX0" y="connsiteY0"/>
                </a:cxn>
                <a:cxn ang="0">
                  <a:pos x="connsiteX1" y="connsiteY1"/>
                </a:cxn>
                <a:cxn ang="0">
                  <a:pos x="connsiteX2" y="connsiteY2"/>
                </a:cxn>
              </a:cxnLst>
              <a:rect l="l" t="t" r="r" b="b"/>
              <a:pathLst>
                <a:path w="476137" h="106766">
                  <a:moveTo>
                    <a:pt x="0" y="75749"/>
                  </a:moveTo>
                  <a:cubicBezTo>
                    <a:pt x="52303" y="95588"/>
                    <a:pt x="104606" y="115427"/>
                    <a:pt x="183962" y="102802"/>
                  </a:cubicBezTo>
                  <a:cubicBezTo>
                    <a:pt x="263318" y="90177"/>
                    <a:pt x="369727" y="45088"/>
                    <a:pt x="476137" y="0"/>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6" name="フリーフォーム: 図形 15">
              <a:extLst>
                <a:ext uri="{FF2B5EF4-FFF2-40B4-BE49-F238E27FC236}">
                  <a16:creationId xmlns:a16="http://schemas.microsoft.com/office/drawing/2014/main" id="{C1F78960-A68D-E1CE-EFDD-23A8B49AD629}"/>
                </a:ext>
              </a:extLst>
            </p:cNvPr>
            <p:cNvSpPr/>
            <p:nvPr/>
          </p:nvSpPr>
          <p:spPr>
            <a:xfrm rot="2699771">
              <a:off x="2106449" y="3914354"/>
              <a:ext cx="428286" cy="137072"/>
            </a:xfrm>
            <a:custGeom>
              <a:avLst/>
              <a:gdLst>
                <a:gd name="connsiteX0" fmla="*/ 0 w 454011"/>
                <a:gd name="connsiteY0" fmla="*/ 108926 h 108926"/>
                <a:gd name="connsiteX1" fmla="*/ 131857 w 454011"/>
                <a:gd name="connsiteY1" fmla="*/ 68795 h 108926"/>
                <a:gd name="connsiteX2" fmla="*/ 272314 w 454011"/>
                <a:gd name="connsiteY2" fmla="*/ 57330 h 108926"/>
                <a:gd name="connsiteX3" fmla="*/ 427103 w 454011"/>
                <a:gd name="connsiteY3" fmla="*/ 25799 h 108926"/>
                <a:gd name="connsiteX4" fmla="*/ 452901 w 454011"/>
                <a:gd name="connsiteY4" fmla="*/ 0 h 10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11" h="108926">
                  <a:moveTo>
                    <a:pt x="0" y="108926"/>
                  </a:moveTo>
                  <a:cubicBezTo>
                    <a:pt x="43235" y="93160"/>
                    <a:pt x="86471" y="77394"/>
                    <a:pt x="131857" y="68795"/>
                  </a:cubicBezTo>
                  <a:cubicBezTo>
                    <a:pt x="177243" y="60196"/>
                    <a:pt x="223106" y="64496"/>
                    <a:pt x="272314" y="57330"/>
                  </a:cubicBezTo>
                  <a:cubicBezTo>
                    <a:pt x="321522" y="50164"/>
                    <a:pt x="397005" y="35354"/>
                    <a:pt x="427103" y="25799"/>
                  </a:cubicBezTo>
                  <a:cubicBezTo>
                    <a:pt x="457201" y="16244"/>
                    <a:pt x="455051" y="8122"/>
                    <a:pt x="452901" y="0"/>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7" name="フリーフォーム: 図形 16">
              <a:extLst>
                <a:ext uri="{FF2B5EF4-FFF2-40B4-BE49-F238E27FC236}">
                  <a16:creationId xmlns:a16="http://schemas.microsoft.com/office/drawing/2014/main" id="{894238A7-491E-ABEF-4810-F77E3E95A128}"/>
                </a:ext>
              </a:extLst>
            </p:cNvPr>
            <p:cNvSpPr/>
            <p:nvPr/>
          </p:nvSpPr>
          <p:spPr>
            <a:xfrm rot="282753">
              <a:off x="933714" y="3343638"/>
              <a:ext cx="817631" cy="190550"/>
            </a:xfrm>
            <a:custGeom>
              <a:avLst/>
              <a:gdLst>
                <a:gd name="connsiteX0" fmla="*/ 0 w 1102659"/>
                <a:gd name="connsiteY0" fmla="*/ 33782 h 334655"/>
                <a:gd name="connsiteX1" fmla="*/ 98612 w 1102659"/>
                <a:gd name="connsiteY1" fmla="*/ 6887 h 334655"/>
                <a:gd name="connsiteX2" fmla="*/ 197224 w 1102659"/>
                <a:gd name="connsiteY2" fmla="*/ 145840 h 334655"/>
                <a:gd name="connsiteX3" fmla="*/ 340659 w 1102659"/>
                <a:gd name="connsiteY3" fmla="*/ 320652 h 334655"/>
                <a:gd name="connsiteX4" fmla="*/ 519953 w 1102659"/>
                <a:gd name="connsiteY4" fmla="*/ 320652 h 334655"/>
                <a:gd name="connsiteX5" fmla="*/ 654424 w 1102659"/>
                <a:gd name="connsiteY5" fmla="*/ 293758 h 334655"/>
                <a:gd name="connsiteX6" fmla="*/ 856130 w 1102659"/>
                <a:gd name="connsiteY6" fmla="*/ 325134 h 334655"/>
                <a:gd name="connsiteX7" fmla="*/ 972671 w 1102659"/>
                <a:gd name="connsiteY7" fmla="*/ 262382 h 334655"/>
                <a:gd name="connsiteX8" fmla="*/ 1102659 w 1102659"/>
                <a:gd name="connsiteY8" fmla="*/ 271346 h 334655"/>
                <a:gd name="connsiteX0" fmla="*/ 0 w 1176873"/>
                <a:gd name="connsiteY0" fmla="*/ 33782 h 334655"/>
                <a:gd name="connsiteX1" fmla="*/ 98612 w 1176873"/>
                <a:gd name="connsiteY1" fmla="*/ 6887 h 334655"/>
                <a:gd name="connsiteX2" fmla="*/ 197224 w 1176873"/>
                <a:gd name="connsiteY2" fmla="*/ 145840 h 334655"/>
                <a:gd name="connsiteX3" fmla="*/ 340659 w 1176873"/>
                <a:gd name="connsiteY3" fmla="*/ 320652 h 334655"/>
                <a:gd name="connsiteX4" fmla="*/ 519953 w 1176873"/>
                <a:gd name="connsiteY4" fmla="*/ 320652 h 334655"/>
                <a:gd name="connsiteX5" fmla="*/ 654424 w 1176873"/>
                <a:gd name="connsiteY5" fmla="*/ 293758 h 334655"/>
                <a:gd name="connsiteX6" fmla="*/ 856130 w 1176873"/>
                <a:gd name="connsiteY6" fmla="*/ 325134 h 334655"/>
                <a:gd name="connsiteX7" fmla="*/ 972671 w 1176873"/>
                <a:gd name="connsiteY7" fmla="*/ 262382 h 334655"/>
                <a:gd name="connsiteX8" fmla="*/ 1176874 w 1176873"/>
                <a:gd name="connsiteY8" fmla="*/ 275130 h 334655"/>
                <a:gd name="connsiteX0" fmla="*/ 0 w 1181738"/>
                <a:gd name="connsiteY0" fmla="*/ 33782 h 334655"/>
                <a:gd name="connsiteX1" fmla="*/ 98612 w 1181738"/>
                <a:gd name="connsiteY1" fmla="*/ 6887 h 334655"/>
                <a:gd name="connsiteX2" fmla="*/ 197224 w 1181738"/>
                <a:gd name="connsiteY2" fmla="*/ 145840 h 334655"/>
                <a:gd name="connsiteX3" fmla="*/ 340659 w 1181738"/>
                <a:gd name="connsiteY3" fmla="*/ 320652 h 334655"/>
                <a:gd name="connsiteX4" fmla="*/ 519953 w 1181738"/>
                <a:gd name="connsiteY4" fmla="*/ 320652 h 334655"/>
                <a:gd name="connsiteX5" fmla="*/ 654424 w 1181738"/>
                <a:gd name="connsiteY5" fmla="*/ 293758 h 334655"/>
                <a:gd name="connsiteX6" fmla="*/ 856130 w 1181738"/>
                <a:gd name="connsiteY6" fmla="*/ 325134 h 334655"/>
                <a:gd name="connsiteX7" fmla="*/ 972671 w 1181738"/>
                <a:gd name="connsiteY7" fmla="*/ 262382 h 334655"/>
                <a:gd name="connsiteX8" fmla="*/ 1181738 w 1181738"/>
                <a:gd name="connsiteY8" fmla="*/ 295627 h 334655"/>
                <a:gd name="connsiteX0" fmla="*/ 0 w 1181738"/>
                <a:gd name="connsiteY0" fmla="*/ 33782 h 334655"/>
                <a:gd name="connsiteX1" fmla="*/ 98612 w 1181738"/>
                <a:gd name="connsiteY1" fmla="*/ 6887 h 334655"/>
                <a:gd name="connsiteX2" fmla="*/ 197224 w 1181738"/>
                <a:gd name="connsiteY2" fmla="*/ 145840 h 334655"/>
                <a:gd name="connsiteX3" fmla="*/ 340659 w 1181738"/>
                <a:gd name="connsiteY3" fmla="*/ 320652 h 334655"/>
                <a:gd name="connsiteX4" fmla="*/ 519953 w 1181738"/>
                <a:gd name="connsiteY4" fmla="*/ 320652 h 334655"/>
                <a:gd name="connsiteX5" fmla="*/ 654424 w 1181738"/>
                <a:gd name="connsiteY5" fmla="*/ 293758 h 334655"/>
                <a:gd name="connsiteX6" fmla="*/ 856130 w 1181738"/>
                <a:gd name="connsiteY6" fmla="*/ 325134 h 334655"/>
                <a:gd name="connsiteX7" fmla="*/ 972671 w 1181738"/>
                <a:gd name="connsiteY7" fmla="*/ 262382 h 334655"/>
                <a:gd name="connsiteX8" fmla="*/ 1181738 w 1181738"/>
                <a:gd name="connsiteY8" fmla="*/ 295627 h 334655"/>
                <a:gd name="connsiteX0" fmla="*/ 0 w 1181738"/>
                <a:gd name="connsiteY0" fmla="*/ 33782 h 334655"/>
                <a:gd name="connsiteX1" fmla="*/ 98612 w 1181738"/>
                <a:gd name="connsiteY1" fmla="*/ 6887 h 334655"/>
                <a:gd name="connsiteX2" fmla="*/ 197224 w 1181738"/>
                <a:gd name="connsiteY2" fmla="*/ 145840 h 334655"/>
                <a:gd name="connsiteX3" fmla="*/ 340659 w 1181738"/>
                <a:gd name="connsiteY3" fmla="*/ 320652 h 334655"/>
                <a:gd name="connsiteX4" fmla="*/ 519953 w 1181738"/>
                <a:gd name="connsiteY4" fmla="*/ 320652 h 334655"/>
                <a:gd name="connsiteX5" fmla="*/ 654424 w 1181738"/>
                <a:gd name="connsiteY5" fmla="*/ 293758 h 334655"/>
                <a:gd name="connsiteX6" fmla="*/ 856130 w 1181738"/>
                <a:gd name="connsiteY6" fmla="*/ 325134 h 334655"/>
                <a:gd name="connsiteX7" fmla="*/ 972671 w 1181738"/>
                <a:gd name="connsiteY7" fmla="*/ 262382 h 334655"/>
                <a:gd name="connsiteX8" fmla="*/ 1181738 w 1181738"/>
                <a:gd name="connsiteY8" fmla="*/ 295627 h 334655"/>
                <a:gd name="connsiteX0" fmla="*/ 0 w 1186316"/>
                <a:gd name="connsiteY0" fmla="*/ 33782 h 334655"/>
                <a:gd name="connsiteX1" fmla="*/ 98612 w 1186316"/>
                <a:gd name="connsiteY1" fmla="*/ 6887 h 334655"/>
                <a:gd name="connsiteX2" fmla="*/ 197224 w 1186316"/>
                <a:gd name="connsiteY2" fmla="*/ 145840 h 334655"/>
                <a:gd name="connsiteX3" fmla="*/ 340659 w 1186316"/>
                <a:gd name="connsiteY3" fmla="*/ 320652 h 334655"/>
                <a:gd name="connsiteX4" fmla="*/ 519953 w 1186316"/>
                <a:gd name="connsiteY4" fmla="*/ 320652 h 334655"/>
                <a:gd name="connsiteX5" fmla="*/ 654424 w 1186316"/>
                <a:gd name="connsiteY5" fmla="*/ 293758 h 334655"/>
                <a:gd name="connsiteX6" fmla="*/ 856130 w 1186316"/>
                <a:gd name="connsiteY6" fmla="*/ 325134 h 334655"/>
                <a:gd name="connsiteX7" fmla="*/ 972671 w 1186316"/>
                <a:gd name="connsiteY7" fmla="*/ 262382 h 334655"/>
                <a:gd name="connsiteX8" fmla="*/ 1186316 w 1186316"/>
                <a:gd name="connsiteY8" fmla="*/ 311955 h 334655"/>
                <a:gd name="connsiteX0" fmla="*/ 0 w 1186316"/>
                <a:gd name="connsiteY0" fmla="*/ 33782 h 334655"/>
                <a:gd name="connsiteX1" fmla="*/ 98612 w 1186316"/>
                <a:gd name="connsiteY1" fmla="*/ 6887 h 334655"/>
                <a:gd name="connsiteX2" fmla="*/ 197224 w 1186316"/>
                <a:gd name="connsiteY2" fmla="*/ 145840 h 334655"/>
                <a:gd name="connsiteX3" fmla="*/ 340659 w 1186316"/>
                <a:gd name="connsiteY3" fmla="*/ 320652 h 334655"/>
                <a:gd name="connsiteX4" fmla="*/ 519953 w 1186316"/>
                <a:gd name="connsiteY4" fmla="*/ 320652 h 334655"/>
                <a:gd name="connsiteX5" fmla="*/ 654424 w 1186316"/>
                <a:gd name="connsiteY5" fmla="*/ 293758 h 334655"/>
                <a:gd name="connsiteX6" fmla="*/ 856130 w 1186316"/>
                <a:gd name="connsiteY6" fmla="*/ 325134 h 334655"/>
                <a:gd name="connsiteX7" fmla="*/ 972671 w 1186316"/>
                <a:gd name="connsiteY7" fmla="*/ 262382 h 334655"/>
                <a:gd name="connsiteX8" fmla="*/ 1186316 w 1186316"/>
                <a:gd name="connsiteY8" fmla="*/ 311955 h 3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316" h="334655">
                  <a:moveTo>
                    <a:pt x="0" y="33782"/>
                  </a:moveTo>
                  <a:cubicBezTo>
                    <a:pt x="32870" y="10996"/>
                    <a:pt x="65741" y="-11789"/>
                    <a:pt x="98612" y="6887"/>
                  </a:cubicBezTo>
                  <a:cubicBezTo>
                    <a:pt x="131483" y="25563"/>
                    <a:pt x="156883" y="93546"/>
                    <a:pt x="197224" y="145840"/>
                  </a:cubicBezTo>
                  <a:cubicBezTo>
                    <a:pt x="237565" y="198134"/>
                    <a:pt x="286871" y="291517"/>
                    <a:pt x="340659" y="320652"/>
                  </a:cubicBezTo>
                  <a:cubicBezTo>
                    <a:pt x="394447" y="349787"/>
                    <a:pt x="467659" y="325134"/>
                    <a:pt x="519953" y="320652"/>
                  </a:cubicBezTo>
                  <a:cubicBezTo>
                    <a:pt x="572247" y="316170"/>
                    <a:pt x="598395" y="293011"/>
                    <a:pt x="654424" y="293758"/>
                  </a:cubicBezTo>
                  <a:cubicBezTo>
                    <a:pt x="710453" y="294505"/>
                    <a:pt x="803089" y="330363"/>
                    <a:pt x="856130" y="325134"/>
                  </a:cubicBezTo>
                  <a:cubicBezTo>
                    <a:pt x="909171" y="319905"/>
                    <a:pt x="931583" y="271347"/>
                    <a:pt x="972671" y="262382"/>
                  </a:cubicBezTo>
                  <a:cubicBezTo>
                    <a:pt x="1013759" y="253417"/>
                    <a:pt x="1176337" y="249197"/>
                    <a:pt x="1186316" y="311955"/>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8" name="フリーフォーム: 図形 17">
              <a:extLst>
                <a:ext uri="{FF2B5EF4-FFF2-40B4-BE49-F238E27FC236}">
                  <a16:creationId xmlns:a16="http://schemas.microsoft.com/office/drawing/2014/main" id="{AD295E8A-FFCC-FA1A-F3A7-9913B489F60A}"/>
                </a:ext>
              </a:extLst>
            </p:cNvPr>
            <p:cNvSpPr/>
            <p:nvPr/>
          </p:nvSpPr>
          <p:spPr>
            <a:xfrm>
              <a:off x="1842377" y="3820203"/>
              <a:ext cx="695915" cy="226824"/>
            </a:xfrm>
            <a:custGeom>
              <a:avLst/>
              <a:gdLst>
                <a:gd name="connsiteX0" fmla="*/ 0 w 923365"/>
                <a:gd name="connsiteY0" fmla="*/ 49947 h 300958"/>
                <a:gd name="connsiteX1" fmla="*/ 121024 w 923365"/>
                <a:gd name="connsiteY1" fmla="*/ 18570 h 300958"/>
                <a:gd name="connsiteX2" fmla="*/ 251012 w 923365"/>
                <a:gd name="connsiteY2" fmla="*/ 49947 h 300958"/>
                <a:gd name="connsiteX3" fmla="*/ 322729 w 923365"/>
                <a:gd name="connsiteY3" fmla="*/ 18570 h 300958"/>
                <a:gd name="connsiteX4" fmla="*/ 394447 w 923365"/>
                <a:gd name="connsiteY4" fmla="*/ 641 h 300958"/>
                <a:gd name="connsiteX5" fmla="*/ 502024 w 923365"/>
                <a:gd name="connsiteY5" fmla="*/ 40982 h 300958"/>
                <a:gd name="connsiteX6" fmla="*/ 618565 w 923365"/>
                <a:gd name="connsiteY6" fmla="*/ 94770 h 300958"/>
                <a:gd name="connsiteX7" fmla="*/ 744071 w 923365"/>
                <a:gd name="connsiteY7" fmla="*/ 197864 h 300958"/>
                <a:gd name="connsiteX8" fmla="*/ 923365 w 923365"/>
                <a:gd name="connsiteY8" fmla="*/ 300958 h 30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65" h="300958">
                  <a:moveTo>
                    <a:pt x="0" y="49947"/>
                  </a:moveTo>
                  <a:cubicBezTo>
                    <a:pt x="39594" y="34258"/>
                    <a:pt x="79189" y="18570"/>
                    <a:pt x="121024" y="18570"/>
                  </a:cubicBezTo>
                  <a:cubicBezTo>
                    <a:pt x="162859" y="18570"/>
                    <a:pt x="217395" y="49947"/>
                    <a:pt x="251012" y="49947"/>
                  </a:cubicBezTo>
                  <a:cubicBezTo>
                    <a:pt x="284629" y="49947"/>
                    <a:pt x="298823" y="26788"/>
                    <a:pt x="322729" y="18570"/>
                  </a:cubicBezTo>
                  <a:cubicBezTo>
                    <a:pt x="346635" y="10352"/>
                    <a:pt x="364565" y="-3094"/>
                    <a:pt x="394447" y="641"/>
                  </a:cubicBezTo>
                  <a:cubicBezTo>
                    <a:pt x="424330" y="4376"/>
                    <a:pt x="464671" y="25294"/>
                    <a:pt x="502024" y="40982"/>
                  </a:cubicBezTo>
                  <a:cubicBezTo>
                    <a:pt x="539377" y="56670"/>
                    <a:pt x="578224" y="68623"/>
                    <a:pt x="618565" y="94770"/>
                  </a:cubicBezTo>
                  <a:cubicBezTo>
                    <a:pt x="658906" y="120917"/>
                    <a:pt x="693271" y="163499"/>
                    <a:pt x="744071" y="197864"/>
                  </a:cubicBezTo>
                  <a:cubicBezTo>
                    <a:pt x="794871" y="232229"/>
                    <a:pt x="859118" y="266593"/>
                    <a:pt x="923365" y="300958"/>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19" name="フリーフォーム: 図形 18">
              <a:extLst>
                <a:ext uri="{FF2B5EF4-FFF2-40B4-BE49-F238E27FC236}">
                  <a16:creationId xmlns:a16="http://schemas.microsoft.com/office/drawing/2014/main" id="{BB854ACC-58DD-DC5D-103C-9D91E3B0E572}"/>
                </a:ext>
              </a:extLst>
            </p:cNvPr>
            <p:cNvSpPr/>
            <p:nvPr/>
          </p:nvSpPr>
          <p:spPr>
            <a:xfrm>
              <a:off x="1312067" y="3541486"/>
              <a:ext cx="1275520" cy="690974"/>
            </a:xfrm>
            <a:custGeom>
              <a:avLst/>
              <a:gdLst>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32015 w 1673450"/>
                <a:gd name="connsiteY12" fmla="*/ 754517 h 904290"/>
                <a:gd name="connsiteX13" fmla="*/ 1444850 w 1673450"/>
                <a:gd name="connsiteY13" fmla="*/ 782107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32015 w 1673450"/>
                <a:gd name="connsiteY12" fmla="*/ 754517 h 904290"/>
                <a:gd name="connsiteX13" fmla="*/ 1451170 w 1673450"/>
                <a:gd name="connsiteY13" fmla="*/ 857936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82568 w 1673450"/>
                <a:gd name="connsiteY12" fmla="*/ 757677 h 904290"/>
                <a:gd name="connsiteX13" fmla="*/ 1451170 w 1673450"/>
                <a:gd name="connsiteY13" fmla="*/ 857936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82568 w 1673450"/>
                <a:gd name="connsiteY12" fmla="*/ 757677 h 904290"/>
                <a:gd name="connsiteX13" fmla="*/ 1470128 w 1673450"/>
                <a:gd name="connsiteY13" fmla="*/ 845298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82568 w 1673450"/>
                <a:gd name="connsiteY12" fmla="*/ 757677 h 904290"/>
                <a:gd name="connsiteX13" fmla="*/ 1470128 w 1673450"/>
                <a:gd name="connsiteY13" fmla="*/ 845298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82568 w 1673450"/>
                <a:gd name="connsiteY12" fmla="*/ 757677 h 904290"/>
                <a:gd name="connsiteX13" fmla="*/ 1470128 w 1673450"/>
                <a:gd name="connsiteY13" fmla="*/ 845298 h 904290"/>
                <a:gd name="connsiteX14" fmla="*/ 1673450 w 1673450"/>
                <a:gd name="connsiteY14" fmla="*/ 904290 h 904290"/>
                <a:gd name="connsiteX0" fmla="*/ 628984 w 1673450"/>
                <a:gd name="connsiteY0" fmla="*/ 9597 h 904290"/>
                <a:gd name="connsiteX1" fmla="*/ 463446 w 1673450"/>
                <a:gd name="connsiteY1" fmla="*/ 5655 h 904290"/>
                <a:gd name="connsiteX2" fmla="*/ 329440 w 1673450"/>
                <a:gd name="connsiteY2" fmla="*/ 76600 h 904290"/>
                <a:gd name="connsiteX3" fmla="*/ 167843 w 1673450"/>
                <a:gd name="connsiteY3" fmla="*/ 68717 h 904290"/>
                <a:gd name="connsiteX4" fmla="*/ 14129 w 1673450"/>
                <a:gd name="connsiteY4" fmla="*/ 175135 h 904290"/>
                <a:gd name="connsiteX5" fmla="*/ 18071 w 1673450"/>
                <a:gd name="connsiteY5" fmla="*/ 411617 h 904290"/>
                <a:gd name="connsiteX6" fmla="*/ 112664 w 1673450"/>
                <a:gd name="connsiteY6" fmla="*/ 596862 h 904290"/>
                <a:gd name="connsiteX7" fmla="*/ 463446 w 1673450"/>
                <a:gd name="connsiteY7" fmla="*/ 703279 h 904290"/>
                <a:gd name="connsiteX8" fmla="*/ 589571 w 1673450"/>
                <a:gd name="connsiteY8" fmla="*/ 774224 h 904290"/>
                <a:gd name="connsiteX9" fmla="*/ 778757 w 1673450"/>
                <a:gd name="connsiteY9" fmla="*/ 758459 h 904290"/>
                <a:gd name="connsiteX10" fmla="*/ 904881 w 1673450"/>
                <a:gd name="connsiteY10" fmla="*/ 746635 h 904290"/>
                <a:gd name="connsiteX11" fmla="*/ 1086184 w 1673450"/>
                <a:gd name="connsiteY11" fmla="*/ 793931 h 904290"/>
                <a:gd name="connsiteX12" fmla="*/ 1282568 w 1673450"/>
                <a:gd name="connsiteY12" fmla="*/ 757677 h 904290"/>
                <a:gd name="connsiteX13" fmla="*/ 1470128 w 1673450"/>
                <a:gd name="connsiteY13" fmla="*/ 845298 h 904290"/>
                <a:gd name="connsiteX14" fmla="*/ 1673450 w 1673450"/>
                <a:gd name="connsiteY14" fmla="*/ 904290 h 904290"/>
                <a:gd name="connsiteX0" fmla="*/ 628984 w 1692407"/>
                <a:gd name="connsiteY0" fmla="*/ 9597 h 907449"/>
                <a:gd name="connsiteX1" fmla="*/ 463446 w 1692407"/>
                <a:gd name="connsiteY1" fmla="*/ 5655 h 907449"/>
                <a:gd name="connsiteX2" fmla="*/ 329440 w 1692407"/>
                <a:gd name="connsiteY2" fmla="*/ 76600 h 907449"/>
                <a:gd name="connsiteX3" fmla="*/ 167843 w 1692407"/>
                <a:gd name="connsiteY3" fmla="*/ 68717 h 907449"/>
                <a:gd name="connsiteX4" fmla="*/ 14129 w 1692407"/>
                <a:gd name="connsiteY4" fmla="*/ 175135 h 907449"/>
                <a:gd name="connsiteX5" fmla="*/ 18071 w 1692407"/>
                <a:gd name="connsiteY5" fmla="*/ 411617 h 907449"/>
                <a:gd name="connsiteX6" fmla="*/ 112664 w 1692407"/>
                <a:gd name="connsiteY6" fmla="*/ 596862 h 907449"/>
                <a:gd name="connsiteX7" fmla="*/ 463446 w 1692407"/>
                <a:gd name="connsiteY7" fmla="*/ 703279 h 907449"/>
                <a:gd name="connsiteX8" fmla="*/ 589571 w 1692407"/>
                <a:gd name="connsiteY8" fmla="*/ 774224 h 907449"/>
                <a:gd name="connsiteX9" fmla="*/ 778757 w 1692407"/>
                <a:gd name="connsiteY9" fmla="*/ 758459 h 907449"/>
                <a:gd name="connsiteX10" fmla="*/ 904881 w 1692407"/>
                <a:gd name="connsiteY10" fmla="*/ 746635 h 907449"/>
                <a:gd name="connsiteX11" fmla="*/ 1086184 w 1692407"/>
                <a:gd name="connsiteY11" fmla="*/ 793931 h 907449"/>
                <a:gd name="connsiteX12" fmla="*/ 1282568 w 1692407"/>
                <a:gd name="connsiteY12" fmla="*/ 757677 h 907449"/>
                <a:gd name="connsiteX13" fmla="*/ 1470128 w 1692407"/>
                <a:gd name="connsiteY13" fmla="*/ 845298 h 907449"/>
                <a:gd name="connsiteX14" fmla="*/ 1692407 w 1692407"/>
                <a:gd name="connsiteY14" fmla="*/ 907449 h 907449"/>
                <a:gd name="connsiteX0" fmla="*/ 628984 w 1692407"/>
                <a:gd name="connsiteY0" fmla="*/ 1016 h 898868"/>
                <a:gd name="connsiteX1" fmla="*/ 507678 w 1692407"/>
                <a:gd name="connsiteY1" fmla="*/ 41307 h 898868"/>
                <a:gd name="connsiteX2" fmla="*/ 329440 w 1692407"/>
                <a:gd name="connsiteY2" fmla="*/ 68019 h 898868"/>
                <a:gd name="connsiteX3" fmla="*/ 167843 w 1692407"/>
                <a:gd name="connsiteY3" fmla="*/ 60136 h 898868"/>
                <a:gd name="connsiteX4" fmla="*/ 14129 w 1692407"/>
                <a:gd name="connsiteY4" fmla="*/ 166554 h 898868"/>
                <a:gd name="connsiteX5" fmla="*/ 18071 w 1692407"/>
                <a:gd name="connsiteY5" fmla="*/ 403036 h 898868"/>
                <a:gd name="connsiteX6" fmla="*/ 112664 w 1692407"/>
                <a:gd name="connsiteY6" fmla="*/ 588281 h 898868"/>
                <a:gd name="connsiteX7" fmla="*/ 463446 w 1692407"/>
                <a:gd name="connsiteY7" fmla="*/ 694698 h 898868"/>
                <a:gd name="connsiteX8" fmla="*/ 589571 w 1692407"/>
                <a:gd name="connsiteY8" fmla="*/ 765643 h 898868"/>
                <a:gd name="connsiteX9" fmla="*/ 778757 w 1692407"/>
                <a:gd name="connsiteY9" fmla="*/ 749878 h 898868"/>
                <a:gd name="connsiteX10" fmla="*/ 904881 w 1692407"/>
                <a:gd name="connsiteY10" fmla="*/ 738054 h 898868"/>
                <a:gd name="connsiteX11" fmla="*/ 1086184 w 1692407"/>
                <a:gd name="connsiteY11" fmla="*/ 785350 h 898868"/>
                <a:gd name="connsiteX12" fmla="*/ 1282568 w 1692407"/>
                <a:gd name="connsiteY12" fmla="*/ 749096 h 898868"/>
                <a:gd name="connsiteX13" fmla="*/ 1470128 w 1692407"/>
                <a:gd name="connsiteY13" fmla="*/ 836717 h 898868"/>
                <a:gd name="connsiteX14" fmla="*/ 1692407 w 1692407"/>
                <a:gd name="connsiteY14" fmla="*/ 898868 h 898868"/>
                <a:gd name="connsiteX0" fmla="*/ 673218 w 1692407"/>
                <a:gd name="connsiteY0" fmla="*/ 2659 h 868915"/>
                <a:gd name="connsiteX1" fmla="*/ 507678 w 1692407"/>
                <a:gd name="connsiteY1" fmla="*/ 11354 h 868915"/>
                <a:gd name="connsiteX2" fmla="*/ 329440 w 1692407"/>
                <a:gd name="connsiteY2" fmla="*/ 38066 h 868915"/>
                <a:gd name="connsiteX3" fmla="*/ 167843 w 1692407"/>
                <a:gd name="connsiteY3" fmla="*/ 30183 h 868915"/>
                <a:gd name="connsiteX4" fmla="*/ 14129 w 1692407"/>
                <a:gd name="connsiteY4" fmla="*/ 136601 h 868915"/>
                <a:gd name="connsiteX5" fmla="*/ 18071 w 1692407"/>
                <a:gd name="connsiteY5" fmla="*/ 373083 h 868915"/>
                <a:gd name="connsiteX6" fmla="*/ 112664 w 1692407"/>
                <a:gd name="connsiteY6" fmla="*/ 558328 h 868915"/>
                <a:gd name="connsiteX7" fmla="*/ 463446 w 1692407"/>
                <a:gd name="connsiteY7" fmla="*/ 664745 h 868915"/>
                <a:gd name="connsiteX8" fmla="*/ 589571 w 1692407"/>
                <a:gd name="connsiteY8" fmla="*/ 735690 h 868915"/>
                <a:gd name="connsiteX9" fmla="*/ 778757 w 1692407"/>
                <a:gd name="connsiteY9" fmla="*/ 719925 h 868915"/>
                <a:gd name="connsiteX10" fmla="*/ 904881 w 1692407"/>
                <a:gd name="connsiteY10" fmla="*/ 708101 h 868915"/>
                <a:gd name="connsiteX11" fmla="*/ 1086184 w 1692407"/>
                <a:gd name="connsiteY11" fmla="*/ 755397 h 868915"/>
                <a:gd name="connsiteX12" fmla="*/ 1282568 w 1692407"/>
                <a:gd name="connsiteY12" fmla="*/ 719143 h 868915"/>
                <a:gd name="connsiteX13" fmla="*/ 1470128 w 1692407"/>
                <a:gd name="connsiteY13" fmla="*/ 806764 h 868915"/>
                <a:gd name="connsiteX14" fmla="*/ 1692407 w 1692407"/>
                <a:gd name="connsiteY14" fmla="*/ 868915 h 868915"/>
                <a:gd name="connsiteX0" fmla="*/ 567901 w 1692407"/>
                <a:gd name="connsiteY0" fmla="*/ 739 h 917547"/>
                <a:gd name="connsiteX1" fmla="*/ 507678 w 1692407"/>
                <a:gd name="connsiteY1" fmla="*/ 59986 h 917547"/>
                <a:gd name="connsiteX2" fmla="*/ 329440 w 1692407"/>
                <a:gd name="connsiteY2" fmla="*/ 86698 h 917547"/>
                <a:gd name="connsiteX3" fmla="*/ 167843 w 1692407"/>
                <a:gd name="connsiteY3" fmla="*/ 78815 h 917547"/>
                <a:gd name="connsiteX4" fmla="*/ 14129 w 1692407"/>
                <a:gd name="connsiteY4" fmla="*/ 185233 h 917547"/>
                <a:gd name="connsiteX5" fmla="*/ 18071 w 1692407"/>
                <a:gd name="connsiteY5" fmla="*/ 421715 h 917547"/>
                <a:gd name="connsiteX6" fmla="*/ 112664 w 1692407"/>
                <a:gd name="connsiteY6" fmla="*/ 606960 h 917547"/>
                <a:gd name="connsiteX7" fmla="*/ 463446 w 1692407"/>
                <a:gd name="connsiteY7" fmla="*/ 713377 h 917547"/>
                <a:gd name="connsiteX8" fmla="*/ 589571 w 1692407"/>
                <a:gd name="connsiteY8" fmla="*/ 784322 h 917547"/>
                <a:gd name="connsiteX9" fmla="*/ 778757 w 1692407"/>
                <a:gd name="connsiteY9" fmla="*/ 768557 h 917547"/>
                <a:gd name="connsiteX10" fmla="*/ 904881 w 1692407"/>
                <a:gd name="connsiteY10" fmla="*/ 756733 h 917547"/>
                <a:gd name="connsiteX11" fmla="*/ 1086184 w 1692407"/>
                <a:gd name="connsiteY11" fmla="*/ 804029 h 917547"/>
                <a:gd name="connsiteX12" fmla="*/ 1282568 w 1692407"/>
                <a:gd name="connsiteY12" fmla="*/ 767775 h 917547"/>
                <a:gd name="connsiteX13" fmla="*/ 1470128 w 1692407"/>
                <a:gd name="connsiteY13" fmla="*/ 855396 h 917547"/>
                <a:gd name="connsiteX14" fmla="*/ 1692407 w 1692407"/>
                <a:gd name="connsiteY14" fmla="*/ 917547 h 917547"/>
                <a:gd name="connsiteX0" fmla="*/ 567901 w 1692407"/>
                <a:gd name="connsiteY0" fmla="*/ 0 h 916808"/>
                <a:gd name="connsiteX1" fmla="*/ 507678 w 1692407"/>
                <a:gd name="connsiteY1" fmla="*/ 59247 h 916808"/>
                <a:gd name="connsiteX2" fmla="*/ 329440 w 1692407"/>
                <a:gd name="connsiteY2" fmla="*/ 85959 h 916808"/>
                <a:gd name="connsiteX3" fmla="*/ 167843 w 1692407"/>
                <a:gd name="connsiteY3" fmla="*/ 78076 h 916808"/>
                <a:gd name="connsiteX4" fmla="*/ 14129 w 1692407"/>
                <a:gd name="connsiteY4" fmla="*/ 184494 h 916808"/>
                <a:gd name="connsiteX5" fmla="*/ 18071 w 1692407"/>
                <a:gd name="connsiteY5" fmla="*/ 420976 h 916808"/>
                <a:gd name="connsiteX6" fmla="*/ 112664 w 1692407"/>
                <a:gd name="connsiteY6" fmla="*/ 606221 h 916808"/>
                <a:gd name="connsiteX7" fmla="*/ 463446 w 1692407"/>
                <a:gd name="connsiteY7" fmla="*/ 712638 h 916808"/>
                <a:gd name="connsiteX8" fmla="*/ 589571 w 1692407"/>
                <a:gd name="connsiteY8" fmla="*/ 783583 h 916808"/>
                <a:gd name="connsiteX9" fmla="*/ 778757 w 1692407"/>
                <a:gd name="connsiteY9" fmla="*/ 767818 h 916808"/>
                <a:gd name="connsiteX10" fmla="*/ 904881 w 1692407"/>
                <a:gd name="connsiteY10" fmla="*/ 755994 h 916808"/>
                <a:gd name="connsiteX11" fmla="*/ 1086184 w 1692407"/>
                <a:gd name="connsiteY11" fmla="*/ 803290 h 916808"/>
                <a:gd name="connsiteX12" fmla="*/ 1282568 w 1692407"/>
                <a:gd name="connsiteY12" fmla="*/ 767036 h 916808"/>
                <a:gd name="connsiteX13" fmla="*/ 1470128 w 1692407"/>
                <a:gd name="connsiteY13" fmla="*/ 854657 h 916808"/>
                <a:gd name="connsiteX14" fmla="*/ 1692407 w 1692407"/>
                <a:gd name="connsiteY14" fmla="*/ 916808 h 91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407" h="916808">
                  <a:moveTo>
                    <a:pt x="567901" y="0"/>
                  </a:moveTo>
                  <a:cubicBezTo>
                    <a:pt x="585923" y="34572"/>
                    <a:pt x="547422" y="44920"/>
                    <a:pt x="507678" y="59247"/>
                  </a:cubicBezTo>
                  <a:cubicBezTo>
                    <a:pt x="467935" y="73574"/>
                    <a:pt x="386079" y="82821"/>
                    <a:pt x="329440" y="85959"/>
                  </a:cubicBezTo>
                  <a:cubicBezTo>
                    <a:pt x="272801" y="89097"/>
                    <a:pt x="220395" y="61654"/>
                    <a:pt x="167843" y="78076"/>
                  </a:cubicBezTo>
                  <a:cubicBezTo>
                    <a:pt x="115291" y="94498"/>
                    <a:pt x="39091" y="127344"/>
                    <a:pt x="14129" y="184494"/>
                  </a:cubicBezTo>
                  <a:cubicBezTo>
                    <a:pt x="-10833" y="241644"/>
                    <a:pt x="1649" y="350688"/>
                    <a:pt x="18071" y="420976"/>
                  </a:cubicBezTo>
                  <a:cubicBezTo>
                    <a:pt x="34493" y="491264"/>
                    <a:pt x="38435" y="557611"/>
                    <a:pt x="112664" y="606221"/>
                  </a:cubicBezTo>
                  <a:cubicBezTo>
                    <a:pt x="186893" y="654831"/>
                    <a:pt x="383961" y="683078"/>
                    <a:pt x="463446" y="712638"/>
                  </a:cubicBezTo>
                  <a:cubicBezTo>
                    <a:pt x="542930" y="742198"/>
                    <a:pt x="537019" y="774386"/>
                    <a:pt x="589571" y="783583"/>
                  </a:cubicBezTo>
                  <a:cubicBezTo>
                    <a:pt x="642123" y="792780"/>
                    <a:pt x="778757" y="767818"/>
                    <a:pt x="778757" y="767818"/>
                  </a:cubicBezTo>
                  <a:cubicBezTo>
                    <a:pt x="831309" y="763220"/>
                    <a:pt x="853643" y="750082"/>
                    <a:pt x="904881" y="755994"/>
                  </a:cubicBezTo>
                  <a:cubicBezTo>
                    <a:pt x="956119" y="761906"/>
                    <a:pt x="1023236" y="801450"/>
                    <a:pt x="1086184" y="803290"/>
                  </a:cubicBezTo>
                  <a:cubicBezTo>
                    <a:pt x="1149132" y="805130"/>
                    <a:pt x="1218577" y="758475"/>
                    <a:pt x="1282568" y="767036"/>
                  </a:cubicBezTo>
                  <a:cubicBezTo>
                    <a:pt x="1346559" y="775597"/>
                    <a:pt x="1415513" y="820216"/>
                    <a:pt x="1470128" y="854657"/>
                  </a:cubicBezTo>
                  <a:cubicBezTo>
                    <a:pt x="1521584" y="879620"/>
                    <a:pt x="1611734" y="890314"/>
                    <a:pt x="1692407" y="916808"/>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0" name="フリーフォーム: 図形 19">
              <a:extLst>
                <a:ext uri="{FF2B5EF4-FFF2-40B4-BE49-F238E27FC236}">
                  <a16:creationId xmlns:a16="http://schemas.microsoft.com/office/drawing/2014/main" id="{5FAA39B5-3863-CFBC-D096-01250F97CFFB}"/>
                </a:ext>
              </a:extLst>
            </p:cNvPr>
            <p:cNvSpPr/>
            <p:nvPr/>
          </p:nvSpPr>
          <p:spPr>
            <a:xfrm>
              <a:off x="1271803" y="3971668"/>
              <a:ext cx="144907" cy="327364"/>
            </a:xfrm>
            <a:custGeom>
              <a:avLst/>
              <a:gdLst>
                <a:gd name="connsiteX0" fmla="*/ 0 w 198303"/>
                <a:gd name="connsiteY0" fmla="*/ 0 h 440675"/>
                <a:gd name="connsiteX1" fmla="*/ 88135 w 198303"/>
                <a:gd name="connsiteY1" fmla="*/ 128530 h 440675"/>
                <a:gd name="connsiteX2" fmla="*/ 110169 w 198303"/>
                <a:gd name="connsiteY2" fmla="*/ 275422 h 440675"/>
                <a:gd name="connsiteX3" fmla="*/ 198303 w 198303"/>
                <a:gd name="connsiteY3" fmla="*/ 440675 h 440675"/>
                <a:gd name="connsiteX0" fmla="*/ 0 w 147751"/>
                <a:gd name="connsiteY0" fmla="*/ 0 h 409080"/>
                <a:gd name="connsiteX1" fmla="*/ 88135 w 147751"/>
                <a:gd name="connsiteY1" fmla="*/ 128530 h 409080"/>
                <a:gd name="connsiteX2" fmla="*/ 110169 w 147751"/>
                <a:gd name="connsiteY2" fmla="*/ 275422 h 409080"/>
                <a:gd name="connsiteX3" fmla="*/ 147751 w 147751"/>
                <a:gd name="connsiteY3" fmla="*/ 409080 h 409080"/>
                <a:gd name="connsiteX0" fmla="*/ 0 w 151690"/>
                <a:gd name="connsiteY0" fmla="*/ 0 h 409080"/>
                <a:gd name="connsiteX1" fmla="*/ 88135 w 151690"/>
                <a:gd name="connsiteY1" fmla="*/ 128530 h 409080"/>
                <a:gd name="connsiteX2" fmla="*/ 110169 w 151690"/>
                <a:gd name="connsiteY2" fmla="*/ 275422 h 409080"/>
                <a:gd name="connsiteX3" fmla="*/ 147751 w 151690"/>
                <a:gd name="connsiteY3" fmla="*/ 409080 h 409080"/>
                <a:gd name="connsiteX0" fmla="*/ 0 w 126158"/>
                <a:gd name="connsiteY0" fmla="*/ 0 h 418559"/>
                <a:gd name="connsiteX1" fmla="*/ 88135 w 126158"/>
                <a:gd name="connsiteY1" fmla="*/ 128530 h 418559"/>
                <a:gd name="connsiteX2" fmla="*/ 110169 w 126158"/>
                <a:gd name="connsiteY2" fmla="*/ 275422 h 418559"/>
                <a:gd name="connsiteX3" fmla="*/ 116155 w 126158"/>
                <a:gd name="connsiteY3" fmla="*/ 418559 h 418559"/>
                <a:gd name="connsiteX0" fmla="*/ 0 w 155244"/>
                <a:gd name="connsiteY0" fmla="*/ 0 h 418559"/>
                <a:gd name="connsiteX1" fmla="*/ 88135 w 155244"/>
                <a:gd name="connsiteY1" fmla="*/ 128530 h 418559"/>
                <a:gd name="connsiteX2" fmla="*/ 110169 w 155244"/>
                <a:gd name="connsiteY2" fmla="*/ 275422 h 418559"/>
                <a:gd name="connsiteX3" fmla="*/ 116155 w 155244"/>
                <a:gd name="connsiteY3" fmla="*/ 418559 h 418559"/>
                <a:gd name="connsiteX0" fmla="*/ 0 w 157513"/>
                <a:gd name="connsiteY0" fmla="*/ 0 h 409081"/>
                <a:gd name="connsiteX1" fmla="*/ 88135 w 157513"/>
                <a:gd name="connsiteY1" fmla="*/ 128530 h 409081"/>
                <a:gd name="connsiteX2" fmla="*/ 110169 w 157513"/>
                <a:gd name="connsiteY2" fmla="*/ 275422 h 409081"/>
                <a:gd name="connsiteX3" fmla="*/ 119315 w 157513"/>
                <a:gd name="connsiteY3" fmla="*/ 409081 h 409081"/>
                <a:gd name="connsiteX0" fmla="*/ 0 w 192268"/>
                <a:gd name="connsiteY0" fmla="*/ 0 h 434357"/>
                <a:gd name="connsiteX1" fmla="*/ 122890 w 192268"/>
                <a:gd name="connsiteY1" fmla="*/ 153806 h 434357"/>
                <a:gd name="connsiteX2" fmla="*/ 144924 w 192268"/>
                <a:gd name="connsiteY2" fmla="*/ 300698 h 434357"/>
                <a:gd name="connsiteX3" fmla="*/ 154070 w 192268"/>
                <a:gd name="connsiteY3" fmla="*/ 434357 h 434357"/>
                <a:gd name="connsiteX0" fmla="*/ 0 w 192268"/>
                <a:gd name="connsiteY0" fmla="*/ 0 h 434357"/>
                <a:gd name="connsiteX1" fmla="*/ 122890 w 192268"/>
                <a:gd name="connsiteY1" fmla="*/ 153806 h 434357"/>
                <a:gd name="connsiteX2" fmla="*/ 144924 w 192268"/>
                <a:gd name="connsiteY2" fmla="*/ 300698 h 434357"/>
                <a:gd name="connsiteX3" fmla="*/ 154070 w 192268"/>
                <a:gd name="connsiteY3" fmla="*/ 434357 h 434357"/>
              </a:gdLst>
              <a:ahLst/>
              <a:cxnLst>
                <a:cxn ang="0">
                  <a:pos x="connsiteX0" y="connsiteY0"/>
                </a:cxn>
                <a:cxn ang="0">
                  <a:pos x="connsiteX1" y="connsiteY1"/>
                </a:cxn>
                <a:cxn ang="0">
                  <a:pos x="connsiteX2" y="connsiteY2"/>
                </a:cxn>
                <a:cxn ang="0">
                  <a:pos x="connsiteX3" y="connsiteY3"/>
                </a:cxn>
              </a:cxnLst>
              <a:rect l="l" t="t" r="r" b="b"/>
              <a:pathLst>
                <a:path w="192268" h="434357">
                  <a:moveTo>
                    <a:pt x="0" y="0"/>
                  </a:moveTo>
                  <a:cubicBezTo>
                    <a:pt x="47525" y="28675"/>
                    <a:pt x="98736" y="103690"/>
                    <a:pt x="122890" y="153806"/>
                  </a:cubicBezTo>
                  <a:cubicBezTo>
                    <a:pt x="147044" y="203922"/>
                    <a:pt x="126563" y="248674"/>
                    <a:pt x="144924" y="300698"/>
                  </a:cubicBezTo>
                  <a:cubicBezTo>
                    <a:pt x="163285" y="352722"/>
                    <a:pt x="236086" y="387221"/>
                    <a:pt x="154070" y="434357"/>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1" name="フリーフォーム: 図形 20">
              <a:extLst>
                <a:ext uri="{FF2B5EF4-FFF2-40B4-BE49-F238E27FC236}">
                  <a16:creationId xmlns:a16="http://schemas.microsoft.com/office/drawing/2014/main" id="{31AF6C6B-B473-5DE3-DA10-2A03DF34DA20}"/>
                </a:ext>
              </a:extLst>
            </p:cNvPr>
            <p:cNvSpPr/>
            <p:nvPr/>
          </p:nvSpPr>
          <p:spPr>
            <a:xfrm>
              <a:off x="1167022" y="3966271"/>
              <a:ext cx="233954" cy="334218"/>
            </a:xfrm>
            <a:custGeom>
              <a:avLst/>
              <a:gdLst>
                <a:gd name="connsiteX0" fmla="*/ 315817 w 315817"/>
                <a:gd name="connsiteY0" fmla="*/ 481070 h 481070"/>
                <a:gd name="connsiteX1" fmla="*/ 209320 w 315817"/>
                <a:gd name="connsiteY1" fmla="*/ 411296 h 481070"/>
                <a:gd name="connsiteX2" fmla="*/ 224009 w 315817"/>
                <a:gd name="connsiteY2" fmla="*/ 249715 h 481070"/>
                <a:gd name="connsiteX3" fmla="*/ 73446 w 315817"/>
                <a:gd name="connsiteY3" fmla="*/ 73446 h 481070"/>
                <a:gd name="connsiteX4" fmla="*/ 0 w 315817"/>
                <a:gd name="connsiteY4" fmla="*/ 0 h 481070"/>
                <a:gd name="connsiteX0" fmla="*/ 379008 w 379008"/>
                <a:gd name="connsiteY0" fmla="*/ 477911 h 477911"/>
                <a:gd name="connsiteX1" fmla="*/ 209320 w 379008"/>
                <a:gd name="connsiteY1" fmla="*/ 411296 h 477911"/>
                <a:gd name="connsiteX2" fmla="*/ 224009 w 379008"/>
                <a:gd name="connsiteY2" fmla="*/ 249715 h 477911"/>
                <a:gd name="connsiteX3" fmla="*/ 73446 w 379008"/>
                <a:gd name="connsiteY3" fmla="*/ 73446 h 477911"/>
                <a:gd name="connsiteX4" fmla="*/ 0 w 379008"/>
                <a:gd name="connsiteY4" fmla="*/ 0 h 477911"/>
                <a:gd name="connsiteX0" fmla="*/ 379008 w 379008"/>
                <a:gd name="connsiteY0" fmla="*/ 477911 h 482280"/>
                <a:gd name="connsiteX1" fmla="*/ 209320 w 379008"/>
                <a:gd name="connsiteY1" fmla="*/ 411296 h 482280"/>
                <a:gd name="connsiteX2" fmla="*/ 224009 w 379008"/>
                <a:gd name="connsiteY2" fmla="*/ 249715 h 482280"/>
                <a:gd name="connsiteX3" fmla="*/ 73446 w 379008"/>
                <a:gd name="connsiteY3" fmla="*/ 73446 h 482280"/>
                <a:gd name="connsiteX4" fmla="*/ 0 w 379008"/>
                <a:gd name="connsiteY4" fmla="*/ 0 h 482280"/>
                <a:gd name="connsiteX0" fmla="*/ 379008 w 379008"/>
                <a:gd name="connsiteY0" fmla="*/ 477911 h 491803"/>
                <a:gd name="connsiteX1" fmla="*/ 209320 w 379008"/>
                <a:gd name="connsiteY1" fmla="*/ 411296 h 491803"/>
                <a:gd name="connsiteX2" fmla="*/ 224009 w 379008"/>
                <a:gd name="connsiteY2" fmla="*/ 249715 h 491803"/>
                <a:gd name="connsiteX3" fmla="*/ 73446 w 379008"/>
                <a:gd name="connsiteY3" fmla="*/ 73446 h 491803"/>
                <a:gd name="connsiteX4" fmla="*/ 0 w 379008"/>
                <a:gd name="connsiteY4" fmla="*/ 0 h 491803"/>
                <a:gd name="connsiteX0" fmla="*/ 310425 w 310425"/>
                <a:gd name="connsiteY0" fmla="*/ 439997 h 453889"/>
                <a:gd name="connsiteX1" fmla="*/ 140737 w 310425"/>
                <a:gd name="connsiteY1" fmla="*/ 373382 h 453889"/>
                <a:gd name="connsiteX2" fmla="*/ 155426 w 310425"/>
                <a:gd name="connsiteY2" fmla="*/ 211801 h 453889"/>
                <a:gd name="connsiteX3" fmla="*/ 4863 w 310425"/>
                <a:gd name="connsiteY3" fmla="*/ 35532 h 453889"/>
                <a:gd name="connsiteX4" fmla="*/ 139946 w 310425"/>
                <a:gd name="connsiteY4" fmla="*/ 0 h 453889"/>
                <a:gd name="connsiteX0" fmla="*/ 310641 w 310641"/>
                <a:gd name="connsiteY0" fmla="*/ 441587 h 455479"/>
                <a:gd name="connsiteX1" fmla="*/ 140953 w 310641"/>
                <a:gd name="connsiteY1" fmla="*/ 374972 h 455479"/>
                <a:gd name="connsiteX2" fmla="*/ 155642 w 310641"/>
                <a:gd name="connsiteY2" fmla="*/ 213391 h 455479"/>
                <a:gd name="connsiteX3" fmla="*/ 5079 w 310641"/>
                <a:gd name="connsiteY3" fmla="*/ 37122 h 455479"/>
                <a:gd name="connsiteX4" fmla="*/ 140162 w 310641"/>
                <a:gd name="connsiteY4" fmla="*/ 1590 h 455479"/>
                <a:gd name="connsiteX0" fmla="*/ 310419 w 310419"/>
                <a:gd name="connsiteY0" fmla="*/ 429562 h 443454"/>
                <a:gd name="connsiteX1" fmla="*/ 140731 w 310419"/>
                <a:gd name="connsiteY1" fmla="*/ 362947 h 443454"/>
                <a:gd name="connsiteX2" fmla="*/ 155420 w 310419"/>
                <a:gd name="connsiteY2" fmla="*/ 201366 h 443454"/>
                <a:gd name="connsiteX3" fmla="*/ 4857 w 310419"/>
                <a:gd name="connsiteY3" fmla="*/ 25097 h 443454"/>
                <a:gd name="connsiteX4" fmla="*/ 149418 w 310419"/>
                <a:gd name="connsiteY4" fmla="*/ 8522 h 44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19" h="443454">
                  <a:moveTo>
                    <a:pt x="310419" y="429562"/>
                  </a:moveTo>
                  <a:cubicBezTo>
                    <a:pt x="261662" y="473987"/>
                    <a:pt x="166564" y="400980"/>
                    <a:pt x="140731" y="362947"/>
                  </a:cubicBezTo>
                  <a:cubicBezTo>
                    <a:pt x="114898" y="324914"/>
                    <a:pt x="178066" y="257674"/>
                    <a:pt x="155420" y="201366"/>
                  </a:cubicBezTo>
                  <a:cubicBezTo>
                    <a:pt x="132774" y="145058"/>
                    <a:pt x="42192" y="66716"/>
                    <a:pt x="4857" y="25097"/>
                  </a:cubicBezTo>
                  <a:cubicBezTo>
                    <a:pt x="-32478" y="-16522"/>
                    <a:pt x="157996" y="5477"/>
                    <a:pt x="149418" y="8522"/>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2" name="フリーフォーム: 図形 21">
              <a:extLst>
                <a:ext uri="{FF2B5EF4-FFF2-40B4-BE49-F238E27FC236}">
                  <a16:creationId xmlns:a16="http://schemas.microsoft.com/office/drawing/2014/main" id="{934C03A5-D70C-BC6F-3424-6C37E1C4DD13}"/>
                </a:ext>
              </a:extLst>
            </p:cNvPr>
            <p:cNvSpPr/>
            <p:nvPr/>
          </p:nvSpPr>
          <p:spPr>
            <a:xfrm>
              <a:off x="1705510" y="4546003"/>
              <a:ext cx="501323" cy="152126"/>
            </a:xfrm>
            <a:custGeom>
              <a:avLst/>
              <a:gdLst>
                <a:gd name="connsiteX0" fmla="*/ 0 w 815189"/>
                <a:gd name="connsiteY0" fmla="*/ 158695 h 678509"/>
                <a:gd name="connsiteX1" fmla="*/ 118140 w 815189"/>
                <a:gd name="connsiteY1" fmla="*/ 187049 h 678509"/>
                <a:gd name="connsiteX2" fmla="*/ 361507 w 815189"/>
                <a:gd name="connsiteY2" fmla="*/ 111439 h 678509"/>
                <a:gd name="connsiteX3" fmla="*/ 510363 w 815189"/>
                <a:gd name="connsiteY3" fmla="*/ 9839 h 678509"/>
                <a:gd name="connsiteX4" fmla="*/ 694661 w 815189"/>
                <a:gd name="connsiteY4" fmla="*/ 24016 h 678509"/>
                <a:gd name="connsiteX5" fmla="*/ 815163 w 815189"/>
                <a:gd name="connsiteY5" fmla="*/ 187049 h 678509"/>
                <a:gd name="connsiteX6" fmla="*/ 704112 w 815189"/>
                <a:gd name="connsiteY6" fmla="*/ 376072 h 678509"/>
                <a:gd name="connsiteX7" fmla="*/ 555256 w 815189"/>
                <a:gd name="connsiteY7" fmla="*/ 480035 h 678509"/>
                <a:gd name="connsiteX8" fmla="*/ 567070 w 815189"/>
                <a:gd name="connsiteY8" fmla="*/ 678509 h 678509"/>
                <a:gd name="connsiteX0" fmla="*/ 0 w 815189"/>
                <a:gd name="connsiteY0" fmla="*/ 158695 h 480034"/>
                <a:gd name="connsiteX1" fmla="*/ 118140 w 815189"/>
                <a:gd name="connsiteY1" fmla="*/ 187049 h 480034"/>
                <a:gd name="connsiteX2" fmla="*/ 361507 w 815189"/>
                <a:gd name="connsiteY2" fmla="*/ 111439 h 480034"/>
                <a:gd name="connsiteX3" fmla="*/ 510363 w 815189"/>
                <a:gd name="connsiteY3" fmla="*/ 9839 h 480034"/>
                <a:gd name="connsiteX4" fmla="*/ 694661 w 815189"/>
                <a:gd name="connsiteY4" fmla="*/ 24016 h 480034"/>
                <a:gd name="connsiteX5" fmla="*/ 815163 w 815189"/>
                <a:gd name="connsiteY5" fmla="*/ 187049 h 480034"/>
                <a:gd name="connsiteX6" fmla="*/ 704112 w 815189"/>
                <a:gd name="connsiteY6" fmla="*/ 376072 h 480034"/>
                <a:gd name="connsiteX7" fmla="*/ 555256 w 815189"/>
                <a:gd name="connsiteY7" fmla="*/ 480035 h 480034"/>
                <a:gd name="connsiteX0" fmla="*/ 0 w 815189"/>
                <a:gd name="connsiteY0" fmla="*/ 158695 h 376073"/>
                <a:gd name="connsiteX1" fmla="*/ 118140 w 815189"/>
                <a:gd name="connsiteY1" fmla="*/ 187049 h 376073"/>
                <a:gd name="connsiteX2" fmla="*/ 361507 w 815189"/>
                <a:gd name="connsiteY2" fmla="*/ 111439 h 376073"/>
                <a:gd name="connsiteX3" fmla="*/ 510363 w 815189"/>
                <a:gd name="connsiteY3" fmla="*/ 9839 h 376073"/>
                <a:gd name="connsiteX4" fmla="*/ 694661 w 815189"/>
                <a:gd name="connsiteY4" fmla="*/ 24016 h 376073"/>
                <a:gd name="connsiteX5" fmla="*/ 815163 w 815189"/>
                <a:gd name="connsiteY5" fmla="*/ 187049 h 376073"/>
                <a:gd name="connsiteX6" fmla="*/ 704112 w 815189"/>
                <a:gd name="connsiteY6" fmla="*/ 376072 h 376073"/>
                <a:gd name="connsiteX0" fmla="*/ 0 w 815162"/>
                <a:gd name="connsiteY0" fmla="*/ 158695 h 188941"/>
                <a:gd name="connsiteX1" fmla="*/ 118140 w 815162"/>
                <a:gd name="connsiteY1" fmla="*/ 187049 h 188941"/>
                <a:gd name="connsiteX2" fmla="*/ 361507 w 815162"/>
                <a:gd name="connsiteY2" fmla="*/ 111439 h 188941"/>
                <a:gd name="connsiteX3" fmla="*/ 510363 w 815162"/>
                <a:gd name="connsiteY3" fmla="*/ 9839 h 188941"/>
                <a:gd name="connsiteX4" fmla="*/ 694661 w 815162"/>
                <a:gd name="connsiteY4" fmla="*/ 24016 h 188941"/>
                <a:gd name="connsiteX5" fmla="*/ 815163 w 815162"/>
                <a:gd name="connsiteY5" fmla="*/ 187049 h 188941"/>
                <a:gd name="connsiteX0" fmla="*/ 0 w 694661"/>
                <a:gd name="connsiteY0" fmla="*/ 158695 h 188941"/>
                <a:gd name="connsiteX1" fmla="*/ 118140 w 694661"/>
                <a:gd name="connsiteY1" fmla="*/ 187049 h 188941"/>
                <a:gd name="connsiteX2" fmla="*/ 361507 w 694661"/>
                <a:gd name="connsiteY2" fmla="*/ 111439 h 188941"/>
                <a:gd name="connsiteX3" fmla="*/ 510363 w 694661"/>
                <a:gd name="connsiteY3" fmla="*/ 9839 h 188941"/>
                <a:gd name="connsiteX4" fmla="*/ 694661 w 694661"/>
                <a:gd name="connsiteY4" fmla="*/ 24016 h 188941"/>
                <a:gd name="connsiteX0" fmla="*/ 0 w 686236"/>
                <a:gd name="connsiteY0" fmla="*/ 148857 h 179103"/>
                <a:gd name="connsiteX1" fmla="*/ 118140 w 686236"/>
                <a:gd name="connsiteY1" fmla="*/ 177211 h 179103"/>
                <a:gd name="connsiteX2" fmla="*/ 361507 w 686236"/>
                <a:gd name="connsiteY2" fmla="*/ 101601 h 179103"/>
                <a:gd name="connsiteX3" fmla="*/ 510363 w 686236"/>
                <a:gd name="connsiteY3" fmla="*/ 1 h 179103"/>
                <a:gd name="connsiteX4" fmla="*/ 686236 w 686236"/>
                <a:gd name="connsiteY4" fmla="*/ 102644 h 179103"/>
                <a:gd name="connsiteX0" fmla="*/ 0 w 686236"/>
                <a:gd name="connsiteY0" fmla="*/ 119368 h 149614"/>
                <a:gd name="connsiteX1" fmla="*/ 118140 w 686236"/>
                <a:gd name="connsiteY1" fmla="*/ 147722 h 149614"/>
                <a:gd name="connsiteX2" fmla="*/ 361507 w 686236"/>
                <a:gd name="connsiteY2" fmla="*/ 72112 h 149614"/>
                <a:gd name="connsiteX3" fmla="*/ 539851 w 686236"/>
                <a:gd name="connsiteY3" fmla="*/ 1 h 149614"/>
                <a:gd name="connsiteX4" fmla="*/ 686236 w 686236"/>
                <a:gd name="connsiteY4" fmla="*/ 73155 h 149614"/>
                <a:gd name="connsiteX0" fmla="*/ 0 w 686236"/>
                <a:gd name="connsiteY0" fmla="*/ 119368 h 149614"/>
                <a:gd name="connsiteX1" fmla="*/ 118140 w 686236"/>
                <a:gd name="connsiteY1" fmla="*/ 147722 h 149614"/>
                <a:gd name="connsiteX2" fmla="*/ 361507 w 686236"/>
                <a:gd name="connsiteY2" fmla="*/ 72112 h 149614"/>
                <a:gd name="connsiteX3" fmla="*/ 573553 w 686236"/>
                <a:gd name="connsiteY3" fmla="*/ 1 h 149614"/>
                <a:gd name="connsiteX4" fmla="*/ 686236 w 686236"/>
                <a:gd name="connsiteY4" fmla="*/ 73155 h 149614"/>
                <a:gd name="connsiteX0" fmla="*/ 0 w 682023"/>
                <a:gd name="connsiteY0" fmla="*/ 119628 h 149874"/>
                <a:gd name="connsiteX1" fmla="*/ 118140 w 682023"/>
                <a:gd name="connsiteY1" fmla="*/ 147982 h 149874"/>
                <a:gd name="connsiteX2" fmla="*/ 361507 w 682023"/>
                <a:gd name="connsiteY2" fmla="*/ 72372 h 149874"/>
                <a:gd name="connsiteX3" fmla="*/ 573553 w 682023"/>
                <a:gd name="connsiteY3" fmla="*/ 261 h 149874"/>
                <a:gd name="connsiteX4" fmla="*/ 682023 w 682023"/>
                <a:gd name="connsiteY4" fmla="*/ 98691 h 149874"/>
                <a:gd name="connsiteX0" fmla="*/ 0 w 682023"/>
                <a:gd name="connsiteY0" fmla="*/ 119628 h 149874"/>
                <a:gd name="connsiteX1" fmla="*/ 118140 w 682023"/>
                <a:gd name="connsiteY1" fmla="*/ 147982 h 149874"/>
                <a:gd name="connsiteX2" fmla="*/ 361507 w 682023"/>
                <a:gd name="connsiteY2" fmla="*/ 72372 h 149874"/>
                <a:gd name="connsiteX3" fmla="*/ 573553 w 682023"/>
                <a:gd name="connsiteY3" fmla="*/ 261 h 149874"/>
                <a:gd name="connsiteX4" fmla="*/ 682023 w 682023"/>
                <a:gd name="connsiteY4" fmla="*/ 98691 h 149874"/>
                <a:gd name="connsiteX0" fmla="*/ 0 w 677810"/>
                <a:gd name="connsiteY0" fmla="*/ 120013 h 150259"/>
                <a:gd name="connsiteX1" fmla="*/ 118140 w 677810"/>
                <a:gd name="connsiteY1" fmla="*/ 148367 h 150259"/>
                <a:gd name="connsiteX2" fmla="*/ 361507 w 677810"/>
                <a:gd name="connsiteY2" fmla="*/ 72757 h 150259"/>
                <a:gd name="connsiteX3" fmla="*/ 573553 w 677810"/>
                <a:gd name="connsiteY3" fmla="*/ 646 h 150259"/>
                <a:gd name="connsiteX4" fmla="*/ 677810 w 677810"/>
                <a:gd name="connsiteY4" fmla="*/ 115927 h 150259"/>
                <a:gd name="connsiteX0" fmla="*/ 0 w 680969"/>
                <a:gd name="connsiteY0" fmla="*/ 119712 h 149958"/>
                <a:gd name="connsiteX1" fmla="*/ 118140 w 680969"/>
                <a:gd name="connsiteY1" fmla="*/ 148066 h 149958"/>
                <a:gd name="connsiteX2" fmla="*/ 361507 w 680969"/>
                <a:gd name="connsiteY2" fmla="*/ 72456 h 149958"/>
                <a:gd name="connsiteX3" fmla="*/ 573553 w 680969"/>
                <a:gd name="connsiteY3" fmla="*/ 345 h 149958"/>
                <a:gd name="connsiteX4" fmla="*/ 680969 w 680969"/>
                <a:gd name="connsiteY4" fmla="*/ 102988 h 149958"/>
                <a:gd name="connsiteX0" fmla="*/ 0 w 680969"/>
                <a:gd name="connsiteY0" fmla="*/ 119712 h 149958"/>
                <a:gd name="connsiteX1" fmla="*/ 118140 w 680969"/>
                <a:gd name="connsiteY1" fmla="*/ 148066 h 149958"/>
                <a:gd name="connsiteX2" fmla="*/ 361507 w 680969"/>
                <a:gd name="connsiteY2" fmla="*/ 72456 h 149958"/>
                <a:gd name="connsiteX3" fmla="*/ 573553 w 680969"/>
                <a:gd name="connsiteY3" fmla="*/ 345 h 149958"/>
                <a:gd name="connsiteX4" fmla="*/ 680969 w 680969"/>
                <a:gd name="connsiteY4" fmla="*/ 102988 h 149958"/>
                <a:gd name="connsiteX0" fmla="*/ 0 w 680969"/>
                <a:gd name="connsiteY0" fmla="*/ 201859 h 205718"/>
                <a:gd name="connsiteX1" fmla="*/ 118140 w 680969"/>
                <a:gd name="connsiteY1" fmla="*/ 148066 h 205718"/>
                <a:gd name="connsiteX2" fmla="*/ 361507 w 680969"/>
                <a:gd name="connsiteY2" fmla="*/ 72456 h 205718"/>
                <a:gd name="connsiteX3" fmla="*/ 573553 w 680969"/>
                <a:gd name="connsiteY3" fmla="*/ 345 h 205718"/>
                <a:gd name="connsiteX4" fmla="*/ 680969 w 680969"/>
                <a:gd name="connsiteY4" fmla="*/ 102988 h 205718"/>
                <a:gd name="connsiteX0" fmla="*/ 0 w 680969"/>
                <a:gd name="connsiteY0" fmla="*/ 201850 h 205219"/>
                <a:gd name="connsiteX1" fmla="*/ 51790 w 680969"/>
                <a:gd name="connsiteY1" fmla="*/ 138578 h 205219"/>
                <a:gd name="connsiteX2" fmla="*/ 361507 w 680969"/>
                <a:gd name="connsiteY2" fmla="*/ 72447 h 205219"/>
                <a:gd name="connsiteX3" fmla="*/ 573553 w 680969"/>
                <a:gd name="connsiteY3" fmla="*/ 336 h 205219"/>
                <a:gd name="connsiteX4" fmla="*/ 680969 w 680969"/>
                <a:gd name="connsiteY4" fmla="*/ 102979 h 205219"/>
                <a:gd name="connsiteX0" fmla="*/ 0 w 665172"/>
                <a:gd name="connsiteY0" fmla="*/ 201850 h 205219"/>
                <a:gd name="connsiteX1" fmla="*/ 35993 w 665172"/>
                <a:gd name="connsiteY1" fmla="*/ 138578 h 205219"/>
                <a:gd name="connsiteX2" fmla="*/ 345710 w 665172"/>
                <a:gd name="connsiteY2" fmla="*/ 72447 h 205219"/>
                <a:gd name="connsiteX3" fmla="*/ 557756 w 665172"/>
                <a:gd name="connsiteY3" fmla="*/ 336 h 205219"/>
                <a:gd name="connsiteX4" fmla="*/ 665172 w 665172"/>
                <a:gd name="connsiteY4" fmla="*/ 102979 h 205219"/>
                <a:gd name="connsiteX0" fmla="*/ 2449 w 667621"/>
                <a:gd name="connsiteY0" fmla="*/ 201850 h 201850"/>
                <a:gd name="connsiteX1" fmla="*/ 38442 w 667621"/>
                <a:gd name="connsiteY1" fmla="*/ 138578 h 201850"/>
                <a:gd name="connsiteX2" fmla="*/ 348159 w 667621"/>
                <a:gd name="connsiteY2" fmla="*/ 72447 h 201850"/>
                <a:gd name="connsiteX3" fmla="*/ 560205 w 667621"/>
                <a:gd name="connsiteY3" fmla="*/ 336 h 201850"/>
                <a:gd name="connsiteX4" fmla="*/ 667621 w 667621"/>
                <a:gd name="connsiteY4" fmla="*/ 102979 h 201850"/>
                <a:gd name="connsiteX0" fmla="*/ 2450 w 667622"/>
                <a:gd name="connsiteY0" fmla="*/ 201835 h 201835"/>
                <a:gd name="connsiteX1" fmla="*/ 38443 w 667622"/>
                <a:gd name="connsiteY1" fmla="*/ 138563 h 201835"/>
                <a:gd name="connsiteX2" fmla="*/ 132332 w 667622"/>
                <a:gd name="connsiteY2" fmla="*/ 122951 h 201835"/>
                <a:gd name="connsiteX3" fmla="*/ 348160 w 667622"/>
                <a:gd name="connsiteY3" fmla="*/ 72432 h 201835"/>
                <a:gd name="connsiteX4" fmla="*/ 560206 w 667622"/>
                <a:gd name="connsiteY4" fmla="*/ 321 h 201835"/>
                <a:gd name="connsiteX5" fmla="*/ 667622 w 667622"/>
                <a:gd name="connsiteY5" fmla="*/ 102964 h 201835"/>
                <a:gd name="connsiteX0" fmla="*/ 2450 w 667622"/>
                <a:gd name="connsiteY0" fmla="*/ 201835 h 201835"/>
                <a:gd name="connsiteX1" fmla="*/ 38443 w 667622"/>
                <a:gd name="connsiteY1" fmla="*/ 138563 h 201835"/>
                <a:gd name="connsiteX2" fmla="*/ 132332 w 667622"/>
                <a:gd name="connsiteY2" fmla="*/ 122951 h 201835"/>
                <a:gd name="connsiteX3" fmla="*/ 348160 w 667622"/>
                <a:gd name="connsiteY3" fmla="*/ 72432 h 201835"/>
                <a:gd name="connsiteX4" fmla="*/ 560206 w 667622"/>
                <a:gd name="connsiteY4" fmla="*/ 321 h 201835"/>
                <a:gd name="connsiteX5" fmla="*/ 667622 w 667622"/>
                <a:gd name="connsiteY5" fmla="*/ 102964 h 201835"/>
                <a:gd name="connsiteX0" fmla="*/ -1 w 665171"/>
                <a:gd name="connsiteY0" fmla="*/ 201846 h 201846"/>
                <a:gd name="connsiteX1" fmla="*/ 35992 w 665171"/>
                <a:gd name="connsiteY1" fmla="*/ 138574 h 201846"/>
                <a:gd name="connsiteX2" fmla="*/ 142519 w 665171"/>
                <a:gd name="connsiteY2" fmla="*/ 135600 h 201846"/>
                <a:gd name="connsiteX3" fmla="*/ 345709 w 665171"/>
                <a:gd name="connsiteY3" fmla="*/ 72443 h 201846"/>
                <a:gd name="connsiteX4" fmla="*/ 557755 w 665171"/>
                <a:gd name="connsiteY4" fmla="*/ 332 h 201846"/>
                <a:gd name="connsiteX5" fmla="*/ 665171 w 665171"/>
                <a:gd name="connsiteY5" fmla="*/ 102975 h 201846"/>
                <a:gd name="connsiteX0" fmla="*/ 0 w 665172"/>
                <a:gd name="connsiteY0" fmla="*/ 201846 h 201846"/>
                <a:gd name="connsiteX1" fmla="*/ 35993 w 665172"/>
                <a:gd name="connsiteY1" fmla="*/ 138574 h 201846"/>
                <a:gd name="connsiteX2" fmla="*/ 142520 w 665172"/>
                <a:gd name="connsiteY2" fmla="*/ 135600 h 201846"/>
                <a:gd name="connsiteX3" fmla="*/ 345710 w 665172"/>
                <a:gd name="connsiteY3" fmla="*/ 72443 h 201846"/>
                <a:gd name="connsiteX4" fmla="*/ 557756 w 665172"/>
                <a:gd name="connsiteY4" fmla="*/ 332 h 201846"/>
                <a:gd name="connsiteX5" fmla="*/ 665172 w 665172"/>
                <a:gd name="connsiteY5" fmla="*/ 102975 h 20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72" h="201846">
                  <a:moveTo>
                    <a:pt x="0" y="201846"/>
                  </a:moveTo>
                  <a:cubicBezTo>
                    <a:pt x="3667" y="188366"/>
                    <a:pt x="12240" y="149615"/>
                    <a:pt x="35993" y="138574"/>
                  </a:cubicBezTo>
                  <a:cubicBezTo>
                    <a:pt x="59746" y="127533"/>
                    <a:pt x="78263" y="155048"/>
                    <a:pt x="142520" y="135600"/>
                  </a:cubicBezTo>
                  <a:lnTo>
                    <a:pt x="345710" y="72443"/>
                  </a:lnTo>
                  <a:cubicBezTo>
                    <a:pt x="414916" y="49898"/>
                    <a:pt x="504512" y="-4757"/>
                    <a:pt x="557756" y="332"/>
                  </a:cubicBezTo>
                  <a:cubicBezTo>
                    <a:pt x="611000" y="5421"/>
                    <a:pt x="622797" y="61855"/>
                    <a:pt x="665172" y="102975"/>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3" name="フリーフォーム: 図形 22">
              <a:extLst>
                <a:ext uri="{FF2B5EF4-FFF2-40B4-BE49-F238E27FC236}">
                  <a16:creationId xmlns:a16="http://schemas.microsoft.com/office/drawing/2014/main" id="{7D1F6548-DA97-5BCD-1E82-121E5F9ADC48}"/>
                </a:ext>
              </a:extLst>
            </p:cNvPr>
            <p:cNvSpPr/>
            <p:nvPr/>
          </p:nvSpPr>
          <p:spPr>
            <a:xfrm>
              <a:off x="1763028" y="3728448"/>
              <a:ext cx="861047" cy="429844"/>
            </a:xfrm>
            <a:custGeom>
              <a:avLst/>
              <a:gdLst>
                <a:gd name="connsiteX0" fmla="*/ 1142469 w 1142469"/>
                <a:gd name="connsiteY0" fmla="*/ 491569 h 539354"/>
                <a:gd name="connsiteX1" fmla="*/ 1018555 w 1142469"/>
                <a:gd name="connsiteY1" fmla="*/ 538571 h 539354"/>
                <a:gd name="connsiteX2" fmla="*/ 727998 w 1142469"/>
                <a:gd name="connsiteY2" fmla="*/ 457386 h 539354"/>
                <a:gd name="connsiteX3" fmla="*/ 599811 w 1142469"/>
                <a:gd name="connsiteY3" fmla="*/ 316380 h 539354"/>
                <a:gd name="connsiteX4" fmla="*/ 424622 w 1142469"/>
                <a:gd name="connsiteY4" fmla="*/ 265105 h 539354"/>
                <a:gd name="connsiteX5" fmla="*/ 249433 w 1142469"/>
                <a:gd name="connsiteY5" fmla="*/ 295015 h 539354"/>
                <a:gd name="connsiteX6" fmla="*/ 27242 w 1142469"/>
                <a:gd name="connsiteY6" fmla="*/ 183920 h 539354"/>
                <a:gd name="connsiteX7" fmla="*/ 18697 w 1142469"/>
                <a:gd name="connsiteY7" fmla="*/ 55733 h 539354"/>
                <a:gd name="connsiteX8" fmla="*/ 163975 w 1142469"/>
                <a:gd name="connsiteY8" fmla="*/ 186 h 539354"/>
                <a:gd name="connsiteX9" fmla="*/ 330618 w 1142469"/>
                <a:gd name="connsiteY9" fmla="*/ 38642 h 539354"/>
                <a:gd name="connsiteX10" fmla="*/ 505807 w 1142469"/>
                <a:gd name="connsiteY10" fmla="*/ 64279 h 539354"/>
                <a:gd name="connsiteX11" fmla="*/ 710906 w 1142469"/>
                <a:gd name="connsiteY11" fmla="*/ 4458 h 539354"/>
                <a:gd name="connsiteX0" fmla="*/ 1142469 w 1142469"/>
                <a:gd name="connsiteY0" fmla="*/ 491569 h 538925"/>
                <a:gd name="connsiteX1" fmla="*/ 1018555 w 1142469"/>
                <a:gd name="connsiteY1" fmla="*/ 538571 h 538925"/>
                <a:gd name="connsiteX2" fmla="*/ 772232 w 1142469"/>
                <a:gd name="connsiteY2" fmla="*/ 470024 h 538925"/>
                <a:gd name="connsiteX3" fmla="*/ 599811 w 1142469"/>
                <a:gd name="connsiteY3" fmla="*/ 316380 h 538925"/>
                <a:gd name="connsiteX4" fmla="*/ 424622 w 1142469"/>
                <a:gd name="connsiteY4" fmla="*/ 265105 h 538925"/>
                <a:gd name="connsiteX5" fmla="*/ 249433 w 1142469"/>
                <a:gd name="connsiteY5" fmla="*/ 295015 h 538925"/>
                <a:gd name="connsiteX6" fmla="*/ 27242 w 1142469"/>
                <a:gd name="connsiteY6" fmla="*/ 183920 h 538925"/>
                <a:gd name="connsiteX7" fmla="*/ 18697 w 1142469"/>
                <a:gd name="connsiteY7" fmla="*/ 55733 h 538925"/>
                <a:gd name="connsiteX8" fmla="*/ 163975 w 1142469"/>
                <a:gd name="connsiteY8" fmla="*/ 186 h 538925"/>
                <a:gd name="connsiteX9" fmla="*/ 330618 w 1142469"/>
                <a:gd name="connsiteY9" fmla="*/ 38642 h 538925"/>
                <a:gd name="connsiteX10" fmla="*/ 505807 w 1142469"/>
                <a:gd name="connsiteY10" fmla="*/ 64279 h 538925"/>
                <a:gd name="connsiteX11" fmla="*/ 710906 w 1142469"/>
                <a:gd name="connsiteY11" fmla="*/ 4458 h 538925"/>
                <a:gd name="connsiteX0" fmla="*/ 1142469 w 1142469"/>
                <a:gd name="connsiteY0" fmla="*/ 491569 h 570333"/>
                <a:gd name="connsiteX1" fmla="*/ 1018556 w 1142469"/>
                <a:gd name="connsiteY1" fmla="*/ 570167 h 570333"/>
                <a:gd name="connsiteX2" fmla="*/ 772232 w 1142469"/>
                <a:gd name="connsiteY2" fmla="*/ 470024 h 570333"/>
                <a:gd name="connsiteX3" fmla="*/ 599811 w 1142469"/>
                <a:gd name="connsiteY3" fmla="*/ 316380 h 570333"/>
                <a:gd name="connsiteX4" fmla="*/ 424622 w 1142469"/>
                <a:gd name="connsiteY4" fmla="*/ 265105 h 570333"/>
                <a:gd name="connsiteX5" fmla="*/ 249433 w 1142469"/>
                <a:gd name="connsiteY5" fmla="*/ 295015 h 570333"/>
                <a:gd name="connsiteX6" fmla="*/ 27242 w 1142469"/>
                <a:gd name="connsiteY6" fmla="*/ 183920 h 570333"/>
                <a:gd name="connsiteX7" fmla="*/ 18697 w 1142469"/>
                <a:gd name="connsiteY7" fmla="*/ 55733 h 570333"/>
                <a:gd name="connsiteX8" fmla="*/ 163975 w 1142469"/>
                <a:gd name="connsiteY8" fmla="*/ 186 h 570333"/>
                <a:gd name="connsiteX9" fmla="*/ 330618 w 1142469"/>
                <a:gd name="connsiteY9" fmla="*/ 38642 h 570333"/>
                <a:gd name="connsiteX10" fmla="*/ 505807 w 1142469"/>
                <a:gd name="connsiteY10" fmla="*/ 64279 h 570333"/>
                <a:gd name="connsiteX11" fmla="*/ 710906 w 1142469"/>
                <a:gd name="connsiteY11" fmla="*/ 4458 h 57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2469" h="570333">
                  <a:moveTo>
                    <a:pt x="1142469" y="491569"/>
                  </a:moveTo>
                  <a:cubicBezTo>
                    <a:pt x="1115051" y="517918"/>
                    <a:pt x="1080262" y="573758"/>
                    <a:pt x="1018556" y="570167"/>
                  </a:cubicBezTo>
                  <a:cubicBezTo>
                    <a:pt x="956850" y="566576"/>
                    <a:pt x="842023" y="512322"/>
                    <a:pt x="772232" y="470024"/>
                  </a:cubicBezTo>
                  <a:cubicBezTo>
                    <a:pt x="702441" y="427726"/>
                    <a:pt x="657746" y="350533"/>
                    <a:pt x="599811" y="316380"/>
                  </a:cubicBezTo>
                  <a:cubicBezTo>
                    <a:pt x="541876" y="282227"/>
                    <a:pt x="483018" y="268666"/>
                    <a:pt x="424622" y="265105"/>
                  </a:cubicBezTo>
                  <a:cubicBezTo>
                    <a:pt x="366226" y="261544"/>
                    <a:pt x="315663" y="308546"/>
                    <a:pt x="249433" y="295015"/>
                  </a:cubicBezTo>
                  <a:cubicBezTo>
                    <a:pt x="183203" y="281484"/>
                    <a:pt x="65698" y="223800"/>
                    <a:pt x="27242" y="183920"/>
                  </a:cubicBezTo>
                  <a:cubicBezTo>
                    <a:pt x="-11214" y="144040"/>
                    <a:pt x="-4092" y="86355"/>
                    <a:pt x="18697" y="55733"/>
                  </a:cubicBezTo>
                  <a:cubicBezTo>
                    <a:pt x="41486" y="25111"/>
                    <a:pt x="111988" y="3034"/>
                    <a:pt x="163975" y="186"/>
                  </a:cubicBezTo>
                  <a:cubicBezTo>
                    <a:pt x="215962" y="-2662"/>
                    <a:pt x="273646" y="27960"/>
                    <a:pt x="330618" y="38642"/>
                  </a:cubicBezTo>
                  <a:cubicBezTo>
                    <a:pt x="387590" y="49324"/>
                    <a:pt x="442426" y="69976"/>
                    <a:pt x="505807" y="64279"/>
                  </a:cubicBezTo>
                  <a:cubicBezTo>
                    <a:pt x="569188" y="58582"/>
                    <a:pt x="640047" y="31520"/>
                    <a:pt x="710906" y="4458"/>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4" name="フリーフォーム: 図形 23">
              <a:extLst>
                <a:ext uri="{FF2B5EF4-FFF2-40B4-BE49-F238E27FC236}">
                  <a16:creationId xmlns:a16="http://schemas.microsoft.com/office/drawing/2014/main" id="{007805D1-E2CF-601C-9B7D-84A8CCA2BA62}"/>
                </a:ext>
              </a:extLst>
            </p:cNvPr>
            <p:cNvSpPr/>
            <p:nvPr/>
          </p:nvSpPr>
          <p:spPr>
            <a:xfrm>
              <a:off x="2021694" y="4178252"/>
              <a:ext cx="580822" cy="813834"/>
            </a:xfrm>
            <a:custGeom>
              <a:avLst/>
              <a:gdLst>
                <a:gd name="connsiteX0" fmla="*/ 342199 w 605860"/>
                <a:gd name="connsiteY0" fmla="*/ 1192467 h 1192467"/>
                <a:gd name="connsiteX1" fmla="*/ 454395 w 605860"/>
                <a:gd name="connsiteY1" fmla="*/ 996124 h 1192467"/>
                <a:gd name="connsiteX2" fmla="*/ 448785 w 605860"/>
                <a:gd name="connsiteY2" fmla="*/ 771731 h 1192467"/>
                <a:gd name="connsiteX3" fmla="*/ 409517 w 605860"/>
                <a:gd name="connsiteY3" fmla="*/ 603437 h 1192467"/>
                <a:gd name="connsiteX4" fmla="*/ 431956 w 605860"/>
                <a:gd name="connsiteY4" fmla="*/ 480021 h 1192467"/>
                <a:gd name="connsiteX5" fmla="*/ 437566 w 605860"/>
                <a:gd name="connsiteY5" fmla="*/ 401483 h 1192467"/>
                <a:gd name="connsiteX6" fmla="*/ 381468 w 605860"/>
                <a:gd name="connsiteY6" fmla="*/ 300507 h 1192467"/>
                <a:gd name="connsiteX7" fmla="*/ 230003 w 605860"/>
                <a:gd name="connsiteY7" fmla="*/ 210750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09517 w 605860"/>
                <a:gd name="connsiteY3" fmla="*/ 603437 h 1192467"/>
                <a:gd name="connsiteX4" fmla="*/ 431956 w 605860"/>
                <a:gd name="connsiteY4" fmla="*/ 480021 h 1192467"/>
                <a:gd name="connsiteX5" fmla="*/ 437566 w 605860"/>
                <a:gd name="connsiteY5" fmla="*/ 401483 h 1192467"/>
                <a:gd name="connsiteX6" fmla="*/ 381468 w 605860"/>
                <a:gd name="connsiteY6" fmla="*/ 300507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09517 w 605860"/>
                <a:gd name="connsiteY3" fmla="*/ 603437 h 1192467"/>
                <a:gd name="connsiteX4" fmla="*/ 431956 w 605860"/>
                <a:gd name="connsiteY4" fmla="*/ 480021 h 1192467"/>
                <a:gd name="connsiteX5" fmla="*/ 437566 w 605860"/>
                <a:gd name="connsiteY5" fmla="*/ 401483 h 1192467"/>
                <a:gd name="connsiteX6" fmla="*/ 430159 w 605860"/>
                <a:gd name="connsiteY6" fmla="*/ 272685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09517 w 605860"/>
                <a:gd name="connsiteY3" fmla="*/ 603437 h 1192467"/>
                <a:gd name="connsiteX4" fmla="*/ 431956 w 605860"/>
                <a:gd name="connsiteY4" fmla="*/ 480021 h 1192467"/>
                <a:gd name="connsiteX5" fmla="*/ 507124 w 605860"/>
                <a:gd name="connsiteY5" fmla="*/ 384092 h 1192467"/>
                <a:gd name="connsiteX6" fmla="*/ 430159 w 605860"/>
                <a:gd name="connsiteY6" fmla="*/ 272685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09517 w 605860"/>
                <a:gd name="connsiteY3" fmla="*/ 603437 h 1192467"/>
                <a:gd name="connsiteX4" fmla="*/ 456302 w 605860"/>
                <a:gd name="connsiteY4" fmla="*/ 525234 h 1192467"/>
                <a:gd name="connsiteX5" fmla="*/ 507124 w 605860"/>
                <a:gd name="connsiteY5" fmla="*/ 384092 h 1192467"/>
                <a:gd name="connsiteX6" fmla="*/ 430159 w 605860"/>
                <a:gd name="connsiteY6" fmla="*/ 272685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47774 w 605860"/>
                <a:gd name="connsiteY3" fmla="*/ 645171 h 1192467"/>
                <a:gd name="connsiteX4" fmla="*/ 456302 w 605860"/>
                <a:gd name="connsiteY4" fmla="*/ 525234 h 1192467"/>
                <a:gd name="connsiteX5" fmla="*/ 507124 w 605860"/>
                <a:gd name="connsiteY5" fmla="*/ 384092 h 1192467"/>
                <a:gd name="connsiteX6" fmla="*/ 430159 w 605860"/>
                <a:gd name="connsiteY6" fmla="*/ 272685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47774 w 605860"/>
                <a:gd name="connsiteY3" fmla="*/ 645171 h 1192467"/>
                <a:gd name="connsiteX4" fmla="*/ 456302 w 605860"/>
                <a:gd name="connsiteY4" fmla="*/ 525234 h 1192467"/>
                <a:gd name="connsiteX5" fmla="*/ 507124 w 605860"/>
                <a:gd name="connsiteY5" fmla="*/ 384092 h 1192467"/>
                <a:gd name="connsiteX6" fmla="*/ 405813 w 605860"/>
                <a:gd name="connsiteY6" fmla="*/ 290075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47774 w 605860"/>
                <a:gd name="connsiteY3" fmla="*/ 645171 h 1192467"/>
                <a:gd name="connsiteX4" fmla="*/ 456302 w 605860"/>
                <a:gd name="connsiteY4" fmla="*/ 525234 h 1192467"/>
                <a:gd name="connsiteX5" fmla="*/ 507124 w 605860"/>
                <a:gd name="connsiteY5" fmla="*/ 384092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47774 w 605860"/>
                <a:gd name="connsiteY3" fmla="*/ 645171 h 1192467"/>
                <a:gd name="connsiteX4" fmla="*/ 456302 w 605860"/>
                <a:gd name="connsiteY4" fmla="*/ 525234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447774 w 605860"/>
                <a:gd name="connsiteY3" fmla="*/ 645171 h 1192467"/>
                <a:gd name="connsiteX4" fmla="*/ 321824 w 605860"/>
                <a:gd name="connsiteY4" fmla="*/ 548420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448785 w 605860"/>
                <a:gd name="connsiteY2" fmla="*/ 771731 h 1192467"/>
                <a:gd name="connsiteX3" fmla="*/ 336482 w 605860"/>
                <a:gd name="connsiteY3" fmla="*/ 737915 h 1192467"/>
                <a:gd name="connsiteX4" fmla="*/ 321824 w 605860"/>
                <a:gd name="connsiteY4" fmla="*/ 548420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454395 w 605860"/>
                <a:gd name="connsiteY1" fmla="*/ 996124 h 1192467"/>
                <a:gd name="connsiteX2" fmla="*/ 286484 w 605860"/>
                <a:gd name="connsiteY2" fmla="*/ 943306 h 1192467"/>
                <a:gd name="connsiteX3" fmla="*/ 336482 w 605860"/>
                <a:gd name="connsiteY3" fmla="*/ 737915 h 1192467"/>
                <a:gd name="connsiteX4" fmla="*/ 321824 w 605860"/>
                <a:gd name="connsiteY4" fmla="*/ 548420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97332 w 605860"/>
                <a:gd name="connsiteY1" fmla="*/ 1047133 h 1192467"/>
                <a:gd name="connsiteX2" fmla="*/ 286484 w 605860"/>
                <a:gd name="connsiteY2" fmla="*/ 943306 h 1192467"/>
                <a:gd name="connsiteX3" fmla="*/ 336482 w 605860"/>
                <a:gd name="connsiteY3" fmla="*/ 737915 h 1192467"/>
                <a:gd name="connsiteX4" fmla="*/ 321824 w 605860"/>
                <a:gd name="connsiteY4" fmla="*/ 548420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342199 w 605860"/>
                <a:gd name="connsiteY0" fmla="*/ 1192467 h 1192467"/>
                <a:gd name="connsiteX1" fmla="*/ 97332 w 605860"/>
                <a:gd name="connsiteY1" fmla="*/ 1047133 h 1192467"/>
                <a:gd name="connsiteX2" fmla="*/ 258661 w 605860"/>
                <a:gd name="connsiteY2" fmla="*/ 906208 h 1192467"/>
                <a:gd name="connsiteX3" fmla="*/ 336482 w 605860"/>
                <a:gd name="connsiteY3" fmla="*/ 737915 h 1192467"/>
                <a:gd name="connsiteX4" fmla="*/ 321824 w 605860"/>
                <a:gd name="connsiteY4" fmla="*/ 548420 h 1192467"/>
                <a:gd name="connsiteX5" fmla="*/ 482779 w 605860"/>
                <a:gd name="connsiteY5" fmla="*/ 394526 h 1192467"/>
                <a:gd name="connsiteX6" fmla="*/ 416247 w 605860"/>
                <a:gd name="connsiteY6" fmla="*/ 248341 h 1192467"/>
                <a:gd name="connsiteX7" fmla="*/ 271738 w 605860"/>
                <a:gd name="connsiteY7" fmla="*/ 207271 h 1192467"/>
                <a:gd name="connsiteX8" fmla="*/ 50488 w 605860"/>
                <a:gd name="connsiteY8" fmla="*/ 205140 h 1192467"/>
                <a:gd name="connsiteX9" fmla="*/ 0 w 605860"/>
                <a:gd name="connsiteY9" fmla="*/ 70504 h 1192467"/>
                <a:gd name="connsiteX10" fmla="*/ 50488 w 605860"/>
                <a:gd name="connsiteY10" fmla="*/ 8796 h 1192467"/>
                <a:gd name="connsiteX11" fmla="*/ 190734 w 605860"/>
                <a:gd name="connsiteY11" fmla="*/ 8796 h 1192467"/>
                <a:gd name="connsiteX12" fmla="*/ 286101 w 605860"/>
                <a:gd name="connsiteY12" fmla="*/ 87334 h 1192467"/>
                <a:gd name="connsiteX13" fmla="*/ 454395 w 605860"/>
                <a:gd name="connsiteY13" fmla="*/ 143432 h 1192467"/>
                <a:gd name="connsiteX14" fmla="*/ 605860 w 605860"/>
                <a:gd name="connsiteY14" fmla="*/ 165871 h 1192467"/>
                <a:gd name="connsiteX0" fmla="*/ 26871 w 605860"/>
                <a:gd name="connsiteY0" fmla="*/ 1197104 h 1197104"/>
                <a:gd name="connsiteX1" fmla="*/ 97332 w 605860"/>
                <a:gd name="connsiteY1" fmla="*/ 1047133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50057 w 605860"/>
                <a:gd name="connsiteY0" fmla="*/ 1197104 h 1197104"/>
                <a:gd name="connsiteX1" fmla="*/ 97332 w 605860"/>
                <a:gd name="connsiteY1" fmla="*/ 1047133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50057 w 605860"/>
                <a:gd name="connsiteY0" fmla="*/ 1197104 h 1197104"/>
                <a:gd name="connsiteX1" fmla="*/ 88058 w 605860"/>
                <a:gd name="connsiteY1" fmla="*/ 1051770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50057 w 605860"/>
                <a:gd name="connsiteY0" fmla="*/ 1197104 h 1197104"/>
                <a:gd name="connsiteX1" fmla="*/ 88058 w 605860"/>
                <a:gd name="connsiteY1" fmla="*/ 1051770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50057 w 605860"/>
                <a:gd name="connsiteY0" fmla="*/ 1197104 h 1197104"/>
                <a:gd name="connsiteX1" fmla="*/ 88058 w 605860"/>
                <a:gd name="connsiteY1" fmla="*/ 1051770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50057 w 605860"/>
                <a:gd name="connsiteY0" fmla="*/ 1197104 h 1197104"/>
                <a:gd name="connsiteX1" fmla="*/ 88058 w 605860"/>
                <a:gd name="connsiteY1" fmla="*/ 1051770 h 1197104"/>
                <a:gd name="connsiteX2" fmla="*/ 258661 w 605860"/>
                <a:gd name="connsiteY2" fmla="*/ 906208 h 1197104"/>
                <a:gd name="connsiteX3" fmla="*/ 336482 w 605860"/>
                <a:gd name="connsiteY3" fmla="*/ 737915 h 1197104"/>
                <a:gd name="connsiteX4" fmla="*/ 321824 w 605860"/>
                <a:gd name="connsiteY4" fmla="*/ 548420 h 1197104"/>
                <a:gd name="connsiteX5" fmla="*/ 482779 w 605860"/>
                <a:gd name="connsiteY5" fmla="*/ 394526 h 1197104"/>
                <a:gd name="connsiteX6" fmla="*/ 416247 w 605860"/>
                <a:gd name="connsiteY6" fmla="*/ 248341 h 1197104"/>
                <a:gd name="connsiteX7" fmla="*/ 271738 w 605860"/>
                <a:gd name="connsiteY7" fmla="*/ 207271 h 1197104"/>
                <a:gd name="connsiteX8" fmla="*/ 50488 w 605860"/>
                <a:gd name="connsiteY8" fmla="*/ 205140 h 1197104"/>
                <a:gd name="connsiteX9" fmla="*/ 0 w 605860"/>
                <a:gd name="connsiteY9" fmla="*/ 70504 h 1197104"/>
                <a:gd name="connsiteX10" fmla="*/ 50488 w 605860"/>
                <a:gd name="connsiteY10" fmla="*/ 8796 h 1197104"/>
                <a:gd name="connsiteX11" fmla="*/ 190734 w 605860"/>
                <a:gd name="connsiteY11" fmla="*/ 8796 h 1197104"/>
                <a:gd name="connsiteX12" fmla="*/ 286101 w 605860"/>
                <a:gd name="connsiteY12" fmla="*/ 87334 h 1197104"/>
                <a:gd name="connsiteX13" fmla="*/ 454395 w 605860"/>
                <a:gd name="connsiteY13" fmla="*/ 143432 h 1197104"/>
                <a:gd name="connsiteX14" fmla="*/ 605860 w 605860"/>
                <a:gd name="connsiteY14" fmla="*/ 165871 h 1197104"/>
                <a:gd name="connsiteX0" fmla="*/ 70925 w 626728"/>
                <a:gd name="connsiteY0" fmla="*/ 1197517 h 1197517"/>
                <a:gd name="connsiteX1" fmla="*/ 108926 w 626728"/>
                <a:gd name="connsiteY1" fmla="*/ 1052183 h 1197517"/>
                <a:gd name="connsiteX2" fmla="*/ 279529 w 626728"/>
                <a:gd name="connsiteY2" fmla="*/ 906621 h 1197517"/>
                <a:gd name="connsiteX3" fmla="*/ 357350 w 626728"/>
                <a:gd name="connsiteY3" fmla="*/ 738328 h 1197517"/>
                <a:gd name="connsiteX4" fmla="*/ 342692 w 626728"/>
                <a:gd name="connsiteY4" fmla="*/ 548833 h 1197517"/>
                <a:gd name="connsiteX5" fmla="*/ 503647 w 626728"/>
                <a:gd name="connsiteY5" fmla="*/ 394939 h 1197517"/>
                <a:gd name="connsiteX6" fmla="*/ 437115 w 626728"/>
                <a:gd name="connsiteY6" fmla="*/ 248754 h 1197517"/>
                <a:gd name="connsiteX7" fmla="*/ 292606 w 626728"/>
                <a:gd name="connsiteY7" fmla="*/ 207684 h 1197517"/>
                <a:gd name="connsiteX8" fmla="*/ 71356 w 626728"/>
                <a:gd name="connsiteY8" fmla="*/ 205553 h 1197517"/>
                <a:gd name="connsiteX9" fmla="*/ 0 w 626728"/>
                <a:gd name="connsiteY9" fmla="*/ 77872 h 1197517"/>
                <a:gd name="connsiteX10" fmla="*/ 71356 w 626728"/>
                <a:gd name="connsiteY10" fmla="*/ 9209 h 1197517"/>
                <a:gd name="connsiteX11" fmla="*/ 211602 w 626728"/>
                <a:gd name="connsiteY11" fmla="*/ 9209 h 1197517"/>
                <a:gd name="connsiteX12" fmla="*/ 306969 w 626728"/>
                <a:gd name="connsiteY12" fmla="*/ 87747 h 1197517"/>
                <a:gd name="connsiteX13" fmla="*/ 475263 w 626728"/>
                <a:gd name="connsiteY13" fmla="*/ 143845 h 1197517"/>
                <a:gd name="connsiteX14" fmla="*/ 626728 w 626728"/>
                <a:gd name="connsiteY14" fmla="*/ 166284 h 1197517"/>
                <a:gd name="connsiteX0" fmla="*/ 98674 w 654477"/>
                <a:gd name="connsiteY0" fmla="*/ 1189418 h 1189418"/>
                <a:gd name="connsiteX1" fmla="*/ 136675 w 654477"/>
                <a:gd name="connsiteY1" fmla="*/ 1044084 h 1189418"/>
                <a:gd name="connsiteX2" fmla="*/ 307278 w 654477"/>
                <a:gd name="connsiteY2" fmla="*/ 898522 h 1189418"/>
                <a:gd name="connsiteX3" fmla="*/ 385099 w 654477"/>
                <a:gd name="connsiteY3" fmla="*/ 730229 h 1189418"/>
                <a:gd name="connsiteX4" fmla="*/ 370441 w 654477"/>
                <a:gd name="connsiteY4" fmla="*/ 540734 h 1189418"/>
                <a:gd name="connsiteX5" fmla="*/ 531396 w 654477"/>
                <a:gd name="connsiteY5" fmla="*/ 386840 h 1189418"/>
                <a:gd name="connsiteX6" fmla="*/ 464864 w 654477"/>
                <a:gd name="connsiteY6" fmla="*/ 240655 h 1189418"/>
                <a:gd name="connsiteX7" fmla="*/ 320355 w 654477"/>
                <a:gd name="connsiteY7" fmla="*/ 199585 h 1189418"/>
                <a:gd name="connsiteX8" fmla="*/ 99105 w 654477"/>
                <a:gd name="connsiteY8" fmla="*/ 197454 h 1189418"/>
                <a:gd name="connsiteX9" fmla="*/ 27749 w 654477"/>
                <a:gd name="connsiteY9" fmla="*/ 69773 h 1189418"/>
                <a:gd name="connsiteX10" fmla="*/ 15635 w 654477"/>
                <a:gd name="connsiteY10" fmla="*/ 35888 h 1189418"/>
                <a:gd name="connsiteX11" fmla="*/ 239351 w 654477"/>
                <a:gd name="connsiteY11" fmla="*/ 1110 h 1189418"/>
                <a:gd name="connsiteX12" fmla="*/ 334718 w 654477"/>
                <a:gd name="connsiteY12" fmla="*/ 79648 h 1189418"/>
                <a:gd name="connsiteX13" fmla="*/ 503012 w 654477"/>
                <a:gd name="connsiteY13" fmla="*/ 135746 h 1189418"/>
                <a:gd name="connsiteX14" fmla="*/ 654477 w 654477"/>
                <a:gd name="connsiteY14" fmla="*/ 158185 h 1189418"/>
                <a:gd name="connsiteX0" fmla="*/ 150832 w 706635"/>
                <a:gd name="connsiteY0" fmla="*/ 1189295 h 1189295"/>
                <a:gd name="connsiteX1" fmla="*/ 188833 w 706635"/>
                <a:gd name="connsiteY1" fmla="*/ 1043961 h 1189295"/>
                <a:gd name="connsiteX2" fmla="*/ 359436 w 706635"/>
                <a:gd name="connsiteY2" fmla="*/ 898399 h 1189295"/>
                <a:gd name="connsiteX3" fmla="*/ 437257 w 706635"/>
                <a:gd name="connsiteY3" fmla="*/ 730106 h 1189295"/>
                <a:gd name="connsiteX4" fmla="*/ 422599 w 706635"/>
                <a:gd name="connsiteY4" fmla="*/ 540611 h 1189295"/>
                <a:gd name="connsiteX5" fmla="*/ 583554 w 706635"/>
                <a:gd name="connsiteY5" fmla="*/ 386717 h 1189295"/>
                <a:gd name="connsiteX6" fmla="*/ 517022 w 706635"/>
                <a:gd name="connsiteY6" fmla="*/ 240532 h 1189295"/>
                <a:gd name="connsiteX7" fmla="*/ 372513 w 706635"/>
                <a:gd name="connsiteY7" fmla="*/ 199462 h 1189295"/>
                <a:gd name="connsiteX8" fmla="*/ 151263 w 706635"/>
                <a:gd name="connsiteY8" fmla="*/ 197331 h 1189295"/>
                <a:gd name="connsiteX9" fmla="*/ 3394 w 706635"/>
                <a:gd name="connsiteY9" fmla="*/ 41828 h 1189295"/>
                <a:gd name="connsiteX10" fmla="*/ 67793 w 706635"/>
                <a:gd name="connsiteY10" fmla="*/ 35765 h 1189295"/>
                <a:gd name="connsiteX11" fmla="*/ 291509 w 706635"/>
                <a:gd name="connsiteY11" fmla="*/ 987 h 1189295"/>
                <a:gd name="connsiteX12" fmla="*/ 386876 w 706635"/>
                <a:gd name="connsiteY12" fmla="*/ 79525 h 1189295"/>
                <a:gd name="connsiteX13" fmla="*/ 555170 w 706635"/>
                <a:gd name="connsiteY13" fmla="*/ 135623 h 1189295"/>
                <a:gd name="connsiteX14" fmla="*/ 706635 w 706635"/>
                <a:gd name="connsiteY14" fmla="*/ 158062 h 1189295"/>
                <a:gd name="connsiteX0" fmla="*/ 154109 w 709912"/>
                <a:gd name="connsiteY0" fmla="*/ 1189323 h 1189323"/>
                <a:gd name="connsiteX1" fmla="*/ 192110 w 709912"/>
                <a:gd name="connsiteY1" fmla="*/ 1043989 h 1189323"/>
                <a:gd name="connsiteX2" fmla="*/ 362713 w 709912"/>
                <a:gd name="connsiteY2" fmla="*/ 898427 h 1189323"/>
                <a:gd name="connsiteX3" fmla="*/ 440534 w 709912"/>
                <a:gd name="connsiteY3" fmla="*/ 730134 h 1189323"/>
                <a:gd name="connsiteX4" fmla="*/ 425876 w 709912"/>
                <a:gd name="connsiteY4" fmla="*/ 540639 h 1189323"/>
                <a:gd name="connsiteX5" fmla="*/ 586831 w 709912"/>
                <a:gd name="connsiteY5" fmla="*/ 386745 h 1189323"/>
                <a:gd name="connsiteX6" fmla="*/ 520299 w 709912"/>
                <a:gd name="connsiteY6" fmla="*/ 240560 h 1189323"/>
                <a:gd name="connsiteX7" fmla="*/ 375790 w 709912"/>
                <a:gd name="connsiteY7" fmla="*/ 199490 h 1189323"/>
                <a:gd name="connsiteX8" fmla="*/ 154540 w 709912"/>
                <a:gd name="connsiteY8" fmla="*/ 197359 h 1189323"/>
                <a:gd name="connsiteX9" fmla="*/ 3192 w 709912"/>
                <a:gd name="connsiteY9" fmla="*/ 48811 h 1189323"/>
                <a:gd name="connsiteX10" fmla="*/ 71070 w 709912"/>
                <a:gd name="connsiteY10" fmla="*/ 35793 h 1189323"/>
                <a:gd name="connsiteX11" fmla="*/ 294786 w 709912"/>
                <a:gd name="connsiteY11" fmla="*/ 1015 h 1189323"/>
                <a:gd name="connsiteX12" fmla="*/ 390153 w 709912"/>
                <a:gd name="connsiteY12" fmla="*/ 79553 h 1189323"/>
                <a:gd name="connsiteX13" fmla="*/ 558447 w 709912"/>
                <a:gd name="connsiteY13" fmla="*/ 135651 h 1189323"/>
                <a:gd name="connsiteX14" fmla="*/ 709912 w 709912"/>
                <a:gd name="connsiteY14" fmla="*/ 158090 h 1189323"/>
                <a:gd name="connsiteX0" fmla="*/ 154109 w 709912"/>
                <a:gd name="connsiteY0" fmla="*/ 1191178 h 1191178"/>
                <a:gd name="connsiteX1" fmla="*/ 192110 w 709912"/>
                <a:gd name="connsiteY1" fmla="*/ 1045844 h 1191178"/>
                <a:gd name="connsiteX2" fmla="*/ 362713 w 709912"/>
                <a:gd name="connsiteY2" fmla="*/ 900282 h 1191178"/>
                <a:gd name="connsiteX3" fmla="*/ 440534 w 709912"/>
                <a:gd name="connsiteY3" fmla="*/ 731989 h 1191178"/>
                <a:gd name="connsiteX4" fmla="*/ 425876 w 709912"/>
                <a:gd name="connsiteY4" fmla="*/ 542494 h 1191178"/>
                <a:gd name="connsiteX5" fmla="*/ 586831 w 709912"/>
                <a:gd name="connsiteY5" fmla="*/ 388600 h 1191178"/>
                <a:gd name="connsiteX6" fmla="*/ 520299 w 709912"/>
                <a:gd name="connsiteY6" fmla="*/ 242415 h 1191178"/>
                <a:gd name="connsiteX7" fmla="*/ 375790 w 709912"/>
                <a:gd name="connsiteY7" fmla="*/ 201345 h 1191178"/>
                <a:gd name="connsiteX8" fmla="*/ 154540 w 709912"/>
                <a:gd name="connsiteY8" fmla="*/ 199214 h 1191178"/>
                <a:gd name="connsiteX9" fmla="*/ 3192 w 709912"/>
                <a:gd name="connsiteY9" fmla="*/ 50666 h 1191178"/>
                <a:gd name="connsiteX10" fmla="*/ 71071 w 709912"/>
                <a:gd name="connsiteY10" fmla="*/ 20258 h 1191178"/>
                <a:gd name="connsiteX11" fmla="*/ 294786 w 709912"/>
                <a:gd name="connsiteY11" fmla="*/ 2870 h 1191178"/>
                <a:gd name="connsiteX12" fmla="*/ 390153 w 709912"/>
                <a:gd name="connsiteY12" fmla="*/ 81408 h 1191178"/>
                <a:gd name="connsiteX13" fmla="*/ 558447 w 709912"/>
                <a:gd name="connsiteY13" fmla="*/ 137506 h 1191178"/>
                <a:gd name="connsiteX14" fmla="*/ 709912 w 709912"/>
                <a:gd name="connsiteY14" fmla="*/ 159945 h 1191178"/>
                <a:gd name="connsiteX0" fmla="*/ 152808 w 708611"/>
                <a:gd name="connsiteY0" fmla="*/ 1191178 h 1191178"/>
                <a:gd name="connsiteX1" fmla="*/ 190809 w 708611"/>
                <a:gd name="connsiteY1" fmla="*/ 1045844 h 1191178"/>
                <a:gd name="connsiteX2" fmla="*/ 361412 w 708611"/>
                <a:gd name="connsiteY2" fmla="*/ 900282 h 1191178"/>
                <a:gd name="connsiteX3" fmla="*/ 439233 w 708611"/>
                <a:gd name="connsiteY3" fmla="*/ 731989 h 1191178"/>
                <a:gd name="connsiteX4" fmla="*/ 424575 w 708611"/>
                <a:gd name="connsiteY4" fmla="*/ 542494 h 1191178"/>
                <a:gd name="connsiteX5" fmla="*/ 585530 w 708611"/>
                <a:gd name="connsiteY5" fmla="*/ 388600 h 1191178"/>
                <a:gd name="connsiteX6" fmla="*/ 518998 w 708611"/>
                <a:gd name="connsiteY6" fmla="*/ 242415 h 1191178"/>
                <a:gd name="connsiteX7" fmla="*/ 374489 w 708611"/>
                <a:gd name="connsiteY7" fmla="*/ 201345 h 1191178"/>
                <a:gd name="connsiteX8" fmla="*/ 153239 w 708611"/>
                <a:gd name="connsiteY8" fmla="*/ 199214 h 1191178"/>
                <a:gd name="connsiteX9" fmla="*/ 1891 w 708611"/>
                <a:gd name="connsiteY9" fmla="*/ 50666 h 1191178"/>
                <a:gd name="connsiteX10" fmla="*/ 69770 w 708611"/>
                <a:gd name="connsiteY10" fmla="*/ 20258 h 1191178"/>
                <a:gd name="connsiteX11" fmla="*/ 293485 w 708611"/>
                <a:gd name="connsiteY11" fmla="*/ 2870 h 1191178"/>
                <a:gd name="connsiteX12" fmla="*/ 388852 w 708611"/>
                <a:gd name="connsiteY12" fmla="*/ 81408 h 1191178"/>
                <a:gd name="connsiteX13" fmla="*/ 557146 w 708611"/>
                <a:gd name="connsiteY13" fmla="*/ 137506 h 1191178"/>
                <a:gd name="connsiteX14" fmla="*/ 708611 w 708611"/>
                <a:gd name="connsiteY14" fmla="*/ 159945 h 1191178"/>
                <a:gd name="connsiteX0" fmla="*/ 151274 w 707077"/>
                <a:gd name="connsiteY0" fmla="*/ 1191178 h 1191178"/>
                <a:gd name="connsiteX1" fmla="*/ 189275 w 707077"/>
                <a:gd name="connsiteY1" fmla="*/ 1045844 h 1191178"/>
                <a:gd name="connsiteX2" fmla="*/ 359878 w 707077"/>
                <a:gd name="connsiteY2" fmla="*/ 900282 h 1191178"/>
                <a:gd name="connsiteX3" fmla="*/ 437699 w 707077"/>
                <a:gd name="connsiteY3" fmla="*/ 731989 h 1191178"/>
                <a:gd name="connsiteX4" fmla="*/ 423041 w 707077"/>
                <a:gd name="connsiteY4" fmla="*/ 542494 h 1191178"/>
                <a:gd name="connsiteX5" fmla="*/ 583996 w 707077"/>
                <a:gd name="connsiteY5" fmla="*/ 388600 h 1191178"/>
                <a:gd name="connsiteX6" fmla="*/ 517464 w 707077"/>
                <a:gd name="connsiteY6" fmla="*/ 242415 h 1191178"/>
                <a:gd name="connsiteX7" fmla="*/ 372955 w 707077"/>
                <a:gd name="connsiteY7" fmla="*/ 201345 h 1191178"/>
                <a:gd name="connsiteX8" fmla="*/ 151705 w 707077"/>
                <a:gd name="connsiteY8" fmla="*/ 199214 h 1191178"/>
                <a:gd name="connsiteX9" fmla="*/ 357 w 707077"/>
                <a:gd name="connsiteY9" fmla="*/ 50666 h 1191178"/>
                <a:gd name="connsiteX10" fmla="*/ 68236 w 707077"/>
                <a:gd name="connsiteY10" fmla="*/ 20258 h 1191178"/>
                <a:gd name="connsiteX11" fmla="*/ 291951 w 707077"/>
                <a:gd name="connsiteY11" fmla="*/ 2870 h 1191178"/>
                <a:gd name="connsiteX12" fmla="*/ 387318 w 707077"/>
                <a:gd name="connsiteY12" fmla="*/ 81408 h 1191178"/>
                <a:gd name="connsiteX13" fmla="*/ 555612 w 707077"/>
                <a:gd name="connsiteY13" fmla="*/ 137506 h 1191178"/>
                <a:gd name="connsiteX14" fmla="*/ 707077 w 707077"/>
                <a:gd name="connsiteY14" fmla="*/ 159945 h 1191178"/>
                <a:gd name="connsiteX0" fmla="*/ 154499 w 710302"/>
                <a:gd name="connsiteY0" fmla="*/ 1191178 h 1191178"/>
                <a:gd name="connsiteX1" fmla="*/ 192500 w 710302"/>
                <a:gd name="connsiteY1" fmla="*/ 1045844 h 1191178"/>
                <a:gd name="connsiteX2" fmla="*/ 363103 w 710302"/>
                <a:gd name="connsiteY2" fmla="*/ 900282 h 1191178"/>
                <a:gd name="connsiteX3" fmla="*/ 440924 w 710302"/>
                <a:gd name="connsiteY3" fmla="*/ 731989 h 1191178"/>
                <a:gd name="connsiteX4" fmla="*/ 426266 w 710302"/>
                <a:gd name="connsiteY4" fmla="*/ 542494 h 1191178"/>
                <a:gd name="connsiteX5" fmla="*/ 587221 w 710302"/>
                <a:gd name="connsiteY5" fmla="*/ 388600 h 1191178"/>
                <a:gd name="connsiteX6" fmla="*/ 520689 w 710302"/>
                <a:gd name="connsiteY6" fmla="*/ 242415 h 1191178"/>
                <a:gd name="connsiteX7" fmla="*/ 376180 w 710302"/>
                <a:gd name="connsiteY7" fmla="*/ 201345 h 1191178"/>
                <a:gd name="connsiteX8" fmla="*/ 161886 w 710302"/>
                <a:gd name="connsiteY8" fmla="*/ 192258 h 1191178"/>
                <a:gd name="connsiteX9" fmla="*/ 3582 w 710302"/>
                <a:gd name="connsiteY9" fmla="*/ 50666 h 1191178"/>
                <a:gd name="connsiteX10" fmla="*/ 71461 w 710302"/>
                <a:gd name="connsiteY10" fmla="*/ 20258 h 1191178"/>
                <a:gd name="connsiteX11" fmla="*/ 295176 w 710302"/>
                <a:gd name="connsiteY11" fmla="*/ 2870 h 1191178"/>
                <a:gd name="connsiteX12" fmla="*/ 390543 w 710302"/>
                <a:gd name="connsiteY12" fmla="*/ 81408 h 1191178"/>
                <a:gd name="connsiteX13" fmla="*/ 558837 w 710302"/>
                <a:gd name="connsiteY13" fmla="*/ 137506 h 1191178"/>
                <a:gd name="connsiteX14" fmla="*/ 710302 w 710302"/>
                <a:gd name="connsiteY14" fmla="*/ 159945 h 1191178"/>
                <a:gd name="connsiteX0" fmla="*/ 152564 w 708367"/>
                <a:gd name="connsiteY0" fmla="*/ 1189571 h 1189571"/>
                <a:gd name="connsiteX1" fmla="*/ 190565 w 708367"/>
                <a:gd name="connsiteY1" fmla="*/ 1044237 h 1189571"/>
                <a:gd name="connsiteX2" fmla="*/ 361168 w 708367"/>
                <a:gd name="connsiteY2" fmla="*/ 898675 h 1189571"/>
                <a:gd name="connsiteX3" fmla="*/ 438989 w 708367"/>
                <a:gd name="connsiteY3" fmla="*/ 730382 h 1189571"/>
                <a:gd name="connsiteX4" fmla="*/ 424331 w 708367"/>
                <a:gd name="connsiteY4" fmla="*/ 540887 h 1189571"/>
                <a:gd name="connsiteX5" fmla="*/ 585286 w 708367"/>
                <a:gd name="connsiteY5" fmla="*/ 386993 h 1189571"/>
                <a:gd name="connsiteX6" fmla="*/ 518754 w 708367"/>
                <a:gd name="connsiteY6" fmla="*/ 240808 h 1189571"/>
                <a:gd name="connsiteX7" fmla="*/ 374245 w 708367"/>
                <a:gd name="connsiteY7" fmla="*/ 199738 h 1189571"/>
                <a:gd name="connsiteX8" fmla="*/ 159951 w 708367"/>
                <a:gd name="connsiteY8" fmla="*/ 190651 h 1189571"/>
                <a:gd name="connsiteX9" fmla="*/ 1647 w 708367"/>
                <a:gd name="connsiteY9" fmla="*/ 49059 h 1189571"/>
                <a:gd name="connsiteX10" fmla="*/ 90394 w 708367"/>
                <a:gd name="connsiteY10" fmla="*/ 32562 h 1189571"/>
                <a:gd name="connsiteX11" fmla="*/ 293241 w 708367"/>
                <a:gd name="connsiteY11" fmla="*/ 1263 h 1189571"/>
                <a:gd name="connsiteX12" fmla="*/ 388608 w 708367"/>
                <a:gd name="connsiteY12" fmla="*/ 79801 h 1189571"/>
                <a:gd name="connsiteX13" fmla="*/ 556902 w 708367"/>
                <a:gd name="connsiteY13" fmla="*/ 135899 h 1189571"/>
                <a:gd name="connsiteX14" fmla="*/ 708367 w 708367"/>
                <a:gd name="connsiteY14" fmla="*/ 158338 h 1189571"/>
                <a:gd name="connsiteX0" fmla="*/ 152564 w 708367"/>
                <a:gd name="connsiteY0" fmla="*/ 1195520 h 1195520"/>
                <a:gd name="connsiteX1" fmla="*/ 190565 w 708367"/>
                <a:gd name="connsiteY1" fmla="*/ 1050186 h 1195520"/>
                <a:gd name="connsiteX2" fmla="*/ 361168 w 708367"/>
                <a:gd name="connsiteY2" fmla="*/ 904624 h 1195520"/>
                <a:gd name="connsiteX3" fmla="*/ 438989 w 708367"/>
                <a:gd name="connsiteY3" fmla="*/ 736331 h 1195520"/>
                <a:gd name="connsiteX4" fmla="*/ 424331 w 708367"/>
                <a:gd name="connsiteY4" fmla="*/ 546836 h 1195520"/>
                <a:gd name="connsiteX5" fmla="*/ 585286 w 708367"/>
                <a:gd name="connsiteY5" fmla="*/ 392942 h 1195520"/>
                <a:gd name="connsiteX6" fmla="*/ 518754 w 708367"/>
                <a:gd name="connsiteY6" fmla="*/ 246757 h 1195520"/>
                <a:gd name="connsiteX7" fmla="*/ 374245 w 708367"/>
                <a:gd name="connsiteY7" fmla="*/ 205687 h 1195520"/>
                <a:gd name="connsiteX8" fmla="*/ 159951 w 708367"/>
                <a:gd name="connsiteY8" fmla="*/ 196600 h 1195520"/>
                <a:gd name="connsiteX9" fmla="*/ 1647 w 708367"/>
                <a:gd name="connsiteY9" fmla="*/ 55008 h 1195520"/>
                <a:gd name="connsiteX10" fmla="*/ 90394 w 708367"/>
                <a:gd name="connsiteY10" fmla="*/ 38511 h 1195520"/>
                <a:gd name="connsiteX11" fmla="*/ 293241 w 708367"/>
                <a:gd name="connsiteY11" fmla="*/ 7212 h 1195520"/>
                <a:gd name="connsiteX12" fmla="*/ 388608 w 708367"/>
                <a:gd name="connsiteY12" fmla="*/ 85750 h 1195520"/>
                <a:gd name="connsiteX13" fmla="*/ 556902 w 708367"/>
                <a:gd name="connsiteY13" fmla="*/ 141848 h 1195520"/>
                <a:gd name="connsiteX14" fmla="*/ 708367 w 708367"/>
                <a:gd name="connsiteY14" fmla="*/ 164287 h 1195520"/>
                <a:gd name="connsiteX0" fmla="*/ 152522 w 708325"/>
                <a:gd name="connsiteY0" fmla="*/ 1189254 h 1189254"/>
                <a:gd name="connsiteX1" fmla="*/ 190523 w 708325"/>
                <a:gd name="connsiteY1" fmla="*/ 1043920 h 1189254"/>
                <a:gd name="connsiteX2" fmla="*/ 361126 w 708325"/>
                <a:gd name="connsiteY2" fmla="*/ 898358 h 1189254"/>
                <a:gd name="connsiteX3" fmla="*/ 438947 w 708325"/>
                <a:gd name="connsiteY3" fmla="*/ 730065 h 1189254"/>
                <a:gd name="connsiteX4" fmla="*/ 424289 w 708325"/>
                <a:gd name="connsiteY4" fmla="*/ 540570 h 1189254"/>
                <a:gd name="connsiteX5" fmla="*/ 585244 w 708325"/>
                <a:gd name="connsiteY5" fmla="*/ 386676 h 1189254"/>
                <a:gd name="connsiteX6" fmla="*/ 518712 w 708325"/>
                <a:gd name="connsiteY6" fmla="*/ 240491 h 1189254"/>
                <a:gd name="connsiteX7" fmla="*/ 374203 w 708325"/>
                <a:gd name="connsiteY7" fmla="*/ 199421 h 1189254"/>
                <a:gd name="connsiteX8" fmla="*/ 159909 w 708325"/>
                <a:gd name="connsiteY8" fmla="*/ 190334 h 1189254"/>
                <a:gd name="connsiteX9" fmla="*/ 1605 w 708325"/>
                <a:gd name="connsiteY9" fmla="*/ 48742 h 1189254"/>
                <a:gd name="connsiteX10" fmla="*/ 90352 w 708325"/>
                <a:gd name="connsiteY10" fmla="*/ 32245 h 1189254"/>
                <a:gd name="connsiteX11" fmla="*/ 282766 w 708325"/>
                <a:gd name="connsiteY11" fmla="*/ 7901 h 1189254"/>
                <a:gd name="connsiteX12" fmla="*/ 388566 w 708325"/>
                <a:gd name="connsiteY12" fmla="*/ 79484 h 1189254"/>
                <a:gd name="connsiteX13" fmla="*/ 556860 w 708325"/>
                <a:gd name="connsiteY13" fmla="*/ 135582 h 1189254"/>
                <a:gd name="connsiteX14" fmla="*/ 708325 w 708325"/>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18711 w 708324"/>
                <a:gd name="connsiteY6" fmla="*/ 240491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9 w 708324"/>
                <a:gd name="connsiteY13" fmla="*/ 135582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67401 w 708324"/>
                <a:gd name="connsiteY6" fmla="*/ 226580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9 w 708324"/>
                <a:gd name="connsiteY13" fmla="*/ 135582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46534 w 708324"/>
                <a:gd name="connsiteY6" fmla="*/ 226580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9 w 708324"/>
                <a:gd name="connsiteY13" fmla="*/ 135582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46534 w 708324"/>
                <a:gd name="connsiteY6" fmla="*/ 226580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9 w 708324"/>
                <a:gd name="connsiteY13" fmla="*/ 135582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46534 w 708324"/>
                <a:gd name="connsiteY6" fmla="*/ 226580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8 w 708324"/>
                <a:gd name="connsiteY13" fmla="*/ 177316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46534 w 708324"/>
                <a:gd name="connsiteY6" fmla="*/ 226580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63814 w 708324"/>
                <a:gd name="connsiteY13" fmla="*/ 149493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39578 w 708324"/>
                <a:gd name="connsiteY6" fmla="*/ 247448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63814 w 708324"/>
                <a:gd name="connsiteY13" fmla="*/ 149493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39578 w 708324"/>
                <a:gd name="connsiteY6" fmla="*/ 247448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8 w 708324"/>
                <a:gd name="connsiteY13" fmla="*/ 156448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85243 w 708324"/>
                <a:gd name="connsiteY5" fmla="*/ 386676 h 1189254"/>
                <a:gd name="connsiteX6" fmla="*/ 539578 w 708324"/>
                <a:gd name="connsiteY6" fmla="*/ 247448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8 w 708324"/>
                <a:gd name="connsiteY13" fmla="*/ 156448 h 1189254"/>
                <a:gd name="connsiteX14" fmla="*/ 708324 w 708324"/>
                <a:gd name="connsiteY14" fmla="*/ 158021 h 1189254"/>
                <a:gd name="connsiteX0" fmla="*/ 152521 w 708324"/>
                <a:gd name="connsiteY0" fmla="*/ 1189254 h 1189254"/>
                <a:gd name="connsiteX1" fmla="*/ 190522 w 708324"/>
                <a:gd name="connsiteY1" fmla="*/ 1043920 h 1189254"/>
                <a:gd name="connsiteX2" fmla="*/ 361125 w 708324"/>
                <a:gd name="connsiteY2" fmla="*/ 898358 h 1189254"/>
                <a:gd name="connsiteX3" fmla="*/ 438946 w 708324"/>
                <a:gd name="connsiteY3" fmla="*/ 730065 h 1189254"/>
                <a:gd name="connsiteX4" fmla="*/ 424288 w 708324"/>
                <a:gd name="connsiteY4" fmla="*/ 540570 h 1189254"/>
                <a:gd name="connsiteX5" fmla="*/ 578287 w 708324"/>
                <a:gd name="connsiteY5" fmla="*/ 414498 h 1189254"/>
                <a:gd name="connsiteX6" fmla="*/ 539578 w 708324"/>
                <a:gd name="connsiteY6" fmla="*/ 247448 h 1189254"/>
                <a:gd name="connsiteX7" fmla="*/ 346379 w 708324"/>
                <a:gd name="connsiteY7" fmla="*/ 157687 h 1189254"/>
                <a:gd name="connsiteX8" fmla="*/ 159908 w 708324"/>
                <a:gd name="connsiteY8" fmla="*/ 190334 h 1189254"/>
                <a:gd name="connsiteX9" fmla="*/ 1604 w 708324"/>
                <a:gd name="connsiteY9" fmla="*/ 48742 h 1189254"/>
                <a:gd name="connsiteX10" fmla="*/ 90351 w 708324"/>
                <a:gd name="connsiteY10" fmla="*/ 32245 h 1189254"/>
                <a:gd name="connsiteX11" fmla="*/ 282765 w 708324"/>
                <a:gd name="connsiteY11" fmla="*/ 7901 h 1189254"/>
                <a:gd name="connsiteX12" fmla="*/ 388565 w 708324"/>
                <a:gd name="connsiteY12" fmla="*/ 79484 h 1189254"/>
                <a:gd name="connsiteX13" fmla="*/ 556858 w 708324"/>
                <a:gd name="connsiteY13" fmla="*/ 156448 h 1189254"/>
                <a:gd name="connsiteX14" fmla="*/ 708324 w 708324"/>
                <a:gd name="connsiteY14" fmla="*/ 158021 h 1189254"/>
                <a:gd name="connsiteX0" fmla="*/ 297537 w 853340"/>
                <a:gd name="connsiteY0" fmla="*/ 1188991 h 1188991"/>
                <a:gd name="connsiteX1" fmla="*/ 335538 w 853340"/>
                <a:gd name="connsiteY1" fmla="*/ 1043657 h 1188991"/>
                <a:gd name="connsiteX2" fmla="*/ 506141 w 853340"/>
                <a:gd name="connsiteY2" fmla="*/ 898095 h 1188991"/>
                <a:gd name="connsiteX3" fmla="*/ 583962 w 853340"/>
                <a:gd name="connsiteY3" fmla="*/ 729802 h 1188991"/>
                <a:gd name="connsiteX4" fmla="*/ 569304 w 853340"/>
                <a:gd name="connsiteY4" fmla="*/ 540307 h 1188991"/>
                <a:gd name="connsiteX5" fmla="*/ 723303 w 853340"/>
                <a:gd name="connsiteY5" fmla="*/ 414235 h 1188991"/>
                <a:gd name="connsiteX6" fmla="*/ 684594 w 853340"/>
                <a:gd name="connsiteY6" fmla="*/ 247185 h 1188991"/>
                <a:gd name="connsiteX7" fmla="*/ 491395 w 853340"/>
                <a:gd name="connsiteY7" fmla="*/ 157424 h 1188991"/>
                <a:gd name="connsiteX8" fmla="*/ 304924 w 853340"/>
                <a:gd name="connsiteY8" fmla="*/ 190071 h 1188991"/>
                <a:gd name="connsiteX9" fmla="*/ 548 w 853340"/>
                <a:gd name="connsiteY9" fmla="*/ 34568 h 1188991"/>
                <a:gd name="connsiteX10" fmla="*/ 235367 w 853340"/>
                <a:gd name="connsiteY10" fmla="*/ 31982 h 1188991"/>
                <a:gd name="connsiteX11" fmla="*/ 427781 w 853340"/>
                <a:gd name="connsiteY11" fmla="*/ 7638 h 1188991"/>
                <a:gd name="connsiteX12" fmla="*/ 533581 w 853340"/>
                <a:gd name="connsiteY12" fmla="*/ 79221 h 1188991"/>
                <a:gd name="connsiteX13" fmla="*/ 701874 w 853340"/>
                <a:gd name="connsiteY13" fmla="*/ 156185 h 1188991"/>
                <a:gd name="connsiteX14" fmla="*/ 853340 w 853340"/>
                <a:gd name="connsiteY14" fmla="*/ 157758 h 1188991"/>
                <a:gd name="connsiteX0" fmla="*/ 299788 w 855591"/>
                <a:gd name="connsiteY0" fmla="*/ 1188991 h 1188991"/>
                <a:gd name="connsiteX1" fmla="*/ 337789 w 855591"/>
                <a:gd name="connsiteY1" fmla="*/ 1043657 h 1188991"/>
                <a:gd name="connsiteX2" fmla="*/ 508392 w 855591"/>
                <a:gd name="connsiteY2" fmla="*/ 898095 h 1188991"/>
                <a:gd name="connsiteX3" fmla="*/ 586213 w 855591"/>
                <a:gd name="connsiteY3" fmla="*/ 729802 h 1188991"/>
                <a:gd name="connsiteX4" fmla="*/ 571555 w 855591"/>
                <a:gd name="connsiteY4" fmla="*/ 540307 h 1188991"/>
                <a:gd name="connsiteX5" fmla="*/ 725554 w 855591"/>
                <a:gd name="connsiteY5" fmla="*/ 414235 h 1188991"/>
                <a:gd name="connsiteX6" fmla="*/ 686845 w 855591"/>
                <a:gd name="connsiteY6" fmla="*/ 247185 h 1188991"/>
                <a:gd name="connsiteX7" fmla="*/ 493646 w 855591"/>
                <a:gd name="connsiteY7" fmla="*/ 157424 h 1188991"/>
                <a:gd name="connsiteX8" fmla="*/ 133281 w 855591"/>
                <a:gd name="connsiteY8" fmla="*/ 183116 h 1188991"/>
                <a:gd name="connsiteX9" fmla="*/ 2799 w 855591"/>
                <a:gd name="connsiteY9" fmla="*/ 34568 h 1188991"/>
                <a:gd name="connsiteX10" fmla="*/ 237618 w 855591"/>
                <a:gd name="connsiteY10" fmla="*/ 31982 h 1188991"/>
                <a:gd name="connsiteX11" fmla="*/ 430032 w 855591"/>
                <a:gd name="connsiteY11" fmla="*/ 7638 h 1188991"/>
                <a:gd name="connsiteX12" fmla="*/ 535832 w 855591"/>
                <a:gd name="connsiteY12" fmla="*/ 79221 h 1188991"/>
                <a:gd name="connsiteX13" fmla="*/ 704125 w 855591"/>
                <a:gd name="connsiteY13" fmla="*/ 156185 h 1188991"/>
                <a:gd name="connsiteX14" fmla="*/ 855591 w 855591"/>
                <a:gd name="connsiteY14" fmla="*/ 157758 h 1188991"/>
                <a:gd name="connsiteX0" fmla="*/ 299297 w 855100"/>
                <a:gd name="connsiteY0" fmla="*/ 1188991 h 1188991"/>
                <a:gd name="connsiteX1" fmla="*/ 337298 w 855100"/>
                <a:gd name="connsiteY1" fmla="*/ 1043657 h 1188991"/>
                <a:gd name="connsiteX2" fmla="*/ 507901 w 855100"/>
                <a:gd name="connsiteY2" fmla="*/ 898095 h 1188991"/>
                <a:gd name="connsiteX3" fmla="*/ 585722 w 855100"/>
                <a:gd name="connsiteY3" fmla="*/ 729802 h 1188991"/>
                <a:gd name="connsiteX4" fmla="*/ 571064 w 855100"/>
                <a:gd name="connsiteY4" fmla="*/ 540307 h 1188991"/>
                <a:gd name="connsiteX5" fmla="*/ 725063 w 855100"/>
                <a:gd name="connsiteY5" fmla="*/ 414235 h 1188991"/>
                <a:gd name="connsiteX6" fmla="*/ 686354 w 855100"/>
                <a:gd name="connsiteY6" fmla="*/ 247185 h 1188991"/>
                <a:gd name="connsiteX7" fmla="*/ 493155 w 855100"/>
                <a:gd name="connsiteY7" fmla="*/ 157424 h 1188991"/>
                <a:gd name="connsiteX8" fmla="*/ 139745 w 855100"/>
                <a:gd name="connsiteY8" fmla="*/ 183116 h 1188991"/>
                <a:gd name="connsiteX9" fmla="*/ 2308 w 855100"/>
                <a:gd name="connsiteY9" fmla="*/ 34568 h 1188991"/>
                <a:gd name="connsiteX10" fmla="*/ 237127 w 855100"/>
                <a:gd name="connsiteY10" fmla="*/ 31982 h 1188991"/>
                <a:gd name="connsiteX11" fmla="*/ 429541 w 855100"/>
                <a:gd name="connsiteY11" fmla="*/ 7638 h 1188991"/>
                <a:gd name="connsiteX12" fmla="*/ 535341 w 855100"/>
                <a:gd name="connsiteY12" fmla="*/ 79221 h 1188991"/>
                <a:gd name="connsiteX13" fmla="*/ 703634 w 855100"/>
                <a:gd name="connsiteY13" fmla="*/ 156185 h 1188991"/>
                <a:gd name="connsiteX14" fmla="*/ 855100 w 855100"/>
                <a:gd name="connsiteY14" fmla="*/ 157758 h 1188991"/>
                <a:gd name="connsiteX0" fmla="*/ 292504 w 848307"/>
                <a:gd name="connsiteY0" fmla="*/ 1188624 h 1188624"/>
                <a:gd name="connsiteX1" fmla="*/ 330505 w 848307"/>
                <a:gd name="connsiteY1" fmla="*/ 1043290 h 1188624"/>
                <a:gd name="connsiteX2" fmla="*/ 501108 w 848307"/>
                <a:gd name="connsiteY2" fmla="*/ 897728 h 1188624"/>
                <a:gd name="connsiteX3" fmla="*/ 578929 w 848307"/>
                <a:gd name="connsiteY3" fmla="*/ 729435 h 1188624"/>
                <a:gd name="connsiteX4" fmla="*/ 564271 w 848307"/>
                <a:gd name="connsiteY4" fmla="*/ 539940 h 1188624"/>
                <a:gd name="connsiteX5" fmla="*/ 718270 w 848307"/>
                <a:gd name="connsiteY5" fmla="*/ 413868 h 1188624"/>
                <a:gd name="connsiteX6" fmla="*/ 679561 w 848307"/>
                <a:gd name="connsiteY6" fmla="*/ 246818 h 1188624"/>
                <a:gd name="connsiteX7" fmla="*/ 486362 w 848307"/>
                <a:gd name="connsiteY7" fmla="*/ 157057 h 1188624"/>
                <a:gd name="connsiteX8" fmla="*/ 132952 w 848307"/>
                <a:gd name="connsiteY8" fmla="*/ 182749 h 1188624"/>
                <a:gd name="connsiteX9" fmla="*/ 2470 w 848307"/>
                <a:gd name="connsiteY9" fmla="*/ 13333 h 1188624"/>
                <a:gd name="connsiteX10" fmla="*/ 230334 w 848307"/>
                <a:gd name="connsiteY10" fmla="*/ 31615 h 1188624"/>
                <a:gd name="connsiteX11" fmla="*/ 422748 w 848307"/>
                <a:gd name="connsiteY11" fmla="*/ 7271 h 1188624"/>
                <a:gd name="connsiteX12" fmla="*/ 528548 w 848307"/>
                <a:gd name="connsiteY12" fmla="*/ 78854 h 1188624"/>
                <a:gd name="connsiteX13" fmla="*/ 696841 w 848307"/>
                <a:gd name="connsiteY13" fmla="*/ 155818 h 1188624"/>
                <a:gd name="connsiteX14" fmla="*/ 848307 w 848307"/>
                <a:gd name="connsiteY14" fmla="*/ 157391 h 11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307" h="1188624">
                  <a:moveTo>
                    <a:pt x="292504" y="1188624"/>
                  </a:moveTo>
                  <a:cubicBezTo>
                    <a:pt x="284073" y="1102329"/>
                    <a:pt x="309650" y="1091774"/>
                    <a:pt x="330505" y="1043290"/>
                  </a:cubicBezTo>
                  <a:cubicBezTo>
                    <a:pt x="351360" y="994806"/>
                    <a:pt x="459704" y="950037"/>
                    <a:pt x="501108" y="897728"/>
                  </a:cubicBezTo>
                  <a:cubicBezTo>
                    <a:pt x="542512" y="845419"/>
                    <a:pt x="568402" y="789066"/>
                    <a:pt x="578929" y="729435"/>
                  </a:cubicBezTo>
                  <a:cubicBezTo>
                    <a:pt x="589456" y="669804"/>
                    <a:pt x="541048" y="592534"/>
                    <a:pt x="564271" y="539940"/>
                  </a:cubicBezTo>
                  <a:cubicBezTo>
                    <a:pt x="587494" y="487346"/>
                    <a:pt x="699055" y="462722"/>
                    <a:pt x="718270" y="413868"/>
                  </a:cubicBezTo>
                  <a:cubicBezTo>
                    <a:pt x="737485" y="365014"/>
                    <a:pt x="718212" y="289620"/>
                    <a:pt x="679561" y="246818"/>
                  </a:cubicBezTo>
                  <a:cubicBezTo>
                    <a:pt x="640910" y="204016"/>
                    <a:pt x="577463" y="167735"/>
                    <a:pt x="486362" y="157057"/>
                  </a:cubicBezTo>
                  <a:cubicBezTo>
                    <a:pt x="395261" y="146379"/>
                    <a:pt x="213601" y="206703"/>
                    <a:pt x="132952" y="182749"/>
                  </a:cubicBezTo>
                  <a:cubicBezTo>
                    <a:pt x="52303" y="158795"/>
                    <a:pt x="-13760" y="38522"/>
                    <a:pt x="2470" y="13333"/>
                  </a:cubicBezTo>
                  <a:cubicBezTo>
                    <a:pt x="18700" y="-11856"/>
                    <a:pt x="160288" y="32625"/>
                    <a:pt x="230334" y="31615"/>
                  </a:cubicBezTo>
                  <a:cubicBezTo>
                    <a:pt x="300380" y="30605"/>
                    <a:pt x="331311" y="-17991"/>
                    <a:pt x="422748" y="7271"/>
                  </a:cubicBezTo>
                  <a:cubicBezTo>
                    <a:pt x="514185" y="32533"/>
                    <a:pt x="482866" y="54096"/>
                    <a:pt x="528548" y="78854"/>
                  </a:cubicBezTo>
                  <a:cubicBezTo>
                    <a:pt x="574230" y="103612"/>
                    <a:pt x="643548" y="142729"/>
                    <a:pt x="696841" y="155818"/>
                  </a:cubicBezTo>
                  <a:cubicBezTo>
                    <a:pt x="750134" y="168907"/>
                    <a:pt x="799221" y="152716"/>
                    <a:pt x="848307" y="157391"/>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14888994-4B19-9B6C-8122-955343475B11}"/>
                </a:ext>
              </a:extLst>
            </p:cNvPr>
            <p:cNvSpPr/>
            <p:nvPr/>
          </p:nvSpPr>
          <p:spPr>
            <a:xfrm>
              <a:off x="589854" y="4068082"/>
              <a:ext cx="381943" cy="52774"/>
            </a:xfrm>
            <a:custGeom>
              <a:avLst/>
              <a:gdLst>
                <a:gd name="connsiteX0" fmla="*/ 0 w 516103"/>
                <a:gd name="connsiteY0" fmla="*/ 112967 h 157845"/>
                <a:gd name="connsiteX1" fmla="*/ 67317 w 516103"/>
                <a:gd name="connsiteY1" fmla="*/ 40039 h 157845"/>
                <a:gd name="connsiteX2" fmla="*/ 230002 w 516103"/>
                <a:gd name="connsiteY2" fmla="*/ 771 h 157845"/>
                <a:gd name="connsiteX3" fmla="*/ 359028 w 516103"/>
                <a:gd name="connsiteY3" fmla="*/ 73698 h 157845"/>
                <a:gd name="connsiteX4" fmla="*/ 516103 w 516103"/>
                <a:gd name="connsiteY4" fmla="*/ 157845 h 157845"/>
                <a:gd name="connsiteX0" fmla="*/ 0 w 550881"/>
                <a:gd name="connsiteY0" fmla="*/ 112967 h 112967"/>
                <a:gd name="connsiteX1" fmla="*/ 67317 w 550881"/>
                <a:gd name="connsiteY1" fmla="*/ 40039 h 112967"/>
                <a:gd name="connsiteX2" fmla="*/ 230002 w 550881"/>
                <a:gd name="connsiteY2" fmla="*/ 771 h 112967"/>
                <a:gd name="connsiteX3" fmla="*/ 359028 w 550881"/>
                <a:gd name="connsiteY3" fmla="*/ 73698 h 112967"/>
                <a:gd name="connsiteX4" fmla="*/ 550881 w 550881"/>
                <a:gd name="connsiteY4" fmla="*/ 102199 h 112967"/>
                <a:gd name="connsiteX0" fmla="*/ 0 w 557837"/>
                <a:gd name="connsiteY0" fmla="*/ 112967 h 112967"/>
                <a:gd name="connsiteX1" fmla="*/ 67317 w 557837"/>
                <a:gd name="connsiteY1" fmla="*/ 40039 h 112967"/>
                <a:gd name="connsiteX2" fmla="*/ 230002 w 557837"/>
                <a:gd name="connsiteY2" fmla="*/ 771 h 112967"/>
                <a:gd name="connsiteX3" fmla="*/ 359028 w 557837"/>
                <a:gd name="connsiteY3" fmla="*/ 73698 h 112967"/>
                <a:gd name="connsiteX4" fmla="*/ 557837 w 557837"/>
                <a:gd name="connsiteY4" fmla="*/ 81331 h 112967"/>
                <a:gd name="connsiteX0" fmla="*/ 0 w 557837"/>
                <a:gd name="connsiteY0" fmla="*/ 113556 h 113556"/>
                <a:gd name="connsiteX1" fmla="*/ 67317 w 557837"/>
                <a:gd name="connsiteY1" fmla="*/ 40628 h 113556"/>
                <a:gd name="connsiteX2" fmla="*/ 230002 w 557837"/>
                <a:gd name="connsiteY2" fmla="*/ 1360 h 113556"/>
                <a:gd name="connsiteX3" fmla="*/ 372939 w 557837"/>
                <a:gd name="connsiteY3" fmla="*/ 88198 h 113556"/>
                <a:gd name="connsiteX4" fmla="*/ 557837 w 557837"/>
                <a:gd name="connsiteY4" fmla="*/ 81920 h 113556"/>
                <a:gd name="connsiteX0" fmla="*/ 0 w 557837"/>
                <a:gd name="connsiteY0" fmla="*/ 77078 h 77078"/>
                <a:gd name="connsiteX1" fmla="*/ 67317 w 557837"/>
                <a:gd name="connsiteY1" fmla="*/ 4150 h 77078"/>
                <a:gd name="connsiteX2" fmla="*/ 230002 w 557837"/>
                <a:gd name="connsiteY2" fmla="*/ 13571 h 77078"/>
                <a:gd name="connsiteX3" fmla="*/ 372939 w 557837"/>
                <a:gd name="connsiteY3" fmla="*/ 51720 h 77078"/>
                <a:gd name="connsiteX4" fmla="*/ 557837 w 557837"/>
                <a:gd name="connsiteY4" fmla="*/ 45442 h 77078"/>
                <a:gd name="connsiteX0" fmla="*/ 0 w 557837"/>
                <a:gd name="connsiteY0" fmla="*/ 77078 h 77078"/>
                <a:gd name="connsiteX1" fmla="*/ 67317 w 557837"/>
                <a:gd name="connsiteY1" fmla="*/ 4150 h 77078"/>
                <a:gd name="connsiteX2" fmla="*/ 230002 w 557837"/>
                <a:gd name="connsiteY2" fmla="*/ 13571 h 77078"/>
                <a:gd name="connsiteX3" fmla="*/ 372939 w 557837"/>
                <a:gd name="connsiteY3" fmla="*/ 51720 h 77078"/>
                <a:gd name="connsiteX4" fmla="*/ 557837 w 557837"/>
                <a:gd name="connsiteY4" fmla="*/ 28052 h 77078"/>
                <a:gd name="connsiteX0" fmla="*/ 0 w 557837"/>
                <a:gd name="connsiteY0" fmla="*/ 77078 h 77078"/>
                <a:gd name="connsiteX1" fmla="*/ 67317 w 557837"/>
                <a:gd name="connsiteY1" fmla="*/ 4150 h 77078"/>
                <a:gd name="connsiteX2" fmla="*/ 230002 w 557837"/>
                <a:gd name="connsiteY2" fmla="*/ 13571 h 77078"/>
                <a:gd name="connsiteX3" fmla="*/ 372939 w 557837"/>
                <a:gd name="connsiteY3" fmla="*/ 51720 h 77078"/>
                <a:gd name="connsiteX4" fmla="*/ 557837 w 557837"/>
                <a:gd name="connsiteY4" fmla="*/ 28052 h 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37" h="77078">
                  <a:moveTo>
                    <a:pt x="0" y="77078"/>
                  </a:moveTo>
                  <a:cubicBezTo>
                    <a:pt x="14491" y="49963"/>
                    <a:pt x="28983" y="14734"/>
                    <a:pt x="67317" y="4150"/>
                  </a:cubicBezTo>
                  <a:cubicBezTo>
                    <a:pt x="105651" y="-6434"/>
                    <a:pt x="179065" y="5643"/>
                    <a:pt x="230002" y="13571"/>
                  </a:cubicBezTo>
                  <a:cubicBezTo>
                    <a:pt x="280939" y="21499"/>
                    <a:pt x="325256" y="25541"/>
                    <a:pt x="372939" y="51720"/>
                  </a:cubicBezTo>
                  <a:cubicBezTo>
                    <a:pt x="420623" y="77899"/>
                    <a:pt x="496184" y="33846"/>
                    <a:pt x="557837" y="28052"/>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E76FD534-B9F3-022A-74D9-E96024873715}"/>
                </a:ext>
              </a:extLst>
            </p:cNvPr>
            <p:cNvSpPr/>
            <p:nvPr/>
          </p:nvSpPr>
          <p:spPr>
            <a:xfrm>
              <a:off x="485499" y="4120823"/>
              <a:ext cx="588188" cy="206422"/>
            </a:xfrm>
            <a:custGeom>
              <a:avLst/>
              <a:gdLst>
                <a:gd name="connsiteX0" fmla="*/ 0 w 859064"/>
                <a:gd name="connsiteY0" fmla="*/ 350175 h 350175"/>
                <a:gd name="connsiteX1" fmla="*/ 112196 w 859064"/>
                <a:gd name="connsiteY1" fmla="*/ 193100 h 350175"/>
                <a:gd name="connsiteX2" fmla="*/ 302930 w 859064"/>
                <a:gd name="connsiteY2" fmla="*/ 108953 h 350175"/>
                <a:gd name="connsiteX3" fmla="*/ 572201 w 859064"/>
                <a:gd name="connsiteY3" fmla="*/ 165051 h 350175"/>
                <a:gd name="connsiteX4" fmla="*/ 712446 w 859064"/>
                <a:gd name="connsiteY4" fmla="*/ 221149 h 350175"/>
                <a:gd name="connsiteX5" fmla="*/ 847082 w 859064"/>
                <a:gd name="connsiteY5" fmla="*/ 153831 h 350175"/>
                <a:gd name="connsiteX6" fmla="*/ 830252 w 859064"/>
                <a:gd name="connsiteY6" fmla="*/ 52855 h 350175"/>
                <a:gd name="connsiteX7" fmla="*/ 650738 w 859064"/>
                <a:gd name="connsiteY7" fmla="*/ 75294 h 350175"/>
                <a:gd name="connsiteX8" fmla="*/ 471224 w 859064"/>
                <a:gd name="connsiteY8" fmla="*/ 41635 h 350175"/>
                <a:gd name="connsiteX9" fmla="*/ 387077 w 859064"/>
                <a:gd name="connsiteY9" fmla="*/ 24805 h 350175"/>
                <a:gd name="connsiteX10" fmla="*/ 274881 w 859064"/>
                <a:gd name="connsiteY10" fmla="*/ 2366 h 350175"/>
                <a:gd name="connsiteX11" fmla="*/ 129025 w 859064"/>
                <a:gd name="connsiteY11" fmla="*/ 86513 h 350175"/>
                <a:gd name="connsiteX0" fmla="*/ 0 w 859064"/>
                <a:gd name="connsiteY0" fmla="*/ 301485 h 301485"/>
                <a:gd name="connsiteX1" fmla="*/ 112196 w 859064"/>
                <a:gd name="connsiteY1" fmla="*/ 193100 h 301485"/>
                <a:gd name="connsiteX2" fmla="*/ 302930 w 859064"/>
                <a:gd name="connsiteY2" fmla="*/ 108953 h 301485"/>
                <a:gd name="connsiteX3" fmla="*/ 572201 w 859064"/>
                <a:gd name="connsiteY3" fmla="*/ 165051 h 301485"/>
                <a:gd name="connsiteX4" fmla="*/ 712446 w 859064"/>
                <a:gd name="connsiteY4" fmla="*/ 221149 h 301485"/>
                <a:gd name="connsiteX5" fmla="*/ 847082 w 859064"/>
                <a:gd name="connsiteY5" fmla="*/ 153831 h 301485"/>
                <a:gd name="connsiteX6" fmla="*/ 830252 w 859064"/>
                <a:gd name="connsiteY6" fmla="*/ 52855 h 301485"/>
                <a:gd name="connsiteX7" fmla="*/ 650738 w 859064"/>
                <a:gd name="connsiteY7" fmla="*/ 75294 h 301485"/>
                <a:gd name="connsiteX8" fmla="*/ 471224 w 859064"/>
                <a:gd name="connsiteY8" fmla="*/ 41635 h 301485"/>
                <a:gd name="connsiteX9" fmla="*/ 387077 w 859064"/>
                <a:gd name="connsiteY9" fmla="*/ 24805 h 301485"/>
                <a:gd name="connsiteX10" fmla="*/ 274881 w 859064"/>
                <a:gd name="connsiteY10" fmla="*/ 2366 h 301485"/>
                <a:gd name="connsiteX11" fmla="*/ 129025 w 859064"/>
                <a:gd name="connsiteY11" fmla="*/ 86513 h 3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064" h="301485">
                  <a:moveTo>
                    <a:pt x="0" y="301485"/>
                  </a:moveTo>
                  <a:cubicBezTo>
                    <a:pt x="30854" y="243049"/>
                    <a:pt x="61708" y="225189"/>
                    <a:pt x="112196" y="193100"/>
                  </a:cubicBezTo>
                  <a:cubicBezTo>
                    <a:pt x="162684" y="161011"/>
                    <a:pt x="226263" y="113628"/>
                    <a:pt x="302930" y="108953"/>
                  </a:cubicBezTo>
                  <a:cubicBezTo>
                    <a:pt x="379597" y="104278"/>
                    <a:pt x="503948" y="146352"/>
                    <a:pt x="572201" y="165051"/>
                  </a:cubicBezTo>
                  <a:cubicBezTo>
                    <a:pt x="640454" y="183750"/>
                    <a:pt x="666633" y="223019"/>
                    <a:pt x="712446" y="221149"/>
                  </a:cubicBezTo>
                  <a:cubicBezTo>
                    <a:pt x="758259" y="219279"/>
                    <a:pt x="827448" y="181880"/>
                    <a:pt x="847082" y="153831"/>
                  </a:cubicBezTo>
                  <a:cubicBezTo>
                    <a:pt x="866716" y="125782"/>
                    <a:pt x="862976" y="65944"/>
                    <a:pt x="830252" y="52855"/>
                  </a:cubicBezTo>
                  <a:cubicBezTo>
                    <a:pt x="797528" y="39765"/>
                    <a:pt x="710576" y="77164"/>
                    <a:pt x="650738" y="75294"/>
                  </a:cubicBezTo>
                  <a:cubicBezTo>
                    <a:pt x="590900" y="73424"/>
                    <a:pt x="471224" y="41635"/>
                    <a:pt x="471224" y="41635"/>
                  </a:cubicBezTo>
                  <a:lnTo>
                    <a:pt x="387077" y="24805"/>
                  </a:lnTo>
                  <a:cubicBezTo>
                    <a:pt x="354353" y="18260"/>
                    <a:pt x="317890" y="-7919"/>
                    <a:pt x="274881" y="2366"/>
                  </a:cubicBezTo>
                  <a:cubicBezTo>
                    <a:pt x="231872" y="12651"/>
                    <a:pt x="180448" y="49582"/>
                    <a:pt x="129025" y="86513"/>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12E9F037-E8B7-2102-56AC-678D862A26B0}"/>
                </a:ext>
              </a:extLst>
            </p:cNvPr>
            <p:cNvSpPr/>
            <p:nvPr/>
          </p:nvSpPr>
          <p:spPr>
            <a:xfrm>
              <a:off x="513034" y="4404753"/>
              <a:ext cx="387561" cy="269199"/>
            </a:xfrm>
            <a:custGeom>
              <a:avLst/>
              <a:gdLst>
                <a:gd name="connsiteX0" fmla="*/ 0 w 566043"/>
                <a:gd name="connsiteY0" fmla="*/ 376344 h 393173"/>
                <a:gd name="connsiteX1" fmla="*/ 56098 w 566043"/>
                <a:gd name="connsiteY1" fmla="*/ 208050 h 393173"/>
                <a:gd name="connsiteX2" fmla="*/ 246832 w 566043"/>
                <a:gd name="connsiteY2" fmla="*/ 180000 h 393173"/>
                <a:gd name="connsiteX3" fmla="*/ 353419 w 566043"/>
                <a:gd name="connsiteY3" fmla="*/ 79024 h 393173"/>
                <a:gd name="connsiteX4" fmla="*/ 437566 w 566043"/>
                <a:gd name="connsiteY4" fmla="*/ 486 h 393173"/>
                <a:gd name="connsiteX5" fmla="*/ 544152 w 566043"/>
                <a:gd name="connsiteY5" fmla="*/ 50975 h 393173"/>
                <a:gd name="connsiteX6" fmla="*/ 555372 w 566043"/>
                <a:gd name="connsiteY6" fmla="*/ 151951 h 393173"/>
                <a:gd name="connsiteX7" fmla="*/ 420737 w 566043"/>
                <a:gd name="connsiteY7" fmla="*/ 224879 h 393173"/>
                <a:gd name="connsiteX8" fmla="*/ 207564 w 566043"/>
                <a:gd name="connsiteY8" fmla="*/ 247318 h 393173"/>
                <a:gd name="connsiteX9" fmla="*/ 78538 w 566043"/>
                <a:gd name="connsiteY9" fmla="*/ 393173 h 39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043" h="393173">
                  <a:moveTo>
                    <a:pt x="0" y="376344"/>
                  </a:moveTo>
                  <a:cubicBezTo>
                    <a:pt x="7479" y="308559"/>
                    <a:pt x="14959" y="240774"/>
                    <a:pt x="56098" y="208050"/>
                  </a:cubicBezTo>
                  <a:cubicBezTo>
                    <a:pt x="97237" y="175326"/>
                    <a:pt x="197279" y="201504"/>
                    <a:pt x="246832" y="180000"/>
                  </a:cubicBezTo>
                  <a:cubicBezTo>
                    <a:pt x="296385" y="158496"/>
                    <a:pt x="353419" y="79024"/>
                    <a:pt x="353419" y="79024"/>
                  </a:cubicBezTo>
                  <a:cubicBezTo>
                    <a:pt x="385208" y="49105"/>
                    <a:pt x="405777" y="5161"/>
                    <a:pt x="437566" y="486"/>
                  </a:cubicBezTo>
                  <a:cubicBezTo>
                    <a:pt x="469355" y="-4189"/>
                    <a:pt x="524518" y="25731"/>
                    <a:pt x="544152" y="50975"/>
                  </a:cubicBezTo>
                  <a:cubicBezTo>
                    <a:pt x="563786" y="76219"/>
                    <a:pt x="575941" y="122967"/>
                    <a:pt x="555372" y="151951"/>
                  </a:cubicBezTo>
                  <a:cubicBezTo>
                    <a:pt x="534803" y="180935"/>
                    <a:pt x="478705" y="208984"/>
                    <a:pt x="420737" y="224879"/>
                  </a:cubicBezTo>
                  <a:cubicBezTo>
                    <a:pt x="362769" y="240774"/>
                    <a:pt x="264597" y="219269"/>
                    <a:pt x="207564" y="247318"/>
                  </a:cubicBezTo>
                  <a:cubicBezTo>
                    <a:pt x="150531" y="275367"/>
                    <a:pt x="114534" y="334270"/>
                    <a:pt x="78538" y="393173"/>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3ED6DDF5-6DE5-BECD-81BF-E55236AE5867}"/>
                </a:ext>
              </a:extLst>
            </p:cNvPr>
            <p:cNvSpPr/>
            <p:nvPr/>
          </p:nvSpPr>
          <p:spPr>
            <a:xfrm>
              <a:off x="652649" y="4596655"/>
              <a:ext cx="1498606" cy="405779"/>
            </a:xfrm>
            <a:custGeom>
              <a:avLst/>
              <a:gdLst>
                <a:gd name="connsiteX0" fmla="*/ 1507083 w 2186137"/>
                <a:gd name="connsiteY0" fmla="*/ 168123 h 591777"/>
                <a:gd name="connsiteX1" fmla="*/ 1630499 w 2186137"/>
                <a:gd name="connsiteY1" fmla="*/ 173732 h 591777"/>
                <a:gd name="connsiteX2" fmla="*/ 1860502 w 2186137"/>
                <a:gd name="connsiteY2" fmla="*/ 117634 h 591777"/>
                <a:gd name="connsiteX3" fmla="*/ 2045626 w 2186137"/>
                <a:gd name="connsiteY3" fmla="*/ 27877 h 591777"/>
                <a:gd name="connsiteX4" fmla="*/ 2152212 w 2186137"/>
                <a:gd name="connsiteY4" fmla="*/ 5438 h 591777"/>
                <a:gd name="connsiteX5" fmla="*/ 2180261 w 2186137"/>
                <a:gd name="connsiteY5" fmla="*/ 89585 h 591777"/>
                <a:gd name="connsiteX6" fmla="*/ 2051235 w 2186137"/>
                <a:gd name="connsiteY6" fmla="*/ 151293 h 591777"/>
                <a:gd name="connsiteX7" fmla="*/ 2006357 w 2186137"/>
                <a:gd name="connsiteY7" fmla="*/ 364466 h 591777"/>
                <a:gd name="connsiteX8" fmla="*/ 1826843 w 2186137"/>
                <a:gd name="connsiteY8" fmla="*/ 538370 h 591777"/>
                <a:gd name="connsiteX9" fmla="*/ 1422936 w 2186137"/>
                <a:gd name="connsiteY9" fmla="*/ 583249 h 591777"/>
                <a:gd name="connsiteX10" fmla="*/ 1277081 w 2186137"/>
                <a:gd name="connsiteY10" fmla="*/ 588859 h 591777"/>
                <a:gd name="connsiteX11" fmla="*/ 1058298 w 2186137"/>
                <a:gd name="connsiteY11" fmla="*/ 549590 h 591777"/>
                <a:gd name="connsiteX12" fmla="*/ 884394 w 2186137"/>
                <a:gd name="connsiteY12" fmla="*/ 426174 h 591777"/>
                <a:gd name="connsiteX13" fmla="*/ 716099 w 2186137"/>
                <a:gd name="connsiteY13" fmla="*/ 409345 h 591777"/>
                <a:gd name="connsiteX14" fmla="*/ 587073 w 2186137"/>
                <a:gd name="connsiteY14" fmla="*/ 302758 h 591777"/>
                <a:gd name="connsiteX15" fmla="*/ 536585 w 2186137"/>
                <a:gd name="connsiteY15" fmla="*/ 123244 h 591777"/>
                <a:gd name="connsiteX16" fmla="*/ 401949 w 2186137"/>
                <a:gd name="connsiteY16" fmla="*/ 22267 h 591777"/>
                <a:gd name="connsiteX17" fmla="*/ 160727 w 2186137"/>
                <a:gd name="connsiteY17" fmla="*/ 5438 h 591777"/>
                <a:gd name="connsiteX18" fmla="*/ 3653 w 2186137"/>
                <a:gd name="connsiteY18" fmla="*/ 95195 h 591777"/>
                <a:gd name="connsiteX19" fmla="*/ 65360 w 2186137"/>
                <a:gd name="connsiteY19" fmla="*/ 325197 h 591777"/>
                <a:gd name="connsiteX0" fmla="*/ 1507083 w 2186137"/>
                <a:gd name="connsiteY0" fmla="*/ 168996 h 592650"/>
                <a:gd name="connsiteX1" fmla="*/ 1630499 w 2186137"/>
                <a:gd name="connsiteY1" fmla="*/ 174605 h 592650"/>
                <a:gd name="connsiteX2" fmla="*/ 1860502 w 2186137"/>
                <a:gd name="connsiteY2" fmla="*/ 118507 h 592650"/>
                <a:gd name="connsiteX3" fmla="*/ 2045626 w 2186137"/>
                <a:gd name="connsiteY3" fmla="*/ 28750 h 592650"/>
                <a:gd name="connsiteX4" fmla="*/ 2152212 w 2186137"/>
                <a:gd name="connsiteY4" fmla="*/ 6311 h 592650"/>
                <a:gd name="connsiteX5" fmla="*/ 2180261 w 2186137"/>
                <a:gd name="connsiteY5" fmla="*/ 90458 h 592650"/>
                <a:gd name="connsiteX6" fmla="*/ 2051235 w 2186137"/>
                <a:gd name="connsiteY6" fmla="*/ 152166 h 592650"/>
                <a:gd name="connsiteX7" fmla="*/ 2006357 w 2186137"/>
                <a:gd name="connsiteY7" fmla="*/ 365339 h 592650"/>
                <a:gd name="connsiteX8" fmla="*/ 1826843 w 2186137"/>
                <a:gd name="connsiteY8" fmla="*/ 539243 h 592650"/>
                <a:gd name="connsiteX9" fmla="*/ 1422936 w 2186137"/>
                <a:gd name="connsiteY9" fmla="*/ 584122 h 592650"/>
                <a:gd name="connsiteX10" fmla="*/ 1277081 w 2186137"/>
                <a:gd name="connsiteY10" fmla="*/ 589732 h 592650"/>
                <a:gd name="connsiteX11" fmla="*/ 1058298 w 2186137"/>
                <a:gd name="connsiteY11" fmla="*/ 550463 h 592650"/>
                <a:gd name="connsiteX12" fmla="*/ 884394 w 2186137"/>
                <a:gd name="connsiteY12" fmla="*/ 427047 h 592650"/>
                <a:gd name="connsiteX13" fmla="*/ 716099 w 2186137"/>
                <a:gd name="connsiteY13" fmla="*/ 410218 h 592650"/>
                <a:gd name="connsiteX14" fmla="*/ 587073 w 2186137"/>
                <a:gd name="connsiteY14" fmla="*/ 303631 h 592650"/>
                <a:gd name="connsiteX15" fmla="*/ 512239 w 2186137"/>
                <a:gd name="connsiteY15" fmla="*/ 148462 h 592650"/>
                <a:gd name="connsiteX16" fmla="*/ 401949 w 2186137"/>
                <a:gd name="connsiteY16" fmla="*/ 23140 h 592650"/>
                <a:gd name="connsiteX17" fmla="*/ 160727 w 2186137"/>
                <a:gd name="connsiteY17" fmla="*/ 6311 h 592650"/>
                <a:gd name="connsiteX18" fmla="*/ 3653 w 2186137"/>
                <a:gd name="connsiteY18" fmla="*/ 96068 h 592650"/>
                <a:gd name="connsiteX19" fmla="*/ 65360 w 2186137"/>
                <a:gd name="connsiteY19" fmla="*/ 326070 h 592650"/>
                <a:gd name="connsiteX0" fmla="*/ 1507083 w 2188756"/>
                <a:gd name="connsiteY0" fmla="*/ 168996 h 592650"/>
                <a:gd name="connsiteX1" fmla="*/ 1630499 w 2188756"/>
                <a:gd name="connsiteY1" fmla="*/ 174605 h 592650"/>
                <a:gd name="connsiteX2" fmla="*/ 1860502 w 2188756"/>
                <a:gd name="connsiteY2" fmla="*/ 118507 h 592650"/>
                <a:gd name="connsiteX3" fmla="*/ 2045626 w 2188756"/>
                <a:gd name="connsiteY3" fmla="*/ 28750 h 592650"/>
                <a:gd name="connsiteX4" fmla="*/ 2152212 w 2188756"/>
                <a:gd name="connsiteY4" fmla="*/ 6311 h 592650"/>
                <a:gd name="connsiteX5" fmla="*/ 2180261 w 2188756"/>
                <a:gd name="connsiteY5" fmla="*/ 90458 h 592650"/>
                <a:gd name="connsiteX6" fmla="*/ 2014138 w 2188756"/>
                <a:gd name="connsiteY6" fmla="*/ 147529 h 592650"/>
                <a:gd name="connsiteX7" fmla="*/ 2006357 w 2188756"/>
                <a:gd name="connsiteY7" fmla="*/ 365339 h 592650"/>
                <a:gd name="connsiteX8" fmla="*/ 1826843 w 2188756"/>
                <a:gd name="connsiteY8" fmla="*/ 539243 h 592650"/>
                <a:gd name="connsiteX9" fmla="*/ 1422936 w 2188756"/>
                <a:gd name="connsiteY9" fmla="*/ 584122 h 592650"/>
                <a:gd name="connsiteX10" fmla="*/ 1277081 w 2188756"/>
                <a:gd name="connsiteY10" fmla="*/ 589732 h 592650"/>
                <a:gd name="connsiteX11" fmla="*/ 1058298 w 2188756"/>
                <a:gd name="connsiteY11" fmla="*/ 550463 h 592650"/>
                <a:gd name="connsiteX12" fmla="*/ 884394 w 2188756"/>
                <a:gd name="connsiteY12" fmla="*/ 427047 h 592650"/>
                <a:gd name="connsiteX13" fmla="*/ 716099 w 2188756"/>
                <a:gd name="connsiteY13" fmla="*/ 410218 h 592650"/>
                <a:gd name="connsiteX14" fmla="*/ 587073 w 2188756"/>
                <a:gd name="connsiteY14" fmla="*/ 303631 h 592650"/>
                <a:gd name="connsiteX15" fmla="*/ 512239 w 2188756"/>
                <a:gd name="connsiteY15" fmla="*/ 148462 h 592650"/>
                <a:gd name="connsiteX16" fmla="*/ 401949 w 2188756"/>
                <a:gd name="connsiteY16" fmla="*/ 23140 h 592650"/>
                <a:gd name="connsiteX17" fmla="*/ 160727 w 2188756"/>
                <a:gd name="connsiteY17" fmla="*/ 6311 h 592650"/>
                <a:gd name="connsiteX18" fmla="*/ 3653 w 2188756"/>
                <a:gd name="connsiteY18" fmla="*/ 96068 h 592650"/>
                <a:gd name="connsiteX19" fmla="*/ 65360 w 2188756"/>
                <a:gd name="connsiteY19" fmla="*/ 326070 h 592650"/>
                <a:gd name="connsiteX0" fmla="*/ 1507083 w 2188755"/>
                <a:gd name="connsiteY0" fmla="*/ 168996 h 592650"/>
                <a:gd name="connsiteX1" fmla="*/ 1630499 w 2188755"/>
                <a:gd name="connsiteY1" fmla="*/ 174605 h 592650"/>
                <a:gd name="connsiteX2" fmla="*/ 1860502 w 2188755"/>
                <a:gd name="connsiteY2" fmla="*/ 118507 h 592650"/>
                <a:gd name="connsiteX3" fmla="*/ 2045626 w 2188755"/>
                <a:gd name="connsiteY3" fmla="*/ 28750 h 592650"/>
                <a:gd name="connsiteX4" fmla="*/ 2152212 w 2188755"/>
                <a:gd name="connsiteY4" fmla="*/ 6311 h 592650"/>
                <a:gd name="connsiteX5" fmla="*/ 2180261 w 2188755"/>
                <a:gd name="connsiteY5" fmla="*/ 90458 h 592650"/>
                <a:gd name="connsiteX6" fmla="*/ 2014138 w 2188755"/>
                <a:gd name="connsiteY6" fmla="*/ 147529 h 592650"/>
                <a:gd name="connsiteX7" fmla="*/ 2010994 w 2188755"/>
                <a:gd name="connsiteY7" fmla="*/ 337515 h 592650"/>
                <a:gd name="connsiteX8" fmla="*/ 1826843 w 2188755"/>
                <a:gd name="connsiteY8" fmla="*/ 539243 h 592650"/>
                <a:gd name="connsiteX9" fmla="*/ 1422936 w 2188755"/>
                <a:gd name="connsiteY9" fmla="*/ 584122 h 592650"/>
                <a:gd name="connsiteX10" fmla="*/ 1277081 w 2188755"/>
                <a:gd name="connsiteY10" fmla="*/ 589732 h 592650"/>
                <a:gd name="connsiteX11" fmla="*/ 1058298 w 2188755"/>
                <a:gd name="connsiteY11" fmla="*/ 550463 h 592650"/>
                <a:gd name="connsiteX12" fmla="*/ 884394 w 2188755"/>
                <a:gd name="connsiteY12" fmla="*/ 427047 h 592650"/>
                <a:gd name="connsiteX13" fmla="*/ 716099 w 2188755"/>
                <a:gd name="connsiteY13" fmla="*/ 410218 h 592650"/>
                <a:gd name="connsiteX14" fmla="*/ 587073 w 2188755"/>
                <a:gd name="connsiteY14" fmla="*/ 303631 h 592650"/>
                <a:gd name="connsiteX15" fmla="*/ 512239 w 2188755"/>
                <a:gd name="connsiteY15" fmla="*/ 148462 h 592650"/>
                <a:gd name="connsiteX16" fmla="*/ 401949 w 2188755"/>
                <a:gd name="connsiteY16" fmla="*/ 23140 h 592650"/>
                <a:gd name="connsiteX17" fmla="*/ 160727 w 2188755"/>
                <a:gd name="connsiteY17" fmla="*/ 6311 h 592650"/>
                <a:gd name="connsiteX18" fmla="*/ 3653 w 2188755"/>
                <a:gd name="connsiteY18" fmla="*/ 96068 h 592650"/>
                <a:gd name="connsiteX19" fmla="*/ 65360 w 2188755"/>
                <a:gd name="connsiteY19" fmla="*/ 326070 h 592650"/>
                <a:gd name="connsiteX0" fmla="*/ 1507083 w 2188755"/>
                <a:gd name="connsiteY0" fmla="*/ 168996 h 592650"/>
                <a:gd name="connsiteX1" fmla="*/ 1630499 w 2188755"/>
                <a:gd name="connsiteY1" fmla="*/ 174605 h 592650"/>
                <a:gd name="connsiteX2" fmla="*/ 1860502 w 2188755"/>
                <a:gd name="connsiteY2" fmla="*/ 118507 h 592650"/>
                <a:gd name="connsiteX3" fmla="*/ 2045626 w 2188755"/>
                <a:gd name="connsiteY3" fmla="*/ 28750 h 592650"/>
                <a:gd name="connsiteX4" fmla="*/ 2152212 w 2188755"/>
                <a:gd name="connsiteY4" fmla="*/ 6311 h 592650"/>
                <a:gd name="connsiteX5" fmla="*/ 2180261 w 2188755"/>
                <a:gd name="connsiteY5" fmla="*/ 90458 h 592650"/>
                <a:gd name="connsiteX6" fmla="*/ 2014138 w 2188755"/>
                <a:gd name="connsiteY6" fmla="*/ 147529 h 592650"/>
                <a:gd name="connsiteX7" fmla="*/ 2010994 w 2188755"/>
                <a:gd name="connsiteY7" fmla="*/ 337515 h 592650"/>
                <a:gd name="connsiteX8" fmla="*/ 1826843 w 2188755"/>
                <a:gd name="connsiteY8" fmla="*/ 539243 h 592650"/>
                <a:gd name="connsiteX9" fmla="*/ 1422936 w 2188755"/>
                <a:gd name="connsiteY9" fmla="*/ 584122 h 592650"/>
                <a:gd name="connsiteX10" fmla="*/ 1277081 w 2188755"/>
                <a:gd name="connsiteY10" fmla="*/ 589732 h 592650"/>
                <a:gd name="connsiteX11" fmla="*/ 1058298 w 2188755"/>
                <a:gd name="connsiteY11" fmla="*/ 550463 h 592650"/>
                <a:gd name="connsiteX12" fmla="*/ 884394 w 2188755"/>
                <a:gd name="connsiteY12" fmla="*/ 427047 h 592650"/>
                <a:gd name="connsiteX13" fmla="*/ 716099 w 2188755"/>
                <a:gd name="connsiteY13" fmla="*/ 410218 h 592650"/>
                <a:gd name="connsiteX14" fmla="*/ 587073 w 2188755"/>
                <a:gd name="connsiteY14" fmla="*/ 303631 h 592650"/>
                <a:gd name="connsiteX15" fmla="*/ 512239 w 2188755"/>
                <a:gd name="connsiteY15" fmla="*/ 148462 h 592650"/>
                <a:gd name="connsiteX16" fmla="*/ 401949 w 2188755"/>
                <a:gd name="connsiteY16" fmla="*/ 23140 h 592650"/>
                <a:gd name="connsiteX17" fmla="*/ 160727 w 2188755"/>
                <a:gd name="connsiteY17" fmla="*/ 6311 h 592650"/>
                <a:gd name="connsiteX18" fmla="*/ 3653 w 2188755"/>
                <a:gd name="connsiteY18" fmla="*/ 96068 h 592650"/>
                <a:gd name="connsiteX19" fmla="*/ 65360 w 2188755"/>
                <a:gd name="connsiteY19" fmla="*/ 326070 h 592650"/>
                <a:gd name="connsiteX0" fmla="*/ 1541861 w 2188755"/>
                <a:gd name="connsiteY0" fmla="*/ 137695 h 592650"/>
                <a:gd name="connsiteX1" fmla="*/ 1630499 w 2188755"/>
                <a:gd name="connsiteY1" fmla="*/ 174605 h 592650"/>
                <a:gd name="connsiteX2" fmla="*/ 1860502 w 2188755"/>
                <a:gd name="connsiteY2" fmla="*/ 118507 h 592650"/>
                <a:gd name="connsiteX3" fmla="*/ 2045626 w 2188755"/>
                <a:gd name="connsiteY3" fmla="*/ 28750 h 592650"/>
                <a:gd name="connsiteX4" fmla="*/ 2152212 w 2188755"/>
                <a:gd name="connsiteY4" fmla="*/ 6311 h 592650"/>
                <a:gd name="connsiteX5" fmla="*/ 2180261 w 2188755"/>
                <a:gd name="connsiteY5" fmla="*/ 90458 h 592650"/>
                <a:gd name="connsiteX6" fmla="*/ 2014138 w 2188755"/>
                <a:gd name="connsiteY6" fmla="*/ 147529 h 592650"/>
                <a:gd name="connsiteX7" fmla="*/ 2010994 w 2188755"/>
                <a:gd name="connsiteY7" fmla="*/ 337515 h 592650"/>
                <a:gd name="connsiteX8" fmla="*/ 1826843 w 2188755"/>
                <a:gd name="connsiteY8" fmla="*/ 539243 h 592650"/>
                <a:gd name="connsiteX9" fmla="*/ 1422936 w 2188755"/>
                <a:gd name="connsiteY9" fmla="*/ 584122 h 592650"/>
                <a:gd name="connsiteX10" fmla="*/ 1277081 w 2188755"/>
                <a:gd name="connsiteY10" fmla="*/ 589732 h 592650"/>
                <a:gd name="connsiteX11" fmla="*/ 1058298 w 2188755"/>
                <a:gd name="connsiteY11" fmla="*/ 550463 h 592650"/>
                <a:gd name="connsiteX12" fmla="*/ 884394 w 2188755"/>
                <a:gd name="connsiteY12" fmla="*/ 427047 h 592650"/>
                <a:gd name="connsiteX13" fmla="*/ 716099 w 2188755"/>
                <a:gd name="connsiteY13" fmla="*/ 410218 h 592650"/>
                <a:gd name="connsiteX14" fmla="*/ 587073 w 2188755"/>
                <a:gd name="connsiteY14" fmla="*/ 303631 h 592650"/>
                <a:gd name="connsiteX15" fmla="*/ 512239 w 2188755"/>
                <a:gd name="connsiteY15" fmla="*/ 148462 h 592650"/>
                <a:gd name="connsiteX16" fmla="*/ 401949 w 2188755"/>
                <a:gd name="connsiteY16" fmla="*/ 23140 h 592650"/>
                <a:gd name="connsiteX17" fmla="*/ 160727 w 2188755"/>
                <a:gd name="connsiteY17" fmla="*/ 6311 h 592650"/>
                <a:gd name="connsiteX18" fmla="*/ 3653 w 2188755"/>
                <a:gd name="connsiteY18" fmla="*/ 96068 h 592650"/>
                <a:gd name="connsiteX19" fmla="*/ 65360 w 2188755"/>
                <a:gd name="connsiteY19" fmla="*/ 326070 h 592650"/>
                <a:gd name="connsiteX0" fmla="*/ 1541861 w 2188755"/>
                <a:gd name="connsiteY0" fmla="*/ 137695 h 592650"/>
                <a:gd name="connsiteX1" fmla="*/ 1630499 w 2188755"/>
                <a:gd name="connsiteY1" fmla="*/ 174605 h 592650"/>
                <a:gd name="connsiteX2" fmla="*/ 1860502 w 2188755"/>
                <a:gd name="connsiteY2" fmla="*/ 118507 h 592650"/>
                <a:gd name="connsiteX3" fmla="*/ 2045626 w 2188755"/>
                <a:gd name="connsiteY3" fmla="*/ 28750 h 592650"/>
                <a:gd name="connsiteX4" fmla="*/ 2152212 w 2188755"/>
                <a:gd name="connsiteY4" fmla="*/ 6311 h 592650"/>
                <a:gd name="connsiteX5" fmla="*/ 2180261 w 2188755"/>
                <a:gd name="connsiteY5" fmla="*/ 90458 h 592650"/>
                <a:gd name="connsiteX6" fmla="*/ 2014138 w 2188755"/>
                <a:gd name="connsiteY6" fmla="*/ 147529 h 592650"/>
                <a:gd name="connsiteX7" fmla="*/ 2010994 w 2188755"/>
                <a:gd name="connsiteY7" fmla="*/ 337515 h 592650"/>
                <a:gd name="connsiteX8" fmla="*/ 1826843 w 2188755"/>
                <a:gd name="connsiteY8" fmla="*/ 539243 h 592650"/>
                <a:gd name="connsiteX9" fmla="*/ 1422936 w 2188755"/>
                <a:gd name="connsiteY9" fmla="*/ 584122 h 592650"/>
                <a:gd name="connsiteX10" fmla="*/ 1277081 w 2188755"/>
                <a:gd name="connsiteY10" fmla="*/ 589732 h 592650"/>
                <a:gd name="connsiteX11" fmla="*/ 1058298 w 2188755"/>
                <a:gd name="connsiteY11" fmla="*/ 550463 h 592650"/>
                <a:gd name="connsiteX12" fmla="*/ 884394 w 2188755"/>
                <a:gd name="connsiteY12" fmla="*/ 427047 h 592650"/>
                <a:gd name="connsiteX13" fmla="*/ 716099 w 2188755"/>
                <a:gd name="connsiteY13" fmla="*/ 410218 h 592650"/>
                <a:gd name="connsiteX14" fmla="*/ 587073 w 2188755"/>
                <a:gd name="connsiteY14" fmla="*/ 303631 h 592650"/>
                <a:gd name="connsiteX15" fmla="*/ 512239 w 2188755"/>
                <a:gd name="connsiteY15" fmla="*/ 148462 h 592650"/>
                <a:gd name="connsiteX16" fmla="*/ 401949 w 2188755"/>
                <a:gd name="connsiteY16" fmla="*/ 23140 h 592650"/>
                <a:gd name="connsiteX17" fmla="*/ 160727 w 2188755"/>
                <a:gd name="connsiteY17" fmla="*/ 6311 h 592650"/>
                <a:gd name="connsiteX18" fmla="*/ 3653 w 2188755"/>
                <a:gd name="connsiteY18" fmla="*/ 96068 h 592650"/>
                <a:gd name="connsiteX19" fmla="*/ 65360 w 2188755"/>
                <a:gd name="connsiteY19" fmla="*/ 326070 h 592650"/>
                <a:gd name="connsiteX0" fmla="*/ 1541861 w 2188755"/>
                <a:gd name="connsiteY0" fmla="*/ 137695 h 592650"/>
                <a:gd name="connsiteX1" fmla="*/ 1651367 w 2188755"/>
                <a:gd name="connsiteY1" fmla="*/ 167651 h 592650"/>
                <a:gd name="connsiteX2" fmla="*/ 1860502 w 2188755"/>
                <a:gd name="connsiteY2" fmla="*/ 118507 h 592650"/>
                <a:gd name="connsiteX3" fmla="*/ 2045626 w 2188755"/>
                <a:gd name="connsiteY3" fmla="*/ 28750 h 592650"/>
                <a:gd name="connsiteX4" fmla="*/ 2152212 w 2188755"/>
                <a:gd name="connsiteY4" fmla="*/ 6311 h 592650"/>
                <a:gd name="connsiteX5" fmla="*/ 2180261 w 2188755"/>
                <a:gd name="connsiteY5" fmla="*/ 90458 h 592650"/>
                <a:gd name="connsiteX6" fmla="*/ 2014138 w 2188755"/>
                <a:gd name="connsiteY6" fmla="*/ 147529 h 592650"/>
                <a:gd name="connsiteX7" fmla="*/ 2010994 w 2188755"/>
                <a:gd name="connsiteY7" fmla="*/ 337515 h 592650"/>
                <a:gd name="connsiteX8" fmla="*/ 1826843 w 2188755"/>
                <a:gd name="connsiteY8" fmla="*/ 539243 h 592650"/>
                <a:gd name="connsiteX9" fmla="*/ 1422936 w 2188755"/>
                <a:gd name="connsiteY9" fmla="*/ 584122 h 592650"/>
                <a:gd name="connsiteX10" fmla="*/ 1277081 w 2188755"/>
                <a:gd name="connsiteY10" fmla="*/ 589732 h 592650"/>
                <a:gd name="connsiteX11" fmla="*/ 1058298 w 2188755"/>
                <a:gd name="connsiteY11" fmla="*/ 550463 h 592650"/>
                <a:gd name="connsiteX12" fmla="*/ 884394 w 2188755"/>
                <a:gd name="connsiteY12" fmla="*/ 427047 h 592650"/>
                <a:gd name="connsiteX13" fmla="*/ 716099 w 2188755"/>
                <a:gd name="connsiteY13" fmla="*/ 410218 h 592650"/>
                <a:gd name="connsiteX14" fmla="*/ 587073 w 2188755"/>
                <a:gd name="connsiteY14" fmla="*/ 303631 h 592650"/>
                <a:gd name="connsiteX15" fmla="*/ 512239 w 2188755"/>
                <a:gd name="connsiteY15" fmla="*/ 148462 h 592650"/>
                <a:gd name="connsiteX16" fmla="*/ 401949 w 2188755"/>
                <a:gd name="connsiteY16" fmla="*/ 23140 h 592650"/>
                <a:gd name="connsiteX17" fmla="*/ 160727 w 2188755"/>
                <a:gd name="connsiteY17" fmla="*/ 6311 h 592650"/>
                <a:gd name="connsiteX18" fmla="*/ 3653 w 2188755"/>
                <a:gd name="connsiteY18" fmla="*/ 96068 h 592650"/>
                <a:gd name="connsiteX19" fmla="*/ 65360 w 2188755"/>
                <a:gd name="connsiteY19" fmla="*/ 326070 h 59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8755" h="592650">
                  <a:moveTo>
                    <a:pt x="1541861" y="137695"/>
                  </a:moveTo>
                  <a:cubicBezTo>
                    <a:pt x="1525427" y="214265"/>
                    <a:pt x="1598260" y="170849"/>
                    <a:pt x="1651367" y="167651"/>
                  </a:cubicBezTo>
                  <a:cubicBezTo>
                    <a:pt x="1704474" y="164453"/>
                    <a:pt x="1794792" y="141657"/>
                    <a:pt x="1860502" y="118507"/>
                  </a:cubicBezTo>
                  <a:cubicBezTo>
                    <a:pt x="1926212" y="95357"/>
                    <a:pt x="1997008" y="47449"/>
                    <a:pt x="2045626" y="28750"/>
                  </a:cubicBezTo>
                  <a:cubicBezTo>
                    <a:pt x="2094244" y="10051"/>
                    <a:pt x="2129773" y="-3974"/>
                    <a:pt x="2152212" y="6311"/>
                  </a:cubicBezTo>
                  <a:cubicBezTo>
                    <a:pt x="2174651" y="16596"/>
                    <a:pt x="2203273" y="66922"/>
                    <a:pt x="2180261" y="90458"/>
                  </a:cubicBezTo>
                  <a:cubicBezTo>
                    <a:pt x="2157249" y="113994"/>
                    <a:pt x="2042349" y="106353"/>
                    <a:pt x="2014138" y="147529"/>
                  </a:cubicBezTo>
                  <a:cubicBezTo>
                    <a:pt x="1985927" y="188705"/>
                    <a:pt x="2042210" y="272229"/>
                    <a:pt x="2010994" y="337515"/>
                  </a:cubicBezTo>
                  <a:cubicBezTo>
                    <a:pt x="1979778" y="402801"/>
                    <a:pt x="1938765" y="530603"/>
                    <a:pt x="1826843" y="539243"/>
                  </a:cubicBezTo>
                  <a:cubicBezTo>
                    <a:pt x="1714921" y="547883"/>
                    <a:pt x="1514563" y="575707"/>
                    <a:pt x="1422936" y="584122"/>
                  </a:cubicBezTo>
                  <a:cubicBezTo>
                    <a:pt x="1331309" y="592537"/>
                    <a:pt x="1337854" y="595342"/>
                    <a:pt x="1277081" y="589732"/>
                  </a:cubicBezTo>
                  <a:cubicBezTo>
                    <a:pt x="1216308" y="584122"/>
                    <a:pt x="1123746" y="577577"/>
                    <a:pt x="1058298" y="550463"/>
                  </a:cubicBezTo>
                  <a:cubicBezTo>
                    <a:pt x="992850" y="523349"/>
                    <a:pt x="941427" y="450421"/>
                    <a:pt x="884394" y="427047"/>
                  </a:cubicBezTo>
                  <a:cubicBezTo>
                    <a:pt x="827361" y="403673"/>
                    <a:pt x="765652" y="430787"/>
                    <a:pt x="716099" y="410218"/>
                  </a:cubicBezTo>
                  <a:cubicBezTo>
                    <a:pt x="666546" y="389649"/>
                    <a:pt x="621050" y="347257"/>
                    <a:pt x="587073" y="303631"/>
                  </a:cubicBezTo>
                  <a:cubicBezTo>
                    <a:pt x="553096" y="260005"/>
                    <a:pt x="543093" y="195210"/>
                    <a:pt x="512239" y="148462"/>
                  </a:cubicBezTo>
                  <a:cubicBezTo>
                    <a:pt x="481385" y="101714"/>
                    <a:pt x="460534" y="46832"/>
                    <a:pt x="401949" y="23140"/>
                  </a:cubicBezTo>
                  <a:cubicBezTo>
                    <a:pt x="343364" y="-552"/>
                    <a:pt x="227110" y="-5844"/>
                    <a:pt x="160727" y="6311"/>
                  </a:cubicBezTo>
                  <a:cubicBezTo>
                    <a:pt x="94344" y="18466"/>
                    <a:pt x="19547" y="42775"/>
                    <a:pt x="3653" y="96068"/>
                  </a:cubicBezTo>
                  <a:cubicBezTo>
                    <a:pt x="-12242" y="149361"/>
                    <a:pt x="26559" y="237715"/>
                    <a:pt x="65360" y="326070"/>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EAE51449-3515-9FE3-C0B7-559A3A83D378}"/>
                </a:ext>
              </a:extLst>
            </p:cNvPr>
            <p:cNvSpPr/>
            <p:nvPr/>
          </p:nvSpPr>
          <p:spPr>
            <a:xfrm>
              <a:off x="958128" y="4031150"/>
              <a:ext cx="1056719" cy="580908"/>
            </a:xfrm>
            <a:custGeom>
              <a:avLst/>
              <a:gdLst>
                <a:gd name="connsiteX0" fmla="*/ 0 w 1452942"/>
                <a:gd name="connsiteY0" fmla="*/ 4517 h 856565"/>
                <a:gd name="connsiteX1" fmla="*/ 89757 w 1452942"/>
                <a:gd name="connsiteY1" fmla="*/ 15737 h 856565"/>
                <a:gd name="connsiteX2" fmla="*/ 129026 w 1452942"/>
                <a:gd name="connsiteY2" fmla="*/ 133543 h 856565"/>
                <a:gd name="connsiteX3" fmla="*/ 112196 w 1452942"/>
                <a:gd name="connsiteY3" fmla="*/ 301838 h 856565"/>
                <a:gd name="connsiteX4" fmla="*/ 207563 w 1452942"/>
                <a:gd name="connsiteY4" fmla="*/ 492571 h 856565"/>
                <a:gd name="connsiteX5" fmla="*/ 342199 w 1452942"/>
                <a:gd name="connsiteY5" fmla="*/ 638427 h 856565"/>
                <a:gd name="connsiteX6" fmla="*/ 437566 w 1452942"/>
                <a:gd name="connsiteY6" fmla="*/ 834770 h 856565"/>
                <a:gd name="connsiteX7" fmla="*/ 617080 w 1452942"/>
                <a:gd name="connsiteY7" fmla="*/ 840380 h 856565"/>
                <a:gd name="connsiteX8" fmla="*/ 824643 w 1452942"/>
                <a:gd name="connsiteY8" fmla="*/ 733793 h 856565"/>
                <a:gd name="connsiteX9" fmla="*/ 1054645 w 1452942"/>
                <a:gd name="connsiteY9" fmla="*/ 823551 h 856565"/>
                <a:gd name="connsiteX10" fmla="*/ 1452942 w 1452942"/>
                <a:gd name="connsiteY10" fmla="*/ 694525 h 856565"/>
                <a:gd name="connsiteX0" fmla="*/ 0 w 1452942"/>
                <a:gd name="connsiteY0" fmla="*/ 4517 h 856565"/>
                <a:gd name="connsiteX1" fmla="*/ 89757 w 1452942"/>
                <a:gd name="connsiteY1" fmla="*/ 15737 h 856565"/>
                <a:gd name="connsiteX2" fmla="*/ 129026 w 1452942"/>
                <a:gd name="connsiteY2" fmla="*/ 133543 h 856565"/>
                <a:gd name="connsiteX3" fmla="*/ 153931 w 1452942"/>
                <a:gd name="connsiteY3" fmla="*/ 301838 h 856565"/>
                <a:gd name="connsiteX4" fmla="*/ 207563 w 1452942"/>
                <a:gd name="connsiteY4" fmla="*/ 492571 h 856565"/>
                <a:gd name="connsiteX5" fmla="*/ 342199 w 1452942"/>
                <a:gd name="connsiteY5" fmla="*/ 638427 h 856565"/>
                <a:gd name="connsiteX6" fmla="*/ 437566 w 1452942"/>
                <a:gd name="connsiteY6" fmla="*/ 834770 h 856565"/>
                <a:gd name="connsiteX7" fmla="*/ 617080 w 1452942"/>
                <a:gd name="connsiteY7" fmla="*/ 840380 h 856565"/>
                <a:gd name="connsiteX8" fmla="*/ 824643 w 1452942"/>
                <a:gd name="connsiteY8" fmla="*/ 733793 h 856565"/>
                <a:gd name="connsiteX9" fmla="*/ 1054645 w 1452942"/>
                <a:gd name="connsiteY9" fmla="*/ 823551 h 856565"/>
                <a:gd name="connsiteX10" fmla="*/ 1452942 w 1452942"/>
                <a:gd name="connsiteY10" fmla="*/ 694525 h 856565"/>
                <a:gd name="connsiteX0" fmla="*/ 0 w 1543366"/>
                <a:gd name="connsiteY0" fmla="*/ 72791 h 841370"/>
                <a:gd name="connsiteX1" fmla="*/ 180181 w 1543366"/>
                <a:gd name="connsiteY1" fmla="*/ 542 h 841370"/>
                <a:gd name="connsiteX2" fmla="*/ 219450 w 1543366"/>
                <a:gd name="connsiteY2" fmla="*/ 118348 h 841370"/>
                <a:gd name="connsiteX3" fmla="*/ 244355 w 1543366"/>
                <a:gd name="connsiteY3" fmla="*/ 286643 h 841370"/>
                <a:gd name="connsiteX4" fmla="*/ 297987 w 1543366"/>
                <a:gd name="connsiteY4" fmla="*/ 477376 h 841370"/>
                <a:gd name="connsiteX5" fmla="*/ 432623 w 1543366"/>
                <a:gd name="connsiteY5" fmla="*/ 623232 h 841370"/>
                <a:gd name="connsiteX6" fmla="*/ 527990 w 1543366"/>
                <a:gd name="connsiteY6" fmla="*/ 819575 h 841370"/>
                <a:gd name="connsiteX7" fmla="*/ 707504 w 1543366"/>
                <a:gd name="connsiteY7" fmla="*/ 825185 h 841370"/>
                <a:gd name="connsiteX8" fmla="*/ 915067 w 1543366"/>
                <a:gd name="connsiteY8" fmla="*/ 718598 h 841370"/>
                <a:gd name="connsiteX9" fmla="*/ 1145069 w 1543366"/>
                <a:gd name="connsiteY9" fmla="*/ 808356 h 841370"/>
                <a:gd name="connsiteX10" fmla="*/ 1543366 w 1543366"/>
                <a:gd name="connsiteY10" fmla="*/ 679330 h 841370"/>
                <a:gd name="connsiteX0" fmla="*/ 0 w 1543366"/>
                <a:gd name="connsiteY0" fmla="*/ 79704 h 848283"/>
                <a:gd name="connsiteX1" fmla="*/ 110623 w 1543366"/>
                <a:gd name="connsiteY1" fmla="*/ 498 h 848283"/>
                <a:gd name="connsiteX2" fmla="*/ 219450 w 1543366"/>
                <a:gd name="connsiteY2" fmla="*/ 125261 h 848283"/>
                <a:gd name="connsiteX3" fmla="*/ 244355 w 1543366"/>
                <a:gd name="connsiteY3" fmla="*/ 293556 h 848283"/>
                <a:gd name="connsiteX4" fmla="*/ 297987 w 1543366"/>
                <a:gd name="connsiteY4" fmla="*/ 484289 h 848283"/>
                <a:gd name="connsiteX5" fmla="*/ 432623 w 1543366"/>
                <a:gd name="connsiteY5" fmla="*/ 630145 h 848283"/>
                <a:gd name="connsiteX6" fmla="*/ 527990 w 1543366"/>
                <a:gd name="connsiteY6" fmla="*/ 826488 h 848283"/>
                <a:gd name="connsiteX7" fmla="*/ 707504 w 1543366"/>
                <a:gd name="connsiteY7" fmla="*/ 832098 h 848283"/>
                <a:gd name="connsiteX8" fmla="*/ 915067 w 1543366"/>
                <a:gd name="connsiteY8" fmla="*/ 725511 h 848283"/>
                <a:gd name="connsiteX9" fmla="*/ 1145069 w 1543366"/>
                <a:gd name="connsiteY9" fmla="*/ 815269 h 848283"/>
                <a:gd name="connsiteX10" fmla="*/ 1543366 w 1543366"/>
                <a:gd name="connsiteY10" fmla="*/ 686243 h 848283"/>
                <a:gd name="connsiteX0" fmla="*/ 0 w 1543366"/>
                <a:gd name="connsiteY0" fmla="*/ 79853 h 848432"/>
                <a:gd name="connsiteX1" fmla="*/ 110623 w 1543366"/>
                <a:gd name="connsiteY1" fmla="*/ 647 h 848432"/>
                <a:gd name="connsiteX2" fmla="*/ 205538 w 1543366"/>
                <a:gd name="connsiteY2" fmla="*/ 132366 h 848432"/>
                <a:gd name="connsiteX3" fmla="*/ 244355 w 1543366"/>
                <a:gd name="connsiteY3" fmla="*/ 293705 h 848432"/>
                <a:gd name="connsiteX4" fmla="*/ 297987 w 1543366"/>
                <a:gd name="connsiteY4" fmla="*/ 484438 h 848432"/>
                <a:gd name="connsiteX5" fmla="*/ 432623 w 1543366"/>
                <a:gd name="connsiteY5" fmla="*/ 630294 h 848432"/>
                <a:gd name="connsiteX6" fmla="*/ 527990 w 1543366"/>
                <a:gd name="connsiteY6" fmla="*/ 826637 h 848432"/>
                <a:gd name="connsiteX7" fmla="*/ 707504 w 1543366"/>
                <a:gd name="connsiteY7" fmla="*/ 832247 h 848432"/>
                <a:gd name="connsiteX8" fmla="*/ 915067 w 1543366"/>
                <a:gd name="connsiteY8" fmla="*/ 725660 h 848432"/>
                <a:gd name="connsiteX9" fmla="*/ 1145069 w 1543366"/>
                <a:gd name="connsiteY9" fmla="*/ 815418 h 848432"/>
                <a:gd name="connsiteX10" fmla="*/ 1543366 w 1543366"/>
                <a:gd name="connsiteY10" fmla="*/ 686392 h 848432"/>
                <a:gd name="connsiteX0" fmla="*/ 0 w 1543366"/>
                <a:gd name="connsiteY0" fmla="*/ 79853 h 848432"/>
                <a:gd name="connsiteX1" fmla="*/ 110623 w 1543366"/>
                <a:gd name="connsiteY1" fmla="*/ 647 h 848432"/>
                <a:gd name="connsiteX2" fmla="*/ 205538 w 1543366"/>
                <a:gd name="connsiteY2" fmla="*/ 132366 h 848432"/>
                <a:gd name="connsiteX3" fmla="*/ 244355 w 1543366"/>
                <a:gd name="connsiteY3" fmla="*/ 293705 h 848432"/>
                <a:gd name="connsiteX4" fmla="*/ 318855 w 1543366"/>
                <a:gd name="connsiteY4" fmla="*/ 470526 h 848432"/>
                <a:gd name="connsiteX5" fmla="*/ 432623 w 1543366"/>
                <a:gd name="connsiteY5" fmla="*/ 630294 h 848432"/>
                <a:gd name="connsiteX6" fmla="*/ 527990 w 1543366"/>
                <a:gd name="connsiteY6" fmla="*/ 826637 h 848432"/>
                <a:gd name="connsiteX7" fmla="*/ 707504 w 1543366"/>
                <a:gd name="connsiteY7" fmla="*/ 832247 h 848432"/>
                <a:gd name="connsiteX8" fmla="*/ 915067 w 1543366"/>
                <a:gd name="connsiteY8" fmla="*/ 725660 h 848432"/>
                <a:gd name="connsiteX9" fmla="*/ 1145069 w 1543366"/>
                <a:gd name="connsiteY9" fmla="*/ 815418 h 848432"/>
                <a:gd name="connsiteX10" fmla="*/ 1543366 w 1543366"/>
                <a:gd name="connsiteY10" fmla="*/ 686392 h 848432"/>
                <a:gd name="connsiteX0" fmla="*/ 0 w 1543366"/>
                <a:gd name="connsiteY0" fmla="*/ 79853 h 848432"/>
                <a:gd name="connsiteX1" fmla="*/ 110623 w 1543366"/>
                <a:gd name="connsiteY1" fmla="*/ 647 h 848432"/>
                <a:gd name="connsiteX2" fmla="*/ 205538 w 1543366"/>
                <a:gd name="connsiteY2" fmla="*/ 132366 h 848432"/>
                <a:gd name="connsiteX3" fmla="*/ 244355 w 1543366"/>
                <a:gd name="connsiteY3" fmla="*/ 293705 h 848432"/>
                <a:gd name="connsiteX4" fmla="*/ 318855 w 1543366"/>
                <a:gd name="connsiteY4" fmla="*/ 470526 h 848432"/>
                <a:gd name="connsiteX5" fmla="*/ 432623 w 1543366"/>
                <a:gd name="connsiteY5" fmla="*/ 630294 h 848432"/>
                <a:gd name="connsiteX6" fmla="*/ 527990 w 1543366"/>
                <a:gd name="connsiteY6" fmla="*/ 826637 h 848432"/>
                <a:gd name="connsiteX7" fmla="*/ 707504 w 1543366"/>
                <a:gd name="connsiteY7" fmla="*/ 832247 h 848432"/>
                <a:gd name="connsiteX8" fmla="*/ 915067 w 1543366"/>
                <a:gd name="connsiteY8" fmla="*/ 725660 h 848432"/>
                <a:gd name="connsiteX9" fmla="*/ 1145069 w 1543366"/>
                <a:gd name="connsiteY9" fmla="*/ 815418 h 848432"/>
                <a:gd name="connsiteX10" fmla="*/ 1543366 w 1543366"/>
                <a:gd name="connsiteY10" fmla="*/ 686392 h 84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3366" h="848432">
                  <a:moveTo>
                    <a:pt x="0" y="79853"/>
                  </a:moveTo>
                  <a:cubicBezTo>
                    <a:pt x="34126" y="74711"/>
                    <a:pt x="76367" y="-8105"/>
                    <a:pt x="110623" y="647"/>
                  </a:cubicBezTo>
                  <a:cubicBezTo>
                    <a:pt x="144879" y="9399"/>
                    <a:pt x="183249" y="83523"/>
                    <a:pt x="205538" y="132366"/>
                  </a:cubicBezTo>
                  <a:cubicBezTo>
                    <a:pt x="227827" y="181209"/>
                    <a:pt x="225469" y="237345"/>
                    <a:pt x="244355" y="293705"/>
                  </a:cubicBezTo>
                  <a:cubicBezTo>
                    <a:pt x="263241" y="350065"/>
                    <a:pt x="273565" y="428339"/>
                    <a:pt x="318855" y="470526"/>
                  </a:cubicBezTo>
                  <a:cubicBezTo>
                    <a:pt x="364145" y="512713"/>
                    <a:pt x="397767" y="570942"/>
                    <a:pt x="432623" y="630294"/>
                  </a:cubicBezTo>
                  <a:cubicBezTo>
                    <a:pt x="467479" y="689646"/>
                    <a:pt x="482177" y="792978"/>
                    <a:pt x="527990" y="826637"/>
                  </a:cubicBezTo>
                  <a:cubicBezTo>
                    <a:pt x="573804" y="860296"/>
                    <a:pt x="642991" y="849076"/>
                    <a:pt x="707504" y="832247"/>
                  </a:cubicBezTo>
                  <a:cubicBezTo>
                    <a:pt x="772017" y="815418"/>
                    <a:pt x="842140" y="728465"/>
                    <a:pt x="915067" y="725660"/>
                  </a:cubicBezTo>
                  <a:cubicBezTo>
                    <a:pt x="987994" y="722855"/>
                    <a:pt x="1040353" y="821963"/>
                    <a:pt x="1145069" y="815418"/>
                  </a:cubicBezTo>
                  <a:cubicBezTo>
                    <a:pt x="1249785" y="808873"/>
                    <a:pt x="1396575" y="747632"/>
                    <a:pt x="1543366" y="686392"/>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D0EC095E-C236-DBCF-50E2-2428C0935137}"/>
                </a:ext>
              </a:extLst>
            </p:cNvPr>
            <p:cNvSpPr/>
            <p:nvPr/>
          </p:nvSpPr>
          <p:spPr>
            <a:xfrm>
              <a:off x="1433620" y="4089803"/>
              <a:ext cx="547991" cy="145616"/>
            </a:xfrm>
            <a:custGeom>
              <a:avLst/>
              <a:gdLst>
                <a:gd name="connsiteX0" fmla="*/ 13036 w 893777"/>
                <a:gd name="connsiteY0" fmla="*/ 163160 h 292186"/>
                <a:gd name="connsiteX1" fmla="*/ 1816 w 893777"/>
                <a:gd name="connsiteY1" fmla="*/ 73403 h 292186"/>
                <a:gd name="connsiteX2" fmla="*/ 46695 w 893777"/>
                <a:gd name="connsiteY2" fmla="*/ 475 h 292186"/>
                <a:gd name="connsiteX3" fmla="*/ 271087 w 893777"/>
                <a:gd name="connsiteY3" fmla="*/ 45354 h 292186"/>
                <a:gd name="connsiteX4" fmla="*/ 405723 w 893777"/>
                <a:gd name="connsiteY4" fmla="*/ 112672 h 292186"/>
                <a:gd name="connsiteX5" fmla="*/ 506700 w 893777"/>
                <a:gd name="connsiteY5" fmla="*/ 163160 h 292186"/>
                <a:gd name="connsiteX6" fmla="*/ 674994 w 893777"/>
                <a:gd name="connsiteY6" fmla="*/ 123891 h 292186"/>
                <a:gd name="connsiteX7" fmla="*/ 809630 w 893777"/>
                <a:gd name="connsiteY7" fmla="*/ 208039 h 292186"/>
                <a:gd name="connsiteX8" fmla="*/ 893777 w 893777"/>
                <a:gd name="connsiteY8" fmla="*/ 292186 h 292186"/>
                <a:gd name="connsiteX0" fmla="*/ 13036 w 893777"/>
                <a:gd name="connsiteY0" fmla="*/ 163160 h 292186"/>
                <a:gd name="connsiteX1" fmla="*/ 1816 w 893777"/>
                <a:gd name="connsiteY1" fmla="*/ 73403 h 292186"/>
                <a:gd name="connsiteX2" fmla="*/ 46695 w 893777"/>
                <a:gd name="connsiteY2" fmla="*/ 475 h 292186"/>
                <a:gd name="connsiteX3" fmla="*/ 271087 w 893777"/>
                <a:gd name="connsiteY3" fmla="*/ 45354 h 292186"/>
                <a:gd name="connsiteX4" fmla="*/ 405723 w 893777"/>
                <a:gd name="connsiteY4" fmla="*/ 112672 h 292186"/>
                <a:gd name="connsiteX5" fmla="*/ 506700 w 893777"/>
                <a:gd name="connsiteY5" fmla="*/ 163160 h 292186"/>
                <a:gd name="connsiteX6" fmla="*/ 674994 w 893777"/>
                <a:gd name="connsiteY6" fmla="*/ 123891 h 292186"/>
                <a:gd name="connsiteX7" fmla="*/ 800356 w 893777"/>
                <a:gd name="connsiteY7" fmla="*/ 212676 h 292186"/>
                <a:gd name="connsiteX8" fmla="*/ 893777 w 893777"/>
                <a:gd name="connsiteY8" fmla="*/ 292186 h 292186"/>
                <a:gd name="connsiteX0" fmla="*/ 13036 w 916963"/>
                <a:gd name="connsiteY0" fmla="*/ 163160 h 245814"/>
                <a:gd name="connsiteX1" fmla="*/ 1816 w 916963"/>
                <a:gd name="connsiteY1" fmla="*/ 73403 h 245814"/>
                <a:gd name="connsiteX2" fmla="*/ 46695 w 916963"/>
                <a:gd name="connsiteY2" fmla="*/ 475 h 245814"/>
                <a:gd name="connsiteX3" fmla="*/ 271087 w 916963"/>
                <a:gd name="connsiteY3" fmla="*/ 45354 h 245814"/>
                <a:gd name="connsiteX4" fmla="*/ 405723 w 916963"/>
                <a:gd name="connsiteY4" fmla="*/ 112672 h 245814"/>
                <a:gd name="connsiteX5" fmla="*/ 506700 w 916963"/>
                <a:gd name="connsiteY5" fmla="*/ 163160 h 245814"/>
                <a:gd name="connsiteX6" fmla="*/ 674994 w 916963"/>
                <a:gd name="connsiteY6" fmla="*/ 123891 h 245814"/>
                <a:gd name="connsiteX7" fmla="*/ 800356 w 916963"/>
                <a:gd name="connsiteY7" fmla="*/ 212676 h 245814"/>
                <a:gd name="connsiteX8" fmla="*/ 916963 w 916963"/>
                <a:gd name="connsiteY8" fmla="*/ 245814 h 245814"/>
                <a:gd name="connsiteX0" fmla="*/ 13036 w 800356"/>
                <a:gd name="connsiteY0" fmla="*/ 163160 h 212676"/>
                <a:gd name="connsiteX1" fmla="*/ 1816 w 800356"/>
                <a:gd name="connsiteY1" fmla="*/ 73403 h 212676"/>
                <a:gd name="connsiteX2" fmla="*/ 46695 w 800356"/>
                <a:gd name="connsiteY2" fmla="*/ 475 h 212676"/>
                <a:gd name="connsiteX3" fmla="*/ 271087 w 800356"/>
                <a:gd name="connsiteY3" fmla="*/ 45354 h 212676"/>
                <a:gd name="connsiteX4" fmla="*/ 405723 w 800356"/>
                <a:gd name="connsiteY4" fmla="*/ 112672 h 212676"/>
                <a:gd name="connsiteX5" fmla="*/ 506700 w 800356"/>
                <a:gd name="connsiteY5" fmla="*/ 163160 h 212676"/>
                <a:gd name="connsiteX6" fmla="*/ 674994 w 800356"/>
                <a:gd name="connsiteY6" fmla="*/ 123891 h 212676"/>
                <a:gd name="connsiteX7" fmla="*/ 800356 w 800356"/>
                <a:gd name="connsiteY7" fmla="*/ 212676 h 2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6" h="212676">
                  <a:moveTo>
                    <a:pt x="13036" y="163160"/>
                  </a:moveTo>
                  <a:cubicBezTo>
                    <a:pt x="4621" y="131838"/>
                    <a:pt x="-3794" y="100517"/>
                    <a:pt x="1816" y="73403"/>
                  </a:cubicBezTo>
                  <a:cubicBezTo>
                    <a:pt x="7426" y="46289"/>
                    <a:pt x="1817" y="5150"/>
                    <a:pt x="46695" y="475"/>
                  </a:cubicBezTo>
                  <a:cubicBezTo>
                    <a:pt x="91573" y="-4200"/>
                    <a:pt x="211249" y="26655"/>
                    <a:pt x="271087" y="45354"/>
                  </a:cubicBezTo>
                  <a:cubicBezTo>
                    <a:pt x="330925" y="64053"/>
                    <a:pt x="405723" y="112672"/>
                    <a:pt x="405723" y="112672"/>
                  </a:cubicBezTo>
                  <a:cubicBezTo>
                    <a:pt x="444992" y="132306"/>
                    <a:pt x="461822" y="161290"/>
                    <a:pt x="506700" y="163160"/>
                  </a:cubicBezTo>
                  <a:cubicBezTo>
                    <a:pt x="551578" y="165030"/>
                    <a:pt x="626051" y="115638"/>
                    <a:pt x="674994" y="123891"/>
                  </a:cubicBezTo>
                  <a:cubicBezTo>
                    <a:pt x="723937" y="132144"/>
                    <a:pt x="763892" y="184627"/>
                    <a:pt x="800356" y="212676"/>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5CCFFB7A-9C97-CBD5-4420-B1515A2FAFBE}"/>
                </a:ext>
              </a:extLst>
            </p:cNvPr>
            <p:cNvSpPr/>
            <p:nvPr/>
          </p:nvSpPr>
          <p:spPr>
            <a:xfrm>
              <a:off x="493830" y="3975056"/>
              <a:ext cx="1519755" cy="405575"/>
            </a:xfrm>
            <a:custGeom>
              <a:avLst/>
              <a:gdLst>
                <a:gd name="connsiteX0" fmla="*/ 0 w 2481651"/>
                <a:gd name="connsiteY0" fmla="*/ 372213 h 611377"/>
                <a:gd name="connsiteX1" fmla="*/ 56098 w 2481651"/>
                <a:gd name="connsiteY1" fmla="*/ 181480 h 611377"/>
                <a:gd name="connsiteX2" fmla="*/ 280491 w 2481651"/>
                <a:gd name="connsiteY2" fmla="*/ 52454 h 611377"/>
                <a:gd name="connsiteX3" fmla="*/ 532933 w 2481651"/>
                <a:gd name="connsiteY3" fmla="*/ 91723 h 611377"/>
                <a:gd name="connsiteX4" fmla="*/ 740496 w 2481651"/>
                <a:gd name="connsiteY4" fmla="*/ 18795 h 611377"/>
                <a:gd name="connsiteX5" fmla="*/ 897571 w 2481651"/>
                <a:gd name="connsiteY5" fmla="*/ 13185 h 611377"/>
                <a:gd name="connsiteX6" fmla="*/ 1015377 w 2481651"/>
                <a:gd name="connsiteY6" fmla="*/ 175870 h 611377"/>
                <a:gd name="connsiteX7" fmla="*/ 1054645 w 2481651"/>
                <a:gd name="connsiteY7" fmla="*/ 433921 h 611377"/>
                <a:gd name="connsiteX8" fmla="*/ 1222940 w 2481651"/>
                <a:gd name="connsiteY8" fmla="*/ 557337 h 611377"/>
                <a:gd name="connsiteX9" fmla="*/ 1408064 w 2481651"/>
                <a:gd name="connsiteY9" fmla="*/ 562947 h 611377"/>
                <a:gd name="connsiteX10" fmla="*/ 1727823 w 2481651"/>
                <a:gd name="connsiteY10" fmla="*/ 607826 h 611377"/>
                <a:gd name="connsiteX11" fmla="*/ 1901728 w 2481651"/>
                <a:gd name="connsiteY11" fmla="*/ 456361 h 611377"/>
                <a:gd name="connsiteX12" fmla="*/ 2064412 w 2481651"/>
                <a:gd name="connsiteY12" fmla="*/ 417092 h 611377"/>
                <a:gd name="connsiteX13" fmla="*/ 2260756 w 2481651"/>
                <a:gd name="connsiteY13" fmla="*/ 518069 h 611377"/>
                <a:gd name="connsiteX14" fmla="*/ 2401001 w 2481651"/>
                <a:gd name="connsiteY14" fmla="*/ 540508 h 611377"/>
                <a:gd name="connsiteX15" fmla="*/ 2479539 w 2481651"/>
                <a:gd name="connsiteY15" fmla="*/ 512459 h 611377"/>
                <a:gd name="connsiteX16" fmla="*/ 2451490 w 2481651"/>
                <a:gd name="connsiteY16" fmla="*/ 344164 h 611377"/>
                <a:gd name="connsiteX0" fmla="*/ 0 w 2481651"/>
                <a:gd name="connsiteY0" fmla="*/ 370097 h 609261"/>
                <a:gd name="connsiteX1" fmla="*/ 56098 w 2481651"/>
                <a:gd name="connsiteY1" fmla="*/ 179364 h 609261"/>
                <a:gd name="connsiteX2" fmla="*/ 280491 w 2481651"/>
                <a:gd name="connsiteY2" fmla="*/ 50338 h 609261"/>
                <a:gd name="connsiteX3" fmla="*/ 539890 w 2481651"/>
                <a:gd name="connsiteY3" fmla="*/ 33961 h 609261"/>
                <a:gd name="connsiteX4" fmla="*/ 740496 w 2481651"/>
                <a:gd name="connsiteY4" fmla="*/ 16679 h 609261"/>
                <a:gd name="connsiteX5" fmla="*/ 897571 w 2481651"/>
                <a:gd name="connsiteY5" fmla="*/ 11069 h 609261"/>
                <a:gd name="connsiteX6" fmla="*/ 1015377 w 2481651"/>
                <a:gd name="connsiteY6" fmla="*/ 173754 h 609261"/>
                <a:gd name="connsiteX7" fmla="*/ 1054645 w 2481651"/>
                <a:gd name="connsiteY7" fmla="*/ 431805 h 609261"/>
                <a:gd name="connsiteX8" fmla="*/ 1222940 w 2481651"/>
                <a:gd name="connsiteY8" fmla="*/ 555221 h 609261"/>
                <a:gd name="connsiteX9" fmla="*/ 1408064 w 2481651"/>
                <a:gd name="connsiteY9" fmla="*/ 560831 h 609261"/>
                <a:gd name="connsiteX10" fmla="*/ 1727823 w 2481651"/>
                <a:gd name="connsiteY10" fmla="*/ 605710 h 609261"/>
                <a:gd name="connsiteX11" fmla="*/ 1901728 w 2481651"/>
                <a:gd name="connsiteY11" fmla="*/ 454245 h 609261"/>
                <a:gd name="connsiteX12" fmla="*/ 2064412 w 2481651"/>
                <a:gd name="connsiteY12" fmla="*/ 414976 h 609261"/>
                <a:gd name="connsiteX13" fmla="*/ 2260756 w 2481651"/>
                <a:gd name="connsiteY13" fmla="*/ 515953 h 609261"/>
                <a:gd name="connsiteX14" fmla="*/ 2401001 w 2481651"/>
                <a:gd name="connsiteY14" fmla="*/ 538392 h 609261"/>
                <a:gd name="connsiteX15" fmla="*/ 2479539 w 2481651"/>
                <a:gd name="connsiteY15" fmla="*/ 510343 h 609261"/>
                <a:gd name="connsiteX16" fmla="*/ 2451490 w 2481651"/>
                <a:gd name="connsiteY16" fmla="*/ 342048 h 609261"/>
                <a:gd name="connsiteX0" fmla="*/ 0 w 2481651"/>
                <a:gd name="connsiteY0" fmla="*/ 370332 h 609496"/>
                <a:gd name="connsiteX1" fmla="*/ 56098 w 2481651"/>
                <a:gd name="connsiteY1" fmla="*/ 179599 h 609496"/>
                <a:gd name="connsiteX2" fmla="*/ 280491 w 2481651"/>
                <a:gd name="connsiteY2" fmla="*/ 50573 h 609496"/>
                <a:gd name="connsiteX3" fmla="*/ 519022 w 2481651"/>
                <a:gd name="connsiteY3" fmla="*/ 41152 h 609496"/>
                <a:gd name="connsiteX4" fmla="*/ 740496 w 2481651"/>
                <a:gd name="connsiteY4" fmla="*/ 16914 h 609496"/>
                <a:gd name="connsiteX5" fmla="*/ 897571 w 2481651"/>
                <a:gd name="connsiteY5" fmla="*/ 11304 h 609496"/>
                <a:gd name="connsiteX6" fmla="*/ 1015377 w 2481651"/>
                <a:gd name="connsiteY6" fmla="*/ 173989 h 609496"/>
                <a:gd name="connsiteX7" fmla="*/ 1054645 w 2481651"/>
                <a:gd name="connsiteY7" fmla="*/ 432040 h 609496"/>
                <a:gd name="connsiteX8" fmla="*/ 1222940 w 2481651"/>
                <a:gd name="connsiteY8" fmla="*/ 555456 h 609496"/>
                <a:gd name="connsiteX9" fmla="*/ 1408064 w 2481651"/>
                <a:gd name="connsiteY9" fmla="*/ 561066 h 609496"/>
                <a:gd name="connsiteX10" fmla="*/ 1727823 w 2481651"/>
                <a:gd name="connsiteY10" fmla="*/ 605945 h 609496"/>
                <a:gd name="connsiteX11" fmla="*/ 1901728 w 2481651"/>
                <a:gd name="connsiteY11" fmla="*/ 454480 h 609496"/>
                <a:gd name="connsiteX12" fmla="*/ 2064412 w 2481651"/>
                <a:gd name="connsiteY12" fmla="*/ 415211 h 609496"/>
                <a:gd name="connsiteX13" fmla="*/ 2260756 w 2481651"/>
                <a:gd name="connsiteY13" fmla="*/ 516188 h 609496"/>
                <a:gd name="connsiteX14" fmla="*/ 2401001 w 2481651"/>
                <a:gd name="connsiteY14" fmla="*/ 538627 h 609496"/>
                <a:gd name="connsiteX15" fmla="*/ 2479539 w 2481651"/>
                <a:gd name="connsiteY15" fmla="*/ 510578 h 609496"/>
                <a:gd name="connsiteX16" fmla="*/ 2451490 w 2481651"/>
                <a:gd name="connsiteY16" fmla="*/ 342283 h 609496"/>
                <a:gd name="connsiteX0" fmla="*/ 0 w 2481651"/>
                <a:gd name="connsiteY0" fmla="*/ 370332 h 609496"/>
                <a:gd name="connsiteX1" fmla="*/ 56098 w 2481651"/>
                <a:gd name="connsiteY1" fmla="*/ 179599 h 609496"/>
                <a:gd name="connsiteX2" fmla="*/ 238757 w 2481651"/>
                <a:gd name="connsiteY2" fmla="*/ 64485 h 609496"/>
                <a:gd name="connsiteX3" fmla="*/ 519022 w 2481651"/>
                <a:gd name="connsiteY3" fmla="*/ 41152 h 609496"/>
                <a:gd name="connsiteX4" fmla="*/ 740496 w 2481651"/>
                <a:gd name="connsiteY4" fmla="*/ 16914 h 609496"/>
                <a:gd name="connsiteX5" fmla="*/ 897571 w 2481651"/>
                <a:gd name="connsiteY5" fmla="*/ 11304 h 609496"/>
                <a:gd name="connsiteX6" fmla="*/ 1015377 w 2481651"/>
                <a:gd name="connsiteY6" fmla="*/ 173989 h 609496"/>
                <a:gd name="connsiteX7" fmla="*/ 1054645 w 2481651"/>
                <a:gd name="connsiteY7" fmla="*/ 432040 h 609496"/>
                <a:gd name="connsiteX8" fmla="*/ 1222940 w 2481651"/>
                <a:gd name="connsiteY8" fmla="*/ 555456 h 609496"/>
                <a:gd name="connsiteX9" fmla="*/ 1408064 w 2481651"/>
                <a:gd name="connsiteY9" fmla="*/ 561066 h 609496"/>
                <a:gd name="connsiteX10" fmla="*/ 1727823 w 2481651"/>
                <a:gd name="connsiteY10" fmla="*/ 605945 h 609496"/>
                <a:gd name="connsiteX11" fmla="*/ 1901728 w 2481651"/>
                <a:gd name="connsiteY11" fmla="*/ 454480 h 609496"/>
                <a:gd name="connsiteX12" fmla="*/ 2064412 w 2481651"/>
                <a:gd name="connsiteY12" fmla="*/ 415211 h 609496"/>
                <a:gd name="connsiteX13" fmla="*/ 2260756 w 2481651"/>
                <a:gd name="connsiteY13" fmla="*/ 516188 h 609496"/>
                <a:gd name="connsiteX14" fmla="*/ 2401001 w 2481651"/>
                <a:gd name="connsiteY14" fmla="*/ 538627 h 609496"/>
                <a:gd name="connsiteX15" fmla="*/ 2479539 w 2481651"/>
                <a:gd name="connsiteY15" fmla="*/ 510578 h 609496"/>
                <a:gd name="connsiteX16" fmla="*/ 2451490 w 2481651"/>
                <a:gd name="connsiteY16" fmla="*/ 342283 h 609496"/>
                <a:gd name="connsiteX0" fmla="*/ 0 w 2481651"/>
                <a:gd name="connsiteY0" fmla="*/ 369868 h 609032"/>
                <a:gd name="connsiteX1" fmla="*/ 56098 w 2481651"/>
                <a:gd name="connsiteY1" fmla="*/ 179135 h 609032"/>
                <a:gd name="connsiteX2" fmla="*/ 238757 w 2481651"/>
                <a:gd name="connsiteY2" fmla="*/ 64021 h 609032"/>
                <a:gd name="connsiteX3" fmla="*/ 539890 w 2481651"/>
                <a:gd name="connsiteY3" fmla="*/ 26776 h 609032"/>
                <a:gd name="connsiteX4" fmla="*/ 740496 w 2481651"/>
                <a:gd name="connsiteY4" fmla="*/ 16450 h 609032"/>
                <a:gd name="connsiteX5" fmla="*/ 897571 w 2481651"/>
                <a:gd name="connsiteY5" fmla="*/ 10840 h 609032"/>
                <a:gd name="connsiteX6" fmla="*/ 1015377 w 2481651"/>
                <a:gd name="connsiteY6" fmla="*/ 173525 h 609032"/>
                <a:gd name="connsiteX7" fmla="*/ 1054645 w 2481651"/>
                <a:gd name="connsiteY7" fmla="*/ 431576 h 609032"/>
                <a:gd name="connsiteX8" fmla="*/ 1222940 w 2481651"/>
                <a:gd name="connsiteY8" fmla="*/ 554992 h 609032"/>
                <a:gd name="connsiteX9" fmla="*/ 1408064 w 2481651"/>
                <a:gd name="connsiteY9" fmla="*/ 560602 h 609032"/>
                <a:gd name="connsiteX10" fmla="*/ 1727823 w 2481651"/>
                <a:gd name="connsiteY10" fmla="*/ 605481 h 609032"/>
                <a:gd name="connsiteX11" fmla="*/ 1901728 w 2481651"/>
                <a:gd name="connsiteY11" fmla="*/ 454016 h 609032"/>
                <a:gd name="connsiteX12" fmla="*/ 2064412 w 2481651"/>
                <a:gd name="connsiteY12" fmla="*/ 414747 h 609032"/>
                <a:gd name="connsiteX13" fmla="*/ 2260756 w 2481651"/>
                <a:gd name="connsiteY13" fmla="*/ 515724 h 609032"/>
                <a:gd name="connsiteX14" fmla="*/ 2401001 w 2481651"/>
                <a:gd name="connsiteY14" fmla="*/ 538163 h 609032"/>
                <a:gd name="connsiteX15" fmla="*/ 2479539 w 2481651"/>
                <a:gd name="connsiteY15" fmla="*/ 510114 h 609032"/>
                <a:gd name="connsiteX16" fmla="*/ 2451490 w 2481651"/>
                <a:gd name="connsiteY16" fmla="*/ 341819 h 609032"/>
                <a:gd name="connsiteX0" fmla="*/ 0 w 2479863"/>
                <a:gd name="connsiteY0" fmla="*/ 369867 h 609031"/>
                <a:gd name="connsiteX1" fmla="*/ 56098 w 2479863"/>
                <a:gd name="connsiteY1" fmla="*/ 179134 h 609031"/>
                <a:gd name="connsiteX2" fmla="*/ 238757 w 2479863"/>
                <a:gd name="connsiteY2" fmla="*/ 64020 h 609031"/>
                <a:gd name="connsiteX3" fmla="*/ 539890 w 2479863"/>
                <a:gd name="connsiteY3" fmla="*/ 26775 h 609031"/>
                <a:gd name="connsiteX4" fmla="*/ 740496 w 2479863"/>
                <a:gd name="connsiteY4" fmla="*/ 16449 h 609031"/>
                <a:gd name="connsiteX5" fmla="*/ 897571 w 2479863"/>
                <a:gd name="connsiteY5" fmla="*/ 10839 h 609031"/>
                <a:gd name="connsiteX6" fmla="*/ 1015377 w 2479863"/>
                <a:gd name="connsiteY6" fmla="*/ 173524 h 609031"/>
                <a:gd name="connsiteX7" fmla="*/ 1054645 w 2479863"/>
                <a:gd name="connsiteY7" fmla="*/ 431575 h 609031"/>
                <a:gd name="connsiteX8" fmla="*/ 1222940 w 2479863"/>
                <a:gd name="connsiteY8" fmla="*/ 554991 h 609031"/>
                <a:gd name="connsiteX9" fmla="*/ 1408064 w 2479863"/>
                <a:gd name="connsiteY9" fmla="*/ 560601 h 609031"/>
                <a:gd name="connsiteX10" fmla="*/ 1727823 w 2479863"/>
                <a:gd name="connsiteY10" fmla="*/ 605480 h 609031"/>
                <a:gd name="connsiteX11" fmla="*/ 1901728 w 2479863"/>
                <a:gd name="connsiteY11" fmla="*/ 454015 h 609031"/>
                <a:gd name="connsiteX12" fmla="*/ 2064412 w 2479863"/>
                <a:gd name="connsiteY12" fmla="*/ 414746 h 609031"/>
                <a:gd name="connsiteX13" fmla="*/ 2260756 w 2479863"/>
                <a:gd name="connsiteY13" fmla="*/ 515723 h 609031"/>
                <a:gd name="connsiteX14" fmla="*/ 2401001 w 2479863"/>
                <a:gd name="connsiteY14" fmla="*/ 538162 h 609031"/>
                <a:gd name="connsiteX15" fmla="*/ 2479539 w 2479863"/>
                <a:gd name="connsiteY15" fmla="*/ 510113 h 609031"/>
                <a:gd name="connsiteX16" fmla="*/ 2312374 w 2479863"/>
                <a:gd name="connsiteY16" fmla="*/ 388190 h 609031"/>
                <a:gd name="connsiteX0" fmla="*/ 0 w 2479930"/>
                <a:gd name="connsiteY0" fmla="*/ 369867 h 609031"/>
                <a:gd name="connsiteX1" fmla="*/ 56098 w 2479930"/>
                <a:gd name="connsiteY1" fmla="*/ 179134 h 609031"/>
                <a:gd name="connsiteX2" fmla="*/ 238757 w 2479930"/>
                <a:gd name="connsiteY2" fmla="*/ 64020 h 609031"/>
                <a:gd name="connsiteX3" fmla="*/ 539890 w 2479930"/>
                <a:gd name="connsiteY3" fmla="*/ 26775 h 609031"/>
                <a:gd name="connsiteX4" fmla="*/ 740496 w 2479930"/>
                <a:gd name="connsiteY4" fmla="*/ 16449 h 609031"/>
                <a:gd name="connsiteX5" fmla="*/ 897571 w 2479930"/>
                <a:gd name="connsiteY5" fmla="*/ 10839 h 609031"/>
                <a:gd name="connsiteX6" fmla="*/ 1015377 w 2479930"/>
                <a:gd name="connsiteY6" fmla="*/ 173524 h 609031"/>
                <a:gd name="connsiteX7" fmla="*/ 1054645 w 2479930"/>
                <a:gd name="connsiteY7" fmla="*/ 431575 h 609031"/>
                <a:gd name="connsiteX8" fmla="*/ 1222940 w 2479930"/>
                <a:gd name="connsiteY8" fmla="*/ 554991 h 609031"/>
                <a:gd name="connsiteX9" fmla="*/ 1408064 w 2479930"/>
                <a:gd name="connsiteY9" fmla="*/ 560601 h 609031"/>
                <a:gd name="connsiteX10" fmla="*/ 1727823 w 2479930"/>
                <a:gd name="connsiteY10" fmla="*/ 605480 h 609031"/>
                <a:gd name="connsiteX11" fmla="*/ 1901728 w 2479930"/>
                <a:gd name="connsiteY11" fmla="*/ 454015 h 609031"/>
                <a:gd name="connsiteX12" fmla="*/ 2064412 w 2479930"/>
                <a:gd name="connsiteY12" fmla="*/ 414746 h 609031"/>
                <a:gd name="connsiteX13" fmla="*/ 2260756 w 2479930"/>
                <a:gd name="connsiteY13" fmla="*/ 515723 h 609031"/>
                <a:gd name="connsiteX14" fmla="*/ 2401001 w 2479930"/>
                <a:gd name="connsiteY14" fmla="*/ 538162 h 609031"/>
                <a:gd name="connsiteX15" fmla="*/ 2479539 w 2479930"/>
                <a:gd name="connsiteY15" fmla="*/ 510113 h 609031"/>
                <a:gd name="connsiteX16" fmla="*/ 2312374 w 2479930"/>
                <a:gd name="connsiteY16" fmla="*/ 388190 h 609031"/>
                <a:gd name="connsiteX0" fmla="*/ 0 w 2479930"/>
                <a:gd name="connsiteY0" fmla="*/ 369867 h 609031"/>
                <a:gd name="connsiteX1" fmla="*/ 56098 w 2479930"/>
                <a:gd name="connsiteY1" fmla="*/ 179134 h 609031"/>
                <a:gd name="connsiteX2" fmla="*/ 238757 w 2479930"/>
                <a:gd name="connsiteY2" fmla="*/ 64020 h 609031"/>
                <a:gd name="connsiteX3" fmla="*/ 539890 w 2479930"/>
                <a:gd name="connsiteY3" fmla="*/ 26775 h 609031"/>
                <a:gd name="connsiteX4" fmla="*/ 740496 w 2479930"/>
                <a:gd name="connsiteY4" fmla="*/ 16449 h 609031"/>
                <a:gd name="connsiteX5" fmla="*/ 897571 w 2479930"/>
                <a:gd name="connsiteY5" fmla="*/ 10839 h 609031"/>
                <a:gd name="connsiteX6" fmla="*/ 1015377 w 2479930"/>
                <a:gd name="connsiteY6" fmla="*/ 173524 h 609031"/>
                <a:gd name="connsiteX7" fmla="*/ 1054645 w 2479930"/>
                <a:gd name="connsiteY7" fmla="*/ 431575 h 609031"/>
                <a:gd name="connsiteX8" fmla="*/ 1222940 w 2479930"/>
                <a:gd name="connsiteY8" fmla="*/ 554991 h 609031"/>
                <a:gd name="connsiteX9" fmla="*/ 1408064 w 2479930"/>
                <a:gd name="connsiteY9" fmla="*/ 560601 h 609031"/>
                <a:gd name="connsiteX10" fmla="*/ 1727823 w 2479930"/>
                <a:gd name="connsiteY10" fmla="*/ 605480 h 609031"/>
                <a:gd name="connsiteX11" fmla="*/ 1901728 w 2479930"/>
                <a:gd name="connsiteY11" fmla="*/ 454015 h 609031"/>
                <a:gd name="connsiteX12" fmla="*/ 2064412 w 2479930"/>
                <a:gd name="connsiteY12" fmla="*/ 414746 h 609031"/>
                <a:gd name="connsiteX13" fmla="*/ 2260756 w 2479930"/>
                <a:gd name="connsiteY13" fmla="*/ 515723 h 609031"/>
                <a:gd name="connsiteX14" fmla="*/ 2401001 w 2479930"/>
                <a:gd name="connsiteY14" fmla="*/ 538162 h 609031"/>
                <a:gd name="connsiteX15" fmla="*/ 2479539 w 2479930"/>
                <a:gd name="connsiteY15" fmla="*/ 510113 h 609031"/>
                <a:gd name="connsiteX16" fmla="*/ 2312374 w 2479930"/>
                <a:gd name="connsiteY16" fmla="*/ 406739 h 609031"/>
                <a:gd name="connsiteX0" fmla="*/ 0 w 2479958"/>
                <a:gd name="connsiteY0" fmla="*/ 369867 h 609031"/>
                <a:gd name="connsiteX1" fmla="*/ 56098 w 2479958"/>
                <a:gd name="connsiteY1" fmla="*/ 179134 h 609031"/>
                <a:gd name="connsiteX2" fmla="*/ 238757 w 2479958"/>
                <a:gd name="connsiteY2" fmla="*/ 64020 h 609031"/>
                <a:gd name="connsiteX3" fmla="*/ 539890 w 2479958"/>
                <a:gd name="connsiteY3" fmla="*/ 26775 h 609031"/>
                <a:gd name="connsiteX4" fmla="*/ 740496 w 2479958"/>
                <a:gd name="connsiteY4" fmla="*/ 16449 h 609031"/>
                <a:gd name="connsiteX5" fmla="*/ 897571 w 2479958"/>
                <a:gd name="connsiteY5" fmla="*/ 10839 h 609031"/>
                <a:gd name="connsiteX6" fmla="*/ 1015377 w 2479958"/>
                <a:gd name="connsiteY6" fmla="*/ 173524 h 609031"/>
                <a:gd name="connsiteX7" fmla="*/ 1054645 w 2479958"/>
                <a:gd name="connsiteY7" fmla="*/ 431575 h 609031"/>
                <a:gd name="connsiteX8" fmla="*/ 1222940 w 2479958"/>
                <a:gd name="connsiteY8" fmla="*/ 554991 h 609031"/>
                <a:gd name="connsiteX9" fmla="*/ 1408064 w 2479958"/>
                <a:gd name="connsiteY9" fmla="*/ 560601 h 609031"/>
                <a:gd name="connsiteX10" fmla="*/ 1727823 w 2479958"/>
                <a:gd name="connsiteY10" fmla="*/ 605480 h 609031"/>
                <a:gd name="connsiteX11" fmla="*/ 1901728 w 2479958"/>
                <a:gd name="connsiteY11" fmla="*/ 454015 h 609031"/>
                <a:gd name="connsiteX12" fmla="*/ 2064412 w 2479958"/>
                <a:gd name="connsiteY12" fmla="*/ 414746 h 609031"/>
                <a:gd name="connsiteX13" fmla="*/ 2260756 w 2479958"/>
                <a:gd name="connsiteY13" fmla="*/ 515723 h 609031"/>
                <a:gd name="connsiteX14" fmla="*/ 2401001 w 2479958"/>
                <a:gd name="connsiteY14" fmla="*/ 538162 h 609031"/>
                <a:gd name="connsiteX15" fmla="*/ 2479539 w 2479958"/>
                <a:gd name="connsiteY15" fmla="*/ 510113 h 609031"/>
                <a:gd name="connsiteX16" fmla="*/ 2312374 w 2479958"/>
                <a:gd name="connsiteY16" fmla="*/ 406739 h 609031"/>
                <a:gd name="connsiteX0" fmla="*/ 0 w 2480025"/>
                <a:gd name="connsiteY0" fmla="*/ 369867 h 609031"/>
                <a:gd name="connsiteX1" fmla="*/ 56098 w 2480025"/>
                <a:gd name="connsiteY1" fmla="*/ 179134 h 609031"/>
                <a:gd name="connsiteX2" fmla="*/ 238757 w 2480025"/>
                <a:gd name="connsiteY2" fmla="*/ 64020 h 609031"/>
                <a:gd name="connsiteX3" fmla="*/ 539890 w 2480025"/>
                <a:gd name="connsiteY3" fmla="*/ 26775 h 609031"/>
                <a:gd name="connsiteX4" fmla="*/ 740496 w 2480025"/>
                <a:gd name="connsiteY4" fmla="*/ 16449 h 609031"/>
                <a:gd name="connsiteX5" fmla="*/ 897571 w 2480025"/>
                <a:gd name="connsiteY5" fmla="*/ 10839 h 609031"/>
                <a:gd name="connsiteX6" fmla="*/ 1015377 w 2480025"/>
                <a:gd name="connsiteY6" fmla="*/ 173524 h 609031"/>
                <a:gd name="connsiteX7" fmla="*/ 1054645 w 2480025"/>
                <a:gd name="connsiteY7" fmla="*/ 431575 h 609031"/>
                <a:gd name="connsiteX8" fmla="*/ 1222940 w 2480025"/>
                <a:gd name="connsiteY8" fmla="*/ 554991 h 609031"/>
                <a:gd name="connsiteX9" fmla="*/ 1408064 w 2480025"/>
                <a:gd name="connsiteY9" fmla="*/ 560601 h 609031"/>
                <a:gd name="connsiteX10" fmla="*/ 1727823 w 2480025"/>
                <a:gd name="connsiteY10" fmla="*/ 605480 h 609031"/>
                <a:gd name="connsiteX11" fmla="*/ 1901728 w 2480025"/>
                <a:gd name="connsiteY11" fmla="*/ 454015 h 609031"/>
                <a:gd name="connsiteX12" fmla="*/ 2064412 w 2480025"/>
                <a:gd name="connsiteY12" fmla="*/ 414746 h 609031"/>
                <a:gd name="connsiteX13" fmla="*/ 2260756 w 2480025"/>
                <a:gd name="connsiteY13" fmla="*/ 515723 h 609031"/>
                <a:gd name="connsiteX14" fmla="*/ 2401001 w 2480025"/>
                <a:gd name="connsiteY14" fmla="*/ 538162 h 609031"/>
                <a:gd name="connsiteX15" fmla="*/ 2479539 w 2480025"/>
                <a:gd name="connsiteY15" fmla="*/ 510113 h 609031"/>
                <a:gd name="connsiteX16" fmla="*/ 2329763 w 2480025"/>
                <a:gd name="connsiteY16" fmla="*/ 424129 h 609031"/>
                <a:gd name="connsiteX0" fmla="*/ 0 w 2480040"/>
                <a:gd name="connsiteY0" fmla="*/ 369867 h 609031"/>
                <a:gd name="connsiteX1" fmla="*/ 56098 w 2480040"/>
                <a:gd name="connsiteY1" fmla="*/ 179134 h 609031"/>
                <a:gd name="connsiteX2" fmla="*/ 238757 w 2480040"/>
                <a:gd name="connsiteY2" fmla="*/ 64020 h 609031"/>
                <a:gd name="connsiteX3" fmla="*/ 539890 w 2480040"/>
                <a:gd name="connsiteY3" fmla="*/ 26775 h 609031"/>
                <a:gd name="connsiteX4" fmla="*/ 740496 w 2480040"/>
                <a:gd name="connsiteY4" fmla="*/ 16449 h 609031"/>
                <a:gd name="connsiteX5" fmla="*/ 897571 w 2480040"/>
                <a:gd name="connsiteY5" fmla="*/ 10839 h 609031"/>
                <a:gd name="connsiteX6" fmla="*/ 1015377 w 2480040"/>
                <a:gd name="connsiteY6" fmla="*/ 173524 h 609031"/>
                <a:gd name="connsiteX7" fmla="*/ 1054645 w 2480040"/>
                <a:gd name="connsiteY7" fmla="*/ 431575 h 609031"/>
                <a:gd name="connsiteX8" fmla="*/ 1222940 w 2480040"/>
                <a:gd name="connsiteY8" fmla="*/ 554991 h 609031"/>
                <a:gd name="connsiteX9" fmla="*/ 1408064 w 2480040"/>
                <a:gd name="connsiteY9" fmla="*/ 560601 h 609031"/>
                <a:gd name="connsiteX10" fmla="*/ 1727823 w 2480040"/>
                <a:gd name="connsiteY10" fmla="*/ 605480 h 609031"/>
                <a:gd name="connsiteX11" fmla="*/ 1901728 w 2480040"/>
                <a:gd name="connsiteY11" fmla="*/ 454015 h 609031"/>
                <a:gd name="connsiteX12" fmla="*/ 2064412 w 2480040"/>
                <a:gd name="connsiteY12" fmla="*/ 414746 h 609031"/>
                <a:gd name="connsiteX13" fmla="*/ 2260756 w 2480040"/>
                <a:gd name="connsiteY13" fmla="*/ 515723 h 609031"/>
                <a:gd name="connsiteX14" fmla="*/ 2401001 w 2480040"/>
                <a:gd name="connsiteY14" fmla="*/ 538162 h 609031"/>
                <a:gd name="connsiteX15" fmla="*/ 2479539 w 2480040"/>
                <a:gd name="connsiteY15" fmla="*/ 510113 h 609031"/>
                <a:gd name="connsiteX16" fmla="*/ 2329763 w 2480040"/>
                <a:gd name="connsiteY16" fmla="*/ 424129 h 609031"/>
                <a:gd name="connsiteX0" fmla="*/ 0 w 2480058"/>
                <a:gd name="connsiteY0" fmla="*/ 369867 h 609031"/>
                <a:gd name="connsiteX1" fmla="*/ 56098 w 2480058"/>
                <a:gd name="connsiteY1" fmla="*/ 179134 h 609031"/>
                <a:gd name="connsiteX2" fmla="*/ 238757 w 2480058"/>
                <a:gd name="connsiteY2" fmla="*/ 64020 h 609031"/>
                <a:gd name="connsiteX3" fmla="*/ 539890 w 2480058"/>
                <a:gd name="connsiteY3" fmla="*/ 26775 h 609031"/>
                <a:gd name="connsiteX4" fmla="*/ 740496 w 2480058"/>
                <a:gd name="connsiteY4" fmla="*/ 16449 h 609031"/>
                <a:gd name="connsiteX5" fmla="*/ 897571 w 2480058"/>
                <a:gd name="connsiteY5" fmla="*/ 10839 h 609031"/>
                <a:gd name="connsiteX6" fmla="*/ 1015377 w 2480058"/>
                <a:gd name="connsiteY6" fmla="*/ 173524 h 609031"/>
                <a:gd name="connsiteX7" fmla="*/ 1054645 w 2480058"/>
                <a:gd name="connsiteY7" fmla="*/ 431575 h 609031"/>
                <a:gd name="connsiteX8" fmla="*/ 1222940 w 2480058"/>
                <a:gd name="connsiteY8" fmla="*/ 554991 h 609031"/>
                <a:gd name="connsiteX9" fmla="*/ 1408064 w 2480058"/>
                <a:gd name="connsiteY9" fmla="*/ 560601 h 609031"/>
                <a:gd name="connsiteX10" fmla="*/ 1727823 w 2480058"/>
                <a:gd name="connsiteY10" fmla="*/ 605480 h 609031"/>
                <a:gd name="connsiteX11" fmla="*/ 1901728 w 2480058"/>
                <a:gd name="connsiteY11" fmla="*/ 454015 h 609031"/>
                <a:gd name="connsiteX12" fmla="*/ 2064412 w 2480058"/>
                <a:gd name="connsiteY12" fmla="*/ 414746 h 609031"/>
                <a:gd name="connsiteX13" fmla="*/ 2260756 w 2480058"/>
                <a:gd name="connsiteY13" fmla="*/ 515723 h 609031"/>
                <a:gd name="connsiteX14" fmla="*/ 2401001 w 2480058"/>
                <a:gd name="connsiteY14" fmla="*/ 538162 h 609031"/>
                <a:gd name="connsiteX15" fmla="*/ 2479539 w 2480058"/>
                <a:gd name="connsiteY15" fmla="*/ 510113 h 609031"/>
                <a:gd name="connsiteX16" fmla="*/ 2333241 w 2480058"/>
                <a:gd name="connsiteY16" fmla="*/ 420650 h 609031"/>
                <a:gd name="connsiteX0" fmla="*/ 1 w 2423959"/>
                <a:gd name="connsiteY0" fmla="*/ 179134 h 609031"/>
                <a:gd name="connsiteX1" fmla="*/ 182660 w 2423959"/>
                <a:gd name="connsiteY1" fmla="*/ 64020 h 609031"/>
                <a:gd name="connsiteX2" fmla="*/ 483793 w 2423959"/>
                <a:gd name="connsiteY2" fmla="*/ 26775 h 609031"/>
                <a:gd name="connsiteX3" fmla="*/ 684399 w 2423959"/>
                <a:gd name="connsiteY3" fmla="*/ 16449 h 609031"/>
                <a:gd name="connsiteX4" fmla="*/ 841474 w 2423959"/>
                <a:gd name="connsiteY4" fmla="*/ 10839 h 609031"/>
                <a:gd name="connsiteX5" fmla="*/ 959280 w 2423959"/>
                <a:gd name="connsiteY5" fmla="*/ 173524 h 609031"/>
                <a:gd name="connsiteX6" fmla="*/ 998548 w 2423959"/>
                <a:gd name="connsiteY6" fmla="*/ 431575 h 609031"/>
                <a:gd name="connsiteX7" fmla="*/ 1166843 w 2423959"/>
                <a:gd name="connsiteY7" fmla="*/ 554991 h 609031"/>
                <a:gd name="connsiteX8" fmla="*/ 1351967 w 2423959"/>
                <a:gd name="connsiteY8" fmla="*/ 560601 h 609031"/>
                <a:gd name="connsiteX9" fmla="*/ 1671726 w 2423959"/>
                <a:gd name="connsiteY9" fmla="*/ 605480 h 609031"/>
                <a:gd name="connsiteX10" fmla="*/ 1845631 w 2423959"/>
                <a:gd name="connsiteY10" fmla="*/ 454015 h 609031"/>
                <a:gd name="connsiteX11" fmla="*/ 2008315 w 2423959"/>
                <a:gd name="connsiteY11" fmla="*/ 414746 h 609031"/>
                <a:gd name="connsiteX12" fmla="*/ 2204659 w 2423959"/>
                <a:gd name="connsiteY12" fmla="*/ 515723 h 609031"/>
                <a:gd name="connsiteX13" fmla="*/ 2344904 w 2423959"/>
                <a:gd name="connsiteY13" fmla="*/ 538162 h 609031"/>
                <a:gd name="connsiteX14" fmla="*/ 2423442 w 2423959"/>
                <a:gd name="connsiteY14" fmla="*/ 510113 h 609031"/>
                <a:gd name="connsiteX15" fmla="*/ 2277144 w 2423959"/>
                <a:gd name="connsiteY15" fmla="*/ 420650 h 609031"/>
                <a:gd name="connsiteX0" fmla="*/ 0 w 2423959"/>
                <a:gd name="connsiteY0" fmla="*/ 179134 h 609031"/>
                <a:gd name="connsiteX1" fmla="*/ 182659 w 2423959"/>
                <a:gd name="connsiteY1" fmla="*/ 64020 h 609031"/>
                <a:gd name="connsiteX2" fmla="*/ 483792 w 2423959"/>
                <a:gd name="connsiteY2" fmla="*/ 26775 h 609031"/>
                <a:gd name="connsiteX3" fmla="*/ 684398 w 2423959"/>
                <a:gd name="connsiteY3" fmla="*/ 16449 h 609031"/>
                <a:gd name="connsiteX4" fmla="*/ 841473 w 2423959"/>
                <a:gd name="connsiteY4" fmla="*/ 10839 h 609031"/>
                <a:gd name="connsiteX5" fmla="*/ 959279 w 2423959"/>
                <a:gd name="connsiteY5" fmla="*/ 173524 h 609031"/>
                <a:gd name="connsiteX6" fmla="*/ 998547 w 2423959"/>
                <a:gd name="connsiteY6" fmla="*/ 431575 h 609031"/>
                <a:gd name="connsiteX7" fmla="*/ 1166842 w 2423959"/>
                <a:gd name="connsiteY7" fmla="*/ 554991 h 609031"/>
                <a:gd name="connsiteX8" fmla="*/ 1351966 w 2423959"/>
                <a:gd name="connsiteY8" fmla="*/ 560601 h 609031"/>
                <a:gd name="connsiteX9" fmla="*/ 1671725 w 2423959"/>
                <a:gd name="connsiteY9" fmla="*/ 605480 h 609031"/>
                <a:gd name="connsiteX10" fmla="*/ 1845630 w 2423959"/>
                <a:gd name="connsiteY10" fmla="*/ 454015 h 609031"/>
                <a:gd name="connsiteX11" fmla="*/ 2008314 w 2423959"/>
                <a:gd name="connsiteY11" fmla="*/ 414746 h 609031"/>
                <a:gd name="connsiteX12" fmla="*/ 2204658 w 2423959"/>
                <a:gd name="connsiteY12" fmla="*/ 515723 h 609031"/>
                <a:gd name="connsiteX13" fmla="*/ 2423441 w 2423959"/>
                <a:gd name="connsiteY13" fmla="*/ 510113 h 609031"/>
                <a:gd name="connsiteX14" fmla="*/ 2277143 w 2423959"/>
                <a:gd name="connsiteY14" fmla="*/ 420650 h 609031"/>
                <a:gd name="connsiteX0" fmla="*/ 0 w 2277142"/>
                <a:gd name="connsiteY0" fmla="*/ 179134 h 609031"/>
                <a:gd name="connsiteX1" fmla="*/ 182659 w 2277142"/>
                <a:gd name="connsiteY1" fmla="*/ 64020 h 609031"/>
                <a:gd name="connsiteX2" fmla="*/ 483792 w 2277142"/>
                <a:gd name="connsiteY2" fmla="*/ 26775 h 609031"/>
                <a:gd name="connsiteX3" fmla="*/ 684398 w 2277142"/>
                <a:gd name="connsiteY3" fmla="*/ 16449 h 609031"/>
                <a:gd name="connsiteX4" fmla="*/ 841473 w 2277142"/>
                <a:gd name="connsiteY4" fmla="*/ 10839 h 609031"/>
                <a:gd name="connsiteX5" fmla="*/ 959279 w 2277142"/>
                <a:gd name="connsiteY5" fmla="*/ 173524 h 609031"/>
                <a:gd name="connsiteX6" fmla="*/ 998547 w 2277142"/>
                <a:gd name="connsiteY6" fmla="*/ 431575 h 609031"/>
                <a:gd name="connsiteX7" fmla="*/ 1166842 w 2277142"/>
                <a:gd name="connsiteY7" fmla="*/ 554991 h 609031"/>
                <a:gd name="connsiteX8" fmla="*/ 1351966 w 2277142"/>
                <a:gd name="connsiteY8" fmla="*/ 560601 h 609031"/>
                <a:gd name="connsiteX9" fmla="*/ 1671725 w 2277142"/>
                <a:gd name="connsiteY9" fmla="*/ 605480 h 609031"/>
                <a:gd name="connsiteX10" fmla="*/ 1845630 w 2277142"/>
                <a:gd name="connsiteY10" fmla="*/ 454015 h 609031"/>
                <a:gd name="connsiteX11" fmla="*/ 2008314 w 2277142"/>
                <a:gd name="connsiteY11" fmla="*/ 414746 h 609031"/>
                <a:gd name="connsiteX12" fmla="*/ 2204658 w 2277142"/>
                <a:gd name="connsiteY12" fmla="*/ 515723 h 609031"/>
                <a:gd name="connsiteX13" fmla="*/ 2277143 w 2277142"/>
                <a:gd name="connsiteY13" fmla="*/ 420650 h 609031"/>
                <a:gd name="connsiteX0" fmla="*/ 0 w 2212763"/>
                <a:gd name="connsiteY0" fmla="*/ 179134 h 609031"/>
                <a:gd name="connsiteX1" fmla="*/ 182659 w 2212763"/>
                <a:gd name="connsiteY1" fmla="*/ 64020 h 609031"/>
                <a:gd name="connsiteX2" fmla="*/ 483792 w 2212763"/>
                <a:gd name="connsiteY2" fmla="*/ 26775 h 609031"/>
                <a:gd name="connsiteX3" fmla="*/ 684398 w 2212763"/>
                <a:gd name="connsiteY3" fmla="*/ 16449 h 609031"/>
                <a:gd name="connsiteX4" fmla="*/ 841473 w 2212763"/>
                <a:gd name="connsiteY4" fmla="*/ 10839 h 609031"/>
                <a:gd name="connsiteX5" fmla="*/ 959279 w 2212763"/>
                <a:gd name="connsiteY5" fmla="*/ 173524 h 609031"/>
                <a:gd name="connsiteX6" fmla="*/ 998547 w 2212763"/>
                <a:gd name="connsiteY6" fmla="*/ 431575 h 609031"/>
                <a:gd name="connsiteX7" fmla="*/ 1166842 w 2212763"/>
                <a:gd name="connsiteY7" fmla="*/ 554991 h 609031"/>
                <a:gd name="connsiteX8" fmla="*/ 1351966 w 2212763"/>
                <a:gd name="connsiteY8" fmla="*/ 560601 h 609031"/>
                <a:gd name="connsiteX9" fmla="*/ 1671725 w 2212763"/>
                <a:gd name="connsiteY9" fmla="*/ 605480 h 609031"/>
                <a:gd name="connsiteX10" fmla="*/ 1845630 w 2212763"/>
                <a:gd name="connsiteY10" fmla="*/ 454015 h 609031"/>
                <a:gd name="connsiteX11" fmla="*/ 2008314 w 2212763"/>
                <a:gd name="connsiteY11" fmla="*/ 414746 h 609031"/>
                <a:gd name="connsiteX12" fmla="*/ 2204658 w 2212763"/>
                <a:gd name="connsiteY12" fmla="*/ 515723 h 609031"/>
                <a:gd name="connsiteX13" fmla="*/ 2186719 w 2212763"/>
                <a:gd name="connsiteY13" fmla="*/ 420650 h 609031"/>
                <a:gd name="connsiteX0" fmla="*/ 0 w 2231931"/>
                <a:gd name="connsiteY0" fmla="*/ 179134 h 609031"/>
                <a:gd name="connsiteX1" fmla="*/ 182659 w 2231931"/>
                <a:gd name="connsiteY1" fmla="*/ 64020 h 609031"/>
                <a:gd name="connsiteX2" fmla="*/ 483792 w 2231931"/>
                <a:gd name="connsiteY2" fmla="*/ 26775 h 609031"/>
                <a:gd name="connsiteX3" fmla="*/ 684398 w 2231931"/>
                <a:gd name="connsiteY3" fmla="*/ 16449 h 609031"/>
                <a:gd name="connsiteX4" fmla="*/ 841473 w 2231931"/>
                <a:gd name="connsiteY4" fmla="*/ 10839 h 609031"/>
                <a:gd name="connsiteX5" fmla="*/ 959279 w 2231931"/>
                <a:gd name="connsiteY5" fmla="*/ 173524 h 609031"/>
                <a:gd name="connsiteX6" fmla="*/ 998547 w 2231931"/>
                <a:gd name="connsiteY6" fmla="*/ 431575 h 609031"/>
                <a:gd name="connsiteX7" fmla="*/ 1166842 w 2231931"/>
                <a:gd name="connsiteY7" fmla="*/ 554991 h 609031"/>
                <a:gd name="connsiteX8" fmla="*/ 1351966 w 2231931"/>
                <a:gd name="connsiteY8" fmla="*/ 560601 h 609031"/>
                <a:gd name="connsiteX9" fmla="*/ 1671725 w 2231931"/>
                <a:gd name="connsiteY9" fmla="*/ 605480 h 609031"/>
                <a:gd name="connsiteX10" fmla="*/ 1845630 w 2231931"/>
                <a:gd name="connsiteY10" fmla="*/ 454015 h 609031"/>
                <a:gd name="connsiteX11" fmla="*/ 2008314 w 2231931"/>
                <a:gd name="connsiteY11" fmla="*/ 414746 h 609031"/>
                <a:gd name="connsiteX12" fmla="*/ 2204658 w 2231931"/>
                <a:gd name="connsiteY12" fmla="*/ 515723 h 609031"/>
                <a:gd name="connsiteX13" fmla="*/ 2231931 w 2231931"/>
                <a:gd name="connsiteY13" fmla="*/ 434562 h 609031"/>
                <a:gd name="connsiteX0" fmla="*/ 0 w 2212214"/>
                <a:gd name="connsiteY0" fmla="*/ 179134 h 609031"/>
                <a:gd name="connsiteX1" fmla="*/ 182659 w 2212214"/>
                <a:gd name="connsiteY1" fmla="*/ 64020 h 609031"/>
                <a:gd name="connsiteX2" fmla="*/ 483792 w 2212214"/>
                <a:gd name="connsiteY2" fmla="*/ 26775 h 609031"/>
                <a:gd name="connsiteX3" fmla="*/ 684398 w 2212214"/>
                <a:gd name="connsiteY3" fmla="*/ 16449 h 609031"/>
                <a:gd name="connsiteX4" fmla="*/ 841473 w 2212214"/>
                <a:gd name="connsiteY4" fmla="*/ 10839 h 609031"/>
                <a:gd name="connsiteX5" fmla="*/ 959279 w 2212214"/>
                <a:gd name="connsiteY5" fmla="*/ 173524 h 609031"/>
                <a:gd name="connsiteX6" fmla="*/ 998547 w 2212214"/>
                <a:gd name="connsiteY6" fmla="*/ 431575 h 609031"/>
                <a:gd name="connsiteX7" fmla="*/ 1166842 w 2212214"/>
                <a:gd name="connsiteY7" fmla="*/ 554991 h 609031"/>
                <a:gd name="connsiteX8" fmla="*/ 1351966 w 2212214"/>
                <a:gd name="connsiteY8" fmla="*/ 560601 h 609031"/>
                <a:gd name="connsiteX9" fmla="*/ 1671725 w 2212214"/>
                <a:gd name="connsiteY9" fmla="*/ 605480 h 609031"/>
                <a:gd name="connsiteX10" fmla="*/ 1845630 w 2212214"/>
                <a:gd name="connsiteY10" fmla="*/ 454015 h 609031"/>
                <a:gd name="connsiteX11" fmla="*/ 2008314 w 2212214"/>
                <a:gd name="connsiteY11" fmla="*/ 414746 h 609031"/>
                <a:gd name="connsiteX12" fmla="*/ 2204658 w 2212214"/>
                <a:gd name="connsiteY12" fmla="*/ 515723 h 609031"/>
                <a:gd name="connsiteX13" fmla="*/ 2183240 w 2212214"/>
                <a:gd name="connsiteY13" fmla="*/ 389350 h 609031"/>
                <a:gd name="connsiteX0" fmla="*/ 0 w 2217275"/>
                <a:gd name="connsiteY0" fmla="*/ 179134 h 609031"/>
                <a:gd name="connsiteX1" fmla="*/ 182659 w 2217275"/>
                <a:gd name="connsiteY1" fmla="*/ 64020 h 609031"/>
                <a:gd name="connsiteX2" fmla="*/ 483792 w 2217275"/>
                <a:gd name="connsiteY2" fmla="*/ 26775 h 609031"/>
                <a:gd name="connsiteX3" fmla="*/ 684398 w 2217275"/>
                <a:gd name="connsiteY3" fmla="*/ 16449 h 609031"/>
                <a:gd name="connsiteX4" fmla="*/ 841473 w 2217275"/>
                <a:gd name="connsiteY4" fmla="*/ 10839 h 609031"/>
                <a:gd name="connsiteX5" fmla="*/ 959279 w 2217275"/>
                <a:gd name="connsiteY5" fmla="*/ 173524 h 609031"/>
                <a:gd name="connsiteX6" fmla="*/ 998547 w 2217275"/>
                <a:gd name="connsiteY6" fmla="*/ 431575 h 609031"/>
                <a:gd name="connsiteX7" fmla="*/ 1166842 w 2217275"/>
                <a:gd name="connsiteY7" fmla="*/ 554991 h 609031"/>
                <a:gd name="connsiteX8" fmla="*/ 1351966 w 2217275"/>
                <a:gd name="connsiteY8" fmla="*/ 560601 h 609031"/>
                <a:gd name="connsiteX9" fmla="*/ 1671725 w 2217275"/>
                <a:gd name="connsiteY9" fmla="*/ 605480 h 609031"/>
                <a:gd name="connsiteX10" fmla="*/ 1845630 w 2217275"/>
                <a:gd name="connsiteY10" fmla="*/ 454015 h 609031"/>
                <a:gd name="connsiteX11" fmla="*/ 2008314 w 2217275"/>
                <a:gd name="connsiteY11" fmla="*/ 414746 h 609031"/>
                <a:gd name="connsiteX12" fmla="*/ 2204658 w 2217275"/>
                <a:gd name="connsiteY12" fmla="*/ 515723 h 609031"/>
                <a:gd name="connsiteX13" fmla="*/ 2183240 w 2217275"/>
                <a:gd name="connsiteY13" fmla="*/ 389350 h 609031"/>
                <a:gd name="connsiteX0" fmla="*/ 0 w 2213730"/>
                <a:gd name="connsiteY0" fmla="*/ 179134 h 609031"/>
                <a:gd name="connsiteX1" fmla="*/ 182659 w 2213730"/>
                <a:gd name="connsiteY1" fmla="*/ 64020 h 609031"/>
                <a:gd name="connsiteX2" fmla="*/ 483792 w 2213730"/>
                <a:gd name="connsiteY2" fmla="*/ 26775 h 609031"/>
                <a:gd name="connsiteX3" fmla="*/ 684398 w 2213730"/>
                <a:gd name="connsiteY3" fmla="*/ 16449 h 609031"/>
                <a:gd name="connsiteX4" fmla="*/ 841473 w 2213730"/>
                <a:gd name="connsiteY4" fmla="*/ 10839 h 609031"/>
                <a:gd name="connsiteX5" fmla="*/ 959279 w 2213730"/>
                <a:gd name="connsiteY5" fmla="*/ 173524 h 609031"/>
                <a:gd name="connsiteX6" fmla="*/ 998547 w 2213730"/>
                <a:gd name="connsiteY6" fmla="*/ 431575 h 609031"/>
                <a:gd name="connsiteX7" fmla="*/ 1166842 w 2213730"/>
                <a:gd name="connsiteY7" fmla="*/ 554991 h 609031"/>
                <a:gd name="connsiteX8" fmla="*/ 1351966 w 2213730"/>
                <a:gd name="connsiteY8" fmla="*/ 560601 h 609031"/>
                <a:gd name="connsiteX9" fmla="*/ 1671725 w 2213730"/>
                <a:gd name="connsiteY9" fmla="*/ 605480 h 609031"/>
                <a:gd name="connsiteX10" fmla="*/ 1845630 w 2213730"/>
                <a:gd name="connsiteY10" fmla="*/ 454015 h 609031"/>
                <a:gd name="connsiteX11" fmla="*/ 2008314 w 2213730"/>
                <a:gd name="connsiteY11" fmla="*/ 414746 h 609031"/>
                <a:gd name="connsiteX12" fmla="*/ 2204658 w 2213730"/>
                <a:gd name="connsiteY12" fmla="*/ 515723 h 609031"/>
                <a:gd name="connsiteX13" fmla="*/ 2169329 w 2213730"/>
                <a:gd name="connsiteY13" fmla="*/ 396306 h 609031"/>
                <a:gd name="connsiteX0" fmla="*/ 0 w 2219644"/>
                <a:gd name="connsiteY0" fmla="*/ 179134 h 609031"/>
                <a:gd name="connsiteX1" fmla="*/ 182659 w 2219644"/>
                <a:gd name="connsiteY1" fmla="*/ 64020 h 609031"/>
                <a:gd name="connsiteX2" fmla="*/ 483792 w 2219644"/>
                <a:gd name="connsiteY2" fmla="*/ 26775 h 609031"/>
                <a:gd name="connsiteX3" fmla="*/ 684398 w 2219644"/>
                <a:gd name="connsiteY3" fmla="*/ 16449 h 609031"/>
                <a:gd name="connsiteX4" fmla="*/ 841473 w 2219644"/>
                <a:gd name="connsiteY4" fmla="*/ 10839 h 609031"/>
                <a:gd name="connsiteX5" fmla="*/ 959279 w 2219644"/>
                <a:gd name="connsiteY5" fmla="*/ 173524 h 609031"/>
                <a:gd name="connsiteX6" fmla="*/ 998547 w 2219644"/>
                <a:gd name="connsiteY6" fmla="*/ 431575 h 609031"/>
                <a:gd name="connsiteX7" fmla="*/ 1166842 w 2219644"/>
                <a:gd name="connsiteY7" fmla="*/ 554991 h 609031"/>
                <a:gd name="connsiteX8" fmla="*/ 1351966 w 2219644"/>
                <a:gd name="connsiteY8" fmla="*/ 560601 h 609031"/>
                <a:gd name="connsiteX9" fmla="*/ 1671725 w 2219644"/>
                <a:gd name="connsiteY9" fmla="*/ 605480 h 609031"/>
                <a:gd name="connsiteX10" fmla="*/ 1845630 w 2219644"/>
                <a:gd name="connsiteY10" fmla="*/ 454015 h 609031"/>
                <a:gd name="connsiteX11" fmla="*/ 2008314 w 2219644"/>
                <a:gd name="connsiteY11" fmla="*/ 414746 h 609031"/>
                <a:gd name="connsiteX12" fmla="*/ 2204658 w 2219644"/>
                <a:gd name="connsiteY12" fmla="*/ 515723 h 609031"/>
                <a:gd name="connsiteX13" fmla="*/ 2169329 w 2219644"/>
                <a:gd name="connsiteY13" fmla="*/ 396306 h 609031"/>
                <a:gd name="connsiteX0" fmla="*/ 0 w 2219643"/>
                <a:gd name="connsiteY0" fmla="*/ 181780 h 611677"/>
                <a:gd name="connsiteX1" fmla="*/ 182659 w 2219643"/>
                <a:gd name="connsiteY1" fmla="*/ 66666 h 611677"/>
                <a:gd name="connsiteX2" fmla="*/ 588128 w 2219643"/>
                <a:gd name="connsiteY2" fmla="*/ 98978 h 611677"/>
                <a:gd name="connsiteX3" fmla="*/ 684398 w 2219643"/>
                <a:gd name="connsiteY3" fmla="*/ 19095 h 611677"/>
                <a:gd name="connsiteX4" fmla="*/ 841473 w 2219643"/>
                <a:gd name="connsiteY4" fmla="*/ 13485 h 611677"/>
                <a:gd name="connsiteX5" fmla="*/ 959279 w 2219643"/>
                <a:gd name="connsiteY5" fmla="*/ 176170 h 611677"/>
                <a:gd name="connsiteX6" fmla="*/ 998547 w 2219643"/>
                <a:gd name="connsiteY6" fmla="*/ 434221 h 611677"/>
                <a:gd name="connsiteX7" fmla="*/ 1166842 w 2219643"/>
                <a:gd name="connsiteY7" fmla="*/ 557637 h 611677"/>
                <a:gd name="connsiteX8" fmla="*/ 1351966 w 2219643"/>
                <a:gd name="connsiteY8" fmla="*/ 563247 h 611677"/>
                <a:gd name="connsiteX9" fmla="*/ 1671725 w 2219643"/>
                <a:gd name="connsiteY9" fmla="*/ 608126 h 611677"/>
                <a:gd name="connsiteX10" fmla="*/ 1845630 w 2219643"/>
                <a:gd name="connsiteY10" fmla="*/ 456661 h 611677"/>
                <a:gd name="connsiteX11" fmla="*/ 2008314 w 2219643"/>
                <a:gd name="connsiteY11" fmla="*/ 417392 h 611677"/>
                <a:gd name="connsiteX12" fmla="*/ 2204658 w 2219643"/>
                <a:gd name="connsiteY12" fmla="*/ 518369 h 611677"/>
                <a:gd name="connsiteX13" fmla="*/ 2169329 w 2219643"/>
                <a:gd name="connsiteY13" fmla="*/ 398952 h 611677"/>
                <a:gd name="connsiteX0" fmla="*/ 0 w 2219643"/>
                <a:gd name="connsiteY0" fmla="*/ 181781 h 611678"/>
                <a:gd name="connsiteX1" fmla="*/ 182659 w 2219643"/>
                <a:gd name="connsiteY1" fmla="*/ 66667 h 611678"/>
                <a:gd name="connsiteX2" fmla="*/ 588128 w 2219643"/>
                <a:gd name="connsiteY2" fmla="*/ 98979 h 611678"/>
                <a:gd name="connsiteX3" fmla="*/ 684398 w 2219643"/>
                <a:gd name="connsiteY3" fmla="*/ 19096 h 611678"/>
                <a:gd name="connsiteX4" fmla="*/ 841473 w 2219643"/>
                <a:gd name="connsiteY4" fmla="*/ 13486 h 611678"/>
                <a:gd name="connsiteX5" fmla="*/ 959279 w 2219643"/>
                <a:gd name="connsiteY5" fmla="*/ 176171 h 611678"/>
                <a:gd name="connsiteX6" fmla="*/ 998547 w 2219643"/>
                <a:gd name="connsiteY6" fmla="*/ 434222 h 611678"/>
                <a:gd name="connsiteX7" fmla="*/ 1166842 w 2219643"/>
                <a:gd name="connsiteY7" fmla="*/ 557638 h 611678"/>
                <a:gd name="connsiteX8" fmla="*/ 1351966 w 2219643"/>
                <a:gd name="connsiteY8" fmla="*/ 563248 h 611678"/>
                <a:gd name="connsiteX9" fmla="*/ 1671725 w 2219643"/>
                <a:gd name="connsiteY9" fmla="*/ 608127 h 611678"/>
                <a:gd name="connsiteX10" fmla="*/ 1845630 w 2219643"/>
                <a:gd name="connsiteY10" fmla="*/ 456662 h 611678"/>
                <a:gd name="connsiteX11" fmla="*/ 2008314 w 2219643"/>
                <a:gd name="connsiteY11" fmla="*/ 417393 h 611678"/>
                <a:gd name="connsiteX12" fmla="*/ 2204658 w 2219643"/>
                <a:gd name="connsiteY12" fmla="*/ 518370 h 611678"/>
                <a:gd name="connsiteX13" fmla="*/ 2169329 w 2219643"/>
                <a:gd name="connsiteY13" fmla="*/ 398953 h 611678"/>
                <a:gd name="connsiteX0" fmla="*/ 0 w 2219643"/>
                <a:gd name="connsiteY0" fmla="*/ 181781 h 611678"/>
                <a:gd name="connsiteX1" fmla="*/ 203527 w 2219643"/>
                <a:gd name="connsiteY1" fmla="*/ 66667 h 611678"/>
                <a:gd name="connsiteX2" fmla="*/ 588128 w 2219643"/>
                <a:gd name="connsiteY2" fmla="*/ 98979 h 611678"/>
                <a:gd name="connsiteX3" fmla="*/ 684398 w 2219643"/>
                <a:gd name="connsiteY3" fmla="*/ 19096 h 611678"/>
                <a:gd name="connsiteX4" fmla="*/ 841473 w 2219643"/>
                <a:gd name="connsiteY4" fmla="*/ 13486 h 611678"/>
                <a:gd name="connsiteX5" fmla="*/ 959279 w 2219643"/>
                <a:gd name="connsiteY5" fmla="*/ 176171 h 611678"/>
                <a:gd name="connsiteX6" fmla="*/ 998547 w 2219643"/>
                <a:gd name="connsiteY6" fmla="*/ 434222 h 611678"/>
                <a:gd name="connsiteX7" fmla="*/ 1166842 w 2219643"/>
                <a:gd name="connsiteY7" fmla="*/ 557638 h 611678"/>
                <a:gd name="connsiteX8" fmla="*/ 1351966 w 2219643"/>
                <a:gd name="connsiteY8" fmla="*/ 563248 h 611678"/>
                <a:gd name="connsiteX9" fmla="*/ 1671725 w 2219643"/>
                <a:gd name="connsiteY9" fmla="*/ 608127 h 611678"/>
                <a:gd name="connsiteX10" fmla="*/ 1845630 w 2219643"/>
                <a:gd name="connsiteY10" fmla="*/ 456662 h 611678"/>
                <a:gd name="connsiteX11" fmla="*/ 2008314 w 2219643"/>
                <a:gd name="connsiteY11" fmla="*/ 417393 h 611678"/>
                <a:gd name="connsiteX12" fmla="*/ 2204658 w 2219643"/>
                <a:gd name="connsiteY12" fmla="*/ 518370 h 611678"/>
                <a:gd name="connsiteX13" fmla="*/ 2169329 w 2219643"/>
                <a:gd name="connsiteY13" fmla="*/ 398953 h 611678"/>
                <a:gd name="connsiteX0" fmla="*/ 0 w 2219643"/>
                <a:gd name="connsiteY0" fmla="*/ 181781 h 611678"/>
                <a:gd name="connsiteX1" fmla="*/ 203527 w 2219643"/>
                <a:gd name="connsiteY1" fmla="*/ 66667 h 611678"/>
                <a:gd name="connsiteX2" fmla="*/ 532482 w 2219643"/>
                <a:gd name="connsiteY2" fmla="*/ 98979 h 611678"/>
                <a:gd name="connsiteX3" fmla="*/ 684398 w 2219643"/>
                <a:gd name="connsiteY3" fmla="*/ 19096 h 611678"/>
                <a:gd name="connsiteX4" fmla="*/ 841473 w 2219643"/>
                <a:gd name="connsiteY4" fmla="*/ 13486 h 611678"/>
                <a:gd name="connsiteX5" fmla="*/ 959279 w 2219643"/>
                <a:gd name="connsiteY5" fmla="*/ 176171 h 611678"/>
                <a:gd name="connsiteX6" fmla="*/ 998547 w 2219643"/>
                <a:gd name="connsiteY6" fmla="*/ 434222 h 611678"/>
                <a:gd name="connsiteX7" fmla="*/ 1166842 w 2219643"/>
                <a:gd name="connsiteY7" fmla="*/ 557638 h 611678"/>
                <a:gd name="connsiteX8" fmla="*/ 1351966 w 2219643"/>
                <a:gd name="connsiteY8" fmla="*/ 563248 h 611678"/>
                <a:gd name="connsiteX9" fmla="*/ 1671725 w 2219643"/>
                <a:gd name="connsiteY9" fmla="*/ 608127 h 611678"/>
                <a:gd name="connsiteX10" fmla="*/ 1845630 w 2219643"/>
                <a:gd name="connsiteY10" fmla="*/ 456662 h 611678"/>
                <a:gd name="connsiteX11" fmla="*/ 2008314 w 2219643"/>
                <a:gd name="connsiteY11" fmla="*/ 417393 h 611678"/>
                <a:gd name="connsiteX12" fmla="*/ 2204658 w 2219643"/>
                <a:gd name="connsiteY12" fmla="*/ 518370 h 611678"/>
                <a:gd name="connsiteX13" fmla="*/ 2169329 w 2219643"/>
                <a:gd name="connsiteY13" fmla="*/ 398953 h 611678"/>
                <a:gd name="connsiteX0" fmla="*/ 0 w 2219643"/>
                <a:gd name="connsiteY0" fmla="*/ 181781 h 611678"/>
                <a:gd name="connsiteX1" fmla="*/ 203527 w 2219643"/>
                <a:gd name="connsiteY1" fmla="*/ 66667 h 611678"/>
                <a:gd name="connsiteX2" fmla="*/ 532482 w 2219643"/>
                <a:gd name="connsiteY2" fmla="*/ 98979 h 611678"/>
                <a:gd name="connsiteX3" fmla="*/ 684398 w 2219643"/>
                <a:gd name="connsiteY3" fmla="*/ 19096 h 611678"/>
                <a:gd name="connsiteX4" fmla="*/ 841473 w 2219643"/>
                <a:gd name="connsiteY4" fmla="*/ 13486 h 611678"/>
                <a:gd name="connsiteX5" fmla="*/ 959279 w 2219643"/>
                <a:gd name="connsiteY5" fmla="*/ 176171 h 611678"/>
                <a:gd name="connsiteX6" fmla="*/ 998547 w 2219643"/>
                <a:gd name="connsiteY6" fmla="*/ 434222 h 611678"/>
                <a:gd name="connsiteX7" fmla="*/ 1166842 w 2219643"/>
                <a:gd name="connsiteY7" fmla="*/ 557638 h 611678"/>
                <a:gd name="connsiteX8" fmla="*/ 1351966 w 2219643"/>
                <a:gd name="connsiteY8" fmla="*/ 563248 h 611678"/>
                <a:gd name="connsiteX9" fmla="*/ 1671725 w 2219643"/>
                <a:gd name="connsiteY9" fmla="*/ 608127 h 611678"/>
                <a:gd name="connsiteX10" fmla="*/ 1845630 w 2219643"/>
                <a:gd name="connsiteY10" fmla="*/ 456662 h 611678"/>
                <a:gd name="connsiteX11" fmla="*/ 2008314 w 2219643"/>
                <a:gd name="connsiteY11" fmla="*/ 417393 h 611678"/>
                <a:gd name="connsiteX12" fmla="*/ 2204658 w 2219643"/>
                <a:gd name="connsiteY12" fmla="*/ 518370 h 611678"/>
                <a:gd name="connsiteX13" fmla="*/ 2169329 w 2219643"/>
                <a:gd name="connsiteY13" fmla="*/ 398953 h 611678"/>
                <a:gd name="connsiteX0" fmla="*/ 0 w 2219643"/>
                <a:gd name="connsiteY0" fmla="*/ 177369 h 607266"/>
                <a:gd name="connsiteX1" fmla="*/ 203527 w 2219643"/>
                <a:gd name="connsiteY1" fmla="*/ 62255 h 607266"/>
                <a:gd name="connsiteX2" fmla="*/ 532482 w 2219643"/>
                <a:gd name="connsiteY2" fmla="*/ 94567 h 607266"/>
                <a:gd name="connsiteX3" fmla="*/ 698310 w 2219643"/>
                <a:gd name="connsiteY3" fmla="*/ 28596 h 607266"/>
                <a:gd name="connsiteX4" fmla="*/ 841473 w 2219643"/>
                <a:gd name="connsiteY4" fmla="*/ 9074 h 607266"/>
                <a:gd name="connsiteX5" fmla="*/ 959279 w 2219643"/>
                <a:gd name="connsiteY5" fmla="*/ 171759 h 607266"/>
                <a:gd name="connsiteX6" fmla="*/ 998547 w 2219643"/>
                <a:gd name="connsiteY6" fmla="*/ 429810 h 607266"/>
                <a:gd name="connsiteX7" fmla="*/ 1166842 w 2219643"/>
                <a:gd name="connsiteY7" fmla="*/ 553226 h 607266"/>
                <a:gd name="connsiteX8" fmla="*/ 1351966 w 2219643"/>
                <a:gd name="connsiteY8" fmla="*/ 558836 h 607266"/>
                <a:gd name="connsiteX9" fmla="*/ 1671725 w 2219643"/>
                <a:gd name="connsiteY9" fmla="*/ 603715 h 607266"/>
                <a:gd name="connsiteX10" fmla="*/ 1845630 w 2219643"/>
                <a:gd name="connsiteY10" fmla="*/ 452250 h 607266"/>
                <a:gd name="connsiteX11" fmla="*/ 2008314 w 2219643"/>
                <a:gd name="connsiteY11" fmla="*/ 412981 h 607266"/>
                <a:gd name="connsiteX12" fmla="*/ 2204658 w 2219643"/>
                <a:gd name="connsiteY12" fmla="*/ 513958 h 607266"/>
                <a:gd name="connsiteX13" fmla="*/ 2169329 w 2219643"/>
                <a:gd name="connsiteY13" fmla="*/ 394541 h 607266"/>
                <a:gd name="connsiteX0" fmla="*/ 0 w 2219643"/>
                <a:gd name="connsiteY0" fmla="*/ 166250 h 596147"/>
                <a:gd name="connsiteX1" fmla="*/ 203527 w 2219643"/>
                <a:gd name="connsiteY1" fmla="*/ 51136 h 596147"/>
                <a:gd name="connsiteX2" fmla="*/ 532482 w 2219643"/>
                <a:gd name="connsiteY2" fmla="*/ 83448 h 596147"/>
                <a:gd name="connsiteX3" fmla="*/ 698310 w 2219643"/>
                <a:gd name="connsiteY3" fmla="*/ 17477 h 596147"/>
                <a:gd name="connsiteX4" fmla="*/ 862340 w 2219643"/>
                <a:gd name="connsiteY4" fmla="*/ 11867 h 596147"/>
                <a:gd name="connsiteX5" fmla="*/ 959279 w 2219643"/>
                <a:gd name="connsiteY5" fmla="*/ 160640 h 596147"/>
                <a:gd name="connsiteX6" fmla="*/ 998547 w 2219643"/>
                <a:gd name="connsiteY6" fmla="*/ 418691 h 596147"/>
                <a:gd name="connsiteX7" fmla="*/ 1166842 w 2219643"/>
                <a:gd name="connsiteY7" fmla="*/ 542107 h 596147"/>
                <a:gd name="connsiteX8" fmla="*/ 1351966 w 2219643"/>
                <a:gd name="connsiteY8" fmla="*/ 547717 h 596147"/>
                <a:gd name="connsiteX9" fmla="*/ 1671725 w 2219643"/>
                <a:gd name="connsiteY9" fmla="*/ 592596 h 596147"/>
                <a:gd name="connsiteX10" fmla="*/ 1845630 w 2219643"/>
                <a:gd name="connsiteY10" fmla="*/ 441131 h 596147"/>
                <a:gd name="connsiteX11" fmla="*/ 2008314 w 2219643"/>
                <a:gd name="connsiteY11" fmla="*/ 401862 h 596147"/>
                <a:gd name="connsiteX12" fmla="*/ 2204658 w 2219643"/>
                <a:gd name="connsiteY12" fmla="*/ 502839 h 596147"/>
                <a:gd name="connsiteX13" fmla="*/ 2169329 w 2219643"/>
                <a:gd name="connsiteY13" fmla="*/ 383422 h 596147"/>
                <a:gd name="connsiteX0" fmla="*/ 0 w 2219643"/>
                <a:gd name="connsiteY0" fmla="*/ 166850 h 596747"/>
                <a:gd name="connsiteX1" fmla="*/ 203527 w 2219643"/>
                <a:gd name="connsiteY1" fmla="*/ 51736 h 596747"/>
                <a:gd name="connsiteX2" fmla="*/ 567260 w 2219643"/>
                <a:gd name="connsiteY2" fmla="*/ 97959 h 596747"/>
                <a:gd name="connsiteX3" fmla="*/ 698310 w 2219643"/>
                <a:gd name="connsiteY3" fmla="*/ 18077 h 596747"/>
                <a:gd name="connsiteX4" fmla="*/ 862340 w 2219643"/>
                <a:gd name="connsiteY4" fmla="*/ 12467 h 596747"/>
                <a:gd name="connsiteX5" fmla="*/ 959279 w 2219643"/>
                <a:gd name="connsiteY5" fmla="*/ 161240 h 596747"/>
                <a:gd name="connsiteX6" fmla="*/ 998547 w 2219643"/>
                <a:gd name="connsiteY6" fmla="*/ 419291 h 596747"/>
                <a:gd name="connsiteX7" fmla="*/ 1166842 w 2219643"/>
                <a:gd name="connsiteY7" fmla="*/ 542707 h 596747"/>
                <a:gd name="connsiteX8" fmla="*/ 1351966 w 2219643"/>
                <a:gd name="connsiteY8" fmla="*/ 548317 h 596747"/>
                <a:gd name="connsiteX9" fmla="*/ 1671725 w 2219643"/>
                <a:gd name="connsiteY9" fmla="*/ 593196 h 596747"/>
                <a:gd name="connsiteX10" fmla="*/ 1845630 w 2219643"/>
                <a:gd name="connsiteY10" fmla="*/ 441731 h 596747"/>
                <a:gd name="connsiteX11" fmla="*/ 2008314 w 2219643"/>
                <a:gd name="connsiteY11" fmla="*/ 402462 h 596747"/>
                <a:gd name="connsiteX12" fmla="*/ 2204658 w 2219643"/>
                <a:gd name="connsiteY12" fmla="*/ 503439 h 596747"/>
                <a:gd name="connsiteX13" fmla="*/ 2169329 w 2219643"/>
                <a:gd name="connsiteY13" fmla="*/ 384022 h 596747"/>
                <a:gd name="connsiteX0" fmla="*/ 0 w 2219643"/>
                <a:gd name="connsiteY0" fmla="*/ 166851 h 596748"/>
                <a:gd name="connsiteX1" fmla="*/ 266130 w 2219643"/>
                <a:gd name="connsiteY1" fmla="*/ 51737 h 596748"/>
                <a:gd name="connsiteX2" fmla="*/ 567260 w 2219643"/>
                <a:gd name="connsiteY2" fmla="*/ 97960 h 596748"/>
                <a:gd name="connsiteX3" fmla="*/ 698310 w 2219643"/>
                <a:gd name="connsiteY3" fmla="*/ 18078 h 596748"/>
                <a:gd name="connsiteX4" fmla="*/ 862340 w 2219643"/>
                <a:gd name="connsiteY4" fmla="*/ 12468 h 596748"/>
                <a:gd name="connsiteX5" fmla="*/ 959279 w 2219643"/>
                <a:gd name="connsiteY5" fmla="*/ 161241 h 596748"/>
                <a:gd name="connsiteX6" fmla="*/ 998547 w 2219643"/>
                <a:gd name="connsiteY6" fmla="*/ 419292 h 596748"/>
                <a:gd name="connsiteX7" fmla="*/ 1166842 w 2219643"/>
                <a:gd name="connsiteY7" fmla="*/ 542708 h 596748"/>
                <a:gd name="connsiteX8" fmla="*/ 1351966 w 2219643"/>
                <a:gd name="connsiteY8" fmla="*/ 548318 h 596748"/>
                <a:gd name="connsiteX9" fmla="*/ 1671725 w 2219643"/>
                <a:gd name="connsiteY9" fmla="*/ 593197 h 596748"/>
                <a:gd name="connsiteX10" fmla="*/ 1845630 w 2219643"/>
                <a:gd name="connsiteY10" fmla="*/ 441732 h 596748"/>
                <a:gd name="connsiteX11" fmla="*/ 2008314 w 2219643"/>
                <a:gd name="connsiteY11" fmla="*/ 402463 h 596748"/>
                <a:gd name="connsiteX12" fmla="*/ 2204658 w 2219643"/>
                <a:gd name="connsiteY12" fmla="*/ 503440 h 596748"/>
                <a:gd name="connsiteX13" fmla="*/ 2169329 w 2219643"/>
                <a:gd name="connsiteY13" fmla="*/ 384023 h 596748"/>
                <a:gd name="connsiteX0" fmla="*/ 0 w 2219643"/>
                <a:gd name="connsiteY0" fmla="*/ 166851 h 596748"/>
                <a:gd name="connsiteX1" fmla="*/ 266130 w 2219643"/>
                <a:gd name="connsiteY1" fmla="*/ 51737 h 596748"/>
                <a:gd name="connsiteX2" fmla="*/ 567260 w 2219643"/>
                <a:gd name="connsiteY2" fmla="*/ 97960 h 596748"/>
                <a:gd name="connsiteX3" fmla="*/ 698310 w 2219643"/>
                <a:gd name="connsiteY3" fmla="*/ 18078 h 596748"/>
                <a:gd name="connsiteX4" fmla="*/ 862340 w 2219643"/>
                <a:gd name="connsiteY4" fmla="*/ 12468 h 596748"/>
                <a:gd name="connsiteX5" fmla="*/ 959279 w 2219643"/>
                <a:gd name="connsiteY5" fmla="*/ 161241 h 596748"/>
                <a:gd name="connsiteX6" fmla="*/ 998547 w 2219643"/>
                <a:gd name="connsiteY6" fmla="*/ 419292 h 596748"/>
                <a:gd name="connsiteX7" fmla="*/ 1166842 w 2219643"/>
                <a:gd name="connsiteY7" fmla="*/ 542708 h 596748"/>
                <a:gd name="connsiteX8" fmla="*/ 1351966 w 2219643"/>
                <a:gd name="connsiteY8" fmla="*/ 548318 h 596748"/>
                <a:gd name="connsiteX9" fmla="*/ 1671725 w 2219643"/>
                <a:gd name="connsiteY9" fmla="*/ 593197 h 596748"/>
                <a:gd name="connsiteX10" fmla="*/ 1845630 w 2219643"/>
                <a:gd name="connsiteY10" fmla="*/ 441732 h 596748"/>
                <a:gd name="connsiteX11" fmla="*/ 2008314 w 2219643"/>
                <a:gd name="connsiteY11" fmla="*/ 402463 h 596748"/>
                <a:gd name="connsiteX12" fmla="*/ 2204658 w 2219643"/>
                <a:gd name="connsiteY12" fmla="*/ 503440 h 596748"/>
                <a:gd name="connsiteX13" fmla="*/ 2169329 w 2219643"/>
                <a:gd name="connsiteY13" fmla="*/ 384023 h 596748"/>
                <a:gd name="connsiteX0" fmla="*/ 0 w 2219643"/>
                <a:gd name="connsiteY0" fmla="*/ 162456 h 592353"/>
                <a:gd name="connsiteX1" fmla="*/ 266130 w 2219643"/>
                <a:gd name="connsiteY1" fmla="*/ 47342 h 592353"/>
                <a:gd name="connsiteX2" fmla="*/ 567260 w 2219643"/>
                <a:gd name="connsiteY2" fmla="*/ 93565 h 592353"/>
                <a:gd name="connsiteX3" fmla="*/ 705267 w 2219643"/>
                <a:gd name="connsiteY3" fmla="*/ 27595 h 592353"/>
                <a:gd name="connsiteX4" fmla="*/ 862340 w 2219643"/>
                <a:gd name="connsiteY4" fmla="*/ 8073 h 592353"/>
                <a:gd name="connsiteX5" fmla="*/ 959279 w 2219643"/>
                <a:gd name="connsiteY5" fmla="*/ 156846 h 592353"/>
                <a:gd name="connsiteX6" fmla="*/ 998547 w 2219643"/>
                <a:gd name="connsiteY6" fmla="*/ 414897 h 592353"/>
                <a:gd name="connsiteX7" fmla="*/ 1166842 w 2219643"/>
                <a:gd name="connsiteY7" fmla="*/ 538313 h 592353"/>
                <a:gd name="connsiteX8" fmla="*/ 1351966 w 2219643"/>
                <a:gd name="connsiteY8" fmla="*/ 543923 h 592353"/>
                <a:gd name="connsiteX9" fmla="*/ 1671725 w 2219643"/>
                <a:gd name="connsiteY9" fmla="*/ 588802 h 592353"/>
                <a:gd name="connsiteX10" fmla="*/ 1845630 w 2219643"/>
                <a:gd name="connsiteY10" fmla="*/ 437337 h 592353"/>
                <a:gd name="connsiteX11" fmla="*/ 2008314 w 2219643"/>
                <a:gd name="connsiteY11" fmla="*/ 398068 h 592353"/>
                <a:gd name="connsiteX12" fmla="*/ 2204658 w 2219643"/>
                <a:gd name="connsiteY12" fmla="*/ 499045 h 592353"/>
                <a:gd name="connsiteX13" fmla="*/ 2169329 w 2219643"/>
                <a:gd name="connsiteY13" fmla="*/ 379628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9643" h="592353">
                  <a:moveTo>
                    <a:pt x="0" y="162456"/>
                  </a:moveTo>
                  <a:cubicBezTo>
                    <a:pt x="39793" y="111481"/>
                    <a:pt x="171587" y="58824"/>
                    <a:pt x="266130" y="47342"/>
                  </a:cubicBezTo>
                  <a:cubicBezTo>
                    <a:pt x="360673" y="35860"/>
                    <a:pt x="494071" y="96856"/>
                    <a:pt x="567260" y="93565"/>
                  </a:cubicBezTo>
                  <a:cubicBezTo>
                    <a:pt x="640449" y="90274"/>
                    <a:pt x="656087" y="41844"/>
                    <a:pt x="705267" y="27595"/>
                  </a:cubicBezTo>
                  <a:cubicBezTo>
                    <a:pt x="754447" y="13346"/>
                    <a:pt x="820005" y="-13469"/>
                    <a:pt x="862340" y="8073"/>
                  </a:cubicBezTo>
                  <a:cubicBezTo>
                    <a:pt x="904675" y="29615"/>
                    <a:pt x="936578" y="89042"/>
                    <a:pt x="959279" y="156846"/>
                  </a:cubicBezTo>
                  <a:cubicBezTo>
                    <a:pt x="981980" y="224650"/>
                    <a:pt x="963953" y="351319"/>
                    <a:pt x="998547" y="414897"/>
                  </a:cubicBezTo>
                  <a:cubicBezTo>
                    <a:pt x="1033141" y="478475"/>
                    <a:pt x="1107939" y="516809"/>
                    <a:pt x="1166842" y="538313"/>
                  </a:cubicBezTo>
                  <a:cubicBezTo>
                    <a:pt x="1225745" y="559817"/>
                    <a:pt x="1267819" y="535508"/>
                    <a:pt x="1351966" y="543923"/>
                  </a:cubicBezTo>
                  <a:cubicBezTo>
                    <a:pt x="1436113" y="552338"/>
                    <a:pt x="1589448" y="606566"/>
                    <a:pt x="1671725" y="588802"/>
                  </a:cubicBezTo>
                  <a:cubicBezTo>
                    <a:pt x="1754002" y="571038"/>
                    <a:pt x="1789532" y="469126"/>
                    <a:pt x="1845630" y="437337"/>
                  </a:cubicBezTo>
                  <a:cubicBezTo>
                    <a:pt x="1901728" y="405548"/>
                    <a:pt x="1948476" y="387783"/>
                    <a:pt x="2008314" y="398068"/>
                  </a:cubicBezTo>
                  <a:cubicBezTo>
                    <a:pt x="2068152" y="408353"/>
                    <a:pt x="2177822" y="502118"/>
                    <a:pt x="2204658" y="499045"/>
                  </a:cubicBezTo>
                  <a:cubicBezTo>
                    <a:pt x="2231494" y="495972"/>
                    <a:pt x="2223787" y="434216"/>
                    <a:pt x="2169329" y="379628"/>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99175F56-7340-55E4-04D0-34842A4085B7}"/>
                </a:ext>
              </a:extLst>
            </p:cNvPr>
            <p:cNvSpPr/>
            <p:nvPr/>
          </p:nvSpPr>
          <p:spPr>
            <a:xfrm>
              <a:off x="582019" y="3522741"/>
              <a:ext cx="526477" cy="417741"/>
            </a:xfrm>
            <a:custGeom>
              <a:avLst/>
              <a:gdLst>
                <a:gd name="connsiteX0" fmla="*/ 437566 w 769311"/>
                <a:gd name="connsiteY0" fmla="*/ 0 h 594880"/>
                <a:gd name="connsiteX1" fmla="*/ 499274 w 769311"/>
                <a:gd name="connsiteY1" fmla="*/ 134636 h 594880"/>
                <a:gd name="connsiteX2" fmla="*/ 723666 w 769311"/>
                <a:gd name="connsiteY2" fmla="*/ 173904 h 594880"/>
                <a:gd name="connsiteX3" fmla="*/ 768545 w 769311"/>
                <a:gd name="connsiteY3" fmla="*/ 314150 h 594880"/>
                <a:gd name="connsiteX4" fmla="*/ 706837 w 769311"/>
                <a:gd name="connsiteY4" fmla="*/ 527323 h 594880"/>
                <a:gd name="connsiteX5" fmla="*/ 538542 w 769311"/>
                <a:gd name="connsiteY5" fmla="*/ 544152 h 594880"/>
                <a:gd name="connsiteX6" fmla="*/ 325369 w 769311"/>
                <a:gd name="connsiteY6" fmla="*/ 566591 h 594880"/>
                <a:gd name="connsiteX7" fmla="*/ 196343 w 769311"/>
                <a:gd name="connsiteY7" fmla="*/ 594640 h 594880"/>
                <a:gd name="connsiteX8" fmla="*/ 0 w 769311"/>
                <a:gd name="connsiteY8" fmla="*/ 577811 h 594880"/>
                <a:gd name="connsiteX0" fmla="*/ 437566 w 769311"/>
                <a:gd name="connsiteY0" fmla="*/ 0 h 610124"/>
                <a:gd name="connsiteX1" fmla="*/ 499274 w 769311"/>
                <a:gd name="connsiteY1" fmla="*/ 134636 h 610124"/>
                <a:gd name="connsiteX2" fmla="*/ 723666 w 769311"/>
                <a:gd name="connsiteY2" fmla="*/ 173904 h 610124"/>
                <a:gd name="connsiteX3" fmla="*/ 768545 w 769311"/>
                <a:gd name="connsiteY3" fmla="*/ 314150 h 610124"/>
                <a:gd name="connsiteX4" fmla="*/ 706837 w 769311"/>
                <a:gd name="connsiteY4" fmla="*/ 527323 h 610124"/>
                <a:gd name="connsiteX5" fmla="*/ 538542 w 769311"/>
                <a:gd name="connsiteY5" fmla="*/ 544152 h 610124"/>
                <a:gd name="connsiteX6" fmla="*/ 367103 w 769311"/>
                <a:gd name="connsiteY6" fmla="*/ 608326 h 610124"/>
                <a:gd name="connsiteX7" fmla="*/ 196343 w 769311"/>
                <a:gd name="connsiteY7" fmla="*/ 594640 h 610124"/>
                <a:gd name="connsiteX8" fmla="*/ 0 w 769311"/>
                <a:gd name="connsiteY8" fmla="*/ 577811 h 610124"/>
                <a:gd name="connsiteX0" fmla="*/ 437566 w 768619"/>
                <a:gd name="connsiteY0" fmla="*/ 0 h 610123"/>
                <a:gd name="connsiteX1" fmla="*/ 499274 w 768619"/>
                <a:gd name="connsiteY1" fmla="*/ 134636 h 610123"/>
                <a:gd name="connsiteX2" fmla="*/ 723666 w 768619"/>
                <a:gd name="connsiteY2" fmla="*/ 173904 h 610123"/>
                <a:gd name="connsiteX3" fmla="*/ 768545 w 768619"/>
                <a:gd name="connsiteY3" fmla="*/ 314150 h 610123"/>
                <a:gd name="connsiteX4" fmla="*/ 727705 w 768619"/>
                <a:gd name="connsiteY4" fmla="*/ 485589 h 610123"/>
                <a:gd name="connsiteX5" fmla="*/ 538542 w 768619"/>
                <a:gd name="connsiteY5" fmla="*/ 544152 h 610123"/>
                <a:gd name="connsiteX6" fmla="*/ 367103 w 768619"/>
                <a:gd name="connsiteY6" fmla="*/ 608326 h 610123"/>
                <a:gd name="connsiteX7" fmla="*/ 196343 w 768619"/>
                <a:gd name="connsiteY7" fmla="*/ 594640 h 610123"/>
                <a:gd name="connsiteX8" fmla="*/ 0 w 768619"/>
                <a:gd name="connsiteY8" fmla="*/ 577811 h 610123"/>
                <a:gd name="connsiteX0" fmla="*/ 437566 w 768933"/>
                <a:gd name="connsiteY0" fmla="*/ 0 h 610123"/>
                <a:gd name="connsiteX1" fmla="*/ 499274 w 768933"/>
                <a:gd name="connsiteY1" fmla="*/ 134636 h 610123"/>
                <a:gd name="connsiteX2" fmla="*/ 723666 w 768933"/>
                <a:gd name="connsiteY2" fmla="*/ 173904 h 610123"/>
                <a:gd name="connsiteX3" fmla="*/ 768545 w 768933"/>
                <a:gd name="connsiteY3" fmla="*/ 314150 h 610123"/>
                <a:gd name="connsiteX4" fmla="*/ 713794 w 768933"/>
                <a:gd name="connsiteY4" fmla="*/ 471678 h 610123"/>
                <a:gd name="connsiteX5" fmla="*/ 538542 w 768933"/>
                <a:gd name="connsiteY5" fmla="*/ 544152 h 610123"/>
                <a:gd name="connsiteX6" fmla="*/ 367103 w 768933"/>
                <a:gd name="connsiteY6" fmla="*/ 608326 h 610123"/>
                <a:gd name="connsiteX7" fmla="*/ 196343 w 768933"/>
                <a:gd name="connsiteY7" fmla="*/ 594640 h 610123"/>
                <a:gd name="connsiteX8" fmla="*/ 0 w 768933"/>
                <a:gd name="connsiteY8" fmla="*/ 577811 h 6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933" h="610123">
                  <a:moveTo>
                    <a:pt x="437566" y="0"/>
                  </a:moveTo>
                  <a:cubicBezTo>
                    <a:pt x="444578" y="52826"/>
                    <a:pt x="451591" y="105652"/>
                    <a:pt x="499274" y="134636"/>
                  </a:cubicBezTo>
                  <a:cubicBezTo>
                    <a:pt x="546957" y="163620"/>
                    <a:pt x="678788" y="143985"/>
                    <a:pt x="723666" y="173904"/>
                  </a:cubicBezTo>
                  <a:cubicBezTo>
                    <a:pt x="768544" y="203823"/>
                    <a:pt x="770190" y="264521"/>
                    <a:pt x="768545" y="314150"/>
                  </a:cubicBezTo>
                  <a:cubicBezTo>
                    <a:pt x="766900" y="363779"/>
                    <a:pt x="752128" y="433344"/>
                    <a:pt x="713794" y="471678"/>
                  </a:cubicBezTo>
                  <a:cubicBezTo>
                    <a:pt x="675460" y="510012"/>
                    <a:pt x="596324" y="521377"/>
                    <a:pt x="538542" y="544152"/>
                  </a:cubicBezTo>
                  <a:cubicBezTo>
                    <a:pt x="480760" y="566927"/>
                    <a:pt x="424136" y="599911"/>
                    <a:pt x="367103" y="608326"/>
                  </a:cubicBezTo>
                  <a:cubicBezTo>
                    <a:pt x="310070" y="616741"/>
                    <a:pt x="250571" y="592770"/>
                    <a:pt x="196343" y="594640"/>
                  </a:cubicBezTo>
                  <a:cubicBezTo>
                    <a:pt x="142115" y="596510"/>
                    <a:pt x="71057" y="587160"/>
                    <a:pt x="0" y="577811"/>
                  </a:cubicBezTo>
                </a:path>
              </a:pathLst>
            </a:custGeom>
            <a:noFill/>
            <a:ln w="38100">
              <a:solidFill>
                <a:srgbClr val="3131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3" name="フリーフォーム: 図形 32">
              <a:extLst>
                <a:ext uri="{FF2B5EF4-FFF2-40B4-BE49-F238E27FC236}">
                  <a16:creationId xmlns:a16="http://schemas.microsoft.com/office/drawing/2014/main" id="{9CEF07E5-DF2F-047C-2ADA-3DE7CDC1BD37}"/>
                </a:ext>
              </a:extLst>
            </p:cNvPr>
            <p:cNvSpPr/>
            <p:nvPr/>
          </p:nvSpPr>
          <p:spPr>
            <a:xfrm>
              <a:off x="1275361" y="3302758"/>
              <a:ext cx="920012" cy="270031"/>
            </a:xfrm>
            <a:custGeom>
              <a:avLst/>
              <a:gdLst>
                <a:gd name="connsiteX0" fmla="*/ 698573 w 1343702"/>
                <a:gd name="connsiteY0" fmla="*/ 15736 h 407804"/>
                <a:gd name="connsiteX1" fmla="*/ 507839 w 1343702"/>
                <a:gd name="connsiteY1" fmla="*/ 26955 h 407804"/>
                <a:gd name="connsiteX2" fmla="*/ 165640 w 1343702"/>
                <a:gd name="connsiteY2" fmla="*/ 10126 h 407804"/>
                <a:gd name="connsiteX3" fmla="*/ 2956 w 1343702"/>
                <a:gd name="connsiteY3" fmla="*/ 206469 h 407804"/>
                <a:gd name="connsiteX4" fmla="*/ 294666 w 1343702"/>
                <a:gd name="connsiteY4" fmla="*/ 313056 h 407804"/>
                <a:gd name="connsiteX5" fmla="*/ 575157 w 1343702"/>
                <a:gd name="connsiteY5" fmla="*/ 262568 h 407804"/>
                <a:gd name="connsiteX6" fmla="*/ 866867 w 1343702"/>
                <a:gd name="connsiteY6" fmla="*/ 385983 h 407804"/>
                <a:gd name="connsiteX7" fmla="*/ 1091260 w 1343702"/>
                <a:gd name="connsiteY7" fmla="*/ 402813 h 407804"/>
                <a:gd name="connsiteX8" fmla="*/ 1242725 w 1343702"/>
                <a:gd name="connsiteY8" fmla="*/ 329885 h 407804"/>
                <a:gd name="connsiteX9" fmla="*/ 1343702 w 1343702"/>
                <a:gd name="connsiteY9" fmla="*/ 329885 h 407804"/>
                <a:gd name="connsiteX0" fmla="*/ 698573 w 1343702"/>
                <a:gd name="connsiteY0" fmla="*/ 15736 h 437235"/>
                <a:gd name="connsiteX1" fmla="*/ 507839 w 1343702"/>
                <a:gd name="connsiteY1" fmla="*/ 26955 h 437235"/>
                <a:gd name="connsiteX2" fmla="*/ 165640 w 1343702"/>
                <a:gd name="connsiteY2" fmla="*/ 10126 h 437235"/>
                <a:gd name="connsiteX3" fmla="*/ 2956 w 1343702"/>
                <a:gd name="connsiteY3" fmla="*/ 206469 h 437235"/>
                <a:gd name="connsiteX4" fmla="*/ 294666 w 1343702"/>
                <a:gd name="connsiteY4" fmla="*/ 313056 h 437235"/>
                <a:gd name="connsiteX5" fmla="*/ 575157 w 1343702"/>
                <a:gd name="connsiteY5" fmla="*/ 262568 h 437235"/>
                <a:gd name="connsiteX6" fmla="*/ 866867 w 1343702"/>
                <a:gd name="connsiteY6" fmla="*/ 385983 h 437235"/>
                <a:gd name="connsiteX7" fmla="*/ 1132995 w 1343702"/>
                <a:gd name="connsiteY7" fmla="*/ 435497 h 437235"/>
                <a:gd name="connsiteX8" fmla="*/ 1242725 w 1343702"/>
                <a:gd name="connsiteY8" fmla="*/ 329885 h 437235"/>
                <a:gd name="connsiteX9" fmla="*/ 1343702 w 1343702"/>
                <a:gd name="connsiteY9" fmla="*/ 329885 h 437235"/>
                <a:gd name="connsiteX0" fmla="*/ 698573 w 1343702"/>
                <a:gd name="connsiteY0" fmla="*/ 15736 h 441469"/>
                <a:gd name="connsiteX1" fmla="*/ 507839 w 1343702"/>
                <a:gd name="connsiteY1" fmla="*/ 26955 h 441469"/>
                <a:gd name="connsiteX2" fmla="*/ 165640 w 1343702"/>
                <a:gd name="connsiteY2" fmla="*/ 10126 h 441469"/>
                <a:gd name="connsiteX3" fmla="*/ 2956 w 1343702"/>
                <a:gd name="connsiteY3" fmla="*/ 206469 h 441469"/>
                <a:gd name="connsiteX4" fmla="*/ 294666 w 1343702"/>
                <a:gd name="connsiteY4" fmla="*/ 313056 h 441469"/>
                <a:gd name="connsiteX5" fmla="*/ 575157 w 1343702"/>
                <a:gd name="connsiteY5" fmla="*/ 262568 h 441469"/>
                <a:gd name="connsiteX6" fmla="*/ 852955 w 1343702"/>
                <a:gd name="connsiteY6" fmla="*/ 410497 h 441469"/>
                <a:gd name="connsiteX7" fmla="*/ 1132995 w 1343702"/>
                <a:gd name="connsiteY7" fmla="*/ 435497 h 441469"/>
                <a:gd name="connsiteX8" fmla="*/ 1242725 w 1343702"/>
                <a:gd name="connsiteY8" fmla="*/ 329885 h 441469"/>
                <a:gd name="connsiteX9" fmla="*/ 1343702 w 1343702"/>
                <a:gd name="connsiteY9" fmla="*/ 329885 h 441469"/>
                <a:gd name="connsiteX0" fmla="*/ 698573 w 1343702"/>
                <a:gd name="connsiteY0" fmla="*/ 15736 h 441469"/>
                <a:gd name="connsiteX1" fmla="*/ 507839 w 1343702"/>
                <a:gd name="connsiteY1" fmla="*/ 26955 h 441469"/>
                <a:gd name="connsiteX2" fmla="*/ 165640 w 1343702"/>
                <a:gd name="connsiteY2" fmla="*/ 10126 h 441469"/>
                <a:gd name="connsiteX3" fmla="*/ 2956 w 1343702"/>
                <a:gd name="connsiteY3" fmla="*/ 206469 h 441469"/>
                <a:gd name="connsiteX4" fmla="*/ 294666 w 1343702"/>
                <a:gd name="connsiteY4" fmla="*/ 313056 h 441469"/>
                <a:gd name="connsiteX5" fmla="*/ 575157 w 1343702"/>
                <a:gd name="connsiteY5" fmla="*/ 262568 h 441469"/>
                <a:gd name="connsiteX6" fmla="*/ 852955 w 1343702"/>
                <a:gd name="connsiteY6" fmla="*/ 410497 h 441469"/>
                <a:gd name="connsiteX7" fmla="*/ 1209509 w 1343702"/>
                <a:gd name="connsiteY7" fmla="*/ 435497 h 441469"/>
                <a:gd name="connsiteX8" fmla="*/ 1242725 w 1343702"/>
                <a:gd name="connsiteY8" fmla="*/ 329885 h 441469"/>
                <a:gd name="connsiteX9" fmla="*/ 1343702 w 1343702"/>
                <a:gd name="connsiteY9" fmla="*/ 329885 h 441469"/>
                <a:gd name="connsiteX0" fmla="*/ 698573 w 1343702"/>
                <a:gd name="connsiteY0" fmla="*/ 15736 h 439530"/>
                <a:gd name="connsiteX1" fmla="*/ 507839 w 1343702"/>
                <a:gd name="connsiteY1" fmla="*/ 26955 h 439530"/>
                <a:gd name="connsiteX2" fmla="*/ 165640 w 1343702"/>
                <a:gd name="connsiteY2" fmla="*/ 10126 h 439530"/>
                <a:gd name="connsiteX3" fmla="*/ 2956 w 1343702"/>
                <a:gd name="connsiteY3" fmla="*/ 206469 h 439530"/>
                <a:gd name="connsiteX4" fmla="*/ 294666 w 1343702"/>
                <a:gd name="connsiteY4" fmla="*/ 313056 h 439530"/>
                <a:gd name="connsiteX5" fmla="*/ 575157 w 1343702"/>
                <a:gd name="connsiteY5" fmla="*/ 262568 h 439530"/>
                <a:gd name="connsiteX6" fmla="*/ 852955 w 1343702"/>
                <a:gd name="connsiteY6" fmla="*/ 410497 h 439530"/>
                <a:gd name="connsiteX7" fmla="*/ 1209509 w 1343702"/>
                <a:gd name="connsiteY7" fmla="*/ 435497 h 439530"/>
                <a:gd name="connsiteX8" fmla="*/ 1242725 w 1343702"/>
                <a:gd name="connsiteY8" fmla="*/ 329885 h 439530"/>
                <a:gd name="connsiteX9" fmla="*/ 1343702 w 1343702"/>
                <a:gd name="connsiteY9" fmla="*/ 329885 h 439530"/>
                <a:gd name="connsiteX0" fmla="*/ 698573 w 1343702"/>
                <a:gd name="connsiteY0" fmla="*/ 15736 h 463443"/>
                <a:gd name="connsiteX1" fmla="*/ 507839 w 1343702"/>
                <a:gd name="connsiteY1" fmla="*/ 26955 h 463443"/>
                <a:gd name="connsiteX2" fmla="*/ 165640 w 1343702"/>
                <a:gd name="connsiteY2" fmla="*/ 10126 h 463443"/>
                <a:gd name="connsiteX3" fmla="*/ 2956 w 1343702"/>
                <a:gd name="connsiteY3" fmla="*/ 206469 h 463443"/>
                <a:gd name="connsiteX4" fmla="*/ 294666 w 1343702"/>
                <a:gd name="connsiteY4" fmla="*/ 313056 h 463443"/>
                <a:gd name="connsiteX5" fmla="*/ 575157 w 1343702"/>
                <a:gd name="connsiteY5" fmla="*/ 262568 h 463443"/>
                <a:gd name="connsiteX6" fmla="*/ 852955 w 1343702"/>
                <a:gd name="connsiteY6" fmla="*/ 410497 h 463443"/>
                <a:gd name="connsiteX7" fmla="*/ 1188642 w 1343702"/>
                <a:gd name="connsiteY7" fmla="*/ 460010 h 463443"/>
                <a:gd name="connsiteX8" fmla="*/ 1242725 w 1343702"/>
                <a:gd name="connsiteY8" fmla="*/ 329885 h 463443"/>
                <a:gd name="connsiteX9" fmla="*/ 1343702 w 1343702"/>
                <a:gd name="connsiteY9" fmla="*/ 329885 h 463443"/>
                <a:gd name="connsiteX0" fmla="*/ 698573 w 1343702"/>
                <a:gd name="connsiteY0" fmla="*/ 15736 h 460483"/>
                <a:gd name="connsiteX1" fmla="*/ 507839 w 1343702"/>
                <a:gd name="connsiteY1" fmla="*/ 26955 h 460483"/>
                <a:gd name="connsiteX2" fmla="*/ 165640 w 1343702"/>
                <a:gd name="connsiteY2" fmla="*/ 10126 h 460483"/>
                <a:gd name="connsiteX3" fmla="*/ 2956 w 1343702"/>
                <a:gd name="connsiteY3" fmla="*/ 206469 h 460483"/>
                <a:gd name="connsiteX4" fmla="*/ 294666 w 1343702"/>
                <a:gd name="connsiteY4" fmla="*/ 313056 h 460483"/>
                <a:gd name="connsiteX5" fmla="*/ 575157 w 1343702"/>
                <a:gd name="connsiteY5" fmla="*/ 262568 h 460483"/>
                <a:gd name="connsiteX6" fmla="*/ 852955 w 1343702"/>
                <a:gd name="connsiteY6" fmla="*/ 410497 h 460483"/>
                <a:gd name="connsiteX7" fmla="*/ 1188642 w 1343702"/>
                <a:gd name="connsiteY7" fmla="*/ 460010 h 460483"/>
                <a:gd name="connsiteX8" fmla="*/ 1284460 w 1343702"/>
                <a:gd name="connsiteY8" fmla="*/ 387082 h 460483"/>
                <a:gd name="connsiteX9" fmla="*/ 1343702 w 1343702"/>
                <a:gd name="connsiteY9" fmla="*/ 329885 h 460483"/>
                <a:gd name="connsiteX0" fmla="*/ 698573 w 1343702"/>
                <a:gd name="connsiteY0" fmla="*/ 15736 h 463292"/>
                <a:gd name="connsiteX1" fmla="*/ 507839 w 1343702"/>
                <a:gd name="connsiteY1" fmla="*/ 26955 h 463292"/>
                <a:gd name="connsiteX2" fmla="*/ 165640 w 1343702"/>
                <a:gd name="connsiteY2" fmla="*/ 10126 h 463292"/>
                <a:gd name="connsiteX3" fmla="*/ 2956 w 1343702"/>
                <a:gd name="connsiteY3" fmla="*/ 206469 h 463292"/>
                <a:gd name="connsiteX4" fmla="*/ 294666 w 1343702"/>
                <a:gd name="connsiteY4" fmla="*/ 313056 h 463292"/>
                <a:gd name="connsiteX5" fmla="*/ 575157 w 1343702"/>
                <a:gd name="connsiteY5" fmla="*/ 262568 h 463292"/>
                <a:gd name="connsiteX6" fmla="*/ 852955 w 1343702"/>
                <a:gd name="connsiteY6" fmla="*/ 410497 h 463292"/>
                <a:gd name="connsiteX7" fmla="*/ 1188642 w 1343702"/>
                <a:gd name="connsiteY7" fmla="*/ 460010 h 463292"/>
                <a:gd name="connsiteX8" fmla="*/ 1343702 w 1343702"/>
                <a:gd name="connsiteY8" fmla="*/ 329885 h 4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702" h="463292">
                  <a:moveTo>
                    <a:pt x="698573" y="15736"/>
                  </a:moveTo>
                  <a:cubicBezTo>
                    <a:pt x="647617" y="21813"/>
                    <a:pt x="596661" y="27890"/>
                    <a:pt x="507839" y="26955"/>
                  </a:cubicBezTo>
                  <a:cubicBezTo>
                    <a:pt x="419017" y="26020"/>
                    <a:pt x="249787" y="-19793"/>
                    <a:pt x="165640" y="10126"/>
                  </a:cubicBezTo>
                  <a:cubicBezTo>
                    <a:pt x="81493" y="40045"/>
                    <a:pt x="-18548" y="155981"/>
                    <a:pt x="2956" y="206469"/>
                  </a:cubicBezTo>
                  <a:cubicBezTo>
                    <a:pt x="24460" y="256957"/>
                    <a:pt x="199299" y="303706"/>
                    <a:pt x="294666" y="313056"/>
                  </a:cubicBezTo>
                  <a:cubicBezTo>
                    <a:pt x="390033" y="322406"/>
                    <a:pt x="482109" y="246328"/>
                    <a:pt x="575157" y="262568"/>
                  </a:cubicBezTo>
                  <a:cubicBezTo>
                    <a:pt x="668205" y="278808"/>
                    <a:pt x="750708" y="377590"/>
                    <a:pt x="852955" y="410497"/>
                  </a:cubicBezTo>
                  <a:cubicBezTo>
                    <a:pt x="955202" y="443404"/>
                    <a:pt x="1106851" y="473445"/>
                    <a:pt x="1188642" y="460010"/>
                  </a:cubicBezTo>
                  <a:cubicBezTo>
                    <a:pt x="1270433" y="446575"/>
                    <a:pt x="1311398" y="356995"/>
                    <a:pt x="1343702" y="329885"/>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4" name="フリーフォーム: 図形 33">
              <a:extLst>
                <a:ext uri="{FF2B5EF4-FFF2-40B4-BE49-F238E27FC236}">
                  <a16:creationId xmlns:a16="http://schemas.microsoft.com/office/drawing/2014/main" id="{8EC4305C-F242-4196-42BC-EF249717E76D}"/>
                </a:ext>
              </a:extLst>
            </p:cNvPr>
            <p:cNvSpPr/>
            <p:nvPr/>
          </p:nvSpPr>
          <p:spPr>
            <a:xfrm>
              <a:off x="1012357" y="4397404"/>
              <a:ext cx="742227" cy="493329"/>
            </a:xfrm>
            <a:custGeom>
              <a:avLst/>
              <a:gdLst>
                <a:gd name="connsiteX0" fmla="*/ 1077085 w 1077085"/>
                <a:gd name="connsiteY0" fmla="*/ 678787 h 690329"/>
                <a:gd name="connsiteX1" fmla="*/ 875132 w 1077085"/>
                <a:gd name="connsiteY1" fmla="*/ 684397 h 690329"/>
                <a:gd name="connsiteX2" fmla="*/ 639519 w 1077085"/>
                <a:gd name="connsiteY2" fmla="*/ 605860 h 690329"/>
                <a:gd name="connsiteX3" fmla="*/ 426346 w 1077085"/>
                <a:gd name="connsiteY3" fmla="*/ 510493 h 690329"/>
                <a:gd name="connsiteX4" fmla="*/ 286101 w 1077085"/>
                <a:gd name="connsiteY4" fmla="*/ 443175 h 690329"/>
                <a:gd name="connsiteX5" fmla="*/ 185124 w 1077085"/>
                <a:gd name="connsiteY5" fmla="*/ 263661 h 690329"/>
                <a:gd name="connsiteX6" fmla="*/ 67318 w 1077085"/>
                <a:gd name="connsiteY6" fmla="*/ 157075 h 690329"/>
                <a:gd name="connsiteX7" fmla="*/ 0 w 1077085"/>
                <a:gd name="connsiteY7" fmla="*/ 0 h 690329"/>
                <a:gd name="connsiteX0" fmla="*/ 1077085 w 1077085"/>
                <a:gd name="connsiteY0" fmla="*/ 678787 h 690329"/>
                <a:gd name="connsiteX1" fmla="*/ 875132 w 1077085"/>
                <a:gd name="connsiteY1" fmla="*/ 684397 h 690329"/>
                <a:gd name="connsiteX2" fmla="*/ 639519 w 1077085"/>
                <a:gd name="connsiteY2" fmla="*/ 605860 h 690329"/>
                <a:gd name="connsiteX3" fmla="*/ 426346 w 1077085"/>
                <a:gd name="connsiteY3" fmla="*/ 510493 h 690329"/>
                <a:gd name="connsiteX4" fmla="*/ 286101 w 1077085"/>
                <a:gd name="connsiteY4" fmla="*/ 443175 h 690329"/>
                <a:gd name="connsiteX5" fmla="*/ 185124 w 1077085"/>
                <a:gd name="connsiteY5" fmla="*/ 263661 h 690329"/>
                <a:gd name="connsiteX6" fmla="*/ 150788 w 1077085"/>
                <a:gd name="connsiteY6" fmla="*/ 115341 h 690329"/>
                <a:gd name="connsiteX7" fmla="*/ 0 w 1077085"/>
                <a:gd name="connsiteY7" fmla="*/ 0 h 690329"/>
                <a:gd name="connsiteX0" fmla="*/ 1077085 w 1077085"/>
                <a:gd name="connsiteY0" fmla="*/ 678787 h 690329"/>
                <a:gd name="connsiteX1" fmla="*/ 875132 w 1077085"/>
                <a:gd name="connsiteY1" fmla="*/ 684397 h 690329"/>
                <a:gd name="connsiteX2" fmla="*/ 639519 w 1077085"/>
                <a:gd name="connsiteY2" fmla="*/ 605860 h 690329"/>
                <a:gd name="connsiteX3" fmla="*/ 426346 w 1077085"/>
                <a:gd name="connsiteY3" fmla="*/ 510493 h 690329"/>
                <a:gd name="connsiteX4" fmla="*/ 286101 w 1077085"/>
                <a:gd name="connsiteY4" fmla="*/ 443175 h 690329"/>
                <a:gd name="connsiteX5" fmla="*/ 185124 w 1077085"/>
                <a:gd name="connsiteY5" fmla="*/ 263661 h 690329"/>
                <a:gd name="connsiteX6" fmla="*/ 150788 w 1077085"/>
                <a:gd name="connsiteY6" fmla="*/ 115341 h 690329"/>
                <a:gd name="connsiteX7" fmla="*/ 0 w 1077085"/>
                <a:gd name="connsiteY7" fmla="*/ 0 h 690329"/>
                <a:gd name="connsiteX0" fmla="*/ 1077085 w 1077085"/>
                <a:gd name="connsiteY0" fmla="*/ 678787 h 690329"/>
                <a:gd name="connsiteX1" fmla="*/ 875132 w 1077085"/>
                <a:gd name="connsiteY1" fmla="*/ 684397 h 690329"/>
                <a:gd name="connsiteX2" fmla="*/ 639519 w 1077085"/>
                <a:gd name="connsiteY2" fmla="*/ 605860 h 690329"/>
                <a:gd name="connsiteX3" fmla="*/ 426346 w 1077085"/>
                <a:gd name="connsiteY3" fmla="*/ 510493 h 690329"/>
                <a:gd name="connsiteX4" fmla="*/ 286101 w 1077085"/>
                <a:gd name="connsiteY4" fmla="*/ 443175 h 690329"/>
                <a:gd name="connsiteX5" fmla="*/ 185124 w 1077085"/>
                <a:gd name="connsiteY5" fmla="*/ 263661 h 690329"/>
                <a:gd name="connsiteX6" fmla="*/ 150788 w 1077085"/>
                <a:gd name="connsiteY6" fmla="*/ 115341 h 690329"/>
                <a:gd name="connsiteX7" fmla="*/ 0 w 1077085"/>
                <a:gd name="connsiteY7" fmla="*/ 0 h 690329"/>
                <a:gd name="connsiteX0" fmla="*/ 1073607 w 1073607"/>
                <a:gd name="connsiteY0" fmla="*/ 671831 h 688321"/>
                <a:gd name="connsiteX1" fmla="*/ 875132 w 1073607"/>
                <a:gd name="connsiteY1" fmla="*/ 684397 h 688321"/>
                <a:gd name="connsiteX2" fmla="*/ 639519 w 1073607"/>
                <a:gd name="connsiteY2" fmla="*/ 605860 h 688321"/>
                <a:gd name="connsiteX3" fmla="*/ 426346 w 1073607"/>
                <a:gd name="connsiteY3" fmla="*/ 510493 h 688321"/>
                <a:gd name="connsiteX4" fmla="*/ 286101 w 1073607"/>
                <a:gd name="connsiteY4" fmla="*/ 443175 h 688321"/>
                <a:gd name="connsiteX5" fmla="*/ 185124 w 1073607"/>
                <a:gd name="connsiteY5" fmla="*/ 263661 h 688321"/>
                <a:gd name="connsiteX6" fmla="*/ 150788 w 1073607"/>
                <a:gd name="connsiteY6" fmla="*/ 115341 h 688321"/>
                <a:gd name="connsiteX7" fmla="*/ 0 w 1073607"/>
                <a:gd name="connsiteY7" fmla="*/ 0 h 688321"/>
                <a:gd name="connsiteX0" fmla="*/ 1073607 w 1073607"/>
                <a:gd name="connsiteY0" fmla="*/ 671831 h 686243"/>
                <a:gd name="connsiteX1" fmla="*/ 875132 w 1073607"/>
                <a:gd name="connsiteY1" fmla="*/ 684397 h 686243"/>
                <a:gd name="connsiteX2" fmla="*/ 639519 w 1073607"/>
                <a:gd name="connsiteY2" fmla="*/ 605860 h 686243"/>
                <a:gd name="connsiteX3" fmla="*/ 426346 w 1073607"/>
                <a:gd name="connsiteY3" fmla="*/ 510493 h 686243"/>
                <a:gd name="connsiteX4" fmla="*/ 286101 w 1073607"/>
                <a:gd name="connsiteY4" fmla="*/ 443175 h 686243"/>
                <a:gd name="connsiteX5" fmla="*/ 185124 w 1073607"/>
                <a:gd name="connsiteY5" fmla="*/ 263661 h 686243"/>
                <a:gd name="connsiteX6" fmla="*/ 150788 w 1073607"/>
                <a:gd name="connsiteY6" fmla="*/ 115341 h 686243"/>
                <a:gd name="connsiteX7" fmla="*/ 0 w 1073607"/>
                <a:gd name="connsiteY7" fmla="*/ 0 h 686243"/>
                <a:gd name="connsiteX0" fmla="*/ 1073607 w 1073607"/>
                <a:gd name="connsiteY0" fmla="*/ 685742 h 687842"/>
                <a:gd name="connsiteX1" fmla="*/ 875132 w 1073607"/>
                <a:gd name="connsiteY1" fmla="*/ 684397 h 687842"/>
                <a:gd name="connsiteX2" fmla="*/ 639519 w 1073607"/>
                <a:gd name="connsiteY2" fmla="*/ 605860 h 687842"/>
                <a:gd name="connsiteX3" fmla="*/ 426346 w 1073607"/>
                <a:gd name="connsiteY3" fmla="*/ 510493 h 687842"/>
                <a:gd name="connsiteX4" fmla="*/ 286101 w 1073607"/>
                <a:gd name="connsiteY4" fmla="*/ 443175 h 687842"/>
                <a:gd name="connsiteX5" fmla="*/ 185124 w 1073607"/>
                <a:gd name="connsiteY5" fmla="*/ 263661 h 687842"/>
                <a:gd name="connsiteX6" fmla="*/ 150788 w 1073607"/>
                <a:gd name="connsiteY6" fmla="*/ 115341 h 687842"/>
                <a:gd name="connsiteX7" fmla="*/ 0 w 1073607"/>
                <a:gd name="connsiteY7" fmla="*/ 0 h 687842"/>
                <a:gd name="connsiteX0" fmla="*/ 1073607 w 1073607"/>
                <a:gd name="connsiteY0" fmla="*/ 685742 h 686647"/>
                <a:gd name="connsiteX1" fmla="*/ 875132 w 1073607"/>
                <a:gd name="connsiteY1" fmla="*/ 684397 h 686647"/>
                <a:gd name="connsiteX2" fmla="*/ 639519 w 1073607"/>
                <a:gd name="connsiteY2" fmla="*/ 605860 h 686647"/>
                <a:gd name="connsiteX3" fmla="*/ 426346 w 1073607"/>
                <a:gd name="connsiteY3" fmla="*/ 510493 h 686647"/>
                <a:gd name="connsiteX4" fmla="*/ 286101 w 1073607"/>
                <a:gd name="connsiteY4" fmla="*/ 443175 h 686647"/>
                <a:gd name="connsiteX5" fmla="*/ 185124 w 1073607"/>
                <a:gd name="connsiteY5" fmla="*/ 263661 h 686647"/>
                <a:gd name="connsiteX6" fmla="*/ 150788 w 1073607"/>
                <a:gd name="connsiteY6" fmla="*/ 115341 h 686647"/>
                <a:gd name="connsiteX7" fmla="*/ 0 w 1073607"/>
                <a:gd name="connsiteY7" fmla="*/ 0 h 686647"/>
                <a:gd name="connsiteX0" fmla="*/ 1084041 w 1084041"/>
                <a:gd name="connsiteY0" fmla="*/ 720521 h 720521"/>
                <a:gd name="connsiteX1" fmla="*/ 875132 w 1084041"/>
                <a:gd name="connsiteY1" fmla="*/ 684397 h 720521"/>
                <a:gd name="connsiteX2" fmla="*/ 639519 w 1084041"/>
                <a:gd name="connsiteY2" fmla="*/ 605860 h 720521"/>
                <a:gd name="connsiteX3" fmla="*/ 426346 w 1084041"/>
                <a:gd name="connsiteY3" fmla="*/ 510493 h 720521"/>
                <a:gd name="connsiteX4" fmla="*/ 286101 w 1084041"/>
                <a:gd name="connsiteY4" fmla="*/ 443175 h 720521"/>
                <a:gd name="connsiteX5" fmla="*/ 185124 w 1084041"/>
                <a:gd name="connsiteY5" fmla="*/ 263661 h 720521"/>
                <a:gd name="connsiteX6" fmla="*/ 150788 w 1084041"/>
                <a:gd name="connsiteY6" fmla="*/ 115341 h 720521"/>
                <a:gd name="connsiteX7" fmla="*/ 0 w 1084041"/>
                <a:gd name="connsiteY7" fmla="*/ 0 h 720521"/>
                <a:gd name="connsiteX0" fmla="*/ 1084041 w 1084041"/>
                <a:gd name="connsiteY0" fmla="*/ 720521 h 720521"/>
                <a:gd name="connsiteX1" fmla="*/ 875132 w 1084041"/>
                <a:gd name="connsiteY1" fmla="*/ 684397 h 720521"/>
                <a:gd name="connsiteX2" fmla="*/ 639519 w 1084041"/>
                <a:gd name="connsiteY2" fmla="*/ 605860 h 720521"/>
                <a:gd name="connsiteX3" fmla="*/ 426346 w 1084041"/>
                <a:gd name="connsiteY3" fmla="*/ 510493 h 720521"/>
                <a:gd name="connsiteX4" fmla="*/ 286101 w 1084041"/>
                <a:gd name="connsiteY4" fmla="*/ 443175 h 720521"/>
                <a:gd name="connsiteX5" fmla="*/ 185124 w 1084041"/>
                <a:gd name="connsiteY5" fmla="*/ 263661 h 720521"/>
                <a:gd name="connsiteX6" fmla="*/ 150788 w 1084041"/>
                <a:gd name="connsiteY6" fmla="*/ 115341 h 720521"/>
                <a:gd name="connsiteX7" fmla="*/ 0 w 1084041"/>
                <a:gd name="connsiteY7" fmla="*/ 0 h 72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041" h="720521">
                  <a:moveTo>
                    <a:pt x="1084041" y="720521"/>
                  </a:moveTo>
                  <a:cubicBezTo>
                    <a:pt x="1043874" y="642457"/>
                    <a:pt x="949219" y="703507"/>
                    <a:pt x="875132" y="684397"/>
                  </a:cubicBezTo>
                  <a:cubicBezTo>
                    <a:pt x="801045" y="665287"/>
                    <a:pt x="714317" y="634844"/>
                    <a:pt x="639519" y="605860"/>
                  </a:cubicBezTo>
                  <a:cubicBezTo>
                    <a:pt x="564721" y="576876"/>
                    <a:pt x="485249" y="537607"/>
                    <a:pt x="426346" y="510493"/>
                  </a:cubicBezTo>
                  <a:cubicBezTo>
                    <a:pt x="367443" y="483379"/>
                    <a:pt x="326305" y="484314"/>
                    <a:pt x="286101" y="443175"/>
                  </a:cubicBezTo>
                  <a:cubicBezTo>
                    <a:pt x="245897" y="402036"/>
                    <a:pt x="207676" y="318300"/>
                    <a:pt x="185124" y="263661"/>
                  </a:cubicBezTo>
                  <a:cubicBezTo>
                    <a:pt x="162572" y="209022"/>
                    <a:pt x="188599" y="194065"/>
                    <a:pt x="150788" y="115341"/>
                  </a:cubicBezTo>
                  <a:cubicBezTo>
                    <a:pt x="112977" y="36617"/>
                    <a:pt x="18232" y="56565"/>
                    <a:pt x="0" y="0"/>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5" name="フリーフォーム: 図形 34">
              <a:extLst>
                <a:ext uri="{FF2B5EF4-FFF2-40B4-BE49-F238E27FC236}">
                  <a16:creationId xmlns:a16="http://schemas.microsoft.com/office/drawing/2014/main" id="{EEC50B20-7E86-E885-7DEA-95C5435B0702}"/>
                </a:ext>
              </a:extLst>
            </p:cNvPr>
            <p:cNvSpPr/>
            <p:nvPr/>
          </p:nvSpPr>
          <p:spPr>
            <a:xfrm>
              <a:off x="535312" y="4365390"/>
              <a:ext cx="1232343" cy="582325"/>
            </a:xfrm>
            <a:custGeom>
              <a:avLst/>
              <a:gdLst>
                <a:gd name="connsiteX0" fmla="*/ 1845630 w 1845630"/>
                <a:gd name="connsiteY0" fmla="*/ 803552 h 842939"/>
                <a:gd name="connsiteX1" fmla="*/ 1638066 w 1845630"/>
                <a:gd name="connsiteY1" fmla="*/ 842821 h 842939"/>
                <a:gd name="connsiteX2" fmla="*/ 1424893 w 1845630"/>
                <a:gd name="connsiteY2" fmla="*/ 792332 h 842939"/>
                <a:gd name="connsiteX3" fmla="*/ 1166842 w 1845630"/>
                <a:gd name="connsiteY3" fmla="*/ 792332 h 842939"/>
                <a:gd name="connsiteX4" fmla="*/ 998547 w 1845630"/>
                <a:gd name="connsiteY4" fmla="*/ 624038 h 842939"/>
                <a:gd name="connsiteX5" fmla="*/ 841473 w 1845630"/>
                <a:gd name="connsiteY5" fmla="*/ 579159 h 842939"/>
                <a:gd name="connsiteX6" fmla="*/ 695617 w 1845630"/>
                <a:gd name="connsiteY6" fmla="*/ 349157 h 842939"/>
                <a:gd name="connsiteX7" fmla="*/ 605860 w 1845630"/>
                <a:gd name="connsiteY7" fmla="*/ 164033 h 842939"/>
                <a:gd name="connsiteX8" fmla="*/ 527323 w 1845630"/>
                <a:gd name="connsiteY8" fmla="*/ 51837 h 842939"/>
                <a:gd name="connsiteX9" fmla="*/ 415127 w 1845630"/>
                <a:gd name="connsiteY9" fmla="*/ 1348 h 842939"/>
                <a:gd name="connsiteX10" fmla="*/ 297320 w 1845630"/>
                <a:gd name="connsiteY10" fmla="*/ 23787 h 842939"/>
                <a:gd name="connsiteX11" fmla="*/ 157075 w 1845630"/>
                <a:gd name="connsiteY11" fmla="*/ 119154 h 842939"/>
                <a:gd name="connsiteX12" fmla="*/ 0 w 1845630"/>
                <a:gd name="connsiteY12" fmla="*/ 79886 h 842939"/>
                <a:gd name="connsiteX0" fmla="*/ 1880410 w 1880410"/>
                <a:gd name="connsiteY0" fmla="*/ 803552 h 842939"/>
                <a:gd name="connsiteX1" fmla="*/ 1672846 w 1880410"/>
                <a:gd name="connsiteY1" fmla="*/ 842821 h 842939"/>
                <a:gd name="connsiteX2" fmla="*/ 1459673 w 1880410"/>
                <a:gd name="connsiteY2" fmla="*/ 792332 h 842939"/>
                <a:gd name="connsiteX3" fmla="*/ 1201622 w 1880410"/>
                <a:gd name="connsiteY3" fmla="*/ 792332 h 842939"/>
                <a:gd name="connsiteX4" fmla="*/ 1033327 w 1880410"/>
                <a:gd name="connsiteY4" fmla="*/ 624038 h 842939"/>
                <a:gd name="connsiteX5" fmla="*/ 876253 w 1880410"/>
                <a:gd name="connsiteY5" fmla="*/ 579159 h 842939"/>
                <a:gd name="connsiteX6" fmla="*/ 730397 w 1880410"/>
                <a:gd name="connsiteY6" fmla="*/ 349157 h 842939"/>
                <a:gd name="connsiteX7" fmla="*/ 640640 w 1880410"/>
                <a:gd name="connsiteY7" fmla="*/ 164033 h 842939"/>
                <a:gd name="connsiteX8" fmla="*/ 562103 w 1880410"/>
                <a:gd name="connsiteY8" fmla="*/ 51837 h 842939"/>
                <a:gd name="connsiteX9" fmla="*/ 449907 w 1880410"/>
                <a:gd name="connsiteY9" fmla="*/ 1348 h 842939"/>
                <a:gd name="connsiteX10" fmla="*/ 332100 w 1880410"/>
                <a:gd name="connsiteY10" fmla="*/ 23787 h 842939"/>
                <a:gd name="connsiteX11" fmla="*/ 191855 w 1880410"/>
                <a:gd name="connsiteY11" fmla="*/ 119154 h 842939"/>
                <a:gd name="connsiteX12" fmla="*/ 0 w 1880410"/>
                <a:gd name="connsiteY12" fmla="*/ 170312 h 842939"/>
                <a:gd name="connsiteX0" fmla="*/ 1880410 w 1880410"/>
                <a:gd name="connsiteY0" fmla="*/ 803552 h 842939"/>
                <a:gd name="connsiteX1" fmla="*/ 1672846 w 1880410"/>
                <a:gd name="connsiteY1" fmla="*/ 842821 h 842939"/>
                <a:gd name="connsiteX2" fmla="*/ 1459673 w 1880410"/>
                <a:gd name="connsiteY2" fmla="*/ 792332 h 842939"/>
                <a:gd name="connsiteX3" fmla="*/ 1201622 w 1880410"/>
                <a:gd name="connsiteY3" fmla="*/ 792332 h 842939"/>
                <a:gd name="connsiteX4" fmla="*/ 1042601 w 1880410"/>
                <a:gd name="connsiteY4" fmla="*/ 661135 h 842939"/>
                <a:gd name="connsiteX5" fmla="*/ 876253 w 1880410"/>
                <a:gd name="connsiteY5" fmla="*/ 579159 h 842939"/>
                <a:gd name="connsiteX6" fmla="*/ 730397 w 1880410"/>
                <a:gd name="connsiteY6" fmla="*/ 349157 h 842939"/>
                <a:gd name="connsiteX7" fmla="*/ 640640 w 1880410"/>
                <a:gd name="connsiteY7" fmla="*/ 164033 h 842939"/>
                <a:gd name="connsiteX8" fmla="*/ 562103 w 1880410"/>
                <a:gd name="connsiteY8" fmla="*/ 51837 h 842939"/>
                <a:gd name="connsiteX9" fmla="*/ 449907 w 1880410"/>
                <a:gd name="connsiteY9" fmla="*/ 1348 h 842939"/>
                <a:gd name="connsiteX10" fmla="*/ 332100 w 1880410"/>
                <a:gd name="connsiteY10" fmla="*/ 23787 h 842939"/>
                <a:gd name="connsiteX11" fmla="*/ 191855 w 1880410"/>
                <a:gd name="connsiteY11" fmla="*/ 119154 h 842939"/>
                <a:gd name="connsiteX12" fmla="*/ 0 w 1880410"/>
                <a:gd name="connsiteY12" fmla="*/ 170312 h 842939"/>
                <a:gd name="connsiteX0" fmla="*/ 1880410 w 1880410"/>
                <a:gd name="connsiteY0" fmla="*/ 803552 h 842939"/>
                <a:gd name="connsiteX1" fmla="*/ 1672846 w 1880410"/>
                <a:gd name="connsiteY1" fmla="*/ 842821 h 842939"/>
                <a:gd name="connsiteX2" fmla="*/ 1459673 w 1880410"/>
                <a:gd name="connsiteY2" fmla="*/ 792332 h 842939"/>
                <a:gd name="connsiteX3" fmla="*/ 1201622 w 1880410"/>
                <a:gd name="connsiteY3" fmla="*/ 792332 h 842939"/>
                <a:gd name="connsiteX4" fmla="*/ 1042601 w 1880410"/>
                <a:gd name="connsiteY4" fmla="*/ 661135 h 842939"/>
                <a:gd name="connsiteX5" fmla="*/ 866979 w 1880410"/>
                <a:gd name="connsiteY5" fmla="*/ 630168 h 842939"/>
                <a:gd name="connsiteX6" fmla="*/ 730397 w 1880410"/>
                <a:gd name="connsiteY6" fmla="*/ 349157 h 842939"/>
                <a:gd name="connsiteX7" fmla="*/ 640640 w 1880410"/>
                <a:gd name="connsiteY7" fmla="*/ 164033 h 842939"/>
                <a:gd name="connsiteX8" fmla="*/ 562103 w 1880410"/>
                <a:gd name="connsiteY8" fmla="*/ 51837 h 842939"/>
                <a:gd name="connsiteX9" fmla="*/ 449907 w 1880410"/>
                <a:gd name="connsiteY9" fmla="*/ 1348 h 842939"/>
                <a:gd name="connsiteX10" fmla="*/ 332100 w 1880410"/>
                <a:gd name="connsiteY10" fmla="*/ 23787 h 842939"/>
                <a:gd name="connsiteX11" fmla="*/ 191855 w 1880410"/>
                <a:gd name="connsiteY11" fmla="*/ 119154 h 842939"/>
                <a:gd name="connsiteX12" fmla="*/ 0 w 1880410"/>
                <a:gd name="connsiteY12" fmla="*/ 170312 h 842939"/>
                <a:gd name="connsiteX0" fmla="*/ 1880410 w 1880410"/>
                <a:gd name="connsiteY0" fmla="*/ 803552 h 842939"/>
                <a:gd name="connsiteX1" fmla="*/ 1672846 w 1880410"/>
                <a:gd name="connsiteY1" fmla="*/ 842821 h 842939"/>
                <a:gd name="connsiteX2" fmla="*/ 1459673 w 1880410"/>
                <a:gd name="connsiteY2" fmla="*/ 792332 h 842939"/>
                <a:gd name="connsiteX3" fmla="*/ 1201622 w 1880410"/>
                <a:gd name="connsiteY3" fmla="*/ 792332 h 842939"/>
                <a:gd name="connsiteX4" fmla="*/ 1075061 w 1880410"/>
                <a:gd name="connsiteY4" fmla="*/ 665772 h 842939"/>
                <a:gd name="connsiteX5" fmla="*/ 866979 w 1880410"/>
                <a:gd name="connsiteY5" fmla="*/ 630168 h 842939"/>
                <a:gd name="connsiteX6" fmla="*/ 730397 w 1880410"/>
                <a:gd name="connsiteY6" fmla="*/ 349157 h 842939"/>
                <a:gd name="connsiteX7" fmla="*/ 640640 w 1880410"/>
                <a:gd name="connsiteY7" fmla="*/ 164033 h 842939"/>
                <a:gd name="connsiteX8" fmla="*/ 562103 w 1880410"/>
                <a:gd name="connsiteY8" fmla="*/ 51837 h 842939"/>
                <a:gd name="connsiteX9" fmla="*/ 449907 w 1880410"/>
                <a:gd name="connsiteY9" fmla="*/ 1348 h 842939"/>
                <a:gd name="connsiteX10" fmla="*/ 332100 w 1880410"/>
                <a:gd name="connsiteY10" fmla="*/ 23787 h 842939"/>
                <a:gd name="connsiteX11" fmla="*/ 191855 w 1880410"/>
                <a:gd name="connsiteY11" fmla="*/ 119154 h 842939"/>
                <a:gd name="connsiteX12" fmla="*/ 0 w 1880410"/>
                <a:gd name="connsiteY12" fmla="*/ 170312 h 842939"/>
                <a:gd name="connsiteX0" fmla="*/ 1880410 w 1880410"/>
                <a:gd name="connsiteY0" fmla="*/ 803552 h 842939"/>
                <a:gd name="connsiteX1" fmla="*/ 1672846 w 1880410"/>
                <a:gd name="connsiteY1" fmla="*/ 842821 h 842939"/>
                <a:gd name="connsiteX2" fmla="*/ 1459673 w 1880410"/>
                <a:gd name="connsiteY2" fmla="*/ 792332 h 842939"/>
                <a:gd name="connsiteX3" fmla="*/ 1234082 w 1880410"/>
                <a:gd name="connsiteY3" fmla="*/ 792332 h 842939"/>
                <a:gd name="connsiteX4" fmla="*/ 1075061 w 1880410"/>
                <a:gd name="connsiteY4" fmla="*/ 665772 h 842939"/>
                <a:gd name="connsiteX5" fmla="*/ 866979 w 1880410"/>
                <a:gd name="connsiteY5" fmla="*/ 630168 h 842939"/>
                <a:gd name="connsiteX6" fmla="*/ 730397 w 1880410"/>
                <a:gd name="connsiteY6" fmla="*/ 349157 h 842939"/>
                <a:gd name="connsiteX7" fmla="*/ 640640 w 1880410"/>
                <a:gd name="connsiteY7" fmla="*/ 164033 h 842939"/>
                <a:gd name="connsiteX8" fmla="*/ 562103 w 1880410"/>
                <a:gd name="connsiteY8" fmla="*/ 51837 h 842939"/>
                <a:gd name="connsiteX9" fmla="*/ 449907 w 1880410"/>
                <a:gd name="connsiteY9" fmla="*/ 1348 h 842939"/>
                <a:gd name="connsiteX10" fmla="*/ 332100 w 1880410"/>
                <a:gd name="connsiteY10" fmla="*/ 23787 h 842939"/>
                <a:gd name="connsiteX11" fmla="*/ 191855 w 1880410"/>
                <a:gd name="connsiteY11" fmla="*/ 119154 h 842939"/>
                <a:gd name="connsiteX12" fmla="*/ 0 w 1880410"/>
                <a:gd name="connsiteY12" fmla="*/ 170312 h 842939"/>
                <a:gd name="connsiteX0" fmla="*/ 1880410 w 1880410"/>
                <a:gd name="connsiteY0" fmla="*/ 803552 h 845862"/>
                <a:gd name="connsiteX1" fmla="*/ 1672846 w 1880410"/>
                <a:gd name="connsiteY1" fmla="*/ 842821 h 845862"/>
                <a:gd name="connsiteX2" fmla="*/ 1459673 w 1880410"/>
                <a:gd name="connsiteY2" fmla="*/ 837544 h 845862"/>
                <a:gd name="connsiteX3" fmla="*/ 1234082 w 1880410"/>
                <a:gd name="connsiteY3" fmla="*/ 792332 h 845862"/>
                <a:gd name="connsiteX4" fmla="*/ 1075061 w 1880410"/>
                <a:gd name="connsiteY4" fmla="*/ 665772 h 845862"/>
                <a:gd name="connsiteX5" fmla="*/ 866979 w 1880410"/>
                <a:gd name="connsiteY5" fmla="*/ 630168 h 845862"/>
                <a:gd name="connsiteX6" fmla="*/ 730397 w 1880410"/>
                <a:gd name="connsiteY6" fmla="*/ 349157 h 845862"/>
                <a:gd name="connsiteX7" fmla="*/ 640640 w 1880410"/>
                <a:gd name="connsiteY7" fmla="*/ 164033 h 845862"/>
                <a:gd name="connsiteX8" fmla="*/ 562103 w 1880410"/>
                <a:gd name="connsiteY8" fmla="*/ 51837 h 845862"/>
                <a:gd name="connsiteX9" fmla="*/ 449907 w 1880410"/>
                <a:gd name="connsiteY9" fmla="*/ 1348 h 845862"/>
                <a:gd name="connsiteX10" fmla="*/ 332100 w 1880410"/>
                <a:gd name="connsiteY10" fmla="*/ 23787 h 845862"/>
                <a:gd name="connsiteX11" fmla="*/ 191855 w 1880410"/>
                <a:gd name="connsiteY11" fmla="*/ 119154 h 845862"/>
                <a:gd name="connsiteX12" fmla="*/ 0 w 1880410"/>
                <a:gd name="connsiteY12" fmla="*/ 170312 h 845862"/>
                <a:gd name="connsiteX0" fmla="*/ 1880410 w 1880410"/>
                <a:gd name="connsiteY0" fmla="*/ 804084 h 846394"/>
                <a:gd name="connsiteX1" fmla="*/ 1672846 w 1880410"/>
                <a:gd name="connsiteY1" fmla="*/ 843353 h 846394"/>
                <a:gd name="connsiteX2" fmla="*/ 1459673 w 1880410"/>
                <a:gd name="connsiteY2" fmla="*/ 838076 h 846394"/>
                <a:gd name="connsiteX3" fmla="*/ 1234082 w 1880410"/>
                <a:gd name="connsiteY3" fmla="*/ 792864 h 846394"/>
                <a:gd name="connsiteX4" fmla="*/ 1075061 w 1880410"/>
                <a:gd name="connsiteY4" fmla="*/ 666304 h 846394"/>
                <a:gd name="connsiteX5" fmla="*/ 866979 w 1880410"/>
                <a:gd name="connsiteY5" fmla="*/ 630700 h 846394"/>
                <a:gd name="connsiteX6" fmla="*/ 730397 w 1880410"/>
                <a:gd name="connsiteY6" fmla="*/ 349689 h 846394"/>
                <a:gd name="connsiteX7" fmla="*/ 640640 w 1880410"/>
                <a:gd name="connsiteY7" fmla="*/ 164565 h 846394"/>
                <a:gd name="connsiteX8" fmla="*/ 562103 w 1880410"/>
                <a:gd name="connsiteY8" fmla="*/ 52369 h 846394"/>
                <a:gd name="connsiteX9" fmla="*/ 449907 w 1880410"/>
                <a:gd name="connsiteY9" fmla="*/ 1880 h 846394"/>
                <a:gd name="connsiteX10" fmla="*/ 332100 w 1880410"/>
                <a:gd name="connsiteY10" fmla="*/ 24319 h 846394"/>
                <a:gd name="connsiteX11" fmla="*/ 191855 w 1880410"/>
                <a:gd name="connsiteY11" fmla="*/ 147510 h 846394"/>
                <a:gd name="connsiteX12" fmla="*/ 0 w 1880410"/>
                <a:gd name="connsiteY12" fmla="*/ 170844 h 846394"/>
                <a:gd name="connsiteX0" fmla="*/ 1769118 w 1769118"/>
                <a:gd name="connsiteY0" fmla="*/ 748438 h 850504"/>
                <a:gd name="connsiteX1" fmla="*/ 1672846 w 1769118"/>
                <a:gd name="connsiteY1" fmla="*/ 843353 h 850504"/>
                <a:gd name="connsiteX2" fmla="*/ 1459673 w 1769118"/>
                <a:gd name="connsiteY2" fmla="*/ 838076 h 850504"/>
                <a:gd name="connsiteX3" fmla="*/ 1234082 w 1769118"/>
                <a:gd name="connsiteY3" fmla="*/ 792864 h 850504"/>
                <a:gd name="connsiteX4" fmla="*/ 1075061 w 1769118"/>
                <a:gd name="connsiteY4" fmla="*/ 666304 h 850504"/>
                <a:gd name="connsiteX5" fmla="*/ 866979 w 1769118"/>
                <a:gd name="connsiteY5" fmla="*/ 630700 h 850504"/>
                <a:gd name="connsiteX6" fmla="*/ 730397 w 1769118"/>
                <a:gd name="connsiteY6" fmla="*/ 349689 h 850504"/>
                <a:gd name="connsiteX7" fmla="*/ 640640 w 1769118"/>
                <a:gd name="connsiteY7" fmla="*/ 164565 h 850504"/>
                <a:gd name="connsiteX8" fmla="*/ 562103 w 1769118"/>
                <a:gd name="connsiteY8" fmla="*/ 52369 h 850504"/>
                <a:gd name="connsiteX9" fmla="*/ 449907 w 1769118"/>
                <a:gd name="connsiteY9" fmla="*/ 1880 h 850504"/>
                <a:gd name="connsiteX10" fmla="*/ 332100 w 1769118"/>
                <a:gd name="connsiteY10" fmla="*/ 24319 h 850504"/>
                <a:gd name="connsiteX11" fmla="*/ 191855 w 1769118"/>
                <a:gd name="connsiteY11" fmla="*/ 147510 h 850504"/>
                <a:gd name="connsiteX12" fmla="*/ 0 w 1769118"/>
                <a:gd name="connsiteY12" fmla="*/ 170844 h 850504"/>
                <a:gd name="connsiteX0" fmla="*/ 1769118 w 1783078"/>
                <a:gd name="connsiteY0" fmla="*/ 748438 h 850504"/>
                <a:gd name="connsiteX1" fmla="*/ 1672846 w 1783078"/>
                <a:gd name="connsiteY1" fmla="*/ 843353 h 850504"/>
                <a:gd name="connsiteX2" fmla="*/ 1459673 w 1783078"/>
                <a:gd name="connsiteY2" fmla="*/ 838076 h 850504"/>
                <a:gd name="connsiteX3" fmla="*/ 1234082 w 1783078"/>
                <a:gd name="connsiteY3" fmla="*/ 792864 h 850504"/>
                <a:gd name="connsiteX4" fmla="*/ 1075061 w 1783078"/>
                <a:gd name="connsiteY4" fmla="*/ 666304 h 850504"/>
                <a:gd name="connsiteX5" fmla="*/ 866979 w 1783078"/>
                <a:gd name="connsiteY5" fmla="*/ 630700 h 850504"/>
                <a:gd name="connsiteX6" fmla="*/ 730397 w 1783078"/>
                <a:gd name="connsiteY6" fmla="*/ 349689 h 850504"/>
                <a:gd name="connsiteX7" fmla="*/ 640640 w 1783078"/>
                <a:gd name="connsiteY7" fmla="*/ 164565 h 850504"/>
                <a:gd name="connsiteX8" fmla="*/ 562103 w 1783078"/>
                <a:gd name="connsiteY8" fmla="*/ 52369 h 850504"/>
                <a:gd name="connsiteX9" fmla="*/ 449907 w 1783078"/>
                <a:gd name="connsiteY9" fmla="*/ 1880 h 850504"/>
                <a:gd name="connsiteX10" fmla="*/ 332100 w 1783078"/>
                <a:gd name="connsiteY10" fmla="*/ 24319 h 850504"/>
                <a:gd name="connsiteX11" fmla="*/ 191855 w 1783078"/>
                <a:gd name="connsiteY11" fmla="*/ 147510 h 850504"/>
                <a:gd name="connsiteX12" fmla="*/ 0 w 1783078"/>
                <a:gd name="connsiteY12" fmla="*/ 170844 h 850504"/>
                <a:gd name="connsiteX0" fmla="*/ 1769118 w 1799870"/>
                <a:gd name="connsiteY0" fmla="*/ 748438 h 850504"/>
                <a:gd name="connsiteX1" fmla="*/ 1672846 w 1799870"/>
                <a:gd name="connsiteY1" fmla="*/ 843353 h 850504"/>
                <a:gd name="connsiteX2" fmla="*/ 1459673 w 1799870"/>
                <a:gd name="connsiteY2" fmla="*/ 838076 h 850504"/>
                <a:gd name="connsiteX3" fmla="*/ 1234082 w 1799870"/>
                <a:gd name="connsiteY3" fmla="*/ 792864 h 850504"/>
                <a:gd name="connsiteX4" fmla="*/ 1075061 w 1799870"/>
                <a:gd name="connsiteY4" fmla="*/ 666304 h 850504"/>
                <a:gd name="connsiteX5" fmla="*/ 866979 w 1799870"/>
                <a:gd name="connsiteY5" fmla="*/ 630700 h 850504"/>
                <a:gd name="connsiteX6" fmla="*/ 730397 w 1799870"/>
                <a:gd name="connsiteY6" fmla="*/ 349689 h 850504"/>
                <a:gd name="connsiteX7" fmla="*/ 640640 w 1799870"/>
                <a:gd name="connsiteY7" fmla="*/ 164565 h 850504"/>
                <a:gd name="connsiteX8" fmla="*/ 562103 w 1799870"/>
                <a:gd name="connsiteY8" fmla="*/ 52369 h 850504"/>
                <a:gd name="connsiteX9" fmla="*/ 449907 w 1799870"/>
                <a:gd name="connsiteY9" fmla="*/ 1880 h 850504"/>
                <a:gd name="connsiteX10" fmla="*/ 332100 w 1799870"/>
                <a:gd name="connsiteY10" fmla="*/ 24319 h 850504"/>
                <a:gd name="connsiteX11" fmla="*/ 191855 w 1799870"/>
                <a:gd name="connsiteY11" fmla="*/ 147510 h 850504"/>
                <a:gd name="connsiteX12" fmla="*/ 0 w 1799870"/>
                <a:gd name="connsiteY12" fmla="*/ 170844 h 8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9870" h="850504">
                  <a:moveTo>
                    <a:pt x="1769118" y="748438"/>
                  </a:moveTo>
                  <a:cubicBezTo>
                    <a:pt x="1860381" y="824654"/>
                    <a:pt x="1724420" y="828413"/>
                    <a:pt x="1672846" y="843353"/>
                  </a:cubicBezTo>
                  <a:cubicBezTo>
                    <a:pt x="1621272" y="858293"/>
                    <a:pt x="1532800" y="846491"/>
                    <a:pt x="1459673" y="838076"/>
                  </a:cubicBezTo>
                  <a:cubicBezTo>
                    <a:pt x="1386546" y="829661"/>
                    <a:pt x="1298184" y="821493"/>
                    <a:pt x="1234082" y="792864"/>
                  </a:cubicBezTo>
                  <a:cubicBezTo>
                    <a:pt x="1169980" y="764235"/>
                    <a:pt x="1136245" y="693331"/>
                    <a:pt x="1075061" y="666304"/>
                  </a:cubicBezTo>
                  <a:cubicBezTo>
                    <a:pt x="1013877" y="639277"/>
                    <a:pt x="924423" y="683469"/>
                    <a:pt x="866979" y="630700"/>
                  </a:cubicBezTo>
                  <a:cubicBezTo>
                    <a:pt x="809535" y="577931"/>
                    <a:pt x="768120" y="427378"/>
                    <a:pt x="730397" y="349689"/>
                  </a:cubicBezTo>
                  <a:cubicBezTo>
                    <a:pt x="692674" y="272000"/>
                    <a:pt x="668689" y="214118"/>
                    <a:pt x="640640" y="164565"/>
                  </a:cubicBezTo>
                  <a:cubicBezTo>
                    <a:pt x="612591" y="115012"/>
                    <a:pt x="593892" y="79483"/>
                    <a:pt x="562103" y="52369"/>
                  </a:cubicBezTo>
                  <a:cubicBezTo>
                    <a:pt x="530314" y="25255"/>
                    <a:pt x="488241" y="6555"/>
                    <a:pt x="449907" y="1880"/>
                  </a:cubicBezTo>
                  <a:cubicBezTo>
                    <a:pt x="411573" y="-2795"/>
                    <a:pt x="375109" y="47"/>
                    <a:pt x="332100" y="24319"/>
                  </a:cubicBezTo>
                  <a:cubicBezTo>
                    <a:pt x="289091" y="48591"/>
                    <a:pt x="241408" y="138160"/>
                    <a:pt x="191855" y="147510"/>
                  </a:cubicBezTo>
                  <a:cubicBezTo>
                    <a:pt x="142302" y="156860"/>
                    <a:pt x="53761" y="195153"/>
                    <a:pt x="0" y="170844"/>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6" name="フリーフォーム: 図形 35">
              <a:extLst>
                <a:ext uri="{FF2B5EF4-FFF2-40B4-BE49-F238E27FC236}">
                  <a16:creationId xmlns:a16="http://schemas.microsoft.com/office/drawing/2014/main" id="{005E8FA9-CEBE-336B-7BC7-1BED91F51A37}"/>
                </a:ext>
              </a:extLst>
            </p:cNvPr>
            <p:cNvSpPr/>
            <p:nvPr/>
          </p:nvSpPr>
          <p:spPr>
            <a:xfrm>
              <a:off x="578795" y="4319029"/>
              <a:ext cx="1324667" cy="485516"/>
            </a:xfrm>
            <a:custGeom>
              <a:avLst/>
              <a:gdLst>
                <a:gd name="connsiteX0" fmla="*/ 0 w 1851240"/>
                <a:gd name="connsiteY0" fmla="*/ 0 h 718056"/>
                <a:gd name="connsiteX1" fmla="*/ 67318 w 1851240"/>
                <a:gd name="connsiteY1" fmla="*/ 56098 h 718056"/>
                <a:gd name="connsiteX2" fmla="*/ 342199 w 1851240"/>
                <a:gd name="connsiteY2" fmla="*/ 11219 h 718056"/>
                <a:gd name="connsiteX3" fmla="*/ 605861 w 1851240"/>
                <a:gd name="connsiteY3" fmla="*/ 50488 h 718056"/>
                <a:gd name="connsiteX4" fmla="*/ 807814 w 1851240"/>
                <a:gd name="connsiteY4" fmla="*/ 218783 h 718056"/>
                <a:gd name="connsiteX5" fmla="*/ 880742 w 1851240"/>
                <a:gd name="connsiteY5" fmla="*/ 482444 h 718056"/>
                <a:gd name="connsiteX6" fmla="*/ 1161232 w 1851240"/>
                <a:gd name="connsiteY6" fmla="*/ 622689 h 718056"/>
                <a:gd name="connsiteX7" fmla="*/ 1413674 w 1851240"/>
                <a:gd name="connsiteY7" fmla="*/ 718056 h 718056"/>
                <a:gd name="connsiteX8" fmla="*/ 1851240 w 1851240"/>
                <a:gd name="connsiteY8" fmla="*/ 622689 h 718056"/>
                <a:gd name="connsiteX0" fmla="*/ 0 w 1934709"/>
                <a:gd name="connsiteY0" fmla="*/ 134945 h 706931"/>
                <a:gd name="connsiteX1" fmla="*/ 150787 w 1934709"/>
                <a:gd name="connsiteY1" fmla="*/ 44973 h 706931"/>
                <a:gd name="connsiteX2" fmla="*/ 425668 w 1934709"/>
                <a:gd name="connsiteY2" fmla="*/ 94 h 706931"/>
                <a:gd name="connsiteX3" fmla="*/ 689330 w 1934709"/>
                <a:gd name="connsiteY3" fmla="*/ 39363 h 706931"/>
                <a:gd name="connsiteX4" fmla="*/ 891283 w 1934709"/>
                <a:gd name="connsiteY4" fmla="*/ 207658 h 706931"/>
                <a:gd name="connsiteX5" fmla="*/ 964211 w 1934709"/>
                <a:gd name="connsiteY5" fmla="*/ 471319 h 706931"/>
                <a:gd name="connsiteX6" fmla="*/ 1244701 w 1934709"/>
                <a:gd name="connsiteY6" fmla="*/ 611564 h 706931"/>
                <a:gd name="connsiteX7" fmla="*/ 1497143 w 1934709"/>
                <a:gd name="connsiteY7" fmla="*/ 706931 h 706931"/>
                <a:gd name="connsiteX8" fmla="*/ 1934709 w 1934709"/>
                <a:gd name="connsiteY8" fmla="*/ 611564 h 706931"/>
                <a:gd name="connsiteX0" fmla="*/ 0 w 1934709"/>
                <a:gd name="connsiteY0" fmla="*/ 136693 h 708679"/>
                <a:gd name="connsiteX1" fmla="*/ 122965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36693 h 708679"/>
                <a:gd name="connsiteX1" fmla="*/ 122965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36693 h 708679"/>
                <a:gd name="connsiteX1" fmla="*/ 157743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78428 h 708679"/>
                <a:gd name="connsiteX1" fmla="*/ 157743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78428 h 708679"/>
                <a:gd name="connsiteX1" fmla="*/ 157743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78428 h 708679"/>
                <a:gd name="connsiteX1" fmla="*/ 157743 w 1934709"/>
                <a:gd name="connsiteY1" fmla="*/ 81500 h 708679"/>
                <a:gd name="connsiteX2" fmla="*/ 425668 w 1934709"/>
                <a:gd name="connsiteY2" fmla="*/ 1842 h 708679"/>
                <a:gd name="connsiteX3" fmla="*/ 689330 w 1934709"/>
                <a:gd name="connsiteY3" fmla="*/ 41111 h 708679"/>
                <a:gd name="connsiteX4" fmla="*/ 891283 w 1934709"/>
                <a:gd name="connsiteY4" fmla="*/ 209406 h 708679"/>
                <a:gd name="connsiteX5" fmla="*/ 964211 w 1934709"/>
                <a:gd name="connsiteY5" fmla="*/ 473067 h 708679"/>
                <a:gd name="connsiteX6" fmla="*/ 1244701 w 1934709"/>
                <a:gd name="connsiteY6" fmla="*/ 613312 h 708679"/>
                <a:gd name="connsiteX7" fmla="*/ 1497143 w 1934709"/>
                <a:gd name="connsiteY7" fmla="*/ 708679 h 708679"/>
                <a:gd name="connsiteX8" fmla="*/ 1934709 w 1934709"/>
                <a:gd name="connsiteY8" fmla="*/ 613312 h 708679"/>
                <a:gd name="connsiteX0" fmla="*/ 0 w 1934709"/>
                <a:gd name="connsiteY0" fmla="*/ 178857 h 709108"/>
                <a:gd name="connsiteX1" fmla="*/ 164699 w 1934709"/>
                <a:gd name="connsiteY1" fmla="*/ 88886 h 709108"/>
                <a:gd name="connsiteX2" fmla="*/ 425668 w 1934709"/>
                <a:gd name="connsiteY2" fmla="*/ 2271 h 709108"/>
                <a:gd name="connsiteX3" fmla="*/ 689330 w 1934709"/>
                <a:gd name="connsiteY3" fmla="*/ 41540 h 709108"/>
                <a:gd name="connsiteX4" fmla="*/ 891283 w 1934709"/>
                <a:gd name="connsiteY4" fmla="*/ 209835 h 709108"/>
                <a:gd name="connsiteX5" fmla="*/ 964211 w 1934709"/>
                <a:gd name="connsiteY5" fmla="*/ 473496 h 709108"/>
                <a:gd name="connsiteX6" fmla="*/ 1244701 w 1934709"/>
                <a:gd name="connsiteY6" fmla="*/ 613741 h 709108"/>
                <a:gd name="connsiteX7" fmla="*/ 1497143 w 1934709"/>
                <a:gd name="connsiteY7" fmla="*/ 709108 h 709108"/>
                <a:gd name="connsiteX8" fmla="*/ 1934709 w 1934709"/>
                <a:gd name="connsiteY8" fmla="*/ 613741 h 7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09" h="709108">
                  <a:moveTo>
                    <a:pt x="0" y="178857"/>
                  </a:moveTo>
                  <a:cubicBezTo>
                    <a:pt x="5142" y="205971"/>
                    <a:pt x="93754" y="160052"/>
                    <a:pt x="164699" y="88886"/>
                  </a:cubicBezTo>
                  <a:cubicBezTo>
                    <a:pt x="235644" y="17720"/>
                    <a:pt x="338230" y="10162"/>
                    <a:pt x="425668" y="2271"/>
                  </a:cubicBezTo>
                  <a:cubicBezTo>
                    <a:pt x="513106" y="-5620"/>
                    <a:pt x="611728" y="6946"/>
                    <a:pt x="689330" y="41540"/>
                  </a:cubicBezTo>
                  <a:cubicBezTo>
                    <a:pt x="766932" y="76134"/>
                    <a:pt x="845470" y="137842"/>
                    <a:pt x="891283" y="209835"/>
                  </a:cubicBezTo>
                  <a:cubicBezTo>
                    <a:pt x="937097" y="281828"/>
                    <a:pt x="905308" y="406178"/>
                    <a:pt x="964211" y="473496"/>
                  </a:cubicBezTo>
                  <a:cubicBezTo>
                    <a:pt x="1023114" y="540814"/>
                    <a:pt x="1155879" y="574472"/>
                    <a:pt x="1244701" y="613741"/>
                  </a:cubicBezTo>
                  <a:cubicBezTo>
                    <a:pt x="1333523" y="653010"/>
                    <a:pt x="1382142" y="709108"/>
                    <a:pt x="1497143" y="709108"/>
                  </a:cubicBezTo>
                  <a:cubicBezTo>
                    <a:pt x="1612144" y="709108"/>
                    <a:pt x="1773426" y="661424"/>
                    <a:pt x="1934709" y="613741"/>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7" name="フリーフォーム: 図形 36">
              <a:extLst>
                <a:ext uri="{FF2B5EF4-FFF2-40B4-BE49-F238E27FC236}">
                  <a16:creationId xmlns:a16="http://schemas.microsoft.com/office/drawing/2014/main" id="{51CDC608-E241-0B43-3C29-CC7C7C1D1399}"/>
                </a:ext>
              </a:extLst>
            </p:cNvPr>
            <p:cNvSpPr/>
            <p:nvPr/>
          </p:nvSpPr>
          <p:spPr>
            <a:xfrm>
              <a:off x="2079615" y="4535546"/>
              <a:ext cx="275729" cy="484904"/>
            </a:xfrm>
            <a:custGeom>
              <a:avLst/>
              <a:gdLst>
                <a:gd name="connsiteX0" fmla="*/ 129120 w 366893"/>
                <a:gd name="connsiteY0" fmla="*/ 936839 h 936839"/>
                <a:gd name="connsiteX1" fmla="*/ 117900 w 366893"/>
                <a:gd name="connsiteY1" fmla="*/ 796593 h 936839"/>
                <a:gd name="connsiteX2" fmla="*/ 319853 w 366893"/>
                <a:gd name="connsiteY2" fmla="*/ 622689 h 936839"/>
                <a:gd name="connsiteX3" fmla="*/ 364732 w 366893"/>
                <a:gd name="connsiteY3" fmla="*/ 488054 h 936839"/>
                <a:gd name="connsiteX4" fmla="*/ 274975 w 366893"/>
                <a:gd name="connsiteY4" fmla="*/ 274881 h 936839"/>
                <a:gd name="connsiteX5" fmla="*/ 44972 w 366893"/>
                <a:gd name="connsiteY5" fmla="*/ 157074 h 936839"/>
                <a:gd name="connsiteX6" fmla="*/ 94 w 366893"/>
                <a:gd name="connsiteY6" fmla="*/ 0 h 936839"/>
                <a:gd name="connsiteX0" fmla="*/ 129027 w 366800"/>
                <a:gd name="connsiteY0" fmla="*/ 936839 h 936839"/>
                <a:gd name="connsiteX1" fmla="*/ 117807 w 366800"/>
                <a:gd name="connsiteY1" fmla="*/ 796593 h 936839"/>
                <a:gd name="connsiteX2" fmla="*/ 319760 w 366800"/>
                <a:gd name="connsiteY2" fmla="*/ 622689 h 936839"/>
                <a:gd name="connsiteX3" fmla="*/ 364639 w 366800"/>
                <a:gd name="connsiteY3" fmla="*/ 488054 h 936839"/>
                <a:gd name="connsiteX4" fmla="*/ 274882 w 366800"/>
                <a:gd name="connsiteY4" fmla="*/ 274881 h 936839"/>
                <a:gd name="connsiteX5" fmla="*/ 295287 w 366800"/>
                <a:gd name="connsiteY5" fmla="*/ 87516 h 936839"/>
                <a:gd name="connsiteX6" fmla="*/ 1 w 366800"/>
                <a:gd name="connsiteY6" fmla="*/ 0 h 936839"/>
                <a:gd name="connsiteX0" fmla="*/ 129027 w 364649"/>
                <a:gd name="connsiteY0" fmla="*/ 936839 h 936839"/>
                <a:gd name="connsiteX1" fmla="*/ 117807 w 364649"/>
                <a:gd name="connsiteY1" fmla="*/ 796593 h 936839"/>
                <a:gd name="connsiteX2" fmla="*/ 319760 w 364649"/>
                <a:gd name="connsiteY2" fmla="*/ 622689 h 936839"/>
                <a:gd name="connsiteX3" fmla="*/ 364639 w 364649"/>
                <a:gd name="connsiteY3" fmla="*/ 488054 h 936839"/>
                <a:gd name="connsiteX4" fmla="*/ 323573 w 364649"/>
                <a:gd name="connsiteY4" fmla="*/ 267926 h 936839"/>
                <a:gd name="connsiteX5" fmla="*/ 295287 w 364649"/>
                <a:gd name="connsiteY5" fmla="*/ 87516 h 936839"/>
                <a:gd name="connsiteX6" fmla="*/ 1 w 364649"/>
                <a:gd name="connsiteY6" fmla="*/ 0 h 936839"/>
                <a:gd name="connsiteX0" fmla="*/ 27322 w 262942"/>
                <a:gd name="connsiteY0" fmla="*/ 943794 h 943794"/>
                <a:gd name="connsiteX1" fmla="*/ 16102 w 262942"/>
                <a:gd name="connsiteY1" fmla="*/ 803548 h 943794"/>
                <a:gd name="connsiteX2" fmla="*/ 218055 w 262942"/>
                <a:gd name="connsiteY2" fmla="*/ 629644 h 943794"/>
                <a:gd name="connsiteX3" fmla="*/ 262934 w 262942"/>
                <a:gd name="connsiteY3" fmla="*/ 495009 h 943794"/>
                <a:gd name="connsiteX4" fmla="*/ 221868 w 262942"/>
                <a:gd name="connsiteY4" fmla="*/ 274881 h 943794"/>
                <a:gd name="connsiteX5" fmla="*/ 193582 w 262942"/>
                <a:gd name="connsiteY5" fmla="*/ 94471 h 943794"/>
                <a:gd name="connsiteX6" fmla="*/ 58279 w 262942"/>
                <a:gd name="connsiteY6" fmla="*/ 0 h 943794"/>
                <a:gd name="connsiteX0" fmla="*/ 27321 w 262942"/>
                <a:gd name="connsiteY0" fmla="*/ 943794 h 943794"/>
                <a:gd name="connsiteX1" fmla="*/ 16101 w 262942"/>
                <a:gd name="connsiteY1" fmla="*/ 803548 h 943794"/>
                <a:gd name="connsiteX2" fmla="*/ 218054 w 262942"/>
                <a:gd name="connsiteY2" fmla="*/ 629644 h 943794"/>
                <a:gd name="connsiteX3" fmla="*/ 262933 w 262942"/>
                <a:gd name="connsiteY3" fmla="*/ 495009 h 943794"/>
                <a:gd name="connsiteX4" fmla="*/ 221867 w 262942"/>
                <a:gd name="connsiteY4" fmla="*/ 274881 h 943794"/>
                <a:gd name="connsiteX5" fmla="*/ 193581 w 262942"/>
                <a:gd name="connsiteY5" fmla="*/ 94471 h 943794"/>
                <a:gd name="connsiteX6" fmla="*/ 58278 w 262942"/>
                <a:gd name="connsiteY6" fmla="*/ 0 h 943794"/>
                <a:gd name="connsiteX0" fmla="*/ 27321 w 262942"/>
                <a:gd name="connsiteY0" fmla="*/ 922926 h 922926"/>
                <a:gd name="connsiteX1" fmla="*/ 16101 w 262942"/>
                <a:gd name="connsiteY1" fmla="*/ 782680 h 922926"/>
                <a:gd name="connsiteX2" fmla="*/ 218054 w 262942"/>
                <a:gd name="connsiteY2" fmla="*/ 608776 h 922926"/>
                <a:gd name="connsiteX3" fmla="*/ 262933 w 262942"/>
                <a:gd name="connsiteY3" fmla="*/ 474141 h 922926"/>
                <a:gd name="connsiteX4" fmla="*/ 221867 w 262942"/>
                <a:gd name="connsiteY4" fmla="*/ 254013 h 922926"/>
                <a:gd name="connsiteX5" fmla="*/ 193581 w 262942"/>
                <a:gd name="connsiteY5" fmla="*/ 73603 h 922926"/>
                <a:gd name="connsiteX6" fmla="*/ 47844 w 262942"/>
                <a:gd name="connsiteY6" fmla="*/ 0 h 922926"/>
                <a:gd name="connsiteX0" fmla="*/ 27321 w 262942"/>
                <a:gd name="connsiteY0" fmla="*/ 922926 h 922926"/>
                <a:gd name="connsiteX1" fmla="*/ 16101 w 262942"/>
                <a:gd name="connsiteY1" fmla="*/ 782680 h 922926"/>
                <a:gd name="connsiteX2" fmla="*/ 218054 w 262942"/>
                <a:gd name="connsiteY2" fmla="*/ 608776 h 922926"/>
                <a:gd name="connsiteX3" fmla="*/ 262933 w 262942"/>
                <a:gd name="connsiteY3" fmla="*/ 474141 h 922926"/>
                <a:gd name="connsiteX4" fmla="*/ 221867 w 262942"/>
                <a:gd name="connsiteY4" fmla="*/ 254013 h 922926"/>
                <a:gd name="connsiteX5" fmla="*/ 193581 w 262942"/>
                <a:gd name="connsiteY5" fmla="*/ 73603 h 922926"/>
                <a:gd name="connsiteX6" fmla="*/ 47844 w 262942"/>
                <a:gd name="connsiteY6" fmla="*/ 0 h 922926"/>
                <a:gd name="connsiteX0" fmla="*/ 27321 w 262942"/>
                <a:gd name="connsiteY0" fmla="*/ 922926 h 922926"/>
                <a:gd name="connsiteX1" fmla="*/ 16101 w 262942"/>
                <a:gd name="connsiteY1" fmla="*/ 782680 h 922926"/>
                <a:gd name="connsiteX2" fmla="*/ 218054 w 262942"/>
                <a:gd name="connsiteY2" fmla="*/ 608776 h 922926"/>
                <a:gd name="connsiteX3" fmla="*/ 262933 w 262942"/>
                <a:gd name="connsiteY3" fmla="*/ 474141 h 922926"/>
                <a:gd name="connsiteX4" fmla="*/ 221867 w 262942"/>
                <a:gd name="connsiteY4" fmla="*/ 254013 h 922926"/>
                <a:gd name="connsiteX5" fmla="*/ 210971 w 262942"/>
                <a:gd name="connsiteY5" fmla="*/ 63169 h 922926"/>
                <a:gd name="connsiteX6" fmla="*/ 47844 w 262942"/>
                <a:gd name="connsiteY6" fmla="*/ 0 h 922926"/>
                <a:gd name="connsiteX0" fmla="*/ 27321 w 266087"/>
                <a:gd name="connsiteY0" fmla="*/ 922926 h 922926"/>
                <a:gd name="connsiteX1" fmla="*/ 16101 w 266087"/>
                <a:gd name="connsiteY1" fmla="*/ 782680 h 922926"/>
                <a:gd name="connsiteX2" fmla="*/ 218054 w 266087"/>
                <a:gd name="connsiteY2" fmla="*/ 608776 h 922926"/>
                <a:gd name="connsiteX3" fmla="*/ 262933 w 266087"/>
                <a:gd name="connsiteY3" fmla="*/ 474141 h 922926"/>
                <a:gd name="connsiteX4" fmla="*/ 256646 w 266087"/>
                <a:gd name="connsiteY4" fmla="*/ 247057 h 922926"/>
                <a:gd name="connsiteX5" fmla="*/ 210971 w 266087"/>
                <a:gd name="connsiteY5" fmla="*/ 63169 h 922926"/>
                <a:gd name="connsiteX6" fmla="*/ 47844 w 266087"/>
                <a:gd name="connsiteY6" fmla="*/ 0 h 922926"/>
                <a:gd name="connsiteX0" fmla="*/ 27321 w 302597"/>
                <a:gd name="connsiteY0" fmla="*/ 922926 h 922926"/>
                <a:gd name="connsiteX1" fmla="*/ 16101 w 302597"/>
                <a:gd name="connsiteY1" fmla="*/ 782680 h 922926"/>
                <a:gd name="connsiteX2" fmla="*/ 218054 w 302597"/>
                <a:gd name="connsiteY2" fmla="*/ 608776 h 922926"/>
                <a:gd name="connsiteX3" fmla="*/ 262933 w 302597"/>
                <a:gd name="connsiteY3" fmla="*/ 474141 h 922926"/>
                <a:gd name="connsiteX4" fmla="*/ 256646 w 302597"/>
                <a:gd name="connsiteY4" fmla="*/ 247057 h 922926"/>
                <a:gd name="connsiteX5" fmla="*/ 287484 w 302597"/>
                <a:gd name="connsiteY5" fmla="*/ 63169 h 922926"/>
                <a:gd name="connsiteX6" fmla="*/ 47844 w 302597"/>
                <a:gd name="connsiteY6" fmla="*/ 0 h 922926"/>
                <a:gd name="connsiteX0" fmla="*/ 27321 w 302598"/>
                <a:gd name="connsiteY0" fmla="*/ 923345 h 923345"/>
                <a:gd name="connsiteX1" fmla="*/ 16101 w 302598"/>
                <a:gd name="connsiteY1" fmla="*/ 783099 h 923345"/>
                <a:gd name="connsiteX2" fmla="*/ 218054 w 302598"/>
                <a:gd name="connsiteY2" fmla="*/ 609195 h 923345"/>
                <a:gd name="connsiteX3" fmla="*/ 262933 w 302598"/>
                <a:gd name="connsiteY3" fmla="*/ 474560 h 923345"/>
                <a:gd name="connsiteX4" fmla="*/ 256646 w 302598"/>
                <a:gd name="connsiteY4" fmla="*/ 247476 h 923345"/>
                <a:gd name="connsiteX5" fmla="*/ 287484 w 302598"/>
                <a:gd name="connsiteY5" fmla="*/ 63588 h 923345"/>
                <a:gd name="connsiteX6" fmla="*/ 47844 w 302598"/>
                <a:gd name="connsiteY6" fmla="*/ 419 h 923345"/>
                <a:gd name="connsiteX7" fmla="*/ 227549 w 302598"/>
                <a:gd name="connsiteY7" fmla="*/ 36538 h 923345"/>
                <a:gd name="connsiteX0" fmla="*/ 27321 w 302598"/>
                <a:gd name="connsiteY0" fmla="*/ 934426 h 934426"/>
                <a:gd name="connsiteX1" fmla="*/ 16101 w 302598"/>
                <a:gd name="connsiteY1" fmla="*/ 794180 h 934426"/>
                <a:gd name="connsiteX2" fmla="*/ 218054 w 302598"/>
                <a:gd name="connsiteY2" fmla="*/ 620276 h 934426"/>
                <a:gd name="connsiteX3" fmla="*/ 262933 w 302598"/>
                <a:gd name="connsiteY3" fmla="*/ 485641 h 934426"/>
                <a:gd name="connsiteX4" fmla="*/ 256646 w 302598"/>
                <a:gd name="connsiteY4" fmla="*/ 258557 h 934426"/>
                <a:gd name="connsiteX5" fmla="*/ 287484 w 302598"/>
                <a:gd name="connsiteY5" fmla="*/ 74669 h 934426"/>
                <a:gd name="connsiteX6" fmla="*/ 47844 w 302598"/>
                <a:gd name="connsiteY6" fmla="*/ 11500 h 934426"/>
                <a:gd name="connsiteX7" fmla="*/ 258849 w 302598"/>
                <a:gd name="connsiteY7" fmla="*/ 2407 h 934426"/>
                <a:gd name="connsiteX0" fmla="*/ 27321 w 302598"/>
                <a:gd name="connsiteY0" fmla="*/ 934426 h 934426"/>
                <a:gd name="connsiteX1" fmla="*/ 16101 w 302598"/>
                <a:gd name="connsiteY1" fmla="*/ 794180 h 934426"/>
                <a:gd name="connsiteX2" fmla="*/ 218054 w 302598"/>
                <a:gd name="connsiteY2" fmla="*/ 620276 h 934426"/>
                <a:gd name="connsiteX3" fmla="*/ 262933 w 302598"/>
                <a:gd name="connsiteY3" fmla="*/ 485641 h 934426"/>
                <a:gd name="connsiteX4" fmla="*/ 256646 w 302598"/>
                <a:gd name="connsiteY4" fmla="*/ 258557 h 934426"/>
                <a:gd name="connsiteX5" fmla="*/ 287484 w 302598"/>
                <a:gd name="connsiteY5" fmla="*/ 74669 h 934426"/>
                <a:gd name="connsiteX6" fmla="*/ 47844 w 302598"/>
                <a:gd name="connsiteY6" fmla="*/ 11500 h 934426"/>
                <a:gd name="connsiteX7" fmla="*/ 258849 w 302598"/>
                <a:gd name="connsiteY7" fmla="*/ 2407 h 934426"/>
                <a:gd name="connsiteX0" fmla="*/ 27321 w 302598"/>
                <a:gd name="connsiteY0" fmla="*/ 933038 h 933038"/>
                <a:gd name="connsiteX1" fmla="*/ 16101 w 302598"/>
                <a:gd name="connsiteY1" fmla="*/ 792792 h 933038"/>
                <a:gd name="connsiteX2" fmla="*/ 218054 w 302598"/>
                <a:gd name="connsiteY2" fmla="*/ 618888 h 933038"/>
                <a:gd name="connsiteX3" fmla="*/ 262933 w 302598"/>
                <a:gd name="connsiteY3" fmla="*/ 484253 h 933038"/>
                <a:gd name="connsiteX4" fmla="*/ 256646 w 302598"/>
                <a:gd name="connsiteY4" fmla="*/ 257169 h 933038"/>
                <a:gd name="connsiteX5" fmla="*/ 287484 w 302598"/>
                <a:gd name="connsiteY5" fmla="*/ 73281 h 933038"/>
                <a:gd name="connsiteX6" fmla="*/ 214782 w 302598"/>
                <a:gd name="connsiteY6" fmla="*/ 34456 h 933038"/>
                <a:gd name="connsiteX7" fmla="*/ 258849 w 302598"/>
                <a:gd name="connsiteY7" fmla="*/ 1019 h 933038"/>
                <a:gd name="connsiteX0" fmla="*/ 27321 w 302598"/>
                <a:gd name="connsiteY0" fmla="*/ 963903 h 963903"/>
                <a:gd name="connsiteX1" fmla="*/ 16101 w 302598"/>
                <a:gd name="connsiteY1" fmla="*/ 823657 h 963903"/>
                <a:gd name="connsiteX2" fmla="*/ 218054 w 302598"/>
                <a:gd name="connsiteY2" fmla="*/ 649753 h 963903"/>
                <a:gd name="connsiteX3" fmla="*/ 262933 w 302598"/>
                <a:gd name="connsiteY3" fmla="*/ 515118 h 963903"/>
                <a:gd name="connsiteX4" fmla="*/ 256646 w 302598"/>
                <a:gd name="connsiteY4" fmla="*/ 288034 h 963903"/>
                <a:gd name="connsiteX5" fmla="*/ 287484 w 302598"/>
                <a:gd name="connsiteY5" fmla="*/ 104146 h 963903"/>
                <a:gd name="connsiteX6" fmla="*/ 214782 w 302598"/>
                <a:gd name="connsiteY6" fmla="*/ 65321 h 963903"/>
                <a:gd name="connsiteX7" fmla="*/ 77999 w 302598"/>
                <a:gd name="connsiteY7" fmla="*/ 582 h 963903"/>
                <a:gd name="connsiteX0" fmla="*/ 27321 w 302598"/>
                <a:gd name="connsiteY0" fmla="*/ 963903 h 963903"/>
                <a:gd name="connsiteX1" fmla="*/ 16101 w 302598"/>
                <a:gd name="connsiteY1" fmla="*/ 823657 h 963903"/>
                <a:gd name="connsiteX2" fmla="*/ 218054 w 302598"/>
                <a:gd name="connsiteY2" fmla="*/ 649753 h 963903"/>
                <a:gd name="connsiteX3" fmla="*/ 262933 w 302598"/>
                <a:gd name="connsiteY3" fmla="*/ 515118 h 963903"/>
                <a:gd name="connsiteX4" fmla="*/ 256646 w 302598"/>
                <a:gd name="connsiteY4" fmla="*/ 288034 h 963903"/>
                <a:gd name="connsiteX5" fmla="*/ 287484 w 302598"/>
                <a:gd name="connsiteY5" fmla="*/ 104146 h 963903"/>
                <a:gd name="connsiteX6" fmla="*/ 214782 w 302598"/>
                <a:gd name="connsiteY6" fmla="*/ 65321 h 963903"/>
                <a:gd name="connsiteX7" fmla="*/ 77999 w 302598"/>
                <a:gd name="connsiteY7" fmla="*/ 582 h 963903"/>
                <a:gd name="connsiteX0" fmla="*/ 27321 w 302598"/>
                <a:gd name="connsiteY0" fmla="*/ 964340 h 964340"/>
                <a:gd name="connsiteX1" fmla="*/ 16101 w 302598"/>
                <a:gd name="connsiteY1" fmla="*/ 824094 h 964340"/>
                <a:gd name="connsiteX2" fmla="*/ 218054 w 302598"/>
                <a:gd name="connsiteY2" fmla="*/ 650190 h 964340"/>
                <a:gd name="connsiteX3" fmla="*/ 262933 w 302598"/>
                <a:gd name="connsiteY3" fmla="*/ 515555 h 964340"/>
                <a:gd name="connsiteX4" fmla="*/ 256646 w 302598"/>
                <a:gd name="connsiteY4" fmla="*/ 288471 h 964340"/>
                <a:gd name="connsiteX5" fmla="*/ 287484 w 302598"/>
                <a:gd name="connsiteY5" fmla="*/ 104583 h 964340"/>
                <a:gd name="connsiteX6" fmla="*/ 239128 w 302598"/>
                <a:gd name="connsiteY6" fmla="*/ 34457 h 964340"/>
                <a:gd name="connsiteX7" fmla="*/ 77999 w 302598"/>
                <a:gd name="connsiteY7" fmla="*/ 1019 h 964340"/>
                <a:gd name="connsiteX0" fmla="*/ 27321 w 302598"/>
                <a:gd name="connsiteY0" fmla="*/ 964677 h 964677"/>
                <a:gd name="connsiteX1" fmla="*/ 16101 w 302598"/>
                <a:gd name="connsiteY1" fmla="*/ 824431 h 964677"/>
                <a:gd name="connsiteX2" fmla="*/ 218054 w 302598"/>
                <a:gd name="connsiteY2" fmla="*/ 650527 h 964677"/>
                <a:gd name="connsiteX3" fmla="*/ 262933 w 302598"/>
                <a:gd name="connsiteY3" fmla="*/ 515892 h 964677"/>
                <a:gd name="connsiteX4" fmla="*/ 256646 w 302598"/>
                <a:gd name="connsiteY4" fmla="*/ 288808 h 964677"/>
                <a:gd name="connsiteX5" fmla="*/ 287484 w 302598"/>
                <a:gd name="connsiteY5" fmla="*/ 104920 h 964677"/>
                <a:gd name="connsiteX6" fmla="*/ 197393 w 302598"/>
                <a:gd name="connsiteY6" fmla="*/ 24360 h 964677"/>
                <a:gd name="connsiteX7" fmla="*/ 77999 w 302598"/>
                <a:gd name="connsiteY7" fmla="*/ 1356 h 964677"/>
                <a:gd name="connsiteX0" fmla="*/ 27321 w 302598"/>
                <a:gd name="connsiteY0" fmla="*/ 965276 h 965276"/>
                <a:gd name="connsiteX1" fmla="*/ 16101 w 302598"/>
                <a:gd name="connsiteY1" fmla="*/ 825030 h 965276"/>
                <a:gd name="connsiteX2" fmla="*/ 218054 w 302598"/>
                <a:gd name="connsiteY2" fmla="*/ 651126 h 965276"/>
                <a:gd name="connsiteX3" fmla="*/ 262933 w 302598"/>
                <a:gd name="connsiteY3" fmla="*/ 516491 h 965276"/>
                <a:gd name="connsiteX4" fmla="*/ 256646 w 302598"/>
                <a:gd name="connsiteY4" fmla="*/ 289407 h 965276"/>
                <a:gd name="connsiteX5" fmla="*/ 287484 w 302598"/>
                <a:gd name="connsiteY5" fmla="*/ 105519 h 965276"/>
                <a:gd name="connsiteX6" fmla="*/ 197393 w 302598"/>
                <a:gd name="connsiteY6" fmla="*/ 24959 h 965276"/>
                <a:gd name="connsiteX7" fmla="*/ 77999 w 302598"/>
                <a:gd name="connsiteY7" fmla="*/ 1955 h 965276"/>
                <a:gd name="connsiteX0" fmla="*/ 27321 w 302598"/>
                <a:gd name="connsiteY0" fmla="*/ 965276 h 965276"/>
                <a:gd name="connsiteX1" fmla="*/ 16101 w 302598"/>
                <a:gd name="connsiteY1" fmla="*/ 825030 h 965276"/>
                <a:gd name="connsiteX2" fmla="*/ 218054 w 302598"/>
                <a:gd name="connsiteY2" fmla="*/ 651126 h 965276"/>
                <a:gd name="connsiteX3" fmla="*/ 262933 w 302598"/>
                <a:gd name="connsiteY3" fmla="*/ 516491 h 965276"/>
                <a:gd name="connsiteX4" fmla="*/ 256646 w 302598"/>
                <a:gd name="connsiteY4" fmla="*/ 289407 h 965276"/>
                <a:gd name="connsiteX5" fmla="*/ 287484 w 302598"/>
                <a:gd name="connsiteY5" fmla="*/ 105519 h 965276"/>
                <a:gd name="connsiteX6" fmla="*/ 221737 w 302598"/>
                <a:gd name="connsiteY6" fmla="*/ 24959 h 965276"/>
                <a:gd name="connsiteX7" fmla="*/ 77999 w 302598"/>
                <a:gd name="connsiteY7" fmla="*/ 1955 h 965276"/>
                <a:gd name="connsiteX0" fmla="*/ 27321 w 305664"/>
                <a:gd name="connsiteY0" fmla="*/ 965648 h 965648"/>
                <a:gd name="connsiteX1" fmla="*/ 16101 w 305664"/>
                <a:gd name="connsiteY1" fmla="*/ 825402 h 965648"/>
                <a:gd name="connsiteX2" fmla="*/ 218054 w 305664"/>
                <a:gd name="connsiteY2" fmla="*/ 651498 h 965648"/>
                <a:gd name="connsiteX3" fmla="*/ 262933 w 305664"/>
                <a:gd name="connsiteY3" fmla="*/ 516863 h 965648"/>
                <a:gd name="connsiteX4" fmla="*/ 256646 w 305664"/>
                <a:gd name="connsiteY4" fmla="*/ 289779 h 965648"/>
                <a:gd name="connsiteX5" fmla="*/ 290962 w 305664"/>
                <a:gd name="connsiteY5" fmla="*/ 116325 h 965648"/>
                <a:gd name="connsiteX6" fmla="*/ 221737 w 305664"/>
                <a:gd name="connsiteY6" fmla="*/ 25331 h 965648"/>
                <a:gd name="connsiteX7" fmla="*/ 77999 w 305664"/>
                <a:gd name="connsiteY7" fmla="*/ 2327 h 965648"/>
                <a:gd name="connsiteX0" fmla="*/ 27321 w 305664"/>
                <a:gd name="connsiteY0" fmla="*/ 965648 h 965648"/>
                <a:gd name="connsiteX1" fmla="*/ 16101 w 305664"/>
                <a:gd name="connsiteY1" fmla="*/ 825402 h 965648"/>
                <a:gd name="connsiteX2" fmla="*/ 218054 w 305664"/>
                <a:gd name="connsiteY2" fmla="*/ 651498 h 965648"/>
                <a:gd name="connsiteX3" fmla="*/ 262933 w 305664"/>
                <a:gd name="connsiteY3" fmla="*/ 516863 h 965648"/>
                <a:gd name="connsiteX4" fmla="*/ 256646 w 305664"/>
                <a:gd name="connsiteY4" fmla="*/ 289779 h 965648"/>
                <a:gd name="connsiteX5" fmla="*/ 290962 w 305664"/>
                <a:gd name="connsiteY5" fmla="*/ 116325 h 965648"/>
                <a:gd name="connsiteX6" fmla="*/ 221737 w 305664"/>
                <a:gd name="connsiteY6" fmla="*/ 25331 h 965648"/>
                <a:gd name="connsiteX7" fmla="*/ 77999 w 305664"/>
                <a:gd name="connsiteY7" fmla="*/ 2327 h 965648"/>
                <a:gd name="connsiteX0" fmla="*/ 27321 w 305664"/>
                <a:gd name="connsiteY0" fmla="*/ 952013 h 952013"/>
                <a:gd name="connsiteX1" fmla="*/ 16101 w 305664"/>
                <a:gd name="connsiteY1" fmla="*/ 811767 h 952013"/>
                <a:gd name="connsiteX2" fmla="*/ 218054 w 305664"/>
                <a:gd name="connsiteY2" fmla="*/ 637863 h 952013"/>
                <a:gd name="connsiteX3" fmla="*/ 262933 w 305664"/>
                <a:gd name="connsiteY3" fmla="*/ 503228 h 952013"/>
                <a:gd name="connsiteX4" fmla="*/ 256646 w 305664"/>
                <a:gd name="connsiteY4" fmla="*/ 276144 h 952013"/>
                <a:gd name="connsiteX5" fmla="*/ 290962 w 305664"/>
                <a:gd name="connsiteY5" fmla="*/ 102690 h 952013"/>
                <a:gd name="connsiteX6" fmla="*/ 221737 w 305664"/>
                <a:gd name="connsiteY6" fmla="*/ 11696 h 952013"/>
                <a:gd name="connsiteX7" fmla="*/ 84956 w 305664"/>
                <a:gd name="connsiteY7" fmla="*/ 6082 h 952013"/>
                <a:gd name="connsiteX0" fmla="*/ 27321 w 305664"/>
                <a:gd name="connsiteY0" fmla="*/ 952012 h 952012"/>
                <a:gd name="connsiteX1" fmla="*/ 16101 w 305664"/>
                <a:gd name="connsiteY1" fmla="*/ 811766 h 952012"/>
                <a:gd name="connsiteX2" fmla="*/ 218054 w 305664"/>
                <a:gd name="connsiteY2" fmla="*/ 637862 h 952012"/>
                <a:gd name="connsiteX3" fmla="*/ 262933 w 305664"/>
                <a:gd name="connsiteY3" fmla="*/ 503227 h 952012"/>
                <a:gd name="connsiteX4" fmla="*/ 256646 w 305664"/>
                <a:gd name="connsiteY4" fmla="*/ 276143 h 952012"/>
                <a:gd name="connsiteX5" fmla="*/ 290962 w 305664"/>
                <a:gd name="connsiteY5" fmla="*/ 102689 h 952012"/>
                <a:gd name="connsiteX6" fmla="*/ 221737 w 305664"/>
                <a:gd name="connsiteY6" fmla="*/ 11695 h 952012"/>
                <a:gd name="connsiteX7" fmla="*/ 84956 w 305664"/>
                <a:gd name="connsiteY7" fmla="*/ 6081 h 952012"/>
                <a:gd name="connsiteX0" fmla="*/ 27321 w 305664"/>
                <a:gd name="connsiteY0" fmla="*/ 952012 h 952012"/>
                <a:gd name="connsiteX1" fmla="*/ 16101 w 305664"/>
                <a:gd name="connsiteY1" fmla="*/ 811766 h 952012"/>
                <a:gd name="connsiteX2" fmla="*/ 218054 w 305664"/>
                <a:gd name="connsiteY2" fmla="*/ 637862 h 952012"/>
                <a:gd name="connsiteX3" fmla="*/ 262933 w 305664"/>
                <a:gd name="connsiteY3" fmla="*/ 503227 h 952012"/>
                <a:gd name="connsiteX4" fmla="*/ 256646 w 305664"/>
                <a:gd name="connsiteY4" fmla="*/ 276143 h 952012"/>
                <a:gd name="connsiteX5" fmla="*/ 290962 w 305664"/>
                <a:gd name="connsiteY5" fmla="*/ 102689 h 952012"/>
                <a:gd name="connsiteX6" fmla="*/ 221737 w 305664"/>
                <a:gd name="connsiteY6" fmla="*/ 11695 h 952012"/>
                <a:gd name="connsiteX7" fmla="*/ 164948 w 305664"/>
                <a:gd name="connsiteY7" fmla="*/ 6082 h 952012"/>
                <a:gd name="connsiteX0" fmla="*/ 27321 w 305664"/>
                <a:gd name="connsiteY0" fmla="*/ 940318 h 940318"/>
                <a:gd name="connsiteX1" fmla="*/ 16101 w 305664"/>
                <a:gd name="connsiteY1" fmla="*/ 800072 h 940318"/>
                <a:gd name="connsiteX2" fmla="*/ 218054 w 305664"/>
                <a:gd name="connsiteY2" fmla="*/ 626168 h 940318"/>
                <a:gd name="connsiteX3" fmla="*/ 262933 w 305664"/>
                <a:gd name="connsiteY3" fmla="*/ 491533 h 940318"/>
                <a:gd name="connsiteX4" fmla="*/ 256646 w 305664"/>
                <a:gd name="connsiteY4" fmla="*/ 264449 h 940318"/>
                <a:gd name="connsiteX5" fmla="*/ 290962 w 305664"/>
                <a:gd name="connsiteY5" fmla="*/ 90995 h 940318"/>
                <a:gd name="connsiteX6" fmla="*/ 221737 w 305664"/>
                <a:gd name="connsiteY6" fmla="*/ 1 h 940318"/>
                <a:gd name="connsiteX0" fmla="*/ 264664 w 543007"/>
                <a:gd name="connsiteY0" fmla="*/ 851960 h 851960"/>
                <a:gd name="connsiteX1" fmla="*/ 253444 w 543007"/>
                <a:gd name="connsiteY1" fmla="*/ 711714 h 851960"/>
                <a:gd name="connsiteX2" fmla="*/ 455397 w 543007"/>
                <a:gd name="connsiteY2" fmla="*/ 537810 h 851960"/>
                <a:gd name="connsiteX3" fmla="*/ 500276 w 543007"/>
                <a:gd name="connsiteY3" fmla="*/ 403175 h 851960"/>
                <a:gd name="connsiteX4" fmla="*/ 493989 w 543007"/>
                <a:gd name="connsiteY4" fmla="*/ 176091 h 851960"/>
                <a:gd name="connsiteX5" fmla="*/ 528305 w 543007"/>
                <a:gd name="connsiteY5" fmla="*/ 2637 h 851960"/>
                <a:gd name="connsiteX6" fmla="*/ 0 w 543007"/>
                <a:gd name="connsiteY6" fmla="*/ 792706 h 85196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134491 w 548877"/>
                <a:gd name="connsiteY6" fmla="*/ 615397 h 865750"/>
                <a:gd name="connsiteX7" fmla="*/ 0 w 548877"/>
                <a:gd name="connsiteY7" fmla="*/ 806496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134491 w 548877"/>
                <a:gd name="connsiteY6" fmla="*/ 615397 h 865750"/>
                <a:gd name="connsiteX7" fmla="*/ 0 w 548877"/>
                <a:gd name="connsiteY7" fmla="*/ 843594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106668 w 548877"/>
                <a:gd name="connsiteY6" fmla="*/ 610760 h 865750"/>
                <a:gd name="connsiteX7" fmla="*/ 0 w 548877"/>
                <a:gd name="connsiteY7" fmla="*/ 843594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106668 w 548877"/>
                <a:gd name="connsiteY6" fmla="*/ 610760 h 865750"/>
                <a:gd name="connsiteX7" fmla="*/ 0 w 548877"/>
                <a:gd name="connsiteY7" fmla="*/ 843594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106668 w 548877"/>
                <a:gd name="connsiteY6" fmla="*/ 610760 h 865750"/>
                <a:gd name="connsiteX7" fmla="*/ 0 w 548877"/>
                <a:gd name="connsiteY7" fmla="*/ 843594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83482 w 548877"/>
                <a:gd name="connsiteY6" fmla="*/ 606123 h 865750"/>
                <a:gd name="connsiteX7" fmla="*/ 0 w 548877"/>
                <a:gd name="connsiteY7" fmla="*/ 843594 h 865750"/>
                <a:gd name="connsiteX0" fmla="*/ 264664 w 548877"/>
                <a:gd name="connsiteY0" fmla="*/ 865750 h 865750"/>
                <a:gd name="connsiteX1" fmla="*/ 253444 w 548877"/>
                <a:gd name="connsiteY1" fmla="*/ 725504 h 865750"/>
                <a:gd name="connsiteX2" fmla="*/ 455397 w 548877"/>
                <a:gd name="connsiteY2" fmla="*/ 551600 h 865750"/>
                <a:gd name="connsiteX3" fmla="*/ 500276 w 548877"/>
                <a:gd name="connsiteY3" fmla="*/ 416965 h 865750"/>
                <a:gd name="connsiteX4" fmla="*/ 493989 w 548877"/>
                <a:gd name="connsiteY4" fmla="*/ 189881 h 865750"/>
                <a:gd name="connsiteX5" fmla="*/ 528305 w 548877"/>
                <a:gd name="connsiteY5" fmla="*/ 16427 h 865750"/>
                <a:gd name="connsiteX6" fmla="*/ 83482 w 548877"/>
                <a:gd name="connsiteY6" fmla="*/ 606123 h 865750"/>
                <a:gd name="connsiteX7" fmla="*/ 0 w 548877"/>
                <a:gd name="connsiteY7" fmla="*/ 843594 h 865750"/>
                <a:gd name="connsiteX0" fmla="*/ 264664 w 533750"/>
                <a:gd name="connsiteY0" fmla="*/ 849912 h 849912"/>
                <a:gd name="connsiteX1" fmla="*/ 253444 w 533750"/>
                <a:gd name="connsiteY1" fmla="*/ 709666 h 849912"/>
                <a:gd name="connsiteX2" fmla="*/ 455397 w 533750"/>
                <a:gd name="connsiteY2" fmla="*/ 535762 h 849912"/>
                <a:gd name="connsiteX3" fmla="*/ 500276 w 533750"/>
                <a:gd name="connsiteY3" fmla="*/ 401127 h 849912"/>
                <a:gd name="connsiteX4" fmla="*/ 493989 w 533750"/>
                <a:gd name="connsiteY4" fmla="*/ 174043 h 849912"/>
                <a:gd name="connsiteX5" fmla="*/ 528305 w 533750"/>
                <a:gd name="connsiteY5" fmla="*/ 589 h 849912"/>
                <a:gd name="connsiteX6" fmla="*/ 361713 w 533750"/>
                <a:gd name="connsiteY6" fmla="*/ 233223 h 849912"/>
                <a:gd name="connsiteX7" fmla="*/ 83482 w 533750"/>
                <a:gd name="connsiteY7" fmla="*/ 590285 h 849912"/>
                <a:gd name="connsiteX8" fmla="*/ 0 w 533750"/>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96792 w 533751"/>
                <a:gd name="connsiteY6" fmla="*/ 381612 h 849912"/>
                <a:gd name="connsiteX7" fmla="*/ 83482 w 533751"/>
                <a:gd name="connsiteY7" fmla="*/ 590285 h 849912"/>
                <a:gd name="connsiteX8" fmla="*/ 0 w 533751"/>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64332 w 533751"/>
                <a:gd name="connsiteY6" fmla="*/ 427984 h 849912"/>
                <a:gd name="connsiteX7" fmla="*/ 83482 w 533751"/>
                <a:gd name="connsiteY7" fmla="*/ 590285 h 849912"/>
                <a:gd name="connsiteX8" fmla="*/ 0 w 533751"/>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64332 w 533751"/>
                <a:gd name="connsiteY6" fmla="*/ 427984 h 849912"/>
                <a:gd name="connsiteX7" fmla="*/ 83482 w 533751"/>
                <a:gd name="connsiteY7" fmla="*/ 590285 h 849912"/>
                <a:gd name="connsiteX8" fmla="*/ 0 w 533751"/>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64332 w 533751"/>
                <a:gd name="connsiteY6" fmla="*/ 427984 h 849912"/>
                <a:gd name="connsiteX7" fmla="*/ 83482 w 533751"/>
                <a:gd name="connsiteY7" fmla="*/ 590285 h 849912"/>
                <a:gd name="connsiteX8" fmla="*/ 0 w 533751"/>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64332 w 533751"/>
                <a:gd name="connsiteY6" fmla="*/ 427984 h 849912"/>
                <a:gd name="connsiteX7" fmla="*/ 83482 w 533751"/>
                <a:gd name="connsiteY7" fmla="*/ 590285 h 849912"/>
                <a:gd name="connsiteX8" fmla="*/ 0 w 533751"/>
                <a:gd name="connsiteY8" fmla="*/ 827756 h 849912"/>
                <a:gd name="connsiteX0" fmla="*/ 264664 w 533751"/>
                <a:gd name="connsiteY0" fmla="*/ 849912 h 849912"/>
                <a:gd name="connsiteX1" fmla="*/ 253444 w 533751"/>
                <a:gd name="connsiteY1" fmla="*/ 709666 h 849912"/>
                <a:gd name="connsiteX2" fmla="*/ 455397 w 533751"/>
                <a:gd name="connsiteY2" fmla="*/ 535762 h 849912"/>
                <a:gd name="connsiteX3" fmla="*/ 500276 w 533751"/>
                <a:gd name="connsiteY3" fmla="*/ 401127 h 849912"/>
                <a:gd name="connsiteX4" fmla="*/ 493989 w 533751"/>
                <a:gd name="connsiteY4" fmla="*/ 174043 h 849912"/>
                <a:gd name="connsiteX5" fmla="*/ 528305 w 533751"/>
                <a:gd name="connsiteY5" fmla="*/ 589 h 849912"/>
                <a:gd name="connsiteX6" fmla="*/ 264332 w 533751"/>
                <a:gd name="connsiteY6" fmla="*/ 427984 h 849912"/>
                <a:gd name="connsiteX7" fmla="*/ 64934 w 533751"/>
                <a:gd name="connsiteY7" fmla="*/ 613470 h 849912"/>
                <a:gd name="connsiteX8" fmla="*/ 0 w 533751"/>
                <a:gd name="connsiteY8" fmla="*/ 827756 h 849912"/>
                <a:gd name="connsiteX0" fmla="*/ 264664 w 518077"/>
                <a:gd name="connsiteY0" fmla="*/ 697884 h 697884"/>
                <a:gd name="connsiteX1" fmla="*/ 253444 w 518077"/>
                <a:gd name="connsiteY1" fmla="*/ 557638 h 697884"/>
                <a:gd name="connsiteX2" fmla="*/ 455397 w 518077"/>
                <a:gd name="connsiteY2" fmla="*/ 383734 h 697884"/>
                <a:gd name="connsiteX3" fmla="*/ 500276 w 518077"/>
                <a:gd name="connsiteY3" fmla="*/ 249099 h 697884"/>
                <a:gd name="connsiteX4" fmla="*/ 493989 w 518077"/>
                <a:gd name="connsiteY4" fmla="*/ 22015 h 697884"/>
                <a:gd name="connsiteX5" fmla="*/ 222251 w 518077"/>
                <a:gd name="connsiteY5" fmla="*/ 15499 h 697884"/>
                <a:gd name="connsiteX6" fmla="*/ 264332 w 518077"/>
                <a:gd name="connsiteY6" fmla="*/ 275956 h 697884"/>
                <a:gd name="connsiteX7" fmla="*/ 64934 w 518077"/>
                <a:gd name="connsiteY7" fmla="*/ 461442 h 697884"/>
                <a:gd name="connsiteX8" fmla="*/ 0 w 518077"/>
                <a:gd name="connsiteY8" fmla="*/ 675728 h 697884"/>
                <a:gd name="connsiteX0" fmla="*/ 264664 w 518077"/>
                <a:gd name="connsiteY0" fmla="*/ 697884 h 697884"/>
                <a:gd name="connsiteX1" fmla="*/ 253444 w 518077"/>
                <a:gd name="connsiteY1" fmla="*/ 557638 h 697884"/>
                <a:gd name="connsiteX2" fmla="*/ 455397 w 518077"/>
                <a:gd name="connsiteY2" fmla="*/ 383734 h 697884"/>
                <a:gd name="connsiteX3" fmla="*/ 500276 w 518077"/>
                <a:gd name="connsiteY3" fmla="*/ 249099 h 697884"/>
                <a:gd name="connsiteX4" fmla="*/ 493989 w 518077"/>
                <a:gd name="connsiteY4" fmla="*/ 22015 h 697884"/>
                <a:gd name="connsiteX5" fmla="*/ 222251 w 518077"/>
                <a:gd name="connsiteY5" fmla="*/ 15499 h 697884"/>
                <a:gd name="connsiteX6" fmla="*/ 264332 w 518077"/>
                <a:gd name="connsiteY6" fmla="*/ 275956 h 697884"/>
                <a:gd name="connsiteX7" fmla="*/ 64934 w 518077"/>
                <a:gd name="connsiteY7" fmla="*/ 461442 h 697884"/>
                <a:gd name="connsiteX8" fmla="*/ 0 w 518077"/>
                <a:gd name="connsiteY8" fmla="*/ 675728 h 697884"/>
                <a:gd name="connsiteX0" fmla="*/ 264664 w 518077"/>
                <a:gd name="connsiteY0" fmla="*/ 697884 h 697884"/>
                <a:gd name="connsiteX1" fmla="*/ 253444 w 518077"/>
                <a:gd name="connsiteY1" fmla="*/ 557638 h 697884"/>
                <a:gd name="connsiteX2" fmla="*/ 455397 w 518077"/>
                <a:gd name="connsiteY2" fmla="*/ 383734 h 697884"/>
                <a:gd name="connsiteX3" fmla="*/ 500276 w 518077"/>
                <a:gd name="connsiteY3" fmla="*/ 249099 h 697884"/>
                <a:gd name="connsiteX4" fmla="*/ 493989 w 518077"/>
                <a:gd name="connsiteY4" fmla="*/ 22015 h 697884"/>
                <a:gd name="connsiteX5" fmla="*/ 222251 w 518077"/>
                <a:gd name="connsiteY5" fmla="*/ 15499 h 697884"/>
                <a:gd name="connsiteX6" fmla="*/ 264332 w 518077"/>
                <a:gd name="connsiteY6" fmla="*/ 275956 h 697884"/>
                <a:gd name="connsiteX7" fmla="*/ 64934 w 518077"/>
                <a:gd name="connsiteY7" fmla="*/ 461442 h 697884"/>
                <a:gd name="connsiteX8" fmla="*/ 0 w 518077"/>
                <a:gd name="connsiteY8" fmla="*/ 675728 h 697884"/>
                <a:gd name="connsiteX0" fmla="*/ 264664 w 518077"/>
                <a:gd name="connsiteY0" fmla="*/ 697884 h 697884"/>
                <a:gd name="connsiteX1" fmla="*/ 253444 w 518077"/>
                <a:gd name="connsiteY1" fmla="*/ 557638 h 697884"/>
                <a:gd name="connsiteX2" fmla="*/ 455397 w 518077"/>
                <a:gd name="connsiteY2" fmla="*/ 383734 h 697884"/>
                <a:gd name="connsiteX3" fmla="*/ 500276 w 518077"/>
                <a:gd name="connsiteY3" fmla="*/ 249099 h 697884"/>
                <a:gd name="connsiteX4" fmla="*/ 493989 w 518077"/>
                <a:gd name="connsiteY4" fmla="*/ 22015 h 697884"/>
                <a:gd name="connsiteX5" fmla="*/ 222251 w 518077"/>
                <a:gd name="connsiteY5" fmla="*/ 15499 h 697884"/>
                <a:gd name="connsiteX6" fmla="*/ 264332 w 518077"/>
                <a:gd name="connsiteY6" fmla="*/ 275956 h 697884"/>
                <a:gd name="connsiteX7" fmla="*/ 64934 w 518077"/>
                <a:gd name="connsiteY7" fmla="*/ 461442 h 697884"/>
                <a:gd name="connsiteX8" fmla="*/ 0 w 518077"/>
                <a:gd name="connsiteY8" fmla="*/ 675728 h 697884"/>
                <a:gd name="connsiteX0" fmla="*/ 264664 w 518077"/>
                <a:gd name="connsiteY0" fmla="*/ 697884 h 697884"/>
                <a:gd name="connsiteX1" fmla="*/ 253444 w 518077"/>
                <a:gd name="connsiteY1" fmla="*/ 557638 h 697884"/>
                <a:gd name="connsiteX2" fmla="*/ 455397 w 518077"/>
                <a:gd name="connsiteY2" fmla="*/ 383734 h 697884"/>
                <a:gd name="connsiteX3" fmla="*/ 500276 w 518077"/>
                <a:gd name="connsiteY3" fmla="*/ 249099 h 697884"/>
                <a:gd name="connsiteX4" fmla="*/ 493989 w 518077"/>
                <a:gd name="connsiteY4" fmla="*/ 22015 h 697884"/>
                <a:gd name="connsiteX5" fmla="*/ 222251 w 518077"/>
                <a:gd name="connsiteY5" fmla="*/ 15499 h 697884"/>
                <a:gd name="connsiteX6" fmla="*/ 264332 w 518077"/>
                <a:gd name="connsiteY6" fmla="*/ 275956 h 697884"/>
                <a:gd name="connsiteX7" fmla="*/ 64934 w 518077"/>
                <a:gd name="connsiteY7" fmla="*/ 461442 h 697884"/>
                <a:gd name="connsiteX8" fmla="*/ 0 w 518077"/>
                <a:gd name="connsiteY8" fmla="*/ 675728 h 697884"/>
                <a:gd name="connsiteX0" fmla="*/ 264664 w 518077"/>
                <a:gd name="connsiteY0" fmla="*/ 713742 h 713742"/>
                <a:gd name="connsiteX1" fmla="*/ 253444 w 518077"/>
                <a:gd name="connsiteY1" fmla="*/ 573496 h 713742"/>
                <a:gd name="connsiteX2" fmla="*/ 455397 w 518077"/>
                <a:gd name="connsiteY2" fmla="*/ 399592 h 713742"/>
                <a:gd name="connsiteX3" fmla="*/ 500276 w 518077"/>
                <a:gd name="connsiteY3" fmla="*/ 264957 h 713742"/>
                <a:gd name="connsiteX4" fmla="*/ 493989 w 518077"/>
                <a:gd name="connsiteY4" fmla="*/ 37873 h 713742"/>
                <a:gd name="connsiteX5" fmla="*/ 222251 w 518077"/>
                <a:gd name="connsiteY5" fmla="*/ 31357 h 713742"/>
                <a:gd name="connsiteX6" fmla="*/ 264332 w 518077"/>
                <a:gd name="connsiteY6" fmla="*/ 291814 h 713742"/>
                <a:gd name="connsiteX7" fmla="*/ 64934 w 518077"/>
                <a:gd name="connsiteY7" fmla="*/ 477300 h 713742"/>
                <a:gd name="connsiteX8" fmla="*/ 0 w 518077"/>
                <a:gd name="connsiteY8" fmla="*/ 691586 h 713742"/>
                <a:gd name="connsiteX0" fmla="*/ 264664 w 518077"/>
                <a:gd name="connsiteY0" fmla="*/ 709907 h 709907"/>
                <a:gd name="connsiteX1" fmla="*/ 253444 w 518077"/>
                <a:gd name="connsiteY1" fmla="*/ 569661 h 709907"/>
                <a:gd name="connsiteX2" fmla="*/ 455397 w 518077"/>
                <a:gd name="connsiteY2" fmla="*/ 395757 h 709907"/>
                <a:gd name="connsiteX3" fmla="*/ 500276 w 518077"/>
                <a:gd name="connsiteY3" fmla="*/ 261122 h 709907"/>
                <a:gd name="connsiteX4" fmla="*/ 493989 w 518077"/>
                <a:gd name="connsiteY4" fmla="*/ 34038 h 709907"/>
                <a:gd name="connsiteX5" fmla="*/ 222251 w 518077"/>
                <a:gd name="connsiteY5" fmla="*/ 27522 h 709907"/>
                <a:gd name="connsiteX6" fmla="*/ 264332 w 518077"/>
                <a:gd name="connsiteY6" fmla="*/ 287979 h 709907"/>
                <a:gd name="connsiteX7" fmla="*/ 64934 w 518077"/>
                <a:gd name="connsiteY7" fmla="*/ 473465 h 709907"/>
                <a:gd name="connsiteX8" fmla="*/ 0 w 518077"/>
                <a:gd name="connsiteY8" fmla="*/ 687751 h 709907"/>
                <a:gd name="connsiteX0" fmla="*/ 264664 w 518077"/>
                <a:gd name="connsiteY0" fmla="*/ 706189 h 706189"/>
                <a:gd name="connsiteX1" fmla="*/ 253444 w 518077"/>
                <a:gd name="connsiteY1" fmla="*/ 565943 h 706189"/>
                <a:gd name="connsiteX2" fmla="*/ 455397 w 518077"/>
                <a:gd name="connsiteY2" fmla="*/ 392039 h 706189"/>
                <a:gd name="connsiteX3" fmla="*/ 500276 w 518077"/>
                <a:gd name="connsiteY3" fmla="*/ 257404 h 706189"/>
                <a:gd name="connsiteX4" fmla="*/ 493989 w 518077"/>
                <a:gd name="connsiteY4" fmla="*/ 30320 h 706189"/>
                <a:gd name="connsiteX5" fmla="*/ 222251 w 518077"/>
                <a:gd name="connsiteY5" fmla="*/ 23804 h 706189"/>
                <a:gd name="connsiteX6" fmla="*/ 264332 w 518077"/>
                <a:gd name="connsiteY6" fmla="*/ 284261 h 706189"/>
                <a:gd name="connsiteX7" fmla="*/ 64934 w 518077"/>
                <a:gd name="connsiteY7" fmla="*/ 469747 h 706189"/>
                <a:gd name="connsiteX8" fmla="*/ 0 w 518077"/>
                <a:gd name="connsiteY8" fmla="*/ 684033 h 706189"/>
                <a:gd name="connsiteX0" fmla="*/ 264664 w 510043"/>
                <a:gd name="connsiteY0" fmla="*/ 702029 h 702029"/>
                <a:gd name="connsiteX1" fmla="*/ 253444 w 510043"/>
                <a:gd name="connsiteY1" fmla="*/ 561783 h 702029"/>
                <a:gd name="connsiteX2" fmla="*/ 455397 w 510043"/>
                <a:gd name="connsiteY2" fmla="*/ 387879 h 702029"/>
                <a:gd name="connsiteX3" fmla="*/ 500276 w 510043"/>
                <a:gd name="connsiteY3" fmla="*/ 253244 h 702029"/>
                <a:gd name="connsiteX4" fmla="*/ 299227 w 510043"/>
                <a:gd name="connsiteY4" fmla="*/ 44709 h 702029"/>
                <a:gd name="connsiteX5" fmla="*/ 222251 w 510043"/>
                <a:gd name="connsiteY5" fmla="*/ 19644 h 702029"/>
                <a:gd name="connsiteX6" fmla="*/ 264332 w 510043"/>
                <a:gd name="connsiteY6" fmla="*/ 280101 h 702029"/>
                <a:gd name="connsiteX7" fmla="*/ 64934 w 510043"/>
                <a:gd name="connsiteY7" fmla="*/ 465587 h 702029"/>
                <a:gd name="connsiteX8" fmla="*/ 0 w 510043"/>
                <a:gd name="connsiteY8" fmla="*/ 679873 h 702029"/>
                <a:gd name="connsiteX0" fmla="*/ 264664 w 507747"/>
                <a:gd name="connsiteY0" fmla="*/ 705655 h 705655"/>
                <a:gd name="connsiteX1" fmla="*/ 253444 w 507747"/>
                <a:gd name="connsiteY1" fmla="*/ 565409 h 705655"/>
                <a:gd name="connsiteX2" fmla="*/ 455397 w 507747"/>
                <a:gd name="connsiteY2" fmla="*/ 391505 h 705655"/>
                <a:gd name="connsiteX3" fmla="*/ 500276 w 507747"/>
                <a:gd name="connsiteY3" fmla="*/ 256870 h 705655"/>
                <a:gd name="connsiteX4" fmla="*/ 331688 w 507747"/>
                <a:gd name="connsiteY4" fmla="*/ 39061 h 705655"/>
                <a:gd name="connsiteX5" fmla="*/ 222251 w 507747"/>
                <a:gd name="connsiteY5" fmla="*/ 23270 h 705655"/>
                <a:gd name="connsiteX6" fmla="*/ 264332 w 507747"/>
                <a:gd name="connsiteY6" fmla="*/ 283727 h 705655"/>
                <a:gd name="connsiteX7" fmla="*/ 64934 w 507747"/>
                <a:gd name="connsiteY7" fmla="*/ 469213 h 705655"/>
                <a:gd name="connsiteX8" fmla="*/ 0 w 507747"/>
                <a:gd name="connsiteY8" fmla="*/ 683499 h 705655"/>
                <a:gd name="connsiteX0" fmla="*/ 264664 w 457454"/>
                <a:gd name="connsiteY0" fmla="*/ 707026 h 707026"/>
                <a:gd name="connsiteX1" fmla="*/ 253444 w 457454"/>
                <a:gd name="connsiteY1" fmla="*/ 566780 h 707026"/>
                <a:gd name="connsiteX2" fmla="*/ 455397 w 457454"/>
                <a:gd name="connsiteY2" fmla="*/ 392876 h 707026"/>
                <a:gd name="connsiteX3" fmla="*/ 356524 w 457454"/>
                <a:gd name="connsiteY3" fmla="*/ 286064 h 707026"/>
                <a:gd name="connsiteX4" fmla="*/ 331688 w 457454"/>
                <a:gd name="connsiteY4" fmla="*/ 40432 h 707026"/>
                <a:gd name="connsiteX5" fmla="*/ 222251 w 457454"/>
                <a:gd name="connsiteY5" fmla="*/ 24641 h 707026"/>
                <a:gd name="connsiteX6" fmla="*/ 264332 w 457454"/>
                <a:gd name="connsiteY6" fmla="*/ 285098 h 707026"/>
                <a:gd name="connsiteX7" fmla="*/ 64934 w 457454"/>
                <a:gd name="connsiteY7" fmla="*/ 470584 h 707026"/>
                <a:gd name="connsiteX8" fmla="*/ 0 w 457454"/>
                <a:gd name="connsiteY8" fmla="*/ 684870 h 707026"/>
                <a:gd name="connsiteX0" fmla="*/ 264664 w 368468"/>
                <a:gd name="connsiteY0" fmla="*/ 707027 h 707027"/>
                <a:gd name="connsiteX1" fmla="*/ 253444 w 368468"/>
                <a:gd name="connsiteY1" fmla="*/ 566781 h 707027"/>
                <a:gd name="connsiteX2" fmla="*/ 153981 w 368468"/>
                <a:gd name="connsiteY2" fmla="*/ 480983 h 707027"/>
                <a:gd name="connsiteX3" fmla="*/ 356524 w 368468"/>
                <a:gd name="connsiteY3" fmla="*/ 286065 h 707027"/>
                <a:gd name="connsiteX4" fmla="*/ 331688 w 368468"/>
                <a:gd name="connsiteY4" fmla="*/ 40433 h 707027"/>
                <a:gd name="connsiteX5" fmla="*/ 222251 w 368468"/>
                <a:gd name="connsiteY5" fmla="*/ 24642 h 707027"/>
                <a:gd name="connsiteX6" fmla="*/ 264332 w 368468"/>
                <a:gd name="connsiteY6" fmla="*/ 285099 h 707027"/>
                <a:gd name="connsiteX7" fmla="*/ 64934 w 368468"/>
                <a:gd name="connsiteY7" fmla="*/ 470585 h 707027"/>
                <a:gd name="connsiteX8" fmla="*/ 0 w 368468"/>
                <a:gd name="connsiteY8" fmla="*/ 684871 h 707027"/>
                <a:gd name="connsiteX0" fmla="*/ 264664 w 368468"/>
                <a:gd name="connsiteY0" fmla="*/ 707027 h 707027"/>
                <a:gd name="connsiteX1" fmla="*/ 123603 w 368468"/>
                <a:gd name="connsiteY1" fmla="*/ 622426 h 707027"/>
                <a:gd name="connsiteX2" fmla="*/ 153981 w 368468"/>
                <a:gd name="connsiteY2" fmla="*/ 480983 h 707027"/>
                <a:gd name="connsiteX3" fmla="*/ 356524 w 368468"/>
                <a:gd name="connsiteY3" fmla="*/ 286065 h 707027"/>
                <a:gd name="connsiteX4" fmla="*/ 331688 w 368468"/>
                <a:gd name="connsiteY4" fmla="*/ 40433 h 707027"/>
                <a:gd name="connsiteX5" fmla="*/ 222251 w 368468"/>
                <a:gd name="connsiteY5" fmla="*/ 24642 h 707027"/>
                <a:gd name="connsiteX6" fmla="*/ 264332 w 368468"/>
                <a:gd name="connsiteY6" fmla="*/ 285099 h 707027"/>
                <a:gd name="connsiteX7" fmla="*/ 64934 w 368468"/>
                <a:gd name="connsiteY7" fmla="*/ 470585 h 707027"/>
                <a:gd name="connsiteX8" fmla="*/ 0 w 368468"/>
                <a:gd name="connsiteY8" fmla="*/ 684871 h 707027"/>
                <a:gd name="connsiteX0" fmla="*/ 123603 w 368468"/>
                <a:gd name="connsiteY0" fmla="*/ 622426 h 684871"/>
                <a:gd name="connsiteX1" fmla="*/ 153981 w 368468"/>
                <a:gd name="connsiteY1" fmla="*/ 480983 h 684871"/>
                <a:gd name="connsiteX2" fmla="*/ 356524 w 368468"/>
                <a:gd name="connsiteY2" fmla="*/ 286065 h 684871"/>
                <a:gd name="connsiteX3" fmla="*/ 331688 w 368468"/>
                <a:gd name="connsiteY3" fmla="*/ 40433 h 684871"/>
                <a:gd name="connsiteX4" fmla="*/ 222251 w 368468"/>
                <a:gd name="connsiteY4" fmla="*/ 24642 h 684871"/>
                <a:gd name="connsiteX5" fmla="*/ 264332 w 368468"/>
                <a:gd name="connsiteY5" fmla="*/ 285099 h 684871"/>
                <a:gd name="connsiteX6" fmla="*/ 64934 w 368468"/>
                <a:gd name="connsiteY6" fmla="*/ 470585 h 684871"/>
                <a:gd name="connsiteX7" fmla="*/ 0 w 368468"/>
                <a:gd name="connsiteY7" fmla="*/ 684871 h 684871"/>
                <a:gd name="connsiteX0" fmla="*/ 105054 w 368468"/>
                <a:gd name="connsiteY0" fmla="*/ 673435 h 684871"/>
                <a:gd name="connsiteX1" fmla="*/ 153981 w 368468"/>
                <a:gd name="connsiteY1" fmla="*/ 480983 h 684871"/>
                <a:gd name="connsiteX2" fmla="*/ 356524 w 368468"/>
                <a:gd name="connsiteY2" fmla="*/ 286065 h 684871"/>
                <a:gd name="connsiteX3" fmla="*/ 331688 w 368468"/>
                <a:gd name="connsiteY3" fmla="*/ 40433 h 684871"/>
                <a:gd name="connsiteX4" fmla="*/ 222251 w 368468"/>
                <a:gd name="connsiteY4" fmla="*/ 24642 h 684871"/>
                <a:gd name="connsiteX5" fmla="*/ 264332 w 368468"/>
                <a:gd name="connsiteY5" fmla="*/ 285099 h 684871"/>
                <a:gd name="connsiteX6" fmla="*/ 64934 w 368468"/>
                <a:gd name="connsiteY6" fmla="*/ 470585 h 684871"/>
                <a:gd name="connsiteX7" fmla="*/ 0 w 368468"/>
                <a:gd name="connsiteY7" fmla="*/ 684871 h 684871"/>
                <a:gd name="connsiteX0" fmla="*/ 105054 w 374887"/>
                <a:gd name="connsiteY0" fmla="*/ 673435 h 684871"/>
                <a:gd name="connsiteX1" fmla="*/ 153981 w 374887"/>
                <a:gd name="connsiteY1" fmla="*/ 480983 h 684871"/>
                <a:gd name="connsiteX2" fmla="*/ 356524 w 374887"/>
                <a:gd name="connsiteY2" fmla="*/ 286065 h 684871"/>
                <a:gd name="connsiteX3" fmla="*/ 350236 w 374887"/>
                <a:gd name="connsiteY3" fmla="*/ 40433 h 684871"/>
                <a:gd name="connsiteX4" fmla="*/ 222251 w 374887"/>
                <a:gd name="connsiteY4" fmla="*/ 24642 h 684871"/>
                <a:gd name="connsiteX5" fmla="*/ 264332 w 374887"/>
                <a:gd name="connsiteY5" fmla="*/ 285099 h 684871"/>
                <a:gd name="connsiteX6" fmla="*/ 64934 w 374887"/>
                <a:gd name="connsiteY6" fmla="*/ 470585 h 684871"/>
                <a:gd name="connsiteX7" fmla="*/ 0 w 374887"/>
                <a:gd name="connsiteY7" fmla="*/ 684871 h 684871"/>
                <a:gd name="connsiteX0" fmla="*/ 132877 w 402710"/>
                <a:gd name="connsiteY0" fmla="*/ 673435 h 691827"/>
                <a:gd name="connsiteX1" fmla="*/ 181804 w 402710"/>
                <a:gd name="connsiteY1" fmla="*/ 480983 h 691827"/>
                <a:gd name="connsiteX2" fmla="*/ 384347 w 402710"/>
                <a:gd name="connsiteY2" fmla="*/ 286065 h 691827"/>
                <a:gd name="connsiteX3" fmla="*/ 378059 w 402710"/>
                <a:gd name="connsiteY3" fmla="*/ 40433 h 691827"/>
                <a:gd name="connsiteX4" fmla="*/ 250074 w 402710"/>
                <a:gd name="connsiteY4" fmla="*/ 24642 h 691827"/>
                <a:gd name="connsiteX5" fmla="*/ 292155 w 402710"/>
                <a:gd name="connsiteY5" fmla="*/ 285099 h 691827"/>
                <a:gd name="connsiteX6" fmla="*/ 92757 w 402710"/>
                <a:gd name="connsiteY6" fmla="*/ 470585 h 691827"/>
                <a:gd name="connsiteX7" fmla="*/ 0 w 402710"/>
                <a:gd name="connsiteY7" fmla="*/ 691827 h 691827"/>
                <a:gd name="connsiteX0" fmla="*/ 112009 w 402710"/>
                <a:gd name="connsiteY0" fmla="*/ 708213 h 708213"/>
                <a:gd name="connsiteX1" fmla="*/ 181804 w 402710"/>
                <a:gd name="connsiteY1" fmla="*/ 480983 h 708213"/>
                <a:gd name="connsiteX2" fmla="*/ 384347 w 402710"/>
                <a:gd name="connsiteY2" fmla="*/ 286065 h 708213"/>
                <a:gd name="connsiteX3" fmla="*/ 378059 w 402710"/>
                <a:gd name="connsiteY3" fmla="*/ 40433 h 708213"/>
                <a:gd name="connsiteX4" fmla="*/ 250074 w 402710"/>
                <a:gd name="connsiteY4" fmla="*/ 24642 h 708213"/>
                <a:gd name="connsiteX5" fmla="*/ 292155 w 402710"/>
                <a:gd name="connsiteY5" fmla="*/ 285099 h 708213"/>
                <a:gd name="connsiteX6" fmla="*/ 92757 w 402710"/>
                <a:gd name="connsiteY6" fmla="*/ 470585 h 708213"/>
                <a:gd name="connsiteX7" fmla="*/ 0 w 402710"/>
                <a:gd name="connsiteY7" fmla="*/ 691827 h 70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0" h="708213">
                  <a:moveTo>
                    <a:pt x="112009" y="708213"/>
                  </a:moveTo>
                  <a:cubicBezTo>
                    <a:pt x="93562" y="670539"/>
                    <a:pt x="136414" y="551341"/>
                    <a:pt x="181804" y="480983"/>
                  </a:cubicBezTo>
                  <a:cubicBezTo>
                    <a:pt x="227194" y="410625"/>
                    <a:pt x="351638" y="359490"/>
                    <a:pt x="384347" y="286065"/>
                  </a:cubicBezTo>
                  <a:cubicBezTo>
                    <a:pt x="417056" y="212640"/>
                    <a:pt x="400438" y="84003"/>
                    <a:pt x="378059" y="40433"/>
                  </a:cubicBezTo>
                  <a:cubicBezTo>
                    <a:pt x="355680" y="-3137"/>
                    <a:pt x="264391" y="-16136"/>
                    <a:pt x="250074" y="24642"/>
                  </a:cubicBezTo>
                  <a:cubicBezTo>
                    <a:pt x="235757" y="65420"/>
                    <a:pt x="318374" y="210775"/>
                    <a:pt x="292155" y="285099"/>
                  </a:cubicBezTo>
                  <a:cubicBezTo>
                    <a:pt x="265936" y="359423"/>
                    <a:pt x="141450" y="402797"/>
                    <a:pt x="92757" y="470585"/>
                  </a:cubicBezTo>
                  <a:cubicBezTo>
                    <a:pt x="44065" y="538373"/>
                    <a:pt x="22415" y="659977"/>
                    <a:pt x="0" y="691827"/>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8" name="フリーフォーム: 図形 37">
              <a:extLst>
                <a:ext uri="{FF2B5EF4-FFF2-40B4-BE49-F238E27FC236}">
                  <a16:creationId xmlns:a16="http://schemas.microsoft.com/office/drawing/2014/main" id="{BE0E8791-E0C1-F41C-2EA9-3383A468F2F8}"/>
                </a:ext>
              </a:extLst>
            </p:cNvPr>
            <p:cNvSpPr/>
            <p:nvPr/>
          </p:nvSpPr>
          <p:spPr>
            <a:xfrm>
              <a:off x="616433" y="3348929"/>
              <a:ext cx="438488" cy="546491"/>
            </a:xfrm>
            <a:custGeom>
              <a:avLst/>
              <a:gdLst>
                <a:gd name="connsiteX0" fmla="*/ 0 w 662732"/>
                <a:gd name="connsiteY0" fmla="*/ 746105 h 787100"/>
                <a:gd name="connsiteX1" fmla="*/ 246832 w 662732"/>
                <a:gd name="connsiteY1" fmla="*/ 785374 h 787100"/>
                <a:gd name="connsiteX2" fmla="*/ 577811 w 662732"/>
                <a:gd name="connsiteY2" fmla="*/ 695617 h 787100"/>
                <a:gd name="connsiteX3" fmla="*/ 656349 w 662732"/>
                <a:gd name="connsiteY3" fmla="*/ 583421 h 787100"/>
                <a:gd name="connsiteX4" fmla="*/ 633909 w 662732"/>
                <a:gd name="connsiteY4" fmla="*/ 493664 h 787100"/>
                <a:gd name="connsiteX5" fmla="*/ 443176 w 662732"/>
                <a:gd name="connsiteY5" fmla="*/ 493664 h 787100"/>
                <a:gd name="connsiteX6" fmla="*/ 342199 w 662732"/>
                <a:gd name="connsiteY6" fmla="*/ 280491 h 787100"/>
                <a:gd name="connsiteX7" fmla="*/ 375858 w 662732"/>
                <a:gd name="connsiteY7" fmla="*/ 0 h 7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732" h="787100">
                  <a:moveTo>
                    <a:pt x="0" y="746105"/>
                  </a:moveTo>
                  <a:cubicBezTo>
                    <a:pt x="75265" y="769947"/>
                    <a:pt x="150530" y="793789"/>
                    <a:pt x="246832" y="785374"/>
                  </a:cubicBezTo>
                  <a:cubicBezTo>
                    <a:pt x="343134" y="776959"/>
                    <a:pt x="509558" y="729276"/>
                    <a:pt x="577811" y="695617"/>
                  </a:cubicBezTo>
                  <a:cubicBezTo>
                    <a:pt x="646064" y="661958"/>
                    <a:pt x="646999" y="617080"/>
                    <a:pt x="656349" y="583421"/>
                  </a:cubicBezTo>
                  <a:cubicBezTo>
                    <a:pt x="665699" y="549762"/>
                    <a:pt x="669438" y="508623"/>
                    <a:pt x="633909" y="493664"/>
                  </a:cubicBezTo>
                  <a:cubicBezTo>
                    <a:pt x="598380" y="478705"/>
                    <a:pt x="491794" y="529193"/>
                    <a:pt x="443176" y="493664"/>
                  </a:cubicBezTo>
                  <a:cubicBezTo>
                    <a:pt x="394558" y="458135"/>
                    <a:pt x="353419" y="362768"/>
                    <a:pt x="342199" y="280491"/>
                  </a:cubicBezTo>
                  <a:cubicBezTo>
                    <a:pt x="330979" y="198214"/>
                    <a:pt x="353418" y="99107"/>
                    <a:pt x="375858" y="0"/>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39" name="フリーフォーム: 図形 38">
              <a:extLst>
                <a:ext uri="{FF2B5EF4-FFF2-40B4-BE49-F238E27FC236}">
                  <a16:creationId xmlns:a16="http://schemas.microsoft.com/office/drawing/2014/main" id="{5B65B43A-FAFC-C78C-EAEC-DE925DD3F928}"/>
                </a:ext>
              </a:extLst>
            </p:cNvPr>
            <p:cNvSpPr/>
            <p:nvPr/>
          </p:nvSpPr>
          <p:spPr>
            <a:xfrm>
              <a:off x="791888" y="3433324"/>
              <a:ext cx="206646" cy="343843"/>
            </a:xfrm>
            <a:custGeom>
              <a:avLst/>
              <a:gdLst>
                <a:gd name="connsiteX0" fmla="*/ 0 w 336589"/>
                <a:gd name="connsiteY0" fmla="*/ 0 h 502192"/>
                <a:gd name="connsiteX1" fmla="*/ 44879 w 336589"/>
                <a:gd name="connsiteY1" fmla="*/ 297320 h 502192"/>
                <a:gd name="connsiteX2" fmla="*/ 230003 w 336589"/>
                <a:gd name="connsiteY2" fmla="*/ 482444 h 502192"/>
                <a:gd name="connsiteX3" fmla="*/ 336589 w 336589"/>
                <a:gd name="connsiteY3" fmla="*/ 488054 h 502192"/>
                <a:gd name="connsiteX0" fmla="*/ 6569 w 308380"/>
                <a:gd name="connsiteY0" fmla="*/ 0 h 502192"/>
                <a:gd name="connsiteX1" fmla="*/ 16670 w 308380"/>
                <a:gd name="connsiteY1" fmla="*/ 297320 h 502192"/>
                <a:gd name="connsiteX2" fmla="*/ 201794 w 308380"/>
                <a:gd name="connsiteY2" fmla="*/ 482444 h 502192"/>
                <a:gd name="connsiteX3" fmla="*/ 308380 w 308380"/>
                <a:gd name="connsiteY3" fmla="*/ 488054 h 502192"/>
                <a:gd name="connsiteX0" fmla="*/ 0 w 301811"/>
                <a:gd name="connsiteY0" fmla="*/ 0 h 502192"/>
                <a:gd name="connsiteX1" fmla="*/ 30969 w 301811"/>
                <a:gd name="connsiteY1" fmla="*/ 290364 h 502192"/>
                <a:gd name="connsiteX2" fmla="*/ 195225 w 301811"/>
                <a:gd name="connsiteY2" fmla="*/ 482444 h 502192"/>
                <a:gd name="connsiteX3" fmla="*/ 301811 w 301811"/>
                <a:gd name="connsiteY3" fmla="*/ 488054 h 502192"/>
              </a:gdLst>
              <a:ahLst/>
              <a:cxnLst>
                <a:cxn ang="0">
                  <a:pos x="connsiteX0" y="connsiteY0"/>
                </a:cxn>
                <a:cxn ang="0">
                  <a:pos x="connsiteX1" y="connsiteY1"/>
                </a:cxn>
                <a:cxn ang="0">
                  <a:pos x="connsiteX2" y="connsiteY2"/>
                </a:cxn>
                <a:cxn ang="0">
                  <a:pos x="connsiteX3" y="connsiteY3"/>
                </a:cxn>
              </a:cxnLst>
              <a:rect l="l" t="t" r="r" b="b"/>
              <a:pathLst>
                <a:path w="301811" h="502192">
                  <a:moveTo>
                    <a:pt x="0" y="0"/>
                  </a:moveTo>
                  <a:cubicBezTo>
                    <a:pt x="3272" y="108456"/>
                    <a:pt x="-1568" y="209957"/>
                    <a:pt x="30969" y="290364"/>
                  </a:cubicBezTo>
                  <a:cubicBezTo>
                    <a:pt x="63506" y="370771"/>
                    <a:pt x="146607" y="450655"/>
                    <a:pt x="195225" y="482444"/>
                  </a:cubicBezTo>
                  <a:cubicBezTo>
                    <a:pt x="243843" y="514233"/>
                    <a:pt x="272827" y="501143"/>
                    <a:pt x="301811" y="488054"/>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40" name="フリーフォーム: 図形 39">
              <a:extLst>
                <a:ext uri="{FF2B5EF4-FFF2-40B4-BE49-F238E27FC236}">
                  <a16:creationId xmlns:a16="http://schemas.microsoft.com/office/drawing/2014/main" id="{ABAB2647-7858-9C0F-31CA-E2B111A87BE3}"/>
                </a:ext>
              </a:extLst>
            </p:cNvPr>
            <p:cNvSpPr/>
            <p:nvPr/>
          </p:nvSpPr>
          <p:spPr>
            <a:xfrm>
              <a:off x="679581" y="3547174"/>
              <a:ext cx="158660" cy="284294"/>
            </a:xfrm>
            <a:custGeom>
              <a:avLst/>
              <a:gdLst>
                <a:gd name="connsiteX0" fmla="*/ 0 w 233720"/>
                <a:gd name="connsiteY0" fmla="*/ 286101 h 317838"/>
                <a:gd name="connsiteX1" fmla="*/ 196343 w 233720"/>
                <a:gd name="connsiteY1" fmla="*/ 314150 h 317838"/>
                <a:gd name="connsiteX2" fmla="*/ 230002 w 233720"/>
                <a:gd name="connsiteY2" fmla="*/ 213173 h 317838"/>
                <a:gd name="connsiteX3" fmla="*/ 145855 w 233720"/>
                <a:gd name="connsiteY3" fmla="*/ 140246 h 317838"/>
                <a:gd name="connsiteX4" fmla="*/ 117806 w 233720"/>
                <a:gd name="connsiteY4" fmla="*/ 0 h 317838"/>
                <a:gd name="connsiteX0" fmla="*/ 0 w 233720"/>
                <a:gd name="connsiteY0" fmla="*/ 383482 h 415219"/>
                <a:gd name="connsiteX1" fmla="*/ 196343 w 233720"/>
                <a:gd name="connsiteY1" fmla="*/ 411531 h 415219"/>
                <a:gd name="connsiteX2" fmla="*/ 230002 w 233720"/>
                <a:gd name="connsiteY2" fmla="*/ 310554 h 415219"/>
                <a:gd name="connsiteX3" fmla="*/ 145855 w 233720"/>
                <a:gd name="connsiteY3" fmla="*/ 237627 h 415219"/>
                <a:gd name="connsiteX4" fmla="*/ 69115 w 233720"/>
                <a:gd name="connsiteY4" fmla="*/ 0 h 415219"/>
                <a:gd name="connsiteX0" fmla="*/ 0 w 231726"/>
                <a:gd name="connsiteY0" fmla="*/ 383482 h 415219"/>
                <a:gd name="connsiteX1" fmla="*/ 196343 w 231726"/>
                <a:gd name="connsiteY1" fmla="*/ 411531 h 415219"/>
                <a:gd name="connsiteX2" fmla="*/ 230002 w 231726"/>
                <a:gd name="connsiteY2" fmla="*/ 310554 h 415219"/>
                <a:gd name="connsiteX3" fmla="*/ 173678 w 231726"/>
                <a:gd name="connsiteY3" fmla="*/ 237628 h 415219"/>
                <a:gd name="connsiteX4" fmla="*/ 69115 w 231726"/>
                <a:gd name="connsiteY4" fmla="*/ 0 h 41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26" h="415219">
                  <a:moveTo>
                    <a:pt x="0" y="383482"/>
                  </a:moveTo>
                  <a:cubicBezTo>
                    <a:pt x="79004" y="403584"/>
                    <a:pt x="158009" y="423686"/>
                    <a:pt x="196343" y="411531"/>
                  </a:cubicBezTo>
                  <a:cubicBezTo>
                    <a:pt x="234677" y="399376"/>
                    <a:pt x="233779" y="339538"/>
                    <a:pt x="230002" y="310554"/>
                  </a:cubicBezTo>
                  <a:cubicBezTo>
                    <a:pt x="226225" y="281570"/>
                    <a:pt x="192377" y="273157"/>
                    <a:pt x="173678" y="237628"/>
                  </a:cubicBezTo>
                  <a:cubicBezTo>
                    <a:pt x="154979" y="202099"/>
                    <a:pt x="73790" y="52358"/>
                    <a:pt x="69115" y="0"/>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41" name="フリーフォーム: 図形 40">
              <a:extLst>
                <a:ext uri="{FF2B5EF4-FFF2-40B4-BE49-F238E27FC236}">
                  <a16:creationId xmlns:a16="http://schemas.microsoft.com/office/drawing/2014/main" id="{5FE7C195-B520-6FB7-5123-0152A0911930}"/>
                </a:ext>
              </a:extLst>
            </p:cNvPr>
            <p:cNvSpPr/>
            <p:nvPr/>
          </p:nvSpPr>
          <p:spPr>
            <a:xfrm>
              <a:off x="1484010" y="3665710"/>
              <a:ext cx="754916" cy="257487"/>
            </a:xfrm>
            <a:custGeom>
              <a:avLst/>
              <a:gdLst>
                <a:gd name="connsiteX0" fmla="*/ 1102575 w 1102575"/>
                <a:gd name="connsiteY0" fmla="*/ 1541 h 376067"/>
                <a:gd name="connsiteX1" fmla="*/ 884324 w 1102575"/>
                <a:gd name="connsiteY1" fmla="*/ 54222 h 376067"/>
                <a:gd name="connsiteX2" fmla="*/ 707464 w 1102575"/>
                <a:gd name="connsiteY2" fmla="*/ 1541 h 376067"/>
                <a:gd name="connsiteX3" fmla="*/ 523079 w 1102575"/>
                <a:gd name="connsiteY3" fmla="*/ 20356 h 376067"/>
                <a:gd name="connsiteX4" fmla="*/ 301064 w 1102575"/>
                <a:gd name="connsiteY4" fmla="*/ 84326 h 376067"/>
                <a:gd name="connsiteX5" fmla="*/ 109153 w 1102575"/>
                <a:gd name="connsiteY5" fmla="*/ 76800 h 376067"/>
                <a:gd name="connsiteX6" fmla="*/ 7553 w 1102575"/>
                <a:gd name="connsiteY6" fmla="*/ 155822 h 376067"/>
                <a:gd name="connsiteX7" fmla="*/ 22605 w 1102575"/>
                <a:gd name="connsiteY7" fmla="*/ 298815 h 376067"/>
                <a:gd name="connsiteX8" fmla="*/ 143020 w 1102575"/>
                <a:gd name="connsiteY8" fmla="*/ 370311 h 376067"/>
                <a:gd name="connsiteX9" fmla="*/ 342457 w 1102575"/>
                <a:gd name="connsiteY9" fmla="*/ 366548 h 37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575" h="376067">
                  <a:moveTo>
                    <a:pt x="1102575" y="1541"/>
                  </a:moveTo>
                  <a:cubicBezTo>
                    <a:pt x="1026375" y="27881"/>
                    <a:pt x="950176" y="54222"/>
                    <a:pt x="884324" y="54222"/>
                  </a:cubicBezTo>
                  <a:cubicBezTo>
                    <a:pt x="818472" y="54222"/>
                    <a:pt x="767671" y="7185"/>
                    <a:pt x="707464" y="1541"/>
                  </a:cubicBezTo>
                  <a:cubicBezTo>
                    <a:pt x="647257" y="-4103"/>
                    <a:pt x="590812" y="6559"/>
                    <a:pt x="523079" y="20356"/>
                  </a:cubicBezTo>
                  <a:cubicBezTo>
                    <a:pt x="455346" y="34153"/>
                    <a:pt x="370052" y="74919"/>
                    <a:pt x="301064" y="84326"/>
                  </a:cubicBezTo>
                  <a:cubicBezTo>
                    <a:pt x="232076" y="93733"/>
                    <a:pt x="158071" y="64884"/>
                    <a:pt x="109153" y="76800"/>
                  </a:cubicBezTo>
                  <a:cubicBezTo>
                    <a:pt x="60234" y="88716"/>
                    <a:pt x="21978" y="118820"/>
                    <a:pt x="7553" y="155822"/>
                  </a:cubicBezTo>
                  <a:cubicBezTo>
                    <a:pt x="-6872" y="192824"/>
                    <a:pt x="27" y="263067"/>
                    <a:pt x="22605" y="298815"/>
                  </a:cubicBezTo>
                  <a:cubicBezTo>
                    <a:pt x="45183" y="334563"/>
                    <a:pt x="89711" y="359022"/>
                    <a:pt x="143020" y="370311"/>
                  </a:cubicBezTo>
                  <a:cubicBezTo>
                    <a:pt x="196329" y="381600"/>
                    <a:pt x="269393" y="374074"/>
                    <a:pt x="342457" y="366548"/>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42" name="フリーフォーム: 図形 41">
              <a:extLst>
                <a:ext uri="{FF2B5EF4-FFF2-40B4-BE49-F238E27FC236}">
                  <a16:creationId xmlns:a16="http://schemas.microsoft.com/office/drawing/2014/main" id="{B2FA8A6D-541F-4D94-9E9D-1AAADD0E1CA6}"/>
                </a:ext>
              </a:extLst>
            </p:cNvPr>
            <p:cNvSpPr/>
            <p:nvPr/>
          </p:nvSpPr>
          <p:spPr>
            <a:xfrm>
              <a:off x="1391287" y="3586894"/>
              <a:ext cx="829606" cy="475587"/>
            </a:xfrm>
            <a:custGeom>
              <a:avLst/>
              <a:gdLst>
                <a:gd name="connsiteX0" fmla="*/ 1211659 w 1211659"/>
                <a:gd name="connsiteY0" fmla="*/ 0 h 694608"/>
                <a:gd name="connsiteX1" fmla="*/ 1057377 w 1211659"/>
                <a:gd name="connsiteY1" fmla="*/ 41392 h 694608"/>
                <a:gd name="connsiteX2" fmla="*/ 760103 w 1211659"/>
                <a:gd name="connsiteY2" fmla="*/ 22578 h 694608"/>
                <a:gd name="connsiteX3" fmla="*/ 481644 w 1211659"/>
                <a:gd name="connsiteY3" fmla="*/ 82785 h 694608"/>
                <a:gd name="connsiteX4" fmla="*/ 184370 w 1211659"/>
                <a:gd name="connsiteY4" fmla="*/ 116652 h 694608"/>
                <a:gd name="connsiteX5" fmla="*/ 37614 w 1211659"/>
                <a:gd name="connsiteY5" fmla="*/ 184385 h 694608"/>
                <a:gd name="connsiteX6" fmla="*/ 3748 w 1211659"/>
                <a:gd name="connsiteY6" fmla="*/ 361244 h 694608"/>
                <a:gd name="connsiteX7" fmla="*/ 105348 w 1211659"/>
                <a:gd name="connsiteY7" fmla="*/ 519289 h 694608"/>
                <a:gd name="connsiteX8" fmla="*/ 334888 w 1211659"/>
                <a:gd name="connsiteY8" fmla="*/ 594548 h 694608"/>
                <a:gd name="connsiteX9" fmla="*/ 571955 w 1211659"/>
                <a:gd name="connsiteY9" fmla="*/ 590785 h 694608"/>
                <a:gd name="connsiteX10" fmla="*/ 872992 w 1211659"/>
                <a:gd name="connsiteY10" fmla="*/ 692385 h 694608"/>
                <a:gd name="connsiteX11" fmla="*/ 1162740 w 1211659"/>
                <a:gd name="connsiteY11" fmla="*/ 650992 h 694608"/>
                <a:gd name="connsiteX0" fmla="*/ 1211659 w 1211659"/>
                <a:gd name="connsiteY0" fmla="*/ 0 h 694608"/>
                <a:gd name="connsiteX1" fmla="*/ 1057377 w 1211659"/>
                <a:gd name="connsiteY1" fmla="*/ 76171 h 694608"/>
                <a:gd name="connsiteX2" fmla="*/ 760103 w 1211659"/>
                <a:gd name="connsiteY2" fmla="*/ 22578 h 694608"/>
                <a:gd name="connsiteX3" fmla="*/ 481644 w 1211659"/>
                <a:gd name="connsiteY3" fmla="*/ 82785 h 694608"/>
                <a:gd name="connsiteX4" fmla="*/ 184370 w 1211659"/>
                <a:gd name="connsiteY4" fmla="*/ 116652 h 694608"/>
                <a:gd name="connsiteX5" fmla="*/ 37614 w 1211659"/>
                <a:gd name="connsiteY5" fmla="*/ 184385 h 694608"/>
                <a:gd name="connsiteX6" fmla="*/ 3748 w 1211659"/>
                <a:gd name="connsiteY6" fmla="*/ 361244 h 694608"/>
                <a:gd name="connsiteX7" fmla="*/ 105348 w 1211659"/>
                <a:gd name="connsiteY7" fmla="*/ 519289 h 694608"/>
                <a:gd name="connsiteX8" fmla="*/ 334888 w 1211659"/>
                <a:gd name="connsiteY8" fmla="*/ 594548 h 694608"/>
                <a:gd name="connsiteX9" fmla="*/ 571955 w 1211659"/>
                <a:gd name="connsiteY9" fmla="*/ 590785 h 694608"/>
                <a:gd name="connsiteX10" fmla="*/ 872992 w 1211659"/>
                <a:gd name="connsiteY10" fmla="*/ 692385 h 694608"/>
                <a:gd name="connsiteX11" fmla="*/ 1162740 w 1211659"/>
                <a:gd name="connsiteY11" fmla="*/ 650992 h 694608"/>
                <a:gd name="connsiteX0" fmla="*/ 1211659 w 1211659"/>
                <a:gd name="connsiteY0" fmla="*/ 0 h 694608"/>
                <a:gd name="connsiteX1" fmla="*/ 1057377 w 1211659"/>
                <a:gd name="connsiteY1" fmla="*/ 76171 h 694608"/>
                <a:gd name="connsiteX2" fmla="*/ 808794 w 1211659"/>
                <a:gd name="connsiteY2" fmla="*/ 36490 h 694608"/>
                <a:gd name="connsiteX3" fmla="*/ 481644 w 1211659"/>
                <a:gd name="connsiteY3" fmla="*/ 82785 h 694608"/>
                <a:gd name="connsiteX4" fmla="*/ 184370 w 1211659"/>
                <a:gd name="connsiteY4" fmla="*/ 116652 h 694608"/>
                <a:gd name="connsiteX5" fmla="*/ 37614 w 1211659"/>
                <a:gd name="connsiteY5" fmla="*/ 184385 h 694608"/>
                <a:gd name="connsiteX6" fmla="*/ 3748 w 1211659"/>
                <a:gd name="connsiteY6" fmla="*/ 361244 h 694608"/>
                <a:gd name="connsiteX7" fmla="*/ 105348 w 1211659"/>
                <a:gd name="connsiteY7" fmla="*/ 519289 h 694608"/>
                <a:gd name="connsiteX8" fmla="*/ 334888 w 1211659"/>
                <a:gd name="connsiteY8" fmla="*/ 594548 h 694608"/>
                <a:gd name="connsiteX9" fmla="*/ 571955 w 1211659"/>
                <a:gd name="connsiteY9" fmla="*/ 590785 h 694608"/>
                <a:gd name="connsiteX10" fmla="*/ 872992 w 1211659"/>
                <a:gd name="connsiteY10" fmla="*/ 692385 h 694608"/>
                <a:gd name="connsiteX11" fmla="*/ 1162740 w 1211659"/>
                <a:gd name="connsiteY11" fmla="*/ 650992 h 69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659" h="694608">
                  <a:moveTo>
                    <a:pt x="1211659" y="0"/>
                  </a:moveTo>
                  <a:cubicBezTo>
                    <a:pt x="1172147" y="18814"/>
                    <a:pt x="1124521" y="70089"/>
                    <a:pt x="1057377" y="76171"/>
                  </a:cubicBezTo>
                  <a:cubicBezTo>
                    <a:pt x="990233" y="82253"/>
                    <a:pt x="904749" y="35388"/>
                    <a:pt x="808794" y="36490"/>
                  </a:cubicBezTo>
                  <a:cubicBezTo>
                    <a:pt x="712839" y="37592"/>
                    <a:pt x="585715" y="69425"/>
                    <a:pt x="481644" y="82785"/>
                  </a:cubicBezTo>
                  <a:cubicBezTo>
                    <a:pt x="377573" y="96145"/>
                    <a:pt x="258375" y="99719"/>
                    <a:pt x="184370" y="116652"/>
                  </a:cubicBezTo>
                  <a:cubicBezTo>
                    <a:pt x="110365" y="133585"/>
                    <a:pt x="67718" y="143620"/>
                    <a:pt x="37614" y="184385"/>
                  </a:cubicBezTo>
                  <a:cubicBezTo>
                    <a:pt x="7510" y="225150"/>
                    <a:pt x="-7541" y="305427"/>
                    <a:pt x="3748" y="361244"/>
                  </a:cubicBezTo>
                  <a:cubicBezTo>
                    <a:pt x="15037" y="417061"/>
                    <a:pt x="50158" y="480405"/>
                    <a:pt x="105348" y="519289"/>
                  </a:cubicBezTo>
                  <a:cubicBezTo>
                    <a:pt x="160538" y="558173"/>
                    <a:pt x="257120" y="582632"/>
                    <a:pt x="334888" y="594548"/>
                  </a:cubicBezTo>
                  <a:cubicBezTo>
                    <a:pt x="412656" y="606464"/>
                    <a:pt x="482271" y="574479"/>
                    <a:pt x="571955" y="590785"/>
                  </a:cubicBezTo>
                  <a:cubicBezTo>
                    <a:pt x="661639" y="607091"/>
                    <a:pt x="774528" y="682350"/>
                    <a:pt x="872992" y="692385"/>
                  </a:cubicBezTo>
                  <a:cubicBezTo>
                    <a:pt x="971456" y="702420"/>
                    <a:pt x="1067098" y="676706"/>
                    <a:pt x="1162740" y="650992"/>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43" name="フリーフォーム: 図形 42">
              <a:extLst>
                <a:ext uri="{FF2B5EF4-FFF2-40B4-BE49-F238E27FC236}">
                  <a16:creationId xmlns:a16="http://schemas.microsoft.com/office/drawing/2014/main" id="{2F965E63-8358-143C-5411-72433C274958}"/>
                </a:ext>
              </a:extLst>
            </p:cNvPr>
            <p:cNvSpPr/>
            <p:nvPr/>
          </p:nvSpPr>
          <p:spPr>
            <a:xfrm rot="9432059">
              <a:off x="1393452" y="3296194"/>
              <a:ext cx="375739" cy="184498"/>
            </a:xfrm>
            <a:custGeom>
              <a:avLst/>
              <a:gdLst>
                <a:gd name="connsiteX0" fmla="*/ 0 w 233720"/>
                <a:gd name="connsiteY0" fmla="*/ 286101 h 317838"/>
                <a:gd name="connsiteX1" fmla="*/ 196343 w 233720"/>
                <a:gd name="connsiteY1" fmla="*/ 314150 h 317838"/>
                <a:gd name="connsiteX2" fmla="*/ 230002 w 233720"/>
                <a:gd name="connsiteY2" fmla="*/ 213173 h 317838"/>
                <a:gd name="connsiteX3" fmla="*/ 145855 w 233720"/>
                <a:gd name="connsiteY3" fmla="*/ 140246 h 317838"/>
                <a:gd name="connsiteX4" fmla="*/ 117806 w 233720"/>
                <a:gd name="connsiteY4" fmla="*/ 0 h 317838"/>
                <a:gd name="connsiteX0" fmla="*/ 0 w 235759"/>
                <a:gd name="connsiteY0" fmla="*/ 286101 h 317838"/>
                <a:gd name="connsiteX1" fmla="*/ 196343 w 235759"/>
                <a:gd name="connsiteY1" fmla="*/ 314150 h 317838"/>
                <a:gd name="connsiteX2" fmla="*/ 230002 w 235759"/>
                <a:gd name="connsiteY2" fmla="*/ 213173 h 317838"/>
                <a:gd name="connsiteX3" fmla="*/ 117806 w 235759"/>
                <a:gd name="connsiteY3" fmla="*/ 0 h 317838"/>
                <a:gd name="connsiteX0" fmla="*/ 0 w 241375"/>
                <a:gd name="connsiteY0" fmla="*/ 195677 h 227414"/>
                <a:gd name="connsiteX1" fmla="*/ 196343 w 241375"/>
                <a:gd name="connsiteY1" fmla="*/ 223726 h 227414"/>
                <a:gd name="connsiteX2" fmla="*/ 230002 w 241375"/>
                <a:gd name="connsiteY2" fmla="*/ 122749 h 227414"/>
                <a:gd name="connsiteX3" fmla="*/ 41292 w 241375"/>
                <a:gd name="connsiteY3" fmla="*/ 0 h 227414"/>
                <a:gd name="connsiteX0" fmla="*/ 0 w 227027"/>
                <a:gd name="connsiteY0" fmla="*/ 146986 h 223918"/>
                <a:gd name="connsiteX1" fmla="*/ 182432 w 227027"/>
                <a:gd name="connsiteY1" fmla="*/ 223726 h 223918"/>
                <a:gd name="connsiteX2" fmla="*/ 216091 w 227027"/>
                <a:gd name="connsiteY2" fmla="*/ 122749 h 223918"/>
                <a:gd name="connsiteX3" fmla="*/ 27381 w 227027"/>
                <a:gd name="connsiteY3" fmla="*/ 0 h 223918"/>
                <a:gd name="connsiteX0" fmla="*/ 1 w 300075"/>
                <a:gd name="connsiteY0" fmla="*/ 154011 h 224073"/>
                <a:gd name="connsiteX1" fmla="*/ 253021 w 300075"/>
                <a:gd name="connsiteY1" fmla="*/ 223726 h 224073"/>
                <a:gd name="connsiteX2" fmla="*/ 286680 w 300075"/>
                <a:gd name="connsiteY2" fmla="*/ 122749 h 224073"/>
                <a:gd name="connsiteX3" fmla="*/ 97970 w 300075"/>
                <a:gd name="connsiteY3" fmla="*/ 0 h 224073"/>
                <a:gd name="connsiteX0" fmla="*/ 0 w 540993"/>
                <a:gd name="connsiteY0" fmla="*/ 35046 h 225520"/>
                <a:gd name="connsiteX1" fmla="*/ 482189 w 540993"/>
                <a:gd name="connsiteY1" fmla="*/ 223726 h 225520"/>
                <a:gd name="connsiteX2" fmla="*/ 515848 w 540993"/>
                <a:gd name="connsiteY2" fmla="*/ 122749 h 225520"/>
                <a:gd name="connsiteX3" fmla="*/ 327138 w 540993"/>
                <a:gd name="connsiteY3" fmla="*/ 0 h 225520"/>
                <a:gd name="connsiteX0" fmla="*/ 0 w 556721"/>
                <a:gd name="connsiteY0" fmla="*/ 94627 h 285315"/>
                <a:gd name="connsiteX1" fmla="*/ 482189 w 556721"/>
                <a:gd name="connsiteY1" fmla="*/ 283307 h 285315"/>
                <a:gd name="connsiteX2" fmla="*/ 515848 w 556721"/>
                <a:gd name="connsiteY2" fmla="*/ 182330 h 285315"/>
                <a:gd name="connsiteX3" fmla="*/ 95644 w 556721"/>
                <a:gd name="connsiteY3" fmla="*/ 0 h 285315"/>
                <a:gd name="connsiteX0" fmla="*/ 0 w 564825"/>
                <a:gd name="connsiteY0" fmla="*/ 94627 h 284753"/>
                <a:gd name="connsiteX1" fmla="*/ 482189 w 564825"/>
                <a:gd name="connsiteY1" fmla="*/ 283307 h 284753"/>
                <a:gd name="connsiteX2" fmla="*/ 527650 w 564825"/>
                <a:gd name="connsiteY2" fmla="*/ 172200 h 284753"/>
                <a:gd name="connsiteX3" fmla="*/ 95644 w 564825"/>
                <a:gd name="connsiteY3" fmla="*/ 0 h 284753"/>
                <a:gd name="connsiteX0" fmla="*/ 0 w 566820"/>
                <a:gd name="connsiteY0" fmla="*/ 94627 h 309104"/>
                <a:gd name="connsiteX1" fmla="*/ 486927 w 566820"/>
                <a:gd name="connsiteY1" fmla="*/ 307935 h 309104"/>
                <a:gd name="connsiteX2" fmla="*/ 527650 w 566820"/>
                <a:gd name="connsiteY2" fmla="*/ 172200 h 309104"/>
                <a:gd name="connsiteX3" fmla="*/ 95644 w 566820"/>
                <a:gd name="connsiteY3" fmla="*/ 0 h 309104"/>
                <a:gd name="connsiteX0" fmla="*/ 0 w 561565"/>
                <a:gd name="connsiteY0" fmla="*/ 94627 h 308124"/>
                <a:gd name="connsiteX1" fmla="*/ 486927 w 561565"/>
                <a:gd name="connsiteY1" fmla="*/ 307935 h 308124"/>
                <a:gd name="connsiteX2" fmla="*/ 527650 w 561565"/>
                <a:gd name="connsiteY2" fmla="*/ 172200 h 308124"/>
                <a:gd name="connsiteX3" fmla="*/ 95644 w 561565"/>
                <a:gd name="connsiteY3" fmla="*/ 0 h 308124"/>
                <a:gd name="connsiteX0" fmla="*/ 0 w 622914"/>
                <a:gd name="connsiteY0" fmla="*/ 94627 h 308835"/>
                <a:gd name="connsiteX1" fmla="*/ 486927 w 622914"/>
                <a:gd name="connsiteY1" fmla="*/ 307935 h 308835"/>
                <a:gd name="connsiteX2" fmla="*/ 598839 w 622914"/>
                <a:gd name="connsiteY2" fmla="*/ 164397 h 308835"/>
                <a:gd name="connsiteX3" fmla="*/ 95644 w 622914"/>
                <a:gd name="connsiteY3" fmla="*/ 0 h 308835"/>
                <a:gd name="connsiteX0" fmla="*/ 0 w 602313"/>
                <a:gd name="connsiteY0" fmla="*/ 94627 h 308693"/>
                <a:gd name="connsiteX1" fmla="*/ 486927 w 602313"/>
                <a:gd name="connsiteY1" fmla="*/ 307935 h 308693"/>
                <a:gd name="connsiteX2" fmla="*/ 598839 w 602313"/>
                <a:gd name="connsiteY2" fmla="*/ 164397 h 308693"/>
                <a:gd name="connsiteX3" fmla="*/ 95644 w 602313"/>
                <a:gd name="connsiteY3" fmla="*/ 0 h 308693"/>
                <a:gd name="connsiteX0" fmla="*/ 0 w 566977"/>
                <a:gd name="connsiteY0" fmla="*/ 94627 h 308852"/>
                <a:gd name="connsiteX1" fmla="*/ 486927 w 566977"/>
                <a:gd name="connsiteY1" fmla="*/ 307935 h 308852"/>
                <a:gd name="connsiteX2" fmla="*/ 558692 w 566977"/>
                <a:gd name="connsiteY2" fmla="*/ 170155 h 308852"/>
                <a:gd name="connsiteX3" fmla="*/ 95644 w 566977"/>
                <a:gd name="connsiteY3" fmla="*/ 0 h 308852"/>
                <a:gd name="connsiteX0" fmla="*/ 0 w 561404"/>
                <a:gd name="connsiteY0" fmla="*/ 94627 h 309832"/>
                <a:gd name="connsiteX1" fmla="*/ 296718 w 561404"/>
                <a:gd name="connsiteY1" fmla="*/ 239882 h 309832"/>
                <a:gd name="connsiteX2" fmla="*/ 486927 w 561404"/>
                <a:gd name="connsiteY2" fmla="*/ 307935 h 309832"/>
                <a:gd name="connsiteX3" fmla="*/ 558692 w 561404"/>
                <a:gd name="connsiteY3" fmla="*/ 170155 h 309832"/>
                <a:gd name="connsiteX4" fmla="*/ 95644 w 561404"/>
                <a:gd name="connsiteY4" fmla="*/ 0 h 309832"/>
                <a:gd name="connsiteX0" fmla="*/ 0 w 561370"/>
                <a:gd name="connsiteY0" fmla="*/ 94627 h 308424"/>
                <a:gd name="connsiteX1" fmla="*/ 301086 w 561370"/>
                <a:gd name="connsiteY1" fmla="*/ 211538 h 308424"/>
                <a:gd name="connsiteX2" fmla="*/ 486927 w 561370"/>
                <a:gd name="connsiteY2" fmla="*/ 307935 h 308424"/>
                <a:gd name="connsiteX3" fmla="*/ 558692 w 561370"/>
                <a:gd name="connsiteY3" fmla="*/ 170155 h 308424"/>
                <a:gd name="connsiteX4" fmla="*/ 95644 w 561370"/>
                <a:gd name="connsiteY4" fmla="*/ 0 h 308424"/>
                <a:gd name="connsiteX0" fmla="*/ 0 w 561370"/>
                <a:gd name="connsiteY0" fmla="*/ 94627 h 308424"/>
                <a:gd name="connsiteX1" fmla="*/ 301086 w 561370"/>
                <a:gd name="connsiteY1" fmla="*/ 211538 h 308424"/>
                <a:gd name="connsiteX2" fmla="*/ 486927 w 561370"/>
                <a:gd name="connsiteY2" fmla="*/ 307935 h 308424"/>
                <a:gd name="connsiteX3" fmla="*/ 558692 w 561370"/>
                <a:gd name="connsiteY3" fmla="*/ 170155 h 308424"/>
                <a:gd name="connsiteX4" fmla="*/ 95644 w 561370"/>
                <a:gd name="connsiteY4" fmla="*/ 0 h 308424"/>
                <a:gd name="connsiteX0" fmla="*/ 0 w 561370"/>
                <a:gd name="connsiteY0" fmla="*/ 94627 h 308539"/>
                <a:gd name="connsiteX1" fmla="*/ 301086 w 561370"/>
                <a:gd name="connsiteY1" fmla="*/ 211538 h 308539"/>
                <a:gd name="connsiteX2" fmla="*/ 486927 w 561370"/>
                <a:gd name="connsiteY2" fmla="*/ 307935 h 308539"/>
                <a:gd name="connsiteX3" fmla="*/ 558692 w 561370"/>
                <a:gd name="connsiteY3" fmla="*/ 170155 h 308539"/>
                <a:gd name="connsiteX4" fmla="*/ 95644 w 561370"/>
                <a:gd name="connsiteY4" fmla="*/ 0 h 308539"/>
                <a:gd name="connsiteX0" fmla="*/ 0 w 535795"/>
                <a:gd name="connsiteY0" fmla="*/ 94627 h 308278"/>
                <a:gd name="connsiteX1" fmla="*/ 301086 w 535795"/>
                <a:gd name="connsiteY1" fmla="*/ 211538 h 308278"/>
                <a:gd name="connsiteX2" fmla="*/ 486927 w 535795"/>
                <a:gd name="connsiteY2" fmla="*/ 307935 h 308278"/>
                <a:gd name="connsiteX3" fmla="*/ 531366 w 535795"/>
                <a:gd name="connsiteY3" fmla="*/ 181306 h 308278"/>
                <a:gd name="connsiteX4" fmla="*/ 95644 w 535795"/>
                <a:gd name="connsiteY4" fmla="*/ 0 h 308278"/>
                <a:gd name="connsiteX0" fmla="*/ 0 w 562747"/>
                <a:gd name="connsiteY0" fmla="*/ 94627 h 270472"/>
                <a:gd name="connsiteX1" fmla="*/ 301086 w 562747"/>
                <a:gd name="connsiteY1" fmla="*/ 211538 h 270472"/>
                <a:gd name="connsiteX2" fmla="*/ 503100 w 562747"/>
                <a:gd name="connsiteY2" fmla="*/ 269461 h 270472"/>
                <a:gd name="connsiteX3" fmla="*/ 531366 w 562747"/>
                <a:gd name="connsiteY3" fmla="*/ 181306 h 270472"/>
                <a:gd name="connsiteX4" fmla="*/ 95644 w 562747"/>
                <a:gd name="connsiteY4" fmla="*/ 0 h 270472"/>
                <a:gd name="connsiteX0" fmla="*/ 0 w 562250"/>
                <a:gd name="connsiteY0" fmla="*/ 94627 h 269461"/>
                <a:gd name="connsiteX1" fmla="*/ 314563 w 562250"/>
                <a:gd name="connsiteY1" fmla="*/ 179478 h 269461"/>
                <a:gd name="connsiteX2" fmla="*/ 503100 w 562250"/>
                <a:gd name="connsiteY2" fmla="*/ 269461 h 269461"/>
                <a:gd name="connsiteX3" fmla="*/ 531366 w 562250"/>
                <a:gd name="connsiteY3" fmla="*/ 181306 h 269461"/>
                <a:gd name="connsiteX4" fmla="*/ 95644 w 562250"/>
                <a:gd name="connsiteY4" fmla="*/ 0 h 269461"/>
                <a:gd name="connsiteX0" fmla="*/ 0 w 548774"/>
                <a:gd name="connsiteY0" fmla="*/ 62565 h 269462"/>
                <a:gd name="connsiteX1" fmla="*/ 301085 w 548774"/>
                <a:gd name="connsiteY1" fmla="*/ 179478 h 269462"/>
                <a:gd name="connsiteX2" fmla="*/ 489622 w 548774"/>
                <a:gd name="connsiteY2" fmla="*/ 269461 h 269462"/>
                <a:gd name="connsiteX3" fmla="*/ 517888 w 548774"/>
                <a:gd name="connsiteY3" fmla="*/ 181306 h 269462"/>
                <a:gd name="connsiteX4" fmla="*/ 82166 w 548774"/>
                <a:gd name="connsiteY4" fmla="*/ 0 h 26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774" h="269462">
                  <a:moveTo>
                    <a:pt x="0" y="62565"/>
                  </a:moveTo>
                  <a:cubicBezTo>
                    <a:pt x="49453" y="86774"/>
                    <a:pt x="196978" y="126733"/>
                    <a:pt x="301085" y="179478"/>
                  </a:cubicBezTo>
                  <a:cubicBezTo>
                    <a:pt x="398781" y="229527"/>
                    <a:pt x="453488" y="269156"/>
                    <a:pt x="489622" y="269461"/>
                  </a:cubicBezTo>
                  <a:cubicBezTo>
                    <a:pt x="525756" y="269766"/>
                    <a:pt x="585797" y="226216"/>
                    <a:pt x="517888" y="181306"/>
                  </a:cubicBezTo>
                  <a:cubicBezTo>
                    <a:pt x="449979" y="136396"/>
                    <a:pt x="105540" y="44411"/>
                    <a:pt x="82166" y="0"/>
                  </a:cubicBezTo>
                </a:path>
              </a:pathLst>
            </a:custGeom>
            <a:noFill/>
            <a:ln w="38100">
              <a:solidFill>
                <a:srgbClr val="3B3B3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grpSp>
      <p:sp>
        <p:nvSpPr>
          <p:cNvPr id="44" name="楕円 43">
            <a:extLst>
              <a:ext uri="{FF2B5EF4-FFF2-40B4-BE49-F238E27FC236}">
                <a16:creationId xmlns:a16="http://schemas.microsoft.com/office/drawing/2014/main" id="{FA2F2C38-6E3A-82F9-79D6-1EDE0A55B43A}"/>
              </a:ext>
            </a:extLst>
          </p:cNvPr>
          <p:cNvSpPr/>
          <p:nvPr/>
        </p:nvSpPr>
        <p:spPr>
          <a:xfrm>
            <a:off x="9141573" y="3100419"/>
            <a:ext cx="267422" cy="191284"/>
          </a:xfrm>
          <a:prstGeom prst="ellipse">
            <a:avLst/>
          </a:prstGeom>
          <a:solidFill>
            <a:srgbClr val="CB05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CB22414B-219F-F61B-ED24-A80CB1E3114E}"/>
              </a:ext>
            </a:extLst>
          </p:cNvPr>
          <p:cNvSpPr/>
          <p:nvPr/>
        </p:nvSpPr>
        <p:spPr>
          <a:xfrm>
            <a:off x="9983354" y="2914899"/>
            <a:ext cx="220690" cy="208522"/>
          </a:xfrm>
          <a:prstGeom prst="ellipse">
            <a:avLst/>
          </a:prstGeom>
          <a:solidFill>
            <a:srgbClr val="CB05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cxnSp>
        <p:nvCxnSpPr>
          <p:cNvPr id="46" name="直線コネクタ 45">
            <a:extLst>
              <a:ext uri="{FF2B5EF4-FFF2-40B4-BE49-F238E27FC236}">
                <a16:creationId xmlns:a16="http://schemas.microsoft.com/office/drawing/2014/main" id="{9334795E-6D91-3A6A-7FE0-6991C4006FA8}"/>
              </a:ext>
            </a:extLst>
          </p:cNvPr>
          <p:cNvCxnSpPr>
            <a:cxnSpLocks/>
          </p:cNvCxnSpPr>
          <p:nvPr/>
        </p:nvCxnSpPr>
        <p:spPr>
          <a:xfrm flipH="1">
            <a:off x="8739520" y="3247265"/>
            <a:ext cx="395631" cy="476046"/>
          </a:xfrm>
          <a:prstGeom prst="line">
            <a:avLst/>
          </a:prstGeom>
          <a:ln w="38100" cap="rnd">
            <a:solidFill>
              <a:srgbClr val="CB0505"/>
            </a:solidFill>
            <a:round/>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7C186613-58DE-5EDF-8922-31C4E680889E}"/>
              </a:ext>
            </a:extLst>
          </p:cNvPr>
          <p:cNvSpPr txBox="1"/>
          <p:nvPr/>
        </p:nvSpPr>
        <p:spPr>
          <a:xfrm>
            <a:off x="6261462" y="1185704"/>
            <a:ext cx="58584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Hard carbon</a:t>
            </a:r>
            <a:r>
              <a:rPr kumimoji="1" lang="en-US" altLang="ja-JP" sz="24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a:t>
            </a:r>
            <a:r>
              <a:rPr kumimoji="1" lang="en-US" altLang="ja-JP"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A promising negative electrode material for Na-ion battery</a:t>
            </a:r>
            <a:endParaRPr kumimoji="1" lang="ja-JP" altLang="en-US"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cxnSp>
        <p:nvCxnSpPr>
          <p:cNvPr id="49" name="直線コネクタ 48">
            <a:extLst>
              <a:ext uri="{FF2B5EF4-FFF2-40B4-BE49-F238E27FC236}">
                <a16:creationId xmlns:a16="http://schemas.microsoft.com/office/drawing/2014/main" id="{550CECB8-9E88-D478-091C-C179D181D3C2}"/>
              </a:ext>
            </a:extLst>
          </p:cNvPr>
          <p:cNvCxnSpPr>
            <a:cxnSpLocks/>
          </p:cNvCxnSpPr>
          <p:nvPr/>
        </p:nvCxnSpPr>
        <p:spPr>
          <a:xfrm flipV="1">
            <a:off x="5485698" y="1603880"/>
            <a:ext cx="766696" cy="976809"/>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5FB61B67-F59A-168B-8A83-64AE8DFF0656}"/>
              </a:ext>
            </a:extLst>
          </p:cNvPr>
          <p:cNvSpPr txBox="1"/>
          <p:nvPr/>
        </p:nvSpPr>
        <p:spPr>
          <a:xfrm>
            <a:off x="6368065" y="1879159"/>
            <a:ext cx="25556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1" u="none" strike="noStrike" kern="1200" cap="none" spc="0" normalizeH="0" baseline="0" noProof="0">
                <a:ln>
                  <a:noFill/>
                </a:ln>
                <a:solidFill>
                  <a:srgbClr val="0018BF"/>
                </a:solidFill>
                <a:effectLst/>
                <a:uLnTx/>
                <a:uFillTx/>
                <a:latin typeface="calibi"/>
                <a:ea typeface="游ゴシック" panose="020B0400000000000000" pitchFamily="50" charset="-128"/>
                <a:cs typeface="+mn-cs"/>
              </a:rPr>
              <a:t>Graphite-like domains</a:t>
            </a:r>
            <a:endParaRPr kumimoji="1" lang="ja-JP" altLang="en-US" sz="2000" b="0" i="1" u="none" strike="noStrike" kern="1200" cap="none" spc="0" normalizeH="0" baseline="0" noProof="0">
              <a:ln>
                <a:noFill/>
              </a:ln>
              <a:solidFill>
                <a:srgbClr val="0018BF"/>
              </a:solidFill>
              <a:effectLst/>
              <a:uLnTx/>
              <a:uFillTx/>
              <a:latin typeface="calibi"/>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B012B7B0-BC96-5E7C-E737-7AC076F24D7D}"/>
              </a:ext>
            </a:extLst>
          </p:cNvPr>
          <p:cNvSpPr txBox="1"/>
          <p:nvPr/>
        </p:nvSpPr>
        <p:spPr>
          <a:xfrm>
            <a:off x="7417670" y="3577674"/>
            <a:ext cx="1445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1" u="none" strike="noStrike" kern="1200" cap="none" spc="0" normalizeH="0" baseline="0" noProof="0">
                <a:ln>
                  <a:noFill/>
                </a:ln>
                <a:solidFill>
                  <a:srgbClr val="CB0505"/>
                </a:solidFill>
                <a:effectLst/>
                <a:uLnTx/>
                <a:uFillTx/>
                <a:latin typeface="calibi"/>
                <a:ea typeface="游ゴシック" panose="020B0400000000000000" pitchFamily="50" charset="-128"/>
                <a:cs typeface="+mn-cs"/>
              </a:rPr>
              <a:t>Nanopores</a:t>
            </a:r>
            <a:endParaRPr kumimoji="1" lang="ja-JP" altLang="en-US" sz="2000" b="0" i="1" u="none" strike="noStrike" kern="1200" cap="none" spc="0" normalizeH="0" baseline="0" noProof="0">
              <a:ln>
                <a:noFill/>
              </a:ln>
              <a:solidFill>
                <a:srgbClr val="CB0505"/>
              </a:solidFill>
              <a:effectLst/>
              <a:uLnTx/>
              <a:uFillTx/>
              <a:latin typeface="calibi"/>
              <a:ea typeface="游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4873E5BB-4498-BED9-B6F9-BAE824E27E19}"/>
              </a:ext>
            </a:extLst>
          </p:cNvPr>
          <p:cNvSpPr txBox="1"/>
          <p:nvPr/>
        </p:nvSpPr>
        <p:spPr>
          <a:xfrm>
            <a:off x="6556029" y="2258811"/>
            <a:ext cx="2295586" cy="338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a:ln>
                  <a:noFill/>
                </a:ln>
                <a:solidFill>
                  <a:srgbClr val="0018BF"/>
                </a:solidFill>
                <a:effectLst/>
                <a:uLnTx/>
                <a:uFillTx/>
                <a:latin typeface="calibi"/>
                <a:ea typeface="游ゴシック" panose="020B0400000000000000" pitchFamily="50" charset="-128"/>
                <a:cs typeface="+mn-cs"/>
              </a:rPr>
              <a:t>(Na</a:t>
            </a:r>
            <a:r>
              <a:rPr kumimoji="1" lang="en-US" altLang="ja-JP" sz="1600" b="1" i="1" u="none" strike="noStrike" kern="1200" cap="none" spc="0" normalizeH="0" baseline="30000" noProof="0">
                <a:ln>
                  <a:noFill/>
                </a:ln>
                <a:solidFill>
                  <a:srgbClr val="0018BF"/>
                </a:solidFill>
                <a:effectLst/>
                <a:uLnTx/>
                <a:uFillTx/>
                <a:latin typeface="calibi"/>
                <a:ea typeface="游ゴシック" panose="020B0400000000000000" pitchFamily="50" charset="-128"/>
                <a:cs typeface="+mn-cs"/>
              </a:rPr>
              <a:t>+</a:t>
            </a:r>
            <a:r>
              <a:rPr kumimoji="1" lang="en-US" altLang="ja-JP" sz="1600" b="1" i="1" u="none" strike="noStrike" kern="1200" cap="none" spc="0" normalizeH="0" baseline="0" noProof="0">
                <a:ln>
                  <a:noFill/>
                </a:ln>
                <a:solidFill>
                  <a:srgbClr val="0018BF"/>
                </a:solidFill>
                <a:effectLst/>
                <a:uLnTx/>
                <a:uFillTx/>
                <a:latin typeface="calibi"/>
                <a:ea typeface="游ゴシック" panose="020B0400000000000000" pitchFamily="50" charset="-128"/>
                <a:cs typeface="+mn-cs"/>
              </a:rPr>
              <a:t> intercalation sites)</a:t>
            </a:r>
            <a:endParaRPr kumimoji="1" lang="ja-JP" altLang="en-US" sz="1600" b="0" i="1" u="none" strike="noStrike" kern="1200" cap="none" spc="0" normalizeH="0" baseline="0" noProof="0">
              <a:ln>
                <a:noFill/>
              </a:ln>
              <a:solidFill>
                <a:srgbClr val="0018BF"/>
              </a:solidFill>
              <a:effectLst/>
              <a:uLnTx/>
              <a:uFillTx/>
              <a:latin typeface="calibi"/>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F8B5AAF7-8243-E238-F0A9-2E2FAA4B2180}"/>
              </a:ext>
            </a:extLst>
          </p:cNvPr>
          <p:cNvSpPr txBox="1"/>
          <p:nvPr/>
        </p:nvSpPr>
        <p:spPr>
          <a:xfrm>
            <a:off x="7330971" y="3913857"/>
            <a:ext cx="2736989" cy="338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a:ln>
                  <a:noFill/>
                </a:ln>
                <a:solidFill>
                  <a:srgbClr val="CB0505"/>
                </a:solidFill>
                <a:effectLst/>
                <a:uLnTx/>
                <a:uFillTx/>
                <a:latin typeface="calibi"/>
                <a:ea typeface="游ゴシック" panose="020B0400000000000000" pitchFamily="50" charset="-128"/>
                <a:cs typeface="+mn-cs"/>
              </a:rPr>
              <a:t>(Additional Na</a:t>
            </a:r>
            <a:r>
              <a:rPr kumimoji="1" lang="en-US" altLang="ja-JP" sz="1600" b="1" i="1" u="none" strike="noStrike" kern="1200" cap="none" spc="0" normalizeH="0" baseline="30000" noProof="0">
                <a:ln>
                  <a:noFill/>
                </a:ln>
                <a:solidFill>
                  <a:srgbClr val="CB0505"/>
                </a:solidFill>
                <a:effectLst/>
                <a:uLnTx/>
                <a:uFillTx/>
                <a:latin typeface="calibi"/>
                <a:ea typeface="游ゴシック" panose="020B0400000000000000" pitchFamily="50" charset="-128"/>
                <a:cs typeface="+mn-cs"/>
              </a:rPr>
              <a:t>+</a:t>
            </a:r>
            <a:r>
              <a:rPr kumimoji="1" lang="en-US" altLang="ja-JP" sz="1600" b="1" i="1" u="none" strike="noStrike" kern="1200" cap="none" spc="0" normalizeH="0" baseline="0" noProof="0">
                <a:ln>
                  <a:noFill/>
                </a:ln>
                <a:solidFill>
                  <a:srgbClr val="CB0505"/>
                </a:solidFill>
                <a:effectLst/>
                <a:uLnTx/>
                <a:uFillTx/>
                <a:latin typeface="calibi"/>
                <a:ea typeface="游ゴシック" panose="020B0400000000000000" pitchFamily="50" charset="-128"/>
                <a:cs typeface="+mn-cs"/>
              </a:rPr>
              <a:t> storage sites)</a:t>
            </a:r>
            <a:endParaRPr kumimoji="1" lang="ja-JP" altLang="en-US" sz="1600" b="0" i="1" u="none" strike="noStrike" kern="1200" cap="none" spc="0" normalizeH="0" baseline="0" noProof="0">
              <a:ln>
                <a:noFill/>
              </a:ln>
              <a:solidFill>
                <a:srgbClr val="CB0505"/>
              </a:solidFill>
              <a:effectLst/>
              <a:uLnTx/>
              <a:uFillTx/>
              <a:latin typeface="calibi"/>
              <a:ea typeface="游ゴシック" panose="020B0400000000000000" pitchFamily="50" charset="-128"/>
              <a:cs typeface="+mn-cs"/>
            </a:endParaRPr>
          </a:p>
        </p:txBody>
      </p:sp>
      <p:cxnSp>
        <p:nvCxnSpPr>
          <p:cNvPr id="54" name="直線コネクタ 53">
            <a:extLst>
              <a:ext uri="{FF2B5EF4-FFF2-40B4-BE49-F238E27FC236}">
                <a16:creationId xmlns:a16="http://schemas.microsoft.com/office/drawing/2014/main" id="{7AAAC83B-E380-988C-DDE5-8C2B30EE665D}"/>
              </a:ext>
            </a:extLst>
          </p:cNvPr>
          <p:cNvCxnSpPr>
            <a:cxnSpLocks/>
            <a:stCxn id="18" idx="7"/>
            <a:endCxn id="52" idx="3"/>
          </p:cNvCxnSpPr>
          <p:nvPr/>
        </p:nvCxnSpPr>
        <p:spPr>
          <a:xfrm flipH="1" flipV="1">
            <a:off x="8851615" y="2428217"/>
            <a:ext cx="328831" cy="267051"/>
          </a:xfrm>
          <a:prstGeom prst="line">
            <a:avLst/>
          </a:prstGeom>
          <a:ln w="38100" cap="rnd">
            <a:solidFill>
              <a:srgbClr val="0018BF"/>
            </a:solidFill>
            <a:roun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590666-560A-DFFA-90AE-53CDEA61AEA6}"/>
              </a:ext>
            </a:extLst>
          </p:cNvPr>
          <p:cNvCxnSpPr>
            <a:cxnSpLocks/>
          </p:cNvCxnSpPr>
          <p:nvPr/>
        </p:nvCxnSpPr>
        <p:spPr>
          <a:xfrm flipH="1">
            <a:off x="8739520" y="3070896"/>
            <a:ext cx="1233991" cy="651855"/>
          </a:xfrm>
          <a:prstGeom prst="line">
            <a:avLst/>
          </a:prstGeom>
          <a:ln w="38100" cap="rnd">
            <a:solidFill>
              <a:srgbClr val="CB0505"/>
            </a:solidFill>
            <a:round/>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ADA2F4B6-BC80-0B55-3A12-22E59C403369}"/>
              </a:ext>
            </a:extLst>
          </p:cNvPr>
          <p:cNvCxnSpPr>
            <a:cxnSpLocks/>
            <a:stCxn id="41" idx="2"/>
            <a:endCxn id="52" idx="3"/>
          </p:cNvCxnSpPr>
          <p:nvPr/>
        </p:nvCxnSpPr>
        <p:spPr>
          <a:xfrm flipH="1">
            <a:off x="8851615" y="2357873"/>
            <a:ext cx="813645" cy="70344"/>
          </a:xfrm>
          <a:prstGeom prst="line">
            <a:avLst/>
          </a:prstGeom>
          <a:ln w="38100" cap="rnd">
            <a:solidFill>
              <a:srgbClr val="0018BF"/>
            </a:solidFill>
            <a:round/>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C6590ABA-8512-7797-1B23-860913DA7AA1}"/>
              </a:ext>
            </a:extLst>
          </p:cNvPr>
          <p:cNvPicPr>
            <a:picLocks noChangeAspect="1"/>
          </p:cNvPicPr>
          <p:nvPr/>
        </p:nvPicPr>
        <p:blipFill>
          <a:blip r:embed="rId4"/>
          <a:stretch>
            <a:fillRect/>
          </a:stretch>
        </p:blipFill>
        <p:spPr>
          <a:xfrm>
            <a:off x="1848344" y="4429376"/>
            <a:ext cx="1115388" cy="1285350"/>
          </a:xfrm>
          <a:prstGeom prst="rect">
            <a:avLst/>
          </a:prstGeom>
        </p:spPr>
      </p:pic>
      <p:pic>
        <p:nvPicPr>
          <p:cNvPr id="58" name="図 57">
            <a:extLst>
              <a:ext uri="{FF2B5EF4-FFF2-40B4-BE49-F238E27FC236}">
                <a16:creationId xmlns:a16="http://schemas.microsoft.com/office/drawing/2014/main" id="{22E98BB4-199B-8AFF-4A04-DF3E72D0D2F4}"/>
              </a:ext>
            </a:extLst>
          </p:cNvPr>
          <p:cNvPicPr>
            <a:picLocks noChangeAspect="1"/>
          </p:cNvPicPr>
          <p:nvPr/>
        </p:nvPicPr>
        <p:blipFill>
          <a:blip r:embed="rId5"/>
          <a:stretch>
            <a:fillRect/>
          </a:stretch>
        </p:blipFill>
        <p:spPr>
          <a:xfrm>
            <a:off x="4234477" y="4429376"/>
            <a:ext cx="1221614" cy="1285350"/>
          </a:xfrm>
          <a:prstGeom prst="rect">
            <a:avLst/>
          </a:prstGeom>
        </p:spPr>
      </p:pic>
      <p:sp>
        <p:nvSpPr>
          <p:cNvPr id="63" name="矢印: 右 62">
            <a:extLst>
              <a:ext uri="{FF2B5EF4-FFF2-40B4-BE49-F238E27FC236}">
                <a16:creationId xmlns:a16="http://schemas.microsoft.com/office/drawing/2014/main" id="{C348D0EC-37A2-736C-4CEA-35D682D6D210}"/>
              </a:ext>
            </a:extLst>
          </p:cNvPr>
          <p:cNvSpPr/>
          <p:nvPr/>
        </p:nvSpPr>
        <p:spPr>
          <a:xfrm>
            <a:off x="3109757" y="4893332"/>
            <a:ext cx="994923" cy="531893"/>
          </a:xfrm>
          <a:prstGeom prst="rightArrow">
            <a:avLst/>
          </a:prstGeom>
          <a:gradFill flip="none" rotWithShape="1">
            <a:gsLst>
              <a:gs pos="10000">
                <a:schemeClr val="bg1"/>
              </a:gs>
              <a:gs pos="74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B8FC2A71-C07D-59BA-20D7-66269479CAE0}"/>
              </a:ext>
            </a:extLst>
          </p:cNvPr>
          <p:cNvSpPr txBox="1"/>
          <p:nvPr/>
        </p:nvSpPr>
        <p:spPr>
          <a:xfrm>
            <a:off x="3729886" y="5851542"/>
            <a:ext cx="2724483"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a:ln>
                  <a:noFill/>
                </a:ln>
                <a:solidFill>
                  <a:srgbClr val="FF0000"/>
                </a:solidFill>
                <a:effectLst/>
                <a:uLnTx/>
                <a:uFillTx/>
                <a:latin typeface="calibi"/>
                <a:ea typeface="メイリオ" panose="020B0604030504040204" pitchFamily="50" charset="-128"/>
                <a:cs typeface="Arial" panose="020B0604020202020204" pitchFamily="34" charset="0"/>
              </a:rPr>
              <a:t>Abundant</a:t>
            </a:r>
            <a:r>
              <a:rPr kumimoji="1" lang="en-US" altLang="ja-JP"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rPr>
              <a:t>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a:ln>
                  <a:noFill/>
                </a:ln>
                <a:solidFill>
                  <a:srgbClr val="FF0000"/>
                </a:solidFill>
                <a:effectLst/>
                <a:uLnTx/>
                <a:uFillTx/>
                <a:latin typeface="calibi"/>
                <a:ea typeface="メイリオ" panose="020B0604030504040204" pitchFamily="50" charset="-128"/>
                <a:cs typeface="Arial" panose="020B0604020202020204" pitchFamily="34" charset="0"/>
              </a:rPr>
              <a:t>Unlimited</a:t>
            </a:r>
            <a:r>
              <a:rPr kumimoji="1" lang="en-US" altLang="ja-JP"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rPr>
              <a:t> everywhere</a:t>
            </a:r>
            <a:endParaRPr kumimoji="1" lang="ja-JP" altLang="en-US"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endParaRPr>
          </a:p>
        </p:txBody>
      </p:sp>
      <p:sp>
        <p:nvSpPr>
          <p:cNvPr id="70" name="テキスト ボックス 69">
            <a:extLst>
              <a:ext uri="{FF2B5EF4-FFF2-40B4-BE49-F238E27FC236}">
                <a16:creationId xmlns:a16="http://schemas.microsoft.com/office/drawing/2014/main" id="{4892D75C-47CD-5B36-AED1-ACBEA29207C9}"/>
              </a:ext>
            </a:extLst>
          </p:cNvPr>
          <p:cNvSpPr txBox="1"/>
          <p:nvPr/>
        </p:nvSpPr>
        <p:spPr>
          <a:xfrm>
            <a:off x="1244446" y="5851542"/>
            <a:ext cx="262904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a:ln>
                  <a:noFill/>
                </a:ln>
                <a:solidFill>
                  <a:srgbClr val="FF0000"/>
                </a:solidFill>
                <a:effectLst/>
                <a:uLnTx/>
                <a:uFillTx/>
                <a:latin typeface="calibi"/>
                <a:ea typeface="メイリオ" panose="020B0604030504040204" pitchFamily="50" charset="-128"/>
                <a:cs typeface="Arial" panose="020B0604020202020204" pitchFamily="34" charset="0"/>
              </a:rPr>
              <a:t>Limited</a:t>
            </a:r>
            <a:r>
              <a:rPr kumimoji="1" lang="ja-JP" altLang="en-US"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rPr>
              <a:t> </a:t>
            </a:r>
            <a:r>
              <a:rPr kumimoji="1" lang="en-US" altLang="ja-JP"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rPr>
              <a:t>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a:ln>
                  <a:noFill/>
                </a:ln>
                <a:solidFill>
                  <a:srgbClr val="FF0000"/>
                </a:solidFill>
                <a:effectLst/>
                <a:uLnTx/>
                <a:uFillTx/>
                <a:latin typeface="calibi"/>
                <a:ea typeface="メイリオ" panose="020B0604030504040204" pitchFamily="50" charset="-128"/>
                <a:cs typeface="Arial" panose="020B0604020202020204" pitchFamily="34" charset="0"/>
              </a:rPr>
              <a:t>Unevenly</a:t>
            </a:r>
            <a:r>
              <a:rPr kumimoji="1" lang="en-US" altLang="ja-JP"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rPr>
              <a:t> distributed</a:t>
            </a:r>
            <a:endParaRPr kumimoji="1" lang="ja-JP" altLang="en-US" sz="1800" b="0" i="0" u="none" strike="noStrike" kern="1200" cap="none" spc="0" normalizeH="0" baseline="0" noProof="0">
              <a:ln>
                <a:noFill/>
              </a:ln>
              <a:solidFill>
                <a:prstClr val="black"/>
              </a:solidFill>
              <a:effectLst/>
              <a:uLnTx/>
              <a:uFillTx/>
              <a:latin typeface="calibi"/>
              <a:ea typeface="メイリオ" panose="020B0604030504040204" pitchFamily="50" charset="-128"/>
              <a:cs typeface="Arial" panose="020B0604020202020204" pitchFamily="34" charset="0"/>
            </a:endParaRPr>
          </a:p>
        </p:txBody>
      </p:sp>
      <p:grpSp>
        <p:nvGrpSpPr>
          <p:cNvPr id="61" name="グループ化 60">
            <a:extLst>
              <a:ext uri="{FF2B5EF4-FFF2-40B4-BE49-F238E27FC236}">
                <a16:creationId xmlns:a16="http://schemas.microsoft.com/office/drawing/2014/main" id="{6E45FBE6-F114-E85B-0267-F29C22B0F890}"/>
              </a:ext>
            </a:extLst>
          </p:cNvPr>
          <p:cNvGrpSpPr/>
          <p:nvPr/>
        </p:nvGrpSpPr>
        <p:grpSpPr>
          <a:xfrm>
            <a:off x="6648562" y="4442563"/>
            <a:ext cx="4986022" cy="2023926"/>
            <a:chOff x="6600048" y="4629788"/>
            <a:chExt cx="4986022" cy="2023926"/>
          </a:xfrm>
        </p:grpSpPr>
        <p:graphicFrame>
          <p:nvGraphicFramePr>
            <p:cNvPr id="47" name="オブジェクト 46">
              <a:extLst>
                <a:ext uri="{FF2B5EF4-FFF2-40B4-BE49-F238E27FC236}">
                  <a16:creationId xmlns:a16="http://schemas.microsoft.com/office/drawing/2014/main" id="{22885AC1-B6CC-1E89-424C-298C52F9B710}"/>
                </a:ext>
              </a:extLst>
            </p:cNvPr>
            <p:cNvGraphicFramePr>
              <a:graphicFrameLocks noChangeAspect="1"/>
            </p:cNvGraphicFramePr>
            <p:nvPr/>
          </p:nvGraphicFramePr>
          <p:xfrm>
            <a:off x="6600048" y="4629788"/>
            <a:ext cx="4986022" cy="2023926"/>
          </p:xfrm>
          <a:graphic>
            <a:graphicData uri="http://schemas.openxmlformats.org/presentationml/2006/ole">
              <mc:AlternateContent xmlns:mc="http://schemas.openxmlformats.org/markup-compatibility/2006">
                <mc:Choice xmlns:v="urn:schemas-microsoft-com:vml" Requires="v">
                  <p:oleObj name="Graph" r:id="rId6" imgW="3066840" imgH="1244520" progId="Origin95.Graph">
                    <p:embed/>
                  </p:oleObj>
                </mc:Choice>
                <mc:Fallback>
                  <p:oleObj name="Graph" r:id="rId6" imgW="3066840" imgH="1244520" progId="Origin95.Graph">
                    <p:embed/>
                    <p:pic>
                      <p:nvPicPr>
                        <p:cNvPr id="47" name="オブジェクト 46">
                          <a:extLst>
                            <a:ext uri="{FF2B5EF4-FFF2-40B4-BE49-F238E27FC236}">
                              <a16:creationId xmlns:a16="http://schemas.microsoft.com/office/drawing/2014/main" id="{22885AC1-B6CC-1E89-424C-298C52F9B710}"/>
                            </a:ext>
                          </a:extLst>
                        </p:cNvPr>
                        <p:cNvPicPr/>
                        <p:nvPr/>
                      </p:nvPicPr>
                      <p:blipFill>
                        <a:blip r:embed="rId7"/>
                        <a:stretch>
                          <a:fillRect/>
                        </a:stretch>
                      </p:blipFill>
                      <p:spPr>
                        <a:xfrm>
                          <a:off x="6600048" y="4629788"/>
                          <a:ext cx="4986022" cy="2023926"/>
                        </a:xfrm>
                        <a:prstGeom prst="rect">
                          <a:avLst/>
                        </a:prstGeom>
                      </p:spPr>
                    </p:pic>
                  </p:oleObj>
                </mc:Fallback>
              </mc:AlternateContent>
            </a:graphicData>
          </a:graphic>
        </p:graphicFrame>
        <p:sp>
          <p:nvSpPr>
            <p:cNvPr id="72" name="テキスト ボックス 71">
              <a:extLst>
                <a:ext uri="{FF2B5EF4-FFF2-40B4-BE49-F238E27FC236}">
                  <a16:creationId xmlns:a16="http://schemas.microsoft.com/office/drawing/2014/main" id="{4FB3745F-4E13-DC45-A85B-4E2F95440F21}"/>
                </a:ext>
              </a:extLst>
            </p:cNvPr>
            <p:cNvSpPr txBox="1"/>
            <p:nvPr/>
          </p:nvSpPr>
          <p:spPr>
            <a:xfrm>
              <a:off x="7800289" y="6284382"/>
              <a:ext cx="31190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glow rad="127000">
                      <a:prstClr val="white"/>
                    </a:glow>
                  </a:effectLst>
                  <a:uLnTx/>
                  <a:uFillTx/>
                  <a:latin typeface="calibi"/>
                  <a:ea typeface="游ゴシック" panose="020B0400000000000000" pitchFamily="50" charset="-128"/>
                  <a:cs typeface="+mn-cs"/>
                </a:rPr>
                <a:t>Na-insertion capacity / mAh g</a:t>
              </a:r>
              <a:r>
                <a:rPr kumimoji="1" lang="ja-JP" altLang="en-US" sz="1800" b="0" i="0" u="none" strike="noStrike" kern="1200" cap="none" spc="0" normalizeH="0" baseline="30000" noProof="0">
                  <a:ln>
                    <a:noFill/>
                  </a:ln>
                  <a:solidFill>
                    <a:prstClr val="black"/>
                  </a:solidFill>
                  <a:effectLst>
                    <a:glow rad="127000">
                      <a:prstClr val="white"/>
                    </a:glow>
                  </a:effectLst>
                  <a:uLnTx/>
                  <a:uFillTx/>
                  <a:latin typeface="calibi"/>
                  <a:ea typeface="游ゴシック" panose="020B0400000000000000" pitchFamily="50" charset="-128"/>
                  <a:cs typeface="+mn-cs"/>
                </a:rPr>
                <a:t>-1</a:t>
              </a:r>
            </a:p>
          </p:txBody>
        </p:sp>
      </p:grpSp>
      <p:cxnSp>
        <p:nvCxnSpPr>
          <p:cNvPr id="3" name="直線コネクタ 2">
            <a:extLst>
              <a:ext uri="{FF2B5EF4-FFF2-40B4-BE49-F238E27FC236}">
                <a16:creationId xmlns:a16="http://schemas.microsoft.com/office/drawing/2014/main" id="{BC891942-4640-8801-76A7-74F8332FB589}"/>
              </a:ext>
            </a:extLst>
          </p:cNvPr>
          <p:cNvCxnSpPr>
            <a:cxnSpLocks/>
          </p:cNvCxnSpPr>
          <p:nvPr/>
        </p:nvCxnSpPr>
        <p:spPr>
          <a:xfrm flipV="1">
            <a:off x="1057040" y="2943372"/>
            <a:ext cx="766696" cy="976809"/>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0C8CA9BF-C5A9-2180-D82E-7580367385F9}"/>
              </a:ext>
            </a:extLst>
          </p:cNvPr>
          <p:cNvSpPr/>
          <p:nvPr/>
        </p:nvSpPr>
        <p:spPr>
          <a:xfrm>
            <a:off x="39896" y="4120542"/>
            <a:ext cx="1440000" cy="93870"/>
          </a:xfrm>
          <a:prstGeom prst="rect">
            <a:avLst/>
          </a:prstGeom>
          <a:gradFill>
            <a:gsLst>
              <a:gs pos="11000">
                <a:srgbClr val="FEF67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i"/>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8E7A9EEA-53F2-F3F9-D665-97EF04CED540}"/>
              </a:ext>
            </a:extLst>
          </p:cNvPr>
          <p:cNvSpPr txBox="1"/>
          <p:nvPr/>
        </p:nvSpPr>
        <p:spPr>
          <a:xfrm>
            <a:off x="-45850" y="3839233"/>
            <a:ext cx="1784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Metal oxide</a:t>
            </a:r>
            <a:endParaRPr kumimoji="1" lang="ja-JP" altLang="en-US" sz="2000" b="0" i="1"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62" name="スライド番号プレースホルダー 61">
            <a:extLst>
              <a:ext uri="{FF2B5EF4-FFF2-40B4-BE49-F238E27FC236}">
                <a16:creationId xmlns:a16="http://schemas.microsoft.com/office/drawing/2014/main" id="{B9B313EA-CA3F-363F-8AA6-8456A882366A}"/>
              </a:ext>
            </a:extLst>
          </p:cNvPr>
          <p:cNvSpPr>
            <a:spLocks noGrp="1"/>
          </p:cNvSpPr>
          <p:nvPr>
            <p:ph type="sldNum" sz="quarter" idx="12"/>
          </p:nvPr>
        </p:nvSpPr>
        <p:spPr/>
        <p:txBody>
          <a:bodyPr/>
          <a:lstStyle/>
          <a:p>
            <a:fld id="{D4198EA9-4F05-4C26-ADFA-1D3F195C16F2}" type="slidenum">
              <a:rPr kumimoji="1" lang="ja-JP" altLang="en-US" smtClean="0"/>
              <a:t>4</a:t>
            </a:fld>
            <a:endParaRPr kumimoji="1" lang="ja-JP" altLang="en-US"/>
          </a:p>
        </p:txBody>
      </p:sp>
      <p:pic>
        <p:nvPicPr>
          <p:cNvPr id="73" name="図 72">
            <a:extLst>
              <a:ext uri="{FF2B5EF4-FFF2-40B4-BE49-F238E27FC236}">
                <a16:creationId xmlns:a16="http://schemas.microsoft.com/office/drawing/2014/main" id="{2B5E0AB1-3E22-3C2E-EE3C-FC0108DEE2A0}"/>
              </a:ext>
            </a:extLst>
          </p:cNvPr>
          <p:cNvPicPr>
            <a:picLocks noChangeAspect="1"/>
          </p:cNvPicPr>
          <p:nvPr/>
        </p:nvPicPr>
        <p:blipFill>
          <a:blip r:embed="rId8"/>
          <a:stretch>
            <a:fillRect/>
          </a:stretch>
        </p:blipFill>
        <p:spPr>
          <a:xfrm>
            <a:off x="5819528" y="595614"/>
            <a:ext cx="6121458" cy="6127749"/>
          </a:xfrm>
          <a:prstGeom prst="rect">
            <a:avLst/>
          </a:prstGeom>
        </p:spPr>
      </p:pic>
    </p:spTree>
    <p:extLst>
      <p:ext uri="{BB962C8B-B14F-4D97-AF65-F5344CB8AC3E}">
        <p14:creationId xmlns:p14="http://schemas.microsoft.com/office/powerpoint/2010/main" val="31635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23D4A6-FE65-6A2B-B3EA-10A5A3948D91}"/>
              </a:ext>
            </a:extLst>
          </p:cNvPr>
          <p:cNvSpPr>
            <a:spLocks noGrp="1"/>
          </p:cNvSpPr>
          <p:nvPr>
            <p:ph type="title"/>
          </p:nvPr>
        </p:nvSpPr>
        <p:spPr>
          <a:xfrm>
            <a:off x="31836" y="365126"/>
            <a:ext cx="12006940" cy="717828"/>
          </a:xfrm>
        </p:spPr>
        <p:txBody>
          <a:bodyPr>
            <a:noAutofit/>
          </a:bodyPr>
          <a:lstStyle/>
          <a:p>
            <a:r>
              <a:rPr kumimoji="1" lang="en-US" altLang="ja-JP" sz="4000"/>
              <a:t>To study ion behavior in a real operating environment…</a:t>
            </a:r>
            <a:endParaRPr kumimoji="1" lang="ja-JP" altLang="en-US" sz="4000"/>
          </a:p>
        </p:txBody>
      </p:sp>
      <p:sp>
        <p:nvSpPr>
          <p:cNvPr id="3" name="コンテンツ プレースホルダー 2">
            <a:extLst>
              <a:ext uri="{FF2B5EF4-FFF2-40B4-BE49-F238E27FC236}">
                <a16:creationId xmlns:a16="http://schemas.microsoft.com/office/drawing/2014/main" id="{D72AD9A6-4BBF-E8FE-DEB3-F14FF8D36E42}"/>
              </a:ext>
            </a:extLst>
          </p:cNvPr>
          <p:cNvSpPr>
            <a:spLocks noGrp="1"/>
          </p:cNvSpPr>
          <p:nvPr>
            <p:ph idx="1"/>
          </p:nvPr>
        </p:nvSpPr>
        <p:spPr>
          <a:xfrm>
            <a:off x="412376" y="1247292"/>
            <a:ext cx="5436298" cy="4929671"/>
          </a:xfrm>
        </p:spPr>
        <p:txBody>
          <a:bodyPr/>
          <a:lstStyle/>
          <a:p>
            <a:r>
              <a:rPr kumimoji="1" lang="en-US" altLang="ja-JP" b="1"/>
              <a:t>Neutron scattering</a:t>
            </a:r>
            <a:r>
              <a:rPr kumimoji="1" lang="en-US" altLang="ja-JP"/>
              <a:t> @ TAIKAN</a:t>
            </a:r>
            <a:endParaRPr kumimoji="1" lang="ja-JP" altLang="en-US"/>
          </a:p>
        </p:txBody>
      </p:sp>
      <p:sp>
        <p:nvSpPr>
          <p:cNvPr id="4" name="スライド番号プレースホルダー 3">
            <a:extLst>
              <a:ext uri="{FF2B5EF4-FFF2-40B4-BE49-F238E27FC236}">
                <a16:creationId xmlns:a16="http://schemas.microsoft.com/office/drawing/2014/main" id="{64AFE19F-D1C0-D9E1-B94C-861DB7E625A4}"/>
              </a:ext>
            </a:extLst>
          </p:cNvPr>
          <p:cNvSpPr>
            <a:spLocks noGrp="1"/>
          </p:cNvSpPr>
          <p:nvPr>
            <p:ph type="sldNum" sz="quarter" idx="12"/>
          </p:nvPr>
        </p:nvSpPr>
        <p:spPr/>
        <p:txBody>
          <a:bodyPr/>
          <a:lstStyle/>
          <a:p>
            <a:fld id="{D4198EA9-4F05-4C26-ADFA-1D3F195C16F2}" type="slidenum">
              <a:rPr lang="ja-JP" altLang="en-US" smtClean="0"/>
              <a:pPr/>
              <a:t>5</a:t>
            </a:fld>
            <a:endParaRPr lang="ja-JP" altLang="en-US"/>
          </a:p>
        </p:txBody>
      </p:sp>
      <p:sp>
        <p:nvSpPr>
          <p:cNvPr id="5" name="コンテンツ プレースホルダー 2">
            <a:extLst>
              <a:ext uri="{FF2B5EF4-FFF2-40B4-BE49-F238E27FC236}">
                <a16:creationId xmlns:a16="http://schemas.microsoft.com/office/drawing/2014/main" id="{52D5CBAA-FDDA-A1DA-0E07-A21DF4469989}"/>
              </a:ext>
            </a:extLst>
          </p:cNvPr>
          <p:cNvSpPr txBox="1">
            <a:spLocks/>
          </p:cNvSpPr>
          <p:nvPr/>
        </p:nvSpPr>
        <p:spPr>
          <a:xfrm>
            <a:off x="6343327" y="1247291"/>
            <a:ext cx="5257800" cy="4929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l-GR" altLang="ja-JP" b="1" i="1">
                <a:ea typeface="ＭＳ Ｐゴシック" panose="020B0600070205080204" pitchFamily="50" charset="-128"/>
              </a:rPr>
              <a:t>μ</a:t>
            </a:r>
            <a:r>
              <a:rPr lang="en-US" altLang="ja-JP" b="1"/>
              <a:t>SR </a:t>
            </a:r>
            <a:r>
              <a:rPr lang="en-US" altLang="ja-JP"/>
              <a:t>@ ARTEMIS</a:t>
            </a:r>
          </a:p>
        </p:txBody>
      </p:sp>
      <p:sp>
        <p:nvSpPr>
          <p:cNvPr id="8" name="スライド番号プレースホルダー 19">
            <a:extLst>
              <a:ext uri="{FF2B5EF4-FFF2-40B4-BE49-F238E27FC236}">
                <a16:creationId xmlns:a16="http://schemas.microsoft.com/office/drawing/2014/main" id="{2212F45F-BE05-C0DC-0A0E-50185B561B47}"/>
              </a:ext>
            </a:extLst>
          </p:cNvPr>
          <p:cNvSpPr txBox="1">
            <a:spLocks/>
          </p:cNvSpPr>
          <p:nvPr/>
        </p:nvSpPr>
        <p:spPr>
          <a:xfrm>
            <a:off x="9295576" y="266522"/>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0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4198EA9-4F05-4C26-ADFA-1D3F195C16F2}" type="slidenum">
              <a:rPr lang="ja-JP" altLang="en-US" smtClean="0"/>
              <a:pPr/>
              <a:t>5</a:t>
            </a:fld>
            <a:endParaRPr lang="ja-JP" altLang="en-US"/>
          </a:p>
        </p:txBody>
      </p:sp>
      <p:pic>
        <p:nvPicPr>
          <p:cNvPr id="40" name="図 39">
            <a:extLst>
              <a:ext uri="{FF2B5EF4-FFF2-40B4-BE49-F238E27FC236}">
                <a16:creationId xmlns:a16="http://schemas.microsoft.com/office/drawing/2014/main" id="{4A4EE6CF-9017-4828-29B3-F6720735934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836" y="1697825"/>
            <a:ext cx="3682377" cy="2692630"/>
          </a:xfrm>
          <a:prstGeom prst="rect">
            <a:avLst/>
          </a:prstGeom>
        </p:spPr>
      </p:pic>
      <p:sp>
        <p:nvSpPr>
          <p:cNvPr id="41" name="テキスト ボックス 40">
            <a:extLst>
              <a:ext uri="{FF2B5EF4-FFF2-40B4-BE49-F238E27FC236}">
                <a16:creationId xmlns:a16="http://schemas.microsoft.com/office/drawing/2014/main" id="{05CD4690-0ECD-8D95-43F8-2A90F1D392F8}"/>
              </a:ext>
            </a:extLst>
          </p:cNvPr>
          <p:cNvSpPr txBox="1"/>
          <p:nvPr/>
        </p:nvSpPr>
        <p:spPr>
          <a:xfrm>
            <a:off x="309640" y="4696907"/>
            <a:ext cx="5257800" cy="1384995"/>
          </a:xfrm>
          <a:prstGeom prst="rect">
            <a:avLst/>
          </a:prstGeom>
          <a:noFill/>
        </p:spPr>
        <p:txBody>
          <a:bodyPr wrap="square" rtlCol="0">
            <a:spAutoFit/>
          </a:bodyPr>
          <a:lstStyle/>
          <a:p>
            <a:r>
              <a:rPr lang="en-US" altLang="ja-JP" sz="2400" b="1">
                <a:latin typeface="calibi"/>
              </a:rPr>
              <a:t>Features</a:t>
            </a:r>
          </a:p>
          <a:p>
            <a:pPr marL="342900" indent="-342900">
              <a:buFont typeface="Arial" panose="020B0604020202020204" pitchFamily="34" charset="0"/>
              <a:buChar char="•"/>
            </a:pPr>
            <a:r>
              <a:rPr lang="en-US" altLang="ja-JP" sz="2000">
                <a:latin typeface="calibi"/>
              </a:rPr>
              <a:t>Wide-</a:t>
            </a:r>
            <a:r>
              <a:rPr lang="en-US" altLang="ja-JP" sz="2000" i="1">
                <a:latin typeface="calibi"/>
              </a:rPr>
              <a:t>q</a:t>
            </a:r>
            <a:r>
              <a:rPr lang="en-US" altLang="ja-JP" sz="2000">
                <a:latin typeface="calibi"/>
              </a:rPr>
              <a:t> range covered by four detector-banks with wide wavelengths:  0.8 ~ 7.8</a:t>
            </a:r>
            <a:r>
              <a:rPr lang="en-US" altLang="ja-JP" sz="2000">
                <a:latin typeface="calibi"/>
                <a:ea typeface="Calibri" panose="020F0502020204030204" pitchFamily="34" charset="0"/>
                <a:cs typeface="Calibri" panose="020F0502020204030204" pitchFamily="34" charset="0"/>
              </a:rPr>
              <a:t>Å</a:t>
            </a:r>
          </a:p>
          <a:p>
            <a:pPr marL="342900" indent="-342900">
              <a:buFont typeface="Arial" panose="020B0604020202020204" pitchFamily="34" charset="0"/>
              <a:buChar char="•"/>
            </a:pPr>
            <a:r>
              <a:rPr lang="en-US" altLang="ja-JP" sz="2000" i="1">
                <a:latin typeface="calibi"/>
              </a:rPr>
              <a:t>q</a:t>
            </a:r>
            <a:r>
              <a:rPr lang="en-US" altLang="ja-JP" sz="2000">
                <a:latin typeface="calibi"/>
              </a:rPr>
              <a:t> range : 		  </a:t>
            </a:r>
            <a:r>
              <a:rPr lang="en-US" altLang="ja-JP" sz="2000" i="1">
                <a:latin typeface="calibi"/>
              </a:rPr>
              <a:t>q</a:t>
            </a:r>
            <a:r>
              <a:rPr lang="en-US" altLang="ja-JP" sz="2000">
                <a:latin typeface="calibi"/>
              </a:rPr>
              <a:t> = 7x10</a:t>
            </a:r>
            <a:r>
              <a:rPr lang="en-US" altLang="ja-JP" sz="2000" baseline="30000">
                <a:latin typeface="calibi"/>
              </a:rPr>
              <a:t>-4</a:t>
            </a:r>
            <a:r>
              <a:rPr lang="en-US" altLang="ja-JP" sz="2000">
                <a:latin typeface="calibi"/>
              </a:rPr>
              <a:t> ~ 17 Å</a:t>
            </a:r>
            <a:r>
              <a:rPr lang="en-US" altLang="ja-JP" sz="2000" baseline="30000">
                <a:latin typeface="calibi"/>
              </a:rPr>
              <a:t>-1</a:t>
            </a:r>
          </a:p>
        </p:txBody>
      </p:sp>
      <p:grpSp>
        <p:nvGrpSpPr>
          <p:cNvPr id="42" name="グループ化 41">
            <a:extLst>
              <a:ext uri="{FF2B5EF4-FFF2-40B4-BE49-F238E27FC236}">
                <a16:creationId xmlns:a16="http://schemas.microsoft.com/office/drawing/2014/main" id="{846F004B-F9D0-B50B-5D1F-8D021277E3E9}"/>
              </a:ext>
            </a:extLst>
          </p:cNvPr>
          <p:cNvGrpSpPr/>
          <p:nvPr/>
        </p:nvGrpSpPr>
        <p:grpSpPr>
          <a:xfrm>
            <a:off x="1671917" y="2558476"/>
            <a:ext cx="5174460" cy="2307300"/>
            <a:chOff x="4576971" y="787277"/>
            <a:chExt cx="10774063" cy="4804171"/>
          </a:xfrm>
        </p:grpSpPr>
        <p:pic>
          <p:nvPicPr>
            <p:cNvPr id="43" name="図 42" descr="ボックス が含まれている画像&#10;&#10;自動的に生成された説明">
              <a:extLst>
                <a:ext uri="{FF2B5EF4-FFF2-40B4-BE49-F238E27FC236}">
                  <a16:creationId xmlns:a16="http://schemas.microsoft.com/office/drawing/2014/main" id="{B728858A-D5E8-D91A-96DC-16C996E6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971" y="787277"/>
              <a:ext cx="10774063" cy="4570097"/>
            </a:xfrm>
            <a:prstGeom prst="rect">
              <a:avLst/>
            </a:prstGeom>
          </p:spPr>
        </p:pic>
        <p:sp>
          <p:nvSpPr>
            <p:cNvPr id="44" name="テキスト ボックス 43">
              <a:extLst>
                <a:ext uri="{FF2B5EF4-FFF2-40B4-BE49-F238E27FC236}">
                  <a16:creationId xmlns:a16="http://schemas.microsoft.com/office/drawing/2014/main" id="{98BC4535-0B54-D81D-5246-7F0B6DAAEC7C}"/>
                </a:ext>
              </a:extLst>
            </p:cNvPr>
            <p:cNvSpPr txBox="1"/>
            <p:nvPr/>
          </p:nvSpPr>
          <p:spPr>
            <a:xfrm>
              <a:off x="8739206" y="4954080"/>
              <a:ext cx="2480277" cy="6373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sample position</a:t>
              </a:r>
              <a:endParaRPr kumimoji="1" lang="ja-JP" altLang="en-US" sz="12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45" name="テキスト ボックス 44">
              <a:extLst>
                <a:ext uri="{FF2B5EF4-FFF2-40B4-BE49-F238E27FC236}">
                  <a16:creationId xmlns:a16="http://schemas.microsoft.com/office/drawing/2014/main" id="{5F268C3A-A6CF-788E-BAE0-53200F529DE5}"/>
                </a:ext>
              </a:extLst>
            </p:cNvPr>
            <p:cNvSpPr txBox="1"/>
            <p:nvPr/>
          </p:nvSpPr>
          <p:spPr>
            <a:xfrm>
              <a:off x="6126891" y="3681602"/>
              <a:ext cx="1641487" cy="576757"/>
            </a:xfrm>
            <a:prstGeom prst="rect">
              <a:avLst/>
            </a:prstGeom>
            <a:noFill/>
            <a:effectLst>
              <a:glow rad="127000">
                <a:schemeClr val="bg1"/>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FF"/>
                  </a:solidFill>
                  <a:effectLst>
                    <a:glow rad="127000">
                      <a:prstClr val="white"/>
                    </a:glow>
                  </a:effectLst>
                  <a:uLnTx/>
                  <a:uFillTx/>
                  <a:latin typeface="Calibi"/>
                  <a:ea typeface="ＭＳ Ｐゴシック" panose="020B0600070205080204" pitchFamily="50" charset="-128"/>
                  <a:cs typeface="Times New Roman"/>
                </a:rPr>
                <a:t>backward</a:t>
              </a:r>
              <a:endParaRPr kumimoji="1" lang="ja-JP" altLang="en-US" sz="1200" b="0" i="0" u="none" strike="noStrike" kern="1200" cap="none" spc="0" normalizeH="0" baseline="0" noProof="0">
                <a:ln>
                  <a:noFill/>
                </a:ln>
                <a:solidFill>
                  <a:srgbClr val="0000FF"/>
                </a:solidFill>
                <a:effectLst>
                  <a:glow rad="127000">
                    <a:prstClr val="white"/>
                  </a:glow>
                </a:effectLst>
                <a:uLnTx/>
                <a:uFillTx/>
                <a:latin typeface="Calibi"/>
                <a:ea typeface="ＭＳ Ｐゴシック" panose="020B0600070205080204" pitchFamily="50" charset="-128"/>
                <a:cs typeface="Times New Roman"/>
              </a:endParaRPr>
            </a:p>
          </p:txBody>
        </p:sp>
        <p:sp>
          <p:nvSpPr>
            <p:cNvPr id="46" name="テキスト ボックス 45">
              <a:extLst>
                <a:ext uri="{FF2B5EF4-FFF2-40B4-BE49-F238E27FC236}">
                  <a16:creationId xmlns:a16="http://schemas.microsoft.com/office/drawing/2014/main" id="{BFA6AC6F-FF17-161C-C068-5ED3CBF2AC45}"/>
                </a:ext>
              </a:extLst>
            </p:cNvPr>
            <p:cNvSpPr txBox="1"/>
            <p:nvPr/>
          </p:nvSpPr>
          <p:spPr>
            <a:xfrm>
              <a:off x="6910202" y="2696321"/>
              <a:ext cx="1816384" cy="576757"/>
            </a:xfrm>
            <a:prstGeom prst="rect">
              <a:avLst/>
            </a:prstGeom>
            <a:noFill/>
            <a:effectLst>
              <a:glow rad="127000">
                <a:schemeClr val="bg1"/>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0000"/>
                  </a:solidFill>
                  <a:effectLst>
                    <a:glow rad="127000">
                      <a:prstClr val="white"/>
                    </a:glow>
                  </a:effectLst>
                  <a:uLnTx/>
                  <a:uFillTx/>
                  <a:latin typeface="Calibi"/>
                  <a:ea typeface="ＭＳ Ｐゴシック" panose="020B0600070205080204" pitchFamily="50" charset="-128"/>
                  <a:cs typeface="+mn-cs"/>
                </a:rPr>
                <a:t>high-angle </a:t>
              </a:r>
            </a:p>
          </p:txBody>
        </p:sp>
        <p:cxnSp>
          <p:nvCxnSpPr>
            <p:cNvPr id="47" name="直線矢印コネクタ 46">
              <a:extLst>
                <a:ext uri="{FF2B5EF4-FFF2-40B4-BE49-F238E27FC236}">
                  <a16:creationId xmlns:a16="http://schemas.microsoft.com/office/drawing/2014/main" id="{71FDCC19-ECCB-B38A-A164-693F692EBA13}"/>
                </a:ext>
              </a:extLst>
            </p:cNvPr>
            <p:cNvCxnSpPr>
              <a:cxnSpLocks/>
              <a:stCxn id="44" idx="1"/>
            </p:cNvCxnSpPr>
            <p:nvPr/>
          </p:nvCxnSpPr>
          <p:spPr>
            <a:xfrm flipH="1" flipV="1">
              <a:off x="7831971" y="4398811"/>
              <a:ext cx="907235" cy="873954"/>
            </a:xfrm>
            <a:prstGeom prst="straightConnector1">
              <a:avLst/>
            </a:prstGeom>
            <a:solidFill>
              <a:srgbClr val="FFFFFF"/>
            </a:solidFill>
            <a:ln w="12700" cmpd="sng">
              <a:solidFill>
                <a:schemeClr val="tx1"/>
              </a:solidFill>
              <a:headEnd type="none"/>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47BC667E-637D-EEBC-C4E8-4400C8C3B244}"/>
                </a:ext>
              </a:extLst>
            </p:cNvPr>
            <p:cNvCxnSpPr>
              <a:cxnSpLocks/>
            </p:cNvCxnSpPr>
            <p:nvPr/>
          </p:nvCxnSpPr>
          <p:spPr>
            <a:xfrm>
              <a:off x="10216285" y="1615910"/>
              <a:ext cx="1003200" cy="557587"/>
            </a:xfrm>
            <a:prstGeom prst="straightConnector1">
              <a:avLst/>
            </a:prstGeom>
            <a:ln>
              <a:solidFill>
                <a:srgbClr val="FF0000"/>
              </a:solidFill>
              <a:headEnd type="arrow"/>
              <a:tailEnd type="arrow"/>
            </a:ln>
            <a:effectLst>
              <a:glow rad="127000">
                <a:schemeClr val="bg1"/>
              </a:glow>
            </a:effectLst>
          </p:spPr>
          <p:style>
            <a:lnRef idx="2">
              <a:schemeClr val="accent1"/>
            </a:lnRef>
            <a:fillRef idx="0">
              <a:schemeClr val="accent1"/>
            </a:fillRef>
            <a:effectRef idx="1">
              <a:schemeClr val="accent1"/>
            </a:effectRef>
            <a:fontRef idx="minor">
              <a:schemeClr val="tx1"/>
            </a:fontRef>
          </p:style>
        </p:cxnSp>
        <p:sp>
          <p:nvSpPr>
            <p:cNvPr id="49" name="テキスト ボックス 48">
              <a:extLst>
                <a:ext uri="{FF2B5EF4-FFF2-40B4-BE49-F238E27FC236}">
                  <a16:creationId xmlns:a16="http://schemas.microsoft.com/office/drawing/2014/main" id="{983201FF-0043-8D33-511F-63C468C4A2AC}"/>
                </a:ext>
              </a:extLst>
            </p:cNvPr>
            <p:cNvSpPr txBox="1"/>
            <p:nvPr/>
          </p:nvSpPr>
          <p:spPr>
            <a:xfrm>
              <a:off x="11360456" y="2750414"/>
              <a:ext cx="878485" cy="576757"/>
            </a:xfrm>
            <a:prstGeom prst="rect">
              <a:avLst/>
            </a:prstGeom>
            <a:noFill/>
            <a:effectLst>
              <a:glow rad="127000">
                <a:schemeClr val="bg1"/>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0000"/>
                  </a:solidFill>
                  <a:effectLst>
                    <a:glow rad="127000">
                      <a:prstClr val="white"/>
                    </a:glow>
                  </a:effectLst>
                  <a:uLnTx/>
                  <a:uFillTx/>
                  <a:latin typeface="Calibi"/>
                  <a:ea typeface="ＭＳ Ｐゴシック" panose="020B0600070205080204" pitchFamily="50" charset="-128"/>
                  <a:cs typeface="+mn-cs"/>
                </a:rPr>
                <a:t>2 m</a:t>
              </a:r>
              <a:endParaRPr kumimoji="1" lang="ja-JP" altLang="en-US" sz="1200" b="0" i="0" u="none" strike="noStrike" kern="1200" cap="none" spc="0" normalizeH="0" baseline="0" noProof="0">
                <a:ln>
                  <a:noFill/>
                </a:ln>
                <a:solidFill>
                  <a:srgbClr val="FF0000"/>
                </a:solidFill>
                <a:effectLst>
                  <a:glow rad="127000">
                    <a:prstClr val="white"/>
                  </a:glow>
                </a:effectLst>
                <a:uLnTx/>
                <a:uFillTx/>
                <a:latin typeface="Calibi"/>
                <a:ea typeface="ＭＳ Ｐゴシック" panose="020B0600070205080204" pitchFamily="50" charset="-128"/>
                <a:cs typeface="+mn-cs"/>
              </a:endParaRPr>
            </a:p>
          </p:txBody>
        </p:sp>
        <p:cxnSp>
          <p:nvCxnSpPr>
            <p:cNvPr id="50" name="直線矢印コネクタ 49">
              <a:extLst>
                <a:ext uri="{FF2B5EF4-FFF2-40B4-BE49-F238E27FC236}">
                  <a16:creationId xmlns:a16="http://schemas.microsoft.com/office/drawing/2014/main" id="{A436FCCD-5814-401E-075B-20D85D7B1497}"/>
                </a:ext>
              </a:extLst>
            </p:cNvPr>
            <p:cNvCxnSpPr>
              <a:cxnSpLocks/>
            </p:cNvCxnSpPr>
            <p:nvPr/>
          </p:nvCxnSpPr>
          <p:spPr>
            <a:xfrm>
              <a:off x="11364533" y="2283226"/>
              <a:ext cx="26265" cy="1435535"/>
            </a:xfrm>
            <a:prstGeom prst="straightConnector1">
              <a:avLst/>
            </a:prstGeom>
            <a:ln>
              <a:solidFill>
                <a:srgbClr val="FF0000"/>
              </a:solidFill>
              <a:headEnd type="arrow"/>
              <a:tailEnd type="arrow"/>
            </a:ln>
            <a:effectLst>
              <a:glow rad="127000">
                <a:schemeClr val="bg1"/>
              </a:glow>
            </a:effectLst>
          </p:spPr>
          <p:style>
            <a:lnRef idx="2">
              <a:schemeClr val="accent1"/>
            </a:lnRef>
            <a:fillRef idx="0">
              <a:schemeClr val="accent1"/>
            </a:fillRef>
            <a:effectRef idx="1">
              <a:schemeClr val="accent1"/>
            </a:effectRef>
            <a:fontRef idx="minor">
              <a:schemeClr val="tx1"/>
            </a:fontRef>
          </p:style>
        </p:cxnSp>
        <p:sp>
          <p:nvSpPr>
            <p:cNvPr id="51" name="テキスト ボックス 50">
              <a:extLst>
                <a:ext uri="{FF2B5EF4-FFF2-40B4-BE49-F238E27FC236}">
                  <a16:creationId xmlns:a16="http://schemas.microsoft.com/office/drawing/2014/main" id="{45707242-29F8-8C91-B9E8-C5673606B8F8}"/>
                </a:ext>
              </a:extLst>
            </p:cNvPr>
            <p:cNvSpPr txBox="1"/>
            <p:nvPr/>
          </p:nvSpPr>
          <p:spPr>
            <a:xfrm>
              <a:off x="10590752" y="1518186"/>
              <a:ext cx="878485" cy="576757"/>
            </a:xfrm>
            <a:prstGeom prst="rect">
              <a:avLst/>
            </a:prstGeom>
            <a:noFill/>
            <a:effectLst>
              <a:glow rad="127000">
                <a:schemeClr val="bg1"/>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0000"/>
                  </a:solidFill>
                  <a:effectLst>
                    <a:glow rad="127000">
                      <a:prstClr val="white"/>
                    </a:glow>
                  </a:effectLst>
                  <a:uLnTx/>
                  <a:uFillTx/>
                  <a:latin typeface="Calibi"/>
                  <a:ea typeface="ＭＳ Ｐゴシック" panose="020B0600070205080204" pitchFamily="50" charset="-128"/>
                  <a:cs typeface="+mn-cs"/>
                </a:rPr>
                <a:t>2 m</a:t>
              </a:r>
              <a:endParaRPr kumimoji="1" lang="ja-JP" altLang="en-US" sz="1200" b="0" i="0" u="none" strike="noStrike" kern="1200" cap="none" spc="0" normalizeH="0" baseline="0" noProof="0">
                <a:ln>
                  <a:noFill/>
                </a:ln>
                <a:solidFill>
                  <a:srgbClr val="FF0000"/>
                </a:solidFill>
                <a:effectLst>
                  <a:glow rad="127000">
                    <a:prstClr val="white"/>
                  </a:glow>
                </a:effectLst>
                <a:uLnTx/>
                <a:uFillTx/>
                <a:latin typeface="Calibi"/>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1459F560-E644-4A32-D822-20C42EA2263C}"/>
                </a:ext>
              </a:extLst>
            </p:cNvPr>
            <p:cNvSpPr txBox="1"/>
            <p:nvPr/>
          </p:nvSpPr>
          <p:spPr>
            <a:xfrm>
              <a:off x="6489589" y="4666883"/>
              <a:ext cx="1122139" cy="576757"/>
            </a:xfrm>
            <a:prstGeom prst="rect">
              <a:avLst/>
            </a:prstGeom>
            <a:noFill/>
            <a:effectLst>
              <a:glow rad="127000">
                <a:schemeClr val="bg1"/>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FF"/>
                  </a:solidFill>
                  <a:effectLst>
                    <a:glow rad="127000">
                      <a:prstClr val="white"/>
                    </a:glow>
                  </a:effectLst>
                  <a:uLnTx/>
                  <a:uFillTx/>
                  <a:latin typeface="Calibi"/>
                  <a:ea typeface="ＭＳ Ｐゴシック" panose="020B0600070205080204" pitchFamily="50" charset="-128"/>
                  <a:cs typeface="Times New Roman"/>
                </a:rPr>
                <a:t>beam</a:t>
              </a:r>
              <a:endParaRPr kumimoji="1" lang="ja-JP" altLang="en-US" sz="1200" b="0" i="0" u="none" strike="noStrike" kern="1200" cap="none" spc="0" normalizeH="0" baseline="0" noProof="0">
                <a:ln>
                  <a:noFill/>
                </a:ln>
                <a:solidFill>
                  <a:srgbClr val="0000FF"/>
                </a:solidFill>
                <a:effectLst>
                  <a:glow rad="127000">
                    <a:prstClr val="white"/>
                  </a:glow>
                </a:effectLst>
                <a:uLnTx/>
                <a:uFillTx/>
                <a:latin typeface="Calibi"/>
                <a:ea typeface="ＭＳ Ｐゴシック" panose="020B0600070205080204" pitchFamily="50" charset="-128"/>
                <a:cs typeface="Times New Roman"/>
              </a:endParaRPr>
            </a:p>
          </p:txBody>
        </p:sp>
        <p:sp>
          <p:nvSpPr>
            <p:cNvPr id="53" name="正方形/長方形 52">
              <a:extLst>
                <a:ext uri="{FF2B5EF4-FFF2-40B4-BE49-F238E27FC236}">
                  <a16:creationId xmlns:a16="http://schemas.microsoft.com/office/drawing/2014/main" id="{1D4739F1-62E0-87F2-D22C-E901F9C02477}"/>
                </a:ext>
              </a:extLst>
            </p:cNvPr>
            <p:cNvSpPr/>
            <p:nvPr/>
          </p:nvSpPr>
          <p:spPr>
            <a:xfrm>
              <a:off x="8833393" y="1120458"/>
              <a:ext cx="1943217" cy="576757"/>
            </a:xfrm>
            <a:prstGeom prst="rect">
              <a:avLst/>
            </a:prstGeom>
            <a:effectLst>
              <a:glow rad="127000">
                <a:schemeClr val="bg1"/>
              </a:glo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70AD47">
                      <a:lumMod val="75000"/>
                    </a:srgbClr>
                  </a:solidFill>
                  <a:effectLst>
                    <a:glow rad="127000">
                      <a:prstClr val="white"/>
                    </a:glow>
                  </a:effectLst>
                  <a:uLnTx/>
                  <a:uFillTx/>
                  <a:latin typeface="Calibi"/>
                  <a:ea typeface="ＭＳ Ｐゴシック" panose="020B0600070205080204" pitchFamily="50" charset="-128"/>
                  <a:cs typeface="+mn-cs"/>
                </a:rPr>
                <a:t>small-angle </a:t>
              </a:r>
            </a:p>
          </p:txBody>
        </p:sp>
        <p:sp>
          <p:nvSpPr>
            <p:cNvPr id="54" name="正方形/長方形 53">
              <a:extLst>
                <a:ext uri="{FF2B5EF4-FFF2-40B4-BE49-F238E27FC236}">
                  <a16:creationId xmlns:a16="http://schemas.microsoft.com/office/drawing/2014/main" id="{55D8749B-469C-F04A-F3D9-C6B701EDB49C}"/>
                </a:ext>
              </a:extLst>
            </p:cNvPr>
            <p:cNvSpPr/>
            <p:nvPr/>
          </p:nvSpPr>
          <p:spPr>
            <a:xfrm>
              <a:off x="7648172" y="1823152"/>
              <a:ext cx="2156830" cy="576757"/>
            </a:xfrm>
            <a:prstGeom prst="rect">
              <a:avLst/>
            </a:prstGeom>
            <a:effectLst>
              <a:glow rad="127000">
                <a:schemeClr val="bg1"/>
              </a:glo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B050"/>
                  </a:solidFill>
                  <a:effectLst>
                    <a:glow rad="127000">
                      <a:prstClr val="white"/>
                    </a:glow>
                  </a:effectLst>
                  <a:uLnTx/>
                  <a:uFillTx/>
                  <a:latin typeface="Calibi"/>
                  <a:ea typeface="ＭＳ Ｐゴシック" panose="020B0600070205080204" pitchFamily="50" charset="-128"/>
                  <a:cs typeface="+mn-cs"/>
                </a:rPr>
                <a:t>middle-angle </a:t>
              </a:r>
            </a:p>
          </p:txBody>
        </p:sp>
      </p:grpSp>
      <p:pic>
        <p:nvPicPr>
          <p:cNvPr id="1026" name="Picture 2">
            <a:extLst>
              <a:ext uri="{FF2B5EF4-FFF2-40B4-BE49-F238E27FC236}">
                <a16:creationId xmlns:a16="http://schemas.microsoft.com/office/drawing/2014/main" id="{F70D43BD-F907-BE89-8D86-A8F795A3B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054" y="1962934"/>
            <a:ext cx="3262867" cy="2447150"/>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a:extLst>
              <a:ext uri="{FF2B5EF4-FFF2-40B4-BE49-F238E27FC236}">
                <a16:creationId xmlns:a16="http://schemas.microsoft.com/office/drawing/2014/main" id="{2A155CD1-7101-90CE-A9B8-53E7A6C3A75D}"/>
              </a:ext>
            </a:extLst>
          </p:cNvPr>
          <p:cNvSpPr txBox="1"/>
          <p:nvPr/>
        </p:nvSpPr>
        <p:spPr>
          <a:xfrm>
            <a:off x="6284392" y="4696907"/>
            <a:ext cx="5257800" cy="1938992"/>
          </a:xfrm>
          <a:prstGeom prst="rect">
            <a:avLst/>
          </a:prstGeom>
          <a:noFill/>
        </p:spPr>
        <p:txBody>
          <a:bodyPr wrap="square" rtlCol="0">
            <a:spAutoFit/>
          </a:bodyPr>
          <a:lstStyle/>
          <a:p>
            <a:r>
              <a:rPr lang="en-US" altLang="ja-JP" sz="2400" b="1">
                <a:latin typeface="calibi"/>
              </a:rPr>
              <a:t>Features</a:t>
            </a:r>
          </a:p>
          <a:p>
            <a:pPr marL="342900" indent="-342900">
              <a:buFont typeface="Arial" panose="020B0604020202020204" pitchFamily="34" charset="0"/>
              <a:buChar char="•"/>
            </a:pPr>
            <a:r>
              <a:rPr lang="el-GR" altLang="ja-JP" i="1">
                <a:latin typeface="Calibri" panose="020F0502020204030204" pitchFamily="34" charset="0"/>
                <a:cs typeface="Calibri" panose="020F0502020204030204" pitchFamily="34" charset="0"/>
              </a:rPr>
              <a:t>μ</a:t>
            </a:r>
            <a:r>
              <a:rPr lang="en" altLang="ja-JP">
                <a:latin typeface="Calibri" panose="020F0502020204030204" pitchFamily="34" charset="0"/>
                <a:cs typeface="Calibri" panose="020F0502020204030204" pitchFamily="34" charset="0"/>
              </a:rPr>
              <a:t>SR spectrometer with a fixed momentum pulsed positive muon beam</a:t>
            </a:r>
          </a:p>
          <a:p>
            <a:pPr marL="342900" indent="-342900">
              <a:buFont typeface="Arial" panose="020B0604020202020204" pitchFamily="34" charset="0"/>
              <a:buChar char="•"/>
            </a:pPr>
            <a:r>
              <a:rPr lang="en" altLang="ja-JP" sz="2000">
                <a:latin typeface="Calibri" panose="020F0502020204030204" pitchFamily="34" charset="0"/>
                <a:cs typeface="Calibri" panose="020F0502020204030204" pitchFamily="34" charset="0"/>
              </a:rPr>
              <a:t>LF: 0.4 T</a:t>
            </a:r>
          </a:p>
          <a:p>
            <a:pPr marL="342900" indent="-342900">
              <a:buFont typeface="Arial" panose="020B0604020202020204" pitchFamily="34" charset="0"/>
              <a:buChar char="•"/>
            </a:pPr>
            <a:r>
              <a:rPr lang="en" altLang="ja-JP" sz="2000">
                <a:latin typeface="Calibri" panose="020F0502020204030204" pitchFamily="34" charset="0"/>
                <a:cs typeface="Calibri" panose="020F0502020204030204" pitchFamily="34" charset="0"/>
              </a:rPr>
              <a:t>TF: 12 </a:t>
            </a:r>
            <a:r>
              <a:rPr lang="en" altLang="ja-JP" sz="2000" err="1">
                <a:latin typeface="Calibri" panose="020F0502020204030204" pitchFamily="34" charset="0"/>
                <a:cs typeface="Calibri" panose="020F0502020204030204" pitchFamily="34" charset="0"/>
              </a:rPr>
              <a:t>mT</a:t>
            </a:r>
            <a:endParaRPr lang="en" altLang="ja-JP" sz="200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 altLang="ja-JP" sz="2000">
                <a:latin typeface="Calibri" panose="020F0502020204030204" pitchFamily="34" charset="0"/>
                <a:cs typeface="Calibri" panose="020F0502020204030204" pitchFamily="34" charset="0"/>
              </a:rPr>
              <a:t>Active ZF: &lt; 1 </a:t>
            </a:r>
            <a:r>
              <a:rPr lang="el-GR" altLang="ja-JP" sz="2000" i="1">
                <a:latin typeface="Calibri" panose="020F0502020204030204" pitchFamily="34" charset="0"/>
                <a:cs typeface="Calibri" panose="020F0502020204030204" pitchFamily="34" charset="0"/>
              </a:rPr>
              <a:t>μ</a:t>
            </a:r>
            <a:r>
              <a:rPr lang="en" altLang="ja-JP" sz="2000">
                <a:latin typeface="Calibri" panose="020F0502020204030204" pitchFamily="34" charset="0"/>
                <a:cs typeface="Calibri" panose="020F0502020204030204" pitchFamily="34" charset="0"/>
              </a:rPr>
              <a:t>T</a:t>
            </a:r>
            <a:endParaRPr lang="en-US" altLang="ja-JP"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968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A636BB-A48E-7EF7-74A9-B82EC1472706}"/>
              </a:ext>
            </a:extLst>
          </p:cNvPr>
          <p:cNvSpPr>
            <a:spLocks noGrp="1"/>
          </p:cNvSpPr>
          <p:nvPr>
            <p:ph type="title"/>
          </p:nvPr>
        </p:nvSpPr>
        <p:spPr/>
        <p:txBody>
          <a:bodyPr/>
          <a:lstStyle/>
          <a:p>
            <a:r>
              <a:rPr kumimoji="1" lang="en-US" altLang="ja-JP"/>
              <a:t>Developed operando cells</a:t>
            </a:r>
            <a:endParaRPr kumimoji="1" lang="ja-JP" altLang="en-US"/>
          </a:p>
        </p:txBody>
      </p:sp>
      <p:sp>
        <p:nvSpPr>
          <p:cNvPr id="4" name="スライド番号プレースホルダー 3">
            <a:extLst>
              <a:ext uri="{FF2B5EF4-FFF2-40B4-BE49-F238E27FC236}">
                <a16:creationId xmlns:a16="http://schemas.microsoft.com/office/drawing/2014/main" id="{E2E2E5D9-78CD-532C-FCCF-B373E2A97481}"/>
              </a:ext>
            </a:extLst>
          </p:cNvPr>
          <p:cNvSpPr>
            <a:spLocks noGrp="1"/>
          </p:cNvSpPr>
          <p:nvPr>
            <p:ph type="sldNum" sz="quarter" idx="12"/>
          </p:nvPr>
        </p:nvSpPr>
        <p:spPr/>
        <p:txBody>
          <a:bodyPr/>
          <a:lstStyle/>
          <a:p>
            <a:fld id="{D4198EA9-4F05-4C26-ADFA-1D3F195C16F2}" type="slidenum">
              <a:rPr lang="ja-JP" altLang="en-US" smtClean="0"/>
              <a:pPr/>
              <a:t>6</a:t>
            </a:fld>
            <a:endParaRPr lang="ja-JP" altLang="en-US"/>
          </a:p>
        </p:txBody>
      </p:sp>
      <p:pic>
        <p:nvPicPr>
          <p:cNvPr id="5" name="図 4" descr="屋内, 座る, 小さい, テーブル が含まれている画像&#10;&#10;自動的に生成された説明">
            <a:extLst>
              <a:ext uri="{FF2B5EF4-FFF2-40B4-BE49-F238E27FC236}">
                <a16:creationId xmlns:a16="http://schemas.microsoft.com/office/drawing/2014/main" id="{E25DB2CD-882A-08F4-2BB3-E259B4A70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6662" y="4216235"/>
            <a:ext cx="2927740" cy="2195997"/>
          </a:xfrm>
          <a:prstGeom prst="rect">
            <a:avLst/>
          </a:prstGeom>
          <a:noFill/>
        </p:spPr>
      </p:pic>
      <p:sp>
        <p:nvSpPr>
          <p:cNvPr id="6" name="テキスト ボックス 5">
            <a:extLst>
              <a:ext uri="{FF2B5EF4-FFF2-40B4-BE49-F238E27FC236}">
                <a16:creationId xmlns:a16="http://schemas.microsoft.com/office/drawing/2014/main" id="{F72839F4-26B3-8F8B-212E-A938B7FAE2FD}"/>
              </a:ext>
            </a:extLst>
          </p:cNvPr>
          <p:cNvSpPr txBox="1"/>
          <p:nvPr/>
        </p:nvSpPr>
        <p:spPr>
          <a:xfrm>
            <a:off x="2617030" y="5900857"/>
            <a:ext cx="3090718" cy="646331"/>
          </a:xfrm>
          <a:prstGeom prst="rect">
            <a:avLst/>
          </a:prstGeom>
          <a:noFill/>
        </p:spPr>
        <p:txBody>
          <a:bodyPr wrap="none" rtlCol="0">
            <a:spAutoFit/>
          </a:bodyPr>
          <a:lstStyle/>
          <a:p>
            <a:r>
              <a:rPr kumimoji="1" lang="en-US" altLang="ja-JP" dirty="0">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Developed operando-SANS cell</a:t>
            </a:r>
          </a:p>
          <a:p>
            <a:pPr algn="ctr"/>
            <a:r>
              <a:rPr kumimoji="1" lang="en-US" altLang="ja-JP" dirty="0">
                <a:effectLst>
                  <a:glow rad="127000">
                    <a:schemeClr val="bg1"/>
                  </a:glow>
                </a:effectLst>
                <a:latin typeface="Calibri" panose="020F0502020204030204" pitchFamily="34" charset="0"/>
                <a:cs typeface="Calibri" panose="020F0502020204030204" pitchFamily="34" charset="0"/>
              </a:rPr>
              <a:t>(Three-electrode type)</a:t>
            </a:r>
            <a:endParaRPr kumimoji="1" lang="ja-JP" altLang="en-US" dirty="0">
              <a:effectLst>
                <a:glow rad="127000">
                  <a:schemeClr val="bg1"/>
                </a:glow>
              </a:effectLst>
              <a:latin typeface="Calibri" panose="020F0502020204030204" pitchFamily="34" charset="0"/>
              <a:cs typeface="Calibri" panose="020F0502020204030204" pitchFamily="34" charset="0"/>
            </a:endParaRPr>
          </a:p>
        </p:txBody>
      </p:sp>
      <p:pic>
        <p:nvPicPr>
          <p:cNvPr id="7" name="図 6" descr="黒い背景に白い文字がある&#10;&#10;AI によって生成されたコンテンツは間違っている可能性があります。">
            <a:extLst>
              <a:ext uri="{FF2B5EF4-FFF2-40B4-BE49-F238E27FC236}">
                <a16:creationId xmlns:a16="http://schemas.microsoft.com/office/drawing/2014/main" id="{33525518-1B53-BE09-9128-E0E1B3CDC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8369" y="2090797"/>
            <a:ext cx="6051797" cy="2496089"/>
          </a:xfrm>
          <a:prstGeom prst="rect">
            <a:avLst/>
          </a:prstGeom>
        </p:spPr>
      </p:pic>
      <p:sp>
        <p:nvSpPr>
          <p:cNvPr id="8" name="テキスト ボックス 7">
            <a:extLst>
              <a:ext uri="{FF2B5EF4-FFF2-40B4-BE49-F238E27FC236}">
                <a16:creationId xmlns:a16="http://schemas.microsoft.com/office/drawing/2014/main" id="{48E428BB-75E6-D7CE-4B15-64083C3D0B61}"/>
              </a:ext>
            </a:extLst>
          </p:cNvPr>
          <p:cNvSpPr txBox="1"/>
          <p:nvPr/>
        </p:nvSpPr>
        <p:spPr>
          <a:xfrm>
            <a:off x="67713" y="3184255"/>
            <a:ext cx="1075335"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Cd mask</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369E8657-A7D2-CA5D-B0A1-A7FA3ADF5A59}"/>
              </a:ext>
            </a:extLst>
          </p:cNvPr>
          <p:cNvSpPr txBox="1"/>
          <p:nvPr/>
        </p:nvSpPr>
        <p:spPr>
          <a:xfrm>
            <a:off x="193118" y="2806277"/>
            <a:ext cx="1941019"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Cu plate:</a:t>
            </a:r>
            <a:r>
              <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0.2</a:t>
            </a:r>
            <a:r>
              <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mm</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F8350913-EF82-2C67-17E9-FB4FD3A17CFD}"/>
              </a:ext>
            </a:extLst>
          </p:cNvPr>
          <p:cNvSpPr txBox="1"/>
          <p:nvPr/>
        </p:nvSpPr>
        <p:spPr>
          <a:xfrm>
            <a:off x="4162389" y="1804557"/>
            <a:ext cx="1217027"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Cu plate</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61E03B51-C2BE-374A-68F2-128A472FE88F}"/>
              </a:ext>
            </a:extLst>
          </p:cNvPr>
          <p:cNvSpPr txBox="1"/>
          <p:nvPr/>
        </p:nvSpPr>
        <p:spPr>
          <a:xfrm>
            <a:off x="2083463" y="2435931"/>
            <a:ext cx="1411714"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HC: 50</a:t>
            </a:r>
            <a:r>
              <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 </a:t>
            </a:r>
            <a:r>
              <a:rPr kumimoji="1" lang="en-US" altLang="ja-JP" sz="2000" b="0" i="0" u="none" strike="noStrike" kern="1200" cap="none" spc="0" normalizeH="0" baseline="0" noProof="0" err="1">
                <a:ln>
                  <a:noFill/>
                </a:ln>
                <a:solidFill>
                  <a:prstClr val="black"/>
                </a:solidFill>
                <a:effectLst>
                  <a:glow rad="127000">
                    <a:prstClr val="white"/>
                  </a:glow>
                </a:effectLst>
                <a:uLnTx/>
                <a:uFillTx/>
                <a:latin typeface="Calibi"/>
                <a:ea typeface="ＭＳ Ｐゴシック" panose="020B0600070205080204" pitchFamily="50" charset="-128"/>
                <a:cs typeface="+mn-cs"/>
              </a:rPr>
              <a:t>μm</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51BFA4DB-2C91-00F7-37B2-88D349DAFA78}"/>
              </a:ext>
            </a:extLst>
          </p:cNvPr>
          <p:cNvSpPr txBox="1"/>
          <p:nvPr/>
        </p:nvSpPr>
        <p:spPr>
          <a:xfrm>
            <a:off x="2887529" y="2079011"/>
            <a:ext cx="1411713" cy="328167"/>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Na</a:t>
            </a:r>
            <a:r>
              <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a:t>
            </a: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0.1</a:t>
            </a:r>
            <a:r>
              <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mm</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cxnSp>
        <p:nvCxnSpPr>
          <p:cNvPr id="13" name="直線コネクタ 12">
            <a:extLst>
              <a:ext uri="{FF2B5EF4-FFF2-40B4-BE49-F238E27FC236}">
                <a16:creationId xmlns:a16="http://schemas.microsoft.com/office/drawing/2014/main" id="{8CC5BF13-7728-21A7-3F63-5EC48E28CAC1}"/>
              </a:ext>
            </a:extLst>
          </p:cNvPr>
          <p:cNvCxnSpPr>
            <a:cxnSpLocks/>
          </p:cNvCxnSpPr>
          <p:nvPr/>
        </p:nvCxnSpPr>
        <p:spPr>
          <a:xfrm>
            <a:off x="949064" y="3409761"/>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BB62B52D-0D8C-F431-92B2-F87704F09858}"/>
              </a:ext>
            </a:extLst>
          </p:cNvPr>
          <p:cNvCxnSpPr>
            <a:cxnSpLocks/>
          </p:cNvCxnSpPr>
          <p:nvPr/>
        </p:nvCxnSpPr>
        <p:spPr>
          <a:xfrm>
            <a:off x="1143048" y="3164263"/>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6209F9EF-CA86-43E2-EE59-5FACEE19C5BA}"/>
              </a:ext>
            </a:extLst>
          </p:cNvPr>
          <p:cNvCxnSpPr>
            <a:cxnSpLocks/>
          </p:cNvCxnSpPr>
          <p:nvPr/>
        </p:nvCxnSpPr>
        <p:spPr>
          <a:xfrm>
            <a:off x="3445662" y="2418964"/>
            <a:ext cx="168991" cy="6344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9CAB137E-1E5F-B969-9C62-7B1FCE27D3A3}"/>
              </a:ext>
            </a:extLst>
          </p:cNvPr>
          <p:cNvCxnSpPr>
            <a:cxnSpLocks/>
          </p:cNvCxnSpPr>
          <p:nvPr/>
        </p:nvCxnSpPr>
        <p:spPr>
          <a:xfrm>
            <a:off x="3170534" y="2693647"/>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92ADF31F-B955-BBB1-FB4B-AA34453B6EA8}"/>
              </a:ext>
            </a:extLst>
          </p:cNvPr>
          <p:cNvCxnSpPr>
            <a:cxnSpLocks/>
          </p:cNvCxnSpPr>
          <p:nvPr/>
        </p:nvCxnSpPr>
        <p:spPr>
          <a:xfrm>
            <a:off x="4645545" y="2083170"/>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D3D6E89B-C82D-03E0-E283-9FBAAEA8FB5A}"/>
              </a:ext>
            </a:extLst>
          </p:cNvPr>
          <p:cNvCxnSpPr>
            <a:cxnSpLocks/>
          </p:cNvCxnSpPr>
          <p:nvPr/>
        </p:nvCxnSpPr>
        <p:spPr>
          <a:xfrm>
            <a:off x="949064" y="4507549"/>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CFBCE511-CAD0-CFFA-4F8F-E3D151429839}"/>
              </a:ext>
            </a:extLst>
          </p:cNvPr>
          <p:cNvCxnSpPr>
            <a:cxnSpLocks/>
          </p:cNvCxnSpPr>
          <p:nvPr/>
        </p:nvCxnSpPr>
        <p:spPr>
          <a:xfrm>
            <a:off x="2194102" y="4076602"/>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0EB0835E-9D07-23D9-948E-E83C3592840B}"/>
              </a:ext>
            </a:extLst>
          </p:cNvPr>
          <p:cNvCxnSpPr>
            <a:cxnSpLocks/>
          </p:cNvCxnSpPr>
          <p:nvPr/>
        </p:nvCxnSpPr>
        <p:spPr>
          <a:xfrm>
            <a:off x="5344278" y="3152996"/>
            <a:ext cx="125358" cy="470616"/>
          </a:xfrm>
          <a:prstGeom prst="line">
            <a:avLst/>
          </a:prstGeom>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6EE72587-5735-2F59-FB5E-231C75C44110}"/>
              </a:ext>
            </a:extLst>
          </p:cNvPr>
          <p:cNvSpPr txBox="1"/>
          <p:nvPr/>
        </p:nvSpPr>
        <p:spPr>
          <a:xfrm flipH="1">
            <a:off x="5344278" y="3631239"/>
            <a:ext cx="545547"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Al</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900BAF14-FE9E-1B93-80B1-8C078094BCEA}"/>
              </a:ext>
            </a:extLst>
          </p:cNvPr>
          <p:cNvSpPr txBox="1"/>
          <p:nvPr/>
        </p:nvSpPr>
        <p:spPr>
          <a:xfrm>
            <a:off x="934925" y="5034163"/>
            <a:ext cx="432382"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Al</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23" name="テキスト ボックス 22">
            <a:extLst>
              <a:ext uri="{FF2B5EF4-FFF2-40B4-BE49-F238E27FC236}">
                <a16:creationId xmlns:a16="http://schemas.microsoft.com/office/drawing/2014/main" id="{2B5ADE0C-0719-A002-E86F-D2F0358BD841}"/>
              </a:ext>
            </a:extLst>
          </p:cNvPr>
          <p:cNvSpPr txBox="1"/>
          <p:nvPr/>
        </p:nvSpPr>
        <p:spPr>
          <a:xfrm>
            <a:off x="2303670" y="4449050"/>
            <a:ext cx="432382"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Al</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74E82813-9FEE-6E7F-E4DA-4D867FE535FD}"/>
              </a:ext>
            </a:extLst>
          </p:cNvPr>
          <p:cNvSpPr txBox="1"/>
          <p:nvPr/>
        </p:nvSpPr>
        <p:spPr>
          <a:xfrm>
            <a:off x="4299242" y="3898934"/>
            <a:ext cx="817965"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PEEK</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cxnSp>
        <p:nvCxnSpPr>
          <p:cNvPr id="25" name="直線コネクタ 24">
            <a:extLst>
              <a:ext uri="{FF2B5EF4-FFF2-40B4-BE49-F238E27FC236}">
                <a16:creationId xmlns:a16="http://schemas.microsoft.com/office/drawing/2014/main" id="{068E701D-0C07-7119-F39F-26A72CCE45B0}"/>
              </a:ext>
            </a:extLst>
          </p:cNvPr>
          <p:cNvCxnSpPr>
            <a:cxnSpLocks/>
          </p:cNvCxnSpPr>
          <p:nvPr/>
        </p:nvCxnSpPr>
        <p:spPr>
          <a:xfrm>
            <a:off x="4440650" y="3399571"/>
            <a:ext cx="125358" cy="470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CB965E33-764B-8F0A-468E-36EBF33C111E}"/>
              </a:ext>
            </a:extLst>
          </p:cNvPr>
          <p:cNvCxnSpPr>
            <a:cxnSpLocks/>
          </p:cNvCxnSpPr>
          <p:nvPr/>
        </p:nvCxnSpPr>
        <p:spPr>
          <a:xfrm>
            <a:off x="1827139" y="4233974"/>
            <a:ext cx="125358" cy="470616"/>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D9C1CE7A-11B8-79D9-4A5D-FC7BB3261CF9}"/>
              </a:ext>
            </a:extLst>
          </p:cNvPr>
          <p:cNvSpPr txBox="1"/>
          <p:nvPr/>
        </p:nvSpPr>
        <p:spPr>
          <a:xfrm>
            <a:off x="1776143" y="4718963"/>
            <a:ext cx="779857" cy="333168"/>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rPr>
              <a:t>PEEK</a:t>
            </a:r>
            <a:endParaRPr kumimoji="1" lang="ja-JP" altLang="en-US" sz="2000" b="0" i="0" u="none" strike="noStrike" kern="1200" cap="none" spc="0" normalizeH="0" baseline="0" noProof="0">
              <a:ln>
                <a:noFill/>
              </a:ln>
              <a:solidFill>
                <a:prstClr val="black"/>
              </a:solidFill>
              <a:effectLst>
                <a:glow rad="127000">
                  <a:prstClr val="white"/>
                </a:glow>
              </a:effectLst>
              <a:uLnTx/>
              <a:uFillTx/>
              <a:latin typeface="Calibi"/>
              <a:ea typeface="ＭＳ Ｐゴシック" panose="020B0600070205080204" pitchFamily="50" charset="-128"/>
              <a:cs typeface="+mn-cs"/>
            </a:endParaRPr>
          </a:p>
        </p:txBody>
      </p:sp>
      <p:pic>
        <p:nvPicPr>
          <p:cNvPr id="31" name="図 30" descr="ダイアグラム&#10;&#10;中程度の精度で自動的に生成された説明">
            <a:extLst>
              <a:ext uri="{FF2B5EF4-FFF2-40B4-BE49-F238E27FC236}">
                <a16:creationId xmlns:a16="http://schemas.microsoft.com/office/drawing/2014/main" id="{73C73138-7FCA-DC83-1BF7-D49B69931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728" y="2087773"/>
            <a:ext cx="6135228" cy="3665456"/>
          </a:xfrm>
          <a:prstGeom prst="rect">
            <a:avLst/>
          </a:prstGeom>
        </p:spPr>
      </p:pic>
      <p:sp>
        <p:nvSpPr>
          <p:cNvPr id="43" name="コンテンツ プレースホルダー 2">
            <a:extLst>
              <a:ext uri="{FF2B5EF4-FFF2-40B4-BE49-F238E27FC236}">
                <a16:creationId xmlns:a16="http://schemas.microsoft.com/office/drawing/2014/main" id="{C6F1F0DD-457E-F5D1-7FD5-E04726E5D835}"/>
              </a:ext>
            </a:extLst>
          </p:cNvPr>
          <p:cNvSpPr>
            <a:spLocks noGrp="1"/>
          </p:cNvSpPr>
          <p:nvPr>
            <p:ph idx="1"/>
          </p:nvPr>
        </p:nvSpPr>
        <p:spPr>
          <a:xfrm>
            <a:off x="412376" y="1247292"/>
            <a:ext cx="5436298" cy="4929671"/>
          </a:xfrm>
        </p:spPr>
        <p:txBody>
          <a:bodyPr/>
          <a:lstStyle/>
          <a:p>
            <a:r>
              <a:rPr kumimoji="1" lang="en-US" altLang="ja-JP" b="1" dirty="0"/>
              <a:t>Neutron scattering</a:t>
            </a:r>
            <a:r>
              <a:rPr kumimoji="1" lang="en-US" altLang="ja-JP" dirty="0"/>
              <a:t> @ TAIKAN</a:t>
            </a:r>
            <a:endParaRPr kumimoji="1" lang="ja-JP" altLang="en-US" dirty="0"/>
          </a:p>
        </p:txBody>
      </p:sp>
      <p:sp>
        <p:nvSpPr>
          <p:cNvPr id="44" name="コンテンツ プレースホルダー 2">
            <a:extLst>
              <a:ext uri="{FF2B5EF4-FFF2-40B4-BE49-F238E27FC236}">
                <a16:creationId xmlns:a16="http://schemas.microsoft.com/office/drawing/2014/main" id="{90319442-274D-DB48-A9E6-BFA451695AE3}"/>
              </a:ext>
            </a:extLst>
          </p:cNvPr>
          <p:cNvSpPr txBox="1">
            <a:spLocks/>
          </p:cNvSpPr>
          <p:nvPr/>
        </p:nvSpPr>
        <p:spPr>
          <a:xfrm>
            <a:off x="6343327" y="1247291"/>
            <a:ext cx="5257800" cy="4929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l-GR" altLang="ja-JP" b="1" i="1">
                <a:ea typeface="ＭＳ Ｐゴシック" panose="020B0600070205080204" pitchFamily="50" charset="-128"/>
              </a:rPr>
              <a:t>μ</a:t>
            </a:r>
            <a:r>
              <a:rPr lang="en-US" altLang="ja-JP" b="1"/>
              <a:t>SR </a:t>
            </a:r>
            <a:r>
              <a:rPr lang="en-US" altLang="ja-JP"/>
              <a:t>@ ARTEMIS</a:t>
            </a:r>
          </a:p>
        </p:txBody>
      </p:sp>
      <p:sp>
        <p:nvSpPr>
          <p:cNvPr id="28" name="テキスト ボックス 27">
            <a:extLst>
              <a:ext uri="{FF2B5EF4-FFF2-40B4-BE49-F238E27FC236}">
                <a16:creationId xmlns:a16="http://schemas.microsoft.com/office/drawing/2014/main" id="{379CDFBB-433B-DE7E-5932-E0EEC9581026}"/>
              </a:ext>
            </a:extLst>
          </p:cNvPr>
          <p:cNvSpPr txBox="1"/>
          <p:nvPr/>
        </p:nvSpPr>
        <p:spPr>
          <a:xfrm>
            <a:off x="7252564" y="5968070"/>
            <a:ext cx="6162932" cy="338554"/>
          </a:xfrm>
          <a:prstGeom prst="rect">
            <a:avLst/>
          </a:prstGeom>
          <a:noFill/>
        </p:spPr>
        <p:txBody>
          <a:bodyPr wrap="square">
            <a:spAutoFit/>
          </a:bodyPr>
          <a:lstStyle/>
          <a:p>
            <a:r>
              <a:rPr kumimoji="1" lang="en-US" altLang="ja-JP"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K. Ohishi</a:t>
            </a:r>
            <a:r>
              <a:rPr kumimoji="1" lang="ja-JP" altLang="en-US"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1600" b="0" i="1"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et al., </a:t>
            </a:r>
            <a:r>
              <a:rPr kumimoji="1" lang="en-US" altLang="ja-JP"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ACS Appl. Energy Mater. </a:t>
            </a:r>
            <a:r>
              <a:rPr kumimoji="1" lang="en-US" altLang="ja-JP" sz="1600" b="1"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5</a:t>
            </a:r>
            <a:r>
              <a:rPr kumimoji="1" lang="en-US" altLang="ja-JP"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 12538 (2022).</a:t>
            </a:r>
            <a:endParaRPr lang="ja-JP" altLang="en-US" sz="1600" dirty="0">
              <a:effectLst>
                <a:glow rad="127000">
                  <a:schemeClr val="bg1"/>
                </a:glow>
              </a:effectLst>
              <a:latin typeface="Calibri" panose="020F0502020204030204" pitchFamily="34" charset="0"/>
              <a:cs typeface="Calibri" panose="020F0502020204030204" pitchFamily="34" charset="0"/>
            </a:endParaRPr>
          </a:p>
        </p:txBody>
      </p:sp>
      <p:sp>
        <p:nvSpPr>
          <p:cNvPr id="29" name="テキスト ボックス 28">
            <a:extLst>
              <a:ext uri="{FF2B5EF4-FFF2-40B4-BE49-F238E27FC236}">
                <a16:creationId xmlns:a16="http://schemas.microsoft.com/office/drawing/2014/main" id="{290C6FEB-F51F-3261-5CFE-698479B9EC9C}"/>
              </a:ext>
            </a:extLst>
          </p:cNvPr>
          <p:cNvSpPr txBox="1"/>
          <p:nvPr/>
        </p:nvSpPr>
        <p:spPr>
          <a:xfrm>
            <a:off x="1952496" y="6462169"/>
            <a:ext cx="3755251" cy="338554"/>
          </a:xfrm>
          <a:prstGeom prst="rect">
            <a:avLst/>
          </a:prstGeom>
          <a:noFill/>
        </p:spPr>
        <p:txBody>
          <a:bodyPr wrap="square">
            <a:spAutoFit/>
          </a:bodyPr>
          <a:lstStyle/>
          <a:p>
            <a:r>
              <a:rPr kumimoji="1" lang="en-US" altLang="ja-JP"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K. Ohishi</a:t>
            </a:r>
            <a:r>
              <a:rPr kumimoji="1" lang="ja-JP" altLang="en-US" sz="1600" b="0" i="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1600" b="0" i="1"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et al. </a:t>
            </a:r>
            <a:r>
              <a:rPr lang="en-US" altLang="ja-JP" sz="1600" dirty="0">
                <a:solidFill>
                  <a:srgbClr val="0070C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Submitted</a:t>
            </a:r>
            <a:r>
              <a:rPr lang="ja-JP" altLang="en-US" sz="1600" dirty="0">
                <a:solidFill>
                  <a:srgbClr val="0070C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altLang="ja-JP" sz="1600" dirty="0">
                <a:solidFill>
                  <a:srgbClr val="0070C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to</a:t>
            </a:r>
            <a:r>
              <a:rPr lang="ja-JP" altLang="en-US" sz="1600" dirty="0">
                <a:solidFill>
                  <a:srgbClr val="0070C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a:t>
            </a:r>
            <a:r>
              <a:rPr kumimoji="1" lang="en-US" altLang="ja-JP" sz="1600" b="0" u="none" strike="noStrike" kern="1200" cap="none" spc="0" normalizeH="0" baseline="0" noProof="0" dirty="0">
                <a:ln>
                  <a:noFill/>
                </a:ln>
                <a:solidFill>
                  <a:srgbClr val="0070C0"/>
                </a:solidFill>
                <a:effectLst>
                  <a:glow rad="127000">
                    <a:schemeClr val="bg1"/>
                  </a:glow>
                </a:effectLst>
                <a:uLnTx/>
                <a:uFillTx/>
                <a:latin typeface="Calibri" panose="020F0502020204030204" pitchFamily="34" charset="0"/>
                <a:ea typeface="Calibri" panose="020F0502020204030204" pitchFamily="34" charset="0"/>
                <a:cs typeface="Calibri" panose="020F0502020204030204" pitchFamily="34" charset="0"/>
              </a:rPr>
              <a:t>JPS Conf. Proc.</a:t>
            </a:r>
            <a:endParaRPr lang="ja-JP" altLang="en-US" sz="1600" dirty="0">
              <a:effectLst>
                <a:glow rad="1270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191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E5B77F-95CE-48D4-90F7-D7EF6D6F8ADF}"/>
              </a:ext>
            </a:extLst>
          </p:cNvPr>
          <p:cNvSpPr>
            <a:spLocks noGrp="1"/>
          </p:cNvSpPr>
          <p:nvPr>
            <p:ph type="title"/>
          </p:nvPr>
        </p:nvSpPr>
        <p:spPr/>
        <p:txBody>
          <a:bodyPr/>
          <a:lstStyle/>
          <a:p>
            <a:r>
              <a:rPr kumimoji="1" lang="en-US" altLang="ja-JP"/>
              <a:t>Recent Results</a:t>
            </a:r>
            <a:endParaRPr kumimoji="1" lang="ja-JP" altLang="en-US"/>
          </a:p>
        </p:txBody>
      </p:sp>
      <p:sp>
        <p:nvSpPr>
          <p:cNvPr id="3" name="コンテンツ プレースホルダー 2">
            <a:extLst>
              <a:ext uri="{FF2B5EF4-FFF2-40B4-BE49-F238E27FC236}">
                <a16:creationId xmlns:a16="http://schemas.microsoft.com/office/drawing/2014/main" id="{9F5A68B6-8ADC-B36A-7BA0-21488B918CF7}"/>
              </a:ext>
            </a:extLst>
          </p:cNvPr>
          <p:cNvSpPr>
            <a:spLocks noGrp="1"/>
          </p:cNvSpPr>
          <p:nvPr>
            <p:ph idx="1"/>
          </p:nvPr>
        </p:nvSpPr>
        <p:spPr>
          <a:xfrm>
            <a:off x="279310" y="1220504"/>
            <a:ext cx="6138914" cy="4636170"/>
          </a:xfrm>
        </p:spPr>
        <p:txBody>
          <a:bodyPr>
            <a:normAutofit/>
          </a:bodyPr>
          <a:lstStyle/>
          <a:p>
            <a:r>
              <a:rPr lang="en-US" altLang="ja-JP" sz="2800" b="1" dirty="0">
                <a:solidFill>
                  <a:srgbClr val="FF0000"/>
                </a:solidFill>
                <a:latin typeface="Calibi"/>
              </a:rPr>
              <a:t>ex-situ</a:t>
            </a:r>
            <a:r>
              <a:rPr lang="ja-JP" altLang="en-US" sz="2800" b="1" dirty="0">
                <a:latin typeface="Calibi"/>
              </a:rPr>
              <a:t> </a:t>
            </a:r>
            <a:r>
              <a:rPr lang="en-US" altLang="ja-JP" sz="2800" b="1" dirty="0">
                <a:latin typeface="Calibi"/>
              </a:rPr>
              <a:t>SANS</a:t>
            </a:r>
            <a:r>
              <a:rPr lang="ja-JP" altLang="en-US" sz="2800" b="1" dirty="0">
                <a:latin typeface="Calibi"/>
              </a:rPr>
              <a:t> </a:t>
            </a:r>
            <a:r>
              <a:rPr lang="en-US" altLang="ja-JP" sz="2800" b="1" dirty="0">
                <a:latin typeface="Calibi"/>
              </a:rPr>
              <a:t>&amp;</a:t>
            </a:r>
            <a:r>
              <a:rPr lang="ja-JP" altLang="en-US" sz="2800" b="1" dirty="0">
                <a:latin typeface="Calibi"/>
              </a:rPr>
              <a:t> </a:t>
            </a:r>
            <a:r>
              <a:rPr lang="el-GR" altLang="ja-JP" sz="2800" b="1" i="1" dirty="0">
                <a:latin typeface="Calibi"/>
              </a:rPr>
              <a:t>μ</a:t>
            </a:r>
            <a:r>
              <a:rPr lang="en-US" altLang="ja-JP" sz="2800" b="1" baseline="30000" dirty="0">
                <a:latin typeface="Calibi"/>
              </a:rPr>
              <a:t>+</a:t>
            </a:r>
            <a:r>
              <a:rPr lang="en-US" altLang="ja-JP" sz="2800" b="1" dirty="0">
                <a:latin typeface="Calibi"/>
              </a:rPr>
              <a:t>SR</a:t>
            </a:r>
          </a:p>
          <a:p>
            <a:pPr lvl="1"/>
            <a:r>
              <a:rPr kumimoji="1" lang="en-US" altLang="ja-JP" sz="2400" b="1" dirty="0">
                <a:latin typeface="Calibi"/>
              </a:rPr>
              <a:t>SANS </a:t>
            </a:r>
          </a:p>
          <a:p>
            <a:pPr lvl="2"/>
            <a:r>
              <a:rPr lang="en-US" altLang="ja-JP" sz="2000" b="1" dirty="0">
                <a:solidFill>
                  <a:srgbClr val="00B050"/>
                </a:solidFill>
                <a:latin typeface="Calibi"/>
              </a:rPr>
              <a:t>Hard carbon</a:t>
            </a:r>
          </a:p>
          <a:p>
            <a:pPr lvl="2"/>
            <a:r>
              <a:rPr kumimoji="1" lang="en-US" altLang="ja-JP" sz="2000" b="1" dirty="0">
                <a:latin typeface="Calibi"/>
              </a:rPr>
              <a:t>Interlayer distance</a:t>
            </a:r>
          </a:p>
          <a:p>
            <a:pPr marL="914400" lvl="2" indent="0">
              <a:buNone/>
            </a:pPr>
            <a:r>
              <a:rPr lang="en-US" altLang="ja-JP" sz="1600" dirty="0">
                <a:solidFill>
                  <a:srgbClr val="0070C0"/>
                </a:solidFill>
              </a:rPr>
              <a:t>     K. Ohishi</a:t>
            </a:r>
            <a:r>
              <a:rPr lang="ja-JP" altLang="en-US" sz="1600" dirty="0">
                <a:solidFill>
                  <a:srgbClr val="0070C0"/>
                </a:solidFill>
              </a:rPr>
              <a:t> </a:t>
            </a:r>
            <a:r>
              <a:rPr lang="en-US" altLang="ja-JP" sz="1600" i="1" dirty="0">
                <a:solidFill>
                  <a:srgbClr val="0070C0"/>
                </a:solidFill>
              </a:rPr>
              <a:t>et al., </a:t>
            </a:r>
            <a:r>
              <a:rPr lang="en-US" altLang="ja-JP" sz="1600" dirty="0">
                <a:solidFill>
                  <a:srgbClr val="0070C0"/>
                </a:solidFill>
              </a:rPr>
              <a:t>J. Phys.: Conf. Ser. </a:t>
            </a:r>
            <a:r>
              <a:rPr lang="en-US" altLang="ja-JP" sz="1600" b="1" i="0" dirty="0">
                <a:solidFill>
                  <a:srgbClr val="0070C0"/>
                </a:solidFill>
                <a:effectLst/>
              </a:rPr>
              <a:t>2462</a:t>
            </a:r>
            <a:r>
              <a:rPr lang="en-US" altLang="ja-JP" sz="1600" b="0" i="0" dirty="0">
                <a:solidFill>
                  <a:srgbClr val="0070C0"/>
                </a:solidFill>
                <a:effectLst/>
              </a:rPr>
              <a:t>, 0120048 (2023).</a:t>
            </a:r>
            <a:endParaRPr kumimoji="1" lang="en-US" altLang="ja-JP" sz="1600" b="1" dirty="0">
              <a:latin typeface="Calibi"/>
            </a:endParaRPr>
          </a:p>
          <a:p>
            <a:pPr lvl="1"/>
            <a:r>
              <a:rPr lang="el-GR" altLang="ja-JP" sz="2400" b="1" i="1" dirty="0">
                <a:latin typeface="Calibi"/>
              </a:rPr>
              <a:t>μ</a:t>
            </a:r>
            <a:r>
              <a:rPr lang="en-US" altLang="ja-JP" sz="2400" b="1" baseline="30000" dirty="0">
                <a:latin typeface="Calibi"/>
              </a:rPr>
              <a:t>+</a:t>
            </a:r>
            <a:r>
              <a:rPr lang="en-US" altLang="ja-JP" sz="2400" b="1" dirty="0">
                <a:latin typeface="Calibi"/>
              </a:rPr>
              <a:t>SR </a:t>
            </a:r>
          </a:p>
          <a:p>
            <a:pPr lvl="2"/>
            <a:r>
              <a:rPr lang="en-US" altLang="ja-JP" sz="2000" b="1" dirty="0">
                <a:solidFill>
                  <a:srgbClr val="00B050"/>
                </a:solidFill>
                <a:latin typeface="Calibi"/>
              </a:rPr>
              <a:t>Hard carbon</a:t>
            </a:r>
            <a:r>
              <a:rPr lang="ja-JP" altLang="en-US" sz="2000" b="1" dirty="0">
                <a:latin typeface="Calibi"/>
              </a:rPr>
              <a:t> </a:t>
            </a:r>
            <a:endParaRPr lang="en-US" altLang="ja-JP" sz="2000" b="1" baseline="-25000" dirty="0">
              <a:latin typeface="Calibi"/>
            </a:endParaRPr>
          </a:p>
          <a:p>
            <a:pPr lvl="2"/>
            <a:r>
              <a:rPr kumimoji="1" lang="en-US" altLang="ja-JP" sz="2000" b="1" dirty="0">
                <a:latin typeface="Calibi"/>
              </a:rPr>
              <a:t>Se</a:t>
            </a:r>
            <a:r>
              <a:rPr lang="en-US" altLang="ja-JP" sz="2000" b="1" dirty="0">
                <a:latin typeface="Calibi"/>
              </a:rPr>
              <a:t>lf-diffusion</a:t>
            </a:r>
            <a:endParaRPr lang="en-US" altLang="ja-JP" sz="2000" dirty="0">
              <a:latin typeface="Calibi"/>
            </a:endParaRPr>
          </a:p>
          <a:p>
            <a:pPr marL="914400" lvl="2" indent="0">
              <a:buNone/>
            </a:pPr>
            <a:r>
              <a:rPr lang="en-US" altLang="ja-JP" sz="2000" dirty="0">
                <a:solidFill>
                  <a:srgbClr val="0070C0"/>
                </a:solidFill>
              </a:rPr>
              <a:t>    </a:t>
            </a:r>
            <a:r>
              <a:rPr lang="en-US" altLang="ja-JP" sz="1600" dirty="0">
                <a:solidFill>
                  <a:srgbClr val="0070C0"/>
                </a:solidFill>
              </a:rPr>
              <a:t>K. Ohishi</a:t>
            </a:r>
            <a:r>
              <a:rPr lang="ja-JP" altLang="en-US" sz="1600" dirty="0">
                <a:solidFill>
                  <a:srgbClr val="0070C0"/>
                </a:solidFill>
              </a:rPr>
              <a:t> </a:t>
            </a:r>
            <a:r>
              <a:rPr lang="en-US" altLang="ja-JP" sz="1600" i="1" dirty="0">
                <a:solidFill>
                  <a:srgbClr val="0070C0"/>
                </a:solidFill>
              </a:rPr>
              <a:t>et al., </a:t>
            </a:r>
            <a:r>
              <a:rPr lang="en-US" altLang="ja-JP" sz="1600" b="0" dirty="0">
                <a:solidFill>
                  <a:srgbClr val="0070C0"/>
                </a:solidFill>
                <a:effectLst/>
              </a:rPr>
              <a:t>ACS Phys. Chem. Au </a:t>
            </a:r>
            <a:r>
              <a:rPr lang="en-US" altLang="ja-JP" sz="1600" b="1" i="0" dirty="0">
                <a:solidFill>
                  <a:srgbClr val="0070C0"/>
                </a:solidFill>
                <a:effectLst/>
              </a:rPr>
              <a:t>2</a:t>
            </a:r>
            <a:r>
              <a:rPr lang="en-US" altLang="ja-JP" sz="1600" b="0" i="0" dirty="0">
                <a:solidFill>
                  <a:srgbClr val="0070C0"/>
                </a:solidFill>
                <a:effectLst/>
              </a:rPr>
              <a:t>, 98 (2022).</a:t>
            </a:r>
            <a:endParaRPr lang="en-US" altLang="ja-JP" sz="2000" b="0" i="0" dirty="0">
              <a:solidFill>
                <a:srgbClr val="0070C0"/>
              </a:solidFill>
              <a:effectLst/>
            </a:endParaRPr>
          </a:p>
        </p:txBody>
      </p:sp>
      <p:sp>
        <p:nvSpPr>
          <p:cNvPr id="12" name="コンテンツ プレースホルダー 2">
            <a:extLst>
              <a:ext uri="{FF2B5EF4-FFF2-40B4-BE49-F238E27FC236}">
                <a16:creationId xmlns:a16="http://schemas.microsoft.com/office/drawing/2014/main" id="{48B7E820-7F9A-E0AD-3593-AC23CF9514C1}"/>
              </a:ext>
            </a:extLst>
          </p:cNvPr>
          <p:cNvSpPr txBox="1">
            <a:spLocks/>
          </p:cNvSpPr>
          <p:nvPr/>
        </p:nvSpPr>
        <p:spPr>
          <a:xfrm>
            <a:off x="5740085" y="1220502"/>
            <a:ext cx="6138914" cy="56374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3200" b="1" i="0" u="none" strike="noStrike" kern="1200" cap="none" spc="0" normalizeH="0" baseline="0" noProof="0" dirty="0">
                <a:ln>
                  <a:noFill/>
                </a:ln>
                <a:solidFill>
                  <a:srgbClr val="FF0000"/>
                </a:solidFill>
                <a:effectLst/>
                <a:uLnTx/>
                <a:uFillTx/>
                <a:ea typeface="Calibri" panose="020F0502020204030204" pitchFamily="34" charset="0"/>
              </a:rPr>
              <a:t>Operando</a:t>
            </a:r>
            <a:r>
              <a:rPr kumimoji="1" lang="en-US" altLang="ja-JP" sz="3200" b="1" i="0" u="none" strike="noStrike" kern="1200" cap="none" spc="0" normalizeH="0" baseline="0" noProof="0" dirty="0">
                <a:ln>
                  <a:noFill/>
                </a:ln>
                <a:solidFill>
                  <a:prstClr val="black"/>
                </a:solidFill>
                <a:effectLst/>
                <a:uLnTx/>
                <a:uFillTx/>
                <a:ea typeface="Calibri" panose="020F0502020204030204" pitchFamily="34" charset="0"/>
              </a:rPr>
              <a:t> SANS &amp;</a:t>
            </a:r>
            <a:r>
              <a:rPr kumimoji="1" lang="ja-JP" altLang="en-US" sz="3200" b="1" i="0" u="none" strike="noStrike" kern="1200" cap="none" spc="0" normalizeH="0" baseline="0" noProof="0" dirty="0">
                <a:ln>
                  <a:noFill/>
                </a:ln>
                <a:solidFill>
                  <a:prstClr val="black"/>
                </a:solidFill>
                <a:effectLst/>
                <a:uLnTx/>
                <a:uFillTx/>
                <a:ea typeface="游ゴシック" panose="020B0400000000000000" pitchFamily="50" charset="-128"/>
              </a:rPr>
              <a:t> </a:t>
            </a:r>
            <a:r>
              <a:rPr kumimoji="1" lang="el-GR" altLang="ja-JP" sz="3200" b="1" i="1" u="none" strike="noStrike" kern="1200" cap="none" spc="0" normalizeH="0" baseline="0" noProof="0" dirty="0">
                <a:ln>
                  <a:noFill/>
                </a:ln>
                <a:solidFill>
                  <a:prstClr val="black"/>
                </a:solidFill>
                <a:effectLst/>
                <a:uLnTx/>
                <a:uFillTx/>
                <a:ea typeface="Calibri" panose="020F0502020204030204" pitchFamily="34" charset="0"/>
              </a:rPr>
              <a:t>μ</a:t>
            </a:r>
            <a:r>
              <a:rPr kumimoji="1" lang="en-US" altLang="ja-JP" sz="3200" b="1" i="0" u="none" strike="noStrike" kern="1200" cap="none" spc="0" normalizeH="0" baseline="30000" noProof="0" dirty="0">
                <a:ln>
                  <a:noFill/>
                </a:ln>
                <a:solidFill>
                  <a:prstClr val="black"/>
                </a:solidFill>
                <a:effectLst/>
                <a:uLnTx/>
                <a:uFillTx/>
                <a:ea typeface="Calibri" panose="020F0502020204030204" pitchFamily="34" charset="0"/>
              </a:rPr>
              <a:t>+</a:t>
            </a:r>
            <a:r>
              <a:rPr kumimoji="1" lang="en-US" altLang="ja-JP" sz="3200" b="1" i="0" u="none" strike="noStrike" kern="1200" cap="none" spc="0" normalizeH="0" baseline="0" noProof="0" dirty="0">
                <a:ln>
                  <a:noFill/>
                </a:ln>
                <a:solidFill>
                  <a:prstClr val="black"/>
                </a:solidFill>
                <a:effectLst/>
                <a:uLnTx/>
                <a:uFillTx/>
                <a:ea typeface="Calibri" panose="020F0502020204030204" pitchFamily="34" charset="0"/>
              </a:rPr>
              <a:t>SR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800" b="1" i="0" u="none" strike="noStrike" kern="1200" cap="none" spc="0" normalizeH="0" baseline="0" noProof="0" dirty="0">
                <a:ln>
                  <a:noFill/>
                </a:ln>
                <a:solidFill>
                  <a:prstClr val="black"/>
                </a:solidFill>
                <a:effectLst/>
                <a:uLnTx/>
                <a:uFillTx/>
                <a:ea typeface="Calibri" panose="020F0502020204030204" pitchFamily="34" charset="0"/>
              </a:rPr>
              <a:t>SANS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Hard carbon</a:t>
            </a:r>
            <a:r>
              <a:rPr kumimoji="1" lang="ja-JP" altLang="en-US" sz="2400" b="1" i="0" u="none" strike="noStrike" kern="1200" cap="none" spc="0" normalizeH="0" baseline="0" noProof="0" dirty="0">
                <a:ln>
                  <a:noFill/>
                </a:ln>
                <a:solidFill>
                  <a:srgbClr val="00B050"/>
                </a:solidFill>
                <a:effectLst/>
                <a:uLnTx/>
                <a:uFillTx/>
                <a:ea typeface="Calibri" panose="020F0502020204030204" pitchFamily="34" charset="0"/>
              </a:rPr>
              <a:t> </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(HC)</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ea typeface="Calibri" panose="020F0502020204030204" pitchFamily="34" charset="0"/>
              </a:rPr>
              <a:t>Internal pores &amp; interlayer distance:</a:t>
            </a:r>
            <a:r>
              <a:rPr kumimoji="1" lang="en-US" altLang="ja-JP" sz="2400" b="0" i="0" u="none" strike="noStrike" kern="1200" cap="none" spc="0" normalizeH="0" baseline="0" noProof="0" dirty="0">
                <a:ln>
                  <a:noFill/>
                </a:ln>
                <a:solidFill>
                  <a:prstClr val="black"/>
                </a:solidFill>
                <a:effectLst/>
                <a:uLnTx/>
                <a:uFillTx/>
                <a:ea typeface="Calibri" panose="020F0502020204030204" pitchFamily="34" charset="0"/>
              </a:rPr>
              <a:t> 	Charging process</a:t>
            </a:r>
          </a:p>
          <a:p>
            <a:pPr marL="914400" lvl="2" indent="0">
              <a:buNone/>
              <a:defRPr/>
            </a:pPr>
            <a:r>
              <a:rPr lang="en-US" altLang="ja-JP" sz="1900" dirty="0">
                <a:solidFill>
                  <a:prstClr val="black"/>
                </a:solidFill>
                <a:ea typeface="Calibri" panose="020F0502020204030204" pitchFamily="34" charset="0"/>
              </a:rPr>
              <a:t>     </a:t>
            </a:r>
            <a:r>
              <a:rPr kumimoji="1" lang="en-US" altLang="ja-JP" sz="1900" b="0" i="0" u="none" strike="noStrike" kern="1200" cap="none" spc="0" normalizeH="0" baseline="0" noProof="0" dirty="0">
                <a:ln>
                  <a:noFill/>
                </a:ln>
                <a:solidFill>
                  <a:srgbClr val="0070C0"/>
                </a:solidFill>
                <a:effectLst/>
                <a:uLnTx/>
                <a:uFillTx/>
                <a:ea typeface="Calibri" panose="020F0502020204030204" pitchFamily="34" charset="0"/>
              </a:rPr>
              <a:t>In</a:t>
            </a:r>
            <a:r>
              <a:rPr kumimoji="1" lang="ja-JP" altLang="en-US" sz="1900" b="0" i="0" u="none" strike="noStrike" kern="1200" cap="none" spc="0" normalizeH="0" baseline="0" noProof="0" dirty="0">
                <a:ln>
                  <a:noFill/>
                </a:ln>
                <a:solidFill>
                  <a:srgbClr val="0070C0"/>
                </a:solidFill>
                <a:effectLst/>
                <a:uLnTx/>
                <a:uFillTx/>
                <a:ea typeface="游ゴシック" panose="020B0400000000000000" pitchFamily="50" charset="-128"/>
              </a:rPr>
              <a:t> </a:t>
            </a:r>
            <a:r>
              <a:rPr kumimoji="1" lang="en-US" altLang="ja-JP" sz="1900" b="0" i="0" u="none" strike="noStrike" kern="1200" cap="none" spc="0" normalizeH="0" baseline="0" noProof="0" dirty="0">
                <a:ln>
                  <a:noFill/>
                </a:ln>
                <a:solidFill>
                  <a:srgbClr val="0070C0"/>
                </a:solidFill>
                <a:effectLst/>
                <a:uLnTx/>
                <a:uFillTx/>
                <a:ea typeface="Calibri" panose="020F0502020204030204" pitchFamily="34" charset="0"/>
              </a:rPr>
              <a:t>Preparation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l-GR" altLang="ja-JP" sz="2800" b="1" i="1" u="none" strike="noStrike" kern="1200" cap="none" spc="0" normalizeH="0" baseline="0" noProof="0" dirty="0">
                <a:ln>
                  <a:noFill/>
                </a:ln>
                <a:solidFill>
                  <a:prstClr val="black"/>
                </a:solidFill>
                <a:effectLst/>
                <a:uLnTx/>
                <a:uFillTx/>
                <a:ea typeface="Calibri" panose="020F0502020204030204" pitchFamily="34" charset="0"/>
              </a:rPr>
              <a:t>μ</a:t>
            </a:r>
            <a:r>
              <a:rPr kumimoji="1" lang="en-US" altLang="ja-JP" sz="2800" b="1" i="0" u="none" strike="noStrike" kern="1200" cap="none" spc="0" normalizeH="0" baseline="30000" noProof="0" dirty="0">
                <a:ln>
                  <a:noFill/>
                </a:ln>
                <a:solidFill>
                  <a:prstClr val="black"/>
                </a:solidFill>
                <a:effectLst/>
                <a:uLnTx/>
                <a:uFillTx/>
                <a:ea typeface="Calibri" panose="020F0502020204030204" pitchFamily="34" charset="0"/>
              </a:rPr>
              <a:t>+</a:t>
            </a:r>
            <a:r>
              <a:rPr kumimoji="1" lang="en-US" altLang="ja-JP" sz="2800" b="1" i="0" u="none" strike="noStrike" kern="1200" cap="none" spc="0" normalizeH="0" baseline="0" noProof="0" dirty="0">
                <a:ln>
                  <a:noFill/>
                </a:ln>
                <a:solidFill>
                  <a:prstClr val="black"/>
                </a:solidFill>
                <a:effectLst/>
                <a:uLnTx/>
                <a:uFillTx/>
                <a:ea typeface="Calibri" panose="020F0502020204030204" pitchFamily="34" charset="0"/>
              </a:rPr>
              <a:t>SR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O3-Li</a:t>
            </a:r>
            <a:r>
              <a:rPr kumimoji="1" lang="en-US" altLang="ja-JP" sz="2400" b="1" i="1" u="none" strike="noStrike" kern="1200" cap="none" spc="0" normalizeH="0" baseline="-25000" noProof="0" dirty="0">
                <a:ln>
                  <a:noFill/>
                </a:ln>
                <a:solidFill>
                  <a:srgbClr val="00B050"/>
                </a:solidFill>
                <a:effectLst/>
                <a:uLnTx/>
                <a:uFillTx/>
                <a:ea typeface="Calibri" panose="020F0502020204030204" pitchFamily="34" charset="0"/>
              </a:rPr>
              <a:t>x</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CoO</a:t>
            </a:r>
            <a:r>
              <a:rPr kumimoji="1" lang="en-US" altLang="ja-JP" sz="2400" b="1" i="0" u="none" strike="noStrike" kern="1200" cap="none" spc="0" normalizeH="0" baseline="-25000" noProof="0" dirty="0">
                <a:ln>
                  <a:noFill/>
                </a:ln>
                <a:solidFill>
                  <a:srgbClr val="00B050"/>
                </a:solidFill>
                <a:effectLst/>
                <a:uLnTx/>
                <a:uFillTx/>
                <a:ea typeface="Calibri" panose="020F0502020204030204" pitchFamily="34" charset="0"/>
              </a:rPr>
              <a:t>2</a:t>
            </a:r>
            <a:r>
              <a:rPr kumimoji="1" lang="ja-JP" altLang="en-US" sz="2400" b="1" i="0" u="none" strike="noStrike" kern="1200" cap="none" spc="0" normalizeH="0" baseline="0" noProof="0" dirty="0">
                <a:ln>
                  <a:noFill/>
                </a:ln>
                <a:solidFill>
                  <a:prstClr val="black"/>
                </a:solidFill>
                <a:effectLst/>
                <a:uLnTx/>
                <a:uFillTx/>
                <a:ea typeface="游ゴシック" panose="020B0400000000000000" pitchFamily="50" charset="-128"/>
              </a:rPr>
              <a:t> </a:t>
            </a:r>
            <a:endParaRPr kumimoji="1" lang="en-US" altLang="ja-JP" sz="2400" b="1" i="0" u="none" strike="noStrike" kern="1200" cap="none" spc="0" normalizeH="0" baseline="-25000" noProof="0" dirty="0">
              <a:ln>
                <a:noFill/>
              </a:ln>
              <a:solidFill>
                <a:prstClr val="black"/>
              </a:solidFill>
              <a:effectLst/>
              <a:uLnTx/>
              <a:uFillTx/>
              <a:ea typeface="Calibri" panose="020F050202020403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ea typeface="Calibri" panose="020F0502020204030204" pitchFamily="34" charset="0"/>
              </a:rPr>
              <a:t>Self-diffusion:</a:t>
            </a:r>
            <a:r>
              <a:rPr kumimoji="1" lang="en-US" altLang="ja-JP" sz="2400" b="0" i="0" u="none" strike="noStrike" kern="1200" cap="none" spc="0" normalizeH="0" baseline="0" noProof="0" dirty="0">
                <a:ln>
                  <a:noFill/>
                </a:ln>
                <a:solidFill>
                  <a:prstClr val="black"/>
                </a:solidFill>
                <a:effectLst/>
                <a:uLnTx/>
                <a:uFillTx/>
                <a:ea typeface="Calibri" panose="020F0502020204030204" pitchFamily="34" charset="0"/>
              </a:rPr>
              <a:t> Charging/discharging process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0070C0"/>
                </a:solidFill>
                <a:effectLst/>
                <a:uLnTx/>
                <a:uFillTx/>
                <a:ea typeface="Calibri" panose="020F0502020204030204" pitchFamily="34" charset="0"/>
              </a:rPr>
              <a:t>    </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K. Ohishi</a:t>
            </a:r>
            <a:r>
              <a:rPr kumimoji="1" lang="ja-JP" altLang="en-US" sz="1800" b="0" i="0" u="none" strike="noStrike" kern="1200" cap="none" spc="0" normalizeH="0" baseline="0" noProof="0" dirty="0">
                <a:ln>
                  <a:noFill/>
                </a:ln>
                <a:solidFill>
                  <a:srgbClr val="0070C0"/>
                </a:solidFill>
                <a:effectLst/>
                <a:uLnTx/>
                <a:uFillTx/>
                <a:ea typeface="游ゴシック" panose="020B0400000000000000" pitchFamily="50" charset="-128"/>
              </a:rPr>
              <a:t> </a:t>
            </a:r>
            <a:r>
              <a:rPr kumimoji="1" lang="en-US" altLang="ja-JP" sz="1800" b="0" i="1" u="none" strike="noStrike" kern="1200" cap="none" spc="0" normalizeH="0" baseline="0" noProof="0" dirty="0">
                <a:ln>
                  <a:noFill/>
                </a:ln>
                <a:solidFill>
                  <a:srgbClr val="0070C0"/>
                </a:solidFill>
                <a:effectLst/>
                <a:uLnTx/>
                <a:uFillTx/>
                <a:ea typeface="Calibri" panose="020F0502020204030204" pitchFamily="34" charset="0"/>
              </a:rPr>
              <a:t>et al., </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ACS Appl. Energy Mater. </a:t>
            </a:r>
            <a:r>
              <a:rPr kumimoji="1" lang="en-US" altLang="ja-JP" sz="1800" b="1" i="0" u="none" strike="noStrike" kern="1200" cap="none" spc="0" normalizeH="0" baseline="0" noProof="0" dirty="0">
                <a:ln>
                  <a:noFill/>
                </a:ln>
                <a:solidFill>
                  <a:srgbClr val="0070C0"/>
                </a:solidFill>
                <a:effectLst/>
                <a:uLnTx/>
                <a:uFillTx/>
                <a:ea typeface="Calibri" panose="020F0502020204030204" pitchFamily="34" charset="0"/>
              </a:rPr>
              <a:t>5</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 12538 (2022).</a:t>
            </a:r>
            <a:endParaRPr kumimoji="1" lang="en-US" altLang="ja-JP" sz="2400" b="0" i="0" u="none" strike="noStrike" kern="1200" cap="none" spc="0" normalizeH="0" baseline="0" noProof="0" dirty="0">
              <a:ln>
                <a:noFill/>
              </a:ln>
              <a:solidFill>
                <a:srgbClr val="0070C0"/>
              </a:solidFill>
              <a:effectLst/>
              <a:uLnTx/>
              <a:uFillTx/>
              <a:ea typeface="Calibri" panose="020F050202020403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P2-Na</a:t>
            </a:r>
            <a:r>
              <a:rPr kumimoji="1" lang="en-US" altLang="ja-JP" sz="2400" b="1" i="1" u="none" strike="noStrike" kern="1200" cap="none" spc="0" normalizeH="0" baseline="-25000" noProof="0" dirty="0">
                <a:ln>
                  <a:noFill/>
                </a:ln>
                <a:solidFill>
                  <a:srgbClr val="00B050"/>
                </a:solidFill>
                <a:effectLst/>
                <a:uLnTx/>
                <a:uFillTx/>
                <a:ea typeface="Calibri" panose="020F0502020204030204" pitchFamily="34" charset="0"/>
              </a:rPr>
              <a:t>x</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CoO</a:t>
            </a:r>
            <a:r>
              <a:rPr kumimoji="1" lang="en-US" altLang="ja-JP" sz="2400" b="1" i="0" u="none" strike="noStrike" kern="1200" cap="none" spc="0" normalizeH="0" baseline="-25000" noProof="0" dirty="0">
                <a:ln>
                  <a:noFill/>
                </a:ln>
                <a:solidFill>
                  <a:srgbClr val="00B050"/>
                </a:solidFill>
                <a:effectLst/>
                <a:uLnTx/>
                <a:uFillTx/>
                <a:ea typeface="Calibri" panose="020F0502020204030204" pitchFamily="34" charset="0"/>
              </a:rPr>
              <a:t>2</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ea typeface="Calibri" panose="020F0502020204030204" pitchFamily="34" charset="0"/>
              </a:rPr>
              <a:t>Self-diffusion:</a:t>
            </a:r>
            <a:r>
              <a:rPr kumimoji="1" lang="en-US" altLang="ja-JP" sz="2400" b="0" i="0" u="none" strike="noStrike" kern="1200" cap="none" spc="0" normalizeH="0" baseline="0" noProof="0" dirty="0">
                <a:ln>
                  <a:noFill/>
                </a:ln>
                <a:solidFill>
                  <a:prstClr val="black"/>
                </a:solidFill>
                <a:effectLst/>
                <a:uLnTx/>
                <a:uFillTx/>
                <a:ea typeface="Calibri" panose="020F0502020204030204" pitchFamily="34" charset="0"/>
              </a:rPr>
              <a:t> Charging/discharging process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0070C0"/>
                </a:solidFill>
                <a:effectLst/>
                <a:uLnTx/>
                <a:uFillTx/>
                <a:ea typeface="Calibri" panose="020F0502020204030204" pitchFamily="34" charset="0"/>
              </a:rPr>
              <a:t>    </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K. Ohishi</a:t>
            </a:r>
            <a:r>
              <a:rPr kumimoji="1" lang="ja-JP" altLang="en-US" sz="1800" b="0" i="0" u="none" strike="noStrike" kern="1200" cap="none" spc="0" normalizeH="0" baseline="0" noProof="0" dirty="0">
                <a:ln>
                  <a:noFill/>
                </a:ln>
                <a:solidFill>
                  <a:srgbClr val="0070C0"/>
                </a:solidFill>
                <a:effectLst/>
                <a:uLnTx/>
                <a:uFillTx/>
                <a:ea typeface="游ゴシック" panose="020B0400000000000000" pitchFamily="50" charset="-128"/>
              </a:rPr>
              <a:t> </a:t>
            </a:r>
            <a:r>
              <a:rPr kumimoji="1" lang="en-US" altLang="ja-JP" sz="1800" b="0" i="1" u="none" strike="noStrike" kern="1200" cap="none" spc="0" normalizeH="0" baseline="0" noProof="0" dirty="0">
                <a:ln>
                  <a:noFill/>
                </a:ln>
                <a:solidFill>
                  <a:srgbClr val="0070C0"/>
                </a:solidFill>
                <a:effectLst/>
                <a:uLnTx/>
                <a:uFillTx/>
                <a:ea typeface="Calibri" panose="020F0502020204030204" pitchFamily="34" charset="0"/>
              </a:rPr>
              <a:t>et al.,</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 ACS Appl. Energy Mater. </a:t>
            </a:r>
            <a:r>
              <a:rPr kumimoji="1" lang="en-US" altLang="ja-JP" sz="1800" b="1" i="0" u="none" strike="noStrike" kern="1200" cap="none" spc="0" normalizeH="0" baseline="0" noProof="0" dirty="0">
                <a:ln>
                  <a:noFill/>
                </a:ln>
                <a:solidFill>
                  <a:srgbClr val="0070C0"/>
                </a:solidFill>
                <a:effectLst/>
                <a:uLnTx/>
                <a:uFillTx/>
                <a:ea typeface="Calibri" panose="020F0502020204030204" pitchFamily="34" charset="0"/>
              </a:rPr>
              <a:t>6</a:t>
            </a:r>
            <a:r>
              <a:rPr kumimoji="1" lang="en-US" altLang="ja-JP" sz="1800" b="0" i="0" u="none" strike="noStrike" kern="1200" cap="none" spc="0" normalizeH="0" baseline="0" noProof="0" dirty="0">
                <a:ln>
                  <a:noFill/>
                </a:ln>
                <a:solidFill>
                  <a:srgbClr val="0070C0"/>
                </a:solidFill>
                <a:effectLst/>
                <a:uLnTx/>
                <a:uFillTx/>
                <a:ea typeface="Calibri" panose="020F0502020204030204" pitchFamily="34" charset="0"/>
              </a:rPr>
              <a:t>, 8111 (2023).</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O3-Na</a:t>
            </a:r>
            <a:r>
              <a:rPr kumimoji="1" lang="en-US" altLang="ja-JP" sz="2400" b="1" i="1" u="none" strike="noStrike" kern="1200" cap="none" spc="0" normalizeH="0" baseline="-25000" noProof="0" dirty="0">
                <a:ln>
                  <a:noFill/>
                </a:ln>
                <a:solidFill>
                  <a:srgbClr val="00B050"/>
                </a:solidFill>
                <a:effectLst/>
                <a:uLnTx/>
                <a:uFillTx/>
                <a:ea typeface="Calibri" panose="020F0502020204030204" pitchFamily="34" charset="0"/>
              </a:rPr>
              <a:t>x</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CoO</a:t>
            </a:r>
            <a:r>
              <a:rPr kumimoji="1" lang="en-US" altLang="ja-JP" sz="2400" b="1" i="0" u="none" strike="noStrike" kern="1200" cap="none" spc="0" normalizeH="0" baseline="-25000" noProof="0" dirty="0">
                <a:ln>
                  <a:noFill/>
                </a:ln>
                <a:solidFill>
                  <a:srgbClr val="00B050"/>
                </a:solidFill>
                <a:effectLst/>
                <a:uLnTx/>
                <a:uFillTx/>
                <a:ea typeface="Calibri" panose="020F0502020204030204" pitchFamily="34" charset="0"/>
              </a:rPr>
              <a:t>2</a:t>
            </a:r>
            <a:r>
              <a:rPr kumimoji="1" lang="en-US" altLang="ja-JP" sz="2400" b="1" i="0" u="none" strike="noStrike" kern="1200" cap="none" spc="0" normalizeH="0" baseline="0" noProof="0" dirty="0">
                <a:ln>
                  <a:noFill/>
                </a:ln>
                <a:solidFill>
                  <a:srgbClr val="00B050"/>
                </a:solidFill>
                <a:effectLst/>
                <a:uLnTx/>
                <a:uFillTx/>
                <a:ea typeface="Calibri" panose="020F0502020204030204" pitchFamily="34" charset="0"/>
              </a:rPr>
              <a: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ea typeface="Calibri" panose="020F0502020204030204" pitchFamily="34" charset="0"/>
              </a:rPr>
              <a:t>Self-diffusion:</a:t>
            </a:r>
            <a:r>
              <a:rPr kumimoji="1" lang="en-US" altLang="ja-JP" sz="2400" b="0" i="0" u="none" strike="noStrike" kern="1200" cap="none" spc="0" normalizeH="0" baseline="0" noProof="0" dirty="0">
                <a:ln>
                  <a:noFill/>
                </a:ln>
                <a:solidFill>
                  <a:prstClr val="black"/>
                </a:solidFill>
                <a:effectLst/>
                <a:uLnTx/>
                <a:uFillTx/>
                <a:ea typeface="Calibri" panose="020F0502020204030204" pitchFamily="34" charset="0"/>
              </a:rPr>
              <a:t> Charging/discharging process</a:t>
            </a:r>
            <a:endParaRPr kumimoji="1" lang="en-US" altLang="ja-JP" sz="1900" b="0" i="0" u="none" strike="noStrike" kern="1200" cap="none" spc="0" normalizeH="0" baseline="0" noProof="0" dirty="0">
              <a:ln>
                <a:noFill/>
              </a:ln>
              <a:solidFill>
                <a:prstClr val="black"/>
              </a:solidFill>
              <a:effectLst/>
              <a:uLnTx/>
              <a:uFillTx/>
              <a:ea typeface="Calibri" panose="020F0502020204030204" pitchFamily="34" charset="0"/>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1900" b="0" i="0" u="none" strike="noStrike" kern="1200" cap="none" spc="0" normalizeH="0" baseline="0" noProof="0" dirty="0">
                <a:ln>
                  <a:noFill/>
                </a:ln>
                <a:solidFill>
                  <a:srgbClr val="0070C0"/>
                </a:solidFill>
                <a:effectLst/>
                <a:uLnTx/>
                <a:uFillTx/>
                <a:ea typeface="游ゴシック" panose="020B0400000000000000" pitchFamily="50" charset="-128"/>
              </a:rPr>
              <a:t>     </a:t>
            </a:r>
            <a:r>
              <a:rPr kumimoji="1" lang="en-US" altLang="ja-JP" sz="1900" b="0" i="0" u="none" strike="noStrike" kern="1200" cap="none" spc="0" normalizeH="0" baseline="0" noProof="0" dirty="0">
                <a:ln>
                  <a:noFill/>
                </a:ln>
                <a:solidFill>
                  <a:srgbClr val="0070C0"/>
                </a:solidFill>
                <a:effectLst/>
                <a:uLnTx/>
                <a:uFillTx/>
                <a:ea typeface="游ゴシック" panose="020B0400000000000000" pitchFamily="50" charset="-128"/>
              </a:rPr>
              <a:t>R. Tatara, KO </a:t>
            </a:r>
            <a:r>
              <a:rPr kumimoji="1" lang="en-US" altLang="ja-JP" sz="1900" b="0" i="1" u="none" strike="noStrike" kern="1200" cap="none" spc="0" normalizeH="0" baseline="0" noProof="0" dirty="0">
                <a:ln>
                  <a:noFill/>
                </a:ln>
                <a:solidFill>
                  <a:srgbClr val="0070C0"/>
                </a:solidFill>
                <a:effectLst/>
                <a:uLnTx/>
                <a:uFillTx/>
                <a:ea typeface="游ゴシック" panose="020B0400000000000000" pitchFamily="50" charset="-128"/>
              </a:rPr>
              <a:t>et al., </a:t>
            </a:r>
            <a:r>
              <a:rPr lang="en-US" altLang="ja-JP" sz="1900" dirty="0">
                <a:solidFill>
                  <a:srgbClr val="0070C0"/>
                </a:solidFill>
                <a:ea typeface="Calibri" panose="020F0502020204030204" pitchFamily="34" charset="0"/>
              </a:rPr>
              <a:t>Submitted</a:t>
            </a:r>
            <a:endParaRPr kumimoji="1" lang="en-US" altLang="ja-JP" sz="2000" b="0" i="0" u="none" strike="noStrike" kern="1200" cap="none" spc="0" normalizeH="0" baseline="0" noProof="0" dirty="0">
              <a:ln>
                <a:noFill/>
              </a:ln>
              <a:solidFill>
                <a:srgbClr val="0070C0"/>
              </a:solidFill>
              <a:effectLst/>
              <a:uLnTx/>
              <a:uFillTx/>
              <a:ea typeface="Calibri" panose="020F0502020204030204" pitchFamily="34" charset="0"/>
            </a:endParaRPr>
          </a:p>
        </p:txBody>
      </p:sp>
      <p:sp>
        <p:nvSpPr>
          <p:cNvPr id="6" name="スライド番号プレースホルダー 5">
            <a:extLst>
              <a:ext uri="{FF2B5EF4-FFF2-40B4-BE49-F238E27FC236}">
                <a16:creationId xmlns:a16="http://schemas.microsoft.com/office/drawing/2014/main" id="{4731B789-97C6-3B92-9684-AC2B890338BE}"/>
              </a:ext>
            </a:extLst>
          </p:cNvPr>
          <p:cNvSpPr>
            <a:spLocks noGrp="1"/>
          </p:cNvSpPr>
          <p:nvPr>
            <p:ph type="sldNum" sz="quarter" idx="12"/>
          </p:nvPr>
        </p:nvSpPr>
        <p:spPr/>
        <p:txBody>
          <a:bodyPr/>
          <a:lstStyle/>
          <a:p>
            <a:fld id="{D4198EA9-4F05-4C26-ADFA-1D3F195C16F2}" type="slidenum">
              <a:rPr kumimoji="1" lang="ja-JP" altLang="en-US" smtClean="0"/>
              <a:t>7</a:t>
            </a:fld>
            <a:endParaRPr kumimoji="1" lang="ja-JP" altLang="en-US"/>
          </a:p>
        </p:txBody>
      </p:sp>
      <p:sp>
        <p:nvSpPr>
          <p:cNvPr id="5" name="四角形: 角を丸くする 4">
            <a:extLst>
              <a:ext uri="{FF2B5EF4-FFF2-40B4-BE49-F238E27FC236}">
                <a16:creationId xmlns:a16="http://schemas.microsoft.com/office/drawing/2014/main" id="{CFED242E-6EFD-79CE-61CA-55508B921DD7}"/>
              </a:ext>
            </a:extLst>
          </p:cNvPr>
          <p:cNvSpPr/>
          <p:nvPr/>
        </p:nvSpPr>
        <p:spPr>
          <a:xfrm>
            <a:off x="6160168" y="1598863"/>
            <a:ext cx="5561264" cy="4636169"/>
          </a:xfrm>
          <a:prstGeom prst="roundRect">
            <a:avLst>
              <a:gd name="adj" fmla="val 6667"/>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068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12FBD9-9F1C-05D7-AB52-96C06369C1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30389" y="181063"/>
            <a:ext cx="9131221" cy="6676937"/>
          </a:xfrm>
          <a:prstGeom prst="rect">
            <a:avLst/>
          </a:prstGeom>
        </p:spPr>
      </p:pic>
      <p:sp>
        <p:nvSpPr>
          <p:cNvPr id="2" name="タイトル 1">
            <a:extLst>
              <a:ext uri="{FF2B5EF4-FFF2-40B4-BE49-F238E27FC236}">
                <a16:creationId xmlns:a16="http://schemas.microsoft.com/office/drawing/2014/main" id="{A0180E3D-CEBD-4293-86B8-54017B26D43A}"/>
              </a:ext>
            </a:extLst>
          </p:cNvPr>
          <p:cNvSpPr>
            <a:spLocks noGrp="1"/>
          </p:cNvSpPr>
          <p:nvPr>
            <p:ph type="title"/>
          </p:nvPr>
        </p:nvSpPr>
        <p:spPr>
          <a:xfrm>
            <a:off x="562947" y="577321"/>
            <a:ext cx="10515600" cy="1325563"/>
          </a:xfrm>
        </p:spPr>
        <p:txBody>
          <a:bodyPr>
            <a:normAutofit fontScale="90000"/>
          </a:bodyPr>
          <a:lstStyle/>
          <a:p>
            <a:r>
              <a:rPr kumimoji="1" lang="en-US" altLang="ja-JP" sz="5400">
                <a:effectLst>
                  <a:glow rad="127000">
                    <a:schemeClr val="bg1"/>
                  </a:glow>
                </a:effectLst>
              </a:rPr>
              <a:t>Experiments:</a:t>
            </a:r>
            <a:r>
              <a:rPr kumimoji="1" lang="ja-JP" altLang="en-US" sz="5400">
                <a:effectLst>
                  <a:glow rad="127000">
                    <a:schemeClr val="bg1"/>
                  </a:glow>
                </a:effectLst>
              </a:rPr>
              <a:t> </a:t>
            </a:r>
            <a:br>
              <a:rPr kumimoji="1" lang="en-US" altLang="ja-JP" sz="5400">
                <a:effectLst>
                  <a:glow rad="127000">
                    <a:schemeClr val="bg1"/>
                  </a:glow>
                </a:effectLst>
              </a:rPr>
            </a:br>
            <a:r>
              <a:rPr kumimoji="1" lang="en-US" altLang="ja-JP" sz="5400">
                <a:effectLst>
                  <a:glow rad="127000">
                    <a:schemeClr val="bg1"/>
                  </a:glow>
                </a:effectLst>
              </a:rPr>
              <a:t>	Operando-SANS and WANS</a:t>
            </a:r>
            <a:endParaRPr kumimoji="1" lang="ja-JP" altLang="en-US" sz="5400">
              <a:effectLst>
                <a:glow rad="127000">
                  <a:schemeClr val="bg1"/>
                </a:glow>
              </a:effectLst>
            </a:endParaRPr>
          </a:p>
        </p:txBody>
      </p:sp>
      <p:sp>
        <p:nvSpPr>
          <p:cNvPr id="4" name="テキスト ボックス 3">
            <a:extLst>
              <a:ext uri="{FF2B5EF4-FFF2-40B4-BE49-F238E27FC236}">
                <a16:creationId xmlns:a16="http://schemas.microsoft.com/office/drawing/2014/main" id="{B55D21D9-7B50-89BE-3A56-27CF7B1B4009}"/>
              </a:ext>
            </a:extLst>
          </p:cNvPr>
          <p:cNvSpPr txBox="1"/>
          <p:nvPr/>
        </p:nvSpPr>
        <p:spPr>
          <a:xfrm>
            <a:off x="2779706" y="6307605"/>
            <a:ext cx="66325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BL15</a:t>
            </a:r>
            <a:r>
              <a:rPr kumimoji="1" lang="ja-JP" altLang="en-US"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a:t>
            </a:r>
            <a:r>
              <a:rPr kumimoji="1" lang="en-US" altLang="ja-JP"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TAIKAN</a:t>
            </a:r>
            <a:r>
              <a:rPr kumimoji="1" lang="ja-JP" altLang="en-US"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 </a:t>
            </a:r>
            <a:r>
              <a:rPr kumimoji="1" lang="en-US" altLang="ja-JP"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rPr>
              <a:t>(Small- and Wide-Angle Neutron Scattering Instrument)</a:t>
            </a:r>
            <a:endParaRPr kumimoji="1" lang="ja-JP" altLang="en-US" sz="1800" b="0" i="0" u="none" strike="noStrike" kern="1200" cap="none" spc="0" normalizeH="0" baseline="0" noProof="0">
              <a:ln>
                <a:noFill/>
              </a:ln>
              <a:solidFill>
                <a:prstClr val="black"/>
              </a:solidFill>
              <a:effectLst/>
              <a:uLnTx/>
              <a:uFillTx/>
              <a:latin typeface="calibi"/>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3B245465-1658-03E4-B995-21D087527664}"/>
              </a:ext>
            </a:extLst>
          </p:cNvPr>
          <p:cNvSpPr>
            <a:spLocks noGrp="1"/>
          </p:cNvSpPr>
          <p:nvPr>
            <p:ph type="sldNum" sz="quarter" idx="12"/>
          </p:nvPr>
        </p:nvSpPr>
        <p:spPr/>
        <p:txBody>
          <a:bodyPr/>
          <a:lstStyle/>
          <a:p>
            <a:fld id="{D4198EA9-4F05-4C26-ADFA-1D3F195C16F2}" type="slidenum">
              <a:rPr kumimoji="1" lang="ja-JP" altLang="en-US" smtClean="0"/>
              <a:t>8</a:t>
            </a:fld>
            <a:endParaRPr kumimoji="1" lang="ja-JP" altLang="en-US"/>
          </a:p>
        </p:txBody>
      </p:sp>
    </p:spTree>
    <p:extLst>
      <p:ext uri="{BB962C8B-B14F-4D97-AF65-F5344CB8AC3E}">
        <p14:creationId xmlns:p14="http://schemas.microsoft.com/office/powerpoint/2010/main" val="26719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39C91-3C0B-F035-FA69-BBF880DBAC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2AFDFD7-05F1-B49A-4942-60E4DD9C356A}"/>
              </a:ext>
            </a:extLst>
          </p:cNvPr>
          <p:cNvSpPr>
            <a:spLocks noGrp="1"/>
          </p:cNvSpPr>
          <p:nvPr>
            <p:ph type="title"/>
          </p:nvPr>
        </p:nvSpPr>
        <p:spPr/>
        <p:txBody>
          <a:bodyPr/>
          <a:lstStyle/>
          <a:p>
            <a:r>
              <a:rPr lang="en-US" altLang="ja-JP"/>
              <a:t>SANS &amp; WANS experiment at BL15, J-PARC</a:t>
            </a:r>
            <a:endParaRPr kumimoji="1" lang="ja-JP" altLang="en-US"/>
          </a:p>
        </p:txBody>
      </p:sp>
      <p:pic>
        <p:nvPicPr>
          <p:cNvPr id="26" name="Picture 2">
            <a:extLst>
              <a:ext uri="{FF2B5EF4-FFF2-40B4-BE49-F238E27FC236}">
                <a16:creationId xmlns:a16="http://schemas.microsoft.com/office/drawing/2014/main" id="{56063D14-3AB6-3DC3-1224-AF5D8BCF4F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96" t="8075" r="8439" b="5875"/>
          <a:stretch/>
        </p:blipFill>
        <p:spPr bwMode="auto">
          <a:xfrm>
            <a:off x="8435568" y="992095"/>
            <a:ext cx="3630228" cy="5850890"/>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BA28BC9D-4A3E-5F11-1800-BBC2E9DF205A}"/>
              </a:ext>
            </a:extLst>
          </p:cNvPr>
          <p:cNvSpPr txBox="1"/>
          <p:nvPr/>
        </p:nvSpPr>
        <p:spPr>
          <a:xfrm>
            <a:off x="8815623" y="6223207"/>
            <a:ext cx="3017800" cy="369332"/>
          </a:xfrm>
          <a:prstGeom prst="rect">
            <a:avLst/>
          </a:prstGeom>
          <a:noFill/>
        </p:spPr>
        <p:txBody>
          <a:bodyPr wrap="square" rtlCol="0">
            <a:spAutoFit/>
          </a:bodyPr>
          <a:lstStyle/>
          <a:p>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SP-300 </a:t>
            </a:r>
            <a:r>
              <a:rPr kumimoji="1" lang="en-US" altLang="ja-JP" err="1">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Potentiostat</a:t>
            </a:r>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 (Biologic)</a:t>
            </a:r>
            <a:endParaRPr kumimoji="1" lang="ja-JP" altLang="en-US">
              <a:effectLst>
                <a:glow rad="127000">
                  <a:schemeClr val="bg1"/>
                </a:glow>
              </a:effectLst>
              <a:latin typeface="Calibri" panose="020F0502020204030204" pitchFamily="34" charset="0"/>
              <a:cs typeface="Calibri" panose="020F0502020204030204" pitchFamily="34" charset="0"/>
            </a:endParaRPr>
          </a:p>
        </p:txBody>
      </p:sp>
      <p:cxnSp>
        <p:nvCxnSpPr>
          <p:cNvPr id="33" name="直線矢印コネクタ 32">
            <a:extLst>
              <a:ext uri="{FF2B5EF4-FFF2-40B4-BE49-F238E27FC236}">
                <a16:creationId xmlns:a16="http://schemas.microsoft.com/office/drawing/2014/main" id="{6DE97A5A-DC79-8406-4C07-947433536D73}"/>
              </a:ext>
            </a:extLst>
          </p:cNvPr>
          <p:cNvCxnSpPr/>
          <p:nvPr/>
        </p:nvCxnSpPr>
        <p:spPr>
          <a:xfrm>
            <a:off x="9474769" y="1855049"/>
            <a:ext cx="2422598" cy="665127"/>
          </a:xfrm>
          <a:prstGeom prst="straightConnector1">
            <a:avLst/>
          </a:prstGeom>
          <a:ln>
            <a:solidFill>
              <a:srgbClr val="FF0000"/>
            </a:solidFill>
            <a:tailEnd type="arrow"/>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58E356D-D619-FC1D-8DC9-8037F0C09A48}"/>
              </a:ext>
            </a:extLst>
          </p:cNvPr>
          <p:cNvSpPr txBox="1"/>
          <p:nvPr/>
        </p:nvSpPr>
        <p:spPr>
          <a:xfrm>
            <a:off x="11055036" y="2520176"/>
            <a:ext cx="1030539" cy="369332"/>
          </a:xfrm>
          <a:prstGeom prst="rect">
            <a:avLst/>
          </a:prstGeom>
          <a:noFill/>
        </p:spPr>
        <p:txBody>
          <a:bodyPr wrap="none" rtlCol="0">
            <a:spAutoFit/>
          </a:bodyPr>
          <a:lstStyle/>
          <a:p>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neutrons</a:t>
            </a:r>
            <a:endParaRPr kumimoji="1" lang="ja-JP" altLang="en-US">
              <a:effectLst>
                <a:glow rad="127000">
                  <a:schemeClr val="bg1"/>
                </a:glow>
              </a:effectLst>
              <a:latin typeface="Calibri" panose="020F0502020204030204" pitchFamily="34" charset="0"/>
              <a:cs typeface="Calibri" panose="020F0502020204030204" pitchFamily="34" charset="0"/>
            </a:endParaRPr>
          </a:p>
        </p:txBody>
      </p:sp>
      <p:sp>
        <p:nvSpPr>
          <p:cNvPr id="36" name="テキスト ボックス 35">
            <a:extLst>
              <a:ext uri="{FF2B5EF4-FFF2-40B4-BE49-F238E27FC236}">
                <a16:creationId xmlns:a16="http://schemas.microsoft.com/office/drawing/2014/main" id="{0AF8E891-A9C8-80B0-7DFA-5930491323EC}"/>
              </a:ext>
            </a:extLst>
          </p:cNvPr>
          <p:cNvSpPr txBox="1"/>
          <p:nvPr/>
        </p:nvSpPr>
        <p:spPr>
          <a:xfrm>
            <a:off x="10178805" y="1405279"/>
            <a:ext cx="1495251" cy="369332"/>
          </a:xfrm>
          <a:prstGeom prst="rect">
            <a:avLst/>
          </a:prstGeom>
          <a:noFill/>
        </p:spPr>
        <p:txBody>
          <a:bodyPr wrap="square">
            <a:spAutoFit/>
          </a:bodyPr>
          <a:lstStyle/>
          <a:p>
            <a:r>
              <a:rPr kumimoji="1" lang="en-US" altLang="ja-JP">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Operando cell</a:t>
            </a:r>
            <a:endParaRPr lang="ja-JP" altLang="en-US">
              <a:effectLst>
                <a:glow rad="127000">
                  <a:schemeClr val="bg1"/>
                </a:glow>
              </a:effectLst>
            </a:endParaRPr>
          </a:p>
        </p:txBody>
      </p:sp>
      <p:sp>
        <p:nvSpPr>
          <p:cNvPr id="20" name="スライド番号プレースホルダー 19">
            <a:extLst>
              <a:ext uri="{FF2B5EF4-FFF2-40B4-BE49-F238E27FC236}">
                <a16:creationId xmlns:a16="http://schemas.microsoft.com/office/drawing/2014/main" id="{F37A5F93-BA7D-A506-E715-4BE0BA34B460}"/>
              </a:ext>
            </a:extLst>
          </p:cNvPr>
          <p:cNvSpPr>
            <a:spLocks noGrp="1"/>
          </p:cNvSpPr>
          <p:nvPr>
            <p:ph type="sldNum" sz="quarter" idx="12"/>
          </p:nvPr>
        </p:nvSpPr>
        <p:spPr/>
        <p:txBody>
          <a:bodyPr/>
          <a:lstStyle/>
          <a:p>
            <a:fld id="{D4198EA9-4F05-4C26-ADFA-1D3F195C16F2}" type="slidenum">
              <a:rPr kumimoji="1" lang="ja-JP" altLang="en-US" smtClean="0"/>
              <a:t>9</a:t>
            </a:fld>
            <a:endParaRPr kumimoji="1" lang="ja-JP" altLang="en-US"/>
          </a:p>
        </p:txBody>
      </p:sp>
      <p:grpSp>
        <p:nvGrpSpPr>
          <p:cNvPr id="7" name="グループ化 6">
            <a:extLst>
              <a:ext uri="{FF2B5EF4-FFF2-40B4-BE49-F238E27FC236}">
                <a16:creationId xmlns:a16="http://schemas.microsoft.com/office/drawing/2014/main" id="{F0109F67-A8CF-C37D-7E97-BA577CCD5421}"/>
              </a:ext>
            </a:extLst>
          </p:cNvPr>
          <p:cNvGrpSpPr/>
          <p:nvPr/>
        </p:nvGrpSpPr>
        <p:grpSpPr>
          <a:xfrm>
            <a:off x="4342101" y="2520176"/>
            <a:ext cx="3861094" cy="4244610"/>
            <a:chOff x="4210050" y="4114800"/>
            <a:chExt cx="3861094" cy="4244610"/>
          </a:xfrm>
        </p:grpSpPr>
        <p:pic>
          <p:nvPicPr>
            <p:cNvPr id="4" name="図 3">
              <a:extLst>
                <a:ext uri="{FF2B5EF4-FFF2-40B4-BE49-F238E27FC236}">
                  <a16:creationId xmlns:a16="http://schemas.microsoft.com/office/drawing/2014/main" id="{14252896-B1D9-FCA2-1F7D-762CB4AA91AF}"/>
                </a:ext>
              </a:extLst>
            </p:cNvPr>
            <p:cNvPicPr>
              <a:picLocks noChangeAspect="1"/>
            </p:cNvPicPr>
            <p:nvPr/>
          </p:nvPicPr>
          <p:blipFill>
            <a:blip r:embed="rId4"/>
            <a:stretch>
              <a:fillRect/>
            </a:stretch>
          </p:blipFill>
          <p:spPr>
            <a:xfrm>
              <a:off x="4332687" y="4228842"/>
              <a:ext cx="3738457" cy="4130568"/>
            </a:xfrm>
            <a:prstGeom prst="rect">
              <a:avLst/>
            </a:prstGeom>
          </p:spPr>
        </p:pic>
        <p:sp>
          <p:nvSpPr>
            <p:cNvPr id="5" name="四角形: 角を丸くする 4">
              <a:extLst>
                <a:ext uri="{FF2B5EF4-FFF2-40B4-BE49-F238E27FC236}">
                  <a16:creationId xmlns:a16="http://schemas.microsoft.com/office/drawing/2014/main" id="{83903F43-AE4D-5BCB-DCBE-A04B5B3862CA}"/>
                </a:ext>
              </a:extLst>
            </p:cNvPr>
            <p:cNvSpPr/>
            <p:nvPr/>
          </p:nvSpPr>
          <p:spPr>
            <a:xfrm>
              <a:off x="4210050" y="4114800"/>
              <a:ext cx="523875" cy="4762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コンテンツ プレースホルダー 2">
            <a:extLst>
              <a:ext uri="{FF2B5EF4-FFF2-40B4-BE49-F238E27FC236}">
                <a16:creationId xmlns:a16="http://schemas.microsoft.com/office/drawing/2014/main" id="{5CD764E9-EA4F-08A4-5936-A45FBE3B26B8}"/>
              </a:ext>
            </a:extLst>
          </p:cNvPr>
          <p:cNvSpPr txBox="1">
            <a:spLocks/>
          </p:cNvSpPr>
          <p:nvPr/>
        </p:nvSpPr>
        <p:spPr>
          <a:xfrm>
            <a:off x="152066" y="1137809"/>
            <a:ext cx="7529821" cy="4929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Experimental</a:t>
            </a:r>
          </a:p>
          <a:p>
            <a:pPr lvl="1"/>
            <a:r>
              <a:rPr lang="en-US" altLang="ja-JP" dirty="0"/>
              <a:t>Half cell: HC and Na metal</a:t>
            </a:r>
          </a:p>
          <a:p>
            <a:pPr lvl="2"/>
            <a:r>
              <a:rPr lang="en-US" altLang="ja-JP" dirty="0"/>
              <a:t>NaPF</a:t>
            </a:r>
            <a:r>
              <a:rPr lang="en-US" altLang="ja-JP" baseline="-25000" dirty="0"/>
              <a:t>6</a:t>
            </a:r>
            <a:r>
              <a:rPr lang="en-US" altLang="ja-JP" dirty="0"/>
              <a:t>/Deuterated EC : Deuterated DEC (1:1 v/v)</a:t>
            </a:r>
          </a:p>
          <a:p>
            <a:pPr lvl="1"/>
            <a:r>
              <a:rPr lang="en-US" altLang="ja-JP" dirty="0"/>
              <a:t>Wavelengths: </a:t>
            </a:r>
            <a:r>
              <a:rPr lang="en-US" altLang="ja-JP" dirty="0">
                <a:solidFill>
                  <a:prstClr val="black"/>
                </a:solidFill>
                <a:ea typeface="Calibri" panose="020F0502020204030204" pitchFamily="34" charset="0"/>
              </a:rPr>
              <a:t>0.08-0.78 nm</a:t>
            </a:r>
          </a:p>
          <a:p>
            <a:pPr lvl="1"/>
            <a:r>
              <a:rPr lang="en-US" altLang="ja-JP" dirty="0"/>
              <a:t>Initial</a:t>
            </a:r>
            <a:r>
              <a:rPr lang="ja-JP" altLang="en-US" dirty="0"/>
              <a:t> </a:t>
            </a:r>
            <a:r>
              <a:rPr lang="en-US" altLang="ja-JP" dirty="0"/>
              <a:t>charging process: C/50</a:t>
            </a:r>
          </a:p>
          <a:p>
            <a:pPr lvl="1"/>
            <a:endParaRPr lang="en-US" altLang="ja-JP" dirty="0"/>
          </a:p>
        </p:txBody>
      </p:sp>
    </p:spTree>
    <p:extLst>
      <p:ext uri="{BB962C8B-B14F-4D97-AF65-F5344CB8AC3E}">
        <p14:creationId xmlns:p14="http://schemas.microsoft.com/office/powerpoint/2010/main" val="195253289"/>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2929</Words>
  <Application>Microsoft Office PowerPoint</Application>
  <PresentationFormat>ワイド画面</PresentationFormat>
  <Paragraphs>424</Paragraphs>
  <Slides>28</Slides>
  <Notes>19</Notes>
  <HiddenSlides>0</HiddenSlides>
  <MMClips>0</MMClips>
  <ScaleCrop>false</ScaleCrop>
  <HeadingPairs>
    <vt:vector size="8" baseType="variant">
      <vt:variant>
        <vt:lpstr>使用されているフォント</vt:lpstr>
      </vt:variant>
      <vt:variant>
        <vt:i4>11</vt:i4>
      </vt:variant>
      <vt:variant>
        <vt:lpstr>テーマ</vt:lpstr>
      </vt:variant>
      <vt:variant>
        <vt:i4>2</vt:i4>
      </vt:variant>
      <vt:variant>
        <vt:lpstr>埋め込まれた OLE サーバー</vt:lpstr>
      </vt:variant>
      <vt:variant>
        <vt:i4>1</vt:i4>
      </vt:variant>
      <vt:variant>
        <vt:lpstr>スライド タイトル</vt:lpstr>
      </vt:variant>
      <vt:variant>
        <vt:i4>28</vt:i4>
      </vt:variant>
    </vt:vector>
  </HeadingPairs>
  <TitlesOfParts>
    <vt:vector size="42" baseType="lpstr">
      <vt:lpstr>Arial Unicode MS</vt:lpstr>
      <vt:lpstr>Calibi</vt:lpstr>
      <vt:lpstr>Calibi</vt:lpstr>
      <vt:lpstr>ＭＳ Ｐゴシック</vt:lpstr>
      <vt:lpstr>游ゴシック</vt:lpstr>
      <vt:lpstr>游ゴシック Light</vt:lpstr>
      <vt:lpstr>Arial</vt:lpstr>
      <vt:lpstr>Calibri</vt:lpstr>
      <vt:lpstr>Cambria Math</vt:lpstr>
      <vt:lpstr>Segoe UI</vt:lpstr>
      <vt:lpstr>Times New Roman</vt:lpstr>
      <vt:lpstr>1_Office テーマ</vt:lpstr>
      <vt:lpstr>2_Office テーマ</vt:lpstr>
      <vt:lpstr>Graph</vt:lpstr>
      <vt:lpstr>Operando μSR and SANS experiments on battery materials</vt:lpstr>
      <vt:lpstr>Collaborators</vt:lpstr>
      <vt:lpstr>Expectations for Li-free Batteries</vt:lpstr>
      <vt:lpstr>Sodium-ion batteries</vt:lpstr>
      <vt:lpstr>To study ion behavior in a real operating environment…</vt:lpstr>
      <vt:lpstr>Developed operando cells</vt:lpstr>
      <vt:lpstr>Recent Results</vt:lpstr>
      <vt:lpstr>Experiments:   Operando-SANS and WANS</vt:lpstr>
      <vt:lpstr>SANS &amp; WANS experiment at BL15, J-PARC</vt:lpstr>
      <vt:lpstr>Time evolution of scattering profiles</vt:lpstr>
      <vt:lpstr>SANS（pore &amp; intercalation）</vt:lpstr>
      <vt:lpstr>WANS（Graphitic layers）</vt:lpstr>
      <vt:lpstr>Discussion</vt:lpstr>
      <vt:lpstr>Experiments: µSR</vt:lpstr>
      <vt:lpstr>Experimental</vt:lpstr>
      <vt:lpstr>Operando Measurements</vt:lpstr>
      <vt:lpstr>Results in AxCoO2</vt:lpstr>
      <vt:lpstr>NNP-MD simulation for AxCoO2</vt:lpstr>
      <vt:lpstr>Limitations of conventional analysis methods</vt:lpstr>
      <vt:lpstr>Calculation of muon sites and distribution</vt:lpstr>
      <vt:lpstr>Summary</vt:lpstr>
      <vt:lpstr>PowerPoint プレゼンテーション</vt:lpstr>
      <vt:lpstr>PowerPoint プレゼンテーション</vt:lpstr>
      <vt:lpstr>Discussion</vt:lpstr>
      <vt:lpstr>Crystal structures and electrochemical meas.</vt:lpstr>
      <vt:lpstr>Results in SOC 75%</vt:lpstr>
      <vt:lpstr>Results</vt:lpstr>
      <vt:lpstr>Self-diffusion coefficient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大観における特殊条件下実験環境の開発：             5日間（A:1日, B: 4日）</dc:title>
  <dc:creator>大石 一城</dc:creator>
  <cp:lastModifiedBy>大石 一城</cp:lastModifiedBy>
  <cp:revision>2</cp:revision>
  <cp:lastPrinted>2025-07-14T06:05:07Z</cp:lastPrinted>
  <dcterms:created xsi:type="dcterms:W3CDTF">2022-11-16T04:26:12Z</dcterms:created>
  <dcterms:modified xsi:type="dcterms:W3CDTF">2025-07-21T12:42:15Z</dcterms:modified>
</cp:coreProperties>
</file>