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2" r:id="rId4"/>
    <p:sldMasterId id="214748371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Newsreader"/>
      <p:regular r:id="rId21"/>
      <p:bold r:id="rId22"/>
      <p:italic r:id="rId23"/>
      <p:boldItalic r:id="rId24"/>
    </p:embeddedFont>
    <p:embeddedFont>
      <p:font typeface="DM Sans Light"/>
      <p:regular r:id="rId25"/>
      <p:bold r:id="rId26"/>
      <p:italic r:id="rId27"/>
      <p:boldItalic r:id="rId28"/>
    </p:embeddedFont>
    <p:embeddedFont>
      <p:font typeface="DM Sans SemiBold"/>
      <p:regular r:id="rId29"/>
      <p:bold r:id="rId30"/>
      <p:italic r:id="rId31"/>
      <p:boldItalic r:id="rId32"/>
    </p:embeddedFont>
    <p:embeddedFont>
      <p:font typeface="DM Sans"/>
      <p:regular r:id="rId33"/>
      <p:bold r:id="rId34"/>
      <p:italic r:id="rId35"/>
      <p:boldItalic r:id="rId36"/>
    </p:embeddedFont>
    <p:embeddedFont>
      <p:font typeface="Newsreader SemiBold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ewsreader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DMSansSemiBold-italic.fntdata"/><Relationship Id="rId30" Type="http://schemas.openxmlformats.org/officeDocument/2006/relationships/font" Target="fonts/DMSansSemiBold-bold.fntdata"/><Relationship Id="rId33" Type="http://schemas.openxmlformats.org/officeDocument/2006/relationships/font" Target="fonts/DMSans-regular.fntdata"/><Relationship Id="rId32" Type="http://schemas.openxmlformats.org/officeDocument/2006/relationships/font" Target="fonts/DMSansSemiBold-boldItalic.fntdata"/><Relationship Id="rId35" Type="http://schemas.openxmlformats.org/officeDocument/2006/relationships/font" Target="fonts/DMSans-italic.fntdata"/><Relationship Id="rId34" Type="http://schemas.openxmlformats.org/officeDocument/2006/relationships/font" Target="fonts/DMSans-bold.fntdata"/><Relationship Id="rId37" Type="http://schemas.openxmlformats.org/officeDocument/2006/relationships/font" Target="fonts/NewsreaderSemiBold-regular.fntdata"/><Relationship Id="rId36" Type="http://schemas.openxmlformats.org/officeDocument/2006/relationships/font" Target="fonts/DMSans-boldItalic.fntdata"/><Relationship Id="rId39" Type="http://schemas.openxmlformats.org/officeDocument/2006/relationships/font" Target="fonts/NewsreaderSemiBold-italic.fntdata"/><Relationship Id="rId38" Type="http://schemas.openxmlformats.org/officeDocument/2006/relationships/font" Target="fonts/NewsreaderSemiBold-bold.fntdata"/><Relationship Id="rId20" Type="http://schemas.openxmlformats.org/officeDocument/2006/relationships/slide" Target="slides/slide14.xml"/><Relationship Id="rId22" Type="http://schemas.openxmlformats.org/officeDocument/2006/relationships/font" Target="fonts/Newsreader-bold.fntdata"/><Relationship Id="rId21" Type="http://schemas.openxmlformats.org/officeDocument/2006/relationships/font" Target="fonts/Newsreader-regular.fntdata"/><Relationship Id="rId24" Type="http://schemas.openxmlformats.org/officeDocument/2006/relationships/font" Target="fonts/Newsreader-boldItalic.fntdata"/><Relationship Id="rId23" Type="http://schemas.openxmlformats.org/officeDocument/2006/relationships/font" Target="fonts/Newsreader-italic.fntdata"/><Relationship Id="rId26" Type="http://schemas.openxmlformats.org/officeDocument/2006/relationships/font" Target="fonts/DMSansLight-bold.fntdata"/><Relationship Id="rId25" Type="http://schemas.openxmlformats.org/officeDocument/2006/relationships/font" Target="fonts/DMSansLight-regular.fntdata"/><Relationship Id="rId28" Type="http://schemas.openxmlformats.org/officeDocument/2006/relationships/font" Target="fonts/DMSansLight-boldItalic.fntdata"/><Relationship Id="rId27" Type="http://schemas.openxmlformats.org/officeDocument/2006/relationships/font" Target="fonts/DMSansLight-italic.fntdata"/><Relationship Id="rId29" Type="http://schemas.openxmlformats.org/officeDocument/2006/relationships/font" Target="fonts/DMSansSemiBold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6bac34da33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6bac34da3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36c017535f9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36c017535f9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36bac358411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36bac358411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3704a7abe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3704a7abe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6f2acf2f6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36f2acf2f6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36f2acf2f6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36f2acf2f6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6bac34da33_0_1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6bac34da33_0_1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6bac34da33_0_1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6bac34da33_0_1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6bac34da33_0_1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36bac34da33_0_1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6f2acf2f6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36f2acf2f6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6bac34da33_0_14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36bac34da33_0_1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6c017535f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6c017535f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6c017535f9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36c017535f9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36c017535f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36c017535f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title only">
  <p:cSld name="BLANK_1_1_1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361975" y="957403"/>
            <a:ext cx="56274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7634" y="46505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BLANK_1_1_1_1_3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361975" y="957403"/>
            <a:ext cx="56274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2" type="subTitle"/>
          </p:nvPr>
        </p:nvSpPr>
        <p:spPr>
          <a:xfrm>
            <a:off x="362125" y="1853425"/>
            <a:ext cx="2061600" cy="23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3" type="subTitle"/>
          </p:nvPr>
        </p:nvSpPr>
        <p:spPr>
          <a:xfrm>
            <a:off x="3154650" y="1853425"/>
            <a:ext cx="2061600" cy="23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4" type="subTitle"/>
          </p:nvPr>
        </p:nvSpPr>
        <p:spPr>
          <a:xfrm>
            <a:off x="6216650" y="1853425"/>
            <a:ext cx="2061600" cy="23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5" type="subTitle"/>
          </p:nvPr>
        </p:nvSpPr>
        <p:spPr>
          <a:xfrm>
            <a:off x="362125" y="2206700"/>
            <a:ext cx="2575800" cy="124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87634" y="46505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eyebrow ">
  <p:cSld name="BLANK_1_1_1_1_2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361975" y="988557"/>
            <a:ext cx="50184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69" name="Google Shape;69;p16"/>
          <p:cNvSpPr txBox="1"/>
          <p:nvPr>
            <p:ph idx="1" type="subTitle"/>
          </p:nvPr>
        </p:nvSpPr>
        <p:spPr>
          <a:xfrm>
            <a:off x="361975" y="732775"/>
            <a:ext cx="4163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2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7634" y="46505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agenda">
  <p:cSld name="BLANK_1_1_1_1_1_1_1_1_1_1_1"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idx="1" type="subTitle"/>
          </p:nvPr>
        </p:nvSpPr>
        <p:spPr>
          <a:xfrm>
            <a:off x="361975" y="2841984"/>
            <a:ext cx="3154800" cy="2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type="title"/>
          </p:nvPr>
        </p:nvSpPr>
        <p:spPr>
          <a:xfrm>
            <a:off x="361975" y="962100"/>
            <a:ext cx="41631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2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3" type="subTitle"/>
          </p:nvPr>
        </p:nvSpPr>
        <p:spPr>
          <a:xfrm>
            <a:off x="4909675" y="2841984"/>
            <a:ext cx="3154800" cy="2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4" type="subTitle"/>
          </p:nvPr>
        </p:nvSpPr>
        <p:spPr>
          <a:xfrm>
            <a:off x="361975" y="3493626"/>
            <a:ext cx="3154800" cy="2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5" type="subTitle"/>
          </p:nvPr>
        </p:nvSpPr>
        <p:spPr>
          <a:xfrm>
            <a:off x="4909675" y="3493626"/>
            <a:ext cx="3154800" cy="2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6" type="subTitle"/>
          </p:nvPr>
        </p:nvSpPr>
        <p:spPr>
          <a:xfrm>
            <a:off x="361975" y="4145267"/>
            <a:ext cx="3154800" cy="2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7" type="subTitle"/>
          </p:nvPr>
        </p:nvSpPr>
        <p:spPr>
          <a:xfrm>
            <a:off x="4909675" y="4145267"/>
            <a:ext cx="3154800" cy="2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87634" y="46505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- Horizontal - Light">
  <p:cSld name="BLANK_1_1_1_1_1_1_1_1_1_1_1_1_1_1_2">
    <p:bg>
      <p:bgPr>
        <a:solidFill>
          <a:schemeClr val="accent6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4845475" y="1361028"/>
            <a:ext cx="3382500" cy="431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9pPr>
          </a:lstStyle>
          <a:p/>
        </p:txBody>
      </p:sp>
      <p:sp>
        <p:nvSpPr>
          <p:cNvPr id="85" name="Google Shape;85;p18"/>
          <p:cNvSpPr txBox="1"/>
          <p:nvPr>
            <p:ph idx="3" type="subTitle"/>
          </p:nvPr>
        </p:nvSpPr>
        <p:spPr>
          <a:xfrm>
            <a:off x="4845475" y="1028377"/>
            <a:ext cx="3382500" cy="237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845475" y="2595865"/>
            <a:ext cx="3382500" cy="431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7" name="Google Shape;87;p18"/>
          <p:cNvSpPr txBox="1"/>
          <p:nvPr>
            <p:ph idx="5" type="subTitle"/>
          </p:nvPr>
        </p:nvSpPr>
        <p:spPr>
          <a:xfrm>
            <a:off x="4845475" y="2263215"/>
            <a:ext cx="3382500" cy="237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6" type="body"/>
          </p:nvPr>
        </p:nvSpPr>
        <p:spPr>
          <a:xfrm>
            <a:off x="4845475" y="3870078"/>
            <a:ext cx="3382500" cy="431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" name="Google Shape;89;p18"/>
          <p:cNvSpPr txBox="1"/>
          <p:nvPr>
            <p:ph idx="7" type="subTitle"/>
          </p:nvPr>
        </p:nvSpPr>
        <p:spPr>
          <a:xfrm>
            <a:off x="4845475" y="3537427"/>
            <a:ext cx="3382500" cy="237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90" name="Google Shape;90;p18"/>
          <p:cNvSpPr txBox="1"/>
          <p:nvPr>
            <p:ph type="title"/>
          </p:nvPr>
        </p:nvSpPr>
        <p:spPr>
          <a:xfrm>
            <a:off x="361975" y="988555"/>
            <a:ext cx="38601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91" name="Google Shape;91;p18"/>
          <p:cNvSpPr txBox="1"/>
          <p:nvPr>
            <p:ph idx="8" type="subTitle"/>
          </p:nvPr>
        </p:nvSpPr>
        <p:spPr>
          <a:xfrm>
            <a:off x="361975" y="732775"/>
            <a:ext cx="3860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2" type="sldNum"/>
          </p:nvPr>
        </p:nvSpPr>
        <p:spPr>
          <a:xfrm>
            <a:off x="87634" y="46505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- Horizontal - Light - Alt 1">
  <p:cSld name="BLANK_1_1_1_1_1_1_1_1_1_1_1_1_1_1_2_2">
    <p:bg>
      <p:bgPr>
        <a:solidFill>
          <a:schemeClr val="accent6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2" type="body"/>
          </p:nvPr>
        </p:nvSpPr>
        <p:spPr>
          <a:xfrm>
            <a:off x="4845475" y="998689"/>
            <a:ext cx="33825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9pPr>
          </a:lstStyle>
          <a:p/>
        </p:txBody>
      </p:sp>
      <p:sp>
        <p:nvSpPr>
          <p:cNvPr id="96" name="Google Shape;96;p19"/>
          <p:cNvSpPr txBox="1"/>
          <p:nvPr>
            <p:ph idx="3" type="subTitle"/>
          </p:nvPr>
        </p:nvSpPr>
        <p:spPr>
          <a:xfrm>
            <a:off x="4845475" y="666041"/>
            <a:ext cx="3382500" cy="237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97" name="Google Shape;97;p19"/>
          <p:cNvSpPr txBox="1"/>
          <p:nvPr>
            <p:ph type="title"/>
          </p:nvPr>
        </p:nvSpPr>
        <p:spPr>
          <a:xfrm>
            <a:off x="361975" y="988555"/>
            <a:ext cx="38601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4" type="subTitle"/>
          </p:nvPr>
        </p:nvSpPr>
        <p:spPr>
          <a:xfrm>
            <a:off x="361975" y="732775"/>
            <a:ext cx="3860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5" type="body"/>
          </p:nvPr>
        </p:nvSpPr>
        <p:spPr>
          <a:xfrm>
            <a:off x="4845475" y="3927439"/>
            <a:ext cx="33825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0" name="Google Shape;100;p19"/>
          <p:cNvSpPr txBox="1"/>
          <p:nvPr>
            <p:ph idx="6" type="subTitle"/>
          </p:nvPr>
        </p:nvSpPr>
        <p:spPr>
          <a:xfrm>
            <a:off x="4845475" y="3594791"/>
            <a:ext cx="3382500" cy="237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01" name="Google Shape;101;p19"/>
          <p:cNvSpPr txBox="1"/>
          <p:nvPr>
            <p:ph idx="7" type="body"/>
          </p:nvPr>
        </p:nvSpPr>
        <p:spPr>
          <a:xfrm>
            <a:off x="4845475" y="2431037"/>
            <a:ext cx="33825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2" name="Google Shape;102;p19"/>
          <p:cNvSpPr txBox="1"/>
          <p:nvPr>
            <p:ph idx="8" type="subTitle"/>
          </p:nvPr>
        </p:nvSpPr>
        <p:spPr>
          <a:xfrm>
            <a:off x="4845475" y="2098390"/>
            <a:ext cx="3382500" cy="237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03" name="Google Shape;103;p19"/>
          <p:cNvSpPr txBox="1"/>
          <p:nvPr>
            <p:ph idx="9" type="body"/>
          </p:nvPr>
        </p:nvSpPr>
        <p:spPr>
          <a:xfrm>
            <a:off x="356100" y="3243900"/>
            <a:ext cx="2798700" cy="1334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04" name="Google Shape;104;p19"/>
          <p:cNvSpPr txBox="1"/>
          <p:nvPr>
            <p:ph idx="12" type="sldNum"/>
          </p:nvPr>
        </p:nvSpPr>
        <p:spPr>
          <a:xfrm>
            <a:off x="87634" y="46505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- Horizontal - Dark">
  <p:cSld name="BLANK_1_1_1_1_1_1_1_1_1_1_1_1_1_1_2_1"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8" name="Google Shape;108;p20"/>
          <p:cNvSpPr txBox="1"/>
          <p:nvPr>
            <p:ph idx="2" type="body"/>
          </p:nvPr>
        </p:nvSpPr>
        <p:spPr>
          <a:xfrm>
            <a:off x="4845475" y="1361028"/>
            <a:ext cx="3382500" cy="431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9pPr>
          </a:lstStyle>
          <a:p/>
        </p:txBody>
      </p:sp>
      <p:sp>
        <p:nvSpPr>
          <p:cNvPr id="109" name="Google Shape;109;p20"/>
          <p:cNvSpPr txBox="1"/>
          <p:nvPr>
            <p:ph idx="3" type="subTitle"/>
          </p:nvPr>
        </p:nvSpPr>
        <p:spPr>
          <a:xfrm>
            <a:off x="4845475" y="1028377"/>
            <a:ext cx="3382500" cy="237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10" name="Google Shape;110;p20"/>
          <p:cNvSpPr txBox="1"/>
          <p:nvPr>
            <p:ph idx="4" type="body"/>
          </p:nvPr>
        </p:nvSpPr>
        <p:spPr>
          <a:xfrm>
            <a:off x="4845475" y="2595865"/>
            <a:ext cx="3382500" cy="431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1" name="Google Shape;111;p20"/>
          <p:cNvSpPr txBox="1"/>
          <p:nvPr>
            <p:ph idx="5" type="subTitle"/>
          </p:nvPr>
        </p:nvSpPr>
        <p:spPr>
          <a:xfrm>
            <a:off x="4845475" y="2263215"/>
            <a:ext cx="3382500" cy="237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12" name="Google Shape;112;p20"/>
          <p:cNvSpPr txBox="1"/>
          <p:nvPr>
            <p:ph idx="6" type="body"/>
          </p:nvPr>
        </p:nvSpPr>
        <p:spPr>
          <a:xfrm>
            <a:off x="4845475" y="3870078"/>
            <a:ext cx="3382500" cy="431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M Sans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■"/>
              <a:defRPr sz="1000"/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●"/>
              <a:defRPr sz="1000"/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○"/>
              <a:defRPr sz="1000"/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■"/>
              <a:defRPr sz="1000"/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●"/>
              <a:defRPr sz="1000"/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○"/>
              <a:defRPr sz="1000"/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DM Sans"/>
              <a:buChar char="■"/>
              <a:defRPr sz="1000"/>
            </a:lvl9pPr>
          </a:lstStyle>
          <a:p/>
        </p:txBody>
      </p:sp>
      <p:sp>
        <p:nvSpPr>
          <p:cNvPr id="113" name="Google Shape;113;p20"/>
          <p:cNvSpPr txBox="1"/>
          <p:nvPr>
            <p:ph idx="7" type="subTitle"/>
          </p:nvPr>
        </p:nvSpPr>
        <p:spPr>
          <a:xfrm>
            <a:off x="4845475" y="3537427"/>
            <a:ext cx="3382500" cy="237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14" name="Google Shape;114;p20"/>
          <p:cNvSpPr txBox="1"/>
          <p:nvPr>
            <p:ph type="title"/>
          </p:nvPr>
        </p:nvSpPr>
        <p:spPr>
          <a:xfrm>
            <a:off x="361975" y="988555"/>
            <a:ext cx="38601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5" name="Google Shape;115;p20"/>
          <p:cNvSpPr txBox="1"/>
          <p:nvPr>
            <p:ph idx="8" type="subTitle"/>
          </p:nvPr>
        </p:nvSpPr>
        <p:spPr>
          <a:xfrm>
            <a:off x="361975" y="732775"/>
            <a:ext cx="3860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6" name="Google Shape;116;p20"/>
          <p:cNvSpPr txBox="1"/>
          <p:nvPr>
            <p:ph idx="9" type="sldNum"/>
          </p:nvPr>
        </p:nvSpPr>
        <p:spPr>
          <a:xfrm>
            <a:off x="87634" y="46505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four big ideas">
  <p:cSld name="BLANK_1_1_1_1_1_1_1_1_1_1_1_1_1_1_1"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2610420" y="2943375"/>
            <a:ext cx="1645800" cy="16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9pPr>
          </a:lstStyle>
          <a:p/>
        </p:txBody>
      </p:sp>
      <p:sp>
        <p:nvSpPr>
          <p:cNvPr id="119" name="Google Shape;119;p21"/>
          <p:cNvSpPr txBox="1"/>
          <p:nvPr>
            <p:ph idx="2" type="subTitle"/>
          </p:nvPr>
        </p:nvSpPr>
        <p:spPr>
          <a:xfrm>
            <a:off x="2610418" y="2169054"/>
            <a:ext cx="16458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20" name="Google Shape;120;p21"/>
          <p:cNvSpPr txBox="1"/>
          <p:nvPr>
            <p:ph idx="3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1" name="Google Shape;121;p21"/>
          <p:cNvSpPr txBox="1"/>
          <p:nvPr>
            <p:ph idx="4" type="body"/>
          </p:nvPr>
        </p:nvSpPr>
        <p:spPr>
          <a:xfrm>
            <a:off x="4889772" y="2943375"/>
            <a:ext cx="1645800" cy="16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2" name="Google Shape;122;p21"/>
          <p:cNvSpPr txBox="1"/>
          <p:nvPr>
            <p:ph idx="5" type="subTitle"/>
          </p:nvPr>
        </p:nvSpPr>
        <p:spPr>
          <a:xfrm>
            <a:off x="4889774" y="2169054"/>
            <a:ext cx="16458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23" name="Google Shape;123;p21"/>
          <p:cNvSpPr txBox="1"/>
          <p:nvPr>
            <p:ph idx="6" type="body"/>
          </p:nvPr>
        </p:nvSpPr>
        <p:spPr>
          <a:xfrm>
            <a:off x="7130875" y="2943375"/>
            <a:ext cx="1645800" cy="16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9pPr>
          </a:lstStyle>
          <a:p/>
        </p:txBody>
      </p:sp>
      <p:sp>
        <p:nvSpPr>
          <p:cNvPr id="124" name="Google Shape;124;p21"/>
          <p:cNvSpPr txBox="1"/>
          <p:nvPr>
            <p:ph idx="7" type="subTitle"/>
          </p:nvPr>
        </p:nvSpPr>
        <p:spPr>
          <a:xfrm>
            <a:off x="7130874" y="2169054"/>
            <a:ext cx="16458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25" name="Google Shape;125;p21"/>
          <p:cNvSpPr txBox="1"/>
          <p:nvPr>
            <p:ph idx="8" type="body"/>
          </p:nvPr>
        </p:nvSpPr>
        <p:spPr>
          <a:xfrm>
            <a:off x="360525" y="2943375"/>
            <a:ext cx="1645800" cy="16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6" name="Google Shape;126;p21"/>
          <p:cNvSpPr txBox="1"/>
          <p:nvPr>
            <p:ph idx="9" type="subTitle"/>
          </p:nvPr>
        </p:nvSpPr>
        <p:spPr>
          <a:xfrm>
            <a:off x="360533" y="2169054"/>
            <a:ext cx="16458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27" name="Google Shape;127;p21"/>
          <p:cNvSpPr txBox="1"/>
          <p:nvPr>
            <p:ph idx="13" type="subTitle"/>
          </p:nvPr>
        </p:nvSpPr>
        <p:spPr>
          <a:xfrm>
            <a:off x="2490450" y="732775"/>
            <a:ext cx="4163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28" name="Google Shape;128;p21"/>
          <p:cNvSpPr txBox="1"/>
          <p:nvPr>
            <p:ph type="title"/>
          </p:nvPr>
        </p:nvSpPr>
        <p:spPr>
          <a:xfrm>
            <a:off x="1938175" y="988550"/>
            <a:ext cx="52677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9" name="Google Shape;129;p21"/>
          <p:cNvSpPr txBox="1"/>
          <p:nvPr>
            <p:ph idx="12" type="sldNum"/>
          </p:nvPr>
        </p:nvSpPr>
        <p:spPr>
          <a:xfrm>
            <a:off x="87634" y="46505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ve big ideas">
  <p:cSld name="BLANK_1_1_1_1_1_1_1_1_1_1_1_1_1_1_1_3">
    <p:bg>
      <p:bgPr>
        <a:solidFill>
          <a:schemeClr val="accent2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2" type="body"/>
          </p:nvPr>
        </p:nvSpPr>
        <p:spPr>
          <a:xfrm>
            <a:off x="361975" y="3231275"/>
            <a:ext cx="1457400" cy="107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3" type="subTitle"/>
          </p:nvPr>
        </p:nvSpPr>
        <p:spPr>
          <a:xfrm>
            <a:off x="361975" y="2556804"/>
            <a:ext cx="14574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34" name="Google Shape;134;p22"/>
          <p:cNvSpPr txBox="1"/>
          <p:nvPr>
            <p:ph idx="4" type="subTitle"/>
          </p:nvPr>
        </p:nvSpPr>
        <p:spPr>
          <a:xfrm>
            <a:off x="2490450" y="732775"/>
            <a:ext cx="4163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1938175" y="988550"/>
            <a:ext cx="52677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136" name="Google Shape;136;p22"/>
          <p:cNvSpPr txBox="1"/>
          <p:nvPr>
            <p:ph idx="5" type="subTitle"/>
          </p:nvPr>
        </p:nvSpPr>
        <p:spPr>
          <a:xfrm>
            <a:off x="7319275" y="2556804"/>
            <a:ext cx="14574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37" name="Google Shape;137;p22"/>
          <p:cNvSpPr txBox="1"/>
          <p:nvPr>
            <p:ph idx="6" type="body"/>
          </p:nvPr>
        </p:nvSpPr>
        <p:spPr>
          <a:xfrm>
            <a:off x="2101300" y="3231275"/>
            <a:ext cx="1457400" cy="107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38" name="Google Shape;138;p22"/>
          <p:cNvSpPr txBox="1"/>
          <p:nvPr>
            <p:ph idx="7" type="body"/>
          </p:nvPr>
        </p:nvSpPr>
        <p:spPr>
          <a:xfrm>
            <a:off x="3840625" y="3231275"/>
            <a:ext cx="1457400" cy="107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39" name="Google Shape;139;p22"/>
          <p:cNvSpPr txBox="1"/>
          <p:nvPr>
            <p:ph idx="8" type="body"/>
          </p:nvPr>
        </p:nvSpPr>
        <p:spPr>
          <a:xfrm>
            <a:off x="5579950" y="3231275"/>
            <a:ext cx="1457400" cy="107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40" name="Google Shape;140;p22"/>
          <p:cNvSpPr txBox="1"/>
          <p:nvPr>
            <p:ph idx="9" type="subTitle"/>
          </p:nvPr>
        </p:nvSpPr>
        <p:spPr>
          <a:xfrm>
            <a:off x="2101300" y="2556804"/>
            <a:ext cx="14574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41" name="Google Shape;141;p22"/>
          <p:cNvSpPr txBox="1"/>
          <p:nvPr>
            <p:ph idx="13" type="subTitle"/>
          </p:nvPr>
        </p:nvSpPr>
        <p:spPr>
          <a:xfrm>
            <a:off x="3840625" y="2556804"/>
            <a:ext cx="14574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42" name="Google Shape;142;p22"/>
          <p:cNvSpPr txBox="1"/>
          <p:nvPr>
            <p:ph idx="14" type="subTitle"/>
          </p:nvPr>
        </p:nvSpPr>
        <p:spPr>
          <a:xfrm>
            <a:off x="5579950" y="2556804"/>
            <a:ext cx="14574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43" name="Google Shape;143;p22"/>
          <p:cNvSpPr txBox="1"/>
          <p:nvPr>
            <p:ph idx="15" type="body"/>
          </p:nvPr>
        </p:nvSpPr>
        <p:spPr>
          <a:xfrm>
            <a:off x="7319275" y="3231275"/>
            <a:ext cx="1457400" cy="107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44" name="Google Shape;144;p22"/>
          <p:cNvSpPr txBox="1"/>
          <p:nvPr>
            <p:ph idx="12" type="sldNum"/>
          </p:nvPr>
        </p:nvSpPr>
        <p:spPr>
          <a:xfrm>
            <a:off x="87634" y="46505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 - Alt 1">
  <p:cSld name="BLANK_1_1_1_1_1_1_1_1_1_1_1_1_1_1_1_2"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23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8" name="Google Shape;148;p23"/>
          <p:cNvSpPr txBox="1"/>
          <p:nvPr>
            <p:ph idx="2" type="body"/>
          </p:nvPr>
        </p:nvSpPr>
        <p:spPr>
          <a:xfrm>
            <a:off x="7130875" y="3628800"/>
            <a:ext cx="1645800" cy="68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49" name="Google Shape;149;p23"/>
          <p:cNvSpPr txBox="1"/>
          <p:nvPr>
            <p:ph idx="3" type="subTitle"/>
          </p:nvPr>
        </p:nvSpPr>
        <p:spPr>
          <a:xfrm>
            <a:off x="7130875" y="2586820"/>
            <a:ext cx="1645800" cy="152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ewsreader SemiBold"/>
              <a:buNone/>
              <a:defRPr sz="1100">
                <a:solidFill>
                  <a:schemeClr val="dk1"/>
                </a:solidFill>
                <a:latin typeface="Newsreader SemiBold"/>
                <a:ea typeface="Newsreader SemiBold"/>
                <a:cs typeface="Newsreader SemiBold"/>
                <a:sym typeface="Newsread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50" name="Google Shape;150;p23"/>
          <p:cNvSpPr txBox="1"/>
          <p:nvPr>
            <p:ph idx="4" type="subTitle"/>
          </p:nvPr>
        </p:nvSpPr>
        <p:spPr>
          <a:xfrm>
            <a:off x="7130875" y="2791120"/>
            <a:ext cx="1645800" cy="15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51" name="Google Shape;151;p23"/>
          <p:cNvSpPr txBox="1"/>
          <p:nvPr>
            <p:ph idx="5" type="body"/>
          </p:nvPr>
        </p:nvSpPr>
        <p:spPr>
          <a:xfrm>
            <a:off x="4892138" y="3628800"/>
            <a:ext cx="1645800" cy="68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52" name="Google Shape;152;p23"/>
          <p:cNvSpPr txBox="1"/>
          <p:nvPr>
            <p:ph idx="6" type="subTitle"/>
          </p:nvPr>
        </p:nvSpPr>
        <p:spPr>
          <a:xfrm>
            <a:off x="4892138" y="2586820"/>
            <a:ext cx="1645800" cy="152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ewsreader SemiBold"/>
              <a:buNone/>
              <a:defRPr sz="1100">
                <a:solidFill>
                  <a:schemeClr val="dk1"/>
                </a:solidFill>
                <a:latin typeface="Newsreader SemiBold"/>
                <a:ea typeface="Newsreader SemiBold"/>
                <a:cs typeface="Newsreader SemiBold"/>
                <a:sym typeface="Newsread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53" name="Google Shape;153;p23"/>
          <p:cNvSpPr txBox="1"/>
          <p:nvPr>
            <p:ph idx="7" type="subTitle"/>
          </p:nvPr>
        </p:nvSpPr>
        <p:spPr>
          <a:xfrm>
            <a:off x="4892138" y="2791120"/>
            <a:ext cx="1645800" cy="15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54" name="Google Shape;154;p23"/>
          <p:cNvSpPr txBox="1"/>
          <p:nvPr>
            <p:ph idx="8" type="body"/>
          </p:nvPr>
        </p:nvSpPr>
        <p:spPr>
          <a:xfrm>
            <a:off x="2607050" y="3628800"/>
            <a:ext cx="1645800" cy="68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55" name="Google Shape;155;p23"/>
          <p:cNvSpPr txBox="1"/>
          <p:nvPr>
            <p:ph idx="9" type="subTitle"/>
          </p:nvPr>
        </p:nvSpPr>
        <p:spPr>
          <a:xfrm>
            <a:off x="2607050" y="2586820"/>
            <a:ext cx="1645800" cy="152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ewsreader SemiBold"/>
              <a:buNone/>
              <a:defRPr sz="1100">
                <a:solidFill>
                  <a:schemeClr val="dk1"/>
                </a:solidFill>
                <a:latin typeface="Newsreader SemiBold"/>
                <a:ea typeface="Newsreader SemiBold"/>
                <a:cs typeface="Newsreader SemiBold"/>
                <a:sym typeface="Newsread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56" name="Google Shape;156;p23"/>
          <p:cNvSpPr txBox="1"/>
          <p:nvPr>
            <p:ph idx="13" type="subTitle"/>
          </p:nvPr>
        </p:nvSpPr>
        <p:spPr>
          <a:xfrm>
            <a:off x="2607050" y="2791120"/>
            <a:ext cx="1645800" cy="15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57" name="Google Shape;157;p23"/>
          <p:cNvSpPr txBox="1"/>
          <p:nvPr>
            <p:ph idx="14" type="body"/>
          </p:nvPr>
        </p:nvSpPr>
        <p:spPr>
          <a:xfrm>
            <a:off x="361975" y="3628800"/>
            <a:ext cx="1645800" cy="68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58" name="Google Shape;158;p23"/>
          <p:cNvSpPr txBox="1"/>
          <p:nvPr>
            <p:ph idx="15" type="subTitle"/>
          </p:nvPr>
        </p:nvSpPr>
        <p:spPr>
          <a:xfrm>
            <a:off x="361975" y="2586820"/>
            <a:ext cx="1645800" cy="152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ewsreader SemiBold"/>
              <a:buNone/>
              <a:defRPr sz="1100">
                <a:solidFill>
                  <a:schemeClr val="dk1"/>
                </a:solidFill>
                <a:latin typeface="Newsreader SemiBold"/>
                <a:ea typeface="Newsreader SemiBold"/>
                <a:cs typeface="Newsreader SemiBold"/>
                <a:sym typeface="Newsread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59" name="Google Shape;159;p23"/>
          <p:cNvSpPr txBox="1"/>
          <p:nvPr>
            <p:ph idx="16" type="subTitle"/>
          </p:nvPr>
        </p:nvSpPr>
        <p:spPr>
          <a:xfrm>
            <a:off x="361975" y="2791120"/>
            <a:ext cx="1645800" cy="15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60" name="Google Shape;160;p23"/>
          <p:cNvSpPr txBox="1"/>
          <p:nvPr>
            <p:ph idx="17" type="subTitle"/>
          </p:nvPr>
        </p:nvSpPr>
        <p:spPr>
          <a:xfrm>
            <a:off x="2490450" y="732775"/>
            <a:ext cx="4163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61" name="Google Shape;161;p23"/>
          <p:cNvSpPr txBox="1"/>
          <p:nvPr>
            <p:ph type="title"/>
          </p:nvPr>
        </p:nvSpPr>
        <p:spPr>
          <a:xfrm>
            <a:off x="1406600" y="988557"/>
            <a:ext cx="63309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CUSTOM_7_1_1_1_1_1_1_1_1_1_1_1_1_1_1_1_1"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/>
          <p:nvPr>
            <p:ph idx="2" type="pic"/>
          </p:nvPr>
        </p:nvSpPr>
        <p:spPr>
          <a:xfrm>
            <a:off x="4587725" y="-8750"/>
            <a:ext cx="4572000" cy="5152200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Google Shape;164;p24"/>
          <p:cNvSpPr txBox="1"/>
          <p:nvPr>
            <p:ph type="title"/>
          </p:nvPr>
        </p:nvSpPr>
        <p:spPr>
          <a:xfrm>
            <a:off x="361975" y="923525"/>
            <a:ext cx="38601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5" name="Google Shape;165;p24"/>
          <p:cNvSpPr txBox="1"/>
          <p:nvPr>
            <p:ph idx="1" type="subTitle"/>
          </p:nvPr>
        </p:nvSpPr>
        <p:spPr>
          <a:xfrm>
            <a:off x="361975" y="255533"/>
            <a:ext cx="3860100" cy="3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wsreader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wsreader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wsreader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wsreader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wsreader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wsreader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wsreader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wsreader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6" name="Google Shape;166;p24"/>
          <p:cNvSpPr txBox="1"/>
          <p:nvPr>
            <p:ph idx="3" type="body"/>
          </p:nvPr>
        </p:nvSpPr>
        <p:spPr>
          <a:xfrm>
            <a:off x="547575" y="3337797"/>
            <a:ext cx="3492600" cy="132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 algn="ctr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67" name="Google Shape;167;p24"/>
          <p:cNvSpPr txBox="1"/>
          <p:nvPr>
            <p:ph idx="12" type="sldNum"/>
          </p:nvPr>
        </p:nvSpPr>
        <p:spPr>
          <a:xfrm>
            <a:off x="87634" y="46505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and Four steps">
  <p:cSld name="CUSTOM_7_1_1_1_1_1_1_1_1_1_1_1_1_1_1_1_1_1_2"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25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1" name="Google Shape;171;p25"/>
          <p:cNvSpPr/>
          <p:nvPr/>
        </p:nvSpPr>
        <p:spPr>
          <a:xfrm>
            <a:off x="50" y="2785800"/>
            <a:ext cx="2294400" cy="23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2" name="Google Shape;172;p25"/>
          <p:cNvSpPr/>
          <p:nvPr/>
        </p:nvSpPr>
        <p:spPr>
          <a:xfrm>
            <a:off x="2286125" y="2068875"/>
            <a:ext cx="2294400" cy="3074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3" name="Google Shape;173;p25"/>
          <p:cNvSpPr/>
          <p:nvPr/>
        </p:nvSpPr>
        <p:spPr>
          <a:xfrm>
            <a:off x="4565475" y="1495326"/>
            <a:ext cx="2294400" cy="364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4" name="Google Shape;174;p25"/>
          <p:cNvSpPr/>
          <p:nvPr/>
        </p:nvSpPr>
        <p:spPr>
          <a:xfrm>
            <a:off x="6849550" y="732775"/>
            <a:ext cx="2294400" cy="4410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5" name="Google Shape;175;p25"/>
          <p:cNvSpPr txBox="1"/>
          <p:nvPr/>
        </p:nvSpPr>
        <p:spPr>
          <a:xfrm>
            <a:off x="375350" y="4481351"/>
            <a:ext cx="6759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Newsreader"/>
                <a:ea typeface="Newsreader"/>
                <a:cs typeface="Newsreader"/>
                <a:sym typeface="Newsreader"/>
              </a:rPr>
              <a:t>01</a:t>
            </a:r>
            <a:endParaRPr sz="3000">
              <a:solidFill>
                <a:schemeClr val="lt1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176" name="Google Shape;176;p25"/>
          <p:cNvSpPr txBox="1"/>
          <p:nvPr/>
        </p:nvSpPr>
        <p:spPr>
          <a:xfrm>
            <a:off x="2665113" y="4481351"/>
            <a:ext cx="6759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rPr>
              <a:t>02</a:t>
            </a:r>
            <a:endParaRPr sz="3000">
              <a:solidFill>
                <a:schemeClr val="dk1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177" name="Google Shape;177;p25"/>
          <p:cNvSpPr txBox="1"/>
          <p:nvPr/>
        </p:nvSpPr>
        <p:spPr>
          <a:xfrm>
            <a:off x="4937688" y="4481351"/>
            <a:ext cx="6759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Newsreader"/>
                <a:ea typeface="Newsreader"/>
                <a:cs typeface="Newsreader"/>
                <a:sym typeface="Newsreader"/>
              </a:rPr>
              <a:t>03</a:t>
            </a:r>
            <a:endParaRPr sz="3000">
              <a:solidFill>
                <a:schemeClr val="lt1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178" name="Google Shape;178;p25"/>
          <p:cNvSpPr txBox="1"/>
          <p:nvPr/>
        </p:nvSpPr>
        <p:spPr>
          <a:xfrm>
            <a:off x="7230513" y="4481351"/>
            <a:ext cx="6759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Newsreader"/>
                <a:ea typeface="Newsreader"/>
                <a:cs typeface="Newsreader"/>
                <a:sym typeface="Newsreader"/>
              </a:rPr>
              <a:t>04</a:t>
            </a:r>
            <a:endParaRPr sz="3000">
              <a:solidFill>
                <a:schemeClr val="lt1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179" name="Google Shape;179;p25"/>
          <p:cNvSpPr txBox="1"/>
          <p:nvPr>
            <p:ph type="title"/>
          </p:nvPr>
        </p:nvSpPr>
        <p:spPr>
          <a:xfrm>
            <a:off x="361975" y="988782"/>
            <a:ext cx="3231600" cy="76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 sz="2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 sz="22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 sz="22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 sz="22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 sz="22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 sz="22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 sz="22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 sz="22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 sz="22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9pPr>
          </a:lstStyle>
          <a:p/>
        </p:txBody>
      </p:sp>
      <p:sp>
        <p:nvSpPr>
          <p:cNvPr id="180" name="Google Shape;180;p25"/>
          <p:cNvSpPr txBox="1"/>
          <p:nvPr>
            <p:ph idx="2" type="subTitle"/>
          </p:nvPr>
        </p:nvSpPr>
        <p:spPr>
          <a:xfrm>
            <a:off x="382691" y="3129231"/>
            <a:ext cx="1257300" cy="15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5"/>
          <p:cNvSpPr txBox="1"/>
          <p:nvPr>
            <p:ph idx="3" type="subTitle"/>
          </p:nvPr>
        </p:nvSpPr>
        <p:spPr>
          <a:xfrm>
            <a:off x="377048" y="3344302"/>
            <a:ext cx="1689600" cy="96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82" name="Google Shape;182;p25"/>
          <p:cNvSpPr txBox="1"/>
          <p:nvPr>
            <p:ph idx="4" type="subTitle"/>
          </p:nvPr>
        </p:nvSpPr>
        <p:spPr>
          <a:xfrm>
            <a:off x="2671462" y="2450249"/>
            <a:ext cx="1257300" cy="15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SemiBold"/>
              <a:buNone/>
              <a:defRPr sz="1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3" name="Google Shape;183;p25"/>
          <p:cNvSpPr txBox="1"/>
          <p:nvPr>
            <p:ph idx="5" type="subTitle"/>
          </p:nvPr>
        </p:nvSpPr>
        <p:spPr>
          <a:xfrm>
            <a:off x="2665825" y="2665171"/>
            <a:ext cx="1689600" cy="14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84" name="Google Shape;184;p25"/>
          <p:cNvSpPr txBox="1"/>
          <p:nvPr>
            <p:ph idx="6" type="subTitle"/>
          </p:nvPr>
        </p:nvSpPr>
        <p:spPr>
          <a:xfrm>
            <a:off x="4943337" y="1884672"/>
            <a:ext cx="1257300" cy="15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25"/>
          <p:cNvSpPr txBox="1"/>
          <p:nvPr>
            <p:ph idx="7" type="subTitle"/>
          </p:nvPr>
        </p:nvSpPr>
        <p:spPr>
          <a:xfrm>
            <a:off x="4937700" y="2099593"/>
            <a:ext cx="1689600" cy="162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86" name="Google Shape;186;p25"/>
          <p:cNvSpPr txBox="1"/>
          <p:nvPr>
            <p:ph idx="8" type="subTitle"/>
          </p:nvPr>
        </p:nvSpPr>
        <p:spPr>
          <a:xfrm>
            <a:off x="7238787" y="1057472"/>
            <a:ext cx="1257300" cy="15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25"/>
          <p:cNvSpPr txBox="1"/>
          <p:nvPr>
            <p:ph idx="9" type="subTitle"/>
          </p:nvPr>
        </p:nvSpPr>
        <p:spPr>
          <a:xfrm>
            <a:off x="7233150" y="1272358"/>
            <a:ext cx="1689600" cy="219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Light">
  <p:cSld name="CUSTOM_7_1_1_1_1_1_1_1_1_1_1_1_1_1_1_1_1_1_1_1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0" name="Google Shape;190;p26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26"/>
          <p:cNvSpPr txBox="1"/>
          <p:nvPr>
            <p:ph type="title"/>
          </p:nvPr>
        </p:nvSpPr>
        <p:spPr>
          <a:xfrm>
            <a:off x="1453650" y="1325938"/>
            <a:ext cx="6236700" cy="20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/>
        </p:txBody>
      </p:sp>
      <p:sp>
        <p:nvSpPr>
          <p:cNvPr id="192" name="Google Shape;192;p26"/>
          <p:cNvSpPr/>
          <p:nvPr>
            <p:ph idx="2" type="pic"/>
          </p:nvPr>
        </p:nvSpPr>
        <p:spPr>
          <a:xfrm>
            <a:off x="1442350" y="3492500"/>
            <a:ext cx="408900" cy="408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3" name="Google Shape;193;p26"/>
          <p:cNvSpPr txBox="1"/>
          <p:nvPr>
            <p:ph idx="3" type="subTitle"/>
          </p:nvPr>
        </p:nvSpPr>
        <p:spPr>
          <a:xfrm>
            <a:off x="1957375" y="3536000"/>
            <a:ext cx="2661600" cy="18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194" name="Google Shape;194;p26"/>
          <p:cNvSpPr txBox="1"/>
          <p:nvPr>
            <p:ph idx="4" type="subTitle"/>
          </p:nvPr>
        </p:nvSpPr>
        <p:spPr>
          <a:xfrm>
            <a:off x="1957375" y="3678443"/>
            <a:ext cx="2661600" cy="18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Dark">
  <p:cSld name="CUSTOM_7_1_1_1_1_1_1_1_1_1_1_1_1_1_1_1_1_1_1_1_1">
    <p:bg>
      <p:bgPr>
        <a:solidFill>
          <a:schemeClr val="lt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27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8" name="Google Shape;198;p27"/>
          <p:cNvSpPr txBox="1"/>
          <p:nvPr>
            <p:ph type="title"/>
          </p:nvPr>
        </p:nvSpPr>
        <p:spPr>
          <a:xfrm>
            <a:off x="1453650" y="1325938"/>
            <a:ext cx="6236700" cy="20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9" name="Google Shape;199;p27"/>
          <p:cNvSpPr/>
          <p:nvPr>
            <p:ph idx="2" type="pic"/>
          </p:nvPr>
        </p:nvSpPr>
        <p:spPr>
          <a:xfrm>
            <a:off x="1442350" y="3492500"/>
            <a:ext cx="408900" cy="408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0" name="Google Shape;200;p27"/>
          <p:cNvSpPr txBox="1"/>
          <p:nvPr>
            <p:ph idx="3" type="subTitle"/>
          </p:nvPr>
        </p:nvSpPr>
        <p:spPr>
          <a:xfrm>
            <a:off x="1957375" y="3536000"/>
            <a:ext cx="2661600" cy="18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SemiBold"/>
              <a:buNone/>
              <a:defRPr sz="1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SemiBold"/>
              <a:buNone/>
              <a:defRPr sz="1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SemiBold"/>
              <a:buNone/>
              <a:defRPr sz="1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SemiBold"/>
              <a:buNone/>
              <a:defRPr sz="1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SemiBold"/>
              <a:buNone/>
              <a:defRPr sz="1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SemiBold"/>
              <a:buNone/>
              <a:defRPr sz="1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SemiBold"/>
              <a:buNone/>
              <a:defRPr sz="1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SemiBold"/>
              <a:buNone/>
              <a:defRPr sz="1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SemiBold"/>
              <a:buNone/>
              <a:defRPr sz="1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201" name="Google Shape;201;p27"/>
          <p:cNvSpPr txBox="1"/>
          <p:nvPr>
            <p:ph idx="4" type="subTitle"/>
          </p:nvPr>
        </p:nvSpPr>
        <p:spPr>
          <a:xfrm>
            <a:off x="1957375" y="3678443"/>
            <a:ext cx="2661600" cy="18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ve modules">
  <p:cSld name="CUSTOM"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4" name="Google Shape;204;p28"/>
          <p:cNvSpPr txBox="1"/>
          <p:nvPr>
            <p:ph type="title"/>
          </p:nvPr>
        </p:nvSpPr>
        <p:spPr>
          <a:xfrm>
            <a:off x="361975" y="988555"/>
            <a:ext cx="38601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5" name="Google Shape;205;p28"/>
          <p:cNvSpPr txBox="1"/>
          <p:nvPr>
            <p:ph idx="2" type="subTitle"/>
          </p:nvPr>
        </p:nvSpPr>
        <p:spPr>
          <a:xfrm>
            <a:off x="361975" y="732775"/>
            <a:ext cx="3860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6" name="Google Shape;206;p28"/>
          <p:cNvSpPr txBox="1"/>
          <p:nvPr>
            <p:ph idx="3" type="body"/>
          </p:nvPr>
        </p:nvSpPr>
        <p:spPr>
          <a:xfrm>
            <a:off x="361975" y="3256513"/>
            <a:ext cx="3860100" cy="1327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207" name="Google Shape;207;p28"/>
          <p:cNvSpPr txBox="1"/>
          <p:nvPr>
            <p:ph idx="4" type="title"/>
          </p:nvPr>
        </p:nvSpPr>
        <p:spPr>
          <a:xfrm>
            <a:off x="4800825" y="258072"/>
            <a:ext cx="17622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208" name="Google Shape;208;p28"/>
          <p:cNvSpPr txBox="1"/>
          <p:nvPr>
            <p:ph idx="5" type="title"/>
          </p:nvPr>
        </p:nvSpPr>
        <p:spPr>
          <a:xfrm>
            <a:off x="7094925" y="258072"/>
            <a:ext cx="17622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9" name="Google Shape;209;p28"/>
          <p:cNvSpPr txBox="1"/>
          <p:nvPr>
            <p:ph idx="6" type="title"/>
          </p:nvPr>
        </p:nvSpPr>
        <p:spPr>
          <a:xfrm>
            <a:off x="4800825" y="1698225"/>
            <a:ext cx="17622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0" name="Google Shape;210;p28"/>
          <p:cNvSpPr txBox="1"/>
          <p:nvPr>
            <p:ph idx="7" type="body"/>
          </p:nvPr>
        </p:nvSpPr>
        <p:spPr>
          <a:xfrm>
            <a:off x="4800825" y="4122308"/>
            <a:ext cx="39759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9pPr>
          </a:lstStyle>
          <a:p/>
        </p:txBody>
      </p:sp>
      <p:sp>
        <p:nvSpPr>
          <p:cNvPr id="211" name="Google Shape;211;p28"/>
          <p:cNvSpPr txBox="1"/>
          <p:nvPr>
            <p:ph idx="8" type="title"/>
          </p:nvPr>
        </p:nvSpPr>
        <p:spPr>
          <a:xfrm>
            <a:off x="4800825" y="3215225"/>
            <a:ext cx="3975900" cy="79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6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2" name="Google Shape;212;p28"/>
          <p:cNvSpPr txBox="1"/>
          <p:nvPr>
            <p:ph idx="9" type="body"/>
          </p:nvPr>
        </p:nvSpPr>
        <p:spPr>
          <a:xfrm>
            <a:off x="4800825" y="2268700"/>
            <a:ext cx="17622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3" name="Google Shape;213;p28"/>
          <p:cNvSpPr txBox="1"/>
          <p:nvPr>
            <p:ph idx="13" type="body"/>
          </p:nvPr>
        </p:nvSpPr>
        <p:spPr>
          <a:xfrm>
            <a:off x="7115650" y="2268700"/>
            <a:ext cx="17622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4" name="Google Shape;214;p28"/>
          <p:cNvSpPr txBox="1"/>
          <p:nvPr>
            <p:ph idx="14" type="body"/>
          </p:nvPr>
        </p:nvSpPr>
        <p:spPr>
          <a:xfrm>
            <a:off x="4800825" y="860100"/>
            <a:ext cx="17622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9pPr>
          </a:lstStyle>
          <a:p/>
        </p:txBody>
      </p:sp>
      <p:sp>
        <p:nvSpPr>
          <p:cNvPr id="215" name="Google Shape;215;p28"/>
          <p:cNvSpPr txBox="1"/>
          <p:nvPr>
            <p:ph idx="12" type="sldNum"/>
          </p:nvPr>
        </p:nvSpPr>
        <p:spPr>
          <a:xfrm>
            <a:off x="87634" y="46505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modules">
  <p:cSld name="CUSTOM_1"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8" name="Google Shape;218;p29"/>
          <p:cNvSpPr txBox="1"/>
          <p:nvPr>
            <p:ph type="title"/>
          </p:nvPr>
        </p:nvSpPr>
        <p:spPr>
          <a:xfrm>
            <a:off x="361975" y="988555"/>
            <a:ext cx="38601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9" name="Google Shape;219;p29"/>
          <p:cNvSpPr txBox="1"/>
          <p:nvPr>
            <p:ph idx="2" type="subTitle"/>
          </p:nvPr>
        </p:nvSpPr>
        <p:spPr>
          <a:xfrm>
            <a:off x="361975" y="732775"/>
            <a:ext cx="3860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0" name="Google Shape;220;p29"/>
          <p:cNvSpPr txBox="1"/>
          <p:nvPr>
            <p:ph idx="3" type="body"/>
          </p:nvPr>
        </p:nvSpPr>
        <p:spPr>
          <a:xfrm>
            <a:off x="4800825" y="3665600"/>
            <a:ext cx="3975900" cy="111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1" name="Google Shape;221;p29"/>
          <p:cNvSpPr txBox="1"/>
          <p:nvPr>
            <p:ph idx="4" type="subTitle"/>
          </p:nvPr>
        </p:nvSpPr>
        <p:spPr>
          <a:xfrm>
            <a:off x="4800825" y="3285232"/>
            <a:ext cx="39759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2" name="Google Shape;222;p29"/>
          <p:cNvSpPr txBox="1"/>
          <p:nvPr>
            <p:ph idx="5" type="body"/>
          </p:nvPr>
        </p:nvSpPr>
        <p:spPr>
          <a:xfrm>
            <a:off x="2611802" y="3665600"/>
            <a:ext cx="1627500" cy="111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M Sans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■"/>
              <a:defRPr sz="1000"/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●"/>
              <a:defRPr sz="1000"/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○"/>
              <a:defRPr sz="1000"/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■"/>
              <a:defRPr sz="1000"/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●"/>
              <a:defRPr sz="1000"/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○"/>
              <a:defRPr sz="1000"/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DM Sans"/>
              <a:buChar char="■"/>
              <a:defRPr sz="1000"/>
            </a:lvl9pPr>
          </a:lstStyle>
          <a:p/>
        </p:txBody>
      </p:sp>
      <p:sp>
        <p:nvSpPr>
          <p:cNvPr id="223" name="Google Shape;223;p29"/>
          <p:cNvSpPr txBox="1"/>
          <p:nvPr>
            <p:ph idx="6" type="subTitle"/>
          </p:nvPr>
        </p:nvSpPr>
        <p:spPr>
          <a:xfrm>
            <a:off x="2611802" y="3285232"/>
            <a:ext cx="16275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24" name="Google Shape;224;p29"/>
          <p:cNvSpPr txBox="1"/>
          <p:nvPr>
            <p:ph idx="7" type="body"/>
          </p:nvPr>
        </p:nvSpPr>
        <p:spPr>
          <a:xfrm>
            <a:off x="361977" y="3665600"/>
            <a:ext cx="1627500" cy="111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5" name="Google Shape;225;p29"/>
          <p:cNvSpPr txBox="1"/>
          <p:nvPr>
            <p:ph idx="8" type="subTitle"/>
          </p:nvPr>
        </p:nvSpPr>
        <p:spPr>
          <a:xfrm>
            <a:off x="361977" y="3285232"/>
            <a:ext cx="16275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6" name="Google Shape;226;p29"/>
          <p:cNvSpPr txBox="1"/>
          <p:nvPr>
            <p:ph idx="9" type="body"/>
          </p:nvPr>
        </p:nvSpPr>
        <p:spPr>
          <a:xfrm>
            <a:off x="4900725" y="1196103"/>
            <a:ext cx="1627500" cy="138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7" name="Google Shape;227;p29"/>
          <p:cNvSpPr txBox="1"/>
          <p:nvPr>
            <p:ph idx="13" type="subTitle"/>
          </p:nvPr>
        </p:nvSpPr>
        <p:spPr>
          <a:xfrm>
            <a:off x="4900725" y="706863"/>
            <a:ext cx="16275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8" name="Google Shape;228;p29"/>
          <p:cNvSpPr txBox="1"/>
          <p:nvPr>
            <p:ph idx="14" type="body"/>
          </p:nvPr>
        </p:nvSpPr>
        <p:spPr>
          <a:xfrm>
            <a:off x="7149175" y="1196103"/>
            <a:ext cx="1627500" cy="138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9pPr>
          </a:lstStyle>
          <a:p/>
        </p:txBody>
      </p:sp>
      <p:sp>
        <p:nvSpPr>
          <p:cNvPr id="229" name="Google Shape;229;p29"/>
          <p:cNvSpPr txBox="1"/>
          <p:nvPr>
            <p:ph idx="15" type="subTitle"/>
          </p:nvPr>
        </p:nvSpPr>
        <p:spPr>
          <a:xfrm>
            <a:off x="7149175" y="706863"/>
            <a:ext cx="16275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30" name="Google Shape;230;p29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modules">
  <p:cSld name="CUSTOM_1_1">
    <p:bg>
      <p:bgPr>
        <a:solidFill>
          <a:schemeClr val="lt1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3" name="Google Shape;233;p30"/>
          <p:cNvSpPr txBox="1"/>
          <p:nvPr>
            <p:ph idx="2" type="subTitle"/>
          </p:nvPr>
        </p:nvSpPr>
        <p:spPr>
          <a:xfrm>
            <a:off x="361975" y="732775"/>
            <a:ext cx="3860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4" name="Google Shape;234;p30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5" name="Google Shape;235;p30"/>
          <p:cNvSpPr txBox="1"/>
          <p:nvPr>
            <p:ph type="title"/>
          </p:nvPr>
        </p:nvSpPr>
        <p:spPr>
          <a:xfrm>
            <a:off x="5796575" y="2351325"/>
            <a:ext cx="9895200" cy="710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6" name="Google Shape;236;p30"/>
          <p:cNvSpPr txBox="1"/>
          <p:nvPr>
            <p:ph idx="3" type="title"/>
          </p:nvPr>
        </p:nvSpPr>
        <p:spPr>
          <a:xfrm>
            <a:off x="5796575" y="507450"/>
            <a:ext cx="9895200" cy="710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/>
            </a:lvl9pPr>
          </a:lstStyle>
          <a:p/>
        </p:txBody>
      </p:sp>
      <p:sp>
        <p:nvSpPr>
          <p:cNvPr id="237" name="Google Shape;237;p30"/>
          <p:cNvSpPr txBox="1"/>
          <p:nvPr>
            <p:ph idx="4" type="subTitle"/>
          </p:nvPr>
        </p:nvSpPr>
        <p:spPr>
          <a:xfrm>
            <a:off x="5712600" y="4290612"/>
            <a:ext cx="2613300" cy="543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"/>
              <a:buNone/>
              <a:defRPr sz="10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8" name="Google Shape;238;p30"/>
          <p:cNvSpPr txBox="1"/>
          <p:nvPr>
            <p:ph idx="5" type="subTitle"/>
          </p:nvPr>
        </p:nvSpPr>
        <p:spPr>
          <a:xfrm>
            <a:off x="5712600" y="3243901"/>
            <a:ext cx="2613300" cy="43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None/>
              <a:def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9" name="Google Shape;239;p30"/>
          <p:cNvSpPr txBox="1"/>
          <p:nvPr>
            <p:ph idx="6" type="subTitle"/>
          </p:nvPr>
        </p:nvSpPr>
        <p:spPr>
          <a:xfrm>
            <a:off x="5712600" y="1318375"/>
            <a:ext cx="2613300" cy="48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"/>
              <a:buNone/>
              <a:defRPr sz="10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modules">
  <p:cSld name="CUSTOM_1_1_1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31"/>
          <p:cNvSpPr txBox="1"/>
          <p:nvPr>
            <p:ph idx="2" type="subTitle"/>
          </p:nvPr>
        </p:nvSpPr>
        <p:spPr>
          <a:xfrm>
            <a:off x="361975" y="732775"/>
            <a:ext cx="3860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31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4" name="Google Shape;244;p31"/>
          <p:cNvSpPr txBox="1"/>
          <p:nvPr>
            <p:ph type="title"/>
          </p:nvPr>
        </p:nvSpPr>
        <p:spPr>
          <a:xfrm>
            <a:off x="361975" y="988557"/>
            <a:ext cx="50184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with image - Alt 1">
  <p:cSld name="CUSTOM_2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"/>
          <p:cNvSpPr/>
          <p:nvPr>
            <p:ph idx="2" type="pic"/>
          </p:nvPr>
        </p:nvSpPr>
        <p:spPr>
          <a:xfrm>
            <a:off x="6289075" y="1793300"/>
            <a:ext cx="2853300" cy="3350400"/>
          </a:xfrm>
          <a:prstGeom prst="rect">
            <a:avLst/>
          </a:prstGeom>
          <a:noFill/>
          <a:ln>
            <a:noFill/>
          </a:ln>
        </p:spPr>
      </p:sp>
      <p:sp>
        <p:nvSpPr>
          <p:cNvPr id="247" name="Google Shape;247;p32"/>
          <p:cNvSpPr/>
          <p:nvPr/>
        </p:nvSpPr>
        <p:spPr>
          <a:xfrm>
            <a:off x="6289085" y="0"/>
            <a:ext cx="2853300" cy="1793100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8" name="Google Shape;248;p32"/>
          <p:cNvSpPr txBox="1"/>
          <p:nvPr>
            <p:ph type="title"/>
          </p:nvPr>
        </p:nvSpPr>
        <p:spPr>
          <a:xfrm>
            <a:off x="361975" y="988550"/>
            <a:ext cx="5356800" cy="225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249" name="Google Shape;249;p32"/>
          <p:cNvSpPr txBox="1"/>
          <p:nvPr>
            <p:ph idx="1" type="body"/>
          </p:nvPr>
        </p:nvSpPr>
        <p:spPr>
          <a:xfrm>
            <a:off x="361975" y="3541582"/>
            <a:ext cx="3777000" cy="10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250" name="Google Shape;250;p32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1" name="Google Shape;251;p32"/>
          <p:cNvSpPr txBox="1"/>
          <p:nvPr>
            <p:ph idx="3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with image - Alt 2">
  <p:cSld name="CUSTOM_2_1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4" name="Google Shape;254;p33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33"/>
          <p:cNvSpPr txBox="1"/>
          <p:nvPr>
            <p:ph idx="2" type="body"/>
          </p:nvPr>
        </p:nvSpPr>
        <p:spPr>
          <a:xfrm>
            <a:off x="1957800" y="4195275"/>
            <a:ext cx="5228400" cy="39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 algn="ctr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256" name="Google Shape;256;p33"/>
          <p:cNvSpPr txBox="1"/>
          <p:nvPr>
            <p:ph idx="3" type="subTitle"/>
          </p:nvPr>
        </p:nvSpPr>
        <p:spPr>
          <a:xfrm>
            <a:off x="2490450" y="732775"/>
            <a:ext cx="4163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257" name="Google Shape;257;p33"/>
          <p:cNvSpPr txBox="1"/>
          <p:nvPr>
            <p:ph type="title"/>
          </p:nvPr>
        </p:nvSpPr>
        <p:spPr>
          <a:xfrm>
            <a:off x="719400" y="988550"/>
            <a:ext cx="77052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258" name="Google Shape;258;p33"/>
          <p:cNvSpPr/>
          <p:nvPr>
            <p:ph idx="4" type="pic"/>
          </p:nvPr>
        </p:nvSpPr>
        <p:spPr>
          <a:xfrm>
            <a:off x="3982589" y="2427948"/>
            <a:ext cx="1179600" cy="1417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with image - Alt 3">
  <p:cSld name="CUSTOM_2_1_2">
    <p:bg>
      <p:bgPr>
        <a:solidFill>
          <a:schemeClr val="accent1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1" name="Google Shape;261;p34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34"/>
          <p:cNvSpPr txBox="1"/>
          <p:nvPr>
            <p:ph idx="2" type="subTitle"/>
          </p:nvPr>
        </p:nvSpPr>
        <p:spPr>
          <a:xfrm>
            <a:off x="3154650" y="1051772"/>
            <a:ext cx="4163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"/>
              <a:buNone/>
              <a:defRPr sz="10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3" name="Google Shape;263;p34"/>
          <p:cNvSpPr txBox="1"/>
          <p:nvPr>
            <p:ph type="title"/>
          </p:nvPr>
        </p:nvSpPr>
        <p:spPr>
          <a:xfrm>
            <a:off x="3154650" y="1801500"/>
            <a:ext cx="5622000" cy="2832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9pPr>
          </a:lstStyle>
          <a:p/>
        </p:txBody>
      </p:sp>
      <p:sp>
        <p:nvSpPr>
          <p:cNvPr id="264" name="Google Shape;264;p34"/>
          <p:cNvSpPr/>
          <p:nvPr>
            <p:ph idx="3" type="pic"/>
          </p:nvPr>
        </p:nvSpPr>
        <p:spPr>
          <a:xfrm>
            <a:off x="361975" y="1066100"/>
            <a:ext cx="1967700" cy="1311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section header">
  <p:cSld name="CUSTOM_2_1_2_1_2">
    <p:bg>
      <p:bgPr>
        <a:solidFill>
          <a:schemeClr val="lt1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5"/>
          <p:cNvSpPr/>
          <p:nvPr>
            <p:ph idx="2" type="pic"/>
          </p:nvPr>
        </p:nvSpPr>
        <p:spPr>
          <a:xfrm>
            <a:off x="361975" y="781775"/>
            <a:ext cx="2872800" cy="3783300"/>
          </a:xfrm>
          <a:prstGeom prst="rect">
            <a:avLst/>
          </a:prstGeom>
          <a:noFill/>
          <a:ln>
            <a:noFill/>
          </a:ln>
        </p:spPr>
      </p:sp>
      <p:sp>
        <p:nvSpPr>
          <p:cNvPr id="267" name="Google Shape;267;p35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8" name="Google Shape;268;p35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9" name="Google Shape;269;p35"/>
          <p:cNvSpPr txBox="1"/>
          <p:nvPr>
            <p:ph idx="3" type="subTitle"/>
          </p:nvPr>
        </p:nvSpPr>
        <p:spPr>
          <a:xfrm>
            <a:off x="3657600" y="1051772"/>
            <a:ext cx="4163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None/>
              <a:def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0" name="Google Shape;270;p35"/>
          <p:cNvSpPr txBox="1"/>
          <p:nvPr>
            <p:ph type="title"/>
          </p:nvPr>
        </p:nvSpPr>
        <p:spPr>
          <a:xfrm>
            <a:off x="3657600" y="1555450"/>
            <a:ext cx="5622000" cy="175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1" name="Google Shape;271;p35"/>
          <p:cNvSpPr txBox="1"/>
          <p:nvPr>
            <p:ph idx="4" type="body"/>
          </p:nvPr>
        </p:nvSpPr>
        <p:spPr>
          <a:xfrm>
            <a:off x="3657600" y="3556575"/>
            <a:ext cx="3554400" cy="1029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with image - Alt 5">
  <p:cSld name="CUSTOM_2_1_2_1_1">
    <p:bg>
      <p:bgPr>
        <a:solidFill>
          <a:schemeClr val="accent2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 reflective glass facade of a skyscraper. " id="273" name="Google Shape;273;p36"/>
          <p:cNvPicPr preferRelativeResize="0"/>
          <p:nvPr/>
        </p:nvPicPr>
        <p:blipFill rotWithShape="1">
          <a:blip r:embed="rId2">
            <a:alphaModFix amt="14000"/>
          </a:blip>
          <a:srcRect b="15604" l="0" r="0" t="0"/>
          <a:stretch/>
        </p:blipFill>
        <p:spPr>
          <a:xfrm>
            <a:off x="0" y="-81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6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5" name="Google Shape;275;p36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36"/>
          <p:cNvSpPr txBox="1"/>
          <p:nvPr>
            <p:ph idx="2" type="body"/>
          </p:nvPr>
        </p:nvSpPr>
        <p:spPr>
          <a:xfrm>
            <a:off x="1957800" y="4195275"/>
            <a:ext cx="5228400" cy="39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1pPr>
            <a:lvl2pPr indent="-292100" lvl="1" marL="9144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2pPr>
            <a:lvl3pPr indent="-292100" lvl="2" marL="13716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3pPr>
            <a:lvl4pPr indent="-292100" lvl="3" marL="18288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4pPr>
            <a:lvl5pPr indent="-292100" lvl="4" marL="22860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5pPr>
            <a:lvl6pPr indent="-292100" lvl="5" marL="27432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6pPr>
            <a:lvl7pPr indent="-292100" lvl="6" marL="32004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7pPr>
            <a:lvl8pPr indent="-292100" lvl="7" marL="36576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8pPr>
            <a:lvl9pPr indent="-292100" lvl="8" marL="4114800" algn="ctr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9pPr>
          </a:lstStyle>
          <a:p/>
        </p:txBody>
      </p:sp>
      <p:sp>
        <p:nvSpPr>
          <p:cNvPr id="277" name="Google Shape;277;p36"/>
          <p:cNvSpPr txBox="1"/>
          <p:nvPr>
            <p:ph idx="3" type="subTitle"/>
          </p:nvPr>
        </p:nvSpPr>
        <p:spPr>
          <a:xfrm>
            <a:off x="2490450" y="732775"/>
            <a:ext cx="4163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278" name="Google Shape;278;p36"/>
          <p:cNvSpPr txBox="1"/>
          <p:nvPr>
            <p:ph type="title"/>
          </p:nvPr>
        </p:nvSpPr>
        <p:spPr>
          <a:xfrm>
            <a:off x="719400" y="988550"/>
            <a:ext cx="77052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279" name="Google Shape;279;p36"/>
          <p:cNvSpPr/>
          <p:nvPr>
            <p:ph idx="4" type="pic"/>
          </p:nvPr>
        </p:nvSpPr>
        <p:spPr>
          <a:xfrm>
            <a:off x="3588150" y="2027104"/>
            <a:ext cx="1967700" cy="1311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- Alt 2">
  <p:cSld name="CUSTOM_2_1_1_1">
    <p:bg>
      <p:bgPr>
        <a:solidFill>
          <a:schemeClr val="accent1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modern glass skyscraper. " id="281" name="Google Shape;281;p37"/>
          <p:cNvPicPr preferRelativeResize="0"/>
          <p:nvPr/>
        </p:nvPicPr>
        <p:blipFill rotWithShape="1">
          <a:blip r:embed="rId2">
            <a:alphaModFix amt="14000"/>
          </a:blip>
          <a:srcRect b="15604" l="0" r="0" t="0"/>
          <a:stretch/>
        </p:blipFill>
        <p:spPr>
          <a:xfrm>
            <a:off x="0" y="-81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7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3" name="Google Shape;283;p37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37"/>
          <p:cNvSpPr txBox="1"/>
          <p:nvPr>
            <p:ph idx="2" type="subTitle"/>
          </p:nvPr>
        </p:nvSpPr>
        <p:spPr>
          <a:xfrm>
            <a:off x="2490450" y="732775"/>
            <a:ext cx="4163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285" name="Google Shape;285;p37"/>
          <p:cNvSpPr txBox="1"/>
          <p:nvPr>
            <p:ph type="title"/>
          </p:nvPr>
        </p:nvSpPr>
        <p:spPr>
          <a:xfrm>
            <a:off x="1128900" y="1430400"/>
            <a:ext cx="68862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overview - Six modules">
  <p:cSld name="CUSTOM_3">
    <p:bg>
      <p:bgPr>
        <a:solidFill>
          <a:schemeClr val="lt1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Google Shape;287;p38"/>
          <p:cNvCxnSpPr/>
          <p:nvPr/>
        </p:nvCxnSpPr>
        <p:spPr>
          <a:xfrm>
            <a:off x="6096087" y="1794800"/>
            <a:ext cx="0" cy="2755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8" name="Google Shape;288;p38"/>
          <p:cNvCxnSpPr/>
          <p:nvPr/>
        </p:nvCxnSpPr>
        <p:spPr>
          <a:xfrm>
            <a:off x="3048087" y="1794800"/>
            <a:ext cx="0" cy="2755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9" name="Google Shape;289;p38"/>
          <p:cNvCxnSpPr/>
          <p:nvPr/>
        </p:nvCxnSpPr>
        <p:spPr>
          <a:xfrm>
            <a:off x="50" y="3174279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0" name="Google Shape;290;p38"/>
          <p:cNvSpPr txBox="1"/>
          <p:nvPr>
            <p:ph idx="1" type="subTitle"/>
          </p:nvPr>
        </p:nvSpPr>
        <p:spPr>
          <a:xfrm>
            <a:off x="363200" y="2516650"/>
            <a:ext cx="23217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1" name="Google Shape;291;p38"/>
          <p:cNvSpPr txBox="1"/>
          <p:nvPr>
            <p:ph idx="2" type="subTitle"/>
          </p:nvPr>
        </p:nvSpPr>
        <p:spPr>
          <a:xfrm>
            <a:off x="361975" y="2227250"/>
            <a:ext cx="23217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292" name="Google Shape;292;p38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3" name="Google Shape;293;p38"/>
          <p:cNvSpPr txBox="1"/>
          <p:nvPr>
            <p:ph idx="3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4" name="Google Shape;294;p38"/>
          <p:cNvSpPr txBox="1"/>
          <p:nvPr>
            <p:ph type="title"/>
          </p:nvPr>
        </p:nvSpPr>
        <p:spPr>
          <a:xfrm>
            <a:off x="361975" y="962092"/>
            <a:ext cx="57186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5" name="Google Shape;295;p38"/>
          <p:cNvSpPr txBox="1"/>
          <p:nvPr>
            <p:ph idx="4" type="subTitle"/>
          </p:nvPr>
        </p:nvSpPr>
        <p:spPr>
          <a:xfrm>
            <a:off x="3411825" y="2516650"/>
            <a:ext cx="23217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6" name="Google Shape;296;p38"/>
          <p:cNvSpPr txBox="1"/>
          <p:nvPr>
            <p:ph idx="5" type="subTitle"/>
          </p:nvPr>
        </p:nvSpPr>
        <p:spPr>
          <a:xfrm>
            <a:off x="3410600" y="2227250"/>
            <a:ext cx="23217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297" name="Google Shape;297;p38"/>
          <p:cNvSpPr txBox="1"/>
          <p:nvPr>
            <p:ph idx="6" type="subTitle"/>
          </p:nvPr>
        </p:nvSpPr>
        <p:spPr>
          <a:xfrm>
            <a:off x="6460475" y="2516650"/>
            <a:ext cx="23217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8" name="Google Shape;298;p38"/>
          <p:cNvSpPr txBox="1"/>
          <p:nvPr>
            <p:ph idx="7" type="subTitle"/>
          </p:nvPr>
        </p:nvSpPr>
        <p:spPr>
          <a:xfrm>
            <a:off x="6459250" y="2227250"/>
            <a:ext cx="23217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299" name="Google Shape;299;p38"/>
          <p:cNvSpPr txBox="1"/>
          <p:nvPr>
            <p:ph idx="8" type="subTitle"/>
          </p:nvPr>
        </p:nvSpPr>
        <p:spPr>
          <a:xfrm>
            <a:off x="363200" y="3864775"/>
            <a:ext cx="23217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0" name="Google Shape;300;p38"/>
          <p:cNvSpPr txBox="1"/>
          <p:nvPr>
            <p:ph idx="9" type="subTitle"/>
          </p:nvPr>
        </p:nvSpPr>
        <p:spPr>
          <a:xfrm>
            <a:off x="361975" y="3575375"/>
            <a:ext cx="23217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01" name="Google Shape;301;p38"/>
          <p:cNvSpPr txBox="1"/>
          <p:nvPr>
            <p:ph idx="13" type="subTitle"/>
          </p:nvPr>
        </p:nvSpPr>
        <p:spPr>
          <a:xfrm>
            <a:off x="3411825" y="3864775"/>
            <a:ext cx="23217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2" name="Google Shape;302;p38"/>
          <p:cNvSpPr txBox="1"/>
          <p:nvPr>
            <p:ph idx="14" type="subTitle"/>
          </p:nvPr>
        </p:nvSpPr>
        <p:spPr>
          <a:xfrm>
            <a:off x="3410600" y="3575375"/>
            <a:ext cx="23217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03" name="Google Shape;303;p38"/>
          <p:cNvSpPr txBox="1"/>
          <p:nvPr>
            <p:ph idx="15" type="subTitle"/>
          </p:nvPr>
        </p:nvSpPr>
        <p:spPr>
          <a:xfrm>
            <a:off x="6460475" y="3864775"/>
            <a:ext cx="23217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4" name="Google Shape;304;p38"/>
          <p:cNvSpPr txBox="1"/>
          <p:nvPr>
            <p:ph idx="16" type="subTitle"/>
          </p:nvPr>
        </p:nvSpPr>
        <p:spPr>
          <a:xfrm>
            <a:off x="6459250" y="3575375"/>
            <a:ext cx="23217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dience - Alt 1">
  <p:cSld name="CUSTOM_4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9"/>
          <p:cNvSpPr txBox="1"/>
          <p:nvPr>
            <p:ph idx="1" type="subTitle"/>
          </p:nvPr>
        </p:nvSpPr>
        <p:spPr>
          <a:xfrm>
            <a:off x="742900" y="2158550"/>
            <a:ext cx="3213000" cy="13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307" name="Google Shape;307;p39"/>
          <p:cNvSpPr txBox="1"/>
          <p:nvPr>
            <p:ph idx="2" type="body"/>
          </p:nvPr>
        </p:nvSpPr>
        <p:spPr>
          <a:xfrm>
            <a:off x="742900" y="2381875"/>
            <a:ext cx="3213000" cy="4617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08" name="Google Shape;308;p39"/>
          <p:cNvSpPr/>
          <p:nvPr>
            <p:ph idx="3" type="pic"/>
          </p:nvPr>
        </p:nvSpPr>
        <p:spPr>
          <a:xfrm>
            <a:off x="5402575" y="0"/>
            <a:ext cx="3739800" cy="31296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39"/>
          <p:cNvSpPr txBox="1"/>
          <p:nvPr>
            <p:ph type="title"/>
          </p:nvPr>
        </p:nvSpPr>
        <p:spPr>
          <a:xfrm>
            <a:off x="361975" y="988550"/>
            <a:ext cx="42972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310" name="Google Shape;310;p39"/>
          <p:cNvSpPr txBox="1"/>
          <p:nvPr>
            <p:ph idx="4" type="subTitle"/>
          </p:nvPr>
        </p:nvSpPr>
        <p:spPr>
          <a:xfrm>
            <a:off x="361975" y="732775"/>
            <a:ext cx="4163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39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2" name="Google Shape;312;p39"/>
          <p:cNvSpPr txBox="1"/>
          <p:nvPr>
            <p:ph idx="5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39"/>
          <p:cNvSpPr txBox="1"/>
          <p:nvPr>
            <p:ph idx="6" type="subTitle"/>
          </p:nvPr>
        </p:nvSpPr>
        <p:spPr>
          <a:xfrm>
            <a:off x="5785175" y="3335324"/>
            <a:ext cx="29916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4" name="Google Shape;314;p39"/>
          <p:cNvSpPr txBox="1"/>
          <p:nvPr>
            <p:ph idx="7" type="subTitle"/>
          </p:nvPr>
        </p:nvSpPr>
        <p:spPr>
          <a:xfrm>
            <a:off x="742900" y="3910855"/>
            <a:ext cx="3213000" cy="1386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315" name="Google Shape;315;p39"/>
          <p:cNvSpPr txBox="1"/>
          <p:nvPr>
            <p:ph idx="8" type="body"/>
          </p:nvPr>
        </p:nvSpPr>
        <p:spPr>
          <a:xfrm>
            <a:off x="742900" y="4134180"/>
            <a:ext cx="3213000" cy="4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16" name="Google Shape;316;p39"/>
          <p:cNvSpPr txBox="1"/>
          <p:nvPr>
            <p:ph idx="9" type="subTitle"/>
          </p:nvPr>
        </p:nvSpPr>
        <p:spPr>
          <a:xfrm>
            <a:off x="742900" y="3050778"/>
            <a:ext cx="3213000" cy="1386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317" name="Google Shape;317;p39"/>
          <p:cNvSpPr txBox="1"/>
          <p:nvPr>
            <p:ph idx="13" type="body"/>
          </p:nvPr>
        </p:nvSpPr>
        <p:spPr>
          <a:xfrm>
            <a:off x="742900" y="3274103"/>
            <a:ext cx="3213000" cy="4617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18" name="Google Shape;318;p39"/>
          <p:cNvSpPr txBox="1"/>
          <p:nvPr>
            <p:ph idx="14" type="body"/>
          </p:nvPr>
        </p:nvSpPr>
        <p:spPr>
          <a:xfrm>
            <a:off x="5785175" y="4134175"/>
            <a:ext cx="2991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dience - Alt 2">
  <p:cSld name="CUSTOM_4_1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0"/>
          <p:cNvSpPr/>
          <p:nvPr>
            <p:ph idx="2" type="pic"/>
          </p:nvPr>
        </p:nvSpPr>
        <p:spPr>
          <a:xfrm>
            <a:off x="75" y="0"/>
            <a:ext cx="2853300" cy="2436600"/>
          </a:xfrm>
          <a:prstGeom prst="rect">
            <a:avLst/>
          </a:prstGeom>
          <a:noFill/>
          <a:ln>
            <a:noFill/>
          </a:ln>
        </p:spPr>
      </p:sp>
      <p:sp>
        <p:nvSpPr>
          <p:cNvPr id="321" name="Google Shape;321;p40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2" name="Google Shape;322;p40"/>
          <p:cNvSpPr txBox="1"/>
          <p:nvPr>
            <p:ph idx="1" type="subTitle"/>
          </p:nvPr>
        </p:nvSpPr>
        <p:spPr>
          <a:xfrm>
            <a:off x="361975" y="2614325"/>
            <a:ext cx="20616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- Four members">
  <p:cSld name="CUSTOM_5">
    <p:bg>
      <p:bgPr>
        <a:solidFill>
          <a:schemeClr val="lt1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1"/>
          <p:cNvSpPr txBox="1"/>
          <p:nvPr>
            <p:ph idx="1" type="body"/>
          </p:nvPr>
        </p:nvSpPr>
        <p:spPr>
          <a:xfrm>
            <a:off x="352800" y="3754932"/>
            <a:ext cx="1588800" cy="6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8575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8575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8575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8575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85750" lvl="5" marL="2743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85750" lvl="6" marL="3200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85750" lvl="7" marL="3657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85750" lvl="8" marL="4114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25" name="Google Shape;325;p41"/>
          <p:cNvSpPr txBox="1"/>
          <p:nvPr>
            <p:ph idx="2" type="body"/>
          </p:nvPr>
        </p:nvSpPr>
        <p:spPr>
          <a:xfrm>
            <a:off x="7187875" y="3754932"/>
            <a:ext cx="1588800" cy="6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8575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8575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8575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8575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85750" lvl="5" marL="2743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85750" lvl="6" marL="3200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85750" lvl="7" marL="3657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85750" lvl="8" marL="4114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26" name="Google Shape;326;p41"/>
          <p:cNvSpPr txBox="1"/>
          <p:nvPr>
            <p:ph idx="3" type="body"/>
          </p:nvPr>
        </p:nvSpPr>
        <p:spPr>
          <a:xfrm>
            <a:off x="4924400" y="3754932"/>
            <a:ext cx="1588800" cy="6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8575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8575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8575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8575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85750" lvl="5" marL="2743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85750" lvl="6" marL="3200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85750" lvl="7" marL="3657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85750" lvl="8" marL="4114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27" name="Google Shape;327;p41"/>
          <p:cNvSpPr txBox="1"/>
          <p:nvPr>
            <p:ph idx="4" type="body"/>
          </p:nvPr>
        </p:nvSpPr>
        <p:spPr>
          <a:xfrm>
            <a:off x="2643063" y="3754932"/>
            <a:ext cx="1588800" cy="6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8575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8575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8575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8575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85750" lvl="5" marL="2743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85750" lvl="6" marL="3200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85750" lvl="7" marL="3657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85750" lvl="8" marL="4114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28" name="Google Shape;328;p41"/>
          <p:cNvSpPr/>
          <p:nvPr>
            <p:ph idx="5" type="pic"/>
          </p:nvPr>
        </p:nvSpPr>
        <p:spPr>
          <a:xfrm>
            <a:off x="2941550" y="1923334"/>
            <a:ext cx="991800" cy="991800"/>
          </a:xfrm>
          <a:prstGeom prst="rect">
            <a:avLst/>
          </a:prstGeom>
          <a:noFill/>
          <a:ln>
            <a:noFill/>
          </a:ln>
        </p:spPr>
      </p:sp>
      <p:sp>
        <p:nvSpPr>
          <p:cNvPr id="329" name="Google Shape;329;p41"/>
          <p:cNvSpPr/>
          <p:nvPr>
            <p:ph idx="6" type="pic"/>
          </p:nvPr>
        </p:nvSpPr>
        <p:spPr>
          <a:xfrm>
            <a:off x="5227063" y="1923334"/>
            <a:ext cx="991800" cy="991800"/>
          </a:xfrm>
          <a:prstGeom prst="rect">
            <a:avLst/>
          </a:prstGeom>
          <a:noFill/>
          <a:ln>
            <a:noFill/>
          </a:ln>
        </p:spPr>
      </p:sp>
      <p:sp>
        <p:nvSpPr>
          <p:cNvPr id="330" name="Google Shape;330;p41"/>
          <p:cNvSpPr/>
          <p:nvPr>
            <p:ph idx="7" type="pic"/>
          </p:nvPr>
        </p:nvSpPr>
        <p:spPr>
          <a:xfrm>
            <a:off x="7495263" y="1923334"/>
            <a:ext cx="991800" cy="9918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331" name="Google Shape;331;p41"/>
          <p:cNvCxnSpPr/>
          <p:nvPr/>
        </p:nvCxnSpPr>
        <p:spPr>
          <a:xfrm>
            <a:off x="2286125" y="1801500"/>
            <a:ext cx="0" cy="3342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2" name="Google Shape;332;p41"/>
          <p:cNvCxnSpPr/>
          <p:nvPr/>
        </p:nvCxnSpPr>
        <p:spPr>
          <a:xfrm>
            <a:off x="4580525" y="1801500"/>
            <a:ext cx="0" cy="3342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3" name="Google Shape;333;p41"/>
          <p:cNvCxnSpPr/>
          <p:nvPr/>
        </p:nvCxnSpPr>
        <p:spPr>
          <a:xfrm>
            <a:off x="6857075" y="1801500"/>
            <a:ext cx="0" cy="3342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4" name="Google Shape;334;p41"/>
          <p:cNvSpPr/>
          <p:nvPr>
            <p:ph idx="8" type="pic"/>
          </p:nvPr>
        </p:nvSpPr>
        <p:spPr>
          <a:xfrm>
            <a:off x="651288" y="1923334"/>
            <a:ext cx="991800" cy="991800"/>
          </a:xfrm>
          <a:prstGeom prst="rect">
            <a:avLst/>
          </a:prstGeom>
          <a:noFill/>
          <a:ln>
            <a:noFill/>
          </a:ln>
        </p:spPr>
      </p:sp>
      <p:sp>
        <p:nvSpPr>
          <p:cNvPr id="335" name="Google Shape;335;p41"/>
          <p:cNvSpPr txBox="1"/>
          <p:nvPr>
            <p:ph type="title"/>
          </p:nvPr>
        </p:nvSpPr>
        <p:spPr>
          <a:xfrm>
            <a:off x="361975" y="962092"/>
            <a:ext cx="57186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6" name="Google Shape;336;p41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7" name="Google Shape;337;p41"/>
          <p:cNvSpPr txBox="1"/>
          <p:nvPr>
            <p:ph idx="9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8" name="Google Shape;338;p41"/>
          <p:cNvSpPr txBox="1"/>
          <p:nvPr>
            <p:ph idx="13" type="subTitle"/>
          </p:nvPr>
        </p:nvSpPr>
        <p:spPr>
          <a:xfrm>
            <a:off x="353250" y="3248209"/>
            <a:ext cx="15879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39" name="Google Shape;339;p41"/>
          <p:cNvSpPr txBox="1"/>
          <p:nvPr>
            <p:ph idx="14" type="subTitle"/>
          </p:nvPr>
        </p:nvSpPr>
        <p:spPr>
          <a:xfrm>
            <a:off x="353250" y="3050375"/>
            <a:ext cx="15879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0" name="Google Shape;340;p41"/>
          <p:cNvSpPr txBox="1"/>
          <p:nvPr>
            <p:ph idx="15" type="subTitle"/>
          </p:nvPr>
        </p:nvSpPr>
        <p:spPr>
          <a:xfrm>
            <a:off x="353250" y="4598973"/>
            <a:ext cx="15879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DM Sans Light"/>
              <a:buNone/>
              <a:defRPr sz="900">
                <a:solidFill>
                  <a:schemeClr val="accent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41" name="Google Shape;341;p41"/>
          <p:cNvSpPr txBox="1"/>
          <p:nvPr>
            <p:ph idx="16" type="subTitle"/>
          </p:nvPr>
        </p:nvSpPr>
        <p:spPr>
          <a:xfrm>
            <a:off x="7188325" y="3248209"/>
            <a:ext cx="15879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42" name="Google Shape;342;p41"/>
          <p:cNvSpPr txBox="1"/>
          <p:nvPr>
            <p:ph idx="17" type="subTitle"/>
          </p:nvPr>
        </p:nvSpPr>
        <p:spPr>
          <a:xfrm>
            <a:off x="7188325" y="3050375"/>
            <a:ext cx="15879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3" name="Google Shape;343;p41"/>
          <p:cNvSpPr txBox="1"/>
          <p:nvPr>
            <p:ph idx="18" type="subTitle"/>
          </p:nvPr>
        </p:nvSpPr>
        <p:spPr>
          <a:xfrm>
            <a:off x="7188325" y="4598973"/>
            <a:ext cx="15879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DM Sans Light"/>
              <a:buNone/>
              <a:defRPr sz="900">
                <a:solidFill>
                  <a:schemeClr val="accent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44" name="Google Shape;344;p41"/>
          <p:cNvSpPr txBox="1"/>
          <p:nvPr>
            <p:ph idx="19" type="subTitle"/>
          </p:nvPr>
        </p:nvSpPr>
        <p:spPr>
          <a:xfrm>
            <a:off x="4924850" y="3248209"/>
            <a:ext cx="15879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45" name="Google Shape;345;p41"/>
          <p:cNvSpPr txBox="1"/>
          <p:nvPr>
            <p:ph idx="20" type="subTitle"/>
          </p:nvPr>
        </p:nvSpPr>
        <p:spPr>
          <a:xfrm>
            <a:off x="4924850" y="3050375"/>
            <a:ext cx="15879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6" name="Google Shape;346;p41"/>
          <p:cNvSpPr txBox="1"/>
          <p:nvPr>
            <p:ph idx="21" type="subTitle"/>
          </p:nvPr>
        </p:nvSpPr>
        <p:spPr>
          <a:xfrm>
            <a:off x="4924850" y="4598973"/>
            <a:ext cx="15879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DM Sans Light"/>
              <a:buNone/>
              <a:defRPr sz="900">
                <a:solidFill>
                  <a:schemeClr val="accent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47" name="Google Shape;347;p41"/>
          <p:cNvSpPr txBox="1"/>
          <p:nvPr>
            <p:ph idx="22" type="subTitle"/>
          </p:nvPr>
        </p:nvSpPr>
        <p:spPr>
          <a:xfrm>
            <a:off x="2643513" y="3248209"/>
            <a:ext cx="15879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48" name="Google Shape;348;p41"/>
          <p:cNvSpPr txBox="1"/>
          <p:nvPr>
            <p:ph idx="23" type="subTitle"/>
          </p:nvPr>
        </p:nvSpPr>
        <p:spPr>
          <a:xfrm>
            <a:off x="2643513" y="3050375"/>
            <a:ext cx="15879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9" name="Google Shape;349;p41"/>
          <p:cNvSpPr txBox="1"/>
          <p:nvPr>
            <p:ph idx="24" type="subTitle"/>
          </p:nvPr>
        </p:nvSpPr>
        <p:spPr>
          <a:xfrm>
            <a:off x="2643513" y="4598973"/>
            <a:ext cx="15879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DM Sans Light"/>
              <a:buNone/>
              <a:defRPr sz="900">
                <a:solidFill>
                  <a:schemeClr val="accent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- Eight members">
  <p:cSld name="CUSTOM_6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2"/>
          <p:cNvSpPr txBox="1"/>
          <p:nvPr>
            <p:ph idx="1" type="subTitle"/>
          </p:nvPr>
        </p:nvSpPr>
        <p:spPr>
          <a:xfrm>
            <a:off x="6750600" y="1283963"/>
            <a:ext cx="2026200" cy="18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52" name="Google Shape;352;p42"/>
          <p:cNvSpPr txBox="1"/>
          <p:nvPr>
            <p:ph idx="2" type="subTitle"/>
          </p:nvPr>
        </p:nvSpPr>
        <p:spPr>
          <a:xfrm>
            <a:off x="6750600" y="1054750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53" name="Google Shape;353;p42"/>
          <p:cNvSpPr txBox="1"/>
          <p:nvPr>
            <p:ph idx="3" type="subTitle"/>
          </p:nvPr>
        </p:nvSpPr>
        <p:spPr>
          <a:xfrm>
            <a:off x="6750600" y="1427900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54" name="Google Shape;354;p42"/>
          <p:cNvSpPr/>
          <p:nvPr>
            <p:ph idx="4" type="pic"/>
          </p:nvPr>
        </p:nvSpPr>
        <p:spPr>
          <a:xfrm>
            <a:off x="6080709" y="1066100"/>
            <a:ext cx="530400" cy="530400"/>
          </a:xfrm>
          <a:prstGeom prst="rect">
            <a:avLst/>
          </a:prstGeom>
          <a:noFill/>
          <a:ln>
            <a:noFill/>
          </a:ln>
        </p:spPr>
      </p:sp>
      <p:sp>
        <p:nvSpPr>
          <p:cNvPr id="355" name="Google Shape;355;p42"/>
          <p:cNvSpPr txBox="1"/>
          <p:nvPr>
            <p:ph idx="5" type="subTitle"/>
          </p:nvPr>
        </p:nvSpPr>
        <p:spPr>
          <a:xfrm>
            <a:off x="3824550" y="1283963"/>
            <a:ext cx="2026200" cy="18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56" name="Google Shape;356;p42"/>
          <p:cNvSpPr txBox="1"/>
          <p:nvPr>
            <p:ph idx="6" type="subTitle"/>
          </p:nvPr>
        </p:nvSpPr>
        <p:spPr>
          <a:xfrm>
            <a:off x="3824550" y="1054750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57" name="Google Shape;357;p42"/>
          <p:cNvSpPr txBox="1"/>
          <p:nvPr>
            <p:ph idx="7" type="subTitle"/>
          </p:nvPr>
        </p:nvSpPr>
        <p:spPr>
          <a:xfrm>
            <a:off x="3824550" y="1427900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58" name="Google Shape;358;p42"/>
          <p:cNvSpPr/>
          <p:nvPr>
            <p:ph idx="8" type="pic"/>
          </p:nvPr>
        </p:nvSpPr>
        <p:spPr>
          <a:xfrm>
            <a:off x="3154659" y="1066100"/>
            <a:ext cx="530400" cy="530400"/>
          </a:xfrm>
          <a:prstGeom prst="rect">
            <a:avLst/>
          </a:prstGeom>
          <a:noFill/>
          <a:ln>
            <a:noFill/>
          </a:ln>
        </p:spPr>
      </p:sp>
      <p:sp>
        <p:nvSpPr>
          <p:cNvPr id="359" name="Google Shape;359;p42"/>
          <p:cNvSpPr txBox="1"/>
          <p:nvPr>
            <p:ph idx="9" type="subTitle"/>
          </p:nvPr>
        </p:nvSpPr>
        <p:spPr>
          <a:xfrm>
            <a:off x="6750600" y="2193728"/>
            <a:ext cx="2026200" cy="18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60" name="Google Shape;360;p42"/>
          <p:cNvSpPr txBox="1"/>
          <p:nvPr>
            <p:ph idx="13" type="subTitle"/>
          </p:nvPr>
        </p:nvSpPr>
        <p:spPr>
          <a:xfrm>
            <a:off x="6750600" y="1964514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61" name="Google Shape;361;p42"/>
          <p:cNvSpPr txBox="1"/>
          <p:nvPr>
            <p:ph idx="14" type="subTitle"/>
          </p:nvPr>
        </p:nvSpPr>
        <p:spPr>
          <a:xfrm>
            <a:off x="6750600" y="2337664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62" name="Google Shape;362;p42"/>
          <p:cNvSpPr/>
          <p:nvPr>
            <p:ph idx="15" type="pic"/>
          </p:nvPr>
        </p:nvSpPr>
        <p:spPr>
          <a:xfrm>
            <a:off x="6080709" y="1975864"/>
            <a:ext cx="530400" cy="530400"/>
          </a:xfrm>
          <a:prstGeom prst="rect">
            <a:avLst/>
          </a:prstGeom>
          <a:noFill/>
          <a:ln>
            <a:noFill/>
          </a:ln>
        </p:spPr>
      </p:sp>
      <p:sp>
        <p:nvSpPr>
          <p:cNvPr id="363" name="Google Shape;363;p42"/>
          <p:cNvSpPr txBox="1"/>
          <p:nvPr>
            <p:ph idx="16" type="subTitle"/>
          </p:nvPr>
        </p:nvSpPr>
        <p:spPr>
          <a:xfrm>
            <a:off x="3824550" y="2193728"/>
            <a:ext cx="2026200" cy="18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64" name="Google Shape;364;p42"/>
          <p:cNvSpPr txBox="1"/>
          <p:nvPr>
            <p:ph idx="17" type="subTitle"/>
          </p:nvPr>
        </p:nvSpPr>
        <p:spPr>
          <a:xfrm>
            <a:off x="3824550" y="1964514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65" name="Google Shape;365;p42"/>
          <p:cNvSpPr txBox="1"/>
          <p:nvPr>
            <p:ph idx="18" type="subTitle"/>
          </p:nvPr>
        </p:nvSpPr>
        <p:spPr>
          <a:xfrm>
            <a:off x="3824550" y="2337664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66" name="Google Shape;366;p42"/>
          <p:cNvSpPr/>
          <p:nvPr>
            <p:ph idx="19" type="pic"/>
          </p:nvPr>
        </p:nvSpPr>
        <p:spPr>
          <a:xfrm>
            <a:off x="3154659" y="1975864"/>
            <a:ext cx="530400" cy="530400"/>
          </a:xfrm>
          <a:prstGeom prst="rect">
            <a:avLst/>
          </a:prstGeom>
          <a:noFill/>
          <a:ln>
            <a:noFill/>
          </a:ln>
        </p:spPr>
      </p:sp>
      <p:sp>
        <p:nvSpPr>
          <p:cNvPr id="367" name="Google Shape;367;p42"/>
          <p:cNvSpPr txBox="1"/>
          <p:nvPr>
            <p:ph idx="20" type="subTitle"/>
          </p:nvPr>
        </p:nvSpPr>
        <p:spPr>
          <a:xfrm>
            <a:off x="6750600" y="3101715"/>
            <a:ext cx="2026200" cy="18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68" name="Google Shape;368;p42"/>
          <p:cNvSpPr txBox="1"/>
          <p:nvPr>
            <p:ph idx="21" type="subTitle"/>
          </p:nvPr>
        </p:nvSpPr>
        <p:spPr>
          <a:xfrm>
            <a:off x="6750600" y="2872502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69" name="Google Shape;369;p42"/>
          <p:cNvSpPr txBox="1"/>
          <p:nvPr>
            <p:ph idx="22" type="subTitle"/>
          </p:nvPr>
        </p:nvSpPr>
        <p:spPr>
          <a:xfrm>
            <a:off x="6750600" y="3245652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70" name="Google Shape;370;p42"/>
          <p:cNvSpPr/>
          <p:nvPr>
            <p:ph idx="23" type="pic"/>
          </p:nvPr>
        </p:nvSpPr>
        <p:spPr>
          <a:xfrm>
            <a:off x="6080709" y="2883852"/>
            <a:ext cx="530400" cy="530400"/>
          </a:xfrm>
          <a:prstGeom prst="rect">
            <a:avLst/>
          </a:prstGeom>
          <a:noFill/>
          <a:ln>
            <a:noFill/>
          </a:ln>
        </p:spPr>
      </p:sp>
      <p:sp>
        <p:nvSpPr>
          <p:cNvPr id="371" name="Google Shape;371;p42"/>
          <p:cNvSpPr txBox="1"/>
          <p:nvPr>
            <p:ph idx="24" type="subTitle"/>
          </p:nvPr>
        </p:nvSpPr>
        <p:spPr>
          <a:xfrm>
            <a:off x="3824550" y="3101715"/>
            <a:ext cx="2026200" cy="18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72" name="Google Shape;372;p42"/>
          <p:cNvSpPr txBox="1"/>
          <p:nvPr>
            <p:ph idx="25" type="subTitle"/>
          </p:nvPr>
        </p:nvSpPr>
        <p:spPr>
          <a:xfrm>
            <a:off x="3824550" y="2872502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73" name="Google Shape;373;p42"/>
          <p:cNvSpPr txBox="1"/>
          <p:nvPr>
            <p:ph idx="26" type="subTitle"/>
          </p:nvPr>
        </p:nvSpPr>
        <p:spPr>
          <a:xfrm>
            <a:off x="3824550" y="3245652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74" name="Google Shape;374;p42"/>
          <p:cNvSpPr/>
          <p:nvPr>
            <p:ph idx="27" type="pic"/>
          </p:nvPr>
        </p:nvSpPr>
        <p:spPr>
          <a:xfrm>
            <a:off x="3154659" y="2883852"/>
            <a:ext cx="530400" cy="530400"/>
          </a:xfrm>
          <a:prstGeom prst="rect">
            <a:avLst/>
          </a:prstGeom>
          <a:noFill/>
          <a:ln>
            <a:noFill/>
          </a:ln>
        </p:spPr>
      </p:sp>
      <p:sp>
        <p:nvSpPr>
          <p:cNvPr id="375" name="Google Shape;375;p42"/>
          <p:cNvSpPr txBox="1"/>
          <p:nvPr>
            <p:ph idx="28" type="subTitle"/>
          </p:nvPr>
        </p:nvSpPr>
        <p:spPr>
          <a:xfrm>
            <a:off x="6750600" y="4022919"/>
            <a:ext cx="2026200" cy="18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76" name="Google Shape;376;p42"/>
          <p:cNvSpPr txBox="1"/>
          <p:nvPr>
            <p:ph idx="29" type="subTitle"/>
          </p:nvPr>
        </p:nvSpPr>
        <p:spPr>
          <a:xfrm>
            <a:off x="6750600" y="3793706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77" name="Google Shape;377;p42"/>
          <p:cNvSpPr txBox="1"/>
          <p:nvPr>
            <p:ph idx="30" type="subTitle"/>
          </p:nvPr>
        </p:nvSpPr>
        <p:spPr>
          <a:xfrm>
            <a:off x="6750600" y="4166856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78" name="Google Shape;378;p42"/>
          <p:cNvSpPr/>
          <p:nvPr>
            <p:ph idx="31" type="pic"/>
          </p:nvPr>
        </p:nvSpPr>
        <p:spPr>
          <a:xfrm>
            <a:off x="6080709" y="3805056"/>
            <a:ext cx="530400" cy="530400"/>
          </a:xfrm>
          <a:prstGeom prst="rect">
            <a:avLst/>
          </a:prstGeom>
          <a:noFill/>
          <a:ln>
            <a:noFill/>
          </a:ln>
        </p:spPr>
      </p:sp>
      <p:sp>
        <p:nvSpPr>
          <p:cNvPr id="379" name="Google Shape;379;p42"/>
          <p:cNvSpPr txBox="1"/>
          <p:nvPr>
            <p:ph idx="32" type="subTitle"/>
          </p:nvPr>
        </p:nvSpPr>
        <p:spPr>
          <a:xfrm>
            <a:off x="3824550" y="4022919"/>
            <a:ext cx="2026200" cy="18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80" name="Google Shape;380;p42"/>
          <p:cNvSpPr txBox="1"/>
          <p:nvPr>
            <p:ph idx="33" type="subTitle"/>
          </p:nvPr>
        </p:nvSpPr>
        <p:spPr>
          <a:xfrm>
            <a:off x="3824550" y="3793706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81" name="Google Shape;381;p42"/>
          <p:cNvSpPr txBox="1"/>
          <p:nvPr>
            <p:ph idx="34" type="subTitle"/>
          </p:nvPr>
        </p:nvSpPr>
        <p:spPr>
          <a:xfrm>
            <a:off x="3824550" y="4166856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82" name="Google Shape;382;p42"/>
          <p:cNvSpPr/>
          <p:nvPr>
            <p:ph idx="35" type="pic"/>
          </p:nvPr>
        </p:nvSpPr>
        <p:spPr>
          <a:xfrm>
            <a:off x="3154659" y="3805056"/>
            <a:ext cx="530400" cy="530400"/>
          </a:xfrm>
          <a:prstGeom prst="rect">
            <a:avLst/>
          </a:prstGeom>
          <a:noFill/>
          <a:ln>
            <a:noFill/>
          </a:ln>
        </p:spPr>
      </p:sp>
      <p:sp>
        <p:nvSpPr>
          <p:cNvPr id="383" name="Google Shape;383;p42"/>
          <p:cNvSpPr txBox="1"/>
          <p:nvPr>
            <p:ph type="title"/>
          </p:nvPr>
        </p:nvSpPr>
        <p:spPr>
          <a:xfrm>
            <a:off x="361975" y="962100"/>
            <a:ext cx="24507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384" name="Google Shape;384;p42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5" name="Google Shape;385;p42"/>
          <p:cNvSpPr txBox="1"/>
          <p:nvPr>
            <p:ph idx="36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otlight - Alt 2">
  <p:cSld name="CUSTOM_7_1">
    <p:bg>
      <p:bgPr>
        <a:solidFill>
          <a:schemeClr val="accent2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3"/>
          <p:cNvSpPr/>
          <p:nvPr/>
        </p:nvSpPr>
        <p:spPr>
          <a:xfrm>
            <a:off x="0" y="0"/>
            <a:ext cx="45675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8" name="Google Shape;388;p43"/>
          <p:cNvSpPr txBox="1"/>
          <p:nvPr>
            <p:ph type="title"/>
          </p:nvPr>
        </p:nvSpPr>
        <p:spPr>
          <a:xfrm>
            <a:off x="4975925" y="989088"/>
            <a:ext cx="37836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389" name="Google Shape;389;p43"/>
          <p:cNvSpPr/>
          <p:nvPr>
            <p:ph idx="2" type="pic"/>
          </p:nvPr>
        </p:nvSpPr>
        <p:spPr>
          <a:xfrm flipH="1">
            <a:off x="953803" y="1066100"/>
            <a:ext cx="2664300" cy="3002700"/>
          </a:xfrm>
          <a:prstGeom prst="rect">
            <a:avLst/>
          </a:prstGeom>
          <a:noFill/>
          <a:ln>
            <a:noFill/>
          </a:ln>
        </p:spPr>
      </p:sp>
      <p:sp>
        <p:nvSpPr>
          <p:cNvPr id="390" name="Google Shape;390;p43"/>
          <p:cNvSpPr txBox="1"/>
          <p:nvPr>
            <p:ph idx="1" type="body"/>
          </p:nvPr>
        </p:nvSpPr>
        <p:spPr>
          <a:xfrm>
            <a:off x="4975925" y="4125662"/>
            <a:ext cx="3783600" cy="4617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91" name="Google Shape;391;p43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2" name="Google Shape;392;p43"/>
          <p:cNvSpPr txBox="1"/>
          <p:nvPr>
            <p:ph idx="3" type="body"/>
          </p:nvPr>
        </p:nvSpPr>
        <p:spPr>
          <a:xfrm>
            <a:off x="4975925" y="1943891"/>
            <a:ext cx="3783600" cy="12432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ewsreader"/>
              <a:buChar char="●"/>
              <a:defRPr sz="1600">
                <a:latin typeface="Newsreader"/>
                <a:ea typeface="Newsreader"/>
                <a:cs typeface="Newsreader"/>
                <a:sym typeface="Newsreader"/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ewsreader"/>
              <a:buChar char="○"/>
              <a:defRPr sz="1600">
                <a:latin typeface="Newsreader"/>
                <a:ea typeface="Newsreader"/>
                <a:cs typeface="Newsreader"/>
                <a:sym typeface="Newsreader"/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ewsreader"/>
              <a:buChar char="■"/>
              <a:defRPr sz="1600">
                <a:latin typeface="Newsreader"/>
                <a:ea typeface="Newsreader"/>
                <a:cs typeface="Newsreader"/>
                <a:sym typeface="Newsreader"/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ewsreader"/>
              <a:buChar char="●"/>
              <a:defRPr sz="1600">
                <a:latin typeface="Newsreader"/>
                <a:ea typeface="Newsreader"/>
                <a:cs typeface="Newsreader"/>
                <a:sym typeface="Newsreader"/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ewsreader"/>
              <a:buChar char="○"/>
              <a:defRPr sz="1600">
                <a:latin typeface="Newsreader"/>
                <a:ea typeface="Newsreader"/>
                <a:cs typeface="Newsreader"/>
                <a:sym typeface="Newsreader"/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ewsreader"/>
              <a:buChar char="■"/>
              <a:defRPr sz="1600">
                <a:latin typeface="Newsreader"/>
                <a:ea typeface="Newsreader"/>
                <a:cs typeface="Newsreader"/>
                <a:sym typeface="Newsreader"/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ewsreader"/>
              <a:buChar char="●"/>
              <a:defRPr sz="1600">
                <a:latin typeface="Newsreader"/>
                <a:ea typeface="Newsreader"/>
                <a:cs typeface="Newsreader"/>
                <a:sym typeface="Newsreader"/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ewsreader"/>
              <a:buChar char="○"/>
              <a:defRPr sz="1600">
                <a:latin typeface="Newsreader"/>
                <a:ea typeface="Newsreader"/>
                <a:cs typeface="Newsreader"/>
                <a:sym typeface="Newsreader"/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ewsreader"/>
              <a:buChar char="■"/>
              <a:defRPr sz="1600">
                <a:latin typeface="Newsreader"/>
                <a:ea typeface="Newsreader"/>
                <a:cs typeface="Newsreader"/>
                <a:sym typeface="Newsreader"/>
              </a:defRPr>
            </a:lvl9pPr>
          </a:lstStyle>
          <a:p/>
        </p:txBody>
      </p:sp>
      <p:sp>
        <p:nvSpPr>
          <p:cNvPr id="393" name="Google Shape;393;p43"/>
          <p:cNvSpPr txBox="1"/>
          <p:nvPr>
            <p:ph idx="4" type="subTitle"/>
          </p:nvPr>
        </p:nvSpPr>
        <p:spPr>
          <a:xfrm>
            <a:off x="4975925" y="732775"/>
            <a:ext cx="37836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94" name="Google Shape;394;p43"/>
          <p:cNvSpPr txBox="1"/>
          <p:nvPr>
            <p:ph idx="5" type="subTitle"/>
          </p:nvPr>
        </p:nvSpPr>
        <p:spPr>
          <a:xfrm>
            <a:off x="4975925" y="1647132"/>
            <a:ext cx="3783600" cy="13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95" name="Google Shape;395;p43"/>
          <p:cNvSpPr txBox="1"/>
          <p:nvPr>
            <p:ph idx="6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 chart background">
  <p:cSld name="CUSTOM_8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44"/>
          <p:cNvGrpSpPr/>
          <p:nvPr/>
        </p:nvGrpSpPr>
        <p:grpSpPr>
          <a:xfrm>
            <a:off x="49" y="514398"/>
            <a:ext cx="9144297" cy="4115162"/>
            <a:chOff x="-18500" y="514395"/>
            <a:chExt cx="9219900" cy="4115162"/>
          </a:xfrm>
        </p:grpSpPr>
        <p:cxnSp>
          <p:nvCxnSpPr>
            <p:cNvPr id="398" name="Google Shape;398;p44"/>
            <p:cNvCxnSpPr/>
            <p:nvPr/>
          </p:nvCxnSpPr>
          <p:spPr>
            <a:xfrm>
              <a:off x="-18500" y="1028790"/>
              <a:ext cx="9219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9" name="Google Shape;399;p44"/>
            <p:cNvCxnSpPr/>
            <p:nvPr/>
          </p:nvCxnSpPr>
          <p:spPr>
            <a:xfrm>
              <a:off x="-18500" y="4629557"/>
              <a:ext cx="9219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0" name="Google Shape;400;p44"/>
            <p:cNvCxnSpPr/>
            <p:nvPr/>
          </p:nvCxnSpPr>
          <p:spPr>
            <a:xfrm>
              <a:off x="-18500" y="4115162"/>
              <a:ext cx="9219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1" name="Google Shape;401;p44"/>
            <p:cNvCxnSpPr/>
            <p:nvPr/>
          </p:nvCxnSpPr>
          <p:spPr>
            <a:xfrm>
              <a:off x="-18500" y="3600767"/>
              <a:ext cx="9219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2" name="Google Shape;402;p44"/>
            <p:cNvCxnSpPr/>
            <p:nvPr/>
          </p:nvCxnSpPr>
          <p:spPr>
            <a:xfrm>
              <a:off x="-18500" y="3086371"/>
              <a:ext cx="9219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3" name="Google Shape;403;p44"/>
            <p:cNvCxnSpPr/>
            <p:nvPr/>
          </p:nvCxnSpPr>
          <p:spPr>
            <a:xfrm>
              <a:off x="-18500" y="2571976"/>
              <a:ext cx="9219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4" name="Google Shape;404;p44"/>
            <p:cNvCxnSpPr/>
            <p:nvPr/>
          </p:nvCxnSpPr>
          <p:spPr>
            <a:xfrm>
              <a:off x="-18500" y="2057581"/>
              <a:ext cx="9219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5" name="Google Shape;405;p44"/>
            <p:cNvCxnSpPr/>
            <p:nvPr/>
          </p:nvCxnSpPr>
          <p:spPr>
            <a:xfrm>
              <a:off x="-18500" y="1543186"/>
              <a:ext cx="9219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6" name="Google Shape;406;p44"/>
            <p:cNvCxnSpPr/>
            <p:nvPr/>
          </p:nvCxnSpPr>
          <p:spPr>
            <a:xfrm>
              <a:off x="-18500" y="514395"/>
              <a:ext cx="9219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07" name="Google Shape;407;p44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8" name="Google Shape;408;p44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9" name="Google Shape;409;p44"/>
          <p:cNvSpPr txBox="1"/>
          <p:nvPr>
            <p:ph idx="2" type="subTitle"/>
          </p:nvPr>
        </p:nvSpPr>
        <p:spPr>
          <a:xfrm>
            <a:off x="361975" y="732775"/>
            <a:ext cx="4163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slide">
  <p:cSld name="CUSTOM_8_1">
    <p:bg>
      <p:bgPr>
        <a:solidFill>
          <a:schemeClr val="accent2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5"/>
          <p:cNvSpPr/>
          <p:nvPr/>
        </p:nvSpPr>
        <p:spPr>
          <a:xfrm>
            <a:off x="50" y="-300"/>
            <a:ext cx="6708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12" name="Google Shape;412;p45"/>
          <p:cNvSpPr txBox="1"/>
          <p:nvPr>
            <p:ph type="title"/>
          </p:nvPr>
        </p:nvSpPr>
        <p:spPr>
          <a:xfrm>
            <a:off x="451472" y="2024100"/>
            <a:ext cx="4163100" cy="1372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3" name="Google Shape;413;p45"/>
          <p:cNvSpPr txBox="1"/>
          <p:nvPr>
            <p:ph idx="1" type="subTitle"/>
          </p:nvPr>
        </p:nvSpPr>
        <p:spPr>
          <a:xfrm>
            <a:off x="451475" y="3776250"/>
            <a:ext cx="4163100" cy="42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DM Sans"/>
              <a:buNone/>
              <a:defRPr sz="15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DM Sans"/>
              <a:buNone/>
              <a:defRPr sz="15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DM Sans"/>
              <a:buNone/>
              <a:defRPr sz="15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DM Sans"/>
              <a:buNone/>
              <a:defRPr sz="15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DM Sans"/>
              <a:buNone/>
              <a:defRPr sz="15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DM Sans"/>
              <a:buNone/>
              <a:defRPr sz="15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DM Sans"/>
              <a:buNone/>
              <a:defRPr sz="15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DM Sans"/>
              <a:buNone/>
              <a:defRPr sz="15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DM Sans"/>
              <a:buNone/>
              <a:defRPr sz="15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14" name="Google Shape;414;p45"/>
          <p:cNvSpPr txBox="1"/>
          <p:nvPr>
            <p:ph idx="12" type="sldNum"/>
          </p:nvPr>
        </p:nvSpPr>
        <p:spPr>
          <a:xfrm>
            <a:off x="87634" y="46505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17" name="Google Shape;417;p4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18" name="Google Shape;418;p46"/>
          <p:cNvSpPr txBox="1"/>
          <p:nvPr>
            <p:ph idx="12" type="sldNum"/>
          </p:nvPr>
        </p:nvSpPr>
        <p:spPr>
          <a:xfrm>
            <a:off x="87634" y="46505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1" name="Google Shape;421;p47"/>
          <p:cNvSpPr txBox="1"/>
          <p:nvPr>
            <p:ph idx="12" type="sldNum"/>
          </p:nvPr>
        </p:nvSpPr>
        <p:spPr>
          <a:xfrm>
            <a:off x="87634" y="46505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4" name="Google Shape;424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25" name="Google Shape;425;p48"/>
          <p:cNvSpPr txBox="1"/>
          <p:nvPr>
            <p:ph idx="12" type="sldNum"/>
          </p:nvPr>
        </p:nvSpPr>
        <p:spPr>
          <a:xfrm>
            <a:off x="87634" y="46505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 and two columns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8" name="Google Shape;428;p4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29" name="Google Shape;429;p4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30" name="Google Shape;430;p49"/>
          <p:cNvSpPr txBox="1"/>
          <p:nvPr>
            <p:ph idx="12" type="sldNum"/>
          </p:nvPr>
        </p:nvSpPr>
        <p:spPr>
          <a:xfrm>
            <a:off x="87634" y="46505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3" name="Google Shape;433;p50"/>
          <p:cNvSpPr txBox="1"/>
          <p:nvPr>
            <p:ph idx="12" type="sldNum"/>
          </p:nvPr>
        </p:nvSpPr>
        <p:spPr>
          <a:xfrm>
            <a:off x="87634" y="46505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36" name="Google Shape;436;p5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37" name="Google Shape;437;p51"/>
          <p:cNvSpPr txBox="1"/>
          <p:nvPr>
            <p:ph idx="12" type="sldNum"/>
          </p:nvPr>
        </p:nvSpPr>
        <p:spPr>
          <a:xfrm>
            <a:off x="87634" y="46505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0" name="Google Shape;440;p52"/>
          <p:cNvSpPr txBox="1"/>
          <p:nvPr>
            <p:ph idx="12" type="sldNum"/>
          </p:nvPr>
        </p:nvSpPr>
        <p:spPr>
          <a:xfrm>
            <a:off x="87634" y="46505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3" name="Google Shape;443;p5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4" name="Google Shape;444;p5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45" name="Google Shape;445;p53"/>
          <p:cNvSpPr txBox="1"/>
          <p:nvPr>
            <p:ph idx="12" type="sldNum"/>
          </p:nvPr>
        </p:nvSpPr>
        <p:spPr>
          <a:xfrm>
            <a:off x="87634" y="46505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  <p:sp>
        <p:nvSpPr>
          <p:cNvPr id="448" name="Google Shape;448;p54"/>
          <p:cNvSpPr txBox="1"/>
          <p:nvPr>
            <p:ph idx="12" type="sldNum"/>
          </p:nvPr>
        </p:nvSpPr>
        <p:spPr>
          <a:xfrm>
            <a:off x="87634" y="46505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1" name="Google Shape;451;p5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52" name="Google Shape;452;p55"/>
          <p:cNvSpPr txBox="1"/>
          <p:nvPr>
            <p:ph idx="12" type="sldNum"/>
          </p:nvPr>
        </p:nvSpPr>
        <p:spPr>
          <a:xfrm>
            <a:off x="87634" y="46505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6"/>
          <p:cNvSpPr txBox="1"/>
          <p:nvPr>
            <p:ph idx="12" type="sldNum"/>
          </p:nvPr>
        </p:nvSpPr>
        <p:spPr>
          <a:xfrm>
            <a:off x="87634" y="46505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7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7" name="Google Shape;457;p57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58" name="Google Shape;458;p57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59" name="Google Shape;459;p57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60" name="Google Shape;460;p57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61" name="Google Shape;461;p57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62" name="Google Shape;462;p57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63" name="Google Shape;463;p57"/>
          <p:cNvSpPr txBox="1"/>
          <p:nvPr>
            <p:ph idx="12" type="sldNum"/>
          </p:nvPr>
        </p:nvSpPr>
        <p:spPr>
          <a:xfrm>
            <a:off x="87634" y="46505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Title, body and image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6" name="Google Shape;466;p58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67" name="Google Shape;467;p58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468" name="Google Shape;468;p58"/>
          <p:cNvSpPr txBox="1"/>
          <p:nvPr>
            <p:ph idx="12" type="sldNum"/>
          </p:nvPr>
        </p:nvSpPr>
        <p:spPr>
          <a:xfrm>
            <a:off x="87634" y="46505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Two big ideas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9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71" name="Google Shape;471;p59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72" name="Google Shape;472;p59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73" name="Google Shape;473;p59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74" name="Google Shape;474;p59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75" name="Google Shape;475;p59"/>
          <p:cNvSpPr txBox="1"/>
          <p:nvPr>
            <p:ph idx="12" type="sldNum"/>
          </p:nvPr>
        </p:nvSpPr>
        <p:spPr>
          <a:xfrm>
            <a:off x="87634" y="46505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Three big ideas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0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78" name="Google Shape;478;p60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79" name="Google Shape;479;p60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80" name="Google Shape;480;p60"/>
          <p:cNvSpPr txBox="1"/>
          <p:nvPr>
            <p:ph idx="3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81" name="Google Shape;481;p60"/>
          <p:cNvSpPr txBox="1"/>
          <p:nvPr>
            <p:ph idx="4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82" name="Google Shape;482;p60"/>
          <p:cNvSpPr txBox="1"/>
          <p:nvPr>
            <p:ph idx="5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83" name="Google Shape;483;p60"/>
          <p:cNvSpPr txBox="1"/>
          <p:nvPr>
            <p:ph idx="6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84" name="Google Shape;484;p60"/>
          <p:cNvSpPr txBox="1"/>
          <p:nvPr>
            <p:ph idx="12" type="sldNum"/>
          </p:nvPr>
        </p:nvSpPr>
        <p:spPr>
          <a:xfrm>
            <a:off x="87634" y="46505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Four big ideas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1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87" name="Google Shape;487;p61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88" name="Google Shape;488;p61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89" name="Google Shape;489;p61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90" name="Google Shape;490;p61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91" name="Google Shape;491;p61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92" name="Google Shape;492;p61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93" name="Google Shape;493;p61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94" name="Google Shape;494;p61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95" name="Google Shape;495;p61"/>
          <p:cNvSpPr txBox="1"/>
          <p:nvPr>
            <p:ph idx="12" type="sldNum"/>
          </p:nvPr>
        </p:nvSpPr>
        <p:spPr>
          <a:xfrm>
            <a:off x="87634" y="46505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 and image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8" name="Google Shape;498;p62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  <p:sp>
        <p:nvSpPr>
          <p:cNvPr id="499" name="Google Shape;499;p62"/>
          <p:cNvSpPr txBox="1"/>
          <p:nvPr>
            <p:ph idx="12" type="sldNum"/>
          </p:nvPr>
        </p:nvSpPr>
        <p:spPr>
          <a:xfrm>
            <a:off x="87634" y="46505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Two storyboards"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3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02" name="Google Shape;502;p63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503" name="Google Shape;503;p63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504" name="Google Shape;504;p63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05" name="Google Shape;505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63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07" name="Google Shape;507;p63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08" name="Google Shape;508;p63"/>
          <p:cNvSpPr txBox="1"/>
          <p:nvPr>
            <p:ph idx="12" type="sldNum"/>
          </p:nvPr>
        </p:nvSpPr>
        <p:spPr>
          <a:xfrm>
            <a:off x="87634" y="46505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Three storyboards"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4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11" name="Google Shape;511;p64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12" name="Google Shape;512;p64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13" name="Google Shape;513;p64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14" name="Google Shape;514;p64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15" name="Google Shape;515;p64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16" name="Google Shape;516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7" name="Google Shape;517;p64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18" name="Google Shape;518;p64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19" name="Google Shape;519;p64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20" name="Google Shape;520;p64"/>
          <p:cNvSpPr txBox="1"/>
          <p:nvPr>
            <p:ph idx="12" type="sldNum"/>
          </p:nvPr>
        </p:nvSpPr>
        <p:spPr>
          <a:xfrm>
            <a:off x="87634" y="46505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Image only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5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523" name="Google Shape;523;p65"/>
          <p:cNvSpPr txBox="1"/>
          <p:nvPr>
            <p:ph idx="12" type="sldNum"/>
          </p:nvPr>
        </p:nvSpPr>
        <p:spPr>
          <a:xfrm>
            <a:off x="87634" y="46505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Image grid"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6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26" name="Google Shape;526;p66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27" name="Google Shape;527;p66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28" name="Google Shape;528;p66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66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30" name="Google Shape;530;p66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31" name="Google Shape;531;p66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2" name="Google Shape;532;p66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33" name="Google Shape;533;p66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34" name="Google Shape;534;p66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35" name="Google Shape;535;p66"/>
          <p:cNvSpPr txBox="1"/>
          <p:nvPr>
            <p:ph idx="12" type="sldNum"/>
          </p:nvPr>
        </p:nvSpPr>
        <p:spPr>
          <a:xfrm>
            <a:off x="87634" y="46505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54.xml"/><Relationship Id="rId46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56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48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0.xml"/><Relationship Id="rId51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1.xml"/><Relationship Id="rId53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54" Type="http://schemas.openxmlformats.org/officeDocument/2006/relationships/theme" Target="../theme/theme3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361850" y="2004025"/>
            <a:ext cx="5627400" cy="25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■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048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■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048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048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048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DM Sans"/>
              <a:buChar char="■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438150" y="524575"/>
            <a:ext cx="54330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ewsreader"/>
              <a:buNone/>
              <a:defRPr sz="3000">
                <a:solidFill>
                  <a:schemeClr val="lt1"/>
                </a:solidFill>
                <a:latin typeface="Newsreader"/>
                <a:ea typeface="Newsreader"/>
                <a:cs typeface="Newsreader"/>
                <a:sym typeface="Newsread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4700200" y="1614100"/>
            <a:ext cx="3756600" cy="25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■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■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■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87634" y="46505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  <p:sldLayoutId id="2147483708" r:id="rId50"/>
    <p:sldLayoutId id="2147483709" r:id="rId51"/>
    <p:sldLayoutId id="2147483710" r:id="rId52"/>
    <p:sldLayoutId id="2147483711" r:id="rId5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529">
          <p15:clr>
            <a:srgbClr val="E46962"/>
          </p15:clr>
        </p15:guide>
        <p15:guide id="2" orient="horz" pos="233">
          <p15:clr>
            <a:srgbClr val="E46962"/>
          </p15:clr>
        </p15:guide>
        <p15:guide id="3" orient="horz" pos="3011">
          <p15:clr>
            <a:srgbClr val="E46962"/>
          </p15:clr>
        </p15:guide>
        <p15:guide id="4" pos="2850">
          <p15:clr>
            <a:srgbClr val="E46962"/>
          </p15:clr>
        </p15:guide>
        <p15:guide id="5" pos="2910">
          <p15:clr>
            <a:srgbClr val="E46962"/>
          </p15:clr>
        </p15:guide>
        <p15:guide id="6" pos="1468">
          <p15:clr>
            <a:srgbClr val="E46962"/>
          </p15:clr>
        </p15:guide>
        <p15:guide id="7" pos="1527">
          <p15:clr>
            <a:srgbClr val="E46962"/>
          </p15:clr>
        </p15:guide>
        <p15:guide id="8" pos="4226">
          <p15:clr>
            <a:srgbClr val="E46962"/>
          </p15:clr>
        </p15:guide>
        <p15:guide id="9" pos="4285">
          <p15:clr>
            <a:srgbClr val="E46962"/>
          </p15:clr>
        </p15:guide>
        <p15:guide id="10" pos="3773">
          <p15:clr>
            <a:srgbClr val="E46962"/>
          </p15:clr>
        </p15:guide>
        <p15:guide id="11" pos="3830">
          <p15:clr>
            <a:srgbClr val="E46962"/>
          </p15:clr>
        </p15:guide>
        <p15:guide id="12" pos="1930">
          <p15:clr>
            <a:srgbClr val="E46962"/>
          </p15:clr>
        </p15:guide>
        <p15:guide id="13" pos="1987">
          <p15:clr>
            <a:srgbClr val="E46962"/>
          </p15:clr>
        </p15:guide>
        <p15:guide id="14" orient="horz" pos="2867">
          <p15:clr>
            <a:srgbClr val="E46962"/>
          </p15:clr>
        </p15:guide>
        <p15:guide id="15" orient="horz" pos="1135">
          <p15:clr>
            <a:srgbClr val="E46962"/>
          </p15:clr>
        </p15:guide>
        <p15:guide id="16" orient="horz" pos="1194">
          <p15:clr>
            <a:srgbClr val="E46962"/>
          </p15:clr>
        </p15:guide>
        <p15:guide id="17" orient="horz" pos="2043">
          <p15:clr>
            <a:srgbClr val="E46962"/>
          </p15:clr>
        </p15:guide>
        <p15:guide id="18" orient="horz" pos="2103">
          <p15:clr>
            <a:srgbClr val="E46962"/>
          </p15:clr>
        </p15:guide>
        <p15:guide id="19" pos="228">
          <p15:clr>
            <a:srgbClr val="E46962"/>
          </p15:clr>
        </p15:guide>
        <p15:guide id="20" orient="horz" pos="672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i.org/10.1107/S090904950900675X" TargetMode="External"/><Relationship Id="rId4" Type="http://schemas.openxmlformats.org/officeDocument/2006/relationships/hyperlink" Target="https://doi.org/10.1107/S090904950900675X" TargetMode="External"/><Relationship Id="rId5" Type="http://schemas.openxmlformats.org/officeDocument/2006/relationships/hyperlink" Target="https://doi.org/10.1039/D4RA06936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23.pn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1.png"/><Relationship Id="rId5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7"/>
          <p:cNvSpPr txBox="1"/>
          <p:nvPr>
            <p:ph type="title"/>
          </p:nvPr>
        </p:nvSpPr>
        <p:spPr>
          <a:xfrm>
            <a:off x="442700" y="619200"/>
            <a:ext cx="7355700" cy="25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DM Sans Light"/>
                <a:ea typeface="DM Sans Light"/>
                <a:cs typeface="DM Sans Light"/>
                <a:sym typeface="DM Sans Light"/>
              </a:rPr>
              <a:t>Muonium Formation and Dynamics in Double Perovskites Cs</a:t>
            </a:r>
            <a:r>
              <a:rPr baseline="-25000" lang="en" sz="4500">
                <a:latin typeface="DM Sans Light"/>
                <a:ea typeface="DM Sans Light"/>
                <a:cs typeface="DM Sans Light"/>
                <a:sym typeface="DM Sans Light"/>
              </a:rPr>
              <a:t>2</a:t>
            </a:r>
            <a:r>
              <a:rPr lang="en" sz="4500">
                <a:latin typeface="DM Sans Light"/>
                <a:ea typeface="DM Sans Light"/>
                <a:cs typeface="DM Sans Light"/>
                <a:sym typeface="DM Sans Light"/>
              </a:rPr>
              <a:t>AgBiX</a:t>
            </a:r>
            <a:r>
              <a:rPr baseline="-25000" lang="en" sz="4500">
                <a:latin typeface="DM Sans Light"/>
                <a:ea typeface="DM Sans Light"/>
                <a:cs typeface="DM Sans Light"/>
                <a:sym typeface="DM Sans Light"/>
              </a:rPr>
              <a:t>6</a:t>
            </a:r>
            <a:r>
              <a:rPr lang="en" sz="4500">
                <a:latin typeface="DM Sans Light"/>
                <a:ea typeface="DM Sans Light"/>
                <a:cs typeface="DM Sans Light"/>
                <a:sym typeface="DM Sans Light"/>
              </a:rPr>
              <a:t> </a:t>
            </a:r>
            <a:endParaRPr sz="4500">
              <a:latin typeface="DM Sans Light"/>
              <a:ea typeface="DM Sans Light"/>
              <a:cs typeface="DM Sans Light"/>
              <a:sym typeface="DM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DM Sans Light"/>
                <a:ea typeface="DM Sans Light"/>
                <a:cs typeface="DM Sans Light"/>
                <a:sym typeface="DM Sans Light"/>
              </a:rPr>
              <a:t>(X = Cl, Br)</a:t>
            </a:r>
            <a:endParaRPr sz="4500"/>
          </a:p>
        </p:txBody>
      </p:sp>
      <p:sp>
        <p:nvSpPr>
          <p:cNvPr id="541" name="Google Shape;541;p67"/>
          <p:cNvSpPr txBox="1"/>
          <p:nvPr>
            <p:ph idx="3" type="body"/>
          </p:nvPr>
        </p:nvSpPr>
        <p:spPr>
          <a:xfrm>
            <a:off x="546500" y="3460726"/>
            <a:ext cx="4207200" cy="91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By: Katie Curvelo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Supervisor: Dr. Sarah Dunsiger</a:t>
            </a:r>
            <a:endParaRPr sz="2000"/>
          </a:p>
        </p:txBody>
      </p:sp>
      <p:sp>
        <p:nvSpPr>
          <p:cNvPr id="542" name="Google Shape;542;p67"/>
          <p:cNvSpPr txBox="1"/>
          <p:nvPr>
            <p:ph idx="12" type="sldNum"/>
          </p:nvPr>
        </p:nvSpPr>
        <p:spPr>
          <a:xfrm>
            <a:off x="87634" y="46505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76"/>
          <p:cNvSpPr txBox="1"/>
          <p:nvPr>
            <p:ph idx="1" type="subTitle"/>
          </p:nvPr>
        </p:nvSpPr>
        <p:spPr>
          <a:xfrm>
            <a:off x="1793700" y="275375"/>
            <a:ext cx="5556600" cy="484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Field Scans - Slow Spin Flip</a:t>
            </a:r>
            <a:endParaRPr b="1" sz="3000"/>
          </a:p>
        </p:txBody>
      </p:sp>
      <p:pic>
        <p:nvPicPr>
          <p:cNvPr id="657" name="Google Shape;657;p76" title="Cl175KFieldSca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325" y="1173105"/>
            <a:ext cx="4316625" cy="3606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76" title="br 175k field sca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8275" y="1179825"/>
            <a:ext cx="4220250" cy="3593408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76"/>
          <p:cNvSpPr txBox="1"/>
          <p:nvPr>
            <p:ph idx="4294967295" type="sldNum"/>
          </p:nvPr>
        </p:nvSpPr>
        <p:spPr>
          <a:xfrm>
            <a:off x="0" y="4773225"/>
            <a:ext cx="507600" cy="3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</a:rPr>
              <a:t>‹#›</a:t>
            </a:fld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77"/>
          <p:cNvSpPr txBox="1"/>
          <p:nvPr>
            <p:ph type="title"/>
          </p:nvPr>
        </p:nvSpPr>
        <p:spPr>
          <a:xfrm>
            <a:off x="3332975" y="154550"/>
            <a:ext cx="3219900" cy="588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DM Sans"/>
                <a:ea typeface="DM Sans"/>
                <a:cs typeface="DM Sans"/>
                <a:sym typeface="DM Sans"/>
              </a:rPr>
              <a:t>Summary</a:t>
            </a:r>
            <a:endParaRPr b="1" sz="30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65" name="Google Shape;665;p77"/>
          <p:cNvSpPr txBox="1"/>
          <p:nvPr/>
        </p:nvSpPr>
        <p:spPr>
          <a:xfrm>
            <a:off x="521275" y="915751"/>
            <a:ext cx="8255400" cy="3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</a:pPr>
            <a:r>
              <a:rPr lang="en"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Studied double perovskite samples with 𝜇SR</a:t>
            </a:r>
            <a:endParaRPr sz="19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</a:pPr>
            <a:r>
              <a:rPr lang="en"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Interested in the structures for photovoltaic applications</a:t>
            </a:r>
            <a:endParaRPr sz="19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</a:pPr>
            <a:r>
              <a:rPr lang="en"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We see a loss of asymmetry that repolarizes with applied longitudinal field - evidence for muonium formation</a:t>
            </a:r>
            <a:endParaRPr sz="19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</a:pPr>
            <a:r>
              <a:rPr lang="en"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The muon polarization relaxes, implying some dynamics occur</a:t>
            </a:r>
            <a:endParaRPr sz="19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</a:pPr>
            <a:r>
              <a:rPr lang="en"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Similar temperature and field dependencies between two samples</a:t>
            </a:r>
            <a:endParaRPr sz="19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</a:pPr>
            <a:r>
              <a:rPr lang="en"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Temperature and field scans suggest spin exchange is occurring, with the spin flip rate matching hyperfine coupling strength just under 200K</a:t>
            </a:r>
            <a:endParaRPr sz="19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66" name="Google Shape;666;p77"/>
          <p:cNvSpPr txBox="1"/>
          <p:nvPr>
            <p:ph idx="4294967295" type="sldNum"/>
          </p:nvPr>
        </p:nvSpPr>
        <p:spPr>
          <a:xfrm>
            <a:off x="175300" y="4663850"/>
            <a:ext cx="507600" cy="3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/>
              <a:t>‹#›</a:t>
            </a:fld>
            <a:endParaRPr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78"/>
          <p:cNvSpPr txBox="1"/>
          <p:nvPr/>
        </p:nvSpPr>
        <p:spPr>
          <a:xfrm>
            <a:off x="361975" y="269875"/>
            <a:ext cx="6688800" cy="14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Hamiltonian</a:t>
            </a:r>
            <a:endParaRPr b="1" sz="3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72" name="Google Shape;672;p78"/>
          <p:cNvSpPr txBox="1"/>
          <p:nvPr>
            <p:ph idx="12" type="sldNum"/>
          </p:nvPr>
        </p:nvSpPr>
        <p:spPr>
          <a:xfrm>
            <a:off x="87634" y="46505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3" name="Google Shape;673;p78"/>
          <p:cNvSpPr txBox="1"/>
          <p:nvPr/>
        </p:nvSpPr>
        <p:spPr>
          <a:xfrm>
            <a:off x="717325" y="1895400"/>
            <a:ext cx="7380900" cy="2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●"/>
            </a:pPr>
            <a:r>
              <a:rPr lang="en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First term Zeeman interaction of muon</a:t>
            </a:r>
            <a:endParaRPr sz="1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●"/>
            </a:pPr>
            <a:r>
              <a:rPr lang="en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Second term Zeeman interaction of electron</a:t>
            </a:r>
            <a:endParaRPr sz="1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●"/>
            </a:pPr>
            <a:r>
              <a:rPr lang="en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Third term hyperfine coupling of muon and electron spins</a:t>
            </a:r>
            <a:endParaRPr sz="1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74" name="Google Shape;674;p78"/>
          <p:cNvSpPr txBox="1"/>
          <p:nvPr/>
        </p:nvSpPr>
        <p:spPr>
          <a:xfrm>
            <a:off x="175300" y="2997075"/>
            <a:ext cx="5374200" cy="16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Hyperfine Couplings</a:t>
            </a:r>
            <a:endParaRPr sz="1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Vacuum Mu A = 4463 MHz</a:t>
            </a:r>
            <a:endParaRPr sz="1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Si tetrahedral site = 2006.4 MHz</a:t>
            </a:r>
            <a:endParaRPr sz="1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Si bond-centered site = 16.82 MHz &amp; 92.59 MHz</a:t>
            </a:r>
            <a:endParaRPr sz="1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75" name="Google Shape;675;p78"/>
          <p:cNvSpPr txBox="1"/>
          <p:nvPr/>
        </p:nvSpPr>
        <p:spPr>
          <a:xfrm>
            <a:off x="5549500" y="3095175"/>
            <a:ext cx="3159900" cy="14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Gyromagnetic Ratios</a:t>
            </a:r>
            <a:endParaRPr sz="1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Muon = 135.54 MHz/T</a:t>
            </a:r>
            <a:endParaRPr sz="1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Electron = 27992.48 MHz/T</a:t>
            </a:r>
            <a:endParaRPr sz="1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76" name="Google Shape;676;p78" title="[24,60,64,&quot;https://www.codecogs.com/eqnedit.php?latex=H%20%3D%20-%5Cgamma_%7B%5Cmu%7DS_%7B%5Cmu%7D%5Ccdot%20B%20-%20%5Cgamma_e%20S_e%20%5Ccdot%20B%20%2B%20%5Cfrac%7B2%5Cpi%7D%7B%5Chbar%7DA%20%5Ccdot%20S_%7B%5Cmu%7D%20%5Ccdot%20S_e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175" y="964225"/>
            <a:ext cx="8093649" cy="93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79"/>
          <p:cNvSpPr txBox="1"/>
          <p:nvPr/>
        </p:nvSpPr>
        <p:spPr>
          <a:xfrm>
            <a:off x="671200" y="316000"/>
            <a:ext cx="5248200" cy="1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Defect Tolerance</a:t>
            </a:r>
            <a:endParaRPr b="1" sz="3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82" name="Google Shape;682;p79"/>
          <p:cNvSpPr txBox="1"/>
          <p:nvPr>
            <p:ph idx="12" type="sldNum"/>
          </p:nvPr>
        </p:nvSpPr>
        <p:spPr>
          <a:xfrm>
            <a:off x="87634" y="46505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3" name="Google Shape;683;p79" title="Defect to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888" y="1066100"/>
            <a:ext cx="8112125" cy="2341825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79"/>
          <p:cNvSpPr txBox="1"/>
          <p:nvPr/>
        </p:nvSpPr>
        <p:spPr>
          <a:xfrm>
            <a:off x="244500" y="4167850"/>
            <a:ext cx="87648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Pecunia et al., Assessing the Impact of Defects on Lead-Free Perovskite-Inspired Photovoltaics via Photoinduced Current Transient Spectroscopy. Advanced Energy Materials 2021, 11 (22), 2003968. https://doi.org/10.1002/aenm.202003968.</a:t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85" name="Google Shape;685;p79"/>
          <p:cNvSpPr txBox="1"/>
          <p:nvPr/>
        </p:nvSpPr>
        <p:spPr>
          <a:xfrm>
            <a:off x="1293950" y="3651375"/>
            <a:ext cx="74040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σ</a:t>
            </a:r>
            <a:r>
              <a:rPr baseline="-25000" lang="en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c,i</a:t>
            </a:r>
            <a:r>
              <a:rPr lang="en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: capture cross section; N</a:t>
            </a:r>
            <a:r>
              <a:rPr baseline="-25000" lang="en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DL,i</a:t>
            </a:r>
            <a:r>
              <a:rPr lang="en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: concentration; E</a:t>
            </a:r>
            <a:r>
              <a:rPr baseline="-25000" lang="en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DL,i</a:t>
            </a:r>
            <a:r>
              <a:rPr lang="en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: energy depth</a:t>
            </a:r>
            <a:endParaRPr sz="1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80"/>
          <p:cNvSpPr txBox="1"/>
          <p:nvPr>
            <p:ph idx="12" type="sldNum"/>
          </p:nvPr>
        </p:nvSpPr>
        <p:spPr>
          <a:xfrm>
            <a:off x="87634" y="46505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1" name="Google Shape;691;p80"/>
          <p:cNvSpPr txBox="1"/>
          <p:nvPr/>
        </p:nvSpPr>
        <p:spPr>
          <a:xfrm>
            <a:off x="529250" y="187875"/>
            <a:ext cx="62736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References</a:t>
            </a:r>
            <a:endParaRPr sz="3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92" name="Google Shape;692;p80"/>
          <p:cNvSpPr txBox="1"/>
          <p:nvPr/>
        </p:nvSpPr>
        <p:spPr>
          <a:xfrm>
            <a:off x="471975" y="691900"/>
            <a:ext cx="8018700" cy="37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76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298450" lvl="0" marL="457200" marR="508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BaTiO3 CIF: Yasuda, N.; Murayama, H.; Fukuyama, Y.; Kim, J. E.; Kimura, S.; Toriumi, K.; Tanaka, Y.; Moritomo, Y.; Kuroiwa, Y.; Kato, K.; Tanaka, H.; Takata, M. X-Ray Diffractometry for the Structure Determination of a Submicrometre Single Powder Grain. </a:t>
            </a:r>
            <a:r>
              <a:rPr i="1" lang="en" sz="1100"/>
              <a:t>J Synchrotron Rad</a:t>
            </a:r>
            <a:r>
              <a:rPr lang="en" sz="1100"/>
              <a:t> </a:t>
            </a:r>
            <a:r>
              <a:rPr b="1" lang="en" sz="1100"/>
              <a:t>2009</a:t>
            </a:r>
            <a:r>
              <a:rPr lang="en" sz="1100"/>
              <a:t>, </a:t>
            </a:r>
            <a:r>
              <a:rPr i="1" lang="en" sz="1100"/>
              <a:t>16</a:t>
            </a:r>
            <a:r>
              <a:rPr lang="en" sz="1100"/>
              <a:t> (3), 352–357.</a:t>
            </a:r>
            <a:r>
              <a:rPr lang="en" sz="1100">
                <a:uFill>
                  <a:noFill/>
                </a:uFill>
                <a:hlinkClick r:id="rId3"/>
              </a:rPr>
              <a:t>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https://doi.org/10.1107/S090904950900675X</a:t>
            </a:r>
            <a:r>
              <a:rPr lang="en" sz="1100"/>
              <a:t>.</a:t>
            </a:r>
            <a:endParaRPr sz="1100"/>
          </a:p>
          <a:p>
            <a:pPr indent="-298450" lvl="0" marL="457200" marR="508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Cs2AgBiCl6 CIF: Gao, H.; Wang, C.; Shen, H.; Zhou, H.; Zhang, X. Crystal Structure, Bandgap, Photoluminescence and Resistivity Properties of Double Perovskite Cs2AgBiCl6 Single Crystal and Its Thin Film. RSC Adv. 2024, 14 (50), 37322–37329. </a:t>
            </a:r>
            <a:r>
              <a:rPr lang="en" sz="1100" u="sng">
                <a:solidFill>
                  <a:schemeClr val="hlink"/>
                </a:solidFill>
                <a:hlinkClick r:id="rId5"/>
              </a:rPr>
              <a:t>https://doi.org/10.1039/D4RA06936F</a:t>
            </a:r>
            <a:r>
              <a:rPr lang="en" sz="1100"/>
              <a:t>.</a:t>
            </a:r>
            <a:endParaRPr sz="1100"/>
          </a:p>
          <a:p>
            <a:pPr indent="-298450" lvl="0" marL="457200" marR="508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Solar Cell Efficiency Chart: Best Research-Cell Efficiency Chart | Photovoltaic Research | NREL. https://www.nrel.gov/pv/cell-efficiency (accessed 2025-07-18).</a:t>
            </a:r>
            <a:endParaRPr sz="1100"/>
          </a:p>
          <a:p>
            <a:pPr indent="-298450" lvl="0" marL="457200" marR="508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Breit Rabi Diagrams: Duarte, Joao Pedro Piroto Pereira. Study of hydrogen in phthalocyanine semiconductors using µSR technique. Diss. Universidade de Coimbra (Portugal), 2006.</a:t>
            </a:r>
            <a:endParaRPr sz="1100"/>
          </a:p>
          <a:p>
            <a:pPr indent="-298450" lvl="0" marL="457200" marR="508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Si Structure: Blundell, S. J. Spin-Polarized Muons in Condensed Matter Physics. Contemporary Physics 1999, 40 (3), 175–192. https://doi.org/10.1080/001075199181521.</a:t>
            </a:r>
            <a:endParaRPr sz="1100"/>
          </a:p>
          <a:p>
            <a:pPr indent="-298450" lvl="0" marL="457200" marR="508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Spin Exchange Formulas: Nosov, V. G.; Yakovleva, V. DEPOLARIZATION OF JJ.+ MESONS IN SOLIDS., Soviet Physics JETP 1963, 16 (5)</a:t>
            </a:r>
            <a:endParaRPr sz="1100"/>
          </a:p>
          <a:p>
            <a:pPr indent="0" lvl="0" marL="215900" marR="508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215900" marR="508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215900" marR="508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8"/>
          <p:cNvSpPr/>
          <p:nvPr/>
        </p:nvSpPr>
        <p:spPr>
          <a:xfrm>
            <a:off x="4939675" y="217725"/>
            <a:ext cx="4074600" cy="4849800"/>
          </a:xfrm>
          <a:prstGeom prst="rect">
            <a:avLst/>
          </a:prstGeom>
          <a:solidFill>
            <a:schemeClr val="lt2"/>
          </a:solidFill>
          <a:ln cap="flat" cmpd="sng" w="87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4250" lIns="84250" spcFirstLastPara="1" rIns="84250" wrap="square" tIns="84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9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48" name="Google Shape;548;p68"/>
          <p:cNvSpPr txBox="1"/>
          <p:nvPr>
            <p:ph idx="12" type="sldNum"/>
          </p:nvPr>
        </p:nvSpPr>
        <p:spPr>
          <a:xfrm>
            <a:off x="175300" y="4663850"/>
            <a:ext cx="507600" cy="3612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/>
              <a:t>‹#›</a:t>
            </a:fld>
            <a:endParaRPr sz="1200"/>
          </a:p>
        </p:txBody>
      </p:sp>
      <p:sp>
        <p:nvSpPr>
          <p:cNvPr id="549" name="Google Shape;549;p68"/>
          <p:cNvSpPr txBox="1"/>
          <p:nvPr/>
        </p:nvSpPr>
        <p:spPr>
          <a:xfrm>
            <a:off x="304625" y="217725"/>
            <a:ext cx="5085900" cy="9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Perovskite Structure</a:t>
            </a:r>
            <a:endParaRPr b="1" sz="3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50" name="Google Shape;550;p68"/>
          <p:cNvSpPr txBox="1"/>
          <p:nvPr/>
        </p:nvSpPr>
        <p:spPr>
          <a:xfrm>
            <a:off x="175300" y="904150"/>
            <a:ext cx="4764300" cy="39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●"/>
            </a:pPr>
            <a:r>
              <a:rPr lang="en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Perovskites are based on octahedral oxygen cages</a:t>
            </a:r>
            <a:endParaRPr sz="1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●"/>
            </a:pPr>
            <a:r>
              <a:rPr lang="en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Perovskite structure: ABO</a:t>
            </a:r>
            <a:r>
              <a:rPr baseline="-25000" lang="en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3 </a:t>
            </a:r>
            <a:endParaRPr baseline="-25000" sz="1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DM Sans"/>
              <a:buChar char="○"/>
            </a:pPr>
            <a:r>
              <a:rPr lang="en"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 = Rare or alkaline earth metals</a:t>
            </a:r>
            <a:endParaRPr sz="15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DM Sans"/>
              <a:buChar char="○"/>
            </a:pPr>
            <a:r>
              <a:rPr lang="en"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B = First-row </a:t>
            </a:r>
            <a:r>
              <a:rPr lang="en"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transition</a:t>
            </a:r>
            <a:r>
              <a:rPr lang="en"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metals</a:t>
            </a:r>
            <a:endParaRPr sz="15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DM Sans"/>
              <a:buChar char="○"/>
            </a:pPr>
            <a:r>
              <a:rPr lang="en"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O = Oxygen</a:t>
            </a:r>
            <a:endParaRPr sz="15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●"/>
            </a:pPr>
            <a:r>
              <a:rPr lang="en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Double perovskites structure: A</a:t>
            </a:r>
            <a:r>
              <a:rPr baseline="-25000" lang="en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r>
              <a:rPr lang="en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B’B’’X</a:t>
            </a:r>
            <a:r>
              <a:rPr baseline="-25000" lang="en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6  </a:t>
            </a:r>
            <a:endParaRPr baseline="-25000" sz="1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DM Sans"/>
              <a:buChar char="○"/>
            </a:pPr>
            <a:r>
              <a:rPr lang="en"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A, B’ = Monovalent cations</a:t>
            </a:r>
            <a:endParaRPr sz="15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DM Sans"/>
              <a:buChar char="○"/>
            </a:pPr>
            <a:r>
              <a:rPr lang="en"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B’’ = Trivalent cations</a:t>
            </a:r>
            <a:endParaRPr sz="15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DM Sans"/>
              <a:buChar char="○"/>
            </a:pPr>
            <a:r>
              <a:rPr lang="en"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X = Halide</a:t>
            </a:r>
            <a:endParaRPr sz="15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●"/>
            </a:pPr>
            <a:r>
              <a:rPr lang="en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Samples studied - Cs</a:t>
            </a:r>
            <a:r>
              <a:rPr baseline="-25000" lang="en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r>
              <a:rPr lang="en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AgBiCl</a:t>
            </a:r>
            <a:r>
              <a:rPr baseline="-25000" lang="en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6</a:t>
            </a:r>
            <a:r>
              <a:rPr lang="en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Cs</a:t>
            </a:r>
            <a:r>
              <a:rPr baseline="-25000" lang="en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r>
              <a:rPr lang="en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AgBiBr</a:t>
            </a:r>
            <a:r>
              <a:rPr baseline="-25000" lang="en"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6</a:t>
            </a:r>
            <a:endParaRPr baseline="-25000" sz="1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51" name="Google Shape;551;p68" title="perovskitebasi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1525" y="674425"/>
            <a:ext cx="2334968" cy="18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68"/>
          <p:cNvSpPr txBox="1"/>
          <p:nvPr/>
        </p:nvSpPr>
        <p:spPr>
          <a:xfrm>
            <a:off x="4985400" y="1066100"/>
            <a:ext cx="1340400" cy="12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Example of general perovskite BaTiO</a:t>
            </a:r>
            <a:r>
              <a:rPr baseline="-25000" lang="en" sz="1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 baseline="-25000" sz="17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53" name="Google Shape;553;p68"/>
          <p:cNvSpPr txBox="1"/>
          <p:nvPr/>
        </p:nvSpPr>
        <p:spPr>
          <a:xfrm>
            <a:off x="4985400" y="2936750"/>
            <a:ext cx="13404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Structure of Cs</a:t>
            </a:r>
            <a:r>
              <a:rPr baseline="-25000" lang="en" sz="1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r>
              <a:rPr lang="en" sz="1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AgBiCl</a:t>
            </a:r>
            <a:r>
              <a:rPr baseline="-25000" lang="en" sz="1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6</a:t>
            </a:r>
            <a:endParaRPr sz="17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54" name="Google Shape;554;p68" title="chloride crystal structur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1525" y="2413824"/>
            <a:ext cx="2334975" cy="2232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68"/>
          <p:cNvSpPr txBox="1"/>
          <p:nvPr/>
        </p:nvSpPr>
        <p:spPr>
          <a:xfrm>
            <a:off x="6063600" y="4626950"/>
            <a:ext cx="29508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(Gao, Wang, Shen, Zhou, &amp; Zhang, RSC Adv. 2024, 14 (50), 37322–37329. )</a:t>
            </a:r>
            <a:endParaRPr sz="1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56" name="Google Shape;556;p68"/>
          <p:cNvSpPr txBox="1"/>
          <p:nvPr/>
        </p:nvSpPr>
        <p:spPr>
          <a:xfrm>
            <a:off x="5874775" y="217728"/>
            <a:ext cx="31395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(Yasuda et al., J Synchrotron Rad 2009, 16 (3), 352–357.)</a:t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9"/>
          <p:cNvSpPr/>
          <p:nvPr/>
        </p:nvSpPr>
        <p:spPr>
          <a:xfrm>
            <a:off x="-117112" y="-117600"/>
            <a:ext cx="5973600" cy="537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62" name="Google Shape;562;p69"/>
          <p:cNvSpPr txBox="1"/>
          <p:nvPr/>
        </p:nvSpPr>
        <p:spPr>
          <a:xfrm>
            <a:off x="6107700" y="369300"/>
            <a:ext cx="2586300" cy="11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Why Study Perovskites?</a:t>
            </a:r>
            <a:endParaRPr b="1" sz="3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63" name="Google Shape;563;p69"/>
          <p:cNvSpPr txBox="1"/>
          <p:nvPr/>
        </p:nvSpPr>
        <p:spPr>
          <a:xfrm>
            <a:off x="6080700" y="1709125"/>
            <a:ext cx="2640300" cy="3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●"/>
            </a:pPr>
            <a:r>
              <a:rPr lang="en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Highly tunable</a:t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●"/>
            </a:pPr>
            <a:r>
              <a:rPr lang="en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Defect tolerance</a:t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●"/>
            </a:pPr>
            <a:r>
              <a:rPr lang="en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</a:t>
            </a:r>
            <a:r>
              <a:rPr lang="en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hotovoltaic</a:t>
            </a:r>
            <a:r>
              <a:rPr lang="en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applications</a:t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●"/>
            </a:pPr>
            <a:r>
              <a:rPr lang="en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Light emission</a:t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●"/>
            </a:pPr>
            <a:r>
              <a:rPr lang="en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Radiation detection</a:t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64" name="Google Shape;564;p69"/>
          <p:cNvSpPr txBox="1"/>
          <p:nvPr/>
        </p:nvSpPr>
        <p:spPr>
          <a:xfrm>
            <a:off x="357588" y="4121725"/>
            <a:ext cx="5097300" cy="7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Comparing solar cell efficiencies over time. Retrieved from https://www.nrel.gov/pv/cell-efficiency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65" name="Google Shape;565;p69" title="best-research-cell-effic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75" y="827075"/>
            <a:ext cx="5644826" cy="3158674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69"/>
          <p:cNvSpPr/>
          <p:nvPr/>
        </p:nvSpPr>
        <p:spPr>
          <a:xfrm>
            <a:off x="414675" y="1147825"/>
            <a:ext cx="1798500" cy="561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67" name="Google Shape;567;p69"/>
          <p:cNvSpPr txBox="1"/>
          <p:nvPr/>
        </p:nvSpPr>
        <p:spPr>
          <a:xfrm>
            <a:off x="414825" y="1147825"/>
            <a:ext cx="17985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DM Sans"/>
              <a:buChar char="-"/>
            </a:pPr>
            <a:r>
              <a:rPr lang="en" sz="1200">
                <a:solidFill>
                  <a:srgbClr val="FF0000"/>
                </a:solidFill>
                <a:latin typeface="DM Sans"/>
                <a:ea typeface="DM Sans"/>
                <a:cs typeface="DM Sans"/>
                <a:sym typeface="DM Sans"/>
              </a:rPr>
              <a:t>Perovskite</a:t>
            </a:r>
            <a:endParaRPr sz="1200">
              <a:solidFill>
                <a:srgbClr val="FF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DM Sans"/>
              <a:buChar char="-"/>
            </a:pPr>
            <a:r>
              <a:rPr lang="en" sz="1200">
                <a:solidFill>
                  <a:srgbClr val="0000FF"/>
                </a:solidFill>
                <a:latin typeface="DM Sans"/>
                <a:ea typeface="DM Sans"/>
                <a:cs typeface="DM Sans"/>
                <a:sym typeface="DM Sans"/>
              </a:rPr>
              <a:t>Si</a:t>
            </a:r>
            <a:endParaRPr sz="1200">
              <a:solidFill>
                <a:srgbClr val="0000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68" name="Google Shape;568;p69"/>
          <p:cNvSpPr txBox="1"/>
          <p:nvPr>
            <p:ph idx="12" type="sldNum"/>
          </p:nvPr>
        </p:nvSpPr>
        <p:spPr>
          <a:xfrm>
            <a:off x="175300" y="4663850"/>
            <a:ext cx="507600" cy="3612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</a:rPr>
              <a:t>‹#›</a:t>
            </a:fld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70"/>
          <p:cNvSpPr/>
          <p:nvPr/>
        </p:nvSpPr>
        <p:spPr>
          <a:xfrm>
            <a:off x="6137600" y="73800"/>
            <a:ext cx="2896500" cy="4912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74" name="Google Shape;574;p70"/>
          <p:cNvSpPr txBox="1"/>
          <p:nvPr/>
        </p:nvSpPr>
        <p:spPr>
          <a:xfrm>
            <a:off x="936450" y="178800"/>
            <a:ext cx="3542400" cy="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Muonium</a:t>
            </a:r>
            <a:endParaRPr b="1" sz="3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75" name="Google Shape;575;p70"/>
          <p:cNvSpPr txBox="1"/>
          <p:nvPr/>
        </p:nvSpPr>
        <p:spPr>
          <a:xfrm>
            <a:off x="415800" y="892625"/>
            <a:ext cx="5295000" cy="3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●"/>
            </a:pPr>
            <a:r>
              <a:rPr lang="en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Hydrogen analogue, often forms in semiconductors</a:t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●"/>
            </a:pPr>
            <a:r>
              <a:rPr lang="en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Electron and muon interact through hyperfine coupling</a:t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●"/>
            </a:pPr>
            <a:r>
              <a:rPr lang="en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Hyperfine interaction may be isotropic or anisotropic</a:t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●"/>
            </a:pPr>
            <a:r>
              <a:rPr lang="en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Combining Zeeman and hyperfine interactions results in triplet and singlet states</a:t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76" name="Google Shape;576;p70"/>
          <p:cNvSpPr txBox="1"/>
          <p:nvPr>
            <p:ph idx="12" type="sldNum"/>
          </p:nvPr>
        </p:nvSpPr>
        <p:spPr>
          <a:xfrm>
            <a:off x="87634" y="46505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7" name="Google Shape;577;p70" title="BreitRabi4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6275" y="2274425"/>
            <a:ext cx="2199175" cy="212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70" title="BreitRabiZer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6225" y="246425"/>
            <a:ext cx="2199175" cy="20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70"/>
          <p:cNvSpPr txBox="1"/>
          <p:nvPr/>
        </p:nvSpPr>
        <p:spPr>
          <a:xfrm>
            <a:off x="6208975" y="4310850"/>
            <a:ext cx="28965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Duarte, Joao Pedro Piroto Pereira., Diss. Universidade de Coimbra (Portugal), 2006.</a:t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p71" title="Cl2KFieldSca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775" y="1175026"/>
            <a:ext cx="4135849" cy="33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71"/>
          <p:cNvSpPr txBox="1"/>
          <p:nvPr/>
        </p:nvSpPr>
        <p:spPr>
          <a:xfrm>
            <a:off x="936450" y="178800"/>
            <a:ext cx="7291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Experimental Evidence For </a:t>
            </a:r>
            <a:r>
              <a:rPr b="1" lang="en" sz="3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Muonium</a:t>
            </a:r>
            <a:endParaRPr b="1" sz="3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86" name="Google Shape;586;p71"/>
          <p:cNvSpPr txBox="1"/>
          <p:nvPr/>
        </p:nvSpPr>
        <p:spPr>
          <a:xfrm>
            <a:off x="4984350" y="1066100"/>
            <a:ext cx="3725100" cy="3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</a:pPr>
            <a:r>
              <a:rPr lang="en"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Unpolarized electrons means equal chance </a:t>
            </a:r>
            <a:r>
              <a:rPr lang="en"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electron</a:t>
            </a:r>
            <a:r>
              <a:rPr lang="en"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spin is aligned versus anti-aligned with muon spin</a:t>
            </a:r>
            <a:endParaRPr sz="1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</a:pPr>
            <a:r>
              <a:rPr lang="en"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Spins aligned is an eigenstate, will not change</a:t>
            </a:r>
            <a:endParaRPr sz="1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</a:pPr>
            <a:r>
              <a:rPr lang="en"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Spins anti-aligned leads to very fast precession</a:t>
            </a:r>
            <a:endParaRPr sz="1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</a:pPr>
            <a:r>
              <a:rPr lang="en"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Increased fields change asymmetry due to Zeeman interaction</a:t>
            </a:r>
            <a:endParaRPr sz="1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87" name="Google Shape;587;p71"/>
          <p:cNvSpPr txBox="1"/>
          <p:nvPr>
            <p:ph idx="4294967295" type="sldNum"/>
          </p:nvPr>
        </p:nvSpPr>
        <p:spPr>
          <a:xfrm>
            <a:off x="175300" y="4663850"/>
            <a:ext cx="507600" cy="3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</a:rPr>
              <a:t>‹#›</a:t>
            </a:fld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72"/>
          <p:cNvSpPr/>
          <p:nvPr/>
        </p:nvSpPr>
        <p:spPr>
          <a:xfrm>
            <a:off x="4742275" y="2414900"/>
            <a:ext cx="4244100" cy="24567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93" name="Google Shape;593;p72"/>
          <p:cNvSpPr/>
          <p:nvPr/>
        </p:nvSpPr>
        <p:spPr>
          <a:xfrm>
            <a:off x="486675" y="765750"/>
            <a:ext cx="3702000" cy="21105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94" name="Google Shape;594;p72"/>
          <p:cNvSpPr/>
          <p:nvPr/>
        </p:nvSpPr>
        <p:spPr>
          <a:xfrm>
            <a:off x="4742175" y="742700"/>
            <a:ext cx="4244100" cy="1499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95" name="Google Shape;595;p72"/>
          <p:cNvSpPr txBox="1"/>
          <p:nvPr/>
        </p:nvSpPr>
        <p:spPr>
          <a:xfrm>
            <a:off x="2423700" y="73200"/>
            <a:ext cx="6089100" cy="1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Dynamics of Muonium</a:t>
            </a:r>
            <a:endParaRPr b="1" sz="3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96" name="Google Shape;596;p72" title="[0,0,0,&quot;https://www.codecogs.com/eqnedit.php?latex=Mu%5E%7B0%7D%5Crightleftharpoons%20Mu%5E%7B%2B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739" y="2088075"/>
            <a:ext cx="3239875" cy="49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72" title="[24,60,64,&quot;https://www.codecogs.com/eqnedit.php?latex=%20%5Cmathinner%7B%7C%7B%5Cuparrow_%7B%5Cmu%7D%5Cuparrow_%7Be%7D%7D%5Crangle%7D%5Crightleftharpoons%5Cmathinner%7B%7C%7B%5Cuparrow_%7B%5Cmu%7D%5Cdownarrow_%7Be%7D%7D%5Crangle%7D%20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1575" y="1395463"/>
            <a:ext cx="3375899" cy="559093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72"/>
          <p:cNvSpPr txBox="1"/>
          <p:nvPr/>
        </p:nvSpPr>
        <p:spPr>
          <a:xfrm>
            <a:off x="4869075" y="807175"/>
            <a:ext cx="4117200" cy="5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Spin flip of the muonium electron</a:t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99" name="Google Shape;599;p72"/>
          <p:cNvSpPr txBox="1"/>
          <p:nvPr/>
        </p:nvSpPr>
        <p:spPr>
          <a:xfrm>
            <a:off x="680850" y="892200"/>
            <a:ext cx="3297900" cy="1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Charge exchange, muon gaining and losing electron cyclically</a:t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00" name="Google Shape;600;p72"/>
          <p:cNvSpPr/>
          <p:nvPr/>
        </p:nvSpPr>
        <p:spPr>
          <a:xfrm>
            <a:off x="498200" y="3026125"/>
            <a:ext cx="3702000" cy="18453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01" name="Google Shape;601;p72"/>
          <p:cNvSpPr txBox="1"/>
          <p:nvPr/>
        </p:nvSpPr>
        <p:spPr>
          <a:xfrm>
            <a:off x="829700" y="3243900"/>
            <a:ext cx="3039000" cy="8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Diffusing between sites</a:t>
            </a:r>
            <a:endParaRPr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02" name="Google Shape;602;p72" title="[24,60,64,&quot;https://www.codecogs.com/eqnedit.php?latex=Mu_%7BBC%7D%5Crightleftharpoons%20Mu_%7BT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325" y="4012392"/>
            <a:ext cx="3239875" cy="431309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72"/>
          <p:cNvSpPr/>
          <p:nvPr/>
        </p:nvSpPr>
        <p:spPr>
          <a:xfrm>
            <a:off x="4845950" y="2518700"/>
            <a:ext cx="2456400" cy="2032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04" name="Google Shape;604;p72" title="mu sites si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23288" y="2584450"/>
            <a:ext cx="2314822" cy="1895250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72"/>
          <p:cNvSpPr txBox="1"/>
          <p:nvPr/>
        </p:nvSpPr>
        <p:spPr>
          <a:xfrm>
            <a:off x="7371575" y="2571750"/>
            <a:ext cx="1476300" cy="17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Structure of Si showing tetrahedral (T) and bond centered (BC) muon sites.</a:t>
            </a:r>
            <a:endParaRPr sz="15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06" name="Google Shape;606;p72"/>
          <p:cNvSpPr txBox="1"/>
          <p:nvPr/>
        </p:nvSpPr>
        <p:spPr>
          <a:xfrm>
            <a:off x="4696225" y="4551200"/>
            <a:ext cx="43362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Blundell, S. J., Contemporary Physics 1999, 40 (3), 175–192.</a:t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07" name="Google Shape;607;p72"/>
          <p:cNvSpPr txBox="1"/>
          <p:nvPr>
            <p:ph idx="4294967295" type="sldNum"/>
          </p:nvPr>
        </p:nvSpPr>
        <p:spPr>
          <a:xfrm>
            <a:off x="175300" y="4663850"/>
            <a:ext cx="507600" cy="3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/>
              <a:t>‹#›</a:t>
            </a:fld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73"/>
          <p:cNvSpPr/>
          <p:nvPr/>
        </p:nvSpPr>
        <p:spPr>
          <a:xfrm>
            <a:off x="4315475" y="901950"/>
            <a:ext cx="4461300" cy="17991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13" name="Google Shape;613;p73"/>
          <p:cNvSpPr/>
          <p:nvPr/>
        </p:nvSpPr>
        <p:spPr>
          <a:xfrm>
            <a:off x="312100" y="1073725"/>
            <a:ext cx="3461400" cy="37746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14" name="Google Shape;614;p73"/>
          <p:cNvSpPr/>
          <p:nvPr/>
        </p:nvSpPr>
        <p:spPr>
          <a:xfrm>
            <a:off x="4315475" y="2899250"/>
            <a:ext cx="4461300" cy="17991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15" name="Google Shape;615;p73"/>
          <p:cNvSpPr txBox="1"/>
          <p:nvPr>
            <p:ph type="title"/>
          </p:nvPr>
        </p:nvSpPr>
        <p:spPr>
          <a:xfrm>
            <a:off x="312100" y="238925"/>
            <a:ext cx="8464500" cy="87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DM Sans"/>
                <a:ea typeface="DM Sans"/>
                <a:cs typeface="DM Sans"/>
                <a:sym typeface="DM Sans"/>
              </a:rPr>
              <a:t>What Would Spin Exchange Look Like?</a:t>
            </a:r>
            <a:endParaRPr b="1" sz="30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16" name="Google Shape;616;p73" title="[24,60,64,&quot;https://www.codecogs.com/eqnedit.php?latex=%5Cfrac%7B1%7D%7BT_1%7D%3D%5Cfrac%7B%5Comega_0%5E2%7D%7B4v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1324" y="1109525"/>
            <a:ext cx="1910675" cy="1254450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73"/>
          <p:cNvSpPr/>
          <p:nvPr/>
        </p:nvSpPr>
        <p:spPr>
          <a:xfrm>
            <a:off x="4476925" y="1066100"/>
            <a:ext cx="1603800" cy="1441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18" name="Google Shape;618;p73"/>
          <p:cNvSpPr txBox="1"/>
          <p:nvPr/>
        </p:nvSpPr>
        <p:spPr>
          <a:xfrm>
            <a:off x="4572000" y="1336050"/>
            <a:ext cx="1407600" cy="11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Fast Spin Flip</a:t>
            </a:r>
            <a:endParaRPr b="1"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19" name="Google Shape;619;p73"/>
          <p:cNvSpPr/>
          <p:nvPr/>
        </p:nvSpPr>
        <p:spPr>
          <a:xfrm>
            <a:off x="4473900" y="3035450"/>
            <a:ext cx="1603800" cy="1441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20" name="Google Shape;620;p73"/>
          <p:cNvSpPr txBox="1"/>
          <p:nvPr/>
        </p:nvSpPr>
        <p:spPr>
          <a:xfrm>
            <a:off x="4572000" y="3337800"/>
            <a:ext cx="1407600" cy="11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Slow</a:t>
            </a:r>
            <a:r>
              <a:rPr b="1" lang="en" sz="2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Spin Flip</a:t>
            </a:r>
            <a:endParaRPr b="1" sz="2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21" name="Google Shape;621;p73" title="[24,60,64,&quot;https://www.codecogs.com/eqnedit.php?latex=x%3D%5Cfrac%7BB(%5Cgamma_%7Bel%7D%2B%5Cgamma_%7B%5Cmu%7D)%7D%7BA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250" y="2436649"/>
            <a:ext cx="1910675" cy="5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73" title="[24,60,64,&quot;https://www.codecogs.com/eqnedit.php?latex=%5Comega_0%20%3D%20%5Cfrac%7BA%7D%7B%5Chbar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700" y="1675488"/>
            <a:ext cx="850950" cy="565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73" title="[24,60,64,&quot;https://www.codecogs.com/eqnedit.php?latex=v%20%3D%20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8200" y="1352823"/>
            <a:ext cx="415150" cy="1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73" title="[24,60,64,&quot;https://www.codecogs.com/eqnedit.php?latex=A%20%3D%20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2700" y="3833650"/>
            <a:ext cx="542625" cy="2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73" title="[24,60,64,&quot;https://www.codecogs.com/eqnedit.php?latex=%5Cgamma_%7Bel%2F%5Cmu%7D%20%3D%20#0&quot;]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4249" y="3292288"/>
            <a:ext cx="1050600" cy="28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73" title="[24,60,64,&quot;https://www.codecogs.com/eqnedit.php?latex=B%20%3D%20#0&quot;]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2700" y="4324282"/>
            <a:ext cx="542625" cy="2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73"/>
          <p:cNvSpPr txBox="1"/>
          <p:nvPr/>
        </p:nvSpPr>
        <p:spPr>
          <a:xfrm>
            <a:off x="1305325" y="1180925"/>
            <a:ext cx="2219700" cy="3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Spin flip rate</a:t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	Gyromagnetic ratios</a:t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Hyperfine coupling strength</a:t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Applied magnetic field</a:t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28" name="Google Shape;628;p73" title="[24,60,64,&quot;https://www.codecogs.com/eqnedit.php?latex=%5Cfrac%7B1%7D%7BT_1%7D%3D%5Cfrac%7Bv%7D%7B1%2Bx%5E2%7D#0&quot;]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38725" y="3222625"/>
            <a:ext cx="2366851" cy="100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73"/>
          <p:cNvSpPr txBox="1"/>
          <p:nvPr>
            <p:ph idx="4294967295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0" name="Google Shape;630;p73"/>
          <p:cNvSpPr txBox="1"/>
          <p:nvPr/>
        </p:nvSpPr>
        <p:spPr>
          <a:xfrm>
            <a:off x="4055075" y="4811050"/>
            <a:ext cx="49821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Formulas from: Nosov &amp; Yakovleva, Soviet Physics JETP 1963, 16 (5)</a:t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31" name="Google Shape;631;p73"/>
          <p:cNvSpPr txBox="1"/>
          <p:nvPr>
            <p:ph idx="12" type="sldNum"/>
          </p:nvPr>
        </p:nvSpPr>
        <p:spPr>
          <a:xfrm>
            <a:off x="87634" y="47704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74"/>
          <p:cNvSpPr txBox="1"/>
          <p:nvPr>
            <p:ph idx="1" type="subTitle"/>
          </p:nvPr>
        </p:nvSpPr>
        <p:spPr>
          <a:xfrm>
            <a:off x="3669525" y="581900"/>
            <a:ext cx="5556600" cy="484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Temperature Scans</a:t>
            </a:r>
            <a:endParaRPr b="1" sz="3000"/>
          </a:p>
        </p:txBody>
      </p:sp>
      <p:sp>
        <p:nvSpPr>
          <p:cNvPr id="637" name="Google Shape;637;p74"/>
          <p:cNvSpPr/>
          <p:nvPr/>
        </p:nvSpPr>
        <p:spPr>
          <a:xfrm>
            <a:off x="457500" y="217725"/>
            <a:ext cx="3577800" cy="1459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3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625" lIns="30625" spcFirstLastPara="1" rIns="30625" wrap="square" tIns="3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8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38" name="Google Shape;638;p74"/>
          <p:cNvSpPr/>
          <p:nvPr/>
        </p:nvSpPr>
        <p:spPr>
          <a:xfrm>
            <a:off x="645400" y="351275"/>
            <a:ext cx="1245000" cy="1140900"/>
          </a:xfrm>
          <a:prstGeom prst="rect">
            <a:avLst/>
          </a:prstGeom>
          <a:solidFill>
            <a:schemeClr val="lt1"/>
          </a:solidFill>
          <a:ln cap="flat" cmpd="sng" w="3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625" lIns="30625" spcFirstLastPara="1" rIns="30625" wrap="square" tIns="3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8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39" name="Google Shape;639;p74"/>
          <p:cNvPicPr preferRelativeResize="0"/>
          <p:nvPr/>
        </p:nvPicPr>
        <p:blipFill rotWithShape="1">
          <a:blip r:embed="rId3">
            <a:alphaModFix/>
          </a:blip>
          <a:srcRect b="53705" l="32592" r="19826" t="26149"/>
          <a:stretch/>
        </p:blipFill>
        <p:spPr>
          <a:xfrm>
            <a:off x="728375" y="412425"/>
            <a:ext cx="1079050" cy="1018625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74"/>
          <p:cNvSpPr txBox="1"/>
          <p:nvPr/>
        </p:nvSpPr>
        <p:spPr>
          <a:xfrm>
            <a:off x="1959500" y="495650"/>
            <a:ext cx="1856700" cy="11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0625" lIns="30625" spcFirstLastPara="1" rIns="30625" wrap="square" tIns="30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43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Pressed powder sample of Cs</a:t>
            </a:r>
            <a:r>
              <a:rPr baseline="-25000" lang="en" sz="1843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r>
              <a:rPr lang="en" sz="1843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AgBiCl</a:t>
            </a:r>
            <a:r>
              <a:rPr baseline="-25000" lang="en" sz="1843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6</a:t>
            </a:r>
            <a:endParaRPr baseline="-25000" sz="1843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41" name="Google Shape;641;p74" title="ClTempsca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499" y="1810950"/>
            <a:ext cx="3744613" cy="305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74" title="br actual temp scan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8957" y="1810962"/>
            <a:ext cx="3739993" cy="3053675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74"/>
          <p:cNvSpPr txBox="1"/>
          <p:nvPr>
            <p:ph idx="4294967295" type="sldNum"/>
          </p:nvPr>
        </p:nvSpPr>
        <p:spPr>
          <a:xfrm>
            <a:off x="175300" y="4663850"/>
            <a:ext cx="507600" cy="3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</a:rPr>
              <a:t>‹#›</a:t>
            </a:fld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75"/>
          <p:cNvSpPr txBox="1"/>
          <p:nvPr>
            <p:ph idx="1" type="subTitle"/>
          </p:nvPr>
        </p:nvSpPr>
        <p:spPr>
          <a:xfrm>
            <a:off x="1840650" y="252325"/>
            <a:ext cx="5556600" cy="484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Field Scans - Fast Spin Flip</a:t>
            </a:r>
            <a:endParaRPr b="1" sz="3000"/>
          </a:p>
        </p:txBody>
      </p:sp>
      <p:pic>
        <p:nvPicPr>
          <p:cNvPr id="649" name="Google Shape;649;p75" title="chloride fast spin fli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021" y="1271400"/>
            <a:ext cx="4137566" cy="350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75" title="Br 295 field sca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8487" y="1271400"/>
            <a:ext cx="4328620" cy="3508550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75"/>
          <p:cNvSpPr txBox="1"/>
          <p:nvPr>
            <p:ph idx="4294967295" type="sldNum"/>
          </p:nvPr>
        </p:nvSpPr>
        <p:spPr>
          <a:xfrm>
            <a:off x="108175" y="4721500"/>
            <a:ext cx="507600" cy="3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</a:rPr>
              <a:t>‹#›</a:t>
            </a:fld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usiness Plan Presentation">
  <a:themeElements>
    <a:clrScheme name="Simple Light">
      <a:dk1>
        <a:srgbClr val="F9F9F9"/>
      </a:dk1>
      <a:lt1>
        <a:srgbClr val="183C40"/>
      </a:lt1>
      <a:dk2>
        <a:srgbClr val="20494D"/>
      </a:dk2>
      <a:lt2>
        <a:srgbClr val="799DA7"/>
      </a:lt2>
      <a:accent1>
        <a:srgbClr val="B0D5CD"/>
      </a:accent1>
      <a:accent2>
        <a:srgbClr val="A6DAEA"/>
      </a:accent2>
      <a:accent3>
        <a:srgbClr val="B78D43"/>
      </a:accent3>
      <a:accent4>
        <a:srgbClr val="9AA864"/>
      </a:accent4>
      <a:accent5>
        <a:srgbClr val="426345"/>
      </a:accent5>
      <a:accent6>
        <a:srgbClr val="DCDCDC"/>
      </a:accent6>
      <a:hlink>
        <a:srgbClr val="B0D5C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