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7" r:id="rId4"/>
    <p:sldMasterId id="2147483720" r:id="rId5"/>
    <p:sldMasterId id="2147483663" r:id="rId6"/>
    <p:sldMasterId id="2147483746" r:id="rId7"/>
  </p:sldMasterIdLst>
  <p:notesMasterIdLst>
    <p:notesMasterId r:id="rId30"/>
  </p:notesMasterIdLst>
  <p:handoutMasterIdLst>
    <p:handoutMasterId r:id="rId31"/>
  </p:handoutMasterIdLst>
  <p:sldIdLst>
    <p:sldId id="256" r:id="rId8"/>
    <p:sldId id="258" r:id="rId9"/>
    <p:sldId id="300" r:id="rId10"/>
    <p:sldId id="301" r:id="rId11"/>
    <p:sldId id="999" r:id="rId12"/>
    <p:sldId id="1001" r:id="rId13"/>
    <p:sldId id="1002" r:id="rId14"/>
    <p:sldId id="1004" r:id="rId15"/>
    <p:sldId id="1006" r:id="rId16"/>
    <p:sldId id="1007" r:id="rId17"/>
    <p:sldId id="1009" r:id="rId18"/>
    <p:sldId id="1008" r:id="rId19"/>
    <p:sldId id="1014" r:id="rId20"/>
    <p:sldId id="1010" r:id="rId21"/>
    <p:sldId id="1011" r:id="rId22"/>
    <p:sldId id="1013" r:id="rId23"/>
    <p:sldId id="1012" r:id="rId24"/>
    <p:sldId id="1015" r:id="rId25"/>
    <p:sldId id="1016" r:id="rId26"/>
    <p:sldId id="1018" r:id="rId27"/>
    <p:sldId id="1005" r:id="rId28"/>
    <p:sldId id="270" r:id="rId29"/>
  </p:sldIdLst>
  <p:sldSz cx="12192000" cy="6858000"/>
  <p:notesSz cx="6858000" cy="9144000"/>
  <p:embeddedFontLst>
    <p:embeddedFont>
      <p:font typeface="ＭＳ Ｐゴシック" panose="020B0600070205080204" pitchFamily="34" charset="-128"/>
      <p:regular r:id="rId32"/>
    </p:embeddedFont>
    <p:embeddedFont>
      <p:font typeface="Cambria Math" panose="02040503050406030204" pitchFamily="18" charset="0"/>
      <p:regular r:id="rId33"/>
    </p:embeddedFont>
    <p:embeddedFont>
      <p:font typeface="Century" panose="02040604050505020304" pitchFamily="18" charset="0"/>
      <p:regular r:id="rId34"/>
    </p:embeddedFont>
    <p:embeddedFont>
      <p:font typeface="Helvetica" panose="020B0604020202020204" pitchFamily="34" charset="0"/>
      <p:regular r:id="rId35"/>
      <p:bold r:id="rId36"/>
      <p:italic r:id="rId37"/>
      <p:boldItalic r:id="rId38"/>
    </p:embeddedFont>
    <p:embeddedFont>
      <p:font typeface="Lucida Sans" panose="020B0602030504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663269-B9D4-CDCC-485F-E710C229990C}" name="Hillier, Adrian (STFC,RAL,ISIS)" initials="AH" userId="S::adrian.hillier@stfc.ac.uk::ab42901d-1d0c-4d4c-90c5-c0b14f3300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DF8"/>
    <a:srgbClr val="676767"/>
    <a:srgbClr val="003088"/>
    <a:srgbClr val="FF9933"/>
    <a:srgbClr val="FF00FF"/>
    <a:srgbClr val="06060E"/>
    <a:srgbClr val="FF9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E73F0-FF6A-48BD-971E-F95C651F23FF}" v="7" dt="2025-07-20T19:17:31.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ier, Adrian (STFC,RAL,ISIS)" userId="ab42901d-1d0c-4d4c-90c5-c0b14f3300ec" providerId="ADAL" clId="{348E73F0-FF6A-48BD-971E-F95C651F23FF}"/>
    <pc:docChg chg="delSld delMainMaster">
      <pc:chgData name="Hillier, Adrian (STFC,RAL,ISIS)" userId="ab42901d-1d0c-4d4c-90c5-c0b14f3300ec" providerId="ADAL" clId="{348E73F0-FF6A-48BD-971E-F95C651F23FF}" dt="2025-07-20T19:17:31.811" v="6" actId="47"/>
      <pc:docMkLst>
        <pc:docMk/>
      </pc:docMkLst>
      <pc:sldChg chg="del">
        <pc:chgData name="Hillier, Adrian (STFC,RAL,ISIS)" userId="ab42901d-1d0c-4d4c-90c5-c0b14f3300ec" providerId="ADAL" clId="{348E73F0-FF6A-48BD-971E-F95C651F23FF}" dt="2025-07-20T19:17:23.429" v="1" actId="47"/>
        <pc:sldMkLst>
          <pc:docMk/>
          <pc:sldMk cId="0" sldId="259"/>
        </pc:sldMkLst>
      </pc:sldChg>
      <pc:sldChg chg="del">
        <pc:chgData name="Hillier, Adrian (STFC,RAL,ISIS)" userId="ab42901d-1d0c-4d4c-90c5-c0b14f3300ec" providerId="ADAL" clId="{348E73F0-FF6A-48BD-971E-F95C651F23FF}" dt="2025-07-20T19:17:24.568" v="2" actId="47"/>
        <pc:sldMkLst>
          <pc:docMk/>
          <pc:sldMk cId="811817478" sldId="261"/>
        </pc:sldMkLst>
      </pc:sldChg>
      <pc:sldChg chg="del">
        <pc:chgData name="Hillier, Adrian (STFC,RAL,ISIS)" userId="ab42901d-1d0c-4d4c-90c5-c0b14f3300ec" providerId="ADAL" clId="{348E73F0-FF6A-48BD-971E-F95C651F23FF}" dt="2025-07-20T19:17:27.298" v="3" actId="47"/>
        <pc:sldMkLst>
          <pc:docMk/>
          <pc:sldMk cId="162691866" sldId="275"/>
        </pc:sldMkLst>
      </pc:sldChg>
      <pc:sldChg chg="del">
        <pc:chgData name="Hillier, Adrian (STFC,RAL,ISIS)" userId="ab42901d-1d0c-4d4c-90c5-c0b14f3300ec" providerId="ADAL" clId="{348E73F0-FF6A-48BD-971E-F95C651F23FF}" dt="2025-07-20T19:17:29.328" v="4" actId="47"/>
        <pc:sldMkLst>
          <pc:docMk/>
          <pc:sldMk cId="3537579099" sldId="276"/>
        </pc:sldMkLst>
      </pc:sldChg>
      <pc:sldChg chg="del">
        <pc:chgData name="Hillier, Adrian (STFC,RAL,ISIS)" userId="ab42901d-1d0c-4d4c-90c5-c0b14f3300ec" providerId="ADAL" clId="{348E73F0-FF6A-48BD-971E-F95C651F23FF}" dt="2025-07-20T19:17:30.527" v="5" actId="47"/>
        <pc:sldMkLst>
          <pc:docMk/>
          <pc:sldMk cId="1025159543" sldId="277"/>
        </pc:sldMkLst>
      </pc:sldChg>
      <pc:sldChg chg="del">
        <pc:chgData name="Hillier, Adrian (STFC,RAL,ISIS)" userId="ab42901d-1d0c-4d4c-90c5-c0b14f3300ec" providerId="ADAL" clId="{348E73F0-FF6A-48BD-971E-F95C651F23FF}" dt="2025-07-20T19:17:31.811" v="6" actId="47"/>
        <pc:sldMkLst>
          <pc:docMk/>
          <pc:sldMk cId="3143858336" sldId="278"/>
        </pc:sldMkLst>
      </pc:sldChg>
      <pc:sldChg chg="del">
        <pc:chgData name="Hillier, Adrian (STFC,RAL,ISIS)" userId="ab42901d-1d0c-4d4c-90c5-c0b14f3300ec" providerId="ADAL" clId="{348E73F0-FF6A-48BD-971E-F95C651F23FF}" dt="2025-07-20T19:17:15.337" v="0" actId="47"/>
        <pc:sldMkLst>
          <pc:docMk/>
          <pc:sldMk cId="889682661" sldId="1017"/>
        </pc:sldMkLst>
      </pc:sldChg>
      <pc:sldMasterChg chg="del delSldLayout">
        <pc:chgData name="Hillier, Adrian (STFC,RAL,ISIS)" userId="ab42901d-1d0c-4d4c-90c5-c0b14f3300ec" providerId="ADAL" clId="{348E73F0-FF6A-48BD-971E-F95C651F23FF}" dt="2025-07-20T19:17:31.811" v="6" actId="47"/>
        <pc:sldMasterMkLst>
          <pc:docMk/>
          <pc:sldMasterMk cId="884649324" sldId="2147483764"/>
        </pc:sldMasterMkLst>
        <pc:sldLayoutChg chg="del">
          <pc:chgData name="Hillier, Adrian (STFC,RAL,ISIS)" userId="ab42901d-1d0c-4d4c-90c5-c0b14f3300ec" providerId="ADAL" clId="{348E73F0-FF6A-48BD-971E-F95C651F23FF}" dt="2025-07-20T19:17:31.811" v="6" actId="47"/>
          <pc:sldLayoutMkLst>
            <pc:docMk/>
            <pc:sldMasterMk cId="884649324" sldId="2147483764"/>
            <pc:sldLayoutMk cId="1550160290" sldId="2147483765"/>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1444948573" sldId="2147483766"/>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3462381400" sldId="2147483767"/>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1902783128" sldId="2147483768"/>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2069259705" sldId="2147483769"/>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1177860815" sldId="2147483770"/>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628352530" sldId="2147483771"/>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761467084" sldId="2147483772"/>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3957793867" sldId="2147483773"/>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1027293662" sldId="2147483774"/>
          </pc:sldLayoutMkLst>
        </pc:sldLayoutChg>
        <pc:sldLayoutChg chg="del">
          <pc:chgData name="Hillier, Adrian (STFC,RAL,ISIS)" userId="ab42901d-1d0c-4d4c-90c5-c0b14f3300ec" providerId="ADAL" clId="{348E73F0-FF6A-48BD-971E-F95C651F23FF}" dt="2025-07-20T19:17:31.811" v="6" actId="47"/>
          <pc:sldLayoutMkLst>
            <pc:docMk/>
            <pc:sldMasterMk cId="884649324" sldId="2147483764"/>
            <pc:sldLayoutMk cId="512657319" sldId="2147483775"/>
          </pc:sldLayoutMkLst>
        </pc:sldLayoutChg>
      </pc:sldMasterChg>
    </pc:docChg>
  </pc:docChgLst>
  <pc:docChgLst>
    <pc:chgData name="Hillier, Adrian (STFC,RAL,ISIS)" userId="ab42901d-1d0c-4d4c-90c5-c0b14f3300ec" providerId="ADAL" clId="{6BC7973F-8183-4499-8DF7-A61CE600BF59}"/>
    <pc:docChg chg="undo redo custSel addSld delSld modSld sldOrd">
      <pc:chgData name="Hillier, Adrian (STFC,RAL,ISIS)" userId="ab42901d-1d0c-4d4c-90c5-c0b14f3300ec" providerId="ADAL" clId="{6BC7973F-8183-4499-8DF7-A61CE600BF59}" dt="2025-07-20T12:55:10.666" v="3806" actId="113"/>
      <pc:docMkLst>
        <pc:docMk/>
      </pc:docMkLst>
      <pc:sldChg chg="delSp modSp mod chgLayout">
        <pc:chgData name="Hillier, Adrian (STFC,RAL,ISIS)" userId="ab42901d-1d0c-4d4c-90c5-c0b14f3300ec" providerId="ADAL" clId="{6BC7973F-8183-4499-8DF7-A61CE600BF59}" dt="2025-07-16T11:57:47.547" v="3793" actId="20577"/>
        <pc:sldMkLst>
          <pc:docMk/>
          <pc:sldMk cId="1229566265" sldId="256"/>
        </pc:sldMkLst>
        <pc:spChg chg="mod ord">
          <ac:chgData name="Hillier, Adrian (STFC,RAL,ISIS)" userId="ab42901d-1d0c-4d4c-90c5-c0b14f3300ec" providerId="ADAL" clId="{6BC7973F-8183-4499-8DF7-A61CE600BF59}" dt="2025-07-14T15:33:02.987" v="53" actId="113"/>
          <ac:spMkLst>
            <pc:docMk/>
            <pc:sldMk cId="1229566265" sldId="256"/>
            <ac:spMk id="4" creationId="{00000000-0000-0000-0000-000000000000}"/>
          </ac:spMkLst>
        </pc:spChg>
        <pc:spChg chg="mod ord">
          <ac:chgData name="Hillier, Adrian (STFC,RAL,ISIS)" userId="ab42901d-1d0c-4d4c-90c5-c0b14f3300ec" providerId="ADAL" clId="{6BC7973F-8183-4499-8DF7-A61CE600BF59}" dt="2025-07-16T11:57:47.547" v="3793" actId="20577"/>
          <ac:spMkLst>
            <pc:docMk/>
            <pc:sldMk cId="1229566265" sldId="256"/>
            <ac:spMk id="9" creationId="{B39B5CD0-94BB-02A9-D0D6-755513A2911E}"/>
          </ac:spMkLst>
        </pc:spChg>
      </pc:sldChg>
      <pc:sldChg chg="addSp delSp modSp add mod modClrScheme modAnim chgLayout">
        <pc:chgData name="Hillier, Adrian (STFC,RAL,ISIS)" userId="ab42901d-1d0c-4d4c-90c5-c0b14f3300ec" providerId="ADAL" clId="{6BC7973F-8183-4499-8DF7-A61CE600BF59}" dt="2025-07-15T14:51:53.487" v="2791" actId="1076"/>
        <pc:sldMkLst>
          <pc:docMk/>
          <pc:sldMk cId="0" sldId="258"/>
        </pc:sldMkLst>
        <pc:spChg chg="add mod ord">
          <ac:chgData name="Hillier, Adrian (STFC,RAL,ISIS)" userId="ab42901d-1d0c-4d4c-90c5-c0b14f3300ec" providerId="ADAL" clId="{6BC7973F-8183-4499-8DF7-A61CE600BF59}" dt="2025-07-14T15:43:39.491" v="57" actId="20577"/>
          <ac:spMkLst>
            <pc:docMk/>
            <pc:sldMk cId="0" sldId="258"/>
            <ac:spMk id="5" creationId="{93B439D6-73B6-BE9E-8B22-1AC06C3D7E9B}"/>
          </ac:spMkLst>
        </pc:spChg>
        <pc:spChg chg="mod ord">
          <ac:chgData name="Hillier, Adrian (STFC,RAL,ISIS)" userId="ab42901d-1d0c-4d4c-90c5-c0b14f3300ec" providerId="ADAL" clId="{6BC7973F-8183-4499-8DF7-A61CE600BF59}" dt="2025-07-15T14:51:53.487" v="2791" actId="1076"/>
          <ac:spMkLst>
            <pc:docMk/>
            <pc:sldMk cId="0" sldId="258"/>
            <ac:spMk id="126979" creationId="{00000000-0000-0000-0000-000000000000}"/>
          </ac:spMkLst>
        </pc:spChg>
      </pc:sldChg>
      <pc:sldChg chg="add del">
        <pc:chgData name="Hillier, Adrian (STFC,RAL,ISIS)" userId="ab42901d-1d0c-4d4c-90c5-c0b14f3300ec" providerId="ADAL" clId="{6BC7973F-8183-4499-8DF7-A61CE600BF59}" dt="2025-07-14T19:30:52.680" v="334"/>
        <pc:sldMkLst>
          <pc:docMk/>
          <pc:sldMk cId="0" sldId="259"/>
        </pc:sldMkLst>
      </pc:sldChg>
      <pc:sldChg chg="add del">
        <pc:chgData name="Hillier, Adrian (STFC,RAL,ISIS)" userId="ab42901d-1d0c-4d4c-90c5-c0b14f3300ec" providerId="ADAL" clId="{6BC7973F-8183-4499-8DF7-A61CE600BF59}" dt="2025-07-14T19:30:52.680" v="334"/>
        <pc:sldMkLst>
          <pc:docMk/>
          <pc:sldMk cId="811817478" sldId="261"/>
        </pc:sldMkLst>
      </pc:sldChg>
      <pc:sldChg chg="del">
        <pc:chgData name="Hillier, Adrian (STFC,RAL,ISIS)" userId="ab42901d-1d0c-4d4c-90c5-c0b14f3300ec" providerId="ADAL" clId="{6BC7973F-8183-4499-8DF7-A61CE600BF59}" dt="2025-07-14T16:28:05.270" v="285" actId="47"/>
        <pc:sldMkLst>
          <pc:docMk/>
          <pc:sldMk cId="1367837978" sldId="267"/>
        </pc:sldMkLst>
      </pc:sldChg>
      <pc:sldChg chg="del">
        <pc:chgData name="Hillier, Adrian (STFC,RAL,ISIS)" userId="ab42901d-1d0c-4d4c-90c5-c0b14f3300ec" providerId="ADAL" clId="{6BC7973F-8183-4499-8DF7-A61CE600BF59}" dt="2025-07-14T16:28:05.270" v="285" actId="47"/>
        <pc:sldMkLst>
          <pc:docMk/>
          <pc:sldMk cId="1346863153" sldId="268"/>
        </pc:sldMkLst>
      </pc:sldChg>
      <pc:sldChg chg="add del mod modShow">
        <pc:chgData name="Hillier, Adrian (STFC,RAL,ISIS)" userId="ab42901d-1d0c-4d4c-90c5-c0b14f3300ec" providerId="ADAL" clId="{6BC7973F-8183-4499-8DF7-A61CE600BF59}" dt="2025-07-15T15:50:26.283" v="3487" actId="2696"/>
        <pc:sldMkLst>
          <pc:docMk/>
          <pc:sldMk cId="1892031397" sldId="270"/>
        </pc:sldMkLst>
      </pc:sldChg>
      <pc:sldChg chg="add mod modShow">
        <pc:chgData name="Hillier, Adrian (STFC,RAL,ISIS)" userId="ab42901d-1d0c-4d4c-90c5-c0b14f3300ec" providerId="ADAL" clId="{6BC7973F-8183-4499-8DF7-A61CE600BF59}" dt="2025-07-16T12:04:59.594" v="3798" actId="729"/>
        <pc:sldMkLst>
          <pc:docMk/>
          <pc:sldMk cId="3123195765" sldId="270"/>
        </pc:sldMkLst>
      </pc:sldChg>
      <pc:sldChg chg="del">
        <pc:chgData name="Hillier, Adrian (STFC,RAL,ISIS)" userId="ab42901d-1d0c-4d4c-90c5-c0b14f3300ec" providerId="ADAL" clId="{6BC7973F-8183-4499-8DF7-A61CE600BF59}" dt="2025-07-14T16:28:05.270" v="285" actId="47"/>
        <pc:sldMkLst>
          <pc:docMk/>
          <pc:sldMk cId="3105943134" sldId="271"/>
        </pc:sldMkLst>
      </pc:sldChg>
      <pc:sldChg chg="add">
        <pc:chgData name="Hillier, Adrian (STFC,RAL,ISIS)" userId="ab42901d-1d0c-4d4c-90c5-c0b14f3300ec" providerId="ADAL" clId="{6BC7973F-8183-4499-8DF7-A61CE600BF59}" dt="2025-07-14T19:31:31.480" v="335"/>
        <pc:sldMkLst>
          <pc:docMk/>
          <pc:sldMk cId="162691866" sldId="275"/>
        </pc:sldMkLst>
      </pc:sldChg>
      <pc:sldChg chg="del">
        <pc:chgData name="Hillier, Adrian (STFC,RAL,ISIS)" userId="ab42901d-1d0c-4d4c-90c5-c0b14f3300ec" providerId="ADAL" clId="{6BC7973F-8183-4499-8DF7-A61CE600BF59}" dt="2025-07-14T16:28:05.270" v="285" actId="47"/>
        <pc:sldMkLst>
          <pc:docMk/>
          <pc:sldMk cId="2587447984" sldId="276"/>
        </pc:sldMkLst>
      </pc:sldChg>
      <pc:sldChg chg="add">
        <pc:chgData name="Hillier, Adrian (STFC,RAL,ISIS)" userId="ab42901d-1d0c-4d4c-90c5-c0b14f3300ec" providerId="ADAL" clId="{6BC7973F-8183-4499-8DF7-A61CE600BF59}" dt="2025-07-14T19:31:31.480" v="335"/>
        <pc:sldMkLst>
          <pc:docMk/>
          <pc:sldMk cId="3537579099" sldId="276"/>
        </pc:sldMkLst>
      </pc:sldChg>
      <pc:sldChg chg="add">
        <pc:chgData name="Hillier, Adrian (STFC,RAL,ISIS)" userId="ab42901d-1d0c-4d4c-90c5-c0b14f3300ec" providerId="ADAL" clId="{6BC7973F-8183-4499-8DF7-A61CE600BF59}" dt="2025-07-14T19:31:31.480" v="335"/>
        <pc:sldMkLst>
          <pc:docMk/>
          <pc:sldMk cId="1025159543" sldId="277"/>
        </pc:sldMkLst>
      </pc:sldChg>
      <pc:sldChg chg="del">
        <pc:chgData name="Hillier, Adrian (STFC,RAL,ISIS)" userId="ab42901d-1d0c-4d4c-90c5-c0b14f3300ec" providerId="ADAL" clId="{6BC7973F-8183-4499-8DF7-A61CE600BF59}" dt="2025-07-14T16:28:05.270" v="285" actId="47"/>
        <pc:sldMkLst>
          <pc:docMk/>
          <pc:sldMk cId="2818042485" sldId="277"/>
        </pc:sldMkLst>
      </pc:sldChg>
      <pc:sldChg chg="del">
        <pc:chgData name="Hillier, Adrian (STFC,RAL,ISIS)" userId="ab42901d-1d0c-4d4c-90c5-c0b14f3300ec" providerId="ADAL" clId="{6BC7973F-8183-4499-8DF7-A61CE600BF59}" dt="2025-07-14T16:28:05.270" v="285" actId="47"/>
        <pc:sldMkLst>
          <pc:docMk/>
          <pc:sldMk cId="2377601910" sldId="278"/>
        </pc:sldMkLst>
      </pc:sldChg>
      <pc:sldChg chg="add">
        <pc:chgData name="Hillier, Adrian (STFC,RAL,ISIS)" userId="ab42901d-1d0c-4d4c-90c5-c0b14f3300ec" providerId="ADAL" clId="{6BC7973F-8183-4499-8DF7-A61CE600BF59}" dt="2025-07-14T19:31:31.480" v="335"/>
        <pc:sldMkLst>
          <pc:docMk/>
          <pc:sldMk cId="3143858336" sldId="278"/>
        </pc:sldMkLst>
      </pc:sldChg>
      <pc:sldChg chg="del">
        <pc:chgData name="Hillier, Adrian (STFC,RAL,ISIS)" userId="ab42901d-1d0c-4d4c-90c5-c0b14f3300ec" providerId="ADAL" clId="{6BC7973F-8183-4499-8DF7-A61CE600BF59}" dt="2025-07-14T16:28:05.270" v="285" actId="47"/>
        <pc:sldMkLst>
          <pc:docMk/>
          <pc:sldMk cId="2981709794" sldId="288"/>
        </pc:sldMkLst>
      </pc:sldChg>
      <pc:sldChg chg="del">
        <pc:chgData name="Hillier, Adrian (STFC,RAL,ISIS)" userId="ab42901d-1d0c-4d4c-90c5-c0b14f3300ec" providerId="ADAL" clId="{6BC7973F-8183-4499-8DF7-A61CE600BF59}" dt="2025-07-14T16:28:05.270" v="285" actId="47"/>
        <pc:sldMkLst>
          <pc:docMk/>
          <pc:sldMk cId="820766122" sldId="290"/>
        </pc:sldMkLst>
      </pc:sldChg>
      <pc:sldChg chg="del">
        <pc:chgData name="Hillier, Adrian (STFC,RAL,ISIS)" userId="ab42901d-1d0c-4d4c-90c5-c0b14f3300ec" providerId="ADAL" clId="{6BC7973F-8183-4499-8DF7-A61CE600BF59}" dt="2025-07-14T16:28:05.270" v="285" actId="47"/>
        <pc:sldMkLst>
          <pc:docMk/>
          <pc:sldMk cId="3888319199" sldId="291"/>
        </pc:sldMkLst>
      </pc:sldChg>
      <pc:sldChg chg="delSp add del mod">
        <pc:chgData name="Hillier, Adrian (STFC,RAL,ISIS)" userId="ab42901d-1d0c-4d4c-90c5-c0b14f3300ec" providerId="ADAL" clId="{6BC7973F-8183-4499-8DF7-A61CE600BF59}" dt="2025-07-15T14:55:33.263" v="2799" actId="47"/>
        <pc:sldMkLst>
          <pc:docMk/>
          <pc:sldMk cId="857942950" sldId="299"/>
        </pc:sldMkLst>
      </pc:sldChg>
      <pc:sldChg chg="addSp delSp modSp add mod modClrScheme chgLayout">
        <pc:chgData name="Hillier, Adrian (STFC,RAL,ISIS)" userId="ab42901d-1d0c-4d4c-90c5-c0b14f3300ec" providerId="ADAL" clId="{6BC7973F-8183-4499-8DF7-A61CE600BF59}" dt="2025-07-16T07:42:27.588" v="3670" actId="2711"/>
        <pc:sldMkLst>
          <pc:docMk/>
          <pc:sldMk cId="2022001449" sldId="300"/>
        </pc:sldMkLst>
        <pc:spChg chg="add mod ord">
          <ac:chgData name="Hillier, Adrian (STFC,RAL,ISIS)" userId="ab42901d-1d0c-4d4c-90c5-c0b14f3300ec" providerId="ADAL" clId="{6BC7973F-8183-4499-8DF7-A61CE600BF59}" dt="2025-07-15T14:56:10.354" v="2805" actId="20577"/>
          <ac:spMkLst>
            <pc:docMk/>
            <pc:sldMk cId="2022001449" sldId="300"/>
            <ac:spMk id="5" creationId="{519030AF-D0AD-8725-0896-70D75EA3157B}"/>
          </ac:spMkLst>
        </pc:spChg>
        <pc:spChg chg="add mod ord">
          <ac:chgData name="Hillier, Adrian (STFC,RAL,ISIS)" userId="ab42901d-1d0c-4d4c-90c5-c0b14f3300ec" providerId="ADAL" clId="{6BC7973F-8183-4499-8DF7-A61CE600BF59}" dt="2025-07-16T07:42:27.588" v="3670" actId="2711"/>
          <ac:spMkLst>
            <pc:docMk/>
            <pc:sldMk cId="2022001449" sldId="300"/>
            <ac:spMk id="7" creationId="{2CBB43E2-A091-7D7F-4A3B-CF3F770EABF3}"/>
          </ac:spMkLst>
        </pc:spChg>
        <pc:spChg chg="mod">
          <ac:chgData name="Hillier, Adrian (STFC,RAL,ISIS)" userId="ab42901d-1d0c-4d4c-90c5-c0b14f3300ec" providerId="ADAL" clId="{6BC7973F-8183-4499-8DF7-A61CE600BF59}" dt="2025-07-15T14:57:14.164" v="2817" actId="1076"/>
          <ac:spMkLst>
            <pc:docMk/>
            <pc:sldMk cId="2022001449" sldId="300"/>
            <ac:spMk id="56" creationId="{00000000-0000-0000-0000-000000000000}"/>
          </ac:spMkLst>
        </pc:spChg>
        <pc:spChg chg="mod">
          <ac:chgData name="Hillier, Adrian (STFC,RAL,ISIS)" userId="ab42901d-1d0c-4d4c-90c5-c0b14f3300ec" providerId="ADAL" clId="{6BC7973F-8183-4499-8DF7-A61CE600BF59}" dt="2025-07-15T14:57:26.813" v="2820" actId="1076"/>
          <ac:spMkLst>
            <pc:docMk/>
            <pc:sldMk cId="2022001449" sldId="300"/>
            <ac:spMk id="57" creationId="{00000000-0000-0000-0000-000000000000}"/>
          </ac:spMkLst>
        </pc:spChg>
        <pc:picChg chg="mod">
          <ac:chgData name="Hillier, Adrian (STFC,RAL,ISIS)" userId="ab42901d-1d0c-4d4c-90c5-c0b14f3300ec" providerId="ADAL" clId="{6BC7973F-8183-4499-8DF7-A61CE600BF59}" dt="2025-07-15T14:56:53.467" v="2814" actId="14100"/>
          <ac:picMkLst>
            <pc:docMk/>
            <pc:sldMk cId="2022001449" sldId="300"/>
            <ac:picMk id="4" creationId="{00000000-0000-0000-0000-000000000000}"/>
          </ac:picMkLst>
        </pc:picChg>
      </pc:sldChg>
      <pc:sldChg chg="addSp delSp modSp add mod modClrScheme modAnim chgLayout">
        <pc:chgData name="Hillier, Adrian (STFC,RAL,ISIS)" userId="ab42901d-1d0c-4d4c-90c5-c0b14f3300ec" providerId="ADAL" clId="{6BC7973F-8183-4499-8DF7-A61CE600BF59}" dt="2025-07-20T12:53:21.853" v="3803" actId="1076"/>
        <pc:sldMkLst>
          <pc:docMk/>
          <pc:sldMk cId="1870947709" sldId="301"/>
        </pc:sldMkLst>
        <pc:spChg chg="mod">
          <ac:chgData name="Hillier, Adrian (STFC,RAL,ISIS)" userId="ab42901d-1d0c-4d4c-90c5-c0b14f3300ec" providerId="ADAL" clId="{6BC7973F-8183-4499-8DF7-A61CE600BF59}" dt="2025-07-16T07:42:02.413" v="3667" actId="1076"/>
          <ac:spMkLst>
            <pc:docMk/>
            <pc:sldMk cId="1870947709" sldId="301"/>
            <ac:spMk id="9" creationId="{00000000-0000-0000-0000-000000000000}"/>
          </ac:spMkLst>
        </pc:spChg>
        <pc:spChg chg="mod">
          <ac:chgData name="Hillier, Adrian (STFC,RAL,ISIS)" userId="ab42901d-1d0c-4d4c-90c5-c0b14f3300ec" providerId="ADAL" clId="{6BC7973F-8183-4499-8DF7-A61CE600BF59}" dt="2025-07-16T07:42:02.413" v="3667" actId="1076"/>
          <ac:spMkLst>
            <pc:docMk/>
            <pc:sldMk cId="1870947709" sldId="301"/>
            <ac:spMk id="12" creationId="{00000000-0000-0000-0000-000000000000}"/>
          </ac:spMkLst>
        </pc:spChg>
        <pc:spChg chg="mod">
          <ac:chgData name="Hillier, Adrian (STFC,RAL,ISIS)" userId="ab42901d-1d0c-4d4c-90c5-c0b14f3300ec" providerId="ADAL" clId="{6BC7973F-8183-4499-8DF7-A61CE600BF59}" dt="2025-07-16T07:42:02.413" v="3667" actId="1076"/>
          <ac:spMkLst>
            <pc:docMk/>
            <pc:sldMk cId="1870947709" sldId="301"/>
            <ac:spMk id="13" creationId="{00000000-0000-0000-0000-000000000000}"/>
          </ac:spMkLst>
        </pc:spChg>
        <pc:spChg chg="mod">
          <ac:chgData name="Hillier, Adrian (STFC,RAL,ISIS)" userId="ab42901d-1d0c-4d4c-90c5-c0b14f3300ec" providerId="ADAL" clId="{6BC7973F-8183-4499-8DF7-A61CE600BF59}" dt="2025-07-16T07:42:02.413" v="3667" actId="1076"/>
          <ac:spMkLst>
            <pc:docMk/>
            <pc:sldMk cId="1870947709" sldId="301"/>
            <ac:spMk id="14" creationId="{00000000-0000-0000-0000-000000000000}"/>
          </ac:spMkLst>
        </pc:spChg>
        <pc:spChg chg="add mod ord">
          <ac:chgData name="Hillier, Adrian (STFC,RAL,ISIS)" userId="ab42901d-1d0c-4d4c-90c5-c0b14f3300ec" providerId="ADAL" clId="{6BC7973F-8183-4499-8DF7-A61CE600BF59}" dt="2025-07-15T15:00:29.316" v="2837" actId="1076"/>
          <ac:spMkLst>
            <pc:docMk/>
            <pc:sldMk cId="1870947709" sldId="301"/>
            <ac:spMk id="15" creationId="{2F50E06C-DD8D-2995-E61A-002A1FA26520}"/>
          </ac:spMkLst>
        </pc:spChg>
        <pc:spChg chg="add mod">
          <ac:chgData name="Hillier, Adrian (STFC,RAL,ISIS)" userId="ab42901d-1d0c-4d4c-90c5-c0b14f3300ec" providerId="ADAL" clId="{6BC7973F-8183-4499-8DF7-A61CE600BF59}" dt="2025-07-20T12:53:21.853" v="3803" actId="1076"/>
          <ac:spMkLst>
            <pc:docMk/>
            <pc:sldMk cId="1870947709" sldId="301"/>
            <ac:spMk id="16" creationId="{284FCA4F-FDCC-B6CA-606A-ACE1222396A4}"/>
          </ac:spMkLst>
        </pc:spChg>
        <pc:spChg chg="add mod ord">
          <ac:chgData name="Hillier, Adrian (STFC,RAL,ISIS)" userId="ab42901d-1d0c-4d4c-90c5-c0b14f3300ec" providerId="ADAL" clId="{6BC7973F-8183-4499-8DF7-A61CE600BF59}" dt="2025-07-16T07:45:37.175" v="3713" actId="255"/>
          <ac:spMkLst>
            <pc:docMk/>
            <pc:sldMk cId="1870947709" sldId="301"/>
            <ac:spMk id="25" creationId="{BCB7D1F7-2DBB-2311-46F8-5E32AA1ECE13}"/>
          </ac:spMkLst>
        </pc:spChg>
        <pc:spChg chg="mod">
          <ac:chgData name="Hillier, Adrian (STFC,RAL,ISIS)" userId="ab42901d-1d0c-4d4c-90c5-c0b14f3300ec" providerId="ADAL" clId="{6BC7973F-8183-4499-8DF7-A61CE600BF59}" dt="2025-07-16T07:42:02.413" v="3667" actId="1076"/>
          <ac:spMkLst>
            <pc:docMk/>
            <pc:sldMk cId="1870947709" sldId="301"/>
            <ac:spMk id="26" creationId="{00000000-0000-0000-0000-000000000000}"/>
          </ac:spMkLst>
        </pc:spChg>
        <pc:spChg chg="add mod">
          <ac:chgData name="Hillier, Adrian (STFC,RAL,ISIS)" userId="ab42901d-1d0c-4d4c-90c5-c0b14f3300ec" providerId="ADAL" clId="{6BC7973F-8183-4499-8DF7-A61CE600BF59}" dt="2025-07-16T07:46:33.487" v="3717" actId="255"/>
          <ac:spMkLst>
            <pc:docMk/>
            <pc:sldMk cId="1870947709" sldId="301"/>
            <ac:spMk id="28" creationId="{809F7B06-1B83-7C1B-F414-03A67AC261D3}"/>
          </ac:spMkLst>
        </pc:spChg>
        <pc:grpChg chg="mod">
          <ac:chgData name="Hillier, Adrian (STFC,RAL,ISIS)" userId="ab42901d-1d0c-4d4c-90c5-c0b14f3300ec" providerId="ADAL" clId="{6BC7973F-8183-4499-8DF7-A61CE600BF59}" dt="2025-07-16T07:42:02.413" v="3667" actId="1076"/>
          <ac:grpSpMkLst>
            <pc:docMk/>
            <pc:sldMk cId="1870947709" sldId="301"/>
            <ac:grpSpMk id="5" creationId="{00000000-0000-0000-0000-000000000000}"/>
          </ac:grpSpMkLst>
        </pc:grpChg>
      </pc:sldChg>
      <pc:sldChg chg="del">
        <pc:chgData name="Hillier, Adrian (STFC,RAL,ISIS)" userId="ab42901d-1d0c-4d4c-90c5-c0b14f3300ec" providerId="ADAL" clId="{6BC7973F-8183-4499-8DF7-A61CE600BF59}" dt="2025-07-14T16:28:05.270" v="285" actId="47"/>
        <pc:sldMkLst>
          <pc:docMk/>
          <pc:sldMk cId="3419119638" sldId="306"/>
        </pc:sldMkLst>
      </pc:sldChg>
      <pc:sldChg chg="del">
        <pc:chgData name="Hillier, Adrian (STFC,RAL,ISIS)" userId="ab42901d-1d0c-4d4c-90c5-c0b14f3300ec" providerId="ADAL" clId="{6BC7973F-8183-4499-8DF7-A61CE600BF59}" dt="2025-07-14T16:28:05.270" v="285" actId="47"/>
        <pc:sldMkLst>
          <pc:docMk/>
          <pc:sldMk cId="3618388664" sldId="308"/>
        </pc:sldMkLst>
      </pc:sldChg>
      <pc:sldChg chg="del">
        <pc:chgData name="Hillier, Adrian (STFC,RAL,ISIS)" userId="ab42901d-1d0c-4d4c-90c5-c0b14f3300ec" providerId="ADAL" clId="{6BC7973F-8183-4499-8DF7-A61CE600BF59}" dt="2025-07-14T16:28:05.270" v="285" actId="47"/>
        <pc:sldMkLst>
          <pc:docMk/>
          <pc:sldMk cId="1080851146" sldId="310"/>
        </pc:sldMkLst>
      </pc:sldChg>
      <pc:sldChg chg="del">
        <pc:chgData name="Hillier, Adrian (STFC,RAL,ISIS)" userId="ab42901d-1d0c-4d4c-90c5-c0b14f3300ec" providerId="ADAL" clId="{6BC7973F-8183-4499-8DF7-A61CE600BF59}" dt="2025-07-14T16:28:05.270" v="285" actId="47"/>
        <pc:sldMkLst>
          <pc:docMk/>
          <pc:sldMk cId="2496796767" sldId="311"/>
        </pc:sldMkLst>
      </pc:sldChg>
      <pc:sldChg chg="del">
        <pc:chgData name="Hillier, Adrian (STFC,RAL,ISIS)" userId="ab42901d-1d0c-4d4c-90c5-c0b14f3300ec" providerId="ADAL" clId="{6BC7973F-8183-4499-8DF7-A61CE600BF59}" dt="2025-07-14T16:28:05.270" v="285" actId="47"/>
        <pc:sldMkLst>
          <pc:docMk/>
          <pc:sldMk cId="3802007659" sldId="314"/>
        </pc:sldMkLst>
      </pc:sldChg>
      <pc:sldChg chg="del">
        <pc:chgData name="Hillier, Adrian (STFC,RAL,ISIS)" userId="ab42901d-1d0c-4d4c-90c5-c0b14f3300ec" providerId="ADAL" clId="{6BC7973F-8183-4499-8DF7-A61CE600BF59}" dt="2025-07-14T16:28:05.270" v="285" actId="47"/>
        <pc:sldMkLst>
          <pc:docMk/>
          <pc:sldMk cId="1875769261" sldId="317"/>
        </pc:sldMkLst>
      </pc:sldChg>
      <pc:sldChg chg="del">
        <pc:chgData name="Hillier, Adrian (STFC,RAL,ISIS)" userId="ab42901d-1d0c-4d4c-90c5-c0b14f3300ec" providerId="ADAL" clId="{6BC7973F-8183-4499-8DF7-A61CE600BF59}" dt="2025-07-14T16:28:05.270" v="285" actId="47"/>
        <pc:sldMkLst>
          <pc:docMk/>
          <pc:sldMk cId="3173912842" sldId="318"/>
        </pc:sldMkLst>
      </pc:sldChg>
      <pc:sldChg chg="del">
        <pc:chgData name="Hillier, Adrian (STFC,RAL,ISIS)" userId="ab42901d-1d0c-4d4c-90c5-c0b14f3300ec" providerId="ADAL" clId="{6BC7973F-8183-4499-8DF7-A61CE600BF59}" dt="2025-07-14T16:28:05.270" v="285" actId="47"/>
        <pc:sldMkLst>
          <pc:docMk/>
          <pc:sldMk cId="3820763220" sldId="319"/>
        </pc:sldMkLst>
      </pc:sldChg>
      <pc:sldChg chg="del">
        <pc:chgData name="Hillier, Adrian (STFC,RAL,ISIS)" userId="ab42901d-1d0c-4d4c-90c5-c0b14f3300ec" providerId="ADAL" clId="{6BC7973F-8183-4499-8DF7-A61CE600BF59}" dt="2025-07-14T16:28:05.270" v="285" actId="47"/>
        <pc:sldMkLst>
          <pc:docMk/>
          <pc:sldMk cId="2638739980" sldId="325"/>
        </pc:sldMkLst>
      </pc:sldChg>
      <pc:sldChg chg="del">
        <pc:chgData name="Hillier, Adrian (STFC,RAL,ISIS)" userId="ab42901d-1d0c-4d4c-90c5-c0b14f3300ec" providerId="ADAL" clId="{6BC7973F-8183-4499-8DF7-A61CE600BF59}" dt="2025-07-14T16:28:05.270" v="285" actId="47"/>
        <pc:sldMkLst>
          <pc:docMk/>
          <pc:sldMk cId="197996627" sldId="327"/>
        </pc:sldMkLst>
      </pc:sldChg>
      <pc:sldChg chg="del">
        <pc:chgData name="Hillier, Adrian (STFC,RAL,ISIS)" userId="ab42901d-1d0c-4d4c-90c5-c0b14f3300ec" providerId="ADAL" clId="{6BC7973F-8183-4499-8DF7-A61CE600BF59}" dt="2025-07-14T16:28:05.270" v="285" actId="47"/>
        <pc:sldMkLst>
          <pc:docMk/>
          <pc:sldMk cId="860170664" sldId="328"/>
        </pc:sldMkLst>
      </pc:sldChg>
      <pc:sldChg chg="del">
        <pc:chgData name="Hillier, Adrian (STFC,RAL,ISIS)" userId="ab42901d-1d0c-4d4c-90c5-c0b14f3300ec" providerId="ADAL" clId="{6BC7973F-8183-4499-8DF7-A61CE600BF59}" dt="2025-07-14T16:28:05.270" v="285" actId="47"/>
        <pc:sldMkLst>
          <pc:docMk/>
          <pc:sldMk cId="2553718222" sldId="329"/>
        </pc:sldMkLst>
      </pc:sldChg>
      <pc:sldChg chg="del">
        <pc:chgData name="Hillier, Adrian (STFC,RAL,ISIS)" userId="ab42901d-1d0c-4d4c-90c5-c0b14f3300ec" providerId="ADAL" clId="{6BC7973F-8183-4499-8DF7-A61CE600BF59}" dt="2025-07-14T16:28:05.270" v="285" actId="47"/>
        <pc:sldMkLst>
          <pc:docMk/>
          <pc:sldMk cId="2787742014" sldId="331"/>
        </pc:sldMkLst>
      </pc:sldChg>
      <pc:sldChg chg="del">
        <pc:chgData name="Hillier, Adrian (STFC,RAL,ISIS)" userId="ab42901d-1d0c-4d4c-90c5-c0b14f3300ec" providerId="ADAL" clId="{6BC7973F-8183-4499-8DF7-A61CE600BF59}" dt="2025-07-14T16:28:05.270" v="285" actId="47"/>
        <pc:sldMkLst>
          <pc:docMk/>
          <pc:sldMk cId="1890496286" sldId="332"/>
        </pc:sldMkLst>
      </pc:sldChg>
      <pc:sldChg chg="del">
        <pc:chgData name="Hillier, Adrian (STFC,RAL,ISIS)" userId="ab42901d-1d0c-4d4c-90c5-c0b14f3300ec" providerId="ADAL" clId="{6BC7973F-8183-4499-8DF7-A61CE600BF59}" dt="2025-07-14T16:28:05.270" v="285" actId="47"/>
        <pc:sldMkLst>
          <pc:docMk/>
          <pc:sldMk cId="2242963701" sldId="333"/>
        </pc:sldMkLst>
      </pc:sldChg>
      <pc:sldChg chg="del">
        <pc:chgData name="Hillier, Adrian (STFC,RAL,ISIS)" userId="ab42901d-1d0c-4d4c-90c5-c0b14f3300ec" providerId="ADAL" clId="{6BC7973F-8183-4499-8DF7-A61CE600BF59}" dt="2025-07-14T16:28:05.270" v="285" actId="47"/>
        <pc:sldMkLst>
          <pc:docMk/>
          <pc:sldMk cId="3368127208" sldId="334"/>
        </pc:sldMkLst>
      </pc:sldChg>
      <pc:sldChg chg="del">
        <pc:chgData name="Hillier, Adrian (STFC,RAL,ISIS)" userId="ab42901d-1d0c-4d4c-90c5-c0b14f3300ec" providerId="ADAL" clId="{6BC7973F-8183-4499-8DF7-A61CE600BF59}" dt="2025-07-14T16:28:05.270" v="285" actId="47"/>
        <pc:sldMkLst>
          <pc:docMk/>
          <pc:sldMk cId="1199963800" sldId="335"/>
        </pc:sldMkLst>
      </pc:sldChg>
      <pc:sldChg chg="del">
        <pc:chgData name="Hillier, Adrian (STFC,RAL,ISIS)" userId="ab42901d-1d0c-4d4c-90c5-c0b14f3300ec" providerId="ADAL" clId="{6BC7973F-8183-4499-8DF7-A61CE600BF59}" dt="2025-07-14T16:28:05.270" v="285" actId="47"/>
        <pc:sldMkLst>
          <pc:docMk/>
          <pc:sldMk cId="1935147430" sldId="336"/>
        </pc:sldMkLst>
      </pc:sldChg>
      <pc:sldChg chg="del">
        <pc:chgData name="Hillier, Adrian (STFC,RAL,ISIS)" userId="ab42901d-1d0c-4d4c-90c5-c0b14f3300ec" providerId="ADAL" clId="{6BC7973F-8183-4499-8DF7-A61CE600BF59}" dt="2025-07-14T16:28:05.270" v="285" actId="47"/>
        <pc:sldMkLst>
          <pc:docMk/>
          <pc:sldMk cId="1615113729" sldId="337"/>
        </pc:sldMkLst>
      </pc:sldChg>
      <pc:sldChg chg="del">
        <pc:chgData name="Hillier, Adrian (STFC,RAL,ISIS)" userId="ab42901d-1d0c-4d4c-90c5-c0b14f3300ec" providerId="ADAL" clId="{6BC7973F-8183-4499-8DF7-A61CE600BF59}" dt="2025-07-14T16:28:05.270" v="285" actId="47"/>
        <pc:sldMkLst>
          <pc:docMk/>
          <pc:sldMk cId="795232361" sldId="338"/>
        </pc:sldMkLst>
      </pc:sldChg>
      <pc:sldChg chg="del">
        <pc:chgData name="Hillier, Adrian (STFC,RAL,ISIS)" userId="ab42901d-1d0c-4d4c-90c5-c0b14f3300ec" providerId="ADAL" clId="{6BC7973F-8183-4499-8DF7-A61CE600BF59}" dt="2025-07-14T16:28:05.270" v="285" actId="47"/>
        <pc:sldMkLst>
          <pc:docMk/>
          <pc:sldMk cId="149092400" sldId="339"/>
        </pc:sldMkLst>
      </pc:sldChg>
      <pc:sldChg chg="del">
        <pc:chgData name="Hillier, Adrian (STFC,RAL,ISIS)" userId="ab42901d-1d0c-4d4c-90c5-c0b14f3300ec" providerId="ADAL" clId="{6BC7973F-8183-4499-8DF7-A61CE600BF59}" dt="2025-07-14T16:28:05.270" v="285" actId="47"/>
        <pc:sldMkLst>
          <pc:docMk/>
          <pc:sldMk cId="3307052782" sldId="340"/>
        </pc:sldMkLst>
      </pc:sldChg>
      <pc:sldChg chg="del">
        <pc:chgData name="Hillier, Adrian (STFC,RAL,ISIS)" userId="ab42901d-1d0c-4d4c-90c5-c0b14f3300ec" providerId="ADAL" clId="{6BC7973F-8183-4499-8DF7-A61CE600BF59}" dt="2025-07-14T16:28:05.270" v="285" actId="47"/>
        <pc:sldMkLst>
          <pc:docMk/>
          <pc:sldMk cId="2760367783" sldId="341"/>
        </pc:sldMkLst>
      </pc:sldChg>
      <pc:sldChg chg="del">
        <pc:chgData name="Hillier, Adrian (STFC,RAL,ISIS)" userId="ab42901d-1d0c-4d4c-90c5-c0b14f3300ec" providerId="ADAL" clId="{6BC7973F-8183-4499-8DF7-A61CE600BF59}" dt="2025-07-14T16:28:05.270" v="285" actId="47"/>
        <pc:sldMkLst>
          <pc:docMk/>
          <pc:sldMk cId="4128678103" sldId="344"/>
        </pc:sldMkLst>
      </pc:sldChg>
      <pc:sldChg chg="del">
        <pc:chgData name="Hillier, Adrian (STFC,RAL,ISIS)" userId="ab42901d-1d0c-4d4c-90c5-c0b14f3300ec" providerId="ADAL" clId="{6BC7973F-8183-4499-8DF7-A61CE600BF59}" dt="2025-07-14T16:28:05.270" v="285" actId="47"/>
        <pc:sldMkLst>
          <pc:docMk/>
          <pc:sldMk cId="1828436053" sldId="345"/>
        </pc:sldMkLst>
      </pc:sldChg>
      <pc:sldChg chg="del">
        <pc:chgData name="Hillier, Adrian (STFC,RAL,ISIS)" userId="ab42901d-1d0c-4d4c-90c5-c0b14f3300ec" providerId="ADAL" clId="{6BC7973F-8183-4499-8DF7-A61CE600BF59}" dt="2025-07-14T16:28:05.270" v="285" actId="47"/>
        <pc:sldMkLst>
          <pc:docMk/>
          <pc:sldMk cId="1995663768" sldId="346"/>
        </pc:sldMkLst>
      </pc:sldChg>
      <pc:sldChg chg="del">
        <pc:chgData name="Hillier, Adrian (STFC,RAL,ISIS)" userId="ab42901d-1d0c-4d4c-90c5-c0b14f3300ec" providerId="ADAL" clId="{6BC7973F-8183-4499-8DF7-A61CE600BF59}" dt="2025-07-14T16:28:05.270" v="285" actId="47"/>
        <pc:sldMkLst>
          <pc:docMk/>
          <pc:sldMk cId="614196584" sldId="347"/>
        </pc:sldMkLst>
      </pc:sldChg>
      <pc:sldChg chg="del">
        <pc:chgData name="Hillier, Adrian (STFC,RAL,ISIS)" userId="ab42901d-1d0c-4d4c-90c5-c0b14f3300ec" providerId="ADAL" clId="{6BC7973F-8183-4499-8DF7-A61CE600BF59}" dt="2025-07-14T16:28:05.270" v="285" actId="47"/>
        <pc:sldMkLst>
          <pc:docMk/>
          <pc:sldMk cId="803942885" sldId="348"/>
        </pc:sldMkLst>
      </pc:sldChg>
      <pc:sldChg chg="del">
        <pc:chgData name="Hillier, Adrian (STFC,RAL,ISIS)" userId="ab42901d-1d0c-4d4c-90c5-c0b14f3300ec" providerId="ADAL" clId="{6BC7973F-8183-4499-8DF7-A61CE600BF59}" dt="2025-07-14T16:28:05.270" v="285" actId="47"/>
        <pc:sldMkLst>
          <pc:docMk/>
          <pc:sldMk cId="2617046878" sldId="349"/>
        </pc:sldMkLst>
      </pc:sldChg>
      <pc:sldChg chg="del">
        <pc:chgData name="Hillier, Adrian (STFC,RAL,ISIS)" userId="ab42901d-1d0c-4d4c-90c5-c0b14f3300ec" providerId="ADAL" clId="{6BC7973F-8183-4499-8DF7-A61CE600BF59}" dt="2025-07-14T16:28:05.270" v="285" actId="47"/>
        <pc:sldMkLst>
          <pc:docMk/>
          <pc:sldMk cId="3838399926" sldId="350"/>
        </pc:sldMkLst>
      </pc:sldChg>
      <pc:sldChg chg="del">
        <pc:chgData name="Hillier, Adrian (STFC,RAL,ISIS)" userId="ab42901d-1d0c-4d4c-90c5-c0b14f3300ec" providerId="ADAL" clId="{6BC7973F-8183-4499-8DF7-A61CE600BF59}" dt="2025-07-14T16:28:05.270" v="285" actId="47"/>
        <pc:sldMkLst>
          <pc:docMk/>
          <pc:sldMk cId="170873576" sldId="367"/>
        </pc:sldMkLst>
      </pc:sldChg>
      <pc:sldChg chg="del">
        <pc:chgData name="Hillier, Adrian (STFC,RAL,ISIS)" userId="ab42901d-1d0c-4d4c-90c5-c0b14f3300ec" providerId="ADAL" clId="{6BC7973F-8183-4499-8DF7-A61CE600BF59}" dt="2025-07-14T16:28:05.270" v="285" actId="47"/>
        <pc:sldMkLst>
          <pc:docMk/>
          <pc:sldMk cId="1587446598" sldId="370"/>
        </pc:sldMkLst>
      </pc:sldChg>
      <pc:sldChg chg="del">
        <pc:chgData name="Hillier, Adrian (STFC,RAL,ISIS)" userId="ab42901d-1d0c-4d4c-90c5-c0b14f3300ec" providerId="ADAL" clId="{6BC7973F-8183-4499-8DF7-A61CE600BF59}" dt="2025-07-14T16:28:05.270" v="285" actId="47"/>
        <pc:sldMkLst>
          <pc:docMk/>
          <pc:sldMk cId="3444183712" sldId="371"/>
        </pc:sldMkLst>
      </pc:sldChg>
      <pc:sldChg chg="del">
        <pc:chgData name="Hillier, Adrian (STFC,RAL,ISIS)" userId="ab42901d-1d0c-4d4c-90c5-c0b14f3300ec" providerId="ADAL" clId="{6BC7973F-8183-4499-8DF7-A61CE600BF59}" dt="2025-07-14T16:28:05.270" v="285" actId="47"/>
        <pc:sldMkLst>
          <pc:docMk/>
          <pc:sldMk cId="2419439428" sldId="423"/>
        </pc:sldMkLst>
      </pc:sldChg>
      <pc:sldChg chg="del">
        <pc:chgData name="Hillier, Adrian (STFC,RAL,ISIS)" userId="ab42901d-1d0c-4d4c-90c5-c0b14f3300ec" providerId="ADAL" clId="{6BC7973F-8183-4499-8DF7-A61CE600BF59}" dt="2025-07-14T16:28:05.270" v="285" actId="47"/>
        <pc:sldMkLst>
          <pc:docMk/>
          <pc:sldMk cId="2150718829" sldId="424"/>
        </pc:sldMkLst>
      </pc:sldChg>
      <pc:sldChg chg="del">
        <pc:chgData name="Hillier, Adrian (STFC,RAL,ISIS)" userId="ab42901d-1d0c-4d4c-90c5-c0b14f3300ec" providerId="ADAL" clId="{6BC7973F-8183-4499-8DF7-A61CE600BF59}" dt="2025-07-14T16:28:05.270" v="285" actId="47"/>
        <pc:sldMkLst>
          <pc:docMk/>
          <pc:sldMk cId="1405485880" sldId="451"/>
        </pc:sldMkLst>
      </pc:sldChg>
      <pc:sldChg chg="modSp del mod ord">
        <pc:chgData name="Hillier, Adrian (STFC,RAL,ISIS)" userId="ab42901d-1d0c-4d4c-90c5-c0b14f3300ec" providerId="ADAL" clId="{6BC7973F-8183-4499-8DF7-A61CE600BF59}" dt="2025-07-14T16:00:02.887" v="61" actId="47"/>
        <pc:sldMkLst>
          <pc:docMk/>
          <pc:sldMk cId="1640786131" sldId="957"/>
        </pc:sldMkLst>
      </pc:sldChg>
      <pc:sldChg chg="del">
        <pc:chgData name="Hillier, Adrian (STFC,RAL,ISIS)" userId="ab42901d-1d0c-4d4c-90c5-c0b14f3300ec" providerId="ADAL" clId="{6BC7973F-8183-4499-8DF7-A61CE600BF59}" dt="2025-07-14T16:28:05.270" v="285" actId="47"/>
        <pc:sldMkLst>
          <pc:docMk/>
          <pc:sldMk cId="89209546" sldId="967"/>
        </pc:sldMkLst>
      </pc:sldChg>
      <pc:sldChg chg="del">
        <pc:chgData name="Hillier, Adrian (STFC,RAL,ISIS)" userId="ab42901d-1d0c-4d4c-90c5-c0b14f3300ec" providerId="ADAL" clId="{6BC7973F-8183-4499-8DF7-A61CE600BF59}" dt="2025-07-14T16:28:05.270" v="285" actId="47"/>
        <pc:sldMkLst>
          <pc:docMk/>
          <pc:sldMk cId="2524844812" sldId="969"/>
        </pc:sldMkLst>
      </pc:sldChg>
      <pc:sldChg chg="del">
        <pc:chgData name="Hillier, Adrian (STFC,RAL,ISIS)" userId="ab42901d-1d0c-4d4c-90c5-c0b14f3300ec" providerId="ADAL" clId="{6BC7973F-8183-4499-8DF7-A61CE600BF59}" dt="2025-07-14T16:28:05.270" v="285" actId="47"/>
        <pc:sldMkLst>
          <pc:docMk/>
          <pc:sldMk cId="3574598591" sldId="976"/>
        </pc:sldMkLst>
      </pc:sldChg>
      <pc:sldChg chg="del">
        <pc:chgData name="Hillier, Adrian (STFC,RAL,ISIS)" userId="ab42901d-1d0c-4d4c-90c5-c0b14f3300ec" providerId="ADAL" clId="{6BC7973F-8183-4499-8DF7-A61CE600BF59}" dt="2025-07-14T16:28:05.270" v="285" actId="47"/>
        <pc:sldMkLst>
          <pc:docMk/>
          <pc:sldMk cId="1521953076" sldId="977"/>
        </pc:sldMkLst>
      </pc:sldChg>
      <pc:sldChg chg="del">
        <pc:chgData name="Hillier, Adrian (STFC,RAL,ISIS)" userId="ab42901d-1d0c-4d4c-90c5-c0b14f3300ec" providerId="ADAL" clId="{6BC7973F-8183-4499-8DF7-A61CE600BF59}" dt="2025-07-14T16:28:05.270" v="285" actId="47"/>
        <pc:sldMkLst>
          <pc:docMk/>
          <pc:sldMk cId="846842870" sldId="978"/>
        </pc:sldMkLst>
      </pc:sldChg>
      <pc:sldChg chg="del">
        <pc:chgData name="Hillier, Adrian (STFC,RAL,ISIS)" userId="ab42901d-1d0c-4d4c-90c5-c0b14f3300ec" providerId="ADAL" clId="{6BC7973F-8183-4499-8DF7-A61CE600BF59}" dt="2025-07-14T16:28:05.270" v="285" actId="47"/>
        <pc:sldMkLst>
          <pc:docMk/>
          <pc:sldMk cId="204424784" sldId="981"/>
        </pc:sldMkLst>
      </pc:sldChg>
      <pc:sldChg chg="del">
        <pc:chgData name="Hillier, Adrian (STFC,RAL,ISIS)" userId="ab42901d-1d0c-4d4c-90c5-c0b14f3300ec" providerId="ADAL" clId="{6BC7973F-8183-4499-8DF7-A61CE600BF59}" dt="2025-07-14T16:28:05.270" v="285" actId="47"/>
        <pc:sldMkLst>
          <pc:docMk/>
          <pc:sldMk cId="4223426818" sldId="985"/>
        </pc:sldMkLst>
      </pc:sldChg>
      <pc:sldChg chg="del">
        <pc:chgData name="Hillier, Adrian (STFC,RAL,ISIS)" userId="ab42901d-1d0c-4d4c-90c5-c0b14f3300ec" providerId="ADAL" clId="{6BC7973F-8183-4499-8DF7-A61CE600BF59}" dt="2025-07-14T16:28:05.270" v="285" actId="47"/>
        <pc:sldMkLst>
          <pc:docMk/>
          <pc:sldMk cId="2151433071" sldId="986"/>
        </pc:sldMkLst>
      </pc:sldChg>
      <pc:sldChg chg="del">
        <pc:chgData name="Hillier, Adrian (STFC,RAL,ISIS)" userId="ab42901d-1d0c-4d4c-90c5-c0b14f3300ec" providerId="ADAL" clId="{6BC7973F-8183-4499-8DF7-A61CE600BF59}" dt="2025-07-14T16:28:05.270" v="285" actId="47"/>
        <pc:sldMkLst>
          <pc:docMk/>
          <pc:sldMk cId="2298816017" sldId="987"/>
        </pc:sldMkLst>
      </pc:sldChg>
      <pc:sldChg chg="del">
        <pc:chgData name="Hillier, Adrian (STFC,RAL,ISIS)" userId="ab42901d-1d0c-4d4c-90c5-c0b14f3300ec" providerId="ADAL" clId="{6BC7973F-8183-4499-8DF7-A61CE600BF59}" dt="2025-07-14T16:28:05.270" v="285" actId="47"/>
        <pc:sldMkLst>
          <pc:docMk/>
          <pc:sldMk cId="4050754781" sldId="988"/>
        </pc:sldMkLst>
      </pc:sldChg>
      <pc:sldChg chg="del">
        <pc:chgData name="Hillier, Adrian (STFC,RAL,ISIS)" userId="ab42901d-1d0c-4d4c-90c5-c0b14f3300ec" providerId="ADAL" clId="{6BC7973F-8183-4499-8DF7-A61CE600BF59}" dt="2025-07-14T16:28:05.270" v="285" actId="47"/>
        <pc:sldMkLst>
          <pc:docMk/>
          <pc:sldMk cId="1066558203" sldId="989"/>
        </pc:sldMkLst>
      </pc:sldChg>
      <pc:sldChg chg="del">
        <pc:chgData name="Hillier, Adrian (STFC,RAL,ISIS)" userId="ab42901d-1d0c-4d4c-90c5-c0b14f3300ec" providerId="ADAL" clId="{6BC7973F-8183-4499-8DF7-A61CE600BF59}" dt="2025-07-14T16:28:05.270" v="285" actId="47"/>
        <pc:sldMkLst>
          <pc:docMk/>
          <pc:sldMk cId="4156838017" sldId="990"/>
        </pc:sldMkLst>
      </pc:sldChg>
      <pc:sldChg chg="del">
        <pc:chgData name="Hillier, Adrian (STFC,RAL,ISIS)" userId="ab42901d-1d0c-4d4c-90c5-c0b14f3300ec" providerId="ADAL" clId="{6BC7973F-8183-4499-8DF7-A61CE600BF59}" dt="2025-07-14T16:28:05.270" v="285" actId="47"/>
        <pc:sldMkLst>
          <pc:docMk/>
          <pc:sldMk cId="2215952352" sldId="991"/>
        </pc:sldMkLst>
      </pc:sldChg>
      <pc:sldChg chg="del">
        <pc:chgData name="Hillier, Adrian (STFC,RAL,ISIS)" userId="ab42901d-1d0c-4d4c-90c5-c0b14f3300ec" providerId="ADAL" clId="{6BC7973F-8183-4499-8DF7-A61CE600BF59}" dt="2025-07-14T16:28:05.270" v="285" actId="47"/>
        <pc:sldMkLst>
          <pc:docMk/>
          <pc:sldMk cId="3716553813" sldId="992"/>
        </pc:sldMkLst>
      </pc:sldChg>
      <pc:sldChg chg="del">
        <pc:chgData name="Hillier, Adrian (STFC,RAL,ISIS)" userId="ab42901d-1d0c-4d4c-90c5-c0b14f3300ec" providerId="ADAL" clId="{6BC7973F-8183-4499-8DF7-A61CE600BF59}" dt="2025-07-14T16:28:05.270" v="285" actId="47"/>
        <pc:sldMkLst>
          <pc:docMk/>
          <pc:sldMk cId="2253505430" sldId="993"/>
        </pc:sldMkLst>
      </pc:sldChg>
      <pc:sldChg chg="del">
        <pc:chgData name="Hillier, Adrian (STFC,RAL,ISIS)" userId="ab42901d-1d0c-4d4c-90c5-c0b14f3300ec" providerId="ADAL" clId="{6BC7973F-8183-4499-8DF7-A61CE600BF59}" dt="2025-07-14T16:28:05.270" v="285" actId="47"/>
        <pc:sldMkLst>
          <pc:docMk/>
          <pc:sldMk cId="2776141599" sldId="994"/>
        </pc:sldMkLst>
      </pc:sldChg>
      <pc:sldChg chg="del">
        <pc:chgData name="Hillier, Adrian (STFC,RAL,ISIS)" userId="ab42901d-1d0c-4d4c-90c5-c0b14f3300ec" providerId="ADAL" clId="{6BC7973F-8183-4499-8DF7-A61CE600BF59}" dt="2025-07-14T16:28:05.270" v="285" actId="47"/>
        <pc:sldMkLst>
          <pc:docMk/>
          <pc:sldMk cId="2051559140" sldId="995"/>
        </pc:sldMkLst>
      </pc:sldChg>
      <pc:sldChg chg="del">
        <pc:chgData name="Hillier, Adrian (STFC,RAL,ISIS)" userId="ab42901d-1d0c-4d4c-90c5-c0b14f3300ec" providerId="ADAL" clId="{6BC7973F-8183-4499-8DF7-A61CE600BF59}" dt="2025-07-14T16:28:05.270" v="285" actId="47"/>
        <pc:sldMkLst>
          <pc:docMk/>
          <pc:sldMk cId="620713021" sldId="996"/>
        </pc:sldMkLst>
      </pc:sldChg>
      <pc:sldChg chg="del">
        <pc:chgData name="Hillier, Adrian (STFC,RAL,ISIS)" userId="ab42901d-1d0c-4d4c-90c5-c0b14f3300ec" providerId="ADAL" clId="{6BC7973F-8183-4499-8DF7-A61CE600BF59}" dt="2025-07-14T16:28:05.270" v="285" actId="47"/>
        <pc:sldMkLst>
          <pc:docMk/>
          <pc:sldMk cId="2049954281" sldId="997"/>
        </pc:sldMkLst>
      </pc:sldChg>
      <pc:sldChg chg="del">
        <pc:chgData name="Hillier, Adrian (STFC,RAL,ISIS)" userId="ab42901d-1d0c-4d4c-90c5-c0b14f3300ec" providerId="ADAL" clId="{6BC7973F-8183-4499-8DF7-A61CE600BF59}" dt="2025-07-14T16:28:05.270" v="285" actId="47"/>
        <pc:sldMkLst>
          <pc:docMk/>
          <pc:sldMk cId="3346884308" sldId="998"/>
        </pc:sldMkLst>
      </pc:sldChg>
      <pc:sldChg chg="addSp modSp new add del mod modClrScheme modAnim chgLayout">
        <pc:chgData name="Hillier, Adrian (STFC,RAL,ISIS)" userId="ab42901d-1d0c-4d4c-90c5-c0b14f3300ec" providerId="ADAL" clId="{6BC7973F-8183-4499-8DF7-A61CE600BF59}" dt="2025-07-16T07:46:53.218" v="3721" actId="20577"/>
        <pc:sldMkLst>
          <pc:docMk/>
          <pc:sldMk cId="353986912" sldId="999"/>
        </pc:sldMkLst>
        <pc:spChg chg="mod ord">
          <ac:chgData name="Hillier, Adrian (STFC,RAL,ISIS)" userId="ab42901d-1d0c-4d4c-90c5-c0b14f3300ec" providerId="ADAL" clId="{6BC7973F-8183-4499-8DF7-A61CE600BF59}" dt="2025-07-15T15:07:11.782" v="3142" actId="20577"/>
          <ac:spMkLst>
            <pc:docMk/>
            <pc:sldMk cId="353986912" sldId="999"/>
            <ac:spMk id="2" creationId="{82977D4A-2CD2-557E-5E53-BEFD1026DF81}"/>
          </ac:spMkLst>
        </pc:spChg>
        <pc:spChg chg="add mod ord">
          <ac:chgData name="Hillier, Adrian (STFC,RAL,ISIS)" userId="ab42901d-1d0c-4d4c-90c5-c0b14f3300ec" providerId="ADAL" clId="{6BC7973F-8183-4499-8DF7-A61CE600BF59}" dt="2025-07-15T14:45:57.223" v="2602" actId="700"/>
          <ac:spMkLst>
            <pc:docMk/>
            <pc:sldMk cId="353986912" sldId="999"/>
            <ac:spMk id="5" creationId="{6C3235E1-9A65-F9A2-3FCB-1A9095940E45}"/>
          </ac:spMkLst>
        </pc:spChg>
        <pc:spChg chg="add mod ord">
          <ac:chgData name="Hillier, Adrian (STFC,RAL,ISIS)" userId="ab42901d-1d0c-4d4c-90c5-c0b14f3300ec" providerId="ADAL" clId="{6BC7973F-8183-4499-8DF7-A61CE600BF59}" dt="2025-07-16T07:46:53.218" v="3721" actId="20577"/>
          <ac:spMkLst>
            <pc:docMk/>
            <pc:sldMk cId="353986912" sldId="999"/>
            <ac:spMk id="6" creationId="{4794AB64-FB24-1D8F-D652-D1247228EE9B}"/>
          </ac:spMkLst>
        </pc:spChg>
        <pc:spChg chg="add mod">
          <ac:chgData name="Hillier, Adrian (STFC,RAL,ISIS)" userId="ab42901d-1d0c-4d4c-90c5-c0b14f3300ec" providerId="ADAL" clId="{6BC7973F-8183-4499-8DF7-A61CE600BF59}" dt="2025-07-15T14:49:40.239" v="2671" actId="1076"/>
          <ac:spMkLst>
            <pc:docMk/>
            <pc:sldMk cId="353986912" sldId="999"/>
            <ac:spMk id="7" creationId="{60448092-584A-3BA4-E8AA-06B1761A9DFD}"/>
          </ac:spMkLst>
        </pc:spChg>
        <pc:picChg chg="add mod">
          <ac:chgData name="Hillier, Adrian (STFC,RAL,ISIS)" userId="ab42901d-1d0c-4d4c-90c5-c0b14f3300ec" providerId="ADAL" clId="{6BC7973F-8183-4499-8DF7-A61CE600BF59}" dt="2025-07-15T14:43:11.513" v="2590" actId="1076"/>
          <ac:picMkLst>
            <pc:docMk/>
            <pc:sldMk cId="353986912" sldId="999"/>
            <ac:picMk id="4" creationId="{5511CD36-7974-817B-E746-0CBACCCD5287}"/>
          </ac:picMkLst>
        </pc:picChg>
      </pc:sldChg>
      <pc:sldChg chg="modSp new del mod">
        <pc:chgData name="Hillier, Adrian (STFC,RAL,ISIS)" userId="ab42901d-1d0c-4d4c-90c5-c0b14f3300ec" providerId="ADAL" clId="{6BC7973F-8183-4499-8DF7-A61CE600BF59}" dt="2025-07-15T15:10:44.551" v="3406" actId="47"/>
        <pc:sldMkLst>
          <pc:docMk/>
          <pc:sldMk cId="3625691361" sldId="1000"/>
        </pc:sldMkLst>
      </pc:sldChg>
      <pc:sldChg chg="addSp delSp modSp new mod modClrScheme modAnim chgLayout">
        <pc:chgData name="Hillier, Adrian (STFC,RAL,ISIS)" userId="ab42901d-1d0c-4d4c-90c5-c0b14f3300ec" providerId="ADAL" clId="{6BC7973F-8183-4499-8DF7-A61CE600BF59}" dt="2025-07-16T07:48:14.602" v="3738" actId="207"/>
        <pc:sldMkLst>
          <pc:docMk/>
          <pc:sldMk cId="1005874505" sldId="1001"/>
        </pc:sldMkLst>
        <pc:spChg chg="mod ord">
          <ac:chgData name="Hillier, Adrian (STFC,RAL,ISIS)" userId="ab42901d-1d0c-4d4c-90c5-c0b14f3300ec" providerId="ADAL" clId="{6BC7973F-8183-4499-8DF7-A61CE600BF59}" dt="2025-07-14T16:23:26.244" v="160" actId="700"/>
          <ac:spMkLst>
            <pc:docMk/>
            <pc:sldMk cId="1005874505" sldId="1001"/>
            <ac:spMk id="2" creationId="{A8669C3A-9147-BA03-2C43-701AB20F760D}"/>
          </ac:spMkLst>
        </pc:spChg>
        <pc:spChg chg="add mod ord">
          <ac:chgData name="Hillier, Adrian (STFC,RAL,ISIS)" userId="ab42901d-1d0c-4d4c-90c5-c0b14f3300ec" providerId="ADAL" clId="{6BC7973F-8183-4499-8DF7-A61CE600BF59}" dt="2025-07-16T07:47:41.628" v="3734" actId="6549"/>
          <ac:spMkLst>
            <pc:docMk/>
            <pc:sldMk cId="1005874505" sldId="1001"/>
            <ac:spMk id="5" creationId="{202D92F6-1788-A8B4-E087-69B0A89B5F4B}"/>
          </ac:spMkLst>
        </pc:spChg>
        <pc:spChg chg="add mod">
          <ac:chgData name="Hillier, Adrian (STFC,RAL,ISIS)" userId="ab42901d-1d0c-4d4c-90c5-c0b14f3300ec" providerId="ADAL" clId="{6BC7973F-8183-4499-8DF7-A61CE600BF59}" dt="2025-07-15T15:12:44.236" v="3415" actId="1076"/>
          <ac:spMkLst>
            <pc:docMk/>
            <pc:sldMk cId="1005874505" sldId="1001"/>
            <ac:spMk id="8" creationId="{7A0BB3BF-139B-AC6A-09FF-AEE0CA3C0EE4}"/>
          </ac:spMkLst>
        </pc:spChg>
        <pc:spChg chg="add mod">
          <ac:chgData name="Hillier, Adrian (STFC,RAL,ISIS)" userId="ab42901d-1d0c-4d4c-90c5-c0b14f3300ec" providerId="ADAL" clId="{6BC7973F-8183-4499-8DF7-A61CE600BF59}" dt="2025-07-16T07:48:14.602" v="3738" actId="207"/>
          <ac:spMkLst>
            <pc:docMk/>
            <pc:sldMk cId="1005874505" sldId="1001"/>
            <ac:spMk id="9" creationId="{5BE3D472-E84F-6928-0353-D1B53052C70E}"/>
          </ac:spMkLst>
        </pc:spChg>
        <pc:picChg chg="add mod ord">
          <ac:chgData name="Hillier, Adrian (STFC,RAL,ISIS)" userId="ab42901d-1d0c-4d4c-90c5-c0b14f3300ec" providerId="ADAL" clId="{6BC7973F-8183-4499-8DF7-A61CE600BF59}" dt="2025-07-16T07:40:45.890" v="3656" actId="167"/>
          <ac:picMkLst>
            <pc:docMk/>
            <pc:sldMk cId="1005874505" sldId="1001"/>
            <ac:picMk id="3" creationId="{F103DE8F-03B3-7574-1FA1-B6960AA3E7B0}"/>
          </ac:picMkLst>
        </pc:picChg>
        <pc:picChg chg="add mod">
          <ac:chgData name="Hillier, Adrian (STFC,RAL,ISIS)" userId="ab42901d-1d0c-4d4c-90c5-c0b14f3300ec" providerId="ADAL" clId="{6BC7973F-8183-4499-8DF7-A61CE600BF59}" dt="2025-07-14T16:24:22.269" v="195" actId="14100"/>
          <ac:picMkLst>
            <pc:docMk/>
            <pc:sldMk cId="1005874505" sldId="1001"/>
            <ac:picMk id="6" creationId="{C0DD2CAE-3F0D-51C5-0E6D-2EEAD7AFF44A}"/>
          </ac:picMkLst>
        </pc:picChg>
      </pc:sldChg>
      <pc:sldChg chg="addSp delSp modSp new mod modAnim">
        <pc:chgData name="Hillier, Adrian (STFC,RAL,ISIS)" userId="ab42901d-1d0c-4d4c-90c5-c0b14f3300ec" providerId="ADAL" clId="{6BC7973F-8183-4499-8DF7-A61CE600BF59}" dt="2025-07-16T07:48:31.064" v="3739" actId="2711"/>
        <pc:sldMkLst>
          <pc:docMk/>
          <pc:sldMk cId="2009295427" sldId="1002"/>
        </pc:sldMkLst>
        <pc:spChg chg="mod">
          <ac:chgData name="Hillier, Adrian (STFC,RAL,ISIS)" userId="ab42901d-1d0c-4d4c-90c5-c0b14f3300ec" providerId="ADAL" clId="{6BC7973F-8183-4499-8DF7-A61CE600BF59}" dt="2025-07-16T07:48:31.064" v="3739" actId="2711"/>
          <ac:spMkLst>
            <pc:docMk/>
            <pc:sldMk cId="2009295427" sldId="1002"/>
            <ac:spMk id="3" creationId="{75D0D981-EC16-B3CD-D7D4-6C7E501A6532}"/>
          </ac:spMkLst>
        </pc:spChg>
        <pc:spChg chg="mod">
          <ac:chgData name="Hillier, Adrian (STFC,RAL,ISIS)" userId="ab42901d-1d0c-4d4c-90c5-c0b14f3300ec" providerId="ADAL" clId="{6BC7973F-8183-4499-8DF7-A61CE600BF59}" dt="2025-07-14T16:26:29.638" v="253" actId="20577"/>
          <ac:spMkLst>
            <pc:docMk/>
            <pc:sldMk cId="2009295427" sldId="1002"/>
            <ac:spMk id="4" creationId="{C8FFDDB8-3EB4-2B58-50DE-D7EA1A7BF58B}"/>
          </ac:spMkLst>
        </pc:spChg>
        <pc:spChg chg="add mod">
          <ac:chgData name="Hillier, Adrian (STFC,RAL,ISIS)" userId="ab42901d-1d0c-4d4c-90c5-c0b14f3300ec" providerId="ADAL" clId="{6BC7973F-8183-4499-8DF7-A61CE600BF59}" dt="2025-07-15T13:43:06.108" v="2340" actId="1076"/>
          <ac:spMkLst>
            <pc:docMk/>
            <pc:sldMk cId="2009295427" sldId="1002"/>
            <ac:spMk id="9" creationId="{7164A916-B32E-005B-1664-6FE5C9496FE8}"/>
          </ac:spMkLst>
        </pc:spChg>
        <pc:picChg chg="add mod">
          <ac:chgData name="Hillier, Adrian (STFC,RAL,ISIS)" userId="ab42901d-1d0c-4d4c-90c5-c0b14f3300ec" providerId="ADAL" clId="{6BC7973F-8183-4499-8DF7-A61CE600BF59}" dt="2025-07-14T16:27:43.754" v="284" actId="1035"/>
          <ac:picMkLst>
            <pc:docMk/>
            <pc:sldMk cId="2009295427" sldId="1002"/>
            <ac:picMk id="5" creationId="{CA250E72-3130-F9A5-D8A8-5EB54996BA9E}"/>
          </ac:picMkLst>
        </pc:picChg>
        <pc:picChg chg="add mod ord">
          <ac:chgData name="Hillier, Adrian (STFC,RAL,ISIS)" userId="ab42901d-1d0c-4d4c-90c5-c0b14f3300ec" providerId="ADAL" clId="{6BC7973F-8183-4499-8DF7-A61CE600BF59}" dt="2025-07-15T13:42:52.581" v="2336" actId="1076"/>
          <ac:picMkLst>
            <pc:docMk/>
            <pc:sldMk cId="2009295427" sldId="1002"/>
            <ac:picMk id="6" creationId="{36BB2A9B-2D88-63CF-9EDB-83B5C758556C}"/>
          </ac:picMkLst>
        </pc:picChg>
        <pc:picChg chg="add mod">
          <ac:chgData name="Hillier, Adrian (STFC,RAL,ISIS)" userId="ab42901d-1d0c-4d4c-90c5-c0b14f3300ec" providerId="ADAL" clId="{6BC7973F-8183-4499-8DF7-A61CE600BF59}" dt="2025-07-14T16:31:17.894" v="318" actId="1076"/>
          <ac:picMkLst>
            <pc:docMk/>
            <pc:sldMk cId="2009295427" sldId="1002"/>
            <ac:picMk id="7" creationId="{FBA41933-7402-250A-A05E-B7E61BD5F8D3}"/>
          </ac:picMkLst>
        </pc:picChg>
      </pc:sldChg>
      <pc:sldChg chg="addSp delSp modSp add del mod modClrScheme chgLayout">
        <pc:chgData name="Hillier, Adrian (STFC,RAL,ISIS)" userId="ab42901d-1d0c-4d4c-90c5-c0b14f3300ec" providerId="ADAL" clId="{6BC7973F-8183-4499-8DF7-A61CE600BF59}" dt="2025-07-14T19:39:58.248" v="373" actId="47"/>
        <pc:sldMkLst>
          <pc:docMk/>
          <pc:sldMk cId="0" sldId="1003"/>
        </pc:sldMkLst>
      </pc:sldChg>
      <pc:sldChg chg="addSp delSp modSp new mod modAnim">
        <pc:chgData name="Hillier, Adrian (STFC,RAL,ISIS)" userId="ab42901d-1d0c-4d4c-90c5-c0b14f3300ec" providerId="ADAL" clId="{6BC7973F-8183-4499-8DF7-A61CE600BF59}" dt="2025-07-16T07:49:20.874" v="3744" actId="6549"/>
        <pc:sldMkLst>
          <pc:docMk/>
          <pc:sldMk cId="820118640" sldId="1004"/>
        </pc:sldMkLst>
        <pc:spChg chg="mod">
          <ac:chgData name="Hillier, Adrian (STFC,RAL,ISIS)" userId="ab42901d-1d0c-4d4c-90c5-c0b14f3300ec" providerId="ADAL" clId="{6BC7973F-8183-4499-8DF7-A61CE600BF59}" dt="2025-07-16T07:49:20.874" v="3744" actId="6549"/>
          <ac:spMkLst>
            <pc:docMk/>
            <pc:sldMk cId="820118640" sldId="1004"/>
            <ac:spMk id="3" creationId="{FAD3E3B9-8B15-EE4B-DD16-4D85D3EAD486}"/>
          </ac:spMkLst>
        </pc:spChg>
        <pc:spChg chg="mod">
          <ac:chgData name="Hillier, Adrian (STFC,RAL,ISIS)" userId="ab42901d-1d0c-4d4c-90c5-c0b14f3300ec" providerId="ADAL" clId="{6BC7973F-8183-4499-8DF7-A61CE600BF59}" dt="2025-07-14T19:36:25.953" v="345"/>
          <ac:spMkLst>
            <pc:docMk/>
            <pc:sldMk cId="820118640" sldId="1004"/>
            <ac:spMk id="4" creationId="{8FDF08F8-7EEE-DC4A-6DDB-592772136CD8}"/>
          </ac:spMkLst>
        </pc:spChg>
        <pc:spChg chg="add mod">
          <ac:chgData name="Hillier, Adrian (STFC,RAL,ISIS)" userId="ab42901d-1d0c-4d4c-90c5-c0b14f3300ec" providerId="ADAL" clId="{6BC7973F-8183-4499-8DF7-A61CE600BF59}" dt="2025-07-15T13:43:13.315" v="2341"/>
          <ac:spMkLst>
            <pc:docMk/>
            <pc:sldMk cId="820118640" sldId="1004"/>
            <ac:spMk id="12" creationId="{C105F407-C3AD-EF85-1B9E-9ED8909AC698}"/>
          </ac:spMkLst>
        </pc:spChg>
        <pc:grpChg chg="add mod">
          <ac:chgData name="Hillier, Adrian (STFC,RAL,ISIS)" userId="ab42901d-1d0c-4d4c-90c5-c0b14f3300ec" providerId="ADAL" clId="{6BC7973F-8183-4499-8DF7-A61CE600BF59}" dt="2025-07-14T19:37:52.500" v="359" actId="1076"/>
          <ac:grpSpMkLst>
            <pc:docMk/>
            <pc:sldMk cId="820118640" sldId="1004"/>
            <ac:grpSpMk id="9" creationId="{045476E3-3D57-1CAE-F968-EC1A0A86D05E}"/>
          </ac:grpSpMkLst>
        </pc:grpChg>
        <pc:picChg chg="mod">
          <ac:chgData name="Hillier, Adrian (STFC,RAL,ISIS)" userId="ab42901d-1d0c-4d4c-90c5-c0b14f3300ec" providerId="ADAL" clId="{6BC7973F-8183-4499-8DF7-A61CE600BF59}" dt="2025-07-14T19:37:40.193" v="355" actId="1076"/>
          <ac:picMkLst>
            <pc:docMk/>
            <pc:sldMk cId="820118640" sldId="1004"/>
            <ac:picMk id="10" creationId="{5E7E532D-5CF9-9137-0FEF-515546725C3E}"/>
          </ac:picMkLst>
        </pc:picChg>
        <pc:picChg chg="mod">
          <ac:chgData name="Hillier, Adrian (STFC,RAL,ISIS)" userId="ab42901d-1d0c-4d4c-90c5-c0b14f3300ec" providerId="ADAL" clId="{6BC7973F-8183-4499-8DF7-A61CE600BF59}" dt="2025-07-14T19:37:36.402" v="354" actId="1076"/>
          <ac:picMkLst>
            <pc:docMk/>
            <pc:sldMk cId="820118640" sldId="1004"/>
            <ac:picMk id="11" creationId="{E9B0E9F3-4B47-0C96-7095-9412F4955787}"/>
          </ac:picMkLst>
        </pc:picChg>
        <pc:picChg chg="add mod">
          <ac:chgData name="Hillier, Adrian (STFC,RAL,ISIS)" userId="ab42901d-1d0c-4d4c-90c5-c0b14f3300ec" providerId="ADAL" clId="{6BC7973F-8183-4499-8DF7-A61CE600BF59}" dt="2025-07-15T15:48:58.826" v="3458" actId="1076"/>
          <ac:picMkLst>
            <pc:docMk/>
            <pc:sldMk cId="820118640" sldId="1004"/>
            <ac:picMk id="17" creationId="{B50EE097-4558-742E-C03C-4AAEA86F61D6}"/>
          </ac:picMkLst>
        </pc:picChg>
        <pc:picChg chg="add mod">
          <ac:chgData name="Hillier, Adrian (STFC,RAL,ISIS)" userId="ab42901d-1d0c-4d4c-90c5-c0b14f3300ec" providerId="ADAL" clId="{6BC7973F-8183-4499-8DF7-A61CE600BF59}" dt="2025-07-15T15:49:22.076" v="3463" actId="1076"/>
          <ac:picMkLst>
            <pc:docMk/>
            <pc:sldMk cId="820118640" sldId="1004"/>
            <ac:picMk id="18" creationId="{9BD5902D-A195-F526-45B4-DD530A3153F1}"/>
          </ac:picMkLst>
        </pc:picChg>
      </pc:sldChg>
      <pc:sldChg chg="addSp modSp new del mod modShow">
        <pc:chgData name="Hillier, Adrian (STFC,RAL,ISIS)" userId="ab42901d-1d0c-4d4c-90c5-c0b14f3300ec" providerId="ADAL" clId="{6BC7973F-8183-4499-8DF7-A61CE600BF59}" dt="2025-07-15T15:50:26.283" v="3487" actId="2696"/>
        <pc:sldMkLst>
          <pc:docMk/>
          <pc:sldMk cId="3808620762" sldId="1005"/>
        </pc:sldMkLst>
      </pc:sldChg>
      <pc:sldChg chg="add mod modShow">
        <pc:chgData name="Hillier, Adrian (STFC,RAL,ISIS)" userId="ab42901d-1d0c-4d4c-90c5-c0b14f3300ec" providerId="ADAL" clId="{6BC7973F-8183-4499-8DF7-A61CE600BF59}" dt="2025-07-16T12:04:57.531" v="3797" actId="729"/>
        <pc:sldMkLst>
          <pc:docMk/>
          <pc:sldMk cId="4012245837" sldId="1005"/>
        </pc:sldMkLst>
      </pc:sldChg>
      <pc:sldChg chg="addSp delSp modSp new mod modClrScheme modAnim chgLayout">
        <pc:chgData name="Hillier, Adrian (STFC,RAL,ISIS)" userId="ab42901d-1d0c-4d4c-90c5-c0b14f3300ec" providerId="ADAL" clId="{6BC7973F-8183-4499-8DF7-A61CE600BF59}" dt="2025-07-16T07:49:31.193" v="3746" actId="27636"/>
        <pc:sldMkLst>
          <pc:docMk/>
          <pc:sldMk cId="3118773407" sldId="1006"/>
        </pc:sldMkLst>
        <pc:spChg chg="add mod ord">
          <ac:chgData name="Hillier, Adrian (STFC,RAL,ISIS)" userId="ab42901d-1d0c-4d4c-90c5-c0b14f3300ec" providerId="ADAL" clId="{6BC7973F-8183-4499-8DF7-A61CE600BF59}" dt="2025-07-14T19:42:09.247" v="391" actId="20577"/>
          <ac:spMkLst>
            <pc:docMk/>
            <pc:sldMk cId="3118773407" sldId="1006"/>
            <ac:spMk id="4" creationId="{5D292B90-2807-1F1C-D60F-B0CBDA7DCB7D}"/>
          </ac:spMkLst>
        </pc:spChg>
        <pc:spChg chg="add mod ord">
          <ac:chgData name="Hillier, Adrian (STFC,RAL,ISIS)" userId="ab42901d-1d0c-4d4c-90c5-c0b14f3300ec" providerId="ADAL" clId="{6BC7973F-8183-4499-8DF7-A61CE600BF59}" dt="2025-07-14T19:41:51.114" v="375" actId="700"/>
          <ac:spMkLst>
            <pc:docMk/>
            <pc:sldMk cId="3118773407" sldId="1006"/>
            <ac:spMk id="5" creationId="{466CEB22-417B-7125-510F-7CFA7ACBCE59}"/>
          </ac:spMkLst>
        </pc:spChg>
        <pc:spChg chg="add mod ord">
          <ac:chgData name="Hillier, Adrian (STFC,RAL,ISIS)" userId="ab42901d-1d0c-4d4c-90c5-c0b14f3300ec" providerId="ADAL" clId="{6BC7973F-8183-4499-8DF7-A61CE600BF59}" dt="2025-07-16T07:49:31.193" v="3746" actId="27636"/>
          <ac:spMkLst>
            <pc:docMk/>
            <pc:sldMk cId="3118773407" sldId="1006"/>
            <ac:spMk id="6" creationId="{78A0A72F-AD7A-AE01-04D4-99F476F10263}"/>
          </ac:spMkLst>
        </pc:spChg>
        <pc:spChg chg="add mod">
          <ac:chgData name="Hillier, Adrian (STFC,RAL,ISIS)" userId="ab42901d-1d0c-4d4c-90c5-c0b14f3300ec" providerId="ADAL" clId="{6BC7973F-8183-4499-8DF7-A61CE600BF59}" dt="2025-07-15T13:43:35.386" v="2343"/>
          <ac:spMkLst>
            <pc:docMk/>
            <pc:sldMk cId="3118773407" sldId="1006"/>
            <ac:spMk id="9" creationId="{B9792CBB-F616-E285-A77B-28269121CDCC}"/>
          </ac:spMkLst>
        </pc:spChg>
        <pc:picChg chg="add mod modCrop">
          <ac:chgData name="Hillier, Adrian (STFC,RAL,ISIS)" userId="ab42901d-1d0c-4d4c-90c5-c0b14f3300ec" providerId="ADAL" clId="{6BC7973F-8183-4499-8DF7-A61CE600BF59}" dt="2025-07-14T19:52:12.465" v="410" actId="1076"/>
          <ac:picMkLst>
            <pc:docMk/>
            <pc:sldMk cId="3118773407" sldId="1006"/>
            <ac:picMk id="7" creationId="{90521973-902B-CA6D-6ED3-C74CCEE9A871}"/>
          </ac:picMkLst>
        </pc:picChg>
        <pc:picChg chg="add mod modCrop">
          <ac:chgData name="Hillier, Adrian (STFC,RAL,ISIS)" userId="ab42901d-1d0c-4d4c-90c5-c0b14f3300ec" providerId="ADAL" clId="{6BC7973F-8183-4499-8DF7-A61CE600BF59}" dt="2025-07-14T19:53:04.125" v="416" actId="1076"/>
          <ac:picMkLst>
            <pc:docMk/>
            <pc:sldMk cId="3118773407" sldId="1006"/>
            <ac:picMk id="8" creationId="{EA2EB754-AF3F-5109-4CC5-53D0F2E2FFA7}"/>
          </ac:picMkLst>
        </pc:picChg>
      </pc:sldChg>
      <pc:sldChg chg="addSp delSp modSp new mod modAnim">
        <pc:chgData name="Hillier, Adrian (STFC,RAL,ISIS)" userId="ab42901d-1d0c-4d4c-90c5-c0b14f3300ec" providerId="ADAL" clId="{6BC7973F-8183-4499-8DF7-A61CE600BF59}" dt="2025-07-16T07:50:40.928" v="3768" actId="1037"/>
        <pc:sldMkLst>
          <pc:docMk/>
          <pc:sldMk cId="1972185714" sldId="1007"/>
        </pc:sldMkLst>
        <pc:spChg chg="mod ord">
          <ac:chgData name="Hillier, Adrian (STFC,RAL,ISIS)" userId="ab42901d-1d0c-4d4c-90c5-c0b14f3300ec" providerId="ADAL" clId="{6BC7973F-8183-4499-8DF7-A61CE600BF59}" dt="2025-07-16T07:50:30.796" v="3755" actId="166"/>
          <ac:spMkLst>
            <pc:docMk/>
            <pc:sldMk cId="1972185714" sldId="1007"/>
            <ac:spMk id="3" creationId="{6F4838D4-C15C-9129-37CF-00B832F80933}"/>
          </ac:spMkLst>
        </pc:spChg>
        <pc:spChg chg="add mod">
          <ac:chgData name="Hillier, Adrian (STFC,RAL,ISIS)" userId="ab42901d-1d0c-4d4c-90c5-c0b14f3300ec" providerId="ADAL" clId="{6BC7973F-8183-4499-8DF7-A61CE600BF59}" dt="2025-07-14T19:50:19.780" v="399"/>
          <ac:spMkLst>
            <pc:docMk/>
            <pc:sldMk cId="1972185714" sldId="1007"/>
            <ac:spMk id="5" creationId="{98D9ED2F-E954-9A71-E839-26FB808F7588}"/>
          </ac:spMkLst>
        </pc:spChg>
        <pc:spChg chg="add mod">
          <ac:chgData name="Hillier, Adrian (STFC,RAL,ISIS)" userId="ab42901d-1d0c-4d4c-90c5-c0b14f3300ec" providerId="ADAL" clId="{6BC7973F-8183-4499-8DF7-A61CE600BF59}" dt="2025-07-15T13:43:37.247" v="2344"/>
          <ac:spMkLst>
            <pc:docMk/>
            <pc:sldMk cId="1972185714" sldId="1007"/>
            <ac:spMk id="11" creationId="{A9727808-95CD-F195-884A-DBA1F182D733}"/>
          </ac:spMkLst>
        </pc:spChg>
        <pc:picChg chg="add mod">
          <ac:chgData name="Hillier, Adrian (STFC,RAL,ISIS)" userId="ab42901d-1d0c-4d4c-90c5-c0b14f3300ec" providerId="ADAL" clId="{6BC7973F-8183-4499-8DF7-A61CE600BF59}" dt="2025-07-16T07:50:36.803" v="3760" actId="1038"/>
          <ac:picMkLst>
            <pc:docMk/>
            <pc:sldMk cId="1972185714" sldId="1007"/>
            <ac:picMk id="6" creationId="{DAFF3E9E-809D-EFBC-24A4-7A23B2A00EDD}"/>
          </ac:picMkLst>
        </pc:picChg>
        <pc:picChg chg="add mod modCrop">
          <ac:chgData name="Hillier, Adrian (STFC,RAL,ISIS)" userId="ab42901d-1d0c-4d4c-90c5-c0b14f3300ec" providerId="ADAL" clId="{6BC7973F-8183-4499-8DF7-A61CE600BF59}" dt="2025-07-16T07:50:40.928" v="3768" actId="1037"/>
          <ac:picMkLst>
            <pc:docMk/>
            <pc:sldMk cId="1972185714" sldId="1007"/>
            <ac:picMk id="7" creationId="{1F78493C-561F-DFE3-A874-BC93AF7B3A9F}"/>
          </ac:picMkLst>
        </pc:picChg>
        <pc:picChg chg="add mod">
          <ac:chgData name="Hillier, Adrian (STFC,RAL,ISIS)" userId="ab42901d-1d0c-4d4c-90c5-c0b14f3300ec" providerId="ADAL" clId="{6BC7973F-8183-4499-8DF7-A61CE600BF59}" dt="2025-07-16T07:49:59.083" v="3749" actId="1076"/>
          <ac:picMkLst>
            <pc:docMk/>
            <pc:sldMk cId="1972185714" sldId="1007"/>
            <ac:picMk id="9" creationId="{6E124E07-905D-076C-B4EF-B836B591EBB8}"/>
          </ac:picMkLst>
        </pc:picChg>
        <pc:picChg chg="add mod">
          <ac:chgData name="Hillier, Adrian (STFC,RAL,ISIS)" userId="ab42901d-1d0c-4d4c-90c5-c0b14f3300ec" providerId="ADAL" clId="{6BC7973F-8183-4499-8DF7-A61CE600BF59}" dt="2025-07-16T07:50:00.608" v="3750" actId="1076"/>
          <ac:picMkLst>
            <pc:docMk/>
            <pc:sldMk cId="1972185714" sldId="1007"/>
            <ac:picMk id="10" creationId="{464CAB3F-EFEF-7787-4034-175CF0A1D677}"/>
          </ac:picMkLst>
        </pc:picChg>
      </pc:sldChg>
      <pc:sldChg chg="addSp delSp modSp new mod ord delAnim modAnim">
        <pc:chgData name="Hillier, Adrian (STFC,RAL,ISIS)" userId="ab42901d-1d0c-4d4c-90c5-c0b14f3300ec" providerId="ADAL" clId="{6BC7973F-8183-4499-8DF7-A61CE600BF59}" dt="2025-07-16T07:51:03.023" v="3771" actId="20577"/>
        <pc:sldMkLst>
          <pc:docMk/>
          <pc:sldMk cId="3101179270" sldId="1008"/>
        </pc:sldMkLst>
        <pc:spChg chg="mod">
          <ac:chgData name="Hillier, Adrian (STFC,RAL,ISIS)" userId="ab42901d-1d0c-4d4c-90c5-c0b14f3300ec" providerId="ADAL" clId="{6BC7973F-8183-4499-8DF7-A61CE600BF59}" dt="2025-07-16T07:51:03.023" v="3771" actId="20577"/>
          <ac:spMkLst>
            <pc:docMk/>
            <pc:sldMk cId="3101179270" sldId="1008"/>
            <ac:spMk id="3" creationId="{D63A7E31-0A00-5D49-6841-4C21E0A5210A}"/>
          </ac:spMkLst>
        </pc:spChg>
        <pc:spChg chg="mod">
          <ac:chgData name="Hillier, Adrian (STFC,RAL,ISIS)" userId="ab42901d-1d0c-4d4c-90c5-c0b14f3300ec" providerId="ADAL" clId="{6BC7973F-8183-4499-8DF7-A61CE600BF59}" dt="2025-07-14T20:03:29.971" v="543" actId="20577"/>
          <ac:spMkLst>
            <pc:docMk/>
            <pc:sldMk cId="3101179270" sldId="1008"/>
            <ac:spMk id="4" creationId="{5DC650CB-90C2-B2C8-F0CB-F9FC4E46D22D}"/>
          </ac:spMkLst>
        </pc:spChg>
        <pc:spChg chg="add mod">
          <ac:chgData name="Hillier, Adrian (STFC,RAL,ISIS)" userId="ab42901d-1d0c-4d4c-90c5-c0b14f3300ec" providerId="ADAL" clId="{6BC7973F-8183-4499-8DF7-A61CE600BF59}" dt="2025-07-15T13:43:42.177" v="2346"/>
          <ac:spMkLst>
            <pc:docMk/>
            <pc:sldMk cId="3101179270" sldId="1008"/>
            <ac:spMk id="11" creationId="{8CED8982-1731-9E79-4292-6CEA497BBB62}"/>
          </ac:spMkLst>
        </pc:spChg>
        <pc:picChg chg="add mod modCrop">
          <ac:chgData name="Hillier, Adrian (STFC,RAL,ISIS)" userId="ab42901d-1d0c-4d4c-90c5-c0b14f3300ec" providerId="ADAL" clId="{6BC7973F-8183-4499-8DF7-A61CE600BF59}" dt="2025-07-14T20:09:01.113" v="575" actId="1038"/>
          <ac:picMkLst>
            <pc:docMk/>
            <pc:sldMk cId="3101179270" sldId="1008"/>
            <ac:picMk id="6" creationId="{76006DDB-EBDF-E1E4-2ECB-19BE27B6D565}"/>
          </ac:picMkLst>
        </pc:picChg>
        <pc:picChg chg="add mod modCrop">
          <ac:chgData name="Hillier, Adrian (STFC,RAL,ISIS)" userId="ab42901d-1d0c-4d4c-90c5-c0b14f3300ec" providerId="ADAL" clId="{6BC7973F-8183-4499-8DF7-A61CE600BF59}" dt="2025-07-14T20:10:49.160" v="582" actId="14100"/>
          <ac:picMkLst>
            <pc:docMk/>
            <pc:sldMk cId="3101179270" sldId="1008"/>
            <ac:picMk id="7" creationId="{F0C870A5-3EC1-B0CB-9415-7E388AF66B26}"/>
          </ac:picMkLst>
        </pc:picChg>
        <pc:picChg chg="add mod">
          <ac:chgData name="Hillier, Adrian (STFC,RAL,ISIS)" userId="ab42901d-1d0c-4d4c-90c5-c0b14f3300ec" providerId="ADAL" clId="{6BC7973F-8183-4499-8DF7-A61CE600BF59}" dt="2025-07-15T07:23:55.610" v="671" actId="1076"/>
          <ac:picMkLst>
            <pc:docMk/>
            <pc:sldMk cId="3101179270" sldId="1008"/>
            <ac:picMk id="10" creationId="{FF954A33-519F-D173-C3F0-B896CDE0D7BD}"/>
          </ac:picMkLst>
        </pc:picChg>
      </pc:sldChg>
      <pc:sldChg chg="addSp delSp modSp add mod delAnim modAnim">
        <pc:chgData name="Hillier, Adrian (STFC,RAL,ISIS)" userId="ab42901d-1d0c-4d4c-90c5-c0b14f3300ec" providerId="ADAL" clId="{6BC7973F-8183-4499-8DF7-A61CE600BF59}" dt="2025-07-16T07:51:16.526" v="3773" actId="2711"/>
        <pc:sldMkLst>
          <pc:docMk/>
          <pc:sldMk cId="461579391" sldId="1009"/>
        </pc:sldMkLst>
        <pc:spChg chg="mod">
          <ac:chgData name="Hillier, Adrian (STFC,RAL,ISIS)" userId="ab42901d-1d0c-4d4c-90c5-c0b14f3300ec" providerId="ADAL" clId="{6BC7973F-8183-4499-8DF7-A61CE600BF59}" dt="2025-07-16T07:51:16.526" v="3773" actId="2711"/>
          <ac:spMkLst>
            <pc:docMk/>
            <pc:sldMk cId="461579391" sldId="1009"/>
            <ac:spMk id="3" creationId="{4A57E98B-4D48-4377-0FD9-E351C6C6173E}"/>
          </ac:spMkLst>
        </pc:spChg>
        <pc:spChg chg="add mod">
          <ac:chgData name="Hillier, Adrian (STFC,RAL,ISIS)" userId="ab42901d-1d0c-4d4c-90c5-c0b14f3300ec" providerId="ADAL" clId="{6BC7973F-8183-4499-8DF7-A61CE600BF59}" dt="2025-07-15T13:43:40.057" v="2345"/>
          <ac:spMkLst>
            <pc:docMk/>
            <pc:sldMk cId="461579391" sldId="1009"/>
            <ac:spMk id="10" creationId="{8EEC0A3B-0119-7BAC-BF8A-0638E844B638}"/>
          </ac:spMkLst>
        </pc:spChg>
        <pc:picChg chg="mod">
          <ac:chgData name="Hillier, Adrian (STFC,RAL,ISIS)" userId="ab42901d-1d0c-4d4c-90c5-c0b14f3300ec" providerId="ADAL" clId="{6BC7973F-8183-4499-8DF7-A61CE600BF59}" dt="2025-07-15T07:21:38.140" v="621" actId="1076"/>
          <ac:picMkLst>
            <pc:docMk/>
            <pc:sldMk cId="461579391" sldId="1009"/>
            <ac:picMk id="5" creationId="{7FC95E2E-3227-F286-075C-8E5680A07C8D}"/>
          </ac:picMkLst>
        </pc:picChg>
        <pc:picChg chg="mod">
          <ac:chgData name="Hillier, Adrian (STFC,RAL,ISIS)" userId="ab42901d-1d0c-4d4c-90c5-c0b14f3300ec" providerId="ADAL" clId="{6BC7973F-8183-4499-8DF7-A61CE600BF59}" dt="2025-07-15T07:27:20.678" v="755" actId="1076"/>
          <ac:picMkLst>
            <pc:docMk/>
            <pc:sldMk cId="461579391" sldId="1009"/>
            <ac:picMk id="8" creationId="{38AE61E7-9575-27A6-BD04-039EB8C8E438}"/>
          </ac:picMkLst>
        </pc:picChg>
        <pc:picChg chg="mod">
          <ac:chgData name="Hillier, Adrian (STFC,RAL,ISIS)" userId="ab42901d-1d0c-4d4c-90c5-c0b14f3300ec" providerId="ADAL" clId="{6BC7973F-8183-4499-8DF7-A61CE600BF59}" dt="2025-07-15T07:27:20.678" v="755" actId="1076"/>
          <ac:picMkLst>
            <pc:docMk/>
            <pc:sldMk cId="461579391" sldId="1009"/>
            <ac:picMk id="9" creationId="{2809F3AA-05B0-E6D4-00FF-547A3ECA591B}"/>
          </ac:picMkLst>
        </pc:picChg>
      </pc:sldChg>
      <pc:sldChg chg="addSp delSp modSp new mod modAnim">
        <pc:chgData name="Hillier, Adrian (STFC,RAL,ISIS)" userId="ab42901d-1d0c-4d4c-90c5-c0b14f3300ec" providerId="ADAL" clId="{6BC7973F-8183-4499-8DF7-A61CE600BF59}" dt="2025-07-15T15:52:39.815" v="3531"/>
        <pc:sldMkLst>
          <pc:docMk/>
          <pc:sldMk cId="3553022761" sldId="1010"/>
        </pc:sldMkLst>
        <pc:spChg chg="mod">
          <ac:chgData name="Hillier, Adrian (STFC,RAL,ISIS)" userId="ab42901d-1d0c-4d4c-90c5-c0b14f3300ec" providerId="ADAL" clId="{6BC7973F-8183-4499-8DF7-A61CE600BF59}" dt="2025-07-15T07:40:23.778" v="1071" actId="20577"/>
          <ac:spMkLst>
            <pc:docMk/>
            <pc:sldMk cId="3553022761" sldId="1010"/>
            <ac:spMk id="3" creationId="{323478CF-8334-EA60-7AB0-A401D3FDB5A6}"/>
          </ac:spMkLst>
        </pc:spChg>
        <pc:spChg chg="mod">
          <ac:chgData name="Hillier, Adrian (STFC,RAL,ISIS)" userId="ab42901d-1d0c-4d4c-90c5-c0b14f3300ec" providerId="ADAL" clId="{6BC7973F-8183-4499-8DF7-A61CE600BF59}" dt="2025-07-15T07:31:25.204" v="772" actId="20577"/>
          <ac:spMkLst>
            <pc:docMk/>
            <pc:sldMk cId="3553022761" sldId="1010"/>
            <ac:spMk id="4" creationId="{709322A9-C797-D46F-B2D2-FDE513981166}"/>
          </ac:spMkLst>
        </pc:spChg>
        <pc:spChg chg="add mod">
          <ac:chgData name="Hillier, Adrian (STFC,RAL,ISIS)" userId="ab42901d-1d0c-4d4c-90c5-c0b14f3300ec" providerId="ADAL" clId="{6BC7973F-8183-4499-8DF7-A61CE600BF59}" dt="2025-07-15T13:43:47.063" v="2348"/>
          <ac:spMkLst>
            <pc:docMk/>
            <pc:sldMk cId="3553022761" sldId="1010"/>
            <ac:spMk id="17" creationId="{F9177F13-9877-B0F1-BC3D-8ED6A728B526}"/>
          </ac:spMkLst>
        </pc:spChg>
        <pc:picChg chg="add mod">
          <ac:chgData name="Hillier, Adrian (STFC,RAL,ISIS)" userId="ab42901d-1d0c-4d4c-90c5-c0b14f3300ec" providerId="ADAL" clId="{6BC7973F-8183-4499-8DF7-A61CE600BF59}" dt="2025-07-15T07:38:22.657" v="969" actId="1076"/>
          <ac:picMkLst>
            <pc:docMk/>
            <pc:sldMk cId="3553022761" sldId="1010"/>
            <ac:picMk id="10" creationId="{207D2D58-08D8-0FCA-2661-AEF3149F5223}"/>
          </ac:picMkLst>
        </pc:picChg>
        <pc:picChg chg="add mod">
          <ac:chgData name="Hillier, Adrian (STFC,RAL,ISIS)" userId="ab42901d-1d0c-4d4c-90c5-c0b14f3300ec" providerId="ADAL" clId="{6BC7973F-8183-4499-8DF7-A61CE600BF59}" dt="2025-07-15T07:39:29.089" v="1022" actId="1076"/>
          <ac:picMkLst>
            <pc:docMk/>
            <pc:sldMk cId="3553022761" sldId="1010"/>
            <ac:picMk id="12" creationId="{4F1E7985-F856-2A09-5A0D-907E93092CCB}"/>
          </ac:picMkLst>
        </pc:picChg>
        <pc:picChg chg="add mod">
          <ac:chgData name="Hillier, Adrian (STFC,RAL,ISIS)" userId="ab42901d-1d0c-4d4c-90c5-c0b14f3300ec" providerId="ADAL" clId="{6BC7973F-8183-4499-8DF7-A61CE600BF59}" dt="2025-07-15T07:40:49.177" v="1073" actId="1076"/>
          <ac:picMkLst>
            <pc:docMk/>
            <pc:sldMk cId="3553022761" sldId="1010"/>
            <ac:picMk id="14" creationId="{0B198821-5F13-50AF-BA2A-7FEA382BC5ED}"/>
          </ac:picMkLst>
        </pc:picChg>
        <pc:cxnChg chg="add mod">
          <ac:chgData name="Hillier, Adrian (STFC,RAL,ISIS)" userId="ab42901d-1d0c-4d4c-90c5-c0b14f3300ec" providerId="ADAL" clId="{6BC7973F-8183-4499-8DF7-A61CE600BF59}" dt="2025-07-15T07:38:55.418" v="973" actId="1076"/>
          <ac:cxnSpMkLst>
            <pc:docMk/>
            <pc:sldMk cId="3553022761" sldId="1010"/>
            <ac:cxnSpMk id="8" creationId="{3FAC2A0C-3C73-27EC-3856-CD971F8A713E}"/>
          </ac:cxnSpMkLst>
        </pc:cxnChg>
      </pc:sldChg>
      <pc:sldChg chg="addSp delSp modSp new mod modAnim">
        <pc:chgData name="Hillier, Adrian (STFC,RAL,ISIS)" userId="ab42901d-1d0c-4d4c-90c5-c0b14f3300ec" providerId="ADAL" clId="{6BC7973F-8183-4499-8DF7-A61CE600BF59}" dt="2025-07-15T13:43:49.172" v="2349"/>
        <pc:sldMkLst>
          <pc:docMk/>
          <pc:sldMk cId="3370006720" sldId="1011"/>
        </pc:sldMkLst>
        <pc:spChg chg="mod">
          <ac:chgData name="Hillier, Adrian (STFC,RAL,ISIS)" userId="ab42901d-1d0c-4d4c-90c5-c0b14f3300ec" providerId="ADAL" clId="{6BC7973F-8183-4499-8DF7-A61CE600BF59}" dt="2025-07-15T07:54:08.015" v="1478" actId="58"/>
          <ac:spMkLst>
            <pc:docMk/>
            <pc:sldMk cId="3370006720" sldId="1011"/>
            <ac:spMk id="3" creationId="{9F542C8C-8C1E-9AFC-10A0-4D6C146C31B0}"/>
          </ac:spMkLst>
        </pc:spChg>
        <pc:spChg chg="mod">
          <ac:chgData name="Hillier, Adrian (STFC,RAL,ISIS)" userId="ab42901d-1d0c-4d4c-90c5-c0b14f3300ec" providerId="ADAL" clId="{6BC7973F-8183-4499-8DF7-A61CE600BF59}" dt="2025-07-15T07:43:21.451" v="1119" actId="20577"/>
          <ac:spMkLst>
            <pc:docMk/>
            <pc:sldMk cId="3370006720" sldId="1011"/>
            <ac:spMk id="4" creationId="{1E898DA7-F8ED-8345-E4FF-2EFEB72B18EE}"/>
          </ac:spMkLst>
        </pc:spChg>
        <pc:spChg chg="add mod">
          <ac:chgData name="Hillier, Adrian (STFC,RAL,ISIS)" userId="ab42901d-1d0c-4d4c-90c5-c0b14f3300ec" providerId="ADAL" clId="{6BC7973F-8183-4499-8DF7-A61CE600BF59}" dt="2025-07-15T07:50:09.903" v="1237" actId="164"/>
          <ac:spMkLst>
            <pc:docMk/>
            <pc:sldMk cId="3370006720" sldId="1011"/>
            <ac:spMk id="15" creationId="{D2B9924D-9C5F-0F40-4123-4751F31CE437}"/>
          </ac:spMkLst>
        </pc:spChg>
        <pc:spChg chg="add mod">
          <ac:chgData name="Hillier, Adrian (STFC,RAL,ISIS)" userId="ab42901d-1d0c-4d4c-90c5-c0b14f3300ec" providerId="ADAL" clId="{6BC7973F-8183-4499-8DF7-A61CE600BF59}" dt="2025-07-15T13:43:49.172" v="2349"/>
          <ac:spMkLst>
            <pc:docMk/>
            <pc:sldMk cId="3370006720" sldId="1011"/>
            <ac:spMk id="19" creationId="{44B3F7BC-6F59-7AAA-03B4-CE14FE1C4178}"/>
          </ac:spMkLst>
        </pc:spChg>
        <pc:grpChg chg="add mod">
          <ac:chgData name="Hillier, Adrian (STFC,RAL,ISIS)" userId="ab42901d-1d0c-4d4c-90c5-c0b14f3300ec" providerId="ADAL" clId="{6BC7973F-8183-4499-8DF7-A61CE600BF59}" dt="2025-07-15T07:50:09.903" v="1237" actId="164"/>
          <ac:grpSpMkLst>
            <pc:docMk/>
            <pc:sldMk cId="3370006720" sldId="1011"/>
            <ac:grpSpMk id="16" creationId="{C2ED4BE1-4543-C7E3-9F0F-5D5AEC639C20}"/>
          </ac:grpSpMkLst>
        </pc:grpChg>
        <pc:picChg chg="add mod">
          <ac:chgData name="Hillier, Adrian (STFC,RAL,ISIS)" userId="ab42901d-1d0c-4d4c-90c5-c0b14f3300ec" providerId="ADAL" clId="{6BC7973F-8183-4499-8DF7-A61CE600BF59}" dt="2025-07-15T07:44:38.551" v="1168" actId="1035"/>
          <ac:picMkLst>
            <pc:docMk/>
            <pc:sldMk cId="3370006720" sldId="1011"/>
            <ac:picMk id="6" creationId="{F5CAA572-90E5-2514-14D8-C6EF38583191}"/>
          </ac:picMkLst>
        </pc:picChg>
        <pc:picChg chg="add mod">
          <ac:chgData name="Hillier, Adrian (STFC,RAL,ISIS)" userId="ab42901d-1d0c-4d4c-90c5-c0b14f3300ec" providerId="ADAL" clId="{6BC7973F-8183-4499-8DF7-A61CE600BF59}" dt="2025-07-15T07:50:09.903" v="1237" actId="164"/>
          <ac:picMkLst>
            <pc:docMk/>
            <pc:sldMk cId="3370006720" sldId="1011"/>
            <ac:picMk id="8" creationId="{3E6E5C9C-BDAB-2D17-C8D1-57F61B5C0C70}"/>
          </ac:picMkLst>
        </pc:picChg>
        <pc:picChg chg="add mod">
          <ac:chgData name="Hillier, Adrian (STFC,RAL,ISIS)" userId="ab42901d-1d0c-4d4c-90c5-c0b14f3300ec" providerId="ADAL" clId="{6BC7973F-8183-4499-8DF7-A61CE600BF59}" dt="2025-07-15T07:51:07.324" v="1268" actId="1076"/>
          <ac:picMkLst>
            <pc:docMk/>
            <pc:sldMk cId="3370006720" sldId="1011"/>
            <ac:picMk id="10" creationId="{68998403-7CA5-04F0-DA7E-9E1591068999}"/>
          </ac:picMkLst>
        </pc:picChg>
        <pc:picChg chg="add mod">
          <ac:chgData name="Hillier, Adrian (STFC,RAL,ISIS)" userId="ab42901d-1d0c-4d4c-90c5-c0b14f3300ec" providerId="ADAL" clId="{6BC7973F-8183-4499-8DF7-A61CE600BF59}" dt="2025-07-15T07:51:10.521" v="1269" actId="1076"/>
          <ac:picMkLst>
            <pc:docMk/>
            <pc:sldMk cId="3370006720" sldId="1011"/>
            <ac:picMk id="12" creationId="{607E353A-F509-D60F-7B8D-659B3126B079}"/>
          </ac:picMkLst>
        </pc:picChg>
        <pc:picChg chg="add mod">
          <ac:chgData name="Hillier, Adrian (STFC,RAL,ISIS)" userId="ab42901d-1d0c-4d4c-90c5-c0b14f3300ec" providerId="ADAL" clId="{6BC7973F-8183-4499-8DF7-A61CE600BF59}" dt="2025-07-15T07:51:16.211" v="1270" actId="1076"/>
          <ac:picMkLst>
            <pc:docMk/>
            <pc:sldMk cId="3370006720" sldId="1011"/>
            <ac:picMk id="14" creationId="{01E9B294-768A-2E91-E384-A11A9DE178F9}"/>
          </ac:picMkLst>
        </pc:picChg>
      </pc:sldChg>
      <pc:sldChg chg="addSp delSp modSp new mod ord">
        <pc:chgData name="Hillier, Adrian (STFC,RAL,ISIS)" userId="ab42901d-1d0c-4d4c-90c5-c0b14f3300ec" providerId="ADAL" clId="{6BC7973F-8183-4499-8DF7-A61CE600BF59}" dt="2025-07-15T15:53:51.364" v="3532" actId="478"/>
        <pc:sldMkLst>
          <pc:docMk/>
          <pc:sldMk cId="794265706" sldId="1012"/>
        </pc:sldMkLst>
        <pc:spChg chg="mod">
          <ac:chgData name="Hillier, Adrian (STFC,RAL,ISIS)" userId="ab42901d-1d0c-4d4c-90c5-c0b14f3300ec" providerId="ADAL" clId="{6BC7973F-8183-4499-8DF7-A61CE600BF59}" dt="2025-07-15T13:34:44.770" v="2202" actId="20577"/>
          <ac:spMkLst>
            <pc:docMk/>
            <pc:sldMk cId="794265706" sldId="1012"/>
            <ac:spMk id="3" creationId="{A71802ED-CC31-E435-1408-C6C5F759F8DC}"/>
          </ac:spMkLst>
        </pc:spChg>
        <pc:spChg chg="mod">
          <ac:chgData name="Hillier, Adrian (STFC,RAL,ISIS)" userId="ab42901d-1d0c-4d4c-90c5-c0b14f3300ec" providerId="ADAL" clId="{6BC7973F-8183-4499-8DF7-A61CE600BF59}" dt="2025-07-15T13:21:43.109" v="1851" actId="313"/>
          <ac:spMkLst>
            <pc:docMk/>
            <pc:sldMk cId="794265706" sldId="1012"/>
            <ac:spMk id="4" creationId="{DA7A2F2D-132C-4C5D-3149-A7F666BEAD9A}"/>
          </ac:spMkLst>
        </pc:spChg>
        <pc:spChg chg="add mod">
          <ac:chgData name="Hillier, Adrian (STFC,RAL,ISIS)" userId="ab42901d-1d0c-4d4c-90c5-c0b14f3300ec" providerId="ADAL" clId="{6BC7973F-8183-4499-8DF7-A61CE600BF59}" dt="2025-07-15T13:43:53.130" v="2351"/>
          <ac:spMkLst>
            <pc:docMk/>
            <pc:sldMk cId="794265706" sldId="1012"/>
            <ac:spMk id="13" creationId="{D301EA2A-E4FE-7B2C-FEE8-2F0FEC362217}"/>
          </ac:spMkLst>
        </pc:spChg>
        <pc:picChg chg="add mod">
          <ac:chgData name="Hillier, Adrian (STFC,RAL,ISIS)" userId="ab42901d-1d0c-4d4c-90c5-c0b14f3300ec" providerId="ADAL" clId="{6BC7973F-8183-4499-8DF7-A61CE600BF59}" dt="2025-07-15T13:30:09.888" v="2095" actId="1076"/>
          <ac:picMkLst>
            <pc:docMk/>
            <pc:sldMk cId="794265706" sldId="1012"/>
            <ac:picMk id="6" creationId="{B84BB536-60CD-11CC-BE8E-D8DBF2D7EC33}"/>
          </ac:picMkLst>
        </pc:picChg>
        <pc:picChg chg="add mod">
          <ac:chgData name="Hillier, Adrian (STFC,RAL,ISIS)" userId="ab42901d-1d0c-4d4c-90c5-c0b14f3300ec" providerId="ADAL" clId="{6BC7973F-8183-4499-8DF7-A61CE600BF59}" dt="2025-07-15T13:34:55.895" v="2213" actId="1036"/>
          <ac:picMkLst>
            <pc:docMk/>
            <pc:sldMk cId="794265706" sldId="1012"/>
            <ac:picMk id="10" creationId="{C2FFD47C-F71B-597F-0685-4EC55895ABF0}"/>
          </ac:picMkLst>
        </pc:picChg>
        <pc:picChg chg="add mod modCrop">
          <ac:chgData name="Hillier, Adrian (STFC,RAL,ISIS)" userId="ab42901d-1d0c-4d4c-90c5-c0b14f3300ec" providerId="ADAL" clId="{6BC7973F-8183-4499-8DF7-A61CE600BF59}" dt="2025-07-15T13:34:55.895" v="2213" actId="1036"/>
          <ac:picMkLst>
            <pc:docMk/>
            <pc:sldMk cId="794265706" sldId="1012"/>
            <ac:picMk id="12" creationId="{069466E4-C593-82EB-4D5E-098FF52E178C}"/>
          </ac:picMkLst>
        </pc:picChg>
      </pc:sldChg>
      <pc:sldChg chg="addSp delSp modSp add mod modAnim">
        <pc:chgData name="Hillier, Adrian (STFC,RAL,ISIS)" userId="ab42901d-1d0c-4d4c-90c5-c0b14f3300ec" providerId="ADAL" clId="{6BC7973F-8183-4499-8DF7-A61CE600BF59}" dt="2025-07-15T13:43:50.976" v="2350"/>
        <pc:sldMkLst>
          <pc:docMk/>
          <pc:sldMk cId="3182317447" sldId="1013"/>
        </pc:sldMkLst>
        <pc:spChg chg="mod">
          <ac:chgData name="Hillier, Adrian (STFC,RAL,ISIS)" userId="ab42901d-1d0c-4d4c-90c5-c0b14f3300ec" providerId="ADAL" clId="{6BC7973F-8183-4499-8DF7-A61CE600BF59}" dt="2025-07-15T13:10:56.725" v="1693" actId="20577"/>
          <ac:spMkLst>
            <pc:docMk/>
            <pc:sldMk cId="3182317447" sldId="1013"/>
            <ac:spMk id="3" creationId="{D6D53F41-F421-158B-3A5F-E97CC1E21251}"/>
          </ac:spMkLst>
        </pc:spChg>
        <pc:spChg chg="add mod">
          <ac:chgData name="Hillier, Adrian (STFC,RAL,ISIS)" userId="ab42901d-1d0c-4d4c-90c5-c0b14f3300ec" providerId="ADAL" clId="{6BC7973F-8183-4499-8DF7-A61CE600BF59}" dt="2025-07-15T13:43:50.976" v="2350"/>
          <ac:spMkLst>
            <pc:docMk/>
            <pc:sldMk cId="3182317447" sldId="1013"/>
            <ac:spMk id="20" creationId="{78326C06-0BEE-DC94-91BC-89AC492C19D3}"/>
          </ac:spMkLst>
        </pc:spChg>
        <pc:grpChg chg="add mod">
          <ac:chgData name="Hillier, Adrian (STFC,RAL,ISIS)" userId="ab42901d-1d0c-4d4c-90c5-c0b14f3300ec" providerId="ADAL" clId="{6BC7973F-8183-4499-8DF7-A61CE600BF59}" dt="2025-07-15T13:11:03.624" v="1695" actId="1076"/>
          <ac:grpSpMkLst>
            <pc:docMk/>
            <pc:sldMk cId="3182317447" sldId="1013"/>
            <ac:grpSpMk id="19" creationId="{C5999C87-A9F4-4940-B037-B726108E1C16}"/>
          </ac:grpSpMkLst>
        </pc:grpChg>
        <pc:picChg chg="mod">
          <ac:chgData name="Hillier, Adrian (STFC,RAL,ISIS)" userId="ab42901d-1d0c-4d4c-90c5-c0b14f3300ec" providerId="ADAL" clId="{6BC7973F-8183-4499-8DF7-A61CE600BF59}" dt="2025-07-15T13:11:00.686" v="1694" actId="1076"/>
          <ac:picMkLst>
            <pc:docMk/>
            <pc:sldMk cId="3182317447" sldId="1013"/>
            <ac:picMk id="10" creationId="{A4CF6CB0-14C1-2E89-EDB3-1210BB7C70AD}"/>
          </ac:picMkLst>
        </pc:picChg>
        <pc:picChg chg="mod">
          <ac:chgData name="Hillier, Adrian (STFC,RAL,ISIS)" userId="ab42901d-1d0c-4d4c-90c5-c0b14f3300ec" providerId="ADAL" clId="{6BC7973F-8183-4499-8DF7-A61CE600BF59}" dt="2025-07-15T13:00:10.785" v="1513" actId="164"/>
          <ac:picMkLst>
            <pc:docMk/>
            <pc:sldMk cId="3182317447" sldId="1013"/>
            <ac:picMk id="12" creationId="{6D17A936-FBFB-CB16-0B20-09541724190D}"/>
          </ac:picMkLst>
        </pc:picChg>
        <pc:picChg chg="mod">
          <ac:chgData name="Hillier, Adrian (STFC,RAL,ISIS)" userId="ab42901d-1d0c-4d4c-90c5-c0b14f3300ec" providerId="ADAL" clId="{6BC7973F-8183-4499-8DF7-A61CE600BF59}" dt="2025-07-15T13:00:10.785" v="1513" actId="164"/>
          <ac:picMkLst>
            <pc:docMk/>
            <pc:sldMk cId="3182317447" sldId="1013"/>
            <ac:picMk id="14" creationId="{AA4A55DC-2C8A-C720-AAFE-C2993AA10080}"/>
          </ac:picMkLst>
        </pc:picChg>
      </pc:sldChg>
      <pc:sldChg chg="addSp delSp modSp new mod">
        <pc:chgData name="Hillier, Adrian (STFC,RAL,ISIS)" userId="ab42901d-1d0c-4d4c-90c5-c0b14f3300ec" providerId="ADAL" clId="{6BC7973F-8183-4499-8DF7-A61CE600BF59}" dt="2025-07-16T07:51:10.865" v="3772" actId="2711"/>
        <pc:sldMkLst>
          <pc:docMk/>
          <pc:sldMk cId="651276950" sldId="1014"/>
        </pc:sldMkLst>
        <pc:spChg chg="mod">
          <ac:chgData name="Hillier, Adrian (STFC,RAL,ISIS)" userId="ab42901d-1d0c-4d4c-90c5-c0b14f3300ec" providerId="ADAL" clId="{6BC7973F-8183-4499-8DF7-A61CE600BF59}" dt="2025-07-16T07:51:10.865" v="3772" actId="2711"/>
          <ac:spMkLst>
            <pc:docMk/>
            <pc:sldMk cId="651276950" sldId="1014"/>
            <ac:spMk id="3" creationId="{CFA1A0F9-0939-09AF-A93D-CE238A1A4CDE}"/>
          </ac:spMkLst>
        </pc:spChg>
        <pc:spChg chg="mod">
          <ac:chgData name="Hillier, Adrian (STFC,RAL,ISIS)" userId="ab42901d-1d0c-4d4c-90c5-c0b14f3300ec" providerId="ADAL" clId="{6BC7973F-8183-4499-8DF7-A61CE600BF59}" dt="2025-07-15T13:14:21.268" v="1729" actId="20577"/>
          <ac:spMkLst>
            <pc:docMk/>
            <pc:sldMk cId="651276950" sldId="1014"/>
            <ac:spMk id="4" creationId="{E709C045-4F25-A217-6490-B40FE4756678}"/>
          </ac:spMkLst>
        </pc:spChg>
        <pc:spChg chg="add mod">
          <ac:chgData name="Hillier, Adrian (STFC,RAL,ISIS)" userId="ab42901d-1d0c-4d4c-90c5-c0b14f3300ec" providerId="ADAL" clId="{6BC7973F-8183-4499-8DF7-A61CE600BF59}" dt="2025-07-15T13:43:44.862" v="2347"/>
          <ac:spMkLst>
            <pc:docMk/>
            <pc:sldMk cId="651276950" sldId="1014"/>
            <ac:spMk id="9" creationId="{38C3232E-2C1A-C9FB-14D4-63B09A6F8308}"/>
          </ac:spMkLst>
        </pc:spChg>
        <pc:picChg chg="add mod modCrop">
          <ac:chgData name="Hillier, Adrian (STFC,RAL,ISIS)" userId="ab42901d-1d0c-4d4c-90c5-c0b14f3300ec" providerId="ADAL" clId="{6BC7973F-8183-4499-8DF7-A61CE600BF59}" dt="2025-07-15T13:15:52.464" v="1774" actId="732"/>
          <ac:picMkLst>
            <pc:docMk/>
            <pc:sldMk cId="651276950" sldId="1014"/>
            <ac:picMk id="7" creationId="{2AC3DDFF-F2FF-1CE5-DB61-34882E7C7D37}"/>
          </ac:picMkLst>
        </pc:picChg>
        <pc:picChg chg="add mod ord modCrop">
          <ac:chgData name="Hillier, Adrian (STFC,RAL,ISIS)" userId="ab42901d-1d0c-4d4c-90c5-c0b14f3300ec" providerId="ADAL" clId="{6BC7973F-8183-4499-8DF7-A61CE600BF59}" dt="2025-07-15T13:17:03.079" v="1785" actId="166"/>
          <ac:picMkLst>
            <pc:docMk/>
            <pc:sldMk cId="651276950" sldId="1014"/>
            <ac:picMk id="8" creationId="{2CF9888A-1D59-717D-CB5D-A1897092A029}"/>
          </ac:picMkLst>
        </pc:picChg>
      </pc:sldChg>
      <pc:sldChg chg="addSp delSp modSp new mod">
        <pc:chgData name="Hillier, Adrian (STFC,RAL,ISIS)" userId="ab42901d-1d0c-4d4c-90c5-c0b14f3300ec" providerId="ADAL" clId="{6BC7973F-8183-4499-8DF7-A61CE600BF59}" dt="2025-07-16T07:52:11.508" v="3774" actId="1076"/>
        <pc:sldMkLst>
          <pc:docMk/>
          <pc:sldMk cId="3323778484" sldId="1015"/>
        </pc:sldMkLst>
        <pc:spChg chg="add del mod">
          <ac:chgData name="Hillier, Adrian (STFC,RAL,ISIS)" userId="ab42901d-1d0c-4d4c-90c5-c0b14f3300ec" providerId="ADAL" clId="{6BC7973F-8183-4499-8DF7-A61CE600BF59}" dt="2025-07-16T07:52:11.508" v="3774" actId="1076"/>
          <ac:spMkLst>
            <pc:docMk/>
            <pc:sldMk cId="3323778484" sldId="1015"/>
            <ac:spMk id="3" creationId="{1BFFFCDE-00A0-AA41-42EB-D733EB9AE975}"/>
          </ac:spMkLst>
        </pc:spChg>
        <pc:spChg chg="mod">
          <ac:chgData name="Hillier, Adrian (STFC,RAL,ISIS)" userId="ab42901d-1d0c-4d4c-90c5-c0b14f3300ec" providerId="ADAL" clId="{6BC7973F-8183-4499-8DF7-A61CE600BF59}" dt="2025-07-15T13:36:01.465" v="2225" actId="20577"/>
          <ac:spMkLst>
            <pc:docMk/>
            <pc:sldMk cId="3323778484" sldId="1015"/>
            <ac:spMk id="4" creationId="{C8478C2B-7A57-B236-2173-0C2A664D5E1A}"/>
          </ac:spMkLst>
        </pc:spChg>
        <pc:spChg chg="add mod">
          <ac:chgData name="Hillier, Adrian (STFC,RAL,ISIS)" userId="ab42901d-1d0c-4d4c-90c5-c0b14f3300ec" providerId="ADAL" clId="{6BC7973F-8183-4499-8DF7-A61CE600BF59}" dt="2025-07-15T13:43:56.513" v="2352"/>
          <ac:spMkLst>
            <pc:docMk/>
            <pc:sldMk cId="3323778484" sldId="1015"/>
            <ac:spMk id="7" creationId="{FA75814E-C544-E838-6414-476EBDA789BC}"/>
          </ac:spMkLst>
        </pc:spChg>
      </pc:sldChg>
      <pc:sldChg chg="modSp new mod">
        <pc:chgData name="Hillier, Adrian (STFC,RAL,ISIS)" userId="ab42901d-1d0c-4d4c-90c5-c0b14f3300ec" providerId="ADAL" clId="{6BC7973F-8183-4499-8DF7-A61CE600BF59}" dt="2025-07-20T12:55:10.666" v="3806" actId="113"/>
        <pc:sldMkLst>
          <pc:docMk/>
          <pc:sldMk cId="304373787" sldId="1016"/>
        </pc:sldMkLst>
        <pc:spChg chg="mod">
          <ac:chgData name="Hillier, Adrian (STFC,RAL,ISIS)" userId="ab42901d-1d0c-4d4c-90c5-c0b14f3300ec" providerId="ADAL" clId="{6BC7973F-8183-4499-8DF7-A61CE600BF59}" dt="2025-07-15T14:21:41.545" v="2587" actId="1076"/>
          <ac:spMkLst>
            <pc:docMk/>
            <pc:sldMk cId="304373787" sldId="1016"/>
            <ac:spMk id="2" creationId="{62850918-1E14-BAA6-A7CC-B791E60E3F31}"/>
          </ac:spMkLst>
        </pc:spChg>
        <pc:spChg chg="mod">
          <ac:chgData name="Hillier, Adrian (STFC,RAL,ISIS)" userId="ab42901d-1d0c-4d4c-90c5-c0b14f3300ec" providerId="ADAL" clId="{6BC7973F-8183-4499-8DF7-A61CE600BF59}" dt="2025-07-20T12:55:10.666" v="3806" actId="113"/>
          <ac:spMkLst>
            <pc:docMk/>
            <pc:sldMk cId="304373787" sldId="1016"/>
            <ac:spMk id="3" creationId="{6098FAD1-57CB-BBD8-9AA1-8AA9042635DB}"/>
          </ac:spMkLst>
        </pc:spChg>
        <pc:spChg chg="mod">
          <ac:chgData name="Hillier, Adrian (STFC,RAL,ISIS)" userId="ab42901d-1d0c-4d4c-90c5-c0b14f3300ec" providerId="ADAL" clId="{6BC7973F-8183-4499-8DF7-A61CE600BF59}" dt="2025-07-15T13:44:09.143" v="2376" actId="20577"/>
          <ac:spMkLst>
            <pc:docMk/>
            <pc:sldMk cId="304373787" sldId="1016"/>
            <ac:spMk id="4" creationId="{17F8B50E-4BF6-411B-5837-2284F6ECCAB4}"/>
          </ac:spMkLst>
        </pc:spChg>
      </pc:sldChg>
      <pc:sldChg chg="add mod modShow">
        <pc:chgData name="Hillier, Adrian (STFC,RAL,ISIS)" userId="ab42901d-1d0c-4d4c-90c5-c0b14f3300ec" providerId="ADAL" clId="{6BC7973F-8183-4499-8DF7-A61CE600BF59}" dt="2025-07-16T12:04:55.554" v="3796" actId="729"/>
        <pc:sldMkLst>
          <pc:docMk/>
          <pc:sldMk cId="889682661" sldId="1017"/>
        </pc:sldMkLst>
      </pc:sldChg>
      <pc:sldChg chg="add del mod modShow">
        <pc:chgData name="Hillier, Adrian (STFC,RAL,ISIS)" userId="ab42901d-1d0c-4d4c-90c5-c0b14f3300ec" providerId="ADAL" clId="{6BC7973F-8183-4499-8DF7-A61CE600BF59}" dt="2025-07-15T15:50:26.283" v="3487" actId="2696"/>
        <pc:sldMkLst>
          <pc:docMk/>
          <pc:sldMk cId="1700658078" sldId="1017"/>
        </pc:sldMkLst>
      </pc:sldChg>
      <pc:sldChg chg="add del">
        <pc:chgData name="Hillier, Adrian (STFC,RAL,ISIS)" userId="ab42901d-1d0c-4d4c-90c5-c0b14f3300ec" providerId="ADAL" clId="{6BC7973F-8183-4499-8DF7-A61CE600BF59}" dt="2025-07-15T14:52:04.641" v="2794" actId="47"/>
        <pc:sldMkLst>
          <pc:docMk/>
          <pc:sldMk cId="2519247900" sldId="1017"/>
        </pc:sldMkLst>
      </pc:sldChg>
      <pc:sldChg chg="new mod modShow">
        <pc:chgData name="Hillier, Adrian (STFC,RAL,ISIS)" userId="ab42901d-1d0c-4d4c-90c5-c0b14f3300ec" providerId="ADAL" clId="{6BC7973F-8183-4499-8DF7-A61CE600BF59}" dt="2025-07-16T12:04:47.301" v="3795" actId="729"/>
        <pc:sldMkLst>
          <pc:docMk/>
          <pc:sldMk cId="2906520848" sldId="1018"/>
        </pc:sldMkLst>
      </pc:sldChg>
      <pc:sldChg chg="add del ord">
        <pc:chgData name="Hillier, Adrian (STFC,RAL,ISIS)" userId="ab42901d-1d0c-4d4c-90c5-c0b14f3300ec" providerId="ADAL" clId="{6BC7973F-8183-4499-8DF7-A61CE600BF59}" dt="2025-07-15T15:10:42.234" v="3405" actId="47"/>
        <pc:sldMkLst>
          <pc:docMk/>
          <pc:sldMk cId="3815610377" sldId="1018"/>
        </pc:sldMkLst>
      </pc:sldChg>
      <pc:sldMasterChg chg="delSldLayout">
        <pc:chgData name="Hillier, Adrian (STFC,RAL,ISIS)" userId="ab42901d-1d0c-4d4c-90c5-c0b14f3300ec" providerId="ADAL" clId="{6BC7973F-8183-4499-8DF7-A61CE600BF59}" dt="2025-07-14T16:28:05.270" v="285" actId="47"/>
        <pc:sldMasterMkLst>
          <pc:docMk/>
          <pc:sldMasterMk cId="2142980287" sldId="2147483720"/>
        </pc:sldMasterMkLst>
        <pc:sldLayoutChg chg="del">
          <pc:chgData name="Hillier, Adrian (STFC,RAL,ISIS)" userId="ab42901d-1d0c-4d4c-90c5-c0b14f3300ec" providerId="ADAL" clId="{6BC7973F-8183-4499-8DF7-A61CE600BF59}" dt="2025-07-14T16:28:05.270" v="285" actId="47"/>
          <pc:sldLayoutMkLst>
            <pc:docMk/>
            <pc:sldMasterMk cId="2142980287" sldId="2147483720"/>
            <pc:sldLayoutMk cId="674159562" sldId="2147483738"/>
          </pc:sldLayoutMkLst>
        </pc:sldLayoutChg>
        <pc:sldLayoutChg chg="del">
          <pc:chgData name="Hillier, Adrian (STFC,RAL,ISIS)" userId="ab42901d-1d0c-4d4c-90c5-c0b14f3300ec" providerId="ADAL" clId="{6BC7973F-8183-4499-8DF7-A61CE600BF59}" dt="2025-07-14T16:28:05.270" v="285" actId="47"/>
          <pc:sldLayoutMkLst>
            <pc:docMk/>
            <pc:sldMasterMk cId="2142980287" sldId="2147483720"/>
            <pc:sldLayoutMk cId="4002487404" sldId="2147483740"/>
          </pc:sldLayoutMkLst>
        </pc:sldLayoutChg>
        <pc:sldLayoutChg chg="del">
          <pc:chgData name="Hillier, Adrian (STFC,RAL,ISIS)" userId="ab42901d-1d0c-4d4c-90c5-c0b14f3300ec" providerId="ADAL" clId="{6BC7973F-8183-4499-8DF7-A61CE600BF59}" dt="2025-07-14T16:28:05.270" v="285" actId="47"/>
          <pc:sldLayoutMkLst>
            <pc:docMk/>
            <pc:sldMasterMk cId="2142980287" sldId="2147483720"/>
            <pc:sldLayoutMk cId="2686227689" sldId="2147483742"/>
          </pc:sldLayoutMkLst>
        </pc:sldLayoutChg>
        <pc:sldLayoutChg chg="del">
          <pc:chgData name="Hillier, Adrian (STFC,RAL,ISIS)" userId="ab42901d-1d0c-4d4c-90c5-c0b14f3300ec" providerId="ADAL" clId="{6BC7973F-8183-4499-8DF7-A61CE600BF59}" dt="2025-07-14T16:28:05.270" v="285" actId="47"/>
          <pc:sldLayoutMkLst>
            <pc:docMk/>
            <pc:sldMasterMk cId="2142980287" sldId="2147483720"/>
            <pc:sldLayoutMk cId="685251144" sldId="2147483744"/>
          </pc:sldLayoutMkLst>
        </pc:sldLayoutChg>
        <pc:sldLayoutChg chg="del">
          <pc:chgData name="Hillier, Adrian (STFC,RAL,ISIS)" userId="ab42901d-1d0c-4d4c-90c5-c0b14f3300ec" providerId="ADAL" clId="{6BC7973F-8183-4499-8DF7-A61CE600BF59}" dt="2025-07-14T16:28:05.270" v="285" actId="47"/>
          <pc:sldLayoutMkLst>
            <pc:docMk/>
            <pc:sldMasterMk cId="2142980287" sldId="2147483720"/>
            <pc:sldLayoutMk cId="1994523020" sldId="2147483745"/>
          </pc:sldLayoutMkLst>
        </pc:sldLayoutChg>
      </pc:sldMasterChg>
      <pc:sldMasterChg chg="delSldLayout">
        <pc:chgData name="Hillier, Adrian (STFC,RAL,ISIS)" userId="ab42901d-1d0c-4d4c-90c5-c0b14f3300ec" providerId="ADAL" clId="{6BC7973F-8183-4499-8DF7-A61CE600BF59}" dt="2025-07-14T16:28:05.270" v="285" actId="47"/>
        <pc:sldMasterMkLst>
          <pc:docMk/>
          <pc:sldMasterMk cId="2929231775" sldId="2147483746"/>
        </pc:sldMasterMkLst>
        <pc:sldLayoutChg chg="del">
          <pc:chgData name="Hillier, Adrian (STFC,RAL,ISIS)" userId="ab42901d-1d0c-4d4c-90c5-c0b14f3300ec" providerId="ADAL" clId="{6BC7973F-8183-4499-8DF7-A61CE600BF59}" dt="2025-07-14T16:28:05.270" v="285" actId="47"/>
          <pc:sldLayoutMkLst>
            <pc:docMk/>
            <pc:sldMasterMk cId="2929231775" sldId="2147483746"/>
            <pc:sldLayoutMk cId="525948954" sldId="21474837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20/07/2025</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31EFF-F51C-4E98-BEC4-52B884B1164F}" type="datetimeFigureOut">
              <a:rPr lang="en-GB" smtClean="0"/>
              <a:t>20/07/2025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7A368-5E16-4220-AB53-72FAAD9043FD}" type="slidenum">
              <a:rPr lang="en-GB" smtClean="0"/>
              <a:t>‹#›</a:t>
            </a:fld>
            <a:endParaRPr lang="en-GB"/>
          </a:p>
        </p:txBody>
      </p:sp>
    </p:spTree>
    <p:extLst>
      <p:ext uri="{BB962C8B-B14F-4D97-AF65-F5344CB8AC3E}">
        <p14:creationId xmlns:p14="http://schemas.microsoft.com/office/powerpoint/2010/main" val="99358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E7A368-5E16-4220-AB53-72FAAD9043FD}" type="slidenum">
              <a:rPr lang="en-GB" smtClean="0"/>
              <a:t>1</a:t>
            </a:fld>
            <a:endParaRPr lang="en-GB"/>
          </a:p>
        </p:txBody>
      </p:sp>
    </p:spTree>
    <p:extLst>
      <p:ext uri="{BB962C8B-B14F-4D97-AF65-F5344CB8AC3E}">
        <p14:creationId xmlns:p14="http://schemas.microsoft.com/office/powerpoint/2010/main" val="304217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6496368C-8EC9-459B-91F1-2C27F096F1B0}" type="slidenum">
              <a:rPr lang="en-US" altLang="en-US" sz="1200">
                <a:latin typeface="Calibri" pitchFamily="34" charset="0"/>
              </a:rPr>
              <a:pPr algn="r" eaLnBrk="1" hangingPunct="1"/>
              <a:t>2</a:t>
            </a:fld>
            <a:endParaRPr lang="en-US" altLang="en-US" sz="1200">
              <a:latin typeface="Calibri" pitchFamily="34"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itchFamily="34" charset="-128"/>
              </a:rPr>
              <a:t>Part 1 Crystal symmetry image one shows water where no sysmmetries are broken: image2 shows ice where point symmetry is broken</a:t>
            </a:r>
          </a:p>
          <a:p>
            <a:pPr eaLnBrk="1" hangingPunct="1">
              <a:spcBef>
                <a:spcPct val="0"/>
              </a:spcBef>
            </a:pPr>
            <a:r>
              <a:rPr lang="en-GB" altLang="en-US">
                <a:ea typeface="ＭＳ Ｐゴシック" pitchFamily="34" charset="-128"/>
              </a:rPr>
              <a:t>Part 2 Gauge symmetry if this was not broken then you wouldn’t get Meissner effect</a:t>
            </a:r>
          </a:p>
          <a:p>
            <a:pPr eaLnBrk="1" hangingPunct="1">
              <a:spcBef>
                <a:spcPct val="0"/>
              </a:spcBef>
            </a:pPr>
            <a:r>
              <a:rPr lang="en-GB" altLang="en-US">
                <a:ea typeface="ＭＳ Ｐゴシック" pitchFamily="34" charset="-128"/>
              </a:rPr>
              <a:t>Part 3 Rotational and Time reversal </a:t>
            </a:r>
            <a:r>
              <a:rPr lang="en-US" altLang="en-US">
                <a:ea typeface="ＭＳ Ｐゴシック" pitchFamily="34" charset="-128"/>
              </a:rPr>
              <a:t>–</a:t>
            </a:r>
            <a:r>
              <a:rPr lang="en-GB" altLang="en-US">
                <a:ea typeface="ＭＳ Ｐゴシック" pitchFamily="34" charset="-128"/>
              </a:rPr>
              <a:t> this give a definition of unconventional superconductors (but not necessary non-BCS ) as Time and Rotational are not broken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E7A368-5E16-4220-AB53-72FAAD9043FD}" type="slidenum">
              <a:rPr lang="en-GB" smtClean="0"/>
              <a:t>4</a:t>
            </a:fld>
            <a:endParaRPr lang="en-GB"/>
          </a:p>
        </p:txBody>
      </p:sp>
    </p:spTree>
    <p:extLst>
      <p:ext uri="{BB962C8B-B14F-4D97-AF65-F5344CB8AC3E}">
        <p14:creationId xmlns:p14="http://schemas.microsoft.com/office/powerpoint/2010/main" val="352637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95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253395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a:prstGeom prst="rect">
            <a:avLst/>
          </a:prstGeo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a:prstGeom prst="rect">
            <a:avLst/>
          </a:prstGeo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a:prstGeom prst="rect">
            <a:avLst/>
          </a:prstGeo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065101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13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5558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343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1554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2306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40616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6879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46E3D24-6BCE-48F4-B6DB-AB007E8B5F8E}" type="datetimeFigureOut">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93194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29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831850" y="1709738"/>
            <a:ext cx="10515600" cy="2852737"/>
          </a:xfr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831850" y="4589463"/>
            <a:ext cx="10515600" cy="558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838200" y="1825625"/>
            <a:ext cx="5181600" cy="3403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172200" y="1825625"/>
            <a:ext cx="5181600" cy="3403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5D9C-4517-B44A-4445-529C31FD73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839788" y="1681163"/>
            <a:ext cx="5157787" cy="745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839788" y="2593571"/>
            <a:ext cx="5157787" cy="2583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172200" y="1681163"/>
            <a:ext cx="5183188" cy="745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172200" y="2593571"/>
            <a:ext cx="5183188" cy="2583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154A-EF13-B277-891F-6660B3E5A3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8121A5-C1A5-6F26-61FF-325C49EABD4D}"/>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3" name="Footer Placeholder 2">
            <a:extLst>
              <a:ext uri="{FF2B5EF4-FFF2-40B4-BE49-F238E27FC236}">
                <a16:creationId xmlns:a16="http://schemas.microsoft.com/office/drawing/2014/main" id="{D641043C-A282-EF50-A645-BCC8C2AA05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85BE11-5A49-5EDA-A6B6-475026E38682}"/>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841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41D8-3ACE-8E96-8429-F4A584CA7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5183188" y="457201"/>
            <a:ext cx="6172200" cy="47222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839788" y="2057400"/>
            <a:ext cx="3932237" cy="312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4842-827F-2F87-6069-C78C49E4A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8" y="457201"/>
            <a:ext cx="6172200" cy="4696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57A304-883A-07D0-002C-E50C544FD81C}"/>
              </a:ext>
            </a:extLst>
          </p:cNvPr>
          <p:cNvSpPr>
            <a:spLocks noGrp="1"/>
          </p:cNvSpPr>
          <p:nvPr>
            <p:ph type="body" sz="half" idx="2"/>
          </p:nvPr>
        </p:nvSpPr>
        <p:spPr>
          <a:xfrm>
            <a:off x="839788" y="2057400"/>
            <a:ext cx="3932237" cy="30958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3C4-5710-038F-388A-3F5C9C8EB0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C73CB0-95F2-D5D0-1F36-A5C150CB2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D7B24-584D-9019-3E04-085954D445A7}"/>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A1F7DC35-3ACC-F872-678D-E003FFF512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943F0F-F4EB-3A3D-7AF2-094F3A6F33F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145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5"/>
        <p:cNvGrpSpPr/>
        <p:nvPr/>
      </p:nvGrpSpPr>
      <p:grpSpPr>
        <a:xfrm>
          <a:off x="0" y="0"/>
          <a:ext cx="0" cy="0"/>
          <a:chOff x="0" y="0"/>
          <a:chExt cx="0" cy="0"/>
        </a:xfrm>
      </p:grpSpPr>
      <p:sp>
        <p:nvSpPr>
          <p:cNvPr id="96" name="Google Shape;9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1094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C0CBA-F9AC-3DB0-512A-B1998355B5F9}"/>
              </a:ext>
            </a:extLst>
          </p:cNvPr>
          <p:cNvSpPr>
            <a:spLocks noGrp="1"/>
          </p:cNvSpPr>
          <p:nvPr>
            <p:ph type="title" orient="vert"/>
          </p:nvPr>
        </p:nvSpPr>
        <p:spPr>
          <a:xfrm>
            <a:off x="8724900" y="365125"/>
            <a:ext cx="2628900" cy="478045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1330A2-789E-DBAC-085E-5F8C5FAA6783}"/>
              </a:ext>
            </a:extLst>
          </p:cNvPr>
          <p:cNvSpPr>
            <a:spLocks noGrp="1"/>
          </p:cNvSpPr>
          <p:nvPr>
            <p:ph type="body" orient="vert" idx="1"/>
          </p:nvPr>
        </p:nvSpPr>
        <p:spPr>
          <a:xfrm>
            <a:off x="838200" y="365125"/>
            <a:ext cx="7734300" cy="47804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BD012-F4FD-555E-45DD-43A415E96EB6}"/>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A8CBDE9C-B403-C556-B566-873B469232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4AEDC1-F09E-B227-21B1-DEAF555C70BC}"/>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491272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0BAC6-C683-C494-6ECF-60A87BB87696}"/>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417181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4033219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2299139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837500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499722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7538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589071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79065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28427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4393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44614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65590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38324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38984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6308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520344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1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5413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424499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20/07/2025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29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a:prstGeom prst="rect">
            <a:avLst/>
          </a:prstGeo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a:prstGeom prst="rect">
            <a:avLst/>
          </a:prstGeo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a:prstGeom prst="rect">
            <a:avLst/>
          </a:prstGeo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a:prstGeom prst="rect">
            <a:avLst/>
          </a:prstGeom>
        </p:spPr>
        <p:txBody>
          <a:bodyPr/>
          <a:lstStyle>
            <a:lvl1pPr>
              <a:defRPr/>
            </a:lvl1pPr>
          </a:lstStyle>
          <a:p>
            <a:pPr lvl="0"/>
            <a:r>
              <a:rPr lang="en-US"/>
              <a:t>Click to edit body text</a:t>
            </a:r>
          </a:p>
        </p:txBody>
      </p:sp>
    </p:spTree>
    <p:extLst>
      <p:ext uri="{BB962C8B-B14F-4D97-AF65-F5344CB8AC3E}">
        <p14:creationId xmlns:p14="http://schemas.microsoft.com/office/powerpoint/2010/main" val="154855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4.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303262897"/>
      </p:ext>
    </p:extLst>
  </p:cSld>
  <p:clrMap bg1="lt1" tx1="dk1" bg2="lt2" tx2="dk2" accent1="accent1" accent2="accent2" accent3="accent3" accent4="accent4" accent5="accent5" accent6="accent6" hlink="hlink" folHlink="folHlink"/>
  <p:sldLayoutIdLst>
    <p:sldLayoutId id="2147483719" r:id="rId1"/>
    <p:sldLayoutId id="2147483735" r:id="rId2"/>
    <p:sldLayoutId id="2147483736" r:id="rId3"/>
    <p:sldLayoutId id="2147483721" r:id="rId4"/>
    <p:sldLayoutId id="2147483737" r:id="rId5"/>
    <p:sldLayoutId id="2147483741" r:id="rId6"/>
    <p:sldLayoutId id="2147483743" r:id="rId7"/>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2" name="Rectangle 1"/>
          <p:cNvSpPr/>
          <p:nvPr userDrawn="1"/>
        </p:nvSpPr>
        <p:spPr>
          <a:xfrm>
            <a:off x="2222205" y="5688419"/>
            <a:ext cx="3561908" cy="1041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9802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52AB5F44-508E-D5E3-9686-E5DB5331D6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3DF4FA-C0AF-B820-DFA1-4D5A16AFC1A6}"/>
              </a:ext>
            </a:extLst>
          </p:cNvPr>
          <p:cNvSpPr>
            <a:spLocks noGrp="1"/>
          </p:cNvSpPr>
          <p:nvPr>
            <p:ph type="body" idx="1"/>
          </p:nvPr>
        </p:nvSpPr>
        <p:spPr>
          <a:xfrm>
            <a:off x="838200" y="1825625"/>
            <a:ext cx="10515600" cy="3344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8382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20/07/2025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8600"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8610600"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36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9D1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20/07/2025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A4CAF59F-1812-CD32-87E3-2FEAA4B7E9E5}"/>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grpSp>
        <p:nvGrpSpPr>
          <p:cNvPr id="15" name="Group 14">
            <a:extLst>
              <a:ext uri="{FF2B5EF4-FFF2-40B4-BE49-F238E27FC236}">
                <a16:creationId xmlns:a16="http://schemas.microsoft.com/office/drawing/2014/main" id="{BD7EC289-71F1-5FED-5D43-6399C525B2BA}"/>
              </a:ext>
            </a:extLst>
          </p:cNvPr>
          <p:cNvGrpSpPr/>
          <p:nvPr userDrawn="1"/>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231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2.xml"/><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39B5CD0-94BB-02A9-D0D6-755513A2911E}"/>
              </a:ext>
            </a:extLst>
          </p:cNvPr>
          <p:cNvSpPr txBox="1">
            <a:spLocks/>
          </p:cNvSpPr>
          <p:nvPr/>
        </p:nvSpPr>
        <p:spPr>
          <a:xfrm>
            <a:off x="130660" y="3357553"/>
            <a:ext cx="7073445" cy="1136210"/>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a:lstStyle>
          <a:p>
            <a:pPr lvl="0">
              <a:lnSpc>
                <a:spcPct val="120000"/>
              </a:lnSpc>
              <a:buSzPts val="4800"/>
            </a:pPr>
            <a:r>
              <a:rPr lang="en-GB" sz="3200">
                <a:solidFill>
                  <a:srgbClr val="003088"/>
                </a:solidFill>
              </a:rPr>
              <a:t>Time-Reversal Symmetry Breaking Superconductivity in </a:t>
            </a:r>
            <a:r>
              <a:rPr lang="en-GB" sz="3200" err="1">
                <a:solidFill>
                  <a:srgbClr val="003088"/>
                </a:solidFill>
              </a:rPr>
              <a:t>HfRhGe</a:t>
            </a:r>
            <a:r>
              <a:rPr lang="en-GB" sz="3200">
                <a:solidFill>
                  <a:srgbClr val="003088"/>
                </a:solidFill>
              </a:rPr>
              <a:t>: </a:t>
            </a:r>
          </a:p>
          <a:p>
            <a:pPr lvl="0">
              <a:lnSpc>
                <a:spcPct val="120000"/>
              </a:lnSpc>
              <a:buSzPts val="4800"/>
            </a:pPr>
            <a:r>
              <a:rPr lang="en-GB" sz="3200">
                <a:solidFill>
                  <a:srgbClr val="003088"/>
                </a:solidFill>
              </a:rPr>
              <a:t>A </a:t>
            </a:r>
            <a:r>
              <a:rPr lang="en-GB" sz="3200" err="1">
                <a:solidFill>
                  <a:srgbClr val="003088"/>
                </a:solidFill>
              </a:rPr>
              <a:t>Noncentrosymmetric</a:t>
            </a:r>
            <a:r>
              <a:rPr lang="en-GB" sz="3200">
                <a:solidFill>
                  <a:srgbClr val="003088"/>
                </a:solidFill>
              </a:rPr>
              <a:t> Weyl Semimetal</a:t>
            </a:r>
          </a:p>
        </p:txBody>
      </p:sp>
      <p:sp>
        <p:nvSpPr>
          <p:cNvPr id="4" name="Subtitle 3"/>
          <p:cNvSpPr>
            <a:spLocks noGrp="1"/>
          </p:cNvSpPr>
          <p:nvPr>
            <p:ph type="subTitle" idx="4294967295"/>
          </p:nvPr>
        </p:nvSpPr>
        <p:spPr>
          <a:xfrm>
            <a:off x="130660" y="5172091"/>
            <a:ext cx="5813425" cy="733425"/>
          </a:xfrm>
        </p:spPr>
        <p:txBody>
          <a:bodyPr>
            <a:noAutofit/>
          </a:bodyPr>
          <a:lstStyle/>
          <a:p>
            <a:r>
              <a:rPr lang="en-GB" sz="2000" i="1">
                <a:latin typeface="+mn-lt"/>
              </a:rPr>
              <a:t>Adrian Hillier</a:t>
            </a:r>
          </a:p>
          <a:p>
            <a:r>
              <a:rPr lang="en-GB" sz="2000" i="1">
                <a:latin typeface="+mn-lt"/>
              </a:rPr>
              <a:t>ISIS Neutron and Muon source, STFC, UK</a:t>
            </a:r>
          </a:p>
        </p:txBody>
      </p:sp>
    </p:spTree>
    <p:extLst>
      <p:ext uri="{BB962C8B-B14F-4D97-AF65-F5344CB8AC3E}">
        <p14:creationId xmlns:p14="http://schemas.microsoft.com/office/powerpoint/2010/main" val="122956626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DADC9-5CA1-9842-1D7C-363BB73C27F2}"/>
              </a:ext>
            </a:extLst>
          </p:cNvPr>
          <p:cNvSpPr>
            <a:spLocks noGrp="1"/>
          </p:cNvSpPr>
          <p:nvPr>
            <p:ph idx="1"/>
          </p:nvPr>
        </p:nvSpPr>
        <p:spPr/>
        <p:txBody>
          <a:bodyPr/>
          <a:lstStyle/>
          <a:p>
            <a:endParaRPr lang="en-GB"/>
          </a:p>
        </p:txBody>
      </p:sp>
      <p:sp>
        <p:nvSpPr>
          <p:cNvPr id="5" name="Title 3">
            <a:extLst>
              <a:ext uri="{FF2B5EF4-FFF2-40B4-BE49-F238E27FC236}">
                <a16:creationId xmlns:a16="http://schemas.microsoft.com/office/drawing/2014/main" id="{98D9ED2F-E954-9A71-E839-26FB808F7588}"/>
              </a:ext>
            </a:extLst>
          </p:cNvPr>
          <p:cNvSpPr>
            <a:spLocks noGrp="1"/>
          </p:cNvSpPr>
          <p:nvPr>
            <p:ph type="title"/>
          </p:nvPr>
        </p:nvSpPr>
        <p:spPr>
          <a:xfrm>
            <a:off x="266700" y="365125"/>
            <a:ext cx="5588000" cy="865188"/>
          </a:xfrm>
        </p:spPr>
        <p:txBody>
          <a:bodyPr/>
          <a:lstStyle/>
          <a:p>
            <a:r>
              <a:rPr lang="en-GB"/>
              <a:t>TF Muon Results </a:t>
            </a:r>
          </a:p>
        </p:txBody>
      </p:sp>
      <p:pic>
        <p:nvPicPr>
          <p:cNvPr id="6" name="Picture 5">
            <a:extLst>
              <a:ext uri="{FF2B5EF4-FFF2-40B4-BE49-F238E27FC236}">
                <a16:creationId xmlns:a16="http://schemas.microsoft.com/office/drawing/2014/main" id="{DAFF3E9E-809D-EFBC-24A4-7A23B2A00EDD}"/>
              </a:ext>
            </a:extLst>
          </p:cNvPr>
          <p:cNvPicPr>
            <a:picLocks noChangeAspect="1"/>
          </p:cNvPicPr>
          <p:nvPr/>
        </p:nvPicPr>
        <p:blipFill>
          <a:blip r:embed="rId2">
            <a:extLst>
              <a:ext uri="{28A0092B-C50C-407E-A947-70E740481C1C}">
                <a14:useLocalDpi xmlns:a14="http://schemas.microsoft.com/office/drawing/2010/main" val="0"/>
              </a:ext>
            </a:extLst>
          </a:blip>
          <a:srcRect l="1354" t="2298" r="2545" b="1776"/>
          <a:stretch/>
        </p:blipFill>
        <p:spPr>
          <a:xfrm>
            <a:off x="5902828" y="1230313"/>
            <a:ext cx="5374774" cy="4321005"/>
          </a:xfrm>
          <a:prstGeom prst="rect">
            <a:avLst/>
          </a:prstGeom>
        </p:spPr>
      </p:pic>
      <p:pic>
        <p:nvPicPr>
          <p:cNvPr id="7" name="Picture 6" descr="A graph of a function&#10;&#10;AI-generated content may be incorrect.">
            <a:extLst>
              <a:ext uri="{FF2B5EF4-FFF2-40B4-BE49-F238E27FC236}">
                <a16:creationId xmlns:a16="http://schemas.microsoft.com/office/drawing/2014/main" id="{1F78493C-561F-DFE3-A874-BC93AF7B3A9F}"/>
              </a:ext>
            </a:extLst>
          </p:cNvPr>
          <p:cNvPicPr>
            <a:picLocks noChangeAspect="1"/>
          </p:cNvPicPr>
          <p:nvPr/>
        </p:nvPicPr>
        <p:blipFill>
          <a:blip r:embed="rId3"/>
          <a:srcRect l="66277"/>
          <a:stretch/>
        </p:blipFill>
        <p:spPr>
          <a:xfrm>
            <a:off x="6280816" y="1034853"/>
            <a:ext cx="5604899" cy="4592834"/>
          </a:xfrm>
          <a:prstGeom prst="rect">
            <a:avLst/>
          </a:prstGeom>
        </p:spPr>
      </p:pic>
      <p:pic>
        <p:nvPicPr>
          <p:cNvPr id="9" name="Picture 8">
            <a:extLst>
              <a:ext uri="{FF2B5EF4-FFF2-40B4-BE49-F238E27FC236}">
                <a16:creationId xmlns:a16="http://schemas.microsoft.com/office/drawing/2014/main" id="{6E124E07-905D-076C-B4EF-B836B591EBB8}"/>
              </a:ext>
            </a:extLst>
          </p:cNvPr>
          <p:cNvPicPr>
            <a:picLocks noChangeAspect="1"/>
          </p:cNvPicPr>
          <p:nvPr/>
        </p:nvPicPr>
        <p:blipFill>
          <a:blip r:embed="rId4"/>
          <a:stretch>
            <a:fillRect/>
          </a:stretch>
        </p:blipFill>
        <p:spPr>
          <a:xfrm>
            <a:off x="387350" y="2307584"/>
            <a:ext cx="4995925" cy="464681"/>
          </a:xfrm>
          <a:prstGeom prst="rect">
            <a:avLst/>
          </a:prstGeom>
        </p:spPr>
      </p:pic>
      <p:pic>
        <p:nvPicPr>
          <p:cNvPr id="10" name="Picture 9">
            <a:extLst>
              <a:ext uri="{FF2B5EF4-FFF2-40B4-BE49-F238E27FC236}">
                <a16:creationId xmlns:a16="http://schemas.microsoft.com/office/drawing/2014/main" id="{464CAB3F-EFEF-7787-4034-175CF0A1D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903" y="3832699"/>
            <a:ext cx="2514818" cy="624894"/>
          </a:xfrm>
          <a:prstGeom prst="rect">
            <a:avLst/>
          </a:prstGeom>
        </p:spPr>
      </p:pic>
      <p:sp>
        <p:nvSpPr>
          <p:cNvPr id="11" name="TextBox 10">
            <a:extLst>
              <a:ext uri="{FF2B5EF4-FFF2-40B4-BE49-F238E27FC236}">
                <a16:creationId xmlns:a16="http://schemas.microsoft.com/office/drawing/2014/main" id="{A9727808-95CD-F195-884A-DBA1F182D733}"/>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
        <p:nvSpPr>
          <p:cNvPr id="3" name="Text Placeholder 2">
            <a:extLst>
              <a:ext uri="{FF2B5EF4-FFF2-40B4-BE49-F238E27FC236}">
                <a16:creationId xmlns:a16="http://schemas.microsoft.com/office/drawing/2014/main" id="{6F4838D4-C15C-9129-37CF-00B832F80933}"/>
              </a:ext>
            </a:extLst>
          </p:cNvPr>
          <p:cNvSpPr>
            <a:spLocks noGrp="1"/>
          </p:cNvSpPr>
          <p:nvPr>
            <p:ph type="body" sz="half" idx="2"/>
          </p:nvPr>
        </p:nvSpPr>
        <p:spPr>
          <a:xfrm>
            <a:off x="266700" y="1216827"/>
            <a:ext cx="5989722" cy="4501213"/>
          </a:xfrm>
        </p:spPr>
        <p:txBody>
          <a:bodyPr>
            <a:normAutofit/>
          </a:bodyPr>
          <a:lstStyle/>
          <a:p>
            <a:pPr>
              <a:lnSpc>
                <a:spcPct val="100000"/>
              </a:lnSpc>
              <a:spcBef>
                <a:spcPts val="0"/>
              </a:spcBef>
            </a:pPr>
            <a:r>
              <a:rPr lang="en-GB" sz="2000">
                <a:latin typeface="+mn-lt"/>
                <a:cs typeface="Times New Roman" panose="02020603050405020304" pitchFamily="18" charset="0"/>
              </a:rPr>
              <a:t>The contribution from FLL was extracted and the </a:t>
            </a:r>
            <a:r>
              <a:rPr lang="en-GB" sz="2000">
                <a:latin typeface="+mn-lt"/>
                <a:ea typeface="Cambria Math" panose="02040503050406030204" pitchFamily="18" charset="0"/>
                <a:cs typeface="Times New Roman" panose="02020603050405020304" pitchFamily="18" charset="0"/>
              </a:rPr>
              <a:t>σ(H) were found from isothermal cuts and fitted with the following equation</a:t>
            </a:r>
          </a:p>
          <a:p>
            <a:pPr>
              <a:lnSpc>
                <a:spcPct val="100000"/>
              </a:lnSpc>
              <a:spcBef>
                <a:spcPts val="0"/>
              </a:spcBef>
              <a:buFont typeface="Wingdings" panose="05000000000000000000" pitchFamily="2" charset="2"/>
              <a:buChar char="Ø"/>
            </a:pPr>
            <a:endParaRPr lang="en-GB" sz="2000">
              <a:latin typeface="+mn-lt"/>
              <a:cs typeface="Times New Roman" panose="02020603050405020304" pitchFamily="18" charset="0"/>
            </a:endParaRPr>
          </a:p>
          <a:p>
            <a:pPr>
              <a:lnSpc>
                <a:spcPct val="100000"/>
              </a:lnSpc>
              <a:spcBef>
                <a:spcPts val="0"/>
              </a:spcBef>
              <a:buFont typeface="Wingdings" panose="05000000000000000000" pitchFamily="2" charset="2"/>
              <a:buChar char="Ø"/>
            </a:pPr>
            <a:endParaRPr lang="en-GB" sz="2000">
              <a:latin typeface="+mn-lt"/>
              <a:cs typeface="Times New Roman" panose="02020603050405020304" pitchFamily="18" charset="0"/>
            </a:endParaRPr>
          </a:p>
          <a:p>
            <a:pPr>
              <a:lnSpc>
                <a:spcPct val="100000"/>
              </a:lnSpc>
              <a:spcBef>
                <a:spcPts val="0"/>
              </a:spcBef>
            </a:pPr>
            <a:endParaRPr lang="en-GB" sz="2000">
              <a:latin typeface="+mn-lt"/>
              <a:cs typeface="Times New Roman" panose="02020603050405020304" pitchFamily="18" charset="0"/>
            </a:endParaRPr>
          </a:p>
          <a:p>
            <a:pPr>
              <a:lnSpc>
                <a:spcPct val="100000"/>
              </a:lnSpc>
              <a:spcBef>
                <a:spcPts val="0"/>
              </a:spcBef>
            </a:pPr>
            <a:r>
              <a:rPr lang="en-GB" sz="2000">
                <a:latin typeface="+mn-lt"/>
                <a:cs typeface="Times New Roman" panose="02020603050405020304" pitchFamily="18" charset="0"/>
              </a:rPr>
              <a:t>Temperature-dependent inverse square penetration depth shows a fully gapped isotropic s-wave state</a:t>
            </a:r>
          </a:p>
          <a:p>
            <a:pPr>
              <a:lnSpc>
                <a:spcPct val="100000"/>
              </a:lnSpc>
              <a:spcBef>
                <a:spcPts val="0"/>
              </a:spcBef>
              <a:buFont typeface="Wingdings" panose="05000000000000000000" pitchFamily="2" charset="2"/>
              <a:buChar char="Ø"/>
            </a:pPr>
            <a:endParaRPr lang="en-GB" sz="2000">
              <a:latin typeface="+mn-lt"/>
              <a:cs typeface="Times New Roman" panose="02020603050405020304" pitchFamily="18" charset="0"/>
            </a:endParaRPr>
          </a:p>
          <a:p>
            <a:pPr>
              <a:lnSpc>
                <a:spcPct val="100000"/>
              </a:lnSpc>
              <a:spcBef>
                <a:spcPts val="0"/>
              </a:spcBef>
              <a:buFont typeface="Wingdings" panose="05000000000000000000" pitchFamily="2" charset="2"/>
              <a:buChar char="Ø"/>
            </a:pPr>
            <a:endParaRPr lang="en-GB" sz="2000">
              <a:latin typeface="+mn-lt"/>
              <a:cs typeface="Times New Roman" panose="02020603050405020304" pitchFamily="18" charset="0"/>
            </a:endParaRPr>
          </a:p>
          <a:p>
            <a:pPr>
              <a:lnSpc>
                <a:spcPct val="100000"/>
              </a:lnSpc>
              <a:spcBef>
                <a:spcPts val="0"/>
              </a:spcBef>
            </a:pPr>
            <a:r>
              <a:rPr lang="en-GB" sz="2000">
                <a:latin typeface="+mn-lt"/>
                <a:cs typeface="Times New Roman" panose="02020603050405020304" pitchFamily="18" charset="0"/>
              </a:rPr>
              <a:t> </a:t>
            </a:r>
          </a:p>
          <a:p>
            <a:pPr>
              <a:lnSpc>
                <a:spcPct val="100000"/>
              </a:lnSpc>
              <a:spcBef>
                <a:spcPts val="0"/>
              </a:spcBef>
            </a:pPr>
            <a:r>
              <a:rPr lang="en-GB" sz="2000">
                <a:latin typeface="+mn-lt"/>
                <a:cs typeface="Times New Roman" panose="02020603050405020304" pitchFamily="18" charset="0"/>
              </a:rPr>
              <a:t>Gap value: Δ₀ = 0.26(1) </a:t>
            </a:r>
            <a:r>
              <a:rPr lang="en-GB" sz="2000" err="1">
                <a:latin typeface="+mn-lt"/>
                <a:cs typeface="Times New Roman" panose="02020603050405020304" pitchFamily="18" charset="0"/>
              </a:rPr>
              <a:t>meV</a:t>
            </a:r>
            <a:r>
              <a:rPr lang="en-GB" sz="2000">
                <a:latin typeface="+mn-lt"/>
                <a:cs typeface="Times New Roman" panose="02020603050405020304" pitchFamily="18" charset="0"/>
              </a:rPr>
              <a:t> → Δ₀/</a:t>
            </a:r>
            <a:r>
              <a:rPr lang="en-GB" sz="2000" err="1">
                <a:latin typeface="+mn-lt"/>
                <a:cs typeface="Times New Roman" panose="02020603050405020304" pitchFamily="18" charset="0"/>
              </a:rPr>
              <a:t>k</a:t>
            </a:r>
            <a:r>
              <a:rPr lang="en-GB" sz="2000" baseline="-25000" err="1">
                <a:latin typeface="+mn-lt"/>
                <a:cs typeface="Times New Roman" panose="02020603050405020304" pitchFamily="18" charset="0"/>
              </a:rPr>
              <a:t>B</a:t>
            </a:r>
            <a:r>
              <a:rPr lang="en-GB" sz="2000" err="1">
                <a:latin typeface="+mn-lt"/>
                <a:cs typeface="Times New Roman" panose="02020603050405020304" pitchFamily="18" charset="0"/>
              </a:rPr>
              <a:t>Tc</a:t>
            </a:r>
            <a:r>
              <a:rPr lang="en-GB" sz="2000">
                <a:latin typeface="+mn-lt"/>
                <a:cs typeface="Times New Roman" panose="02020603050405020304" pitchFamily="18" charset="0"/>
              </a:rPr>
              <a:t> = 1.77</a:t>
            </a:r>
          </a:p>
          <a:p>
            <a:pPr>
              <a:lnSpc>
                <a:spcPct val="100000"/>
              </a:lnSpc>
              <a:spcBef>
                <a:spcPts val="0"/>
              </a:spcBef>
            </a:pPr>
            <a:endParaRPr lang="en-GB">
              <a:latin typeface="+mn-lt"/>
              <a:cs typeface="Times New Roman" panose="02020603050405020304" pitchFamily="18" charset="0"/>
            </a:endParaRPr>
          </a:p>
          <a:p>
            <a:pPr>
              <a:lnSpc>
                <a:spcPct val="100000"/>
              </a:lnSpc>
              <a:spcBef>
                <a:spcPts val="0"/>
              </a:spcBef>
            </a:pPr>
            <a:r>
              <a:rPr lang="en-GB" sz="2000">
                <a:latin typeface="+mn-lt"/>
                <a:cs typeface="Times New Roman" panose="02020603050405020304" pitchFamily="18" charset="0"/>
              </a:rPr>
              <a:t>Remarkable agreement with Heat Capacity 1.70(5)</a:t>
            </a:r>
          </a:p>
          <a:p>
            <a:endParaRPr lang="en-GB">
              <a:latin typeface="+mn-lt"/>
            </a:endParaRPr>
          </a:p>
        </p:txBody>
      </p:sp>
    </p:spTree>
    <p:extLst>
      <p:ext uri="{BB962C8B-B14F-4D97-AF65-F5344CB8AC3E}">
        <p14:creationId xmlns:p14="http://schemas.microsoft.com/office/powerpoint/2010/main" val="19721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78A34-22DE-0C14-29C8-BEE22D2F0B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FC95E2E-3227-F286-075C-8E5680A07C8D}"/>
              </a:ext>
            </a:extLst>
          </p:cNvPr>
          <p:cNvPicPr>
            <a:picLocks noChangeAspect="1"/>
          </p:cNvPicPr>
          <p:nvPr/>
        </p:nvPicPr>
        <p:blipFill>
          <a:blip r:embed="rId2">
            <a:extLst>
              <a:ext uri="{28A0092B-C50C-407E-A947-70E740481C1C}">
                <a14:useLocalDpi xmlns:a14="http://schemas.microsoft.com/office/drawing/2010/main" val="0"/>
              </a:ext>
            </a:extLst>
          </a:blip>
          <a:srcRect r="67088"/>
          <a:stretch/>
        </p:blipFill>
        <p:spPr>
          <a:xfrm>
            <a:off x="5592382" y="1170354"/>
            <a:ext cx="5331500" cy="4517291"/>
          </a:xfrm>
          <a:prstGeom prst="rect">
            <a:avLst/>
          </a:prstGeom>
        </p:spPr>
      </p:pic>
      <p:sp>
        <p:nvSpPr>
          <p:cNvPr id="3" name="Text Placeholder 2">
            <a:extLst>
              <a:ext uri="{FF2B5EF4-FFF2-40B4-BE49-F238E27FC236}">
                <a16:creationId xmlns:a16="http://schemas.microsoft.com/office/drawing/2014/main" id="{4A57E98B-4D48-4377-0FD9-E351C6C6173E}"/>
              </a:ext>
            </a:extLst>
          </p:cNvPr>
          <p:cNvSpPr>
            <a:spLocks noGrp="1"/>
          </p:cNvSpPr>
          <p:nvPr>
            <p:ph type="body" sz="half" idx="2"/>
          </p:nvPr>
        </p:nvSpPr>
        <p:spPr>
          <a:xfrm>
            <a:off x="266700" y="1418324"/>
            <a:ext cx="5486601" cy="3761080"/>
          </a:xfrm>
        </p:spPr>
        <p:txBody>
          <a:bodyPr>
            <a:normAutofit/>
          </a:bodyPr>
          <a:lstStyle/>
          <a:p>
            <a:pPr>
              <a:lnSpc>
                <a:spcPct val="120000"/>
              </a:lnSpc>
            </a:pPr>
            <a:r>
              <a:rPr lang="en-US" sz="2000">
                <a:latin typeface="+mn-lt"/>
                <a:cs typeface="Times New Roman" panose="02020603050405020304" pitchFamily="18" charset="0"/>
              </a:rPr>
              <a:t>ZF–</a:t>
            </a:r>
            <a:r>
              <a:rPr lang="el-GR" sz="2000">
                <a:latin typeface="+mn-lt"/>
                <a:cs typeface="Times New Roman" panose="02020603050405020304" pitchFamily="18" charset="0"/>
              </a:rPr>
              <a:t> μ</a:t>
            </a:r>
            <a:r>
              <a:rPr lang="en-US" sz="2000">
                <a:latin typeface="+mn-lt"/>
                <a:cs typeface="Times New Roman" panose="02020603050405020304" pitchFamily="18" charset="0"/>
              </a:rPr>
              <a:t>SR spectra show a distinct difference between spectra collected below and above T</a:t>
            </a:r>
            <a:r>
              <a:rPr lang="en-US" sz="2000" baseline="-25000">
                <a:latin typeface="+mn-lt"/>
                <a:cs typeface="Times New Roman" panose="02020603050405020304" pitchFamily="18" charset="0"/>
              </a:rPr>
              <a:t>c</a:t>
            </a:r>
          </a:p>
          <a:p>
            <a:pPr>
              <a:lnSpc>
                <a:spcPct val="120000"/>
              </a:lnSpc>
            </a:pPr>
            <a:r>
              <a:rPr lang="en-US">
                <a:latin typeface="+mn-lt"/>
                <a:cs typeface="Times New Roman" panose="02020603050405020304" pitchFamily="18" charset="0"/>
              </a:rPr>
              <a:t>LF –</a:t>
            </a:r>
            <a:r>
              <a:rPr lang="el-GR">
                <a:latin typeface="+mn-lt"/>
                <a:cs typeface="Times New Roman" panose="02020603050405020304" pitchFamily="18" charset="0"/>
              </a:rPr>
              <a:t> μ</a:t>
            </a:r>
            <a:r>
              <a:rPr lang="en-US">
                <a:latin typeface="+mn-lt"/>
                <a:cs typeface="Times New Roman" panose="02020603050405020304" pitchFamily="18" charset="0"/>
              </a:rPr>
              <a:t>SR, decoupling in a weak field</a:t>
            </a:r>
          </a:p>
          <a:p>
            <a:pPr>
              <a:lnSpc>
                <a:spcPct val="120000"/>
              </a:lnSpc>
            </a:pPr>
            <a:r>
              <a:rPr lang="en-US" sz="2000">
                <a:latin typeface="+mn-lt"/>
                <a:cs typeface="Times New Roman" panose="02020603050405020304" pitchFamily="18" charset="0"/>
              </a:rPr>
              <a:t>Data were fitted with a Gaussian Kubo-</a:t>
            </a:r>
            <a:r>
              <a:rPr lang="en-US" sz="2000" err="1">
                <a:latin typeface="+mn-lt"/>
                <a:cs typeface="Times New Roman" panose="02020603050405020304" pitchFamily="18" charset="0"/>
              </a:rPr>
              <a:t>Toyabe</a:t>
            </a:r>
            <a:r>
              <a:rPr lang="en-US" sz="2000">
                <a:latin typeface="+mn-lt"/>
                <a:cs typeface="Times New Roman" panose="02020603050405020304" pitchFamily="18" charset="0"/>
              </a:rPr>
              <a:t> function with electronic relaxation rate and a background asymmetry </a:t>
            </a:r>
            <a:r>
              <a:rPr lang="en-US" sz="2000" i="1">
                <a:latin typeface="+mn-lt"/>
                <a:cs typeface="Times New Roman" panose="02020603050405020304" pitchFamily="18" charset="0"/>
              </a:rPr>
              <a:t>A</a:t>
            </a:r>
            <a:r>
              <a:rPr lang="en-US" sz="2000" baseline="-25000">
                <a:latin typeface="+mn-lt"/>
                <a:cs typeface="Times New Roman" panose="02020603050405020304" pitchFamily="18" charset="0"/>
              </a:rPr>
              <a:t>BG</a:t>
            </a:r>
            <a:endParaRPr lang="en-IN" sz="2000" baseline="-25000">
              <a:latin typeface="+mn-lt"/>
            </a:endParaRPr>
          </a:p>
          <a:p>
            <a:pPr>
              <a:lnSpc>
                <a:spcPct val="110000"/>
              </a:lnSpc>
            </a:pPr>
            <a:endParaRPr lang="en-US" sz="2000">
              <a:latin typeface="+mn-lt"/>
              <a:cs typeface="Times New Roman" panose="02020603050405020304" pitchFamily="18" charset="0"/>
            </a:endParaRPr>
          </a:p>
          <a:p>
            <a:endParaRPr lang="en-GB">
              <a:latin typeface="+mn-lt"/>
            </a:endParaRPr>
          </a:p>
        </p:txBody>
      </p:sp>
      <p:sp>
        <p:nvSpPr>
          <p:cNvPr id="4" name="Title 3">
            <a:extLst>
              <a:ext uri="{FF2B5EF4-FFF2-40B4-BE49-F238E27FC236}">
                <a16:creationId xmlns:a16="http://schemas.microsoft.com/office/drawing/2014/main" id="{0E6C04EC-A8F2-9808-FA3B-5B413C43B146}"/>
              </a:ext>
            </a:extLst>
          </p:cNvPr>
          <p:cNvSpPr>
            <a:spLocks noGrp="1"/>
          </p:cNvSpPr>
          <p:nvPr>
            <p:ph type="title"/>
          </p:nvPr>
        </p:nvSpPr>
        <p:spPr/>
        <p:txBody>
          <a:bodyPr/>
          <a:lstStyle/>
          <a:p>
            <a:r>
              <a:rPr lang="en-GB"/>
              <a:t>ZF Muon Spin relaxation</a:t>
            </a:r>
          </a:p>
        </p:txBody>
      </p:sp>
      <p:pic>
        <p:nvPicPr>
          <p:cNvPr id="8" name="Picture 7">
            <a:extLst>
              <a:ext uri="{FF2B5EF4-FFF2-40B4-BE49-F238E27FC236}">
                <a16:creationId xmlns:a16="http://schemas.microsoft.com/office/drawing/2014/main" id="{38AE61E7-9575-27A6-BD04-039EB8C8E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79" y="4714544"/>
            <a:ext cx="2895851" cy="464860"/>
          </a:xfrm>
          <a:prstGeom prst="rect">
            <a:avLst/>
          </a:prstGeom>
        </p:spPr>
      </p:pic>
      <p:pic>
        <p:nvPicPr>
          <p:cNvPr id="9" name="Picture 8">
            <a:extLst>
              <a:ext uri="{FF2B5EF4-FFF2-40B4-BE49-F238E27FC236}">
                <a16:creationId xmlns:a16="http://schemas.microsoft.com/office/drawing/2014/main" id="{2809F3AA-05B0-E6D4-00FF-547A3ECA5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118" y="4007893"/>
            <a:ext cx="3077574" cy="592618"/>
          </a:xfrm>
          <a:prstGeom prst="rect">
            <a:avLst/>
          </a:prstGeom>
        </p:spPr>
      </p:pic>
      <p:sp>
        <p:nvSpPr>
          <p:cNvPr id="10" name="TextBox 9">
            <a:extLst>
              <a:ext uri="{FF2B5EF4-FFF2-40B4-BE49-F238E27FC236}">
                <a16:creationId xmlns:a16="http://schemas.microsoft.com/office/drawing/2014/main" id="{8EEC0A3B-0119-7BAC-BF8A-0638E844B63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46157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7DD4A-B09C-1370-FAE5-59BD4D9C04E6}"/>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D63A7E31-0A00-5D49-6841-4C21E0A5210A}"/>
              </a:ext>
            </a:extLst>
          </p:cNvPr>
          <p:cNvSpPr>
            <a:spLocks noGrp="1"/>
          </p:cNvSpPr>
          <p:nvPr>
            <p:ph type="body" sz="half" idx="2"/>
          </p:nvPr>
        </p:nvSpPr>
        <p:spPr>
          <a:xfrm>
            <a:off x="266700" y="1418324"/>
            <a:ext cx="5486601" cy="3761080"/>
          </a:xfrm>
        </p:spPr>
        <p:txBody>
          <a:bodyPr>
            <a:normAutofit/>
          </a:bodyPr>
          <a:lstStyle/>
          <a:p>
            <a:pPr>
              <a:lnSpc>
                <a:spcPct val="110000"/>
              </a:lnSpc>
            </a:pPr>
            <a:r>
              <a:rPr lang="en-US" sz="2000">
                <a:latin typeface="+mn-lt"/>
                <a:cs typeface="Times New Roman" panose="02020603050405020304" pitchFamily="18" charset="0"/>
              </a:rPr>
              <a:t>Onset of spontaneous fields below T</a:t>
            </a:r>
            <a:r>
              <a:rPr lang="en-US" sz="2000" baseline="-25000">
                <a:latin typeface="+mn-lt"/>
                <a:cs typeface="Times New Roman" panose="02020603050405020304" pitchFamily="18" charset="0"/>
              </a:rPr>
              <a:t>c</a:t>
            </a:r>
          </a:p>
          <a:p>
            <a:pPr>
              <a:lnSpc>
                <a:spcPct val="110000"/>
              </a:lnSpc>
            </a:pPr>
            <a:r>
              <a:rPr lang="en-US" sz="2000">
                <a:latin typeface="+mn-lt"/>
                <a:cs typeface="Times New Roman" panose="02020603050405020304" pitchFamily="18" charset="0"/>
              </a:rPr>
              <a:t>Temperature-independent nuclear depolarization rate (</a:t>
            </a:r>
            <a:r>
              <a:rPr lang="el-GR" sz="2000">
                <a:latin typeface="+mn-lt"/>
                <a:ea typeface="Cambria Math" panose="02040503050406030204" pitchFamily="18" charset="0"/>
                <a:cs typeface="Times New Roman" panose="02020603050405020304" pitchFamily="18" charset="0"/>
              </a:rPr>
              <a:t>Δ</a:t>
            </a:r>
            <a:r>
              <a:rPr lang="en-US" sz="2000">
                <a:latin typeface="+mn-lt"/>
                <a:cs typeface="Times New Roman" panose="02020603050405020304" pitchFamily="18" charset="0"/>
              </a:rPr>
              <a:t>) </a:t>
            </a:r>
          </a:p>
          <a:p>
            <a:pPr>
              <a:lnSpc>
                <a:spcPct val="110000"/>
              </a:lnSpc>
            </a:pPr>
            <a:r>
              <a:rPr lang="en-US" sz="2000">
                <a:latin typeface="+mn-lt"/>
                <a:cs typeface="Times New Roman" panose="02020603050405020304" pitchFamily="18" charset="0"/>
              </a:rPr>
              <a:t>Electronic relaxation rate (</a:t>
            </a:r>
            <a:r>
              <a:rPr lang="el-GR" sz="2000">
                <a:latin typeface="+mn-lt"/>
                <a:ea typeface="Cambria Math" panose="02040503050406030204" pitchFamily="18" charset="0"/>
                <a:cs typeface="Times New Roman" panose="02020603050405020304" pitchFamily="18" charset="0"/>
              </a:rPr>
              <a:t>Λ</a:t>
            </a:r>
            <a:r>
              <a:rPr lang="en-US" sz="2000">
                <a:latin typeface="+mn-lt"/>
                <a:cs typeface="Times New Roman" panose="02020603050405020304" pitchFamily="18" charset="0"/>
              </a:rPr>
              <a:t>) increases with reducing temperature, indicating time reversal symmetry breaking</a:t>
            </a:r>
            <a:endParaRPr lang="en-US" sz="2000" baseline="-25000">
              <a:latin typeface="+mn-lt"/>
              <a:cs typeface="Times New Roman" panose="02020603050405020304" pitchFamily="18" charset="0"/>
            </a:endParaRPr>
          </a:p>
          <a:p>
            <a:pPr>
              <a:lnSpc>
                <a:spcPct val="110000"/>
              </a:lnSpc>
            </a:pPr>
            <a:r>
              <a:rPr lang="en-US" sz="2000">
                <a:latin typeface="+mn-lt"/>
                <a:cs typeface="Times New Roman" panose="02020603050405020304" pitchFamily="18" charset="0"/>
              </a:rPr>
              <a:t>Internal field </a:t>
            </a:r>
            <a:r>
              <a:rPr lang="en-US" sz="2000" err="1">
                <a:latin typeface="+mn-lt"/>
                <a:cs typeface="Times New Roman" panose="02020603050405020304" pitchFamily="18" charset="0"/>
              </a:rPr>
              <a:t>B</a:t>
            </a:r>
            <a:r>
              <a:rPr lang="en-US" sz="2000" baseline="-25000" err="1">
                <a:latin typeface="+mn-lt"/>
                <a:cs typeface="Times New Roman" panose="02020603050405020304" pitchFamily="18" charset="0"/>
              </a:rPr>
              <a:t>int</a:t>
            </a:r>
            <a:r>
              <a:rPr lang="en-US" sz="2000">
                <a:latin typeface="+mn-lt"/>
                <a:cs typeface="Times New Roman" panose="02020603050405020304" pitchFamily="18" charset="0"/>
              </a:rPr>
              <a:t> ≈ 0.15 G</a:t>
            </a:r>
          </a:p>
          <a:p>
            <a:endParaRPr lang="en-GB">
              <a:latin typeface="+mn-lt"/>
            </a:endParaRPr>
          </a:p>
        </p:txBody>
      </p:sp>
      <p:sp>
        <p:nvSpPr>
          <p:cNvPr id="4" name="Title 3">
            <a:extLst>
              <a:ext uri="{FF2B5EF4-FFF2-40B4-BE49-F238E27FC236}">
                <a16:creationId xmlns:a16="http://schemas.microsoft.com/office/drawing/2014/main" id="{5DC650CB-90C2-B2C8-F0CB-F9FC4E46D22D}"/>
              </a:ext>
            </a:extLst>
          </p:cNvPr>
          <p:cNvSpPr>
            <a:spLocks noGrp="1"/>
          </p:cNvSpPr>
          <p:nvPr>
            <p:ph type="title"/>
          </p:nvPr>
        </p:nvSpPr>
        <p:spPr/>
        <p:txBody>
          <a:bodyPr/>
          <a:lstStyle/>
          <a:p>
            <a:r>
              <a:rPr lang="en-GB"/>
              <a:t>ZF Muon Spin relaxation</a:t>
            </a:r>
          </a:p>
        </p:txBody>
      </p:sp>
      <p:pic>
        <p:nvPicPr>
          <p:cNvPr id="6" name="Picture 5">
            <a:extLst>
              <a:ext uri="{FF2B5EF4-FFF2-40B4-BE49-F238E27FC236}">
                <a16:creationId xmlns:a16="http://schemas.microsoft.com/office/drawing/2014/main" id="{76006DDB-EBDF-E1E4-2ECB-19BE27B6D565}"/>
              </a:ext>
            </a:extLst>
          </p:cNvPr>
          <p:cNvPicPr>
            <a:picLocks noChangeAspect="1"/>
          </p:cNvPicPr>
          <p:nvPr/>
        </p:nvPicPr>
        <p:blipFill>
          <a:blip r:embed="rId2">
            <a:extLst>
              <a:ext uri="{28A0092B-C50C-407E-A947-70E740481C1C}">
                <a14:useLocalDpi xmlns:a14="http://schemas.microsoft.com/office/drawing/2010/main" val="0"/>
              </a:ext>
            </a:extLst>
          </a:blip>
          <a:srcRect l="32696" r="34149"/>
          <a:stretch/>
        </p:blipFill>
        <p:spPr>
          <a:xfrm>
            <a:off x="6416841" y="66499"/>
            <a:ext cx="4073311" cy="3425940"/>
          </a:xfrm>
          <a:prstGeom prst="rect">
            <a:avLst/>
          </a:prstGeom>
        </p:spPr>
      </p:pic>
      <p:pic>
        <p:nvPicPr>
          <p:cNvPr id="7" name="Picture 6">
            <a:extLst>
              <a:ext uri="{FF2B5EF4-FFF2-40B4-BE49-F238E27FC236}">
                <a16:creationId xmlns:a16="http://schemas.microsoft.com/office/drawing/2014/main" id="{F0C870A5-3EC1-B0CB-9415-7E388AF66B26}"/>
              </a:ext>
            </a:extLst>
          </p:cNvPr>
          <p:cNvPicPr>
            <a:picLocks noChangeAspect="1"/>
          </p:cNvPicPr>
          <p:nvPr/>
        </p:nvPicPr>
        <p:blipFill>
          <a:blip r:embed="rId2">
            <a:extLst>
              <a:ext uri="{28A0092B-C50C-407E-A947-70E740481C1C}">
                <a14:useLocalDpi xmlns:a14="http://schemas.microsoft.com/office/drawing/2010/main" val="0"/>
              </a:ext>
            </a:extLst>
          </a:blip>
          <a:srcRect l="66088"/>
          <a:stretch/>
        </p:blipFill>
        <p:spPr>
          <a:xfrm>
            <a:off x="6337302" y="3492439"/>
            <a:ext cx="4233483" cy="3481146"/>
          </a:xfrm>
          <a:prstGeom prst="rect">
            <a:avLst/>
          </a:prstGeom>
        </p:spPr>
      </p:pic>
      <p:pic>
        <p:nvPicPr>
          <p:cNvPr id="10" name="Picture 9">
            <a:extLst>
              <a:ext uri="{FF2B5EF4-FFF2-40B4-BE49-F238E27FC236}">
                <a16:creationId xmlns:a16="http://schemas.microsoft.com/office/drawing/2014/main" id="{FF954A33-519F-D173-C3F0-B896CDE0D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375" y="4394369"/>
            <a:ext cx="3928926" cy="1301220"/>
          </a:xfrm>
          <a:prstGeom prst="rect">
            <a:avLst/>
          </a:prstGeom>
        </p:spPr>
      </p:pic>
      <p:sp>
        <p:nvSpPr>
          <p:cNvPr id="11" name="TextBox 10">
            <a:extLst>
              <a:ext uri="{FF2B5EF4-FFF2-40B4-BE49-F238E27FC236}">
                <a16:creationId xmlns:a16="http://schemas.microsoft.com/office/drawing/2014/main" id="{8CED8982-1731-9E79-4292-6CEA497BBB62}"/>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101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CCA80-1043-8929-4A52-47F37C114D66}"/>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CFA1A0F9-0939-09AF-A93D-CE238A1A4CDE}"/>
              </a:ext>
            </a:extLst>
          </p:cNvPr>
          <p:cNvSpPr>
            <a:spLocks noGrp="1"/>
          </p:cNvSpPr>
          <p:nvPr>
            <p:ph type="body" sz="half" idx="2"/>
          </p:nvPr>
        </p:nvSpPr>
        <p:spPr/>
        <p:txBody>
          <a:bodyPr/>
          <a:lstStyle/>
          <a:p>
            <a:r>
              <a:rPr lang="en-GB">
                <a:latin typeface="+mn-lt"/>
                <a:cs typeface="Times New Roman" panose="02020603050405020304" pitchFamily="18" charset="0"/>
              </a:rPr>
              <a:t>Model independent Analysis</a:t>
            </a:r>
          </a:p>
          <a:p>
            <a:endParaRPr lang="en-GB">
              <a:latin typeface="+mn-lt"/>
              <a:cs typeface="Times New Roman" panose="02020603050405020304" pitchFamily="18" charset="0"/>
            </a:endParaRPr>
          </a:p>
          <a:p>
            <a:r>
              <a:rPr lang="en-GB">
                <a:latin typeface="+mn-lt"/>
                <a:cs typeface="Times New Roman" panose="02020603050405020304" pitchFamily="18" charset="0"/>
              </a:rPr>
              <a:t>Clear transition observed</a:t>
            </a:r>
          </a:p>
          <a:p>
            <a:endParaRPr lang="en-GB">
              <a:latin typeface="+mn-lt"/>
              <a:cs typeface="Times New Roman" panose="02020603050405020304" pitchFamily="18" charset="0"/>
            </a:endParaRPr>
          </a:p>
          <a:p>
            <a:endParaRPr lang="en-GB">
              <a:latin typeface="+mn-lt"/>
              <a:cs typeface="Times New Roman" panose="02020603050405020304" pitchFamily="18" charset="0"/>
            </a:endParaRPr>
          </a:p>
        </p:txBody>
      </p:sp>
      <p:sp>
        <p:nvSpPr>
          <p:cNvPr id="4" name="Title 3">
            <a:extLst>
              <a:ext uri="{FF2B5EF4-FFF2-40B4-BE49-F238E27FC236}">
                <a16:creationId xmlns:a16="http://schemas.microsoft.com/office/drawing/2014/main" id="{E709C045-4F25-A217-6490-B40FE4756678}"/>
              </a:ext>
            </a:extLst>
          </p:cNvPr>
          <p:cNvSpPr>
            <a:spLocks noGrp="1"/>
          </p:cNvSpPr>
          <p:nvPr>
            <p:ph type="title"/>
          </p:nvPr>
        </p:nvSpPr>
        <p:spPr/>
        <p:txBody>
          <a:bodyPr/>
          <a:lstStyle/>
          <a:p>
            <a:r>
              <a:rPr lang="en-GB"/>
              <a:t>Principle Component Analysis</a:t>
            </a:r>
          </a:p>
        </p:txBody>
      </p:sp>
      <p:pic>
        <p:nvPicPr>
          <p:cNvPr id="7" name="Picture 6">
            <a:extLst>
              <a:ext uri="{FF2B5EF4-FFF2-40B4-BE49-F238E27FC236}">
                <a16:creationId xmlns:a16="http://schemas.microsoft.com/office/drawing/2014/main" id="{2AC3DDFF-F2FF-1CE5-DB61-34882E7C7D37}"/>
              </a:ext>
            </a:extLst>
          </p:cNvPr>
          <p:cNvPicPr>
            <a:picLocks noChangeAspect="1"/>
          </p:cNvPicPr>
          <p:nvPr/>
        </p:nvPicPr>
        <p:blipFill>
          <a:blip r:embed="rId2"/>
          <a:srcRect l="49174"/>
          <a:stretch/>
        </p:blipFill>
        <p:spPr>
          <a:xfrm>
            <a:off x="5854700" y="3429000"/>
            <a:ext cx="4608344" cy="3232370"/>
          </a:xfrm>
          <a:prstGeom prst="rect">
            <a:avLst/>
          </a:prstGeom>
        </p:spPr>
      </p:pic>
      <p:pic>
        <p:nvPicPr>
          <p:cNvPr id="8" name="Picture 7">
            <a:extLst>
              <a:ext uri="{FF2B5EF4-FFF2-40B4-BE49-F238E27FC236}">
                <a16:creationId xmlns:a16="http://schemas.microsoft.com/office/drawing/2014/main" id="{2CF9888A-1D59-717D-CB5D-A1897092A029}"/>
              </a:ext>
            </a:extLst>
          </p:cNvPr>
          <p:cNvPicPr>
            <a:picLocks noChangeAspect="1"/>
          </p:cNvPicPr>
          <p:nvPr/>
        </p:nvPicPr>
        <p:blipFill>
          <a:blip r:embed="rId2"/>
          <a:srcRect l="-234" r="50668"/>
          <a:stretch/>
        </p:blipFill>
        <p:spPr>
          <a:xfrm>
            <a:off x="5854700" y="196630"/>
            <a:ext cx="4523360" cy="3253359"/>
          </a:xfrm>
          <a:prstGeom prst="rect">
            <a:avLst/>
          </a:prstGeom>
        </p:spPr>
      </p:pic>
      <p:sp>
        <p:nvSpPr>
          <p:cNvPr id="9" name="TextBox 8">
            <a:extLst>
              <a:ext uri="{FF2B5EF4-FFF2-40B4-BE49-F238E27FC236}">
                <a16:creationId xmlns:a16="http://schemas.microsoft.com/office/drawing/2014/main" id="{38C3232E-2C1A-C9FB-14D4-63B09A6F830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65127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A758AB-6756-0B49-B9EF-9117B3EADC50}"/>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323478CF-8334-EA60-7AB0-A401D3FDB5A6}"/>
              </a:ext>
            </a:extLst>
          </p:cNvPr>
          <p:cNvSpPr>
            <a:spLocks noGrp="1"/>
          </p:cNvSpPr>
          <p:nvPr>
            <p:ph type="body" sz="half" idx="2"/>
          </p:nvPr>
        </p:nvSpPr>
        <p:spPr>
          <a:xfrm>
            <a:off x="266700" y="1230593"/>
            <a:ext cx="5588000" cy="5092385"/>
          </a:xfrm>
        </p:spPr>
        <p:txBody>
          <a:bodyPr>
            <a:normAutofit/>
          </a:bodyPr>
          <a:lstStyle/>
          <a:p>
            <a:r>
              <a:rPr lang="en-GB" err="1"/>
              <a:t>HfRhGe</a:t>
            </a:r>
            <a:r>
              <a:rPr lang="en-GB"/>
              <a:t> – D</a:t>
            </a:r>
            <a:r>
              <a:rPr lang="en-GB" baseline="-25000"/>
              <a:t>3h</a:t>
            </a:r>
            <a:r>
              <a:rPr lang="en-GB"/>
              <a:t> point group</a:t>
            </a:r>
          </a:p>
          <a:p>
            <a:endParaRPr lang="en-GB"/>
          </a:p>
          <a:p>
            <a:r>
              <a:rPr lang="en-GB"/>
              <a:t>Irreducible Representation</a:t>
            </a:r>
          </a:p>
          <a:p>
            <a:r>
              <a:rPr lang="en-GB"/>
              <a:t>	Four 1-D</a:t>
            </a:r>
          </a:p>
          <a:p>
            <a:r>
              <a:rPr lang="en-GB"/>
              <a:t>	Two 2-D </a:t>
            </a:r>
          </a:p>
          <a:p>
            <a:endParaRPr lang="en-GB"/>
          </a:p>
          <a:p>
            <a:r>
              <a:rPr lang="en-GB"/>
              <a:t>Taking Ginzburg-Landau free energy</a:t>
            </a:r>
          </a:p>
          <a:p>
            <a:endParaRPr lang="en-GB"/>
          </a:p>
          <a:p>
            <a:endParaRPr lang="en-GB"/>
          </a:p>
          <a:p>
            <a:endParaRPr lang="en-GB"/>
          </a:p>
          <a:p>
            <a:r>
              <a:rPr lang="en-GB"/>
              <a:t>Only two symmetries allowed</a:t>
            </a:r>
          </a:p>
        </p:txBody>
      </p:sp>
      <p:sp>
        <p:nvSpPr>
          <p:cNvPr id="4" name="Title 3">
            <a:extLst>
              <a:ext uri="{FF2B5EF4-FFF2-40B4-BE49-F238E27FC236}">
                <a16:creationId xmlns:a16="http://schemas.microsoft.com/office/drawing/2014/main" id="{709322A9-C797-D46F-B2D2-FDE513981166}"/>
              </a:ext>
            </a:extLst>
          </p:cNvPr>
          <p:cNvSpPr>
            <a:spLocks noGrp="1"/>
          </p:cNvSpPr>
          <p:nvPr>
            <p:ph type="title"/>
          </p:nvPr>
        </p:nvSpPr>
        <p:spPr/>
        <p:txBody>
          <a:bodyPr/>
          <a:lstStyle/>
          <a:p>
            <a:r>
              <a:rPr lang="en-GB"/>
              <a:t>Symmetry Analysis</a:t>
            </a:r>
          </a:p>
        </p:txBody>
      </p:sp>
      <p:cxnSp>
        <p:nvCxnSpPr>
          <p:cNvPr id="8" name="Straight Connector 7">
            <a:extLst>
              <a:ext uri="{FF2B5EF4-FFF2-40B4-BE49-F238E27FC236}">
                <a16:creationId xmlns:a16="http://schemas.microsoft.com/office/drawing/2014/main" id="{3FAC2A0C-3C73-27EC-3856-CD971F8A713E}"/>
              </a:ext>
            </a:extLst>
          </p:cNvPr>
          <p:cNvCxnSpPr/>
          <p:nvPr/>
        </p:nvCxnSpPr>
        <p:spPr>
          <a:xfrm flipV="1">
            <a:off x="1099226" y="2450546"/>
            <a:ext cx="1352144" cy="3988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07D2D58-08D8-0FCA-2661-AEF3149F5223}"/>
              </a:ext>
            </a:extLst>
          </p:cNvPr>
          <p:cNvPicPr>
            <a:picLocks noChangeAspect="1"/>
          </p:cNvPicPr>
          <p:nvPr/>
        </p:nvPicPr>
        <p:blipFill>
          <a:blip r:embed="rId2"/>
          <a:stretch>
            <a:fillRect/>
          </a:stretch>
        </p:blipFill>
        <p:spPr>
          <a:xfrm>
            <a:off x="5504773" y="2082015"/>
            <a:ext cx="5588001" cy="1828207"/>
          </a:xfrm>
          <a:prstGeom prst="rect">
            <a:avLst/>
          </a:prstGeom>
        </p:spPr>
      </p:pic>
      <p:pic>
        <p:nvPicPr>
          <p:cNvPr id="12" name="Picture 11">
            <a:extLst>
              <a:ext uri="{FF2B5EF4-FFF2-40B4-BE49-F238E27FC236}">
                <a16:creationId xmlns:a16="http://schemas.microsoft.com/office/drawing/2014/main" id="{4F1E7985-F856-2A09-5A0D-907E93092CCB}"/>
              </a:ext>
            </a:extLst>
          </p:cNvPr>
          <p:cNvPicPr>
            <a:picLocks noChangeAspect="1"/>
          </p:cNvPicPr>
          <p:nvPr/>
        </p:nvPicPr>
        <p:blipFill>
          <a:blip r:embed="rId3"/>
          <a:stretch>
            <a:fillRect/>
          </a:stretch>
        </p:blipFill>
        <p:spPr>
          <a:xfrm>
            <a:off x="501526" y="4195792"/>
            <a:ext cx="4788146" cy="711237"/>
          </a:xfrm>
          <a:prstGeom prst="rect">
            <a:avLst/>
          </a:prstGeom>
        </p:spPr>
      </p:pic>
      <p:pic>
        <p:nvPicPr>
          <p:cNvPr id="14" name="Picture 13">
            <a:extLst>
              <a:ext uri="{FF2B5EF4-FFF2-40B4-BE49-F238E27FC236}">
                <a16:creationId xmlns:a16="http://schemas.microsoft.com/office/drawing/2014/main" id="{0B198821-5F13-50AF-BA2A-7FEA382BC5ED}"/>
              </a:ext>
            </a:extLst>
          </p:cNvPr>
          <p:cNvPicPr>
            <a:picLocks noChangeAspect="1"/>
          </p:cNvPicPr>
          <p:nvPr/>
        </p:nvPicPr>
        <p:blipFill>
          <a:blip r:embed="rId4"/>
          <a:stretch>
            <a:fillRect/>
          </a:stretch>
        </p:blipFill>
        <p:spPr>
          <a:xfrm>
            <a:off x="2451370" y="5697221"/>
            <a:ext cx="3245017" cy="463574"/>
          </a:xfrm>
          <a:prstGeom prst="rect">
            <a:avLst/>
          </a:prstGeom>
        </p:spPr>
      </p:pic>
      <p:sp>
        <p:nvSpPr>
          <p:cNvPr id="17" name="TextBox 16">
            <a:extLst>
              <a:ext uri="{FF2B5EF4-FFF2-40B4-BE49-F238E27FC236}">
                <a16:creationId xmlns:a16="http://schemas.microsoft.com/office/drawing/2014/main" id="{F9177F13-9877-B0F1-BC3D-8ED6A728B526}"/>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5530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542C8C-8C1E-9AFC-10A0-4D6C146C31B0}"/>
              </a:ext>
            </a:extLst>
          </p:cNvPr>
          <p:cNvSpPr>
            <a:spLocks noGrp="1"/>
          </p:cNvSpPr>
          <p:nvPr>
            <p:ph type="body" sz="half" idx="2"/>
          </p:nvPr>
        </p:nvSpPr>
        <p:spPr>
          <a:xfrm>
            <a:off x="266699" y="1418324"/>
            <a:ext cx="11134118" cy="4972748"/>
          </a:xfrm>
        </p:spPr>
        <p:txBody>
          <a:bodyPr/>
          <a:lstStyle/>
          <a:p>
            <a:r>
              <a:rPr lang="en-GB"/>
              <a:t>Assuming Strong SOC</a:t>
            </a:r>
          </a:p>
          <a:p>
            <a:r>
              <a:rPr lang="en-GB"/>
              <a:t>E’</a:t>
            </a:r>
          </a:p>
          <a:p>
            <a:r>
              <a:rPr lang="en-GB"/>
              <a:t>Singlet						 Triplet</a:t>
            </a:r>
          </a:p>
          <a:p>
            <a:endParaRPr lang="en-GB"/>
          </a:p>
          <a:p>
            <a:r>
              <a:rPr lang="en-GB"/>
              <a:t>E’’</a:t>
            </a:r>
          </a:p>
          <a:p>
            <a:r>
              <a:rPr lang="en-GB"/>
              <a:t>Singlet						 Triplet</a:t>
            </a:r>
          </a:p>
          <a:p>
            <a:endParaRPr lang="en-GB"/>
          </a:p>
          <a:p>
            <a:r>
              <a:rPr lang="en-GB"/>
              <a:t>Note: d</a:t>
            </a:r>
            <a:r>
              <a:rPr lang="en-GB" baseline="30000"/>
              <a:t>(1)</a:t>
            </a:r>
            <a:r>
              <a:rPr lang="en-GB"/>
              <a:t> and d</a:t>
            </a:r>
            <a:r>
              <a:rPr lang="en-GB" baseline="30000"/>
              <a:t>(2)</a:t>
            </a:r>
            <a:r>
              <a:rPr lang="en-GB"/>
              <a:t> are non-unitary c.f. LaNiC</a:t>
            </a:r>
            <a:r>
              <a:rPr lang="en-GB" baseline="-25000"/>
              <a:t>2</a:t>
            </a:r>
            <a:r>
              <a:rPr lang="en-GB"/>
              <a:t> and LaNiGa</a:t>
            </a:r>
            <a:r>
              <a:rPr lang="en-GB" baseline="-25000"/>
              <a:t>2</a:t>
            </a:r>
          </a:p>
          <a:p>
            <a:endParaRPr lang="en-GB"/>
          </a:p>
          <a:p>
            <a:r>
              <a:rPr lang="en-GB"/>
              <a:t>Non-Centrosymmetric with strong Spin Orbit Coupling allows mixed singlet and triplet</a:t>
            </a:r>
          </a:p>
        </p:txBody>
      </p:sp>
      <p:sp>
        <p:nvSpPr>
          <p:cNvPr id="4" name="Title 3">
            <a:extLst>
              <a:ext uri="{FF2B5EF4-FFF2-40B4-BE49-F238E27FC236}">
                <a16:creationId xmlns:a16="http://schemas.microsoft.com/office/drawing/2014/main" id="{1E898DA7-F8ED-8345-E4FF-2EFEB72B18EE}"/>
              </a:ext>
            </a:extLst>
          </p:cNvPr>
          <p:cNvSpPr>
            <a:spLocks noGrp="1"/>
          </p:cNvSpPr>
          <p:nvPr>
            <p:ph type="title"/>
          </p:nvPr>
        </p:nvSpPr>
        <p:spPr/>
        <p:txBody>
          <a:bodyPr/>
          <a:lstStyle/>
          <a:p>
            <a:r>
              <a:rPr lang="en-GB"/>
              <a:t>Superconducting order parameter</a:t>
            </a:r>
          </a:p>
        </p:txBody>
      </p:sp>
      <p:pic>
        <p:nvPicPr>
          <p:cNvPr id="6" name="Picture 5">
            <a:extLst>
              <a:ext uri="{FF2B5EF4-FFF2-40B4-BE49-F238E27FC236}">
                <a16:creationId xmlns:a16="http://schemas.microsoft.com/office/drawing/2014/main" id="{F5CAA572-90E5-2514-14D8-C6EF38583191}"/>
              </a:ext>
            </a:extLst>
          </p:cNvPr>
          <p:cNvPicPr>
            <a:picLocks noChangeAspect="1"/>
          </p:cNvPicPr>
          <p:nvPr/>
        </p:nvPicPr>
        <p:blipFill>
          <a:blip r:embed="rId2"/>
          <a:stretch>
            <a:fillRect/>
          </a:stretch>
        </p:blipFill>
        <p:spPr>
          <a:xfrm>
            <a:off x="1674350" y="2145745"/>
            <a:ext cx="3473629" cy="577880"/>
          </a:xfrm>
          <a:prstGeom prst="rect">
            <a:avLst/>
          </a:prstGeom>
        </p:spPr>
      </p:pic>
      <p:pic>
        <p:nvPicPr>
          <p:cNvPr id="10" name="Picture 9">
            <a:extLst>
              <a:ext uri="{FF2B5EF4-FFF2-40B4-BE49-F238E27FC236}">
                <a16:creationId xmlns:a16="http://schemas.microsoft.com/office/drawing/2014/main" id="{68998403-7CA5-04F0-DA7E-9E1591068999}"/>
              </a:ext>
            </a:extLst>
          </p:cNvPr>
          <p:cNvPicPr>
            <a:picLocks noChangeAspect="1"/>
          </p:cNvPicPr>
          <p:nvPr/>
        </p:nvPicPr>
        <p:blipFill>
          <a:blip r:embed="rId3"/>
          <a:stretch>
            <a:fillRect/>
          </a:stretch>
        </p:blipFill>
        <p:spPr>
          <a:xfrm>
            <a:off x="1816030" y="3351352"/>
            <a:ext cx="2730640" cy="425472"/>
          </a:xfrm>
          <a:prstGeom prst="rect">
            <a:avLst/>
          </a:prstGeom>
        </p:spPr>
      </p:pic>
      <p:pic>
        <p:nvPicPr>
          <p:cNvPr id="12" name="Picture 11">
            <a:extLst>
              <a:ext uri="{FF2B5EF4-FFF2-40B4-BE49-F238E27FC236}">
                <a16:creationId xmlns:a16="http://schemas.microsoft.com/office/drawing/2014/main" id="{607E353A-F509-D60F-7B8D-659B3126B079}"/>
              </a:ext>
            </a:extLst>
          </p:cNvPr>
          <p:cNvPicPr>
            <a:picLocks noChangeAspect="1"/>
          </p:cNvPicPr>
          <p:nvPr/>
        </p:nvPicPr>
        <p:blipFill>
          <a:blip r:embed="rId4"/>
          <a:stretch>
            <a:fillRect/>
          </a:stretch>
        </p:blipFill>
        <p:spPr>
          <a:xfrm>
            <a:off x="6948767" y="3373564"/>
            <a:ext cx="3359323" cy="425472"/>
          </a:xfrm>
          <a:prstGeom prst="rect">
            <a:avLst/>
          </a:prstGeom>
        </p:spPr>
      </p:pic>
      <p:pic>
        <p:nvPicPr>
          <p:cNvPr id="14" name="Picture 13">
            <a:extLst>
              <a:ext uri="{FF2B5EF4-FFF2-40B4-BE49-F238E27FC236}">
                <a16:creationId xmlns:a16="http://schemas.microsoft.com/office/drawing/2014/main" id="{01E9B294-768A-2E91-E384-A11A9DE178F9}"/>
              </a:ext>
            </a:extLst>
          </p:cNvPr>
          <p:cNvPicPr>
            <a:picLocks noChangeAspect="1"/>
          </p:cNvPicPr>
          <p:nvPr/>
        </p:nvPicPr>
        <p:blipFill>
          <a:blip r:embed="rId5"/>
          <a:stretch>
            <a:fillRect/>
          </a:stretch>
        </p:blipFill>
        <p:spPr>
          <a:xfrm>
            <a:off x="10327376" y="3392615"/>
            <a:ext cx="1054154" cy="406421"/>
          </a:xfrm>
          <a:prstGeom prst="rect">
            <a:avLst/>
          </a:prstGeom>
        </p:spPr>
      </p:pic>
      <p:grpSp>
        <p:nvGrpSpPr>
          <p:cNvPr id="16" name="Group 15">
            <a:extLst>
              <a:ext uri="{FF2B5EF4-FFF2-40B4-BE49-F238E27FC236}">
                <a16:creationId xmlns:a16="http://schemas.microsoft.com/office/drawing/2014/main" id="{C2ED4BE1-4543-C7E3-9F0F-5D5AEC639C20}"/>
              </a:ext>
            </a:extLst>
          </p:cNvPr>
          <p:cNvGrpSpPr/>
          <p:nvPr/>
        </p:nvGrpSpPr>
        <p:grpSpPr>
          <a:xfrm>
            <a:off x="6948767" y="1831749"/>
            <a:ext cx="3568883" cy="758519"/>
            <a:chOff x="6948767" y="1831749"/>
            <a:chExt cx="3568883" cy="758519"/>
          </a:xfrm>
        </p:grpSpPr>
        <p:pic>
          <p:nvPicPr>
            <p:cNvPr id="8" name="Picture 7">
              <a:extLst>
                <a:ext uri="{FF2B5EF4-FFF2-40B4-BE49-F238E27FC236}">
                  <a16:creationId xmlns:a16="http://schemas.microsoft.com/office/drawing/2014/main" id="{3E6E5C9C-BDAB-2D17-C8D1-57F61B5C0C70}"/>
                </a:ext>
              </a:extLst>
            </p:cNvPr>
            <p:cNvPicPr>
              <a:picLocks noChangeAspect="1"/>
            </p:cNvPicPr>
            <p:nvPr/>
          </p:nvPicPr>
          <p:blipFill>
            <a:blip r:embed="rId6"/>
            <a:stretch>
              <a:fillRect/>
            </a:stretch>
          </p:blipFill>
          <p:spPr>
            <a:xfrm>
              <a:off x="6948767" y="2145745"/>
              <a:ext cx="3568883" cy="444523"/>
            </a:xfrm>
            <a:prstGeom prst="rect">
              <a:avLst/>
            </a:prstGeom>
          </p:spPr>
        </p:pic>
        <p:sp>
          <p:nvSpPr>
            <p:cNvPr id="15" name="Rectangle 14">
              <a:extLst>
                <a:ext uri="{FF2B5EF4-FFF2-40B4-BE49-F238E27FC236}">
                  <a16:creationId xmlns:a16="http://schemas.microsoft.com/office/drawing/2014/main" id="{D2B9924D-9C5F-0F40-4123-4751F31CE437}"/>
                </a:ext>
              </a:extLst>
            </p:cNvPr>
            <p:cNvSpPr/>
            <p:nvPr/>
          </p:nvSpPr>
          <p:spPr>
            <a:xfrm>
              <a:off x="8959174" y="1831749"/>
              <a:ext cx="359924" cy="444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44B3F7BC-6F59-7AAA-03B4-CE14FE1C417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3700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54FA9-62AA-EFA1-6111-E8D1A9E5851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D53F41-F421-158B-3A5F-E97CC1E21251}"/>
              </a:ext>
            </a:extLst>
          </p:cNvPr>
          <p:cNvSpPr>
            <a:spLocks noGrp="1"/>
          </p:cNvSpPr>
          <p:nvPr>
            <p:ph type="body" sz="half" idx="2"/>
          </p:nvPr>
        </p:nvSpPr>
        <p:spPr>
          <a:xfrm>
            <a:off x="266699" y="1418323"/>
            <a:ext cx="11134118" cy="6198433"/>
          </a:xfrm>
        </p:spPr>
        <p:txBody>
          <a:bodyPr/>
          <a:lstStyle/>
          <a:p>
            <a:r>
              <a:rPr lang="en-GB"/>
              <a:t>Assuming Strong SOC</a:t>
            </a:r>
          </a:p>
          <a:p>
            <a:r>
              <a:rPr lang="en-GB"/>
              <a:t>E’</a:t>
            </a:r>
          </a:p>
          <a:p>
            <a:r>
              <a:rPr lang="en-GB"/>
              <a:t>Singlet						 Triplet</a:t>
            </a:r>
          </a:p>
          <a:p>
            <a:endParaRPr lang="en-GB"/>
          </a:p>
          <a:p>
            <a:r>
              <a:rPr lang="en-GB"/>
              <a:t>			Gives Point Nodes: </a:t>
            </a:r>
            <a:r>
              <a:rPr lang="el-GR"/>
              <a:t>θ</a:t>
            </a:r>
            <a:r>
              <a:rPr lang="en-GB"/>
              <a:t> = 0 and </a:t>
            </a:r>
            <a:r>
              <a:rPr lang="el-GR"/>
              <a:t>π</a:t>
            </a:r>
            <a:endParaRPr lang="en-GB"/>
          </a:p>
          <a:p>
            <a:endParaRPr lang="en-GB"/>
          </a:p>
          <a:p>
            <a:r>
              <a:rPr lang="en-GB"/>
              <a:t>E’’</a:t>
            </a:r>
          </a:p>
          <a:p>
            <a:r>
              <a:rPr lang="en-GB"/>
              <a:t>Singlet						 Triplet</a:t>
            </a:r>
          </a:p>
          <a:p>
            <a:endParaRPr lang="en-GB"/>
          </a:p>
          <a:p>
            <a:r>
              <a:rPr lang="en-GB"/>
              <a:t>			Gives Point Nodes: </a:t>
            </a:r>
            <a:r>
              <a:rPr lang="el-GR"/>
              <a:t>θ</a:t>
            </a:r>
            <a:r>
              <a:rPr lang="en-GB"/>
              <a:t> = 0, </a:t>
            </a:r>
            <a:r>
              <a:rPr lang="el-GR"/>
              <a:t>π</a:t>
            </a:r>
            <a:r>
              <a:rPr lang="en-GB"/>
              <a:t>/2, </a:t>
            </a:r>
            <a:r>
              <a:rPr lang="el-GR"/>
              <a:t>π</a:t>
            </a:r>
            <a:endParaRPr lang="en-GB"/>
          </a:p>
          <a:p>
            <a:endParaRPr lang="en-GB"/>
          </a:p>
          <a:p>
            <a:r>
              <a:rPr lang="en-GB"/>
              <a:t>		Umm… but experimental evidence strongly suggests fully gap s-wave</a:t>
            </a:r>
          </a:p>
        </p:txBody>
      </p:sp>
      <p:sp>
        <p:nvSpPr>
          <p:cNvPr id="4" name="Title 3">
            <a:extLst>
              <a:ext uri="{FF2B5EF4-FFF2-40B4-BE49-F238E27FC236}">
                <a16:creationId xmlns:a16="http://schemas.microsoft.com/office/drawing/2014/main" id="{291F407A-6207-FDC6-7402-98BC350D4447}"/>
              </a:ext>
            </a:extLst>
          </p:cNvPr>
          <p:cNvSpPr>
            <a:spLocks noGrp="1"/>
          </p:cNvSpPr>
          <p:nvPr>
            <p:ph type="title"/>
          </p:nvPr>
        </p:nvSpPr>
        <p:spPr/>
        <p:txBody>
          <a:bodyPr/>
          <a:lstStyle/>
          <a:p>
            <a:r>
              <a:rPr lang="en-GB"/>
              <a:t>Superconducting order parameter</a:t>
            </a:r>
          </a:p>
        </p:txBody>
      </p:sp>
      <p:pic>
        <p:nvPicPr>
          <p:cNvPr id="6" name="Picture 5">
            <a:extLst>
              <a:ext uri="{FF2B5EF4-FFF2-40B4-BE49-F238E27FC236}">
                <a16:creationId xmlns:a16="http://schemas.microsoft.com/office/drawing/2014/main" id="{C68FD01B-A918-82EB-066F-F32E1F3FA7E5}"/>
              </a:ext>
            </a:extLst>
          </p:cNvPr>
          <p:cNvPicPr>
            <a:picLocks noChangeAspect="1"/>
          </p:cNvPicPr>
          <p:nvPr/>
        </p:nvPicPr>
        <p:blipFill>
          <a:blip r:embed="rId2"/>
          <a:stretch>
            <a:fillRect/>
          </a:stretch>
        </p:blipFill>
        <p:spPr>
          <a:xfrm>
            <a:off x="1674350" y="2145745"/>
            <a:ext cx="3473629" cy="577880"/>
          </a:xfrm>
          <a:prstGeom prst="rect">
            <a:avLst/>
          </a:prstGeom>
        </p:spPr>
      </p:pic>
      <p:pic>
        <p:nvPicPr>
          <p:cNvPr id="10" name="Picture 9">
            <a:extLst>
              <a:ext uri="{FF2B5EF4-FFF2-40B4-BE49-F238E27FC236}">
                <a16:creationId xmlns:a16="http://schemas.microsoft.com/office/drawing/2014/main" id="{A4CF6CB0-14C1-2E89-EDB3-1210BB7C70AD}"/>
              </a:ext>
            </a:extLst>
          </p:cNvPr>
          <p:cNvPicPr>
            <a:picLocks noChangeAspect="1"/>
          </p:cNvPicPr>
          <p:nvPr/>
        </p:nvPicPr>
        <p:blipFill>
          <a:blip r:embed="rId3"/>
          <a:stretch>
            <a:fillRect/>
          </a:stretch>
        </p:blipFill>
        <p:spPr>
          <a:xfrm>
            <a:off x="1909923" y="4135612"/>
            <a:ext cx="2730640" cy="425472"/>
          </a:xfrm>
          <a:prstGeom prst="rect">
            <a:avLst/>
          </a:prstGeom>
        </p:spPr>
      </p:pic>
      <p:grpSp>
        <p:nvGrpSpPr>
          <p:cNvPr id="19" name="Group 18">
            <a:extLst>
              <a:ext uri="{FF2B5EF4-FFF2-40B4-BE49-F238E27FC236}">
                <a16:creationId xmlns:a16="http://schemas.microsoft.com/office/drawing/2014/main" id="{C5999C87-A9F4-4940-B037-B726108E1C16}"/>
              </a:ext>
            </a:extLst>
          </p:cNvPr>
          <p:cNvGrpSpPr/>
          <p:nvPr/>
        </p:nvGrpSpPr>
        <p:grpSpPr>
          <a:xfrm>
            <a:off x="6968054" y="4135612"/>
            <a:ext cx="4432763" cy="425472"/>
            <a:chOff x="6948767" y="3373564"/>
            <a:chExt cx="4432763" cy="425472"/>
          </a:xfrm>
        </p:grpSpPr>
        <p:pic>
          <p:nvPicPr>
            <p:cNvPr id="12" name="Picture 11">
              <a:extLst>
                <a:ext uri="{FF2B5EF4-FFF2-40B4-BE49-F238E27FC236}">
                  <a16:creationId xmlns:a16="http://schemas.microsoft.com/office/drawing/2014/main" id="{6D17A936-FBFB-CB16-0B20-09541724190D}"/>
                </a:ext>
              </a:extLst>
            </p:cNvPr>
            <p:cNvPicPr>
              <a:picLocks noChangeAspect="1"/>
            </p:cNvPicPr>
            <p:nvPr/>
          </p:nvPicPr>
          <p:blipFill>
            <a:blip r:embed="rId4"/>
            <a:stretch>
              <a:fillRect/>
            </a:stretch>
          </p:blipFill>
          <p:spPr>
            <a:xfrm>
              <a:off x="6948767" y="3373564"/>
              <a:ext cx="3359323" cy="425472"/>
            </a:xfrm>
            <a:prstGeom prst="rect">
              <a:avLst/>
            </a:prstGeom>
          </p:spPr>
        </p:pic>
        <p:pic>
          <p:nvPicPr>
            <p:cNvPr id="14" name="Picture 13">
              <a:extLst>
                <a:ext uri="{FF2B5EF4-FFF2-40B4-BE49-F238E27FC236}">
                  <a16:creationId xmlns:a16="http://schemas.microsoft.com/office/drawing/2014/main" id="{AA4A55DC-2C8A-C720-AAFE-C2993AA10080}"/>
                </a:ext>
              </a:extLst>
            </p:cNvPr>
            <p:cNvPicPr>
              <a:picLocks noChangeAspect="1"/>
            </p:cNvPicPr>
            <p:nvPr/>
          </p:nvPicPr>
          <p:blipFill>
            <a:blip r:embed="rId5"/>
            <a:stretch>
              <a:fillRect/>
            </a:stretch>
          </p:blipFill>
          <p:spPr>
            <a:xfrm>
              <a:off x="10327376" y="3392615"/>
              <a:ext cx="1054154" cy="406421"/>
            </a:xfrm>
            <a:prstGeom prst="rect">
              <a:avLst/>
            </a:prstGeom>
          </p:spPr>
        </p:pic>
      </p:grpSp>
      <p:grpSp>
        <p:nvGrpSpPr>
          <p:cNvPr id="16" name="Group 15">
            <a:extLst>
              <a:ext uri="{FF2B5EF4-FFF2-40B4-BE49-F238E27FC236}">
                <a16:creationId xmlns:a16="http://schemas.microsoft.com/office/drawing/2014/main" id="{B89F0E83-0505-FB7B-A6D2-35571270DB10}"/>
              </a:ext>
            </a:extLst>
          </p:cNvPr>
          <p:cNvGrpSpPr/>
          <p:nvPr/>
        </p:nvGrpSpPr>
        <p:grpSpPr>
          <a:xfrm>
            <a:off x="6948767" y="1831749"/>
            <a:ext cx="3568883" cy="758519"/>
            <a:chOff x="6948767" y="1831749"/>
            <a:chExt cx="3568883" cy="758519"/>
          </a:xfrm>
        </p:grpSpPr>
        <p:pic>
          <p:nvPicPr>
            <p:cNvPr id="8" name="Picture 7">
              <a:extLst>
                <a:ext uri="{FF2B5EF4-FFF2-40B4-BE49-F238E27FC236}">
                  <a16:creationId xmlns:a16="http://schemas.microsoft.com/office/drawing/2014/main" id="{F8655591-82DE-FD9B-B5BC-5E7010609BE8}"/>
                </a:ext>
              </a:extLst>
            </p:cNvPr>
            <p:cNvPicPr>
              <a:picLocks noChangeAspect="1"/>
            </p:cNvPicPr>
            <p:nvPr/>
          </p:nvPicPr>
          <p:blipFill>
            <a:blip r:embed="rId6"/>
            <a:stretch>
              <a:fillRect/>
            </a:stretch>
          </p:blipFill>
          <p:spPr>
            <a:xfrm>
              <a:off x="6948767" y="2145745"/>
              <a:ext cx="3568883" cy="444523"/>
            </a:xfrm>
            <a:prstGeom prst="rect">
              <a:avLst/>
            </a:prstGeom>
          </p:spPr>
        </p:pic>
        <p:sp>
          <p:nvSpPr>
            <p:cNvPr id="15" name="Rectangle 14">
              <a:extLst>
                <a:ext uri="{FF2B5EF4-FFF2-40B4-BE49-F238E27FC236}">
                  <a16:creationId xmlns:a16="http://schemas.microsoft.com/office/drawing/2014/main" id="{D58C3551-3358-7702-9064-1F7DC433B091}"/>
                </a:ext>
              </a:extLst>
            </p:cNvPr>
            <p:cNvSpPr/>
            <p:nvPr/>
          </p:nvSpPr>
          <p:spPr>
            <a:xfrm>
              <a:off x="8959174" y="1831749"/>
              <a:ext cx="359924" cy="444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78326C06-0BEE-DC94-91BC-89AC492C19D3}"/>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1823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Effect transition="in" filter="fade">
                                      <p:cBhvr>
                                        <p:cTn id="1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02ED-CC31-E435-1408-C6C5F759F8DC}"/>
              </a:ext>
            </a:extLst>
          </p:cNvPr>
          <p:cNvSpPr>
            <a:spLocks noGrp="1"/>
          </p:cNvSpPr>
          <p:nvPr>
            <p:ph type="body" sz="half" idx="2"/>
          </p:nvPr>
        </p:nvSpPr>
        <p:spPr>
          <a:xfrm>
            <a:off x="266700" y="1418323"/>
            <a:ext cx="5588000" cy="5245123"/>
          </a:xfrm>
        </p:spPr>
        <p:txBody>
          <a:bodyPr/>
          <a:lstStyle/>
          <a:p>
            <a:r>
              <a:rPr lang="en-GB"/>
              <a:t>Electronic band structure calculations suggest multi-band nature</a:t>
            </a:r>
          </a:p>
          <a:p>
            <a:endParaRPr lang="en-GB"/>
          </a:p>
          <a:p>
            <a:r>
              <a:rPr lang="en-GB"/>
              <a:t>A loop supercurrent order mechanism is proposed</a:t>
            </a:r>
          </a:p>
          <a:p>
            <a:endParaRPr lang="en-GB"/>
          </a:p>
          <a:p>
            <a:r>
              <a:rPr lang="en-GB"/>
              <a:t>Needs several symmetry related sites </a:t>
            </a:r>
          </a:p>
          <a:p>
            <a:endParaRPr lang="en-GB"/>
          </a:p>
          <a:p>
            <a:r>
              <a:rPr lang="en-GB"/>
              <a:t>Can explain Time reversal symmetry breaking</a:t>
            </a:r>
          </a:p>
          <a:p>
            <a:endParaRPr lang="en-GB"/>
          </a:p>
          <a:p>
            <a:r>
              <a:rPr lang="en-GB"/>
              <a:t>Gives real space pairing –Singlet!</a:t>
            </a:r>
          </a:p>
        </p:txBody>
      </p:sp>
      <p:sp>
        <p:nvSpPr>
          <p:cNvPr id="4" name="Title 3">
            <a:extLst>
              <a:ext uri="{FF2B5EF4-FFF2-40B4-BE49-F238E27FC236}">
                <a16:creationId xmlns:a16="http://schemas.microsoft.com/office/drawing/2014/main" id="{DA7A2F2D-132C-4C5D-3149-A7F666BEAD9A}"/>
              </a:ext>
            </a:extLst>
          </p:cNvPr>
          <p:cNvSpPr>
            <a:spLocks noGrp="1"/>
          </p:cNvSpPr>
          <p:nvPr>
            <p:ph type="title"/>
          </p:nvPr>
        </p:nvSpPr>
        <p:spPr/>
        <p:txBody>
          <a:bodyPr/>
          <a:lstStyle/>
          <a:p>
            <a:r>
              <a:rPr lang="en-GB"/>
              <a:t>Reconciling Theory and experimental</a:t>
            </a:r>
          </a:p>
        </p:txBody>
      </p:sp>
      <p:pic>
        <p:nvPicPr>
          <p:cNvPr id="6" name="Picture 5">
            <a:extLst>
              <a:ext uri="{FF2B5EF4-FFF2-40B4-BE49-F238E27FC236}">
                <a16:creationId xmlns:a16="http://schemas.microsoft.com/office/drawing/2014/main" id="{B84BB536-60CD-11CC-BE8E-D8DBF2D7EC33}"/>
              </a:ext>
            </a:extLst>
          </p:cNvPr>
          <p:cNvPicPr>
            <a:picLocks noChangeAspect="1"/>
          </p:cNvPicPr>
          <p:nvPr/>
        </p:nvPicPr>
        <p:blipFill>
          <a:blip r:embed="rId2"/>
          <a:stretch>
            <a:fillRect/>
          </a:stretch>
        </p:blipFill>
        <p:spPr>
          <a:xfrm>
            <a:off x="6096000" y="1272310"/>
            <a:ext cx="5836954" cy="2999910"/>
          </a:xfrm>
          <a:prstGeom prst="rect">
            <a:avLst/>
          </a:prstGeom>
        </p:spPr>
      </p:pic>
      <p:pic>
        <p:nvPicPr>
          <p:cNvPr id="10" name="Picture 9">
            <a:extLst>
              <a:ext uri="{FF2B5EF4-FFF2-40B4-BE49-F238E27FC236}">
                <a16:creationId xmlns:a16="http://schemas.microsoft.com/office/drawing/2014/main" id="{C2FFD47C-F71B-597F-0685-4EC55895ABF0}"/>
              </a:ext>
            </a:extLst>
          </p:cNvPr>
          <p:cNvPicPr>
            <a:picLocks noChangeAspect="1"/>
          </p:cNvPicPr>
          <p:nvPr/>
        </p:nvPicPr>
        <p:blipFill>
          <a:blip r:embed="rId3"/>
          <a:stretch>
            <a:fillRect/>
          </a:stretch>
        </p:blipFill>
        <p:spPr>
          <a:xfrm>
            <a:off x="2456018" y="5517501"/>
            <a:ext cx="425472" cy="330217"/>
          </a:xfrm>
          <a:prstGeom prst="rect">
            <a:avLst/>
          </a:prstGeom>
        </p:spPr>
      </p:pic>
      <p:pic>
        <p:nvPicPr>
          <p:cNvPr id="12" name="Picture 11">
            <a:extLst>
              <a:ext uri="{FF2B5EF4-FFF2-40B4-BE49-F238E27FC236}">
                <a16:creationId xmlns:a16="http://schemas.microsoft.com/office/drawing/2014/main" id="{069466E4-C593-82EB-4D5E-098FF52E178C}"/>
              </a:ext>
            </a:extLst>
          </p:cNvPr>
          <p:cNvPicPr>
            <a:picLocks noChangeAspect="1"/>
          </p:cNvPicPr>
          <p:nvPr/>
        </p:nvPicPr>
        <p:blipFill>
          <a:blip r:embed="rId4"/>
          <a:srcRect t="11470"/>
          <a:stretch/>
        </p:blipFill>
        <p:spPr>
          <a:xfrm>
            <a:off x="2881490" y="5517500"/>
            <a:ext cx="7607691" cy="455373"/>
          </a:xfrm>
          <a:prstGeom prst="rect">
            <a:avLst/>
          </a:prstGeom>
        </p:spPr>
      </p:pic>
      <p:sp>
        <p:nvSpPr>
          <p:cNvPr id="13" name="TextBox 12">
            <a:extLst>
              <a:ext uri="{FF2B5EF4-FFF2-40B4-BE49-F238E27FC236}">
                <a16:creationId xmlns:a16="http://schemas.microsoft.com/office/drawing/2014/main" id="{D301EA2A-E4FE-7B2C-FEE8-2F0FEC362217}"/>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794265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FFCDE-00A0-AA41-42EB-D733EB9AE975}"/>
              </a:ext>
            </a:extLst>
          </p:cNvPr>
          <p:cNvSpPr>
            <a:spLocks noGrp="1"/>
          </p:cNvSpPr>
          <p:nvPr>
            <p:ph type="body" sz="half" idx="2"/>
          </p:nvPr>
        </p:nvSpPr>
        <p:spPr>
          <a:xfrm>
            <a:off x="282777" y="1062151"/>
            <a:ext cx="11143845" cy="7035101"/>
          </a:xfrm>
        </p:spPr>
        <p:txBody>
          <a:bodyPr>
            <a:normAutofit/>
          </a:bodyPr>
          <a:lstStyle/>
          <a:p>
            <a:pPr marL="285750" indent="-285750">
              <a:lnSpc>
                <a:spcPct val="100000"/>
              </a:lnSpc>
              <a:spcBef>
                <a:spcPts val="0"/>
              </a:spcBef>
              <a:buClr>
                <a:srgbClr val="FF0000"/>
              </a:buClr>
              <a:buFont typeface="Wingdings" panose="05000000000000000000" pitchFamily="2" charset="2"/>
              <a:buChar char="Ø"/>
            </a:pPr>
            <a:r>
              <a:rPr lang="en-GB" sz="1600" err="1"/>
              <a:t>HfRhGe</a:t>
            </a:r>
            <a:r>
              <a:rPr lang="en-GB" sz="1600"/>
              <a:t> is a rare example of a </a:t>
            </a:r>
            <a:r>
              <a:rPr lang="en-GB" sz="1600" err="1"/>
              <a:t>noncentrosymmetric</a:t>
            </a:r>
            <a:r>
              <a:rPr lang="en-GB" sz="1600"/>
              <a:t> Weyl semimetal that exhibits:</a:t>
            </a:r>
          </a:p>
          <a:p>
            <a:pPr>
              <a:lnSpc>
                <a:spcPct val="100000"/>
              </a:lnSpc>
              <a:spcBef>
                <a:spcPts val="0"/>
              </a:spcBef>
              <a:buClr>
                <a:srgbClr val="FF0000"/>
              </a:buClr>
            </a:pPr>
            <a:r>
              <a:rPr lang="en-GB" sz="1600"/>
              <a:t>	Bulk superconductivity with a fully gapped, weak-coupling s-wave gap</a:t>
            </a:r>
          </a:p>
          <a:p>
            <a:pPr>
              <a:lnSpc>
                <a:spcPct val="100000"/>
              </a:lnSpc>
              <a:spcBef>
                <a:spcPts val="0"/>
              </a:spcBef>
              <a:buClr>
                <a:srgbClr val="FF0000"/>
              </a:buClr>
            </a:pPr>
            <a:r>
              <a:rPr lang="en-GB" sz="1600"/>
              <a:t>	Spontaneous time-reversal symmetry breaking (TRSB) below Tc, confirmed via ZF-</a:t>
            </a:r>
            <a:r>
              <a:rPr lang="el-GR" sz="1600"/>
              <a:t>μ</a:t>
            </a:r>
            <a:r>
              <a:rPr lang="en-GB" sz="1600"/>
              <a:t>SR</a:t>
            </a:r>
          </a:p>
          <a:p>
            <a:pPr marL="285750" indent="-285750">
              <a:lnSpc>
                <a:spcPct val="100000"/>
              </a:lnSpc>
              <a:spcBef>
                <a:spcPts val="0"/>
              </a:spcBef>
              <a:buClr>
                <a:srgbClr val="FF0000"/>
              </a:buClr>
              <a:buFont typeface="Wingdings" panose="05000000000000000000" pitchFamily="2" charset="2"/>
              <a:buChar char="Ø"/>
            </a:pPr>
            <a:endParaRPr lang="en-GB" sz="1600"/>
          </a:p>
          <a:p>
            <a:pPr marL="285750" indent="-285750">
              <a:lnSpc>
                <a:spcPct val="100000"/>
              </a:lnSpc>
              <a:spcBef>
                <a:spcPts val="0"/>
              </a:spcBef>
              <a:buClr>
                <a:srgbClr val="FF0000"/>
              </a:buClr>
              <a:buFont typeface="Wingdings" panose="05000000000000000000" pitchFamily="2" charset="2"/>
              <a:buChar char="Ø"/>
            </a:pPr>
            <a:r>
              <a:rPr lang="en-GB" sz="1600"/>
              <a:t>Symmetry analysis rules out conventional TRSB states (singlet/triplet/mixed), which are nodal, contradicting the observed isotropic gap</a:t>
            </a:r>
          </a:p>
          <a:p>
            <a:pPr marL="285750" indent="-285750">
              <a:lnSpc>
                <a:spcPct val="100000"/>
              </a:lnSpc>
              <a:spcBef>
                <a:spcPts val="0"/>
              </a:spcBef>
              <a:buClr>
                <a:srgbClr val="FF0000"/>
              </a:buClr>
              <a:buFont typeface="Wingdings" panose="05000000000000000000" pitchFamily="2" charset="2"/>
              <a:buChar char="Ø"/>
            </a:pPr>
            <a:endParaRPr lang="en-GB" sz="1600"/>
          </a:p>
          <a:p>
            <a:pPr marL="285750" indent="-285750">
              <a:lnSpc>
                <a:spcPct val="100000"/>
              </a:lnSpc>
              <a:spcBef>
                <a:spcPts val="0"/>
              </a:spcBef>
              <a:buClr>
                <a:srgbClr val="FF0000"/>
              </a:buClr>
              <a:buFont typeface="Wingdings" panose="05000000000000000000" pitchFamily="2" charset="2"/>
              <a:buChar char="Ø"/>
            </a:pPr>
            <a:r>
              <a:rPr lang="en-GB" sz="1600"/>
              <a:t>Combining Theory and Experiments supports a loop supercurrent state, a multiband, TRSB superconducting state with internal Josephson currents but no gap nodes</a:t>
            </a:r>
          </a:p>
          <a:p>
            <a:pPr marL="285750" indent="-285750">
              <a:lnSpc>
                <a:spcPct val="100000"/>
              </a:lnSpc>
              <a:spcBef>
                <a:spcPts val="0"/>
              </a:spcBef>
              <a:buClr>
                <a:srgbClr val="FF0000"/>
              </a:buClr>
              <a:buFont typeface="Wingdings" panose="05000000000000000000" pitchFamily="2" charset="2"/>
              <a:buChar char="Ø"/>
            </a:pPr>
            <a:endParaRPr lang="en-GB" sz="1600"/>
          </a:p>
          <a:p>
            <a:pPr marL="285750" indent="-285750">
              <a:lnSpc>
                <a:spcPct val="100000"/>
              </a:lnSpc>
              <a:spcBef>
                <a:spcPts val="0"/>
              </a:spcBef>
              <a:buClr>
                <a:srgbClr val="FF0000"/>
              </a:buClr>
              <a:buFont typeface="Wingdings" panose="05000000000000000000" pitchFamily="2" charset="2"/>
              <a:buChar char="Ø"/>
            </a:pPr>
            <a:r>
              <a:rPr lang="en-GB" sz="1600"/>
              <a:t>The coexistence of</a:t>
            </a:r>
          </a:p>
          <a:p>
            <a:pPr>
              <a:lnSpc>
                <a:spcPct val="100000"/>
              </a:lnSpc>
              <a:spcBef>
                <a:spcPts val="0"/>
              </a:spcBef>
              <a:buClr>
                <a:srgbClr val="FF0000"/>
              </a:buClr>
            </a:pPr>
            <a:r>
              <a:rPr lang="en-GB" sz="1600"/>
              <a:t>	Topological Weyl nodes</a:t>
            </a:r>
          </a:p>
          <a:p>
            <a:pPr>
              <a:lnSpc>
                <a:spcPct val="100000"/>
              </a:lnSpc>
              <a:spcBef>
                <a:spcPts val="0"/>
              </a:spcBef>
              <a:buClr>
                <a:srgbClr val="FF0000"/>
              </a:buClr>
            </a:pPr>
            <a:r>
              <a:rPr lang="en-GB" sz="1600"/>
              <a:t>	TRSB superconductivity</a:t>
            </a:r>
          </a:p>
          <a:p>
            <a:pPr>
              <a:lnSpc>
                <a:spcPct val="100000"/>
              </a:lnSpc>
              <a:spcBef>
                <a:spcPts val="0"/>
              </a:spcBef>
              <a:buClr>
                <a:srgbClr val="FF0000"/>
              </a:buClr>
            </a:pPr>
            <a:endParaRPr lang="en-GB" sz="1600"/>
          </a:p>
          <a:p>
            <a:pPr marL="285750" indent="-285750">
              <a:lnSpc>
                <a:spcPct val="100000"/>
              </a:lnSpc>
              <a:spcBef>
                <a:spcPts val="0"/>
              </a:spcBef>
              <a:buClr>
                <a:srgbClr val="FF0000"/>
              </a:buClr>
              <a:buFont typeface="Wingdings" panose="05000000000000000000" pitchFamily="2" charset="2"/>
              <a:buChar char="Ø"/>
            </a:pPr>
            <a:r>
              <a:rPr lang="en-GB" sz="1600"/>
              <a:t>Positions </a:t>
            </a:r>
            <a:r>
              <a:rPr lang="en-GB" sz="1600" err="1"/>
              <a:t>HfRhGe</a:t>
            </a:r>
            <a:r>
              <a:rPr lang="en-GB" sz="1600"/>
              <a:t> as a compelling platform for topological superconductivity and intrinsic superconducting diode effect (SDE)</a:t>
            </a:r>
          </a:p>
          <a:p>
            <a:pPr marL="285750" indent="-285750">
              <a:lnSpc>
                <a:spcPct val="100000"/>
              </a:lnSpc>
              <a:spcBef>
                <a:spcPts val="0"/>
              </a:spcBef>
              <a:buClr>
                <a:srgbClr val="FF0000"/>
              </a:buClr>
              <a:buFont typeface="Wingdings" panose="05000000000000000000" pitchFamily="2" charset="2"/>
              <a:buChar char="Ø"/>
            </a:pPr>
            <a:endParaRPr lang="en-GB" sz="1600"/>
          </a:p>
          <a:p>
            <a:pPr marL="285750" indent="-285750">
              <a:lnSpc>
                <a:spcPct val="100000"/>
              </a:lnSpc>
              <a:spcBef>
                <a:spcPts val="0"/>
              </a:spcBef>
              <a:buClr>
                <a:srgbClr val="FF0000"/>
              </a:buClr>
              <a:buFont typeface="Wingdings" panose="05000000000000000000" pitchFamily="2" charset="2"/>
              <a:buChar char="Ø"/>
            </a:pPr>
            <a:r>
              <a:rPr lang="en-GB" sz="1600"/>
              <a:t>Future work: High-quality single crystals, directional transport measurements, and phase-sensitive probes will be crucial to uncover nonreciprocal effects and fully map the topological SC state</a:t>
            </a:r>
          </a:p>
          <a:p>
            <a:pPr>
              <a:lnSpc>
                <a:spcPct val="100000"/>
              </a:lnSpc>
              <a:spcBef>
                <a:spcPts val="0"/>
              </a:spcBef>
            </a:pPr>
            <a:endParaRPr lang="en-GB" sz="1600"/>
          </a:p>
        </p:txBody>
      </p:sp>
      <p:sp>
        <p:nvSpPr>
          <p:cNvPr id="4" name="Title 3">
            <a:extLst>
              <a:ext uri="{FF2B5EF4-FFF2-40B4-BE49-F238E27FC236}">
                <a16:creationId xmlns:a16="http://schemas.microsoft.com/office/drawing/2014/main" id="{C8478C2B-7A57-B236-2173-0C2A664D5E1A}"/>
              </a:ext>
            </a:extLst>
          </p:cNvPr>
          <p:cNvSpPr>
            <a:spLocks noGrp="1"/>
          </p:cNvSpPr>
          <p:nvPr>
            <p:ph type="title"/>
          </p:nvPr>
        </p:nvSpPr>
        <p:spPr/>
        <p:txBody>
          <a:bodyPr/>
          <a:lstStyle/>
          <a:p>
            <a:r>
              <a:rPr lang="en-GB"/>
              <a:t>Conclusions</a:t>
            </a:r>
          </a:p>
        </p:txBody>
      </p:sp>
      <p:sp>
        <p:nvSpPr>
          <p:cNvPr id="7" name="TextBox 6">
            <a:extLst>
              <a:ext uri="{FF2B5EF4-FFF2-40B4-BE49-F238E27FC236}">
                <a16:creationId xmlns:a16="http://schemas.microsoft.com/office/drawing/2014/main" id="{FA75814E-C544-E838-6414-476EBDA789BC}"/>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32377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50918-1E14-BAA6-A7CC-B791E60E3F31}"/>
              </a:ext>
            </a:extLst>
          </p:cNvPr>
          <p:cNvSpPr>
            <a:spLocks noGrp="1"/>
          </p:cNvSpPr>
          <p:nvPr>
            <p:ph idx="1"/>
          </p:nvPr>
        </p:nvSpPr>
        <p:spPr>
          <a:xfrm>
            <a:off x="2230403" y="5507771"/>
            <a:ext cx="8966133" cy="4814280"/>
          </a:xfrm>
        </p:spPr>
        <p:txBody>
          <a:bodyPr/>
          <a:lstStyle/>
          <a:p>
            <a:r>
              <a:rPr lang="en-GB"/>
              <a:t>Funding: SERB (India), UGC, (Government of India), IIT Kanpur Andromeda server and STFC for beamtime</a:t>
            </a:r>
          </a:p>
        </p:txBody>
      </p:sp>
      <p:sp>
        <p:nvSpPr>
          <p:cNvPr id="3" name="Text Placeholder 2">
            <a:extLst>
              <a:ext uri="{FF2B5EF4-FFF2-40B4-BE49-F238E27FC236}">
                <a16:creationId xmlns:a16="http://schemas.microsoft.com/office/drawing/2014/main" id="{6098FAD1-57CB-BBD8-9AA1-8AA9042635DB}"/>
              </a:ext>
            </a:extLst>
          </p:cNvPr>
          <p:cNvSpPr>
            <a:spLocks noGrp="1"/>
          </p:cNvSpPr>
          <p:nvPr>
            <p:ph type="body" sz="half" idx="2"/>
          </p:nvPr>
        </p:nvSpPr>
        <p:spPr>
          <a:xfrm>
            <a:off x="266700" y="1418323"/>
            <a:ext cx="10355904" cy="5074551"/>
          </a:xfrm>
        </p:spPr>
        <p:txBody>
          <a:bodyPr/>
          <a:lstStyle/>
          <a:p>
            <a:r>
              <a:rPr lang="en-GB" b="1"/>
              <a:t>Sajilesh. K. P</a:t>
            </a:r>
            <a:r>
              <a:rPr lang="en-GB"/>
              <a:t>., Roshan Kumar Kushwaha, Dibyendu Samanta, Pavan Kumar Meena, Shashank Srivastava, Deepak Singh, </a:t>
            </a:r>
            <a:r>
              <a:rPr lang="en-GB" b="1"/>
              <a:t>Ravi Prakash Singh</a:t>
            </a:r>
          </a:p>
          <a:p>
            <a:r>
              <a:rPr lang="en-GB" i="1"/>
              <a:t>IISER Bhopal, India</a:t>
            </a:r>
          </a:p>
          <a:p>
            <a:r>
              <a:rPr lang="en-GB"/>
              <a:t>Tymoteusz Tula,</a:t>
            </a:r>
          </a:p>
          <a:p>
            <a:r>
              <a:rPr lang="en-GB" i="1"/>
              <a:t>Université de Sherbrooke, Canada</a:t>
            </a:r>
          </a:p>
          <a:p>
            <a:r>
              <a:rPr lang="en-GB" b="1"/>
              <a:t>Amit Kanigel, </a:t>
            </a:r>
          </a:p>
          <a:p>
            <a:r>
              <a:rPr lang="en-GB" i="1"/>
              <a:t>Technion-Israel Institute of Technology</a:t>
            </a:r>
          </a:p>
          <a:p>
            <a:r>
              <a:rPr lang="en-GB" b="1"/>
              <a:t>Sudeep Kumar Ghosh</a:t>
            </a:r>
          </a:p>
          <a:p>
            <a:r>
              <a:rPr lang="en-GB" i="1"/>
              <a:t>Indian Institute of Technology</a:t>
            </a:r>
          </a:p>
        </p:txBody>
      </p:sp>
      <p:sp>
        <p:nvSpPr>
          <p:cNvPr id="4" name="Title 3">
            <a:extLst>
              <a:ext uri="{FF2B5EF4-FFF2-40B4-BE49-F238E27FC236}">
                <a16:creationId xmlns:a16="http://schemas.microsoft.com/office/drawing/2014/main" id="{17F8B50E-4BF6-411B-5837-2284F6ECCAB4}"/>
              </a:ext>
            </a:extLst>
          </p:cNvPr>
          <p:cNvSpPr>
            <a:spLocks noGrp="1"/>
          </p:cNvSpPr>
          <p:nvPr>
            <p:ph type="title"/>
          </p:nvPr>
        </p:nvSpPr>
        <p:spPr/>
        <p:txBody>
          <a:bodyPr/>
          <a:lstStyle/>
          <a:p>
            <a:r>
              <a:rPr lang="en-GB"/>
              <a:t>Acknowledgments</a:t>
            </a:r>
          </a:p>
        </p:txBody>
      </p:sp>
    </p:spTree>
    <p:extLst>
      <p:ext uri="{BB962C8B-B14F-4D97-AF65-F5344CB8AC3E}">
        <p14:creationId xmlns:p14="http://schemas.microsoft.com/office/powerpoint/2010/main" val="30437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862138" y="2738513"/>
            <a:ext cx="4233862" cy="2989263"/>
            <a:chOff x="781" y="642"/>
            <a:chExt cx="4277" cy="3019"/>
          </a:xfrm>
        </p:grpSpPr>
        <p:pic>
          <p:nvPicPr>
            <p:cNvPr id="2254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 y="642"/>
              <a:ext cx="4025"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
          <p:nvSpPr>
            <p:cNvPr id="22545" name="Text Box 26"/>
            <p:cNvSpPr txBox="1">
              <a:spLocks noChangeArrowheads="1"/>
            </p:cNvSpPr>
            <p:nvPr/>
          </p:nvSpPr>
          <p:spPr bwMode="auto">
            <a:xfrm rot="-5400000">
              <a:off x="-531" y="1992"/>
              <a:ext cx="287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000">
                  <a:solidFill>
                    <a:schemeClr val="bg2"/>
                  </a:solidFill>
                  <a:latin typeface="Lucida Sans" pitchFamily="34" charset="0"/>
                </a:rPr>
                <a:t>Photo: commons.wikimedia.org</a:t>
              </a:r>
              <a:endParaRPr lang="en-US" altLang="en-US" sz="1000">
                <a:latin typeface="Lucida Sans" pitchFamily="34" charset="0"/>
              </a:endParaRPr>
            </a:p>
          </p:txBody>
        </p:sp>
      </p:grpSp>
      <p:grpSp>
        <p:nvGrpSpPr>
          <p:cNvPr id="3" name="Group 21"/>
          <p:cNvGrpSpPr>
            <a:grpSpLocks/>
          </p:cNvGrpSpPr>
          <p:nvPr/>
        </p:nvGrpSpPr>
        <p:grpSpPr bwMode="auto">
          <a:xfrm>
            <a:off x="2406651" y="2636913"/>
            <a:ext cx="3097213" cy="3078163"/>
            <a:chOff x="1370" y="600"/>
            <a:chExt cx="3093" cy="3073"/>
          </a:xfrm>
        </p:grpSpPr>
        <p:pic>
          <p:nvPicPr>
            <p:cNvPr id="22542"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9" y="662"/>
              <a:ext cx="2854" cy="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
          <p:nvSpPr>
            <p:cNvPr id="22543" name="Text Box 23"/>
            <p:cNvSpPr txBox="1">
              <a:spLocks noChangeArrowheads="1"/>
            </p:cNvSpPr>
            <p:nvPr/>
          </p:nvSpPr>
          <p:spPr bwMode="auto">
            <a:xfrm rot="-5400000">
              <a:off x="-45" y="2015"/>
              <a:ext cx="30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000">
                  <a:solidFill>
                    <a:schemeClr val="bg2"/>
                  </a:solidFill>
                  <a:latin typeface="Lucida Sans" pitchFamily="34" charset="0"/>
                </a:rPr>
                <a:t>Photo: Kenneth G. Libbrecht, snowflakes.com</a:t>
              </a:r>
            </a:p>
          </p:txBody>
        </p:sp>
      </p:grpSp>
      <p:sp>
        <p:nvSpPr>
          <p:cNvPr id="5" name="Title 4">
            <a:extLst>
              <a:ext uri="{FF2B5EF4-FFF2-40B4-BE49-F238E27FC236}">
                <a16:creationId xmlns:a16="http://schemas.microsoft.com/office/drawing/2014/main" id="{93B439D6-73B6-BE9E-8B22-1AC06C3D7E9B}"/>
              </a:ext>
            </a:extLst>
          </p:cNvPr>
          <p:cNvSpPr>
            <a:spLocks noGrp="1"/>
          </p:cNvSpPr>
          <p:nvPr>
            <p:ph type="title"/>
          </p:nvPr>
        </p:nvSpPr>
        <p:spPr/>
        <p:txBody>
          <a:bodyPr/>
          <a:lstStyle/>
          <a:p>
            <a:r>
              <a:rPr lang="en-GB"/>
              <a:t>Unconventional superconductors</a:t>
            </a:r>
          </a:p>
        </p:txBody>
      </p:sp>
      <p:sp>
        <p:nvSpPr>
          <p:cNvPr id="126979" name="Rectangle 3"/>
          <p:cNvSpPr>
            <a:spLocks noGrp="1" noChangeArrowheads="1"/>
          </p:cNvSpPr>
          <p:nvPr>
            <p:ph type="body" idx="4294967295"/>
          </p:nvPr>
        </p:nvSpPr>
        <p:spPr>
          <a:xfrm>
            <a:off x="6743700" y="2738513"/>
            <a:ext cx="3276600" cy="3011487"/>
          </a:xfrm>
        </p:spPr>
        <p:txBody>
          <a:bodyPr>
            <a:normAutofit fontScale="92500" lnSpcReduction="10000"/>
          </a:bodyPr>
          <a:lstStyle/>
          <a:p>
            <a:pPr eaLnBrk="1" hangingPunct="1">
              <a:buFont typeface="Wingdings" pitchFamily="2" charset="2"/>
              <a:buNone/>
            </a:pPr>
            <a:r>
              <a:rPr lang="en-GB" altLang="en-US" sz="2400">
                <a:ea typeface="ＭＳ Ｐゴシック" pitchFamily="34" charset="-128"/>
              </a:rPr>
              <a:t>‘Unconventional’ superconductors: </a:t>
            </a:r>
          </a:p>
          <a:p>
            <a:pPr eaLnBrk="1" hangingPunct="1">
              <a:buFont typeface="Wingdings" pitchFamily="2" charset="2"/>
              <a:buNone/>
            </a:pPr>
            <a:r>
              <a:rPr lang="en-GB" altLang="en-US" sz="2400">
                <a:ea typeface="ＭＳ Ｐゴシック" pitchFamily="34" charset="-128"/>
              </a:rPr>
              <a:t>	HTSC, Sr</a:t>
            </a:r>
            <a:r>
              <a:rPr lang="en-GB" altLang="en-US" sz="2400" baseline="-25000">
                <a:ea typeface="ＭＳ Ｐゴシック" pitchFamily="34" charset="-128"/>
              </a:rPr>
              <a:t>2</a:t>
            </a:r>
            <a:r>
              <a:rPr lang="en-GB" altLang="en-US" sz="2400">
                <a:ea typeface="ＭＳ Ｐゴシック" pitchFamily="34" charset="-128"/>
              </a:rPr>
              <a:t>RuO</a:t>
            </a:r>
            <a:r>
              <a:rPr lang="en-GB" altLang="en-US" sz="2400" baseline="-25000">
                <a:ea typeface="ＭＳ Ｐゴシック" pitchFamily="34" charset="-128"/>
              </a:rPr>
              <a:t>4</a:t>
            </a:r>
            <a:r>
              <a:rPr lang="en-GB" altLang="en-US" sz="2400">
                <a:ea typeface="ＭＳ Ｐゴシック" pitchFamily="34" charset="-128"/>
              </a:rPr>
              <a:t>, PrOs</a:t>
            </a:r>
            <a:r>
              <a:rPr lang="en-GB" altLang="en-US" sz="2400" baseline="-25000">
                <a:ea typeface="ＭＳ Ｐゴシック" pitchFamily="34" charset="-128"/>
              </a:rPr>
              <a:t>4</a:t>
            </a:r>
            <a:r>
              <a:rPr lang="en-GB" altLang="en-US" sz="2400">
                <a:ea typeface="ＭＳ Ｐゴシック" pitchFamily="34" charset="-128"/>
              </a:rPr>
              <a:t>Sb</a:t>
            </a:r>
            <a:r>
              <a:rPr lang="en-GB" altLang="en-US" sz="2400" baseline="-25000">
                <a:ea typeface="ＭＳ Ｐゴシック" pitchFamily="34" charset="-128"/>
              </a:rPr>
              <a:t>12</a:t>
            </a:r>
            <a:r>
              <a:rPr lang="en-GB" altLang="en-US" sz="2400">
                <a:ea typeface="ＭＳ Ｐゴシック" pitchFamily="34" charset="-128"/>
              </a:rPr>
              <a:t>, (</a:t>
            </a:r>
            <a:r>
              <a:rPr lang="en-GB" altLang="en-US" sz="2400" err="1">
                <a:ea typeface="ＭＳ Ｐゴシック" pitchFamily="34" charset="-128"/>
              </a:rPr>
              <a:t>UTh</a:t>
            </a:r>
            <a:r>
              <a:rPr lang="en-GB" altLang="en-US" sz="2400">
                <a:ea typeface="ＭＳ Ｐゴシック" pitchFamily="34" charset="-128"/>
              </a:rPr>
              <a:t>)Be</a:t>
            </a:r>
            <a:r>
              <a:rPr lang="en-GB" altLang="en-US" sz="2400" baseline="-25000">
                <a:ea typeface="ＭＳ Ｐゴシック" pitchFamily="34" charset="-128"/>
              </a:rPr>
              <a:t>13 </a:t>
            </a:r>
            <a:r>
              <a:rPr lang="en-GB" altLang="en-US" sz="2400">
                <a:ea typeface="ＭＳ Ｐゴシック" pitchFamily="34" charset="-128"/>
              </a:rPr>
              <a:t>, ...</a:t>
            </a:r>
          </a:p>
          <a:p>
            <a:pPr eaLnBrk="1" hangingPunct="1">
              <a:buFont typeface="Wingdings" pitchFamily="2" charset="2"/>
              <a:buNone/>
            </a:pPr>
            <a:endParaRPr lang="en-GB" altLang="en-US" sz="2400">
              <a:ea typeface="ＭＳ Ｐゴシック" pitchFamily="34" charset="-128"/>
            </a:endParaRPr>
          </a:p>
          <a:p>
            <a:pPr eaLnBrk="1" hangingPunct="1">
              <a:buFont typeface="Wingdings" pitchFamily="2" charset="2"/>
              <a:buNone/>
            </a:pPr>
            <a:r>
              <a:rPr lang="en-GB" altLang="en-US" sz="2400">
                <a:ea typeface="ＭＳ Ｐゴシック" pitchFamily="34" charset="-128"/>
              </a:rPr>
              <a:t>May exhibit non-phonon mediated superconductivity</a:t>
            </a:r>
          </a:p>
        </p:txBody>
      </p:sp>
      <p:pic>
        <p:nvPicPr>
          <p:cNvPr id="2253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1052736"/>
            <a:ext cx="7848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0" name="Rectangle 14"/>
          <p:cNvSpPr>
            <a:spLocks noChangeArrowheads="1"/>
          </p:cNvSpPr>
          <p:nvPr/>
        </p:nvSpPr>
        <p:spPr bwMode="auto">
          <a:xfrm>
            <a:off x="7010400" y="1205136"/>
            <a:ext cx="1371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400">
              <a:solidFill>
                <a:srgbClr val="FF0000"/>
              </a:solidFill>
              <a:latin typeface="Lucida Sans" pitchFamily="34" charset="0"/>
            </a:endParaRPr>
          </a:p>
        </p:txBody>
      </p:sp>
      <p:sp>
        <p:nvSpPr>
          <p:cNvPr id="126991" name="Rectangle 15"/>
          <p:cNvSpPr>
            <a:spLocks noChangeArrowheads="1"/>
          </p:cNvSpPr>
          <p:nvPr/>
        </p:nvSpPr>
        <p:spPr bwMode="auto">
          <a:xfrm>
            <a:off x="8839200" y="1205136"/>
            <a:ext cx="609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400">
              <a:solidFill>
                <a:srgbClr val="FF0000"/>
              </a:solidFill>
              <a:latin typeface="Lucida Sans" pitchFamily="34" charset="0"/>
            </a:endParaRPr>
          </a:p>
        </p:txBody>
      </p:sp>
      <p:sp>
        <p:nvSpPr>
          <p:cNvPr id="126992" name="Rectangle 16"/>
          <p:cNvSpPr>
            <a:spLocks noChangeArrowheads="1"/>
          </p:cNvSpPr>
          <p:nvPr/>
        </p:nvSpPr>
        <p:spPr bwMode="auto">
          <a:xfrm>
            <a:off x="3352800" y="1205136"/>
            <a:ext cx="1752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400">
              <a:solidFill>
                <a:srgbClr val="FF0000"/>
              </a:solidFill>
              <a:latin typeface="Lucida Sans" pitchFamily="34" charset="0"/>
            </a:endParaRPr>
          </a:p>
        </p:txBody>
      </p:sp>
      <p:grpSp>
        <p:nvGrpSpPr>
          <p:cNvPr id="4" name="Group 18"/>
          <p:cNvGrpSpPr>
            <a:grpSpLocks/>
          </p:cNvGrpSpPr>
          <p:nvPr/>
        </p:nvGrpSpPr>
        <p:grpSpPr bwMode="auto">
          <a:xfrm>
            <a:off x="2895600" y="2662312"/>
            <a:ext cx="2286000" cy="3227388"/>
            <a:chOff x="1796" y="567"/>
            <a:chExt cx="2239" cy="3159"/>
          </a:xfrm>
        </p:grpSpPr>
        <p:pic>
          <p:nvPicPr>
            <p:cNvPr id="2254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 y="663"/>
              <a:ext cx="1997" cy="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
          <p:nvSpPr>
            <p:cNvPr id="22541" name="Text Box 20"/>
            <p:cNvSpPr txBox="1">
              <a:spLocks noChangeArrowheads="1"/>
            </p:cNvSpPr>
            <p:nvPr/>
          </p:nvSpPr>
          <p:spPr bwMode="auto">
            <a:xfrm rot="-5400000">
              <a:off x="336" y="2027"/>
              <a:ext cx="315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000">
                  <a:solidFill>
                    <a:schemeClr val="bg2"/>
                  </a:solidFill>
                  <a:latin typeface="Lucida Sans" pitchFamily="34" charset="0"/>
                </a:rPr>
                <a:t>Photo: Eddie Hui-Bon-Hoa, www.shiromi.com</a:t>
              </a:r>
            </a:p>
          </p:txBody>
        </p:sp>
      </p:grpSp>
      <p:sp>
        <p:nvSpPr>
          <p:cNvPr id="18" name="Rectangle 15"/>
          <p:cNvSpPr>
            <a:spLocks noChangeArrowheads="1"/>
          </p:cNvSpPr>
          <p:nvPr/>
        </p:nvSpPr>
        <p:spPr bwMode="auto">
          <a:xfrm>
            <a:off x="5638800" y="1205136"/>
            <a:ext cx="9144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400">
              <a:solidFill>
                <a:srgbClr val="FF0000"/>
              </a:solidFill>
              <a:latin typeface="Lucida San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69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269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69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697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6979">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P spid="126990" grpId="0" animBg="1"/>
      <p:bldP spid="126992" grpId="0"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A8487-D0AC-278D-906D-513770081D7B}"/>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95789C9B-24AE-826D-1DEC-62D4C37B8A1A}"/>
              </a:ext>
            </a:extLst>
          </p:cNvPr>
          <p:cNvSpPr>
            <a:spLocks noGrp="1"/>
          </p:cNvSpPr>
          <p:nvPr>
            <p:ph type="body" sz="half" idx="2"/>
          </p:nvPr>
        </p:nvSpPr>
        <p:spPr/>
        <p:txBody>
          <a:bodyPr/>
          <a:lstStyle/>
          <a:p>
            <a:endParaRPr lang="en-GB"/>
          </a:p>
        </p:txBody>
      </p:sp>
      <p:sp>
        <p:nvSpPr>
          <p:cNvPr id="4" name="Title 3">
            <a:extLst>
              <a:ext uri="{FF2B5EF4-FFF2-40B4-BE49-F238E27FC236}">
                <a16:creationId xmlns:a16="http://schemas.microsoft.com/office/drawing/2014/main" id="{8C373644-E7EA-F9C5-EA0C-B6E88A9F094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90652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B84B1E-1663-42D7-25BB-4F0D0907C9B8}"/>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F76726C9-E601-9B8E-4E9E-546A03DFEECF}"/>
              </a:ext>
            </a:extLst>
          </p:cNvPr>
          <p:cNvSpPr>
            <a:spLocks noGrp="1"/>
          </p:cNvSpPr>
          <p:nvPr>
            <p:ph type="body"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Topological Features</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Multiple Weyl points (positive (red dots)/negative (blue dots) chirality) in BZ</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Surface Fermi arcs on (001), (100), and (110) planes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Surface energy spectra at the constant energy = – 0.216 eV projected onto the (001) and (110) surface Brillouin zones. Here, k</a:t>
            </a:r>
            <a:r>
              <a:rPr kumimoji="0" lang="en-US" sz="20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11</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denotes the direction along the </a:t>
            </a:r>
            <a:r>
              <a:rPr kumimoji="0" lang="en-US" sz="20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2000" b="0" i="0" u="none" strike="noStrike" kern="1200" cap="none" spc="0" normalizeH="0" baseline="-2500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y</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2000" b="0" i="0" u="none" strike="noStrike" kern="1200" cap="none" spc="0" normalizeH="0" baseline="-2500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line</a:t>
            </a:r>
          </a:p>
          <a:p>
            <a:endParaRPr lang="en-GB"/>
          </a:p>
        </p:txBody>
      </p:sp>
      <p:sp>
        <p:nvSpPr>
          <p:cNvPr id="4" name="Title 3">
            <a:extLst>
              <a:ext uri="{FF2B5EF4-FFF2-40B4-BE49-F238E27FC236}">
                <a16:creationId xmlns:a16="http://schemas.microsoft.com/office/drawing/2014/main" id="{70BA714F-B8C4-0711-160E-D3BB291BC80B}"/>
              </a:ext>
            </a:extLst>
          </p:cNvPr>
          <p:cNvSpPr>
            <a:spLocks noGrp="1"/>
          </p:cNvSpPr>
          <p:nvPr>
            <p:ph type="title"/>
          </p:nvPr>
        </p:nvSpPr>
        <p:spPr/>
        <p:txBody>
          <a:bodyPr/>
          <a:lstStyle/>
          <a:p>
            <a:r>
              <a:rPr lang="en-GB"/>
              <a:t>Electronic Structure &amp; Topology</a:t>
            </a:r>
          </a:p>
        </p:txBody>
      </p:sp>
      <p:grpSp>
        <p:nvGrpSpPr>
          <p:cNvPr id="5" name="Group 4">
            <a:extLst>
              <a:ext uri="{FF2B5EF4-FFF2-40B4-BE49-F238E27FC236}">
                <a16:creationId xmlns:a16="http://schemas.microsoft.com/office/drawing/2014/main" id="{4B7FF1D8-7643-B0B2-7C39-3DC4705B0A7D}"/>
              </a:ext>
            </a:extLst>
          </p:cNvPr>
          <p:cNvGrpSpPr/>
          <p:nvPr/>
        </p:nvGrpSpPr>
        <p:grpSpPr>
          <a:xfrm>
            <a:off x="5895197" y="1678595"/>
            <a:ext cx="6226988" cy="3027024"/>
            <a:chOff x="5844227" y="3730387"/>
            <a:chExt cx="6226988" cy="3027024"/>
          </a:xfrm>
        </p:grpSpPr>
        <p:pic>
          <p:nvPicPr>
            <p:cNvPr id="6" name="Picture 5" descr="A diagram of a cube with red and blue dots&#10;&#10;AI-generated content may be incorrect.">
              <a:extLst>
                <a:ext uri="{FF2B5EF4-FFF2-40B4-BE49-F238E27FC236}">
                  <a16:creationId xmlns:a16="http://schemas.microsoft.com/office/drawing/2014/main" id="{BB57524A-7005-DD38-DF68-BFD3120457CE}"/>
                </a:ext>
              </a:extLst>
            </p:cNvPr>
            <p:cNvPicPr>
              <a:picLocks noChangeAspect="1"/>
            </p:cNvPicPr>
            <p:nvPr/>
          </p:nvPicPr>
          <p:blipFill>
            <a:blip r:embed="rId2"/>
            <a:stretch>
              <a:fillRect/>
            </a:stretch>
          </p:blipFill>
          <p:spPr>
            <a:xfrm>
              <a:off x="5844227" y="3906142"/>
              <a:ext cx="1560940" cy="2532014"/>
            </a:xfrm>
            <a:prstGeom prst="rect">
              <a:avLst/>
            </a:prstGeom>
          </p:spPr>
        </p:pic>
        <p:pic>
          <p:nvPicPr>
            <p:cNvPr id="7" name="Picture 6" descr="A purple and orange colored square&#10;&#10;AI-generated content may be incorrect.">
              <a:extLst>
                <a:ext uri="{FF2B5EF4-FFF2-40B4-BE49-F238E27FC236}">
                  <a16:creationId xmlns:a16="http://schemas.microsoft.com/office/drawing/2014/main" id="{04CDFA3E-21F5-6FC0-A7B3-52AA5E3D2C26}"/>
                </a:ext>
              </a:extLst>
            </p:cNvPr>
            <p:cNvPicPr>
              <a:picLocks noChangeAspect="1"/>
            </p:cNvPicPr>
            <p:nvPr/>
          </p:nvPicPr>
          <p:blipFill>
            <a:blip r:embed="rId3"/>
            <a:srcRect l="15686" r="17513"/>
            <a:stretch>
              <a:fillRect/>
            </a:stretch>
          </p:blipFill>
          <p:spPr>
            <a:xfrm>
              <a:off x="7508926" y="3759451"/>
              <a:ext cx="2266578" cy="2968896"/>
            </a:xfrm>
            <a:prstGeom prst="rect">
              <a:avLst/>
            </a:prstGeom>
          </p:spPr>
        </p:pic>
        <p:pic>
          <p:nvPicPr>
            <p:cNvPr id="8" name="Picture 7" descr="A graph of a number of objects&#10;&#10;AI-generated content may be incorrect.">
              <a:extLst>
                <a:ext uri="{FF2B5EF4-FFF2-40B4-BE49-F238E27FC236}">
                  <a16:creationId xmlns:a16="http://schemas.microsoft.com/office/drawing/2014/main" id="{9694808A-1E8D-2FA8-E7F4-AD46E59DA8FC}"/>
                </a:ext>
              </a:extLst>
            </p:cNvPr>
            <p:cNvPicPr>
              <a:picLocks noChangeAspect="1"/>
            </p:cNvPicPr>
            <p:nvPr/>
          </p:nvPicPr>
          <p:blipFill>
            <a:blip r:embed="rId4"/>
            <a:stretch>
              <a:fillRect/>
            </a:stretch>
          </p:blipFill>
          <p:spPr>
            <a:xfrm>
              <a:off x="9757083" y="3730387"/>
              <a:ext cx="2314132" cy="3027024"/>
            </a:xfrm>
            <a:prstGeom prst="rect">
              <a:avLst/>
            </a:prstGeom>
          </p:spPr>
        </p:pic>
      </p:grpSp>
      <p:sp>
        <p:nvSpPr>
          <p:cNvPr id="9" name="TextBox 8">
            <a:extLst>
              <a:ext uri="{FF2B5EF4-FFF2-40B4-BE49-F238E27FC236}">
                <a16:creationId xmlns:a16="http://schemas.microsoft.com/office/drawing/2014/main" id="{7B63A444-7C03-E512-CDCC-C1413A31FC6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4012245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06E4F4-93CF-9969-A9C8-6563B762C010}"/>
              </a:ext>
            </a:extLst>
          </p:cNvPr>
          <p:cNvSpPr txBox="1"/>
          <p:nvPr/>
        </p:nvSpPr>
        <p:spPr>
          <a:xfrm>
            <a:off x="3047189" y="3244334"/>
            <a:ext cx="609437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3259B114-3C9C-3064-5034-47BEB5A767A4}"/>
              </a:ext>
            </a:extLst>
          </p:cNvPr>
          <p:cNvSpPr txBox="1"/>
          <p:nvPr/>
        </p:nvSpPr>
        <p:spPr>
          <a:xfrm>
            <a:off x="405265" y="212433"/>
            <a:ext cx="6952138" cy="2633413"/>
          </a:xfrm>
          <a:prstGeom prst="rect">
            <a:avLst/>
          </a:prstGeom>
          <a:noFill/>
        </p:spPr>
        <p:txBody>
          <a:bodyPr wrap="square">
            <a:spAutoFit/>
          </a:bodyPr>
          <a:lstStyle/>
          <a:p>
            <a:pPr marL="285750" marR="0" lvl="0" indent="-285750" algn="l" defTabSz="4572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Maximally localized </a:t>
            </a:r>
            <a:r>
              <a:rPr kumimoji="0" lang="en-US" sz="1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Wannier</a:t>
            </a: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functions (MLWFs) </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were computed for a precise representation of electronic structure, using WANNIER90 package.</a:t>
            </a:r>
          </a:p>
          <a:p>
            <a:pPr marL="285750" marR="0" lvl="0" indent="-285750" algn="l" defTabSz="4572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Using these MLWFs, the Fermi surfaces were calculated for six bands crossing the fermi energy, and side views of these fermi surface sheets with SOC are shown in the Fig1.</a:t>
            </a:r>
          </a:p>
          <a:p>
            <a:pPr marL="285750" marR="0" lvl="0" indent="-285750" algn="l" defTabSz="4572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Further the surface state projections onto (001), (100), (110), were calculated using WANNIER TOOLS package.</a:t>
            </a:r>
          </a:p>
        </p:txBody>
      </p:sp>
      <p:pic>
        <p:nvPicPr>
          <p:cNvPr id="1034" name="Picture 10">
            <a:extLst>
              <a:ext uri="{FF2B5EF4-FFF2-40B4-BE49-F238E27FC236}">
                <a16:creationId xmlns:a16="http://schemas.microsoft.com/office/drawing/2014/main" id="{66046CA2-014A-A908-3F44-4269B359C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09" y="212433"/>
            <a:ext cx="2938566" cy="25480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3C6F95D-10D5-06EE-C59A-9B9F885FA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330" y="2760527"/>
            <a:ext cx="4862616" cy="2027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78332DD-F8E6-DD8A-C440-F87D4723F0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14" r="1770"/>
          <a:stretch>
            <a:fillRect/>
          </a:stretch>
        </p:blipFill>
        <p:spPr bwMode="auto">
          <a:xfrm>
            <a:off x="6407892" y="4866880"/>
            <a:ext cx="4622058" cy="18836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1A9957-0018-82A1-39BA-EE45DD0E5814}"/>
              </a:ext>
            </a:extLst>
          </p:cNvPr>
          <p:cNvSpPr txBox="1"/>
          <p:nvPr/>
        </p:nvSpPr>
        <p:spPr>
          <a:xfrm>
            <a:off x="11246593" y="1113579"/>
            <a:ext cx="7094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Fig1.</a:t>
            </a:r>
            <a:endParaRPr kumimoji="0" lang="en-IN"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A7C5028D-C582-4660-87C6-3BF9267C7BFE}"/>
              </a:ext>
            </a:extLst>
          </p:cNvPr>
          <p:cNvSpPr txBox="1"/>
          <p:nvPr/>
        </p:nvSpPr>
        <p:spPr>
          <a:xfrm>
            <a:off x="11250139" y="3665044"/>
            <a:ext cx="7094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Fig2.</a:t>
            </a:r>
            <a:endParaRPr kumimoji="0" lang="en-IN"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C50BC1-80BC-9327-5F4F-A8BA745CA44F}"/>
              </a:ext>
            </a:extLst>
          </p:cNvPr>
          <p:cNvSpPr txBox="1"/>
          <p:nvPr/>
        </p:nvSpPr>
        <p:spPr>
          <a:xfrm>
            <a:off x="11246593" y="5589595"/>
            <a:ext cx="7094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Fig3.</a:t>
            </a:r>
            <a:endParaRPr kumimoji="0" lang="en-IN" sz="1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7239501-72AE-C8E9-4783-83F9BF44A5AD}"/>
              </a:ext>
            </a:extLst>
          </p:cNvPr>
          <p:cNvSpPr txBox="1"/>
          <p:nvPr/>
        </p:nvSpPr>
        <p:spPr>
          <a:xfrm>
            <a:off x="403643" y="3086100"/>
            <a:ext cx="5690735" cy="3323987"/>
          </a:xfrm>
          <a:prstGeom prst="rect">
            <a:avLst/>
          </a:prstGeom>
          <a:noFill/>
        </p:spPr>
        <p:txBody>
          <a:bodyPr wrap="square" rtlCol="0">
            <a:spAutoFit/>
          </a:bodyPr>
          <a:lstStyle/>
          <a:p>
            <a:pPr marL="285750" marR="0" lvl="0" indent="-285750" algn="l" defTabSz="4572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surface spectrum of </a:t>
            </a:r>
            <a:r>
              <a:rPr kumimoji="0" lang="en-US" sz="16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HfRhGe</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projected onto (100) along high symmetry points, is shown in Fig 2a., while constant energy (0.022eV) Fermi arcs projected on (001) and (100) surfaces are shown in Fig2b and Fig2c respectively.</a:t>
            </a:r>
          </a:p>
          <a:p>
            <a:pPr marL="0" marR="0" lvl="0" indent="0" algn="l" defTabSz="457200" rtl="0" eaLnBrk="1" fontAlgn="base"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base"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Figure 3a. illustrates the energy dispersion on (110) surface Brillouin zone while constant energy fermi arcs at -0.07 eV and 0.14 eV are shown in Figure 3b and Figure 3c respectively.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195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CBB43E2-A091-7D7F-4A3B-CF3F770EABF3}"/>
              </a:ext>
            </a:extLst>
          </p:cNvPr>
          <p:cNvSpPr>
            <a:spLocks noGrp="1"/>
          </p:cNvSpPr>
          <p:nvPr>
            <p:ph type="body" sz="half" idx="2"/>
          </p:nvPr>
        </p:nvSpPr>
        <p:spPr>
          <a:xfrm>
            <a:off x="266700" y="1349148"/>
            <a:ext cx="6447221" cy="3761080"/>
          </a:xfrm>
        </p:spPr>
        <p:txBody>
          <a:bodyPr/>
          <a:lstStyle/>
          <a:p>
            <a:r>
              <a:rPr lang="en-US">
                <a:solidFill>
                  <a:srgbClr val="1E5DF8"/>
                </a:solidFill>
                <a:latin typeface="Times New Roman" panose="02020603050405020304" pitchFamily="18" charset="0"/>
                <a:cs typeface="Times New Roman" panose="02020603050405020304" pitchFamily="18" charset="0"/>
              </a:rPr>
              <a:t>Antisymmetric spin-orbit coupling</a:t>
            </a:r>
          </a:p>
          <a:p>
            <a:endParaRPr lang="en-GB">
              <a:solidFill>
                <a:srgbClr val="1E5DF8"/>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2000">
                <a:solidFill>
                  <a:srgbClr val="1E5DF8"/>
                </a:solidFill>
                <a:latin typeface="Times New Roman" panose="02020603050405020304" pitchFamily="18" charset="0"/>
                <a:cs typeface="Times New Roman" panose="02020603050405020304" pitchFamily="18" charset="0"/>
              </a:rPr>
              <a:t>The lack of inversion </a:t>
            </a:r>
            <a:r>
              <a:rPr lang="en-US" sz="2000" err="1">
                <a:solidFill>
                  <a:srgbClr val="1E5DF8"/>
                </a:solidFill>
                <a:latin typeface="Times New Roman" panose="02020603050405020304" pitchFamily="18" charset="0"/>
                <a:cs typeface="Times New Roman" panose="02020603050405020304" pitchFamily="18" charset="0"/>
              </a:rPr>
              <a:t>centre</a:t>
            </a:r>
            <a:r>
              <a:rPr lang="en-US" sz="2000">
                <a:solidFill>
                  <a:srgbClr val="1E5DF8"/>
                </a:solidFill>
                <a:latin typeface="Times New Roman" panose="02020603050405020304" pitchFamily="18" charset="0"/>
                <a:cs typeface="Times New Roman" panose="02020603050405020304" pitchFamily="18" charset="0"/>
              </a:rPr>
              <a:t> introduces an antisymmetric spin-orbit coupling (ASOC)</a:t>
            </a:r>
          </a:p>
          <a:p>
            <a:pPr marL="214313" indent="-214313">
              <a:buFont typeface="Arial" panose="020B0604020202020204" pitchFamily="34" charset="0"/>
              <a:buChar char="•"/>
            </a:pPr>
            <a:endParaRPr lang="en-US" sz="2000">
              <a:solidFill>
                <a:srgbClr val="1E5DF8"/>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2000">
                <a:solidFill>
                  <a:srgbClr val="1E5DF8"/>
                </a:solidFill>
                <a:latin typeface="Times New Roman" panose="02020603050405020304" pitchFamily="18" charset="0"/>
                <a:cs typeface="Times New Roman" panose="02020603050405020304" pitchFamily="18" charset="0"/>
              </a:rPr>
              <a:t>This ASOC lifts the spin degeneracy of Fermi surface</a:t>
            </a:r>
          </a:p>
          <a:p>
            <a:endParaRPr lang="en-US" sz="2000">
              <a:solidFill>
                <a:srgbClr val="1E5DF8"/>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2000">
              <a:solidFill>
                <a:srgbClr val="1E5DF8"/>
              </a:solidFill>
              <a:latin typeface="Times New Roman" panose="02020603050405020304" pitchFamily="18" charset="0"/>
              <a:cs typeface="Times New Roman" panose="02020603050405020304" pitchFamily="18" charset="0"/>
            </a:endParaRPr>
          </a:p>
          <a:p>
            <a:endParaRPr lang="en-GB">
              <a:solidFill>
                <a:srgbClr val="1E5DF8"/>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471" y="237655"/>
            <a:ext cx="2824004" cy="2922746"/>
          </a:xfrm>
          <a:prstGeom prst="rect">
            <a:avLst/>
          </a:prstGeom>
        </p:spPr>
      </p:pic>
      <p:sp>
        <p:nvSpPr>
          <p:cNvPr id="10" name="TextBox 9"/>
          <p:cNvSpPr txBox="1"/>
          <p:nvPr/>
        </p:nvSpPr>
        <p:spPr>
          <a:xfrm>
            <a:off x="8616909" y="6600110"/>
            <a:ext cx="2175782" cy="261610"/>
          </a:xfrm>
          <a:prstGeom prst="rect">
            <a:avLst/>
          </a:prstGeom>
          <a:noFill/>
        </p:spPr>
        <p:txBody>
          <a:bodyPr wrap="square" rtlCol="0">
            <a:spAutoFit/>
          </a:bodyPr>
          <a:lstStyle/>
          <a:p>
            <a:r>
              <a:rPr lang="en-US" sz="1100" i="1">
                <a:latin typeface="Times New Roman" panose="02020603050405020304" pitchFamily="18" charset="0"/>
                <a:cs typeface="Times New Roman" panose="02020603050405020304" pitchFamily="18" charset="0"/>
              </a:rPr>
              <a:t>New J. Phys. 11 055054 (2009</a:t>
            </a:r>
            <a:r>
              <a:rPr lang="en-US" sz="1100" i="1"/>
              <a:t>)</a:t>
            </a:r>
          </a:p>
        </p:txBody>
      </p:sp>
      <p:sp>
        <p:nvSpPr>
          <p:cNvPr id="11" name="TextBox 10"/>
          <p:cNvSpPr txBox="1"/>
          <p:nvPr/>
        </p:nvSpPr>
        <p:spPr>
          <a:xfrm>
            <a:off x="5381242" y="6613543"/>
            <a:ext cx="3668334" cy="261610"/>
          </a:xfrm>
          <a:prstGeom prst="rect">
            <a:avLst/>
          </a:prstGeom>
          <a:noFill/>
        </p:spPr>
        <p:txBody>
          <a:bodyPr wrap="square" rtlCol="0">
            <a:spAutoFit/>
          </a:bodyPr>
          <a:lstStyle/>
          <a:p>
            <a:r>
              <a:rPr lang="de-DE" sz="1100" i="1">
                <a:latin typeface="Times New Roman" panose="02020603050405020304" pitchFamily="18" charset="0"/>
                <a:cs typeface="Times New Roman" panose="02020603050405020304" pitchFamily="18" charset="0"/>
              </a:rPr>
              <a:t>E. Bauer et. al, </a:t>
            </a:r>
            <a:r>
              <a:rPr lang="en-US" sz="1100" i="1">
                <a:latin typeface="Times New Roman" panose="02020603050405020304" pitchFamily="18" charset="0"/>
                <a:cs typeface="Times New Roman" panose="02020603050405020304" pitchFamily="18" charset="0"/>
              </a:rPr>
              <a:t>Springer-</a:t>
            </a:r>
            <a:r>
              <a:rPr lang="en-US" sz="1100" i="1" err="1">
                <a:latin typeface="Times New Roman" panose="02020603050405020304" pitchFamily="18" charset="0"/>
                <a:cs typeface="Times New Roman" panose="02020603050405020304" pitchFamily="18" charset="0"/>
              </a:rPr>
              <a:t>Verlag</a:t>
            </a:r>
            <a:r>
              <a:rPr lang="en-US" sz="1100" i="1">
                <a:latin typeface="Times New Roman" panose="02020603050405020304" pitchFamily="18" charset="0"/>
                <a:cs typeface="Times New Roman" panose="02020603050405020304" pitchFamily="18" charset="0"/>
              </a:rPr>
              <a:t>, Heidelberg, (2012)</a:t>
            </a:r>
          </a:p>
        </p:txBody>
      </p:sp>
      <p:grpSp>
        <p:nvGrpSpPr>
          <p:cNvPr id="21" name="Group 20">
            <a:extLst>
              <a:ext uri="{FF2B5EF4-FFF2-40B4-BE49-F238E27FC236}">
                <a16:creationId xmlns:a16="http://schemas.microsoft.com/office/drawing/2014/main" id="{EC9E7345-CE3C-497F-A886-5E7FFE663BDB}"/>
              </a:ext>
            </a:extLst>
          </p:cNvPr>
          <p:cNvGrpSpPr/>
          <p:nvPr/>
        </p:nvGrpSpPr>
        <p:grpSpPr>
          <a:xfrm>
            <a:off x="2136225" y="3419932"/>
            <a:ext cx="8420741" cy="2655587"/>
            <a:chOff x="625512" y="4012404"/>
            <a:chExt cx="8298124" cy="2100258"/>
          </a:xfrm>
        </p:grpSpPr>
        <p:grpSp>
          <p:nvGrpSpPr>
            <p:cNvPr id="23" name="Group 22"/>
            <p:cNvGrpSpPr/>
            <p:nvPr/>
          </p:nvGrpSpPr>
          <p:grpSpPr>
            <a:xfrm>
              <a:off x="625512" y="4012404"/>
              <a:ext cx="7406047" cy="1325587"/>
              <a:chOff x="2363685" y="2211258"/>
              <a:chExt cx="7406047" cy="1325587"/>
            </a:xfrm>
          </p:grpSpPr>
          <p:sp>
            <p:nvSpPr>
              <p:cNvPr id="56" name="TextBox 55"/>
              <p:cNvSpPr txBox="1"/>
              <p:nvPr/>
            </p:nvSpPr>
            <p:spPr>
              <a:xfrm>
                <a:off x="2363685" y="2415346"/>
                <a:ext cx="2312280" cy="267757"/>
              </a:xfrm>
              <a:prstGeom prst="rect">
                <a:avLst/>
              </a:prstGeom>
              <a:noFill/>
            </p:spPr>
            <p:txBody>
              <a:bodyPr wrap="square" rtlCol="0">
                <a:spAutoFit/>
              </a:bodyPr>
              <a:lstStyle/>
              <a:p>
                <a:r>
                  <a:rPr lang="en-US" sz="1600"/>
                  <a:t>Antiparallel spin pair</a:t>
                </a:r>
              </a:p>
            </p:txBody>
          </p:sp>
          <p:sp>
            <p:nvSpPr>
              <p:cNvPr id="57" name="TextBox 56"/>
              <p:cNvSpPr txBox="1"/>
              <p:nvPr/>
            </p:nvSpPr>
            <p:spPr>
              <a:xfrm>
                <a:off x="8927188" y="2211258"/>
                <a:ext cx="842544" cy="267757"/>
              </a:xfrm>
              <a:prstGeom prst="rect">
                <a:avLst/>
              </a:prstGeom>
              <a:noFill/>
            </p:spPr>
            <p:txBody>
              <a:bodyPr wrap="square" rtlCol="0">
                <a:spAutoFit/>
              </a:bodyPr>
              <a:lstStyle/>
              <a:p>
                <a:r>
                  <a:rPr lang="en-US" sz="1600"/>
                  <a:t>ASOC</a:t>
                </a:r>
              </a:p>
            </p:txBody>
          </p:sp>
          <mc:AlternateContent xmlns:mc="http://schemas.openxmlformats.org/markup-compatibility/2006" xmlns:a14="http://schemas.microsoft.com/office/drawing/2010/main">
            <mc:Choice Requires="a14">
              <p:sp>
                <p:nvSpPr>
                  <p:cNvPr id="58" name="TextBox 57"/>
                  <p:cNvSpPr txBox="1"/>
                  <p:nvPr/>
                </p:nvSpPr>
                <p:spPr>
                  <a:xfrm>
                    <a:off x="5172618" y="3319495"/>
                    <a:ext cx="2333628" cy="217350"/>
                  </a:xfrm>
                  <a:prstGeom prst="rect">
                    <a:avLst/>
                  </a:prstGeom>
                  <a:noFill/>
                  <a:ln w="12700">
                    <a:solidFill>
                      <a:schemeClr val="accent5">
                        <a:lumMod val="75000"/>
                      </a:schemeClr>
                    </a:solidFill>
                  </a:ln>
                </p:spPr>
                <p:txBody>
                  <a:bodyPr wrap="square" lIns="0" tIns="0" rIns="0" bIns="0" rtlCol="0">
                    <a:spAutoFit/>
                  </a:bodyPr>
                  <a:lstStyle/>
                  <a:p>
                    <a:pPr algn="ctr"/>
                    <a14:m>
                      <m:oMath xmlns:m="http://schemas.openxmlformats.org/officeDocument/2006/math">
                        <m:sSub>
                          <m:sSubPr>
                            <m:ctrlPr>
                              <a:rPr lang="en-US" sz="1600" i="1">
                                <a:latin typeface="Cambria Math" panose="02040503050406030204" pitchFamily="18" charset="0"/>
                              </a:rPr>
                            </m:ctrlPr>
                          </m:sSubPr>
                          <m:e>
                            <m:r>
                              <m:rPr>
                                <m:nor/>
                              </m:rPr>
                              <a:rPr lang="en-US" sz="1600">
                                <a:latin typeface="Century" panose="02040604050505020304" pitchFamily="18" charset="0"/>
                              </a:rPr>
                              <m:t>Ĥ</m:t>
                            </m:r>
                          </m:e>
                          <m:sub>
                            <m:r>
                              <a:rPr lang="en-US" sz="1600" i="1">
                                <a:latin typeface="Cambria Math" panose="02040503050406030204" pitchFamily="18" charset="0"/>
                              </a:rPr>
                              <m:t>𝑠𝑜</m:t>
                            </m:r>
                          </m:sub>
                        </m:sSub>
                      </m:oMath>
                    </a14:m>
                    <a:r>
                      <a:rPr lang="en-US" sz="1600"/>
                      <a:t> </a:t>
                    </a:r>
                    <a14:m>
                      <m:oMath xmlns:m="http://schemas.openxmlformats.org/officeDocument/2006/math">
                        <m:r>
                          <a:rPr lang="en-US" sz="1600" i="1" dirty="0">
                            <a:latin typeface="Cambria Math" panose="02040503050406030204" pitchFamily="18" charset="0"/>
                            <a:ea typeface="Cambria Math" panose="02040503050406030204" pitchFamily="18" charset="0"/>
                          </a:rPr>
                          <m:t>~</m:t>
                        </m:r>
                      </m:oMath>
                    </a14:m>
                    <a:r>
                      <a:rPr lang="en-US" sz="1600"/>
                      <a:t> </a:t>
                    </a:r>
                    <a14:m>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rPr>
                              <m:t>μ</m:t>
                            </m:r>
                          </m:e>
                          <m:sub>
                            <m:r>
                              <a:rPr lang="en-US" sz="1600" i="1">
                                <a:latin typeface="Cambria Math" panose="02040503050406030204" pitchFamily="18" charset="0"/>
                              </a:rPr>
                              <m:t>𝐵</m:t>
                            </m:r>
                          </m:sub>
                        </m:sSub>
                      </m:oMath>
                    </a14:m>
                    <a:r>
                      <a:rPr lang="en-US" sz="1600"/>
                      <a:t> (E </a:t>
                    </a:r>
                    <a14:m>
                      <m:oMath xmlns:m="http://schemas.openxmlformats.org/officeDocument/2006/math">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𝑷</m:t>
                        </m:r>
                      </m:oMath>
                    </a14:m>
                    <a:r>
                      <a:rPr lang="en-US" sz="1600"/>
                      <a:t>)</a:t>
                    </a:r>
                    <a14:m>
                      <m:oMath xmlns:m="http://schemas.openxmlformats.org/officeDocument/2006/math">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𝝈</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𝑚𝑐</m:t>
                        </m:r>
                      </m:oMath>
                    </a14:m>
                    <a:r>
                      <a:rPr lang="en-US" sz="1600"/>
                      <a:t> </a:t>
                    </a:r>
                  </a:p>
                </p:txBody>
              </p:sp>
            </mc:Choice>
            <mc:Fallback xmlns="">
              <p:sp>
                <p:nvSpPr>
                  <p:cNvPr id="58" name="TextBox 57"/>
                  <p:cNvSpPr txBox="1">
                    <a:spLocks noRot="1" noChangeAspect="1" noMove="1" noResize="1" noEditPoints="1" noAdjustHandles="1" noChangeArrowheads="1" noChangeShapeType="1" noTextEdit="1"/>
                  </p:cNvSpPr>
                  <p:nvPr/>
                </p:nvSpPr>
                <p:spPr>
                  <a:xfrm>
                    <a:off x="5172618" y="3319495"/>
                    <a:ext cx="2333628" cy="217350"/>
                  </a:xfrm>
                  <a:prstGeom prst="rect">
                    <a:avLst/>
                  </a:prstGeom>
                  <a:blipFill>
                    <a:blip r:embed="rId3"/>
                    <a:stretch>
                      <a:fillRect t="-10638" b="-40426"/>
                    </a:stretch>
                  </a:blipFill>
                  <a:ln w="12700">
                    <a:solidFill>
                      <a:schemeClr val="accent5">
                        <a:lumMod val="75000"/>
                      </a:schemeClr>
                    </a:solidFill>
                  </a:ln>
                </p:spPr>
                <p:txBody>
                  <a:bodyPr/>
                  <a:lstStyle/>
                  <a:p>
                    <a:r>
                      <a:rPr lang="en-US">
                        <a:noFill/>
                      </a:rPr>
                      <a:t> </a:t>
                    </a:r>
                  </a:p>
                </p:txBody>
              </p:sp>
            </mc:Fallback>
          </mc:AlternateContent>
          <p:cxnSp>
            <p:nvCxnSpPr>
              <p:cNvPr id="59" name="Straight Arrow Connector 58"/>
              <p:cNvCxnSpPr/>
              <p:nvPr/>
            </p:nvCxnSpPr>
            <p:spPr>
              <a:xfrm>
                <a:off x="4310205" y="3487534"/>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597686" y="3474471"/>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81FD27A-5D9D-456A-A3B6-393E05346F78}"/>
                </a:ext>
              </a:extLst>
            </p:cNvPr>
            <p:cNvGrpSpPr/>
            <p:nvPr/>
          </p:nvGrpSpPr>
          <p:grpSpPr>
            <a:xfrm>
              <a:off x="832516" y="4428308"/>
              <a:ext cx="1923312" cy="1512796"/>
              <a:chOff x="3879215" y="2464844"/>
              <a:chExt cx="1923312" cy="1512796"/>
            </a:xfrm>
          </p:grpSpPr>
          <p:sp>
            <p:nvSpPr>
              <p:cNvPr id="46" name="Oval 45">
                <a:extLst>
                  <a:ext uri="{FF2B5EF4-FFF2-40B4-BE49-F238E27FC236}">
                    <a16:creationId xmlns:a16="http://schemas.microsoft.com/office/drawing/2014/main" id="{8EF5723D-F392-46F1-90BC-92333AE4C25E}"/>
                  </a:ext>
                </a:extLst>
              </p:cNvPr>
              <p:cNvSpPr/>
              <p:nvPr/>
            </p:nvSpPr>
            <p:spPr>
              <a:xfrm rot="21118994">
                <a:off x="4015740" y="3168967"/>
                <a:ext cx="1112520" cy="5200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b="1">
                  <a:ln w="22225">
                    <a:solidFill>
                      <a:schemeClr val="accent2"/>
                    </a:solidFill>
                    <a:prstDash val="solid"/>
                  </a:ln>
                  <a:solidFill>
                    <a:schemeClr val="accent2">
                      <a:lumMod val="40000"/>
                      <a:lumOff val="60000"/>
                    </a:schemeClr>
                  </a:solidFill>
                </a:endParaRPr>
              </a:p>
            </p:txBody>
          </p:sp>
          <p:grpSp>
            <p:nvGrpSpPr>
              <p:cNvPr id="47" name="Group 46">
                <a:extLst>
                  <a:ext uri="{FF2B5EF4-FFF2-40B4-BE49-F238E27FC236}">
                    <a16:creationId xmlns:a16="http://schemas.microsoft.com/office/drawing/2014/main" id="{44C2C2D0-7372-4B09-B54C-7540D6428D44}"/>
                  </a:ext>
                </a:extLst>
              </p:cNvPr>
              <p:cNvGrpSpPr/>
              <p:nvPr/>
            </p:nvGrpSpPr>
            <p:grpSpPr>
              <a:xfrm>
                <a:off x="3879215" y="2464844"/>
                <a:ext cx="1923312" cy="1512796"/>
                <a:chOff x="3879215" y="2464844"/>
                <a:chExt cx="1923312" cy="1512796"/>
              </a:xfrm>
            </p:grpSpPr>
            <p:cxnSp>
              <p:nvCxnSpPr>
                <p:cNvPr id="48" name="Straight Arrow Connector 47">
                  <a:extLst>
                    <a:ext uri="{FF2B5EF4-FFF2-40B4-BE49-F238E27FC236}">
                      <a16:creationId xmlns:a16="http://schemas.microsoft.com/office/drawing/2014/main" id="{876DAA20-F50D-4A68-95DB-A2FABCCD5656}"/>
                    </a:ext>
                  </a:extLst>
                </p:cNvPr>
                <p:cNvCxnSpPr>
                  <a:cxnSpLocks/>
                </p:cNvCxnSpPr>
                <p:nvPr/>
              </p:nvCxnSpPr>
              <p:spPr>
                <a:xfrm flipV="1">
                  <a:off x="4579004" y="2849960"/>
                  <a:ext cx="0" cy="112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0012744-8FBD-476E-B9A4-F77552FC43D7}"/>
                    </a:ext>
                  </a:extLst>
                </p:cNvPr>
                <p:cNvCxnSpPr>
                  <a:cxnSpLocks/>
                </p:cNvCxnSpPr>
                <p:nvPr/>
              </p:nvCxnSpPr>
              <p:spPr>
                <a:xfrm flipV="1">
                  <a:off x="4089757" y="2988310"/>
                  <a:ext cx="978495" cy="859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8A0FA5-2EE2-40B2-A697-DD9C14C420B3}"/>
                    </a:ext>
                  </a:extLst>
                </p:cNvPr>
                <p:cNvCxnSpPr/>
                <p:nvPr/>
              </p:nvCxnSpPr>
              <p:spPr>
                <a:xfrm>
                  <a:off x="3879215" y="3324860"/>
                  <a:ext cx="1440000" cy="193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7B2957E-E12C-4F3B-AC20-D9597BF648A9}"/>
                    </a:ext>
                  </a:extLst>
                </p:cNvPr>
                <p:cNvCxnSpPr>
                  <a:cxnSpLocks/>
                </p:cNvCxnSpPr>
                <p:nvPr/>
              </p:nvCxnSpPr>
              <p:spPr>
                <a:xfrm flipV="1">
                  <a:off x="5122824" y="3110230"/>
                  <a:ext cx="0" cy="21600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52" name="Straight Arrow Connector 51">
                  <a:extLst>
                    <a:ext uri="{FF2B5EF4-FFF2-40B4-BE49-F238E27FC236}">
                      <a16:creationId xmlns:a16="http://schemas.microsoft.com/office/drawing/2014/main" id="{32ABF6E8-8B6D-4046-9060-19A1682DA3C2}"/>
                    </a:ext>
                  </a:extLst>
                </p:cNvPr>
                <p:cNvCxnSpPr>
                  <a:cxnSpLocks/>
                </p:cNvCxnSpPr>
                <p:nvPr/>
              </p:nvCxnSpPr>
              <p:spPr>
                <a:xfrm>
                  <a:off x="4025544" y="3515306"/>
                  <a:ext cx="0" cy="21600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53" name="TextBox 52">
                  <a:extLst>
                    <a:ext uri="{FF2B5EF4-FFF2-40B4-BE49-F238E27FC236}">
                      <a16:creationId xmlns:a16="http://schemas.microsoft.com/office/drawing/2014/main" id="{AB26A248-D665-47E4-A21E-91CF973B10B0}"/>
                    </a:ext>
                  </a:extLst>
                </p:cNvPr>
                <p:cNvSpPr txBox="1"/>
                <p:nvPr/>
              </p:nvSpPr>
              <p:spPr>
                <a:xfrm>
                  <a:off x="5360567" y="3361417"/>
                  <a:ext cx="441960" cy="243416"/>
                </a:xfrm>
                <a:prstGeom prst="rect">
                  <a:avLst/>
                </a:prstGeom>
                <a:noFill/>
              </p:spPr>
              <p:txBody>
                <a:bodyPr wrap="square" rtlCol="0">
                  <a:spAutoFit/>
                </a:bodyPr>
                <a:lstStyle/>
                <a:p>
                  <a:r>
                    <a:rPr lang="en-IN" sz="1400" err="1"/>
                    <a:t>k</a:t>
                  </a:r>
                  <a:r>
                    <a:rPr lang="en-IN" sz="1400" baseline="-25000" err="1"/>
                    <a:t>x</a:t>
                  </a:r>
                  <a:endParaRPr lang="en-IN" sz="1400" baseline="-25000"/>
                </a:p>
              </p:txBody>
            </p:sp>
            <p:sp>
              <p:nvSpPr>
                <p:cNvPr id="54" name="TextBox 53">
                  <a:extLst>
                    <a:ext uri="{FF2B5EF4-FFF2-40B4-BE49-F238E27FC236}">
                      <a16:creationId xmlns:a16="http://schemas.microsoft.com/office/drawing/2014/main" id="{ABAEF7D7-1BB7-46AE-A702-F37E0AC00761}"/>
                    </a:ext>
                  </a:extLst>
                </p:cNvPr>
                <p:cNvSpPr txBox="1"/>
                <p:nvPr/>
              </p:nvSpPr>
              <p:spPr>
                <a:xfrm>
                  <a:off x="5054242" y="2711311"/>
                  <a:ext cx="441960" cy="243416"/>
                </a:xfrm>
                <a:prstGeom prst="rect">
                  <a:avLst/>
                </a:prstGeom>
                <a:noFill/>
              </p:spPr>
              <p:txBody>
                <a:bodyPr wrap="square" rtlCol="0">
                  <a:spAutoFit/>
                </a:bodyPr>
                <a:lstStyle/>
                <a:p>
                  <a:r>
                    <a:rPr lang="en-IN" sz="1400" err="1"/>
                    <a:t>k</a:t>
                  </a:r>
                  <a:r>
                    <a:rPr lang="en-IN" sz="1400" baseline="-25000" err="1"/>
                    <a:t>y</a:t>
                  </a:r>
                  <a:endParaRPr lang="en-IN" sz="1400" baseline="-25000"/>
                </a:p>
              </p:txBody>
            </p:sp>
            <p:sp>
              <p:nvSpPr>
                <p:cNvPr id="55" name="TextBox 54">
                  <a:extLst>
                    <a:ext uri="{FF2B5EF4-FFF2-40B4-BE49-F238E27FC236}">
                      <a16:creationId xmlns:a16="http://schemas.microsoft.com/office/drawing/2014/main" id="{CDA4CE1A-4207-4E62-B466-5F6CD440C740}"/>
                    </a:ext>
                  </a:extLst>
                </p:cNvPr>
                <p:cNvSpPr txBox="1"/>
                <p:nvPr/>
              </p:nvSpPr>
              <p:spPr>
                <a:xfrm>
                  <a:off x="4404508" y="2464844"/>
                  <a:ext cx="380068" cy="243416"/>
                </a:xfrm>
                <a:prstGeom prst="rect">
                  <a:avLst/>
                </a:prstGeom>
                <a:noFill/>
              </p:spPr>
              <p:txBody>
                <a:bodyPr wrap="square" rtlCol="0">
                  <a:spAutoFit/>
                </a:bodyPr>
                <a:lstStyle/>
                <a:p>
                  <a:r>
                    <a:rPr lang="en-IN" sz="1400" err="1"/>
                    <a:t>k</a:t>
                  </a:r>
                  <a:r>
                    <a:rPr lang="en-IN" sz="1400" baseline="-25000" err="1"/>
                    <a:t>z</a:t>
                  </a:r>
                  <a:endParaRPr lang="en-IN" sz="1400" baseline="-25000"/>
                </a:p>
              </p:txBody>
            </p:sp>
          </p:grpSp>
        </p:grpSp>
        <p:grpSp>
          <p:nvGrpSpPr>
            <p:cNvPr id="25" name="Group 24">
              <a:extLst>
                <a:ext uri="{FF2B5EF4-FFF2-40B4-BE49-F238E27FC236}">
                  <a16:creationId xmlns:a16="http://schemas.microsoft.com/office/drawing/2014/main" id="{782174C8-09CB-4E92-BBFC-F9BBFB00EFC0}"/>
                </a:ext>
              </a:extLst>
            </p:cNvPr>
            <p:cNvGrpSpPr/>
            <p:nvPr/>
          </p:nvGrpSpPr>
          <p:grpSpPr>
            <a:xfrm>
              <a:off x="6880861" y="4209636"/>
              <a:ext cx="2042775" cy="1903026"/>
              <a:chOff x="941615" y="1876555"/>
              <a:chExt cx="2042775" cy="1903026"/>
            </a:xfrm>
          </p:grpSpPr>
          <p:cxnSp>
            <p:nvCxnSpPr>
              <p:cNvPr id="26" name="Straight Arrow Connector 25">
                <a:extLst>
                  <a:ext uri="{FF2B5EF4-FFF2-40B4-BE49-F238E27FC236}">
                    <a16:creationId xmlns:a16="http://schemas.microsoft.com/office/drawing/2014/main" id="{23693B3C-880A-44AC-87F7-8A75FE1C1F72}"/>
                  </a:ext>
                </a:extLst>
              </p:cNvPr>
              <p:cNvCxnSpPr>
                <a:cxnSpLocks/>
              </p:cNvCxnSpPr>
              <p:nvPr/>
            </p:nvCxnSpPr>
            <p:spPr>
              <a:xfrm flipV="1">
                <a:off x="1359289" y="2792766"/>
                <a:ext cx="60240" cy="15824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7" name="Straight Arrow Connector 26">
                <a:extLst>
                  <a:ext uri="{FF2B5EF4-FFF2-40B4-BE49-F238E27FC236}">
                    <a16:creationId xmlns:a16="http://schemas.microsoft.com/office/drawing/2014/main" id="{B6BD05CA-001E-40AE-859F-2C1568089E8B}"/>
                  </a:ext>
                </a:extLst>
              </p:cNvPr>
              <p:cNvCxnSpPr>
                <a:cxnSpLocks/>
              </p:cNvCxnSpPr>
              <p:nvPr/>
            </p:nvCxnSpPr>
            <p:spPr>
              <a:xfrm>
                <a:off x="1881457" y="2826846"/>
                <a:ext cx="187388" cy="6317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8" name="Straight Arrow Connector 27">
                <a:extLst>
                  <a:ext uri="{FF2B5EF4-FFF2-40B4-BE49-F238E27FC236}">
                    <a16:creationId xmlns:a16="http://schemas.microsoft.com/office/drawing/2014/main" id="{A7D43994-25CD-4DA6-93E0-B9E4012D1975}"/>
                  </a:ext>
                </a:extLst>
              </p:cNvPr>
              <p:cNvCxnSpPr>
                <a:cxnSpLocks/>
              </p:cNvCxnSpPr>
              <p:nvPr/>
            </p:nvCxnSpPr>
            <p:spPr>
              <a:xfrm flipH="1" flipV="1">
                <a:off x="1290706" y="3090396"/>
                <a:ext cx="209756" cy="3770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9" name="Straight Arrow Connector 28">
                <a:extLst>
                  <a:ext uri="{FF2B5EF4-FFF2-40B4-BE49-F238E27FC236}">
                    <a16:creationId xmlns:a16="http://schemas.microsoft.com/office/drawing/2014/main" id="{3E531A9E-FC12-4AF0-9DB2-0602E4277FEF}"/>
                  </a:ext>
                </a:extLst>
              </p:cNvPr>
              <p:cNvCxnSpPr>
                <a:cxnSpLocks/>
              </p:cNvCxnSpPr>
              <p:nvPr/>
            </p:nvCxnSpPr>
            <p:spPr>
              <a:xfrm rot="16200000" flipV="1">
                <a:off x="1842376" y="2522914"/>
                <a:ext cx="51203" cy="27564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nvGrpSpPr>
              <p:cNvPr id="30" name="Group 29">
                <a:extLst>
                  <a:ext uri="{FF2B5EF4-FFF2-40B4-BE49-F238E27FC236}">
                    <a16:creationId xmlns:a16="http://schemas.microsoft.com/office/drawing/2014/main" id="{D83AE912-470C-4F7E-884D-9CC33297A286}"/>
                  </a:ext>
                </a:extLst>
              </p:cNvPr>
              <p:cNvGrpSpPr/>
              <p:nvPr/>
            </p:nvGrpSpPr>
            <p:grpSpPr>
              <a:xfrm>
                <a:off x="941615" y="1876555"/>
                <a:ext cx="2042775" cy="1903026"/>
                <a:chOff x="941615" y="1876555"/>
                <a:chExt cx="2042775" cy="1903026"/>
              </a:xfrm>
            </p:grpSpPr>
            <p:grpSp>
              <p:nvGrpSpPr>
                <p:cNvPr id="31" name="Group 30">
                  <a:extLst>
                    <a:ext uri="{FF2B5EF4-FFF2-40B4-BE49-F238E27FC236}">
                      <a16:creationId xmlns:a16="http://schemas.microsoft.com/office/drawing/2014/main" id="{5011580B-D992-4DD0-9CDE-ACD1D217BD7D}"/>
                    </a:ext>
                  </a:extLst>
                </p:cNvPr>
                <p:cNvGrpSpPr/>
                <p:nvPr/>
              </p:nvGrpSpPr>
              <p:grpSpPr>
                <a:xfrm>
                  <a:off x="941615" y="1876555"/>
                  <a:ext cx="2042775" cy="1903026"/>
                  <a:chOff x="941615" y="1876555"/>
                  <a:chExt cx="2042775" cy="1903026"/>
                </a:xfrm>
              </p:grpSpPr>
              <p:grpSp>
                <p:nvGrpSpPr>
                  <p:cNvPr id="34" name="Group 33">
                    <a:extLst>
                      <a:ext uri="{FF2B5EF4-FFF2-40B4-BE49-F238E27FC236}">
                        <a16:creationId xmlns:a16="http://schemas.microsoft.com/office/drawing/2014/main" id="{DB0368A7-45CD-4CB5-A724-218DB8086203}"/>
                      </a:ext>
                    </a:extLst>
                  </p:cNvPr>
                  <p:cNvGrpSpPr/>
                  <p:nvPr/>
                </p:nvGrpSpPr>
                <p:grpSpPr>
                  <a:xfrm>
                    <a:off x="941615" y="1876555"/>
                    <a:ext cx="2042775" cy="1903026"/>
                    <a:chOff x="3789672" y="2345051"/>
                    <a:chExt cx="2042775" cy="1903026"/>
                  </a:xfrm>
                </p:grpSpPr>
                <p:sp>
                  <p:nvSpPr>
                    <p:cNvPr id="37" name="Oval 36">
                      <a:extLst>
                        <a:ext uri="{FF2B5EF4-FFF2-40B4-BE49-F238E27FC236}">
                          <a16:creationId xmlns:a16="http://schemas.microsoft.com/office/drawing/2014/main" id="{325F2E49-519C-4262-86E9-6254427880CD}"/>
                        </a:ext>
                      </a:extLst>
                    </p:cNvPr>
                    <p:cNvSpPr/>
                    <p:nvPr/>
                  </p:nvSpPr>
                  <p:spPr>
                    <a:xfrm rot="21118994">
                      <a:off x="3966344" y="3161003"/>
                      <a:ext cx="1105508" cy="5882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b="1">
                        <a:ln w="22225">
                          <a:solidFill>
                            <a:schemeClr val="accent2"/>
                          </a:solidFill>
                          <a:prstDash val="solid"/>
                        </a:ln>
                        <a:solidFill>
                          <a:schemeClr val="accent2">
                            <a:lumMod val="40000"/>
                            <a:lumOff val="60000"/>
                          </a:schemeClr>
                        </a:solidFill>
                      </a:endParaRPr>
                    </a:p>
                  </p:txBody>
                </p:sp>
                <p:grpSp>
                  <p:nvGrpSpPr>
                    <p:cNvPr id="38" name="Group 37">
                      <a:extLst>
                        <a:ext uri="{FF2B5EF4-FFF2-40B4-BE49-F238E27FC236}">
                          <a16:creationId xmlns:a16="http://schemas.microsoft.com/office/drawing/2014/main" id="{BCABC538-A4BE-443C-9BCE-71232CFE942E}"/>
                        </a:ext>
                      </a:extLst>
                    </p:cNvPr>
                    <p:cNvGrpSpPr/>
                    <p:nvPr/>
                  </p:nvGrpSpPr>
                  <p:grpSpPr>
                    <a:xfrm>
                      <a:off x="3789672" y="2345051"/>
                      <a:ext cx="2042775" cy="1903026"/>
                      <a:chOff x="3789672" y="2345051"/>
                      <a:chExt cx="2042775" cy="1903026"/>
                    </a:xfrm>
                  </p:grpSpPr>
                  <p:cxnSp>
                    <p:nvCxnSpPr>
                      <p:cNvPr id="39" name="Straight Arrow Connector 38">
                        <a:extLst>
                          <a:ext uri="{FF2B5EF4-FFF2-40B4-BE49-F238E27FC236}">
                            <a16:creationId xmlns:a16="http://schemas.microsoft.com/office/drawing/2014/main" id="{3383CC9A-BFCC-450C-91F5-4762C744AC54}"/>
                          </a:ext>
                        </a:extLst>
                      </p:cNvPr>
                      <p:cNvCxnSpPr>
                        <a:cxnSpLocks/>
                      </p:cNvCxnSpPr>
                      <p:nvPr/>
                    </p:nvCxnSpPr>
                    <p:spPr>
                      <a:xfrm flipH="1" flipV="1">
                        <a:off x="4527840" y="2686678"/>
                        <a:ext cx="27475" cy="1561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513F07-9450-4C3D-812A-EA4605A639E2}"/>
                          </a:ext>
                        </a:extLst>
                      </p:cNvPr>
                      <p:cNvCxnSpPr>
                        <a:cxnSpLocks/>
                      </p:cNvCxnSpPr>
                      <p:nvPr/>
                    </p:nvCxnSpPr>
                    <p:spPr>
                      <a:xfrm flipV="1">
                        <a:off x="3880058" y="2930953"/>
                        <a:ext cx="1257676" cy="1088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1069B0F-BACF-4904-85D7-33D28A37B1D0}"/>
                          </a:ext>
                        </a:extLst>
                      </p:cNvPr>
                      <p:cNvCxnSpPr>
                        <a:cxnSpLocks/>
                      </p:cNvCxnSpPr>
                      <p:nvPr/>
                    </p:nvCxnSpPr>
                    <p:spPr>
                      <a:xfrm>
                        <a:off x="3789672" y="3396913"/>
                        <a:ext cx="1562400" cy="104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62CBEC9-E770-4696-BB76-12EE87D2A149}"/>
                          </a:ext>
                        </a:extLst>
                      </p:cNvPr>
                      <p:cNvCxnSpPr>
                        <a:cxnSpLocks/>
                      </p:cNvCxnSpPr>
                      <p:nvPr/>
                    </p:nvCxnSpPr>
                    <p:spPr>
                      <a:xfrm flipV="1">
                        <a:off x="5049889" y="3209518"/>
                        <a:ext cx="51203" cy="27564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43" name="TextBox 42">
                        <a:extLst>
                          <a:ext uri="{FF2B5EF4-FFF2-40B4-BE49-F238E27FC236}">
                            <a16:creationId xmlns:a16="http://schemas.microsoft.com/office/drawing/2014/main" id="{23E4AF77-DCAF-4C2D-946B-68DEDF96853F}"/>
                          </a:ext>
                        </a:extLst>
                      </p:cNvPr>
                      <p:cNvSpPr txBox="1"/>
                      <p:nvPr/>
                    </p:nvSpPr>
                    <p:spPr>
                      <a:xfrm>
                        <a:off x="5390487" y="3340384"/>
                        <a:ext cx="441960" cy="243416"/>
                      </a:xfrm>
                      <a:prstGeom prst="rect">
                        <a:avLst/>
                      </a:prstGeom>
                      <a:noFill/>
                    </p:spPr>
                    <p:txBody>
                      <a:bodyPr wrap="square" rtlCol="0">
                        <a:spAutoFit/>
                      </a:bodyPr>
                      <a:lstStyle/>
                      <a:p>
                        <a:r>
                          <a:rPr lang="en-IN" sz="1400" err="1"/>
                          <a:t>k</a:t>
                        </a:r>
                        <a:r>
                          <a:rPr lang="en-IN" sz="1400" baseline="-25000" err="1"/>
                          <a:t>x</a:t>
                        </a:r>
                        <a:endParaRPr lang="en-IN" sz="1400" baseline="-25000"/>
                      </a:p>
                    </p:txBody>
                  </p:sp>
                  <p:sp>
                    <p:nvSpPr>
                      <p:cNvPr id="44" name="TextBox 43">
                        <a:extLst>
                          <a:ext uri="{FF2B5EF4-FFF2-40B4-BE49-F238E27FC236}">
                            <a16:creationId xmlns:a16="http://schemas.microsoft.com/office/drawing/2014/main" id="{06A908BA-8AFB-4E7B-93A8-C2F5FAD6C0D4}"/>
                          </a:ext>
                        </a:extLst>
                      </p:cNvPr>
                      <p:cNvSpPr txBox="1"/>
                      <p:nvPr/>
                    </p:nvSpPr>
                    <p:spPr>
                      <a:xfrm>
                        <a:off x="5137734" y="2623176"/>
                        <a:ext cx="441960" cy="243416"/>
                      </a:xfrm>
                      <a:prstGeom prst="rect">
                        <a:avLst/>
                      </a:prstGeom>
                      <a:noFill/>
                    </p:spPr>
                    <p:txBody>
                      <a:bodyPr wrap="square" rtlCol="0">
                        <a:spAutoFit/>
                      </a:bodyPr>
                      <a:lstStyle/>
                      <a:p>
                        <a:r>
                          <a:rPr lang="en-IN" sz="1400" err="1"/>
                          <a:t>k</a:t>
                        </a:r>
                        <a:r>
                          <a:rPr lang="en-IN" sz="1400" baseline="-25000" err="1"/>
                          <a:t>y</a:t>
                        </a:r>
                        <a:endParaRPr lang="en-IN" sz="1400" baseline="-25000"/>
                      </a:p>
                    </p:txBody>
                  </p:sp>
                  <p:sp>
                    <p:nvSpPr>
                      <p:cNvPr id="45" name="TextBox 44">
                        <a:extLst>
                          <a:ext uri="{FF2B5EF4-FFF2-40B4-BE49-F238E27FC236}">
                            <a16:creationId xmlns:a16="http://schemas.microsoft.com/office/drawing/2014/main" id="{9997F665-5948-4BCD-8486-306BF3B12305}"/>
                          </a:ext>
                        </a:extLst>
                      </p:cNvPr>
                      <p:cNvSpPr txBox="1"/>
                      <p:nvPr/>
                    </p:nvSpPr>
                    <p:spPr>
                      <a:xfrm>
                        <a:off x="4383272" y="2345051"/>
                        <a:ext cx="380068" cy="243416"/>
                      </a:xfrm>
                      <a:prstGeom prst="rect">
                        <a:avLst/>
                      </a:prstGeom>
                      <a:noFill/>
                    </p:spPr>
                    <p:txBody>
                      <a:bodyPr wrap="square" rtlCol="0">
                        <a:spAutoFit/>
                      </a:bodyPr>
                      <a:lstStyle/>
                      <a:p>
                        <a:r>
                          <a:rPr lang="en-IN" sz="1400" err="1"/>
                          <a:t>k</a:t>
                        </a:r>
                        <a:r>
                          <a:rPr lang="en-IN" sz="1400" baseline="-25000" err="1"/>
                          <a:t>z</a:t>
                        </a:r>
                        <a:endParaRPr lang="en-IN" sz="1400" baseline="-25000"/>
                      </a:p>
                    </p:txBody>
                  </p:sp>
                </p:grpSp>
              </p:grpSp>
              <p:sp>
                <p:nvSpPr>
                  <p:cNvPr id="35" name="Oval 34">
                    <a:extLst>
                      <a:ext uri="{FF2B5EF4-FFF2-40B4-BE49-F238E27FC236}">
                        <a16:creationId xmlns:a16="http://schemas.microsoft.com/office/drawing/2014/main" id="{07850F67-ED1D-4435-91BC-9D4F4625A47F}"/>
                      </a:ext>
                    </a:extLst>
                  </p:cNvPr>
                  <p:cNvSpPr/>
                  <p:nvPr/>
                </p:nvSpPr>
                <p:spPr>
                  <a:xfrm rot="21264722">
                    <a:off x="1357775" y="2825895"/>
                    <a:ext cx="637007" cy="2970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6" name="Straight Arrow Connector 35">
                    <a:extLst>
                      <a:ext uri="{FF2B5EF4-FFF2-40B4-BE49-F238E27FC236}">
                        <a16:creationId xmlns:a16="http://schemas.microsoft.com/office/drawing/2014/main" id="{2A3C9F67-1BAD-4109-875B-5370CD491C0D}"/>
                      </a:ext>
                    </a:extLst>
                  </p:cNvPr>
                  <p:cNvCxnSpPr>
                    <a:cxnSpLocks/>
                  </p:cNvCxnSpPr>
                  <p:nvPr/>
                </p:nvCxnSpPr>
                <p:spPr>
                  <a:xfrm flipH="1">
                    <a:off x="1859106" y="3017621"/>
                    <a:ext cx="112354" cy="17161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cxnSp>
              <p:nvCxnSpPr>
                <p:cNvPr id="32" name="Straight Arrow Connector 31">
                  <a:extLst>
                    <a:ext uri="{FF2B5EF4-FFF2-40B4-BE49-F238E27FC236}">
                      <a16:creationId xmlns:a16="http://schemas.microsoft.com/office/drawing/2014/main" id="{D14C3CDA-CC3B-432B-8D40-B7D45266B62B}"/>
                    </a:ext>
                  </a:extLst>
                </p:cNvPr>
                <p:cNvCxnSpPr>
                  <a:cxnSpLocks/>
                </p:cNvCxnSpPr>
                <p:nvPr/>
              </p:nvCxnSpPr>
              <p:spPr>
                <a:xfrm rot="10800000" flipV="1">
                  <a:off x="1086787" y="2944746"/>
                  <a:ext cx="51203" cy="27564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3" name="Straight Arrow Connector 32">
                  <a:extLst>
                    <a:ext uri="{FF2B5EF4-FFF2-40B4-BE49-F238E27FC236}">
                      <a16:creationId xmlns:a16="http://schemas.microsoft.com/office/drawing/2014/main" id="{60A0B70C-8026-412B-8F6B-3D390E4C5E72}"/>
                    </a:ext>
                  </a:extLst>
                </p:cNvPr>
                <p:cNvCxnSpPr>
                  <a:cxnSpLocks/>
                </p:cNvCxnSpPr>
                <p:nvPr/>
              </p:nvCxnSpPr>
              <p:spPr>
                <a:xfrm rot="5400000" flipV="1">
                  <a:off x="1473348" y="3160121"/>
                  <a:ext cx="51203" cy="275643"/>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grpSp>
      </p:grpSp>
      <p:sp>
        <p:nvSpPr>
          <p:cNvPr id="5" name="Title 4">
            <a:extLst>
              <a:ext uri="{FF2B5EF4-FFF2-40B4-BE49-F238E27FC236}">
                <a16:creationId xmlns:a16="http://schemas.microsoft.com/office/drawing/2014/main" id="{519030AF-D0AD-8725-0896-70D75EA3157B}"/>
              </a:ext>
            </a:extLst>
          </p:cNvPr>
          <p:cNvSpPr>
            <a:spLocks noGrp="1"/>
          </p:cNvSpPr>
          <p:nvPr>
            <p:ph type="title"/>
          </p:nvPr>
        </p:nvSpPr>
        <p:spPr/>
        <p:txBody>
          <a:bodyPr/>
          <a:lstStyle/>
          <a:p>
            <a:r>
              <a:rPr lang="en-GB" err="1"/>
              <a:t>Noncentrosymmetric</a:t>
            </a:r>
            <a:r>
              <a:rPr lang="en-GB"/>
              <a:t> superconductors</a:t>
            </a:r>
          </a:p>
        </p:txBody>
      </p:sp>
    </p:spTree>
    <p:extLst>
      <p:ext uri="{BB962C8B-B14F-4D97-AF65-F5344CB8AC3E}">
        <p14:creationId xmlns:p14="http://schemas.microsoft.com/office/powerpoint/2010/main" val="202200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65093" y="943852"/>
            <a:ext cx="5686032" cy="2548591"/>
            <a:chOff x="1803200" y="870487"/>
            <a:chExt cx="5686032" cy="2548591"/>
          </a:xfrm>
        </p:grpSpPr>
        <p:grpSp>
          <p:nvGrpSpPr>
            <p:cNvPr id="4" name="Group 3"/>
            <p:cNvGrpSpPr/>
            <p:nvPr/>
          </p:nvGrpSpPr>
          <p:grpSpPr>
            <a:xfrm>
              <a:off x="1803200" y="870487"/>
              <a:ext cx="5686032" cy="2370551"/>
              <a:chOff x="884585" y="1393002"/>
              <a:chExt cx="5013245" cy="2085566"/>
            </a:xfrm>
          </p:grpSpPr>
          <p:cxnSp>
            <p:nvCxnSpPr>
              <p:cNvPr id="23" name="Straight Arrow Connector 22"/>
              <p:cNvCxnSpPr/>
              <p:nvPr/>
            </p:nvCxnSpPr>
            <p:spPr>
              <a:xfrm>
                <a:off x="2622710" y="2346142"/>
                <a:ext cx="816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85" y="1393002"/>
                <a:ext cx="1639214" cy="1639214"/>
              </a:xfrm>
              <a:prstGeom prst="rect">
                <a:avLst/>
              </a:prstGeom>
            </p:spPr>
          </p:pic>
          <p:grpSp>
            <p:nvGrpSpPr>
              <p:cNvPr id="40" name="Group 39"/>
              <p:cNvGrpSpPr/>
              <p:nvPr/>
            </p:nvGrpSpPr>
            <p:grpSpPr>
              <a:xfrm>
                <a:off x="3864330" y="1508120"/>
                <a:ext cx="1714503" cy="1676043"/>
                <a:chOff x="7328259" y="771684"/>
                <a:chExt cx="2799809" cy="2704011"/>
              </a:xfrm>
            </p:grpSpPr>
            <p:sp>
              <p:nvSpPr>
                <p:cNvPr id="6" name="Oval 5"/>
                <p:cNvSpPr/>
                <p:nvPr/>
              </p:nvSpPr>
              <p:spPr>
                <a:xfrm>
                  <a:off x="7328259" y="1673021"/>
                  <a:ext cx="927463" cy="9013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9200605" y="2574358"/>
                  <a:ext cx="927463" cy="9013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9200605" y="771684"/>
                  <a:ext cx="927463" cy="9013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Arrow Connector 9"/>
                <p:cNvCxnSpPr/>
                <p:nvPr/>
              </p:nvCxnSpPr>
              <p:spPr>
                <a:xfrm>
                  <a:off x="7680962" y="1867989"/>
                  <a:ext cx="0" cy="5486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884284" y="1832656"/>
                  <a:ext cx="3785" cy="5298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544595" y="948032"/>
                  <a:ext cx="0" cy="5486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775371" y="948032"/>
                  <a:ext cx="0" cy="5486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44595" y="2725268"/>
                  <a:ext cx="3785" cy="5298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775371" y="2719347"/>
                  <a:ext cx="3785" cy="5298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Left Bracket 35"/>
                <p:cNvSpPr/>
                <p:nvPr/>
              </p:nvSpPr>
              <p:spPr>
                <a:xfrm>
                  <a:off x="8733525" y="1240971"/>
                  <a:ext cx="341979" cy="1802675"/>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7" name="TextBox 36"/>
                    <p:cNvSpPr txBox="1"/>
                    <p:nvPr/>
                  </p:nvSpPr>
                  <p:spPr>
                    <a:xfrm>
                      <a:off x="8376001" y="1985191"/>
                      <a:ext cx="256186" cy="2948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m:t>
                            </m:r>
                          </m:oMath>
                        </m:oMathPara>
                      </a14:m>
                      <a:endParaRPr lang="en-US" sz="1350"/>
                    </a:p>
                  </p:txBody>
                </p:sp>
              </mc:Choice>
              <mc:Fallback xmlns="">
                <p:sp>
                  <p:nvSpPr>
                    <p:cNvPr id="37" name="TextBox 36"/>
                    <p:cNvSpPr txBox="1">
                      <a:spLocks noRot="1" noChangeAspect="1" noMove="1" noResize="1" noEditPoints="1" noAdjustHandles="1" noChangeArrowheads="1" noChangeShapeType="1" noTextEdit="1"/>
                    </p:cNvSpPr>
                    <p:nvPr/>
                  </p:nvSpPr>
                  <p:spPr>
                    <a:xfrm>
                      <a:off x="8376001" y="1985191"/>
                      <a:ext cx="256186" cy="294874"/>
                    </a:xfrm>
                    <a:prstGeom prst="rect">
                      <a:avLst/>
                    </a:prstGeom>
                    <a:blipFill>
                      <a:blip r:embed="rId4"/>
                      <a:stretch>
                        <a:fillRect l="-17241" r="-20690" b="-8824"/>
                      </a:stretch>
                    </a:blipFill>
                  </p:spPr>
                  <p:txBody>
                    <a:bodyPr/>
                    <a:lstStyle/>
                    <a:p>
                      <a:r>
                        <a:rPr lang="en-US">
                          <a:noFill/>
                        </a:rPr>
                        <a:t> </a:t>
                      </a:r>
                    </a:p>
                  </p:txBody>
                </p:sp>
              </mc:Fallback>
            </mc:AlternateContent>
          </p:grpSp>
          <p:sp>
            <p:nvSpPr>
              <p:cNvPr id="3" name="TextBox 2"/>
              <p:cNvSpPr txBox="1"/>
              <p:nvPr/>
            </p:nvSpPr>
            <p:spPr>
              <a:xfrm>
                <a:off x="3654915" y="3234869"/>
                <a:ext cx="1069951" cy="243699"/>
              </a:xfrm>
              <a:prstGeom prst="rect">
                <a:avLst/>
              </a:prstGeom>
              <a:noFill/>
            </p:spPr>
            <p:txBody>
              <a:bodyPr wrap="square" rtlCol="0">
                <a:spAutoFit/>
              </a:bodyPr>
              <a:lstStyle/>
              <a:p>
                <a:r>
                  <a:rPr lang="en-US" sz="1200">
                    <a:solidFill>
                      <a:srgbClr val="FF0000"/>
                    </a:solidFill>
                  </a:rPr>
                  <a:t>Singlet pair</a:t>
                </a:r>
              </a:p>
            </p:txBody>
          </p:sp>
          <p:sp>
            <p:nvSpPr>
              <p:cNvPr id="21" name="TextBox 20"/>
              <p:cNvSpPr txBox="1"/>
              <p:nvPr/>
            </p:nvSpPr>
            <p:spPr>
              <a:xfrm>
                <a:off x="4827879" y="3218631"/>
                <a:ext cx="1069951" cy="243698"/>
              </a:xfrm>
              <a:prstGeom prst="rect">
                <a:avLst/>
              </a:prstGeom>
              <a:noFill/>
            </p:spPr>
            <p:txBody>
              <a:bodyPr wrap="square" rtlCol="0">
                <a:spAutoFit/>
              </a:bodyPr>
              <a:lstStyle/>
              <a:p>
                <a:r>
                  <a:rPr lang="en-US" sz="1200">
                    <a:solidFill>
                      <a:srgbClr val="FF0000"/>
                    </a:solidFill>
                  </a:rPr>
                  <a:t>Triplet pair</a:t>
                </a:r>
              </a:p>
            </p:txBody>
          </p:sp>
        </p:grpSp>
        <p:sp>
          <p:nvSpPr>
            <p:cNvPr id="24" name="TextBox 23"/>
            <p:cNvSpPr txBox="1"/>
            <p:nvPr/>
          </p:nvSpPr>
          <p:spPr>
            <a:xfrm>
              <a:off x="1803200" y="2957413"/>
              <a:ext cx="2102594" cy="461665"/>
            </a:xfrm>
            <a:prstGeom prst="rect">
              <a:avLst/>
            </a:prstGeom>
            <a:noFill/>
          </p:spPr>
          <p:txBody>
            <a:bodyPr wrap="square" rtlCol="0">
              <a:spAutoFit/>
            </a:bodyPr>
            <a:lstStyle/>
            <a:p>
              <a:r>
                <a:rPr lang="en-US" sz="1200">
                  <a:solidFill>
                    <a:srgbClr val="FF0000"/>
                  </a:solidFill>
                </a:rPr>
                <a:t>Non-degenerate Fermi surface</a:t>
              </a:r>
            </a:p>
          </p:txBody>
        </p:sp>
      </p:grpSp>
      <p:sp>
        <p:nvSpPr>
          <p:cNvPr id="9" name="TextBox 8"/>
          <p:cNvSpPr txBox="1"/>
          <p:nvPr/>
        </p:nvSpPr>
        <p:spPr>
          <a:xfrm>
            <a:off x="6214526" y="4102026"/>
            <a:ext cx="1683104" cy="461665"/>
          </a:xfrm>
          <a:prstGeom prst="rect">
            <a:avLst/>
          </a:prstGeom>
          <a:noFill/>
          <a:ln>
            <a:solidFill>
              <a:srgbClr val="0070C0"/>
            </a:solidFill>
          </a:ln>
        </p:spPr>
        <p:txBody>
          <a:bodyPr wrap="square" rtlCol="0">
            <a:spAutoFit/>
          </a:bodyPr>
          <a:lstStyle/>
          <a:p>
            <a:pPr algn="ctr"/>
            <a:r>
              <a:rPr lang="en-US" sz="1200">
                <a:solidFill>
                  <a:srgbClr val="C00000"/>
                </a:solidFill>
              </a:rPr>
              <a:t>Conventional s-wave</a:t>
            </a:r>
          </a:p>
          <a:p>
            <a:pPr algn="ctr"/>
            <a:r>
              <a:rPr lang="en-US" sz="1200">
                <a:solidFill>
                  <a:srgbClr val="C00000"/>
                </a:solidFill>
              </a:rPr>
              <a:t>Li</a:t>
            </a:r>
            <a:r>
              <a:rPr lang="en-US" sz="1200" baseline="-25000">
                <a:solidFill>
                  <a:srgbClr val="C00000"/>
                </a:solidFill>
              </a:rPr>
              <a:t>2</a:t>
            </a:r>
            <a:r>
              <a:rPr lang="en-US" sz="1200">
                <a:solidFill>
                  <a:srgbClr val="C00000"/>
                </a:solidFill>
              </a:rPr>
              <a:t>Pd</a:t>
            </a:r>
            <a:r>
              <a:rPr lang="en-US" sz="1200" baseline="-25000">
                <a:solidFill>
                  <a:srgbClr val="C00000"/>
                </a:solidFill>
              </a:rPr>
              <a:t>3</a:t>
            </a:r>
            <a:r>
              <a:rPr lang="en-US" sz="1200">
                <a:solidFill>
                  <a:srgbClr val="C00000"/>
                </a:solidFill>
              </a:rPr>
              <a:t>B</a:t>
            </a:r>
          </a:p>
        </p:txBody>
      </p:sp>
      <p:sp>
        <p:nvSpPr>
          <p:cNvPr id="26" name="TextBox 25"/>
          <p:cNvSpPr txBox="1"/>
          <p:nvPr/>
        </p:nvSpPr>
        <p:spPr>
          <a:xfrm>
            <a:off x="9036156" y="4102026"/>
            <a:ext cx="1608997" cy="461665"/>
          </a:xfrm>
          <a:prstGeom prst="rect">
            <a:avLst/>
          </a:prstGeom>
          <a:noFill/>
          <a:ln>
            <a:solidFill>
              <a:srgbClr val="0070C0"/>
            </a:solidFill>
          </a:ln>
        </p:spPr>
        <p:txBody>
          <a:bodyPr wrap="square" rtlCol="0">
            <a:spAutoFit/>
          </a:bodyPr>
          <a:lstStyle/>
          <a:p>
            <a:pPr algn="ctr"/>
            <a:r>
              <a:rPr lang="en-US" sz="1200">
                <a:solidFill>
                  <a:srgbClr val="C00000"/>
                </a:solidFill>
              </a:rPr>
              <a:t>Triplet, and nodes</a:t>
            </a:r>
          </a:p>
          <a:p>
            <a:pPr algn="ctr"/>
            <a:r>
              <a:rPr lang="en-US" sz="1200">
                <a:solidFill>
                  <a:srgbClr val="C00000"/>
                </a:solidFill>
              </a:rPr>
              <a:t>Li</a:t>
            </a:r>
            <a:r>
              <a:rPr lang="en-US" sz="1200" baseline="-25000">
                <a:solidFill>
                  <a:srgbClr val="C00000"/>
                </a:solidFill>
              </a:rPr>
              <a:t>2</a:t>
            </a:r>
            <a:r>
              <a:rPr lang="en-US" sz="1200">
                <a:solidFill>
                  <a:srgbClr val="C00000"/>
                </a:solidFill>
              </a:rPr>
              <a:t>Pt</a:t>
            </a:r>
            <a:r>
              <a:rPr lang="en-US" sz="1200" baseline="-25000">
                <a:solidFill>
                  <a:srgbClr val="C00000"/>
                </a:solidFill>
              </a:rPr>
              <a:t>3</a:t>
            </a:r>
            <a:r>
              <a:rPr lang="en-US" sz="1200">
                <a:solidFill>
                  <a:srgbClr val="C00000"/>
                </a:solidFill>
              </a:rPr>
              <a:t>B</a:t>
            </a:r>
          </a:p>
        </p:txBody>
      </p:sp>
      <p:sp>
        <p:nvSpPr>
          <p:cNvPr id="12" name="Right Arrow 11"/>
          <p:cNvSpPr/>
          <p:nvPr/>
        </p:nvSpPr>
        <p:spPr>
          <a:xfrm flipV="1">
            <a:off x="8027611" y="4269686"/>
            <a:ext cx="929485" cy="141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27610" y="4075900"/>
            <a:ext cx="816714" cy="276999"/>
          </a:xfrm>
          <a:prstGeom prst="rect">
            <a:avLst/>
          </a:prstGeom>
          <a:noFill/>
        </p:spPr>
        <p:txBody>
          <a:bodyPr wrap="square" rtlCol="0">
            <a:spAutoFit/>
          </a:bodyPr>
          <a:lstStyle/>
          <a:p>
            <a:pPr algn="ctr"/>
            <a:r>
              <a:rPr lang="en-US" sz="1200"/>
              <a:t>ASOC</a:t>
            </a:r>
          </a:p>
        </p:txBody>
      </p:sp>
      <p:sp>
        <p:nvSpPr>
          <p:cNvPr id="14" name="TextBox 13"/>
          <p:cNvSpPr txBox="1"/>
          <p:nvPr/>
        </p:nvSpPr>
        <p:spPr>
          <a:xfrm>
            <a:off x="7132963" y="428527"/>
            <a:ext cx="3422721" cy="369332"/>
          </a:xfrm>
          <a:prstGeom prst="rect">
            <a:avLst/>
          </a:prstGeom>
          <a:noFill/>
        </p:spPr>
        <p:txBody>
          <a:bodyPr wrap="square" rtlCol="0">
            <a:spAutoFit/>
          </a:bodyPr>
          <a:lstStyle/>
          <a:p>
            <a:r>
              <a:rPr lang="en-US">
                <a:solidFill>
                  <a:srgbClr val="0070C0"/>
                </a:solidFill>
              </a:rPr>
              <a:t>Admixed singlet-triplet pairing</a:t>
            </a:r>
          </a:p>
        </p:txBody>
      </p:sp>
      <p:sp>
        <p:nvSpPr>
          <p:cNvPr id="25" name="Text Placeholder 24">
            <a:extLst>
              <a:ext uri="{FF2B5EF4-FFF2-40B4-BE49-F238E27FC236}">
                <a16:creationId xmlns:a16="http://schemas.microsoft.com/office/drawing/2014/main" id="{BCB7D1F7-2DBB-2311-46F8-5E32AA1ECE13}"/>
              </a:ext>
            </a:extLst>
          </p:cNvPr>
          <p:cNvSpPr>
            <a:spLocks noGrp="1"/>
          </p:cNvSpPr>
          <p:nvPr>
            <p:ph type="body" sz="half" idx="2"/>
          </p:nvPr>
        </p:nvSpPr>
        <p:spPr>
          <a:xfrm>
            <a:off x="257113" y="997574"/>
            <a:ext cx="5621091" cy="4729457"/>
          </a:xfrm>
        </p:spPr>
        <p:txBody>
          <a:bodyPr>
            <a:noAutofit/>
          </a:bodyPr>
          <a:lstStyle/>
          <a:p>
            <a:pPr>
              <a:lnSpc>
                <a:spcPct val="120000"/>
              </a:lnSpc>
              <a:spcBef>
                <a:spcPts val="0"/>
              </a:spcBef>
            </a:pPr>
            <a:r>
              <a:rPr lang="en-US" sz="1900">
                <a:latin typeface="+mn-lt"/>
                <a:cs typeface="Times New Roman" panose="02020603050405020304" pitchFamily="18" charset="0"/>
              </a:rPr>
              <a:t>In the presence of ASOC, the electrons constituting the Cooper pair can be formed from different Fermi surfaces</a:t>
            </a:r>
          </a:p>
          <a:p>
            <a:pPr marL="214313" indent="-214313">
              <a:lnSpc>
                <a:spcPct val="120000"/>
              </a:lnSpc>
              <a:spcBef>
                <a:spcPts val="0"/>
              </a:spcBef>
              <a:buFont typeface="Arial" panose="020B0604020202020204" pitchFamily="34" charset="0"/>
              <a:buChar char="•"/>
            </a:pPr>
            <a:endParaRPr lang="en-US" sz="1900">
              <a:latin typeface="+mn-lt"/>
              <a:cs typeface="Times New Roman" panose="02020603050405020304" pitchFamily="18" charset="0"/>
            </a:endParaRPr>
          </a:p>
          <a:p>
            <a:pPr>
              <a:lnSpc>
                <a:spcPct val="120000"/>
              </a:lnSpc>
              <a:spcBef>
                <a:spcPts val="0"/>
              </a:spcBef>
            </a:pPr>
            <a:r>
              <a:rPr lang="en-US" sz="1900">
                <a:latin typeface="+mn-lt"/>
                <a:cs typeface="Times New Roman" panose="02020603050405020304" pitchFamily="18" charset="0"/>
              </a:rPr>
              <a:t>An admixed singlet-triplet pairing is possible with mixing ratio determined by strength of ASOC</a:t>
            </a:r>
          </a:p>
          <a:p>
            <a:pPr marL="214313" indent="-214313">
              <a:lnSpc>
                <a:spcPct val="120000"/>
              </a:lnSpc>
              <a:spcBef>
                <a:spcPts val="0"/>
              </a:spcBef>
              <a:buFont typeface="Arial" panose="020B0604020202020204" pitchFamily="34" charset="0"/>
              <a:buChar char="•"/>
            </a:pPr>
            <a:endParaRPr lang="en-US" sz="1900">
              <a:latin typeface="+mn-lt"/>
              <a:cs typeface="Times New Roman" panose="02020603050405020304" pitchFamily="18" charset="0"/>
            </a:endParaRPr>
          </a:p>
          <a:p>
            <a:pPr>
              <a:lnSpc>
                <a:spcPct val="120000"/>
              </a:lnSpc>
              <a:spcBef>
                <a:spcPts val="0"/>
              </a:spcBef>
            </a:pPr>
            <a:r>
              <a:rPr lang="en-US" sz="1900">
                <a:latin typeface="+mn-lt"/>
                <a:cs typeface="Times New Roman" panose="02020603050405020304" pitchFamily="18" charset="0"/>
              </a:rPr>
              <a:t>Nodes in the superconducting gap</a:t>
            </a:r>
          </a:p>
          <a:p>
            <a:pPr marL="214313" indent="-214313">
              <a:lnSpc>
                <a:spcPct val="120000"/>
              </a:lnSpc>
              <a:spcBef>
                <a:spcPts val="0"/>
              </a:spcBef>
              <a:buFont typeface="Arial" panose="020B0604020202020204" pitchFamily="34" charset="0"/>
              <a:buChar char="•"/>
            </a:pPr>
            <a:endParaRPr lang="en-US" sz="1900">
              <a:latin typeface="+mn-lt"/>
              <a:cs typeface="Times New Roman" panose="02020603050405020304" pitchFamily="18" charset="0"/>
            </a:endParaRPr>
          </a:p>
          <a:p>
            <a:pPr>
              <a:lnSpc>
                <a:spcPct val="120000"/>
              </a:lnSpc>
              <a:spcBef>
                <a:spcPts val="0"/>
              </a:spcBef>
            </a:pPr>
            <a:r>
              <a:rPr lang="en-US" sz="1900">
                <a:latin typeface="+mn-lt"/>
                <a:cs typeface="Times New Roman" panose="02020603050405020304" pitchFamily="18" charset="0"/>
              </a:rPr>
              <a:t>Upper critical field exceeding Pauli limit</a:t>
            </a:r>
          </a:p>
          <a:p>
            <a:pPr marL="214313" indent="-214313">
              <a:lnSpc>
                <a:spcPct val="120000"/>
              </a:lnSpc>
              <a:spcBef>
                <a:spcPts val="0"/>
              </a:spcBef>
              <a:buFont typeface="Arial" panose="020B0604020202020204" pitchFamily="34" charset="0"/>
              <a:buChar char="•"/>
            </a:pPr>
            <a:endParaRPr lang="en-US" sz="1900">
              <a:latin typeface="+mn-lt"/>
              <a:cs typeface="Times New Roman" panose="02020603050405020304" pitchFamily="18" charset="0"/>
            </a:endParaRPr>
          </a:p>
          <a:p>
            <a:pPr>
              <a:lnSpc>
                <a:spcPct val="120000"/>
              </a:lnSpc>
              <a:spcBef>
                <a:spcPts val="0"/>
              </a:spcBef>
            </a:pPr>
            <a:r>
              <a:rPr lang="en-US" sz="1900">
                <a:latin typeface="+mn-lt"/>
                <a:cs typeface="Times New Roman" panose="02020603050405020304" pitchFamily="18" charset="0"/>
              </a:rPr>
              <a:t>Broken time reversal symmetry but only a few!</a:t>
            </a:r>
          </a:p>
          <a:p>
            <a:pPr>
              <a:lnSpc>
                <a:spcPct val="120000"/>
              </a:lnSpc>
              <a:spcBef>
                <a:spcPts val="0"/>
              </a:spcBef>
            </a:pPr>
            <a:endParaRPr lang="en-GB" sz="1900">
              <a:latin typeface="+mn-lt"/>
              <a:cs typeface="Times New Roman" panose="02020603050405020304" pitchFamily="18" charset="0"/>
            </a:endParaRPr>
          </a:p>
        </p:txBody>
      </p:sp>
      <p:sp>
        <p:nvSpPr>
          <p:cNvPr id="15" name="Title 14">
            <a:extLst>
              <a:ext uri="{FF2B5EF4-FFF2-40B4-BE49-F238E27FC236}">
                <a16:creationId xmlns:a16="http://schemas.microsoft.com/office/drawing/2014/main" id="{2F50E06C-DD8D-2995-E61A-002A1FA26520}"/>
              </a:ext>
            </a:extLst>
          </p:cNvPr>
          <p:cNvSpPr>
            <a:spLocks noGrp="1"/>
          </p:cNvSpPr>
          <p:nvPr>
            <p:ph type="title"/>
          </p:nvPr>
        </p:nvSpPr>
        <p:spPr/>
        <p:txBody>
          <a:bodyPr/>
          <a:lstStyle/>
          <a:p>
            <a:r>
              <a:rPr lang="en-GB" err="1"/>
              <a:t>Noncentrosymmetric</a:t>
            </a:r>
            <a:r>
              <a:rPr lang="en-GB"/>
              <a:t> superconductors</a:t>
            </a:r>
            <a:br>
              <a:rPr lang="en-GB"/>
            </a:br>
            <a:endParaRPr lang="en-GB"/>
          </a:p>
        </p:txBody>
      </p:sp>
      <p:sp>
        <p:nvSpPr>
          <p:cNvPr id="28" name="TextBox 27">
            <a:extLst>
              <a:ext uri="{FF2B5EF4-FFF2-40B4-BE49-F238E27FC236}">
                <a16:creationId xmlns:a16="http://schemas.microsoft.com/office/drawing/2014/main" id="{809F7B06-1B83-7C1B-F414-03A67AC261D3}"/>
              </a:ext>
            </a:extLst>
          </p:cNvPr>
          <p:cNvSpPr txBox="1"/>
          <p:nvPr/>
        </p:nvSpPr>
        <p:spPr>
          <a:xfrm>
            <a:off x="2054869" y="5500219"/>
            <a:ext cx="9323386" cy="969496"/>
          </a:xfrm>
          <a:prstGeom prst="rect">
            <a:avLst/>
          </a:prstGeom>
          <a:noFill/>
        </p:spPr>
        <p:txBody>
          <a:bodyPr wrap="none" rtlCol="0">
            <a:spAutoFit/>
          </a:bodyPr>
          <a:lstStyle/>
          <a:p>
            <a:r>
              <a:rPr lang="en-GB" sz="1900">
                <a:solidFill>
                  <a:srgbClr val="1E5DF8"/>
                </a:solidFill>
                <a:cs typeface="Times New Roman" panose="02020603050405020304" pitchFamily="18" charset="0"/>
              </a:rPr>
              <a:t>Presence of strong SOC alone is not the reason behind this phenomenon</a:t>
            </a:r>
          </a:p>
          <a:p>
            <a:endParaRPr lang="en-GB" sz="1900">
              <a:solidFill>
                <a:srgbClr val="1E5DF8"/>
              </a:solidFill>
              <a:cs typeface="Times New Roman" panose="02020603050405020304" pitchFamily="18" charset="0"/>
            </a:endParaRPr>
          </a:p>
          <a:p>
            <a:r>
              <a:rPr lang="en-GB" sz="1900">
                <a:solidFill>
                  <a:srgbClr val="1E5DF8"/>
                </a:solidFill>
                <a:cs typeface="Times New Roman" panose="02020603050405020304" pitchFamily="18" charset="0"/>
              </a:rPr>
              <a:t>As some of these materials display properties of fully gapped conventional BCS-type</a:t>
            </a:r>
          </a:p>
        </p:txBody>
      </p:sp>
      <p:sp>
        <p:nvSpPr>
          <p:cNvPr id="16" name="TextBox 15">
            <a:extLst>
              <a:ext uri="{FF2B5EF4-FFF2-40B4-BE49-F238E27FC236}">
                <a16:creationId xmlns:a16="http://schemas.microsoft.com/office/drawing/2014/main" id="{284FCA4F-FDCC-B6CA-606A-ACE1222396A4}"/>
              </a:ext>
            </a:extLst>
          </p:cNvPr>
          <p:cNvSpPr txBox="1"/>
          <p:nvPr/>
        </p:nvSpPr>
        <p:spPr>
          <a:xfrm>
            <a:off x="8242248" y="6486162"/>
            <a:ext cx="6094140" cy="307777"/>
          </a:xfrm>
          <a:prstGeom prst="rect">
            <a:avLst/>
          </a:prstGeom>
          <a:noFill/>
        </p:spPr>
        <p:txBody>
          <a:bodyPr wrap="square">
            <a:spAutoFit/>
          </a:bodyPr>
          <a:lstStyle/>
          <a:p>
            <a:r>
              <a:rPr lang="pl-PL" sz="1400" b="0" i="1">
                <a:solidFill>
                  <a:srgbClr val="1A1A1A"/>
                </a:solidFill>
                <a:effectLst/>
                <a:latin typeface="Helvetica" panose="020B0604020202020204" pitchFamily="34" charset="0"/>
              </a:rPr>
              <a:t>AIP Conf. Proc.</a:t>
            </a:r>
            <a:r>
              <a:rPr lang="pl-PL" sz="1400" b="0" i="0">
                <a:solidFill>
                  <a:srgbClr val="1A1A1A"/>
                </a:solidFill>
                <a:effectLst/>
                <a:latin typeface="Helvetica" panose="020B0604020202020204" pitchFamily="34" charset="0"/>
              </a:rPr>
              <a:t> 850, 633–634 (2006)</a:t>
            </a:r>
            <a:endParaRPr lang="en-GB" sz="1400"/>
          </a:p>
        </p:txBody>
      </p:sp>
    </p:spTree>
    <p:extLst>
      <p:ext uri="{BB962C8B-B14F-4D97-AF65-F5344CB8AC3E}">
        <p14:creationId xmlns:p14="http://schemas.microsoft.com/office/powerpoint/2010/main" val="18709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3235E1-9A65-F9A2-3FCB-1A9095940E45}"/>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4794AB64-FB24-1D8F-D652-D1247228EE9B}"/>
              </a:ext>
            </a:extLst>
          </p:cNvPr>
          <p:cNvSpPr>
            <a:spLocks noGrp="1"/>
          </p:cNvSpPr>
          <p:nvPr>
            <p:ph type="body" sz="half" idx="2"/>
          </p:nvPr>
        </p:nvSpPr>
        <p:spPr>
          <a:xfrm>
            <a:off x="266700" y="1110547"/>
            <a:ext cx="5588000" cy="5439676"/>
          </a:xfrm>
        </p:spPr>
        <p:txBody>
          <a:bodyPr>
            <a:normAutofit/>
          </a:bodyPr>
          <a:lstStyle/>
          <a:p>
            <a:r>
              <a:rPr lang="en-GB" sz="1900">
                <a:latin typeface="+mn-lt"/>
                <a:cs typeface="Times New Roman" panose="02020603050405020304" pitchFamily="18" charset="0"/>
              </a:rPr>
              <a:t>Weyl semimetals are a special class of topological quantum materials</a:t>
            </a:r>
          </a:p>
          <a:p>
            <a:r>
              <a:rPr lang="en-GB" sz="1900">
                <a:latin typeface="+mn-lt"/>
                <a:cs typeface="Times New Roman" panose="02020603050405020304" pitchFamily="18" charset="0"/>
              </a:rPr>
              <a:t>Non-centrosymmetric Weyl superconducting semimetals lead to non-trivial Berry curvature</a:t>
            </a:r>
          </a:p>
          <a:p>
            <a:r>
              <a:rPr lang="en-GB" sz="1900">
                <a:latin typeface="+mn-lt"/>
                <a:cs typeface="Times New Roman" panose="02020603050405020304" pitchFamily="18" charset="0"/>
              </a:rPr>
              <a:t>	Momentum-independent pairing</a:t>
            </a:r>
          </a:p>
          <a:p>
            <a:r>
              <a:rPr lang="en-GB" sz="1900">
                <a:latin typeface="+mn-lt"/>
                <a:cs typeface="Times New Roman" panose="02020603050405020304" pitchFamily="18" charset="0"/>
              </a:rPr>
              <a:t>	topological superconductivity</a:t>
            </a:r>
          </a:p>
          <a:p>
            <a:r>
              <a:rPr lang="en-GB" sz="1900">
                <a:latin typeface="+mn-lt"/>
                <a:cs typeface="Times New Roman" panose="02020603050405020304" pitchFamily="18" charset="0"/>
              </a:rPr>
              <a:t> Interplay of:</a:t>
            </a:r>
          </a:p>
          <a:p>
            <a:r>
              <a:rPr lang="en-GB" sz="1900">
                <a:latin typeface="+mn-lt"/>
                <a:cs typeface="Times New Roman" panose="02020603050405020304" pitchFamily="18" charset="0"/>
              </a:rPr>
              <a:t>	Crystal Symmetry</a:t>
            </a:r>
          </a:p>
          <a:p>
            <a:r>
              <a:rPr lang="en-GB" sz="1900">
                <a:latin typeface="+mn-lt"/>
                <a:cs typeface="Times New Roman" panose="02020603050405020304" pitchFamily="18" charset="0"/>
              </a:rPr>
              <a:t>	Electronic Structure</a:t>
            </a:r>
          </a:p>
          <a:p>
            <a:r>
              <a:rPr lang="en-GB" sz="1900">
                <a:latin typeface="+mn-lt"/>
                <a:cs typeface="Times New Roman" panose="02020603050405020304" pitchFamily="18" charset="0"/>
              </a:rPr>
              <a:t>	Spin orbit coupling</a:t>
            </a:r>
          </a:p>
          <a:p>
            <a:r>
              <a:rPr lang="en-GB" sz="1900">
                <a:latin typeface="+mn-lt"/>
                <a:cs typeface="Times New Roman" panose="02020603050405020304" pitchFamily="18" charset="0"/>
              </a:rPr>
              <a:t>Those that break time reversal symmetry</a:t>
            </a:r>
          </a:p>
          <a:p>
            <a:r>
              <a:rPr lang="en-GB" sz="1900">
                <a:latin typeface="+mn-lt"/>
                <a:cs typeface="Times New Roman" panose="02020603050405020304" pitchFamily="18" charset="0"/>
              </a:rPr>
              <a:t>	Intrinsic superconducting diode effect</a:t>
            </a:r>
          </a:p>
          <a:p>
            <a:r>
              <a:rPr lang="en-GB" sz="1900">
                <a:latin typeface="+mn-lt"/>
                <a:cs typeface="Times New Roman" panose="02020603050405020304" pitchFamily="18" charset="0"/>
              </a:rPr>
              <a:t>		Possible Quantum electronics</a:t>
            </a:r>
          </a:p>
        </p:txBody>
      </p:sp>
      <p:sp>
        <p:nvSpPr>
          <p:cNvPr id="2" name="Title 1">
            <a:extLst>
              <a:ext uri="{FF2B5EF4-FFF2-40B4-BE49-F238E27FC236}">
                <a16:creationId xmlns:a16="http://schemas.microsoft.com/office/drawing/2014/main" id="{82977D4A-2CD2-557E-5E53-BEFD1026DF81}"/>
              </a:ext>
            </a:extLst>
          </p:cNvPr>
          <p:cNvSpPr>
            <a:spLocks noGrp="1"/>
          </p:cNvSpPr>
          <p:nvPr>
            <p:ph type="title"/>
          </p:nvPr>
        </p:nvSpPr>
        <p:spPr/>
        <p:txBody>
          <a:bodyPr/>
          <a:lstStyle/>
          <a:p>
            <a:r>
              <a:rPr lang="en-GB"/>
              <a:t>Weyl Semimetal superconductors</a:t>
            </a:r>
          </a:p>
        </p:txBody>
      </p:sp>
      <p:pic>
        <p:nvPicPr>
          <p:cNvPr id="4" name="Picture 3">
            <a:extLst>
              <a:ext uri="{FF2B5EF4-FFF2-40B4-BE49-F238E27FC236}">
                <a16:creationId xmlns:a16="http://schemas.microsoft.com/office/drawing/2014/main" id="{5511CD36-7974-817B-E746-0CBACCCD5287}"/>
              </a:ext>
            </a:extLst>
          </p:cNvPr>
          <p:cNvPicPr>
            <a:picLocks noChangeAspect="1"/>
          </p:cNvPicPr>
          <p:nvPr/>
        </p:nvPicPr>
        <p:blipFill>
          <a:blip r:embed="rId2"/>
          <a:stretch>
            <a:fillRect/>
          </a:stretch>
        </p:blipFill>
        <p:spPr>
          <a:xfrm>
            <a:off x="6602685" y="749030"/>
            <a:ext cx="4114016" cy="5019472"/>
          </a:xfrm>
          <a:prstGeom prst="rect">
            <a:avLst/>
          </a:prstGeom>
        </p:spPr>
      </p:pic>
      <p:sp>
        <p:nvSpPr>
          <p:cNvPr id="7" name="TextBox 6">
            <a:extLst>
              <a:ext uri="{FF2B5EF4-FFF2-40B4-BE49-F238E27FC236}">
                <a16:creationId xmlns:a16="http://schemas.microsoft.com/office/drawing/2014/main" id="{60448092-584A-3BA4-E8AA-06B1761A9DFD}"/>
              </a:ext>
            </a:extLst>
          </p:cNvPr>
          <p:cNvSpPr txBox="1"/>
          <p:nvPr/>
        </p:nvSpPr>
        <p:spPr>
          <a:xfrm>
            <a:off x="7577847" y="6550223"/>
            <a:ext cx="3770904" cy="307777"/>
          </a:xfrm>
          <a:prstGeom prst="rect">
            <a:avLst/>
          </a:prstGeom>
          <a:noFill/>
        </p:spPr>
        <p:txBody>
          <a:bodyPr wrap="none" rtlCol="0">
            <a:spAutoFit/>
          </a:bodyPr>
          <a:lstStyle/>
          <a:p>
            <a:r>
              <a:rPr lang="en-GB" sz="1400"/>
              <a:t>Yan Annu. Rev. </a:t>
            </a:r>
            <a:r>
              <a:rPr lang="en-GB" sz="1400" err="1"/>
              <a:t>Condens</a:t>
            </a:r>
            <a:r>
              <a:rPr lang="en-GB" sz="1400"/>
              <a:t>. Matter Phys. 8:337</a:t>
            </a:r>
          </a:p>
        </p:txBody>
      </p:sp>
    </p:spTree>
    <p:extLst>
      <p:ext uri="{BB962C8B-B14F-4D97-AF65-F5344CB8AC3E}">
        <p14:creationId xmlns:p14="http://schemas.microsoft.com/office/powerpoint/2010/main" val="35398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fade">
                                      <p:cBhvr>
                                        <p:cTn id="7" dur="500"/>
                                        <p:tgtEl>
                                          <p:spTgt spid="6">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fade">
                                      <p:cBhvr>
                                        <p:cTn id="10" dur="500"/>
                                        <p:tgtEl>
                                          <p:spTgt spid="6">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fade">
                                      <p:cBhvr>
                                        <p:cTn id="13"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lecule&#10;&#10;AI-generated content may be incorrect.">
            <a:extLst>
              <a:ext uri="{FF2B5EF4-FFF2-40B4-BE49-F238E27FC236}">
                <a16:creationId xmlns:a16="http://schemas.microsoft.com/office/drawing/2014/main" id="{F103DE8F-03B3-7574-1FA1-B6960AA3E7B0}"/>
              </a:ext>
            </a:extLst>
          </p:cNvPr>
          <p:cNvPicPr>
            <a:picLocks noChangeAspect="1"/>
          </p:cNvPicPr>
          <p:nvPr/>
        </p:nvPicPr>
        <p:blipFill>
          <a:blip r:embed="rId2"/>
          <a:stretch>
            <a:fillRect/>
          </a:stretch>
        </p:blipFill>
        <p:spPr>
          <a:xfrm>
            <a:off x="4364053" y="1835827"/>
            <a:ext cx="5860192" cy="3517660"/>
          </a:xfrm>
          <a:prstGeom prst="rect">
            <a:avLst/>
          </a:prstGeom>
        </p:spPr>
      </p:pic>
      <p:sp>
        <p:nvSpPr>
          <p:cNvPr id="5" name="Text Placeholder 4">
            <a:extLst>
              <a:ext uri="{FF2B5EF4-FFF2-40B4-BE49-F238E27FC236}">
                <a16:creationId xmlns:a16="http://schemas.microsoft.com/office/drawing/2014/main" id="{202D92F6-1788-A8B4-E087-69B0A89B5F4B}"/>
              </a:ext>
            </a:extLst>
          </p:cNvPr>
          <p:cNvSpPr>
            <a:spLocks noGrp="1"/>
          </p:cNvSpPr>
          <p:nvPr>
            <p:ph type="body" sz="half" idx="2"/>
          </p:nvPr>
        </p:nvSpPr>
        <p:spPr>
          <a:xfrm>
            <a:off x="266700" y="1592407"/>
            <a:ext cx="4638586" cy="3761080"/>
          </a:xfrm>
        </p:spPr>
        <p:txBody>
          <a:bodyPr/>
          <a:lstStyle/>
          <a:p>
            <a:pPr>
              <a:lnSpc>
                <a:spcPct val="100000"/>
              </a:lnSpc>
              <a:spcBef>
                <a:spcPts val="0"/>
              </a:spcBef>
            </a:pPr>
            <a:r>
              <a:rPr lang="en-GB" sz="2000">
                <a:latin typeface="+mn-lt"/>
                <a:ea typeface="ADLaM Display" panose="020F0502020204030204" pitchFamily="2" charset="0"/>
                <a:cs typeface="Times New Roman" panose="02020603050405020304" pitchFamily="18" charset="0"/>
              </a:rPr>
              <a:t>Hexagonal P62m </a:t>
            </a:r>
          </a:p>
          <a:p>
            <a:pPr lvl="1">
              <a:lnSpc>
                <a:spcPct val="100000"/>
              </a:lnSpc>
              <a:spcBef>
                <a:spcPts val="0"/>
              </a:spcBef>
            </a:pPr>
            <a:r>
              <a:rPr lang="en-GB" sz="2000">
                <a:solidFill>
                  <a:srgbClr val="1E5DF8"/>
                </a:solidFill>
                <a:latin typeface="+mn-lt"/>
                <a:ea typeface="ADLaM Display" panose="020F0502020204030204" pitchFamily="2" charset="0"/>
                <a:cs typeface="Times New Roman" panose="02020603050405020304" pitchFamily="18" charset="0"/>
              </a:rPr>
              <a:t> </a:t>
            </a:r>
            <a:r>
              <a:rPr lang="en-GB" sz="2000" err="1">
                <a:solidFill>
                  <a:srgbClr val="1E5DF8"/>
                </a:solidFill>
                <a:latin typeface="+mn-lt"/>
                <a:ea typeface="ADLaM Display" panose="020F0502020204030204" pitchFamily="2" charset="0"/>
                <a:cs typeface="Times New Roman" panose="02020603050405020304" pitchFamily="18" charset="0"/>
              </a:rPr>
              <a:t>Noncentrosymmetric</a:t>
            </a:r>
            <a:r>
              <a:rPr lang="en-GB" sz="2000">
                <a:solidFill>
                  <a:srgbClr val="1E5DF8"/>
                </a:solidFill>
                <a:latin typeface="+mn-lt"/>
                <a:ea typeface="ADLaM Display" panose="020F0502020204030204" pitchFamily="2" charset="0"/>
                <a:cs typeface="Times New Roman" panose="02020603050405020304" pitchFamily="18" charset="0"/>
              </a:rPr>
              <a:t>, </a:t>
            </a:r>
          </a:p>
          <a:p>
            <a:pPr lvl="1">
              <a:lnSpc>
                <a:spcPct val="100000"/>
              </a:lnSpc>
              <a:spcBef>
                <a:spcPts val="0"/>
              </a:spcBef>
            </a:pPr>
            <a:r>
              <a:rPr lang="en-GB" sz="2000">
                <a:solidFill>
                  <a:srgbClr val="1E5DF8"/>
                </a:solidFill>
                <a:latin typeface="+mn-lt"/>
                <a:ea typeface="ADLaM Display" panose="020F0502020204030204" pitchFamily="2" charset="0"/>
                <a:cs typeface="Times New Roman" panose="02020603050405020304" pitchFamily="18" charset="0"/>
              </a:rPr>
              <a:t> Point group,  D</a:t>
            </a:r>
            <a:r>
              <a:rPr lang="en-GB" sz="2000" baseline="-25000">
                <a:solidFill>
                  <a:srgbClr val="1E5DF8"/>
                </a:solidFill>
                <a:latin typeface="+mn-lt"/>
                <a:ea typeface="ADLaM Display" panose="020F0502020204030204" pitchFamily="2" charset="0"/>
                <a:cs typeface="Times New Roman" panose="02020603050405020304" pitchFamily="18" charset="0"/>
              </a:rPr>
              <a:t>3h</a:t>
            </a:r>
          </a:p>
          <a:p>
            <a:pPr>
              <a:lnSpc>
                <a:spcPct val="100000"/>
              </a:lnSpc>
              <a:spcBef>
                <a:spcPts val="0"/>
              </a:spcBef>
              <a:buFont typeface="Wingdings" panose="05000000000000000000" pitchFamily="2" charset="2"/>
              <a:buChar char="Ø"/>
            </a:pPr>
            <a:endParaRPr lang="en-GB" sz="2000">
              <a:latin typeface="+mn-lt"/>
              <a:ea typeface="ADLaM Display" panose="020F0502020204030204" pitchFamily="2" charset="0"/>
              <a:cs typeface="Times New Roman" panose="02020603050405020304" pitchFamily="18" charset="0"/>
            </a:endParaRPr>
          </a:p>
          <a:p>
            <a:pPr>
              <a:lnSpc>
                <a:spcPct val="100000"/>
              </a:lnSpc>
              <a:spcBef>
                <a:spcPts val="0"/>
              </a:spcBef>
            </a:pPr>
            <a:endParaRPr lang="en-GB">
              <a:latin typeface="+mn-lt"/>
              <a:ea typeface="ADLaM Display" panose="020F0502020204030204" pitchFamily="2" charset="0"/>
              <a:cs typeface="Times New Roman" panose="02020603050405020304" pitchFamily="18" charset="0"/>
            </a:endParaRPr>
          </a:p>
          <a:p>
            <a:pPr>
              <a:lnSpc>
                <a:spcPct val="100000"/>
              </a:lnSpc>
              <a:spcBef>
                <a:spcPts val="0"/>
              </a:spcBef>
            </a:pPr>
            <a:r>
              <a:rPr lang="en-GB" sz="2000">
                <a:latin typeface="+mn-lt"/>
                <a:ea typeface="ADLaM Display" panose="020F0502020204030204" pitchFamily="2" charset="0"/>
                <a:cs typeface="Times New Roman" panose="02020603050405020304" pitchFamily="18" charset="0"/>
              </a:rPr>
              <a:t>Confirmed from Xray Diffraction Rietveld refinement </a:t>
            </a:r>
          </a:p>
          <a:p>
            <a:pPr>
              <a:lnSpc>
                <a:spcPct val="100000"/>
              </a:lnSpc>
              <a:spcBef>
                <a:spcPts val="0"/>
              </a:spcBef>
            </a:pPr>
            <a:endParaRPr lang="en-GB">
              <a:latin typeface="+mn-lt"/>
            </a:endParaRPr>
          </a:p>
        </p:txBody>
      </p:sp>
      <p:sp>
        <p:nvSpPr>
          <p:cNvPr id="2" name="Title 1">
            <a:extLst>
              <a:ext uri="{FF2B5EF4-FFF2-40B4-BE49-F238E27FC236}">
                <a16:creationId xmlns:a16="http://schemas.microsoft.com/office/drawing/2014/main" id="{A8669C3A-9147-BA03-2C43-701AB20F760D}"/>
              </a:ext>
            </a:extLst>
          </p:cNvPr>
          <p:cNvSpPr>
            <a:spLocks noGrp="1"/>
          </p:cNvSpPr>
          <p:nvPr>
            <p:ph type="title"/>
          </p:nvPr>
        </p:nvSpPr>
        <p:spPr/>
        <p:txBody>
          <a:bodyPr/>
          <a:lstStyle/>
          <a:p>
            <a:r>
              <a:rPr lang="en-GB" err="1"/>
              <a:t>HfRhGe</a:t>
            </a:r>
            <a:r>
              <a:rPr lang="en-GB"/>
              <a:t>: Crystal Properties</a:t>
            </a:r>
          </a:p>
        </p:txBody>
      </p:sp>
      <p:pic>
        <p:nvPicPr>
          <p:cNvPr id="6" name="Picture 5" descr="A graph of a graph showing the number of objects&#10;&#10;AI-generated content may be incorrect.">
            <a:extLst>
              <a:ext uri="{FF2B5EF4-FFF2-40B4-BE49-F238E27FC236}">
                <a16:creationId xmlns:a16="http://schemas.microsoft.com/office/drawing/2014/main" id="{C0DD2CAE-3F0D-51C5-0E6D-2EEAD7AFF44A}"/>
              </a:ext>
            </a:extLst>
          </p:cNvPr>
          <p:cNvPicPr>
            <a:picLocks noChangeAspect="1"/>
          </p:cNvPicPr>
          <p:nvPr/>
        </p:nvPicPr>
        <p:blipFill>
          <a:blip r:embed="rId3"/>
          <a:stretch>
            <a:fillRect/>
          </a:stretch>
        </p:blipFill>
        <p:spPr>
          <a:xfrm>
            <a:off x="5186860" y="1145880"/>
            <a:ext cx="5513977" cy="4511435"/>
          </a:xfrm>
          <a:prstGeom prst="rect">
            <a:avLst/>
          </a:prstGeom>
        </p:spPr>
      </p:pic>
      <p:sp>
        <p:nvSpPr>
          <p:cNvPr id="8" name="TextBox 7">
            <a:extLst>
              <a:ext uri="{FF2B5EF4-FFF2-40B4-BE49-F238E27FC236}">
                <a16:creationId xmlns:a16="http://schemas.microsoft.com/office/drawing/2014/main" id="{7A0BB3BF-139B-AC6A-09FF-AEE0CA3C0EE4}"/>
              </a:ext>
            </a:extLst>
          </p:cNvPr>
          <p:cNvSpPr txBox="1"/>
          <p:nvPr/>
        </p:nvSpPr>
        <p:spPr>
          <a:xfrm>
            <a:off x="8663694" y="6550223"/>
            <a:ext cx="6094378" cy="307777"/>
          </a:xfrm>
          <a:prstGeom prst="rect">
            <a:avLst/>
          </a:prstGeom>
          <a:noFill/>
        </p:spPr>
        <p:txBody>
          <a:bodyPr wrap="square">
            <a:spAutoFit/>
          </a:bodyPr>
          <a:lstStyle/>
          <a:p>
            <a:r>
              <a:rPr lang="en-GB" sz="1400"/>
              <a:t>Adv. Mater. 2025, 37, 2415721</a:t>
            </a:r>
          </a:p>
        </p:txBody>
      </p:sp>
      <p:sp>
        <p:nvSpPr>
          <p:cNvPr id="9" name="TextBox 8">
            <a:extLst>
              <a:ext uri="{FF2B5EF4-FFF2-40B4-BE49-F238E27FC236}">
                <a16:creationId xmlns:a16="http://schemas.microsoft.com/office/drawing/2014/main" id="{5BE3D472-E84F-6928-0353-D1B53052C70E}"/>
              </a:ext>
            </a:extLst>
          </p:cNvPr>
          <p:cNvSpPr txBox="1"/>
          <p:nvPr/>
        </p:nvSpPr>
        <p:spPr>
          <a:xfrm>
            <a:off x="1732548" y="1319847"/>
            <a:ext cx="312906" cy="369332"/>
          </a:xfrm>
          <a:prstGeom prst="rect">
            <a:avLst/>
          </a:prstGeom>
          <a:noFill/>
        </p:spPr>
        <p:txBody>
          <a:bodyPr wrap="none" rtlCol="0">
            <a:spAutoFit/>
          </a:bodyPr>
          <a:lstStyle/>
          <a:p>
            <a:r>
              <a:rPr lang="en-GB">
                <a:solidFill>
                  <a:srgbClr val="1E5DF8"/>
                </a:solidFill>
              </a:rPr>
              <a:t>_</a:t>
            </a:r>
          </a:p>
        </p:txBody>
      </p:sp>
    </p:spTree>
    <p:extLst>
      <p:ext uri="{BB962C8B-B14F-4D97-AF65-F5344CB8AC3E}">
        <p14:creationId xmlns:p14="http://schemas.microsoft.com/office/powerpoint/2010/main" val="10058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0D981-EC16-B3CD-D7D4-6C7E501A6532}"/>
              </a:ext>
            </a:extLst>
          </p:cNvPr>
          <p:cNvSpPr>
            <a:spLocks noGrp="1"/>
          </p:cNvSpPr>
          <p:nvPr>
            <p:ph type="body" sz="half" idx="2"/>
          </p:nvPr>
        </p:nvSpPr>
        <p:spPr/>
        <p:txBody>
          <a:bodyPr/>
          <a:lstStyle/>
          <a:p>
            <a:r>
              <a:rPr lang="en-GB" sz="2000">
                <a:latin typeface="+mn-lt"/>
                <a:ea typeface="ADLaM Display" panose="020F0502020204030204" pitchFamily="2" charset="0"/>
                <a:cs typeface="Times New Roman" panose="02020603050405020304" pitchFamily="18" charset="0"/>
              </a:rPr>
              <a:t>Tc ≈ 1.7 K</a:t>
            </a:r>
          </a:p>
          <a:p>
            <a:r>
              <a:rPr lang="en-GB" sz="2000">
                <a:latin typeface="+mn-lt"/>
                <a:ea typeface="ADLaM Display" panose="020F0502020204030204" pitchFamily="2" charset="0"/>
                <a:cs typeface="Times New Roman" panose="02020603050405020304" pitchFamily="18" charset="0"/>
              </a:rPr>
              <a:t>Verified by magnetization, resistivity and specific heat</a:t>
            </a:r>
          </a:p>
          <a:p>
            <a:r>
              <a:rPr lang="en-GB" sz="2000">
                <a:latin typeface="+mn-lt"/>
                <a:ea typeface="ADLaM Display" panose="020F0502020204030204" pitchFamily="2" charset="0"/>
                <a:cs typeface="Times New Roman" panose="02020603050405020304" pitchFamily="18" charset="0"/>
              </a:rPr>
              <a:t>Full diamagnetic screening</a:t>
            </a:r>
          </a:p>
          <a:p>
            <a:pPr>
              <a:buFont typeface="Wingdings" panose="05000000000000000000" pitchFamily="2" charset="2"/>
              <a:buChar char="Ø"/>
            </a:pPr>
            <a:endParaRPr lang="en-GB" sz="2000">
              <a:latin typeface="+mn-lt"/>
              <a:ea typeface="ADLaM Display" panose="020F0502020204030204" pitchFamily="2" charset="0"/>
              <a:cs typeface="Times New Roman" panose="02020603050405020304" pitchFamily="18" charset="0"/>
            </a:endParaRPr>
          </a:p>
          <a:p>
            <a:pPr marL="0" indent="0">
              <a:buNone/>
            </a:pPr>
            <a:r>
              <a:rPr lang="en-GB" sz="2000" b="1">
                <a:latin typeface="+mn-lt"/>
                <a:ea typeface="ADLaM Display" panose="020F0502020204030204" pitchFamily="2" charset="0"/>
                <a:cs typeface="Times New Roman" panose="02020603050405020304" pitchFamily="18" charset="0"/>
              </a:rPr>
              <a:t>Specific Heat Analysis</a:t>
            </a:r>
            <a:endParaRPr lang="en-GB" sz="2000">
              <a:latin typeface="+mn-lt"/>
              <a:ea typeface="ADLaM Display" panose="020F0502020204030204" pitchFamily="2" charset="0"/>
              <a:cs typeface="Times New Roman" panose="02020603050405020304" pitchFamily="18" charset="0"/>
            </a:endParaRPr>
          </a:p>
          <a:p>
            <a:r>
              <a:rPr lang="en-GB" sz="2000">
                <a:latin typeface="+mn-lt"/>
                <a:ea typeface="ADLaM Display" panose="020F0502020204030204" pitchFamily="2" charset="0"/>
                <a:cs typeface="Times New Roman" panose="02020603050405020304" pitchFamily="18" charset="0"/>
              </a:rPr>
              <a:t>Fully gapped BCS-type </a:t>
            </a:r>
            <a:r>
              <a:rPr lang="en-GB" sz="2000" err="1">
                <a:latin typeface="+mn-lt"/>
                <a:ea typeface="ADLaM Display" panose="020F0502020204030204" pitchFamily="2" charset="0"/>
                <a:cs typeface="Times New Roman" panose="02020603050405020304" pitchFamily="18" charset="0"/>
              </a:rPr>
              <a:t>behavior</a:t>
            </a:r>
            <a:endParaRPr lang="en-GB" sz="2000">
              <a:latin typeface="+mn-lt"/>
              <a:ea typeface="ADLaM Display" panose="020F0502020204030204" pitchFamily="2" charset="0"/>
              <a:cs typeface="Times New Roman" panose="02020603050405020304" pitchFamily="18" charset="0"/>
            </a:endParaRPr>
          </a:p>
          <a:p>
            <a:r>
              <a:rPr lang="en-GB" sz="2000">
                <a:latin typeface="+mn-lt"/>
                <a:ea typeface="ADLaM Display" panose="020F0502020204030204" pitchFamily="2" charset="0"/>
                <a:cs typeface="Times New Roman" panose="02020603050405020304" pitchFamily="18" charset="0"/>
              </a:rPr>
              <a:t>ΔC/</a:t>
            </a:r>
            <a:r>
              <a:rPr lang="en-GB" sz="2000" err="1">
                <a:latin typeface="+mn-lt"/>
                <a:ea typeface="ADLaM Display" panose="020F0502020204030204" pitchFamily="2" charset="0"/>
                <a:cs typeface="Times New Roman" panose="02020603050405020304" pitchFamily="18" charset="0"/>
              </a:rPr>
              <a:t>γ</a:t>
            </a:r>
            <a:r>
              <a:rPr lang="en-GB" sz="2000" baseline="-25000" err="1">
                <a:latin typeface="+mn-lt"/>
                <a:ea typeface="ADLaM Display" panose="020F0502020204030204" pitchFamily="2" charset="0"/>
                <a:cs typeface="Times New Roman" panose="02020603050405020304" pitchFamily="18" charset="0"/>
              </a:rPr>
              <a:t>n</a:t>
            </a:r>
            <a:r>
              <a:rPr lang="en-GB" sz="2000" err="1">
                <a:latin typeface="+mn-lt"/>
                <a:ea typeface="ADLaM Display" panose="020F0502020204030204" pitchFamily="2" charset="0"/>
                <a:cs typeface="Times New Roman" panose="02020603050405020304" pitchFamily="18" charset="0"/>
              </a:rPr>
              <a:t>T</a:t>
            </a:r>
            <a:r>
              <a:rPr lang="en-GB" sz="2000" baseline="-25000" err="1">
                <a:latin typeface="+mn-lt"/>
                <a:ea typeface="ADLaM Display" panose="020F0502020204030204" pitchFamily="2" charset="0"/>
                <a:cs typeface="Times New Roman" panose="02020603050405020304" pitchFamily="18" charset="0"/>
              </a:rPr>
              <a:t>c</a:t>
            </a:r>
            <a:r>
              <a:rPr lang="en-GB" sz="2000">
                <a:latin typeface="+mn-lt"/>
                <a:ea typeface="ADLaM Display" panose="020F0502020204030204" pitchFamily="2" charset="0"/>
                <a:cs typeface="Times New Roman" panose="02020603050405020304" pitchFamily="18" charset="0"/>
              </a:rPr>
              <a:t> = 1.46, Δ₀/</a:t>
            </a:r>
            <a:r>
              <a:rPr lang="en-GB" sz="2000" err="1">
                <a:latin typeface="+mn-lt"/>
                <a:ea typeface="ADLaM Display" panose="020F0502020204030204" pitchFamily="2" charset="0"/>
                <a:cs typeface="Times New Roman" panose="02020603050405020304" pitchFamily="18" charset="0"/>
              </a:rPr>
              <a:t>k</a:t>
            </a:r>
            <a:r>
              <a:rPr lang="en-GB" sz="2000" baseline="-25000" err="1">
                <a:latin typeface="+mn-lt"/>
                <a:ea typeface="ADLaM Display" panose="020F0502020204030204" pitchFamily="2" charset="0"/>
                <a:cs typeface="Times New Roman" panose="02020603050405020304" pitchFamily="18" charset="0"/>
              </a:rPr>
              <a:t>B</a:t>
            </a:r>
            <a:r>
              <a:rPr lang="en-GB" sz="2000" err="1">
                <a:latin typeface="+mn-lt"/>
                <a:ea typeface="ADLaM Display" panose="020F0502020204030204" pitchFamily="2" charset="0"/>
                <a:cs typeface="Times New Roman" panose="02020603050405020304" pitchFamily="18" charset="0"/>
              </a:rPr>
              <a:t>T</a:t>
            </a:r>
            <a:r>
              <a:rPr lang="en-GB" sz="2000" baseline="-25000" err="1">
                <a:latin typeface="+mn-lt"/>
                <a:ea typeface="ADLaM Display" panose="020F0502020204030204" pitchFamily="2" charset="0"/>
                <a:cs typeface="Times New Roman" panose="02020603050405020304" pitchFamily="18" charset="0"/>
              </a:rPr>
              <a:t>c</a:t>
            </a:r>
            <a:r>
              <a:rPr lang="en-GB" sz="2000" baseline="-25000">
                <a:latin typeface="+mn-lt"/>
                <a:ea typeface="ADLaM Display" panose="020F0502020204030204" pitchFamily="2" charset="0"/>
                <a:cs typeface="Times New Roman" panose="02020603050405020304" pitchFamily="18" charset="0"/>
              </a:rPr>
              <a:t> </a:t>
            </a:r>
            <a:r>
              <a:rPr lang="en-GB" sz="2000">
                <a:latin typeface="+mn-lt"/>
                <a:ea typeface="ADLaM Display" panose="020F0502020204030204" pitchFamily="2" charset="0"/>
                <a:cs typeface="Times New Roman" panose="02020603050405020304" pitchFamily="18" charset="0"/>
              </a:rPr>
              <a:t>= 1.70(5)</a:t>
            </a:r>
            <a:endParaRPr lang="en-GB">
              <a:latin typeface="+mn-lt"/>
            </a:endParaRPr>
          </a:p>
        </p:txBody>
      </p:sp>
      <p:sp>
        <p:nvSpPr>
          <p:cNvPr id="4" name="Title 3">
            <a:extLst>
              <a:ext uri="{FF2B5EF4-FFF2-40B4-BE49-F238E27FC236}">
                <a16:creationId xmlns:a16="http://schemas.microsoft.com/office/drawing/2014/main" id="{C8FFDDB8-3EB4-2B58-50DE-D7EA1A7BF58B}"/>
              </a:ext>
            </a:extLst>
          </p:cNvPr>
          <p:cNvSpPr>
            <a:spLocks noGrp="1"/>
          </p:cNvSpPr>
          <p:nvPr>
            <p:ph type="title"/>
          </p:nvPr>
        </p:nvSpPr>
        <p:spPr/>
        <p:txBody>
          <a:bodyPr/>
          <a:lstStyle/>
          <a:p>
            <a:r>
              <a:rPr lang="en-GB" err="1"/>
              <a:t>HfRhGe</a:t>
            </a:r>
            <a:r>
              <a:rPr lang="en-GB"/>
              <a:t>: Superconducting Properties</a:t>
            </a:r>
          </a:p>
        </p:txBody>
      </p:sp>
      <p:pic>
        <p:nvPicPr>
          <p:cNvPr id="5" name="Picture 4" descr="A diagram of a graph&#10;&#10;AI-generated content may be incorrect.">
            <a:extLst>
              <a:ext uri="{FF2B5EF4-FFF2-40B4-BE49-F238E27FC236}">
                <a16:creationId xmlns:a16="http://schemas.microsoft.com/office/drawing/2014/main" id="{CA250E72-3130-F9A5-D8A8-5EB54996BA9E}"/>
              </a:ext>
            </a:extLst>
          </p:cNvPr>
          <p:cNvPicPr>
            <a:picLocks noChangeAspect="1"/>
          </p:cNvPicPr>
          <p:nvPr/>
        </p:nvPicPr>
        <p:blipFill>
          <a:blip r:embed="rId2"/>
          <a:stretch>
            <a:fillRect/>
          </a:stretch>
        </p:blipFill>
        <p:spPr>
          <a:xfrm>
            <a:off x="5676376" y="9611"/>
            <a:ext cx="4518331" cy="3547033"/>
          </a:xfrm>
          <a:prstGeom prst="rect">
            <a:avLst/>
          </a:prstGeom>
        </p:spPr>
      </p:pic>
      <p:pic>
        <p:nvPicPr>
          <p:cNvPr id="7" name="Picture 6">
            <a:extLst>
              <a:ext uri="{FF2B5EF4-FFF2-40B4-BE49-F238E27FC236}">
                <a16:creationId xmlns:a16="http://schemas.microsoft.com/office/drawing/2014/main" id="{FBA41933-7402-250A-A05E-B7E61BD5F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344" y="3530113"/>
            <a:ext cx="3966393" cy="3298582"/>
          </a:xfrm>
          <a:prstGeom prst="rect">
            <a:avLst/>
          </a:prstGeom>
        </p:spPr>
      </p:pic>
      <p:pic>
        <p:nvPicPr>
          <p:cNvPr id="6" name="Picture 5" descr="A graph of a function&#10;&#10;AI-generated content may be incorrect.">
            <a:extLst>
              <a:ext uri="{FF2B5EF4-FFF2-40B4-BE49-F238E27FC236}">
                <a16:creationId xmlns:a16="http://schemas.microsoft.com/office/drawing/2014/main" id="{36BB2A9B-2D88-63CF-9EDB-83B5C758556C}"/>
              </a:ext>
            </a:extLst>
          </p:cNvPr>
          <p:cNvPicPr>
            <a:picLocks noChangeAspect="1"/>
          </p:cNvPicPr>
          <p:nvPr/>
        </p:nvPicPr>
        <p:blipFill>
          <a:blip r:embed="rId4"/>
          <a:stretch>
            <a:fillRect/>
          </a:stretch>
        </p:blipFill>
        <p:spPr>
          <a:xfrm>
            <a:off x="5064312" y="1487222"/>
            <a:ext cx="5425241" cy="4085782"/>
          </a:xfrm>
          <a:prstGeom prst="rect">
            <a:avLst/>
          </a:prstGeom>
        </p:spPr>
      </p:pic>
      <p:sp>
        <p:nvSpPr>
          <p:cNvPr id="9" name="TextBox 8">
            <a:extLst>
              <a:ext uri="{FF2B5EF4-FFF2-40B4-BE49-F238E27FC236}">
                <a16:creationId xmlns:a16="http://schemas.microsoft.com/office/drawing/2014/main" id="{7164A916-B32E-005B-1664-6FE5C9496FE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20092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D3E3B9-8B15-EE4B-DD16-4D85D3EAD486}"/>
              </a:ext>
            </a:extLst>
          </p:cNvPr>
          <p:cNvSpPr>
            <a:spLocks noGrp="1"/>
          </p:cNvSpPr>
          <p:nvPr>
            <p:ph type="body" sz="half" idx="2"/>
          </p:nvPr>
        </p:nvSpPr>
        <p:spPr>
          <a:xfrm>
            <a:off x="266700" y="985086"/>
            <a:ext cx="5588000" cy="3761080"/>
          </a:xfrm>
        </p:spPr>
        <p:txBody>
          <a:bodyPr>
            <a:normAutofit/>
          </a:bodyPr>
          <a:lstStyle/>
          <a:p>
            <a:pPr marL="0" indent="0">
              <a:buNone/>
            </a:pPr>
            <a:endParaRPr lang="en-GB" b="1">
              <a:latin typeface="+mn-lt"/>
              <a:cs typeface="Times New Roman" panose="02020603050405020304" pitchFamily="18" charset="0"/>
            </a:endParaRPr>
          </a:p>
          <a:p>
            <a:r>
              <a:rPr lang="en-GB">
                <a:latin typeface="+mn-lt"/>
                <a:cs typeface="Times New Roman" panose="02020603050405020304" pitchFamily="18" charset="0"/>
              </a:rPr>
              <a:t>Strong antisymmetric SOC (</a:t>
            </a:r>
            <a:r>
              <a:rPr lang="el-GR">
                <a:latin typeface="+mn-lt"/>
                <a:cs typeface="Times New Roman" panose="02020603050405020304" pitchFamily="18" charset="0"/>
              </a:rPr>
              <a:t>Δ</a:t>
            </a:r>
            <a:r>
              <a:rPr lang="en-GB">
                <a:latin typeface="+mn-lt"/>
                <a:cs typeface="Times New Roman" panose="02020603050405020304" pitchFamily="18" charset="0"/>
              </a:rPr>
              <a:t>E ~ 100 </a:t>
            </a:r>
            <a:r>
              <a:rPr lang="en-GB" err="1">
                <a:latin typeface="+mn-lt"/>
                <a:cs typeface="Times New Roman" panose="02020603050405020304" pitchFamily="18" charset="0"/>
              </a:rPr>
              <a:t>meV</a:t>
            </a:r>
            <a:r>
              <a:rPr lang="en-GB">
                <a:latin typeface="+mn-lt"/>
                <a:cs typeface="Times New Roman" panose="02020603050405020304" pitchFamily="18" charset="0"/>
              </a:rPr>
              <a:t>)</a:t>
            </a:r>
          </a:p>
          <a:p>
            <a:r>
              <a:rPr lang="en-GB">
                <a:latin typeface="+mn-lt"/>
                <a:cs typeface="Times New Roman" panose="02020603050405020304" pitchFamily="18" charset="0"/>
              </a:rPr>
              <a:t>Multiband nature (Hf-5d, Rh-4d, Ge-4p)</a:t>
            </a:r>
          </a:p>
          <a:p>
            <a:r>
              <a:rPr lang="en-GB">
                <a:latin typeface="+mn-lt"/>
                <a:cs typeface="Times New Roman" panose="02020603050405020304" pitchFamily="18" charset="0"/>
              </a:rPr>
              <a:t>Fermi surfaces of </a:t>
            </a:r>
            <a:r>
              <a:rPr lang="en-GB" err="1">
                <a:latin typeface="+mn-lt"/>
                <a:cs typeface="Times New Roman" panose="02020603050405020304" pitchFamily="18" charset="0"/>
              </a:rPr>
              <a:t>HfRhGe</a:t>
            </a:r>
            <a:r>
              <a:rPr lang="en-GB">
                <a:latin typeface="+mn-lt"/>
                <a:cs typeface="Times New Roman" panose="02020603050405020304" pitchFamily="18" charset="0"/>
              </a:rPr>
              <a:t> show no nodes</a:t>
            </a:r>
          </a:p>
          <a:p>
            <a:r>
              <a:rPr lang="en-GB">
                <a:latin typeface="+mn-lt"/>
                <a:cs typeface="Times New Roman" panose="02020603050405020304" pitchFamily="18" charset="0"/>
              </a:rPr>
              <a:t>Multiple Weyl Points</a:t>
            </a:r>
          </a:p>
          <a:p>
            <a:pPr marL="0" indent="0">
              <a:buNone/>
            </a:pPr>
            <a:endParaRPr lang="en-GB">
              <a:latin typeface="+mn-lt"/>
              <a:cs typeface="Times New Roman" panose="02020603050405020304" pitchFamily="18" charset="0"/>
            </a:endParaRPr>
          </a:p>
          <a:p>
            <a:pPr marL="0" indent="0">
              <a:buNone/>
            </a:pPr>
            <a:endParaRPr lang="en-GB">
              <a:latin typeface="+mn-lt"/>
              <a:cs typeface="Times New Roman" panose="02020603050405020304" pitchFamily="18" charset="0"/>
            </a:endParaRPr>
          </a:p>
          <a:p>
            <a:pPr marL="0" indent="0">
              <a:buNone/>
            </a:pPr>
            <a:endParaRPr lang="en-GB">
              <a:latin typeface="+mn-lt"/>
              <a:cs typeface="Times New Roman" panose="02020603050405020304" pitchFamily="18" charset="0"/>
            </a:endParaRPr>
          </a:p>
          <a:p>
            <a:pPr marL="0" indent="0">
              <a:buNone/>
            </a:pPr>
            <a:endParaRPr lang="en-GB">
              <a:latin typeface="+mn-lt"/>
              <a:cs typeface="Times New Roman" panose="02020603050405020304" pitchFamily="18" charset="0"/>
            </a:endParaRPr>
          </a:p>
          <a:p>
            <a:pPr marL="0" indent="0">
              <a:buNone/>
            </a:pPr>
            <a:endParaRPr lang="en-GB">
              <a:latin typeface="+mn-lt"/>
              <a:cs typeface="Times New Roman" panose="02020603050405020304" pitchFamily="18" charset="0"/>
            </a:endParaRPr>
          </a:p>
          <a:p>
            <a:endParaRPr lang="en-GB">
              <a:latin typeface="+mn-lt"/>
            </a:endParaRPr>
          </a:p>
        </p:txBody>
      </p:sp>
      <p:sp>
        <p:nvSpPr>
          <p:cNvPr id="4" name="Title 3">
            <a:extLst>
              <a:ext uri="{FF2B5EF4-FFF2-40B4-BE49-F238E27FC236}">
                <a16:creationId xmlns:a16="http://schemas.microsoft.com/office/drawing/2014/main" id="{8FDF08F8-7EEE-DC4A-6DDB-592772136CD8}"/>
              </a:ext>
            </a:extLst>
          </p:cNvPr>
          <p:cNvSpPr>
            <a:spLocks noGrp="1"/>
          </p:cNvSpPr>
          <p:nvPr>
            <p:ph type="title"/>
          </p:nvPr>
        </p:nvSpPr>
        <p:spPr/>
        <p:txBody>
          <a:bodyPr/>
          <a:lstStyle/>
          <a:p>
            <a:r>
              <a:rPr lang="en-GB"/>
              <a:t>Electronic Structure &amp; Topology</a:t>
            </a:r>
          </a:p>
        </p:txBody>
      </p:sp>
      <p:grpSp>
        <p:nvGrpSpPr>
          <p:cNvPr id="9" name="Group 8">
            <a:extLst>
              <a:ext uri="{FF2B5EF4-FFF2-40B4-BE49-F238E27FC236}">
                <a16:creationId xmlns:a16="http://schemas.microsoft.com/office/drawing/2014/main" id="{045476E3-3D57-1CAE-F968-EC1A0A86D05E}"/>
              </a:ext>
            </a:extLst>
          </p:cNvPr>
          <p:cNvGrpSpPr/>
          <p:nvPr/>
        </p:nvGrpSpPr>
        <p:grpSpPr>
          <a:xfrm>
            <a:off x="6096000" y="447269"/>
            <a:ext cx="4608066" cy="6201053"/>
            <a:chOff x="6390157" y="-124170"/>
            <a:chExt cx="3636358" cy="5116024"/>
          </a:xfrm>
        </p:grpSpPr>
        <p:pic>
          <p:nvPicPr>
            <p:cNvPr id="10" name="Picture 9" descr="A blue lines on a black background&#10;&#10;AI-generated content may be incorrect.">
              <a:extLst>
                <a:ext uri="{FF2B5EF4-FFF2-40B4-BE49-F238E27FC236}">
                  <a16:creationId xmlns:a16="http://schemas.microsoft.com/office/drawing/2014/main" id="{5E7E532D-5CF9-9137-0FEF-515546725C3E}"/>
                </a:ext>
              </a:extLst>
            </p:cNvPr>
            <p:cNvPicPr>
              <a:picLocks noChangeAspect="1"/>
            </p:cNvPicPr>
            <p:nvPr/>
          </p:nvPicPr>
          <p:blipFill>
            <a:blip r:embed="rId2"/>
            <a:stretch>
              <a:fillRect/>
            </a:stretch>
          </p:blipFill>
          <p:spPr>
            <a:xfrm>
              <a:off x="6390157" y="2591554"/>
              <a:ext cx="3429000" cy="2400300"/>
            </a:xfrm>
            <a:prstGeom prst="rect">
              <a:avLst/>
            </a:prstGeom>
          </p:spPr>
        </p:pic>
        <p:pic>
          <p:nvPicPr>
            <p:cNvPr id="11" name="Picture 10" descr="A graph of a waveform&#10;&#10;AI-generated content may be incorrect.">
              <a:extLst>
                <a:ext uri="{FF2B5EF4-FFF2-40B4-BE49-F238E27FC236}">
                  <a16:creationId xmlns:a16="http://schemas.microsoft.com/office/drawing/2014/main" id="{E9B0E9F3-4B47-0C96-7095-9412F4955787}"/>
                </a:ext>
              </a:extLst>
            </p:cNvPr>
            <p:cNvPicPr>
              <a:picLocks noChangeAspect="1"/>
            </p:cNvPicPr>
            <p:nvPr/>
          </p:nvPicPr>
          <p:blipFill>
            <a:blip r:embed="rId3"/>
            <a:stretch>
              <a:fillRect/>
            </a:stretch>
          </p:blipFill>
          <p:spPr>
            <a:xfrm>
              <a:off x="6775315" y="-124170"/>
              <a:ext cx="3251200" cy="2253004"/>
            </a:xfrm>
            <a:prstGeom prst="rect">
              <a:avLst/>
            </a:prstGeom>
          </p:spPr>
        </p:pic>
      </p:grpSp>
      <p:sp>
        <p:nvSpPr>
          <p:cNvPr id="12" name="TextBox 11">
            <a:extLst>
              <a:ext uri="{FF2B5EF4-FFF2-40B4-BE49-F238E27FC236}">
                <a16:creationId xmlns:a16="http://schemas.microsoft.com/office/drawing/2014/main" id="{C105F407-C3AD-EF85-1B9E-9ED8909AC698}"/>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pic>
        <p:nvPicPr>
          <p:cNvPr id="17" name="Picture 16" descr="A diagram of a cube with red and blue dots&#10;&#10;AI-generated content may be incorrect.">
            <a:extLst>
              <a:ext uri="{FF2B5EF4-FFF2-40B4-BE49-F238E27FC236}">
                <a16:creationId xmlns:a16="http://schemas.microsoft.com/office/drawing/2014/main" id="{B50EE097-4558-742E-C03C-4AAEA86F61D6}"/>
              </a:ext>
            </a:extLst>
          </p:cNvPr>
          <p:cNvPicPr>
            <a:picLocks noChangeAspect="1"/>
          </p:cNvPicPr>
          <p:nvPr/>
        </p:nvPicPr>
        <p:blipFill>
          <a:blip r:embed="rId4"/>
          <a:stretch>
            <a:fillRect/>
          </a:stretch>
        </p:blipFill>
        <p:spPr>
          <a:xfrm>
            <a:off x="7160115" y="875799"/>
            <a:ext cx="2967915" cy="4814280"/>
          </a:xfrm>
          <a:prstGeom prst="rect">
            <a:avLst/>
          </a:prstGeom>
        </p:spPr>
      </p:pic>
      <p:pic>
        <p:nvPicPr>
          <p:cNvPr id="18" name="Picture 10">
            <a:extLst>
              <a:ext uri="{FF2B5EF4-FFF2-40B4-BE49-F238E27FC236}">
                <a16:creationId xmlns:a16="http://schemas.microsoft.com/office/drawing/2014/main" id="{9BD5902D-A195-F526-45B4-DD530A31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853" y="3178100"/>
            <a:ext cx="4150191" cy="359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1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6CEB22-417B-7125-510F-7CFA7ACBCE59}"/>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78A0A72F-AD7A-AE01-04D4-99F476F10263}"/>
              </a:ext>
            </a:extLst>
          </p:cNvPr>
          <p:cNvSpPr>
            <a:spLocks noGrp="1"/>
          </p:cNvSpPr>
          <p:nvPr>
            <p:ph type="body" sz="half" idx="2"/>
          </p:nvPr>
        </p:nvSpPr>
        <p:spPr>
          <a:xfrm>
            <a:off x="266700" y="1418324"/>
            <a:ext cx="5317404" cy="3761080"/>
          </a:xfrm>
        </p:spPr>
        <p:txBody>
          <a:bodyPr>
            <a:normAutofit lnSpcReduction="10000"/>
          </a:bodyPr>
          <a:lstStyle/>
          <a:p>
            <a:r>
              <a:rPr lang="en-GB" sz="2000">
                <a:latin typeface="+mn-lt"/>
                <a:cs typeface="Times New Roman" panose="02020603050405020304" pitchFamily="18" charset="0"/>
              </a:rPr>
              <a:t>A representative asymmetry spectra collected above and below T</a:t>
            </a:r>
            <a:r>
              <a:rPr lang="en-GB" sz="2000" baseline="-25000">
                <a:latin typeface="+mn-lt"/>
                <a:cs typeface="Times New Roman" panose="02020603050405020304" pitchFamily="18" charset="0"/>
              </a:rPr>
              <a:t>c </a:t>
            </a:r>
            <a:r>
              <a:rPr lang="en-GB" sz="2000">
                <a:latin typeface="+mn-lt"/>
                <a:cs typeface="Times New Roman" panose="02020603050405020304" pitchFamily="18" charset="0"/>
              </a:rPr>
              <a:t>at different applied fields</a:t>
            </a:r>
            <a:endParaRPr lang="en-GB" sz="2000" baseline="-25000">
              <a:latin typeface="+mn-lt"/>
              <a:cs typeface="Times New Roman" panose="02020603050405020304" pitchFamily="18" charset="0"/>
            </a:endParaRPr>
          </a:p>
          <a:p>
            <a:r>
              <a:rPr lang="en-GB" sz="2000">
                <a:latin typeface="+mn-lt"/>
                <a:cs typeface="Times New Roman" panose="02020603050405020304" pitchFamily="18" charset="0"/>
              </a:rPr>
              <a:t> </a:t>
            </a:r>
          </a:p>
          <a:p>
            <a:r>
              <a:rPr lang="en-GB" sz="2000">
                <a:latin typeface="+mn-lt"/>
                <a:cs typeface="Times New Roman" panose="02020603050405020304" pitchFamily="18" charset="0"/>
              </a:rPr>
              <a:t>Since the upper critical field of </a:t>
            </a:r>
            <a:r>
              <a:rPr lang="en-GB" sz="2000" err="1">
                <a:latin typeface="+mn-lt"/>
                <a:cs typeface="Times New Roman" panose="02020603050405020304" pitchFamily="18" charset="0"/>
              </a:rPr>
              <a:t>HfRhGe</a:t>
            </a:r>
            <a:r>
              <a:rPr lang="en-GB" sz="2000">
                <a:latin typeface="+mn-lt"/>
                <a:cs typeface="Times New Roman" panose="02020603050405020304" pitchFamily="18" charset="0"/>
              </a:rPr>
              <a:t> is low</a:t>
            </a:r>
          </a:p>
          <a:p>
            <a:r>
              <a:rPr lang="en-GB">
                <a:latin typeface="+mn-lt"/>
                <a:cs typeface="Times New Roman" panose="02020603050405020304" pitchFamily="18" charset="0"/>
              </a:rPr>
              <a:t>Transverse field measurements were performed at different applied field 100 Oe, 200 Oe, 300 Oe and 400 Oe</a:t>
            </a:r>
          </a:p>
          <a:p>
            <a:endParaRPr lang="en-GB">
              <a:latin typeface="+mn-lt"/>
              <a:cs typeface="Times New Roman" panose="02020603050405020304" pitchFamily="18" charset="0"/>
            </a:endParaRPr>
          </a:p>
          <a:p>
            <a:r>
              <a:rPr lang="en-GB" sz="2000">
                <a:latin typeface="+mn-lt"/>
                <a:cs typeface="Times New Roman" panose="02020603050405020304" pitchFamily="18" charset="0"/>
              </a:rPr>
              <a:t>Temperature and field dependence was obtained</a:t>
            </a:r>
          </a:p>
          <a:p>
            <a:r>
              <a:rPr lang="en-GB" sz="2000">
                <a:latin typeface="+mn-lt"/>
                <a:cs typeface="Times New Roman" panose="02020603050405020304" pitchFamily="18" charset="0"/>
              </a:rPr>
              <a:t> </a:t>
            </a:r>
          </a:p>
          <a:p>
            <a:endParaRPr lang="en-GB">
              <a:latin typeface="+mn-lt"/>
            </a:endParaRPr>
          </a:p>
        </p:txBody>
      </p:sp>
      <p:sp>
        <p:nvSpPr>
          <p:cNvPr id="4" name="Title 3">
            <a:extLst>
              <a:ext uri="{FF2B5EF4-FFF2-40B4-BE49-F238E27FC236}">
                <a16:creationId xmlns:a16="http://schemas.microsoft.com/office/drawing/2014/main" id="{5D292B90-2807-1F1C-D60F-B0CBDA7DCB7D}"/>
              </a:ext>
            </a:extLst>
          </p:cNvPr>
          <p:cNvSpPr>
            <a:spLocks noGrp="1"/>
          </p:cNvSpPr>
          <p:nvPr>
            <p:ph type="title"/>
          </p:nvPr>
        </p:nvSpPr>
        <p:spPr/>
        <p:txBody>
          <a:bodyPr/>
          <a:lstStyle/>
          <a:p>
            <a:r>
              <a:rPr lang="en-GB"/>
              <a:t>TF Muon Results </a:t>
            </a:r>
          </a:p>
        </p:txBody>
      </p:sp>
      <p:pic>
        <p:nvPicPr>
          <p:cNvPr id="7" name="Picture 6" descr="A graph of a function&#10;&#10;AI-generated content may be incorrect.">
            <a:extLst>
              <a:ext uri="{FF2B5EF4-FFF2-40B4-BE49-F238E27FC236}">
                <a16:creationId xmlns:a16="http://schemas.microsoft.com/office/drawing/2014/main" id="{90521973-902B-CA6D-6ED3-C74CCEE9A871}"/>
              </a:ext>
            </a:extLst>
          </p:cNvPr>
          <p:cNvPicPr>
            <a:picLocks noChangeAspect="1"/>
          </p:cNvPicPr>
          <p:nvPr/>
        </p:nvPicPr>
        <p:blipFill>
          <a:blip r:embed="rId2"/>
          <a:srcRect r="66733"/>
          <a:stretch/>
        </p:blipFill>
        <p:spPr>
          <a:xfrm>
            <a:off x="5702795" y="977955"/>
            <a:ext cx="5588001" cy="4641817"/>
          </a:xfrm>
          <a:prstGeom prst="rect">
            <a:avLst/>
          </a:prstGeom>
        </p:spPr>
      </p:pic>
      <p:pic>
        <p:nvPicPr>
          <p:cNvPr id="8" name="Picture 7" descr="A graph of a function&#10;&#10;AI-generated content may be incorrect.">
            <a:extLst>
              <a:ext uri="{FF2B5EF4-FFF2-40B4-BE49-F238E27FC236}">
                <a16:creationId xmlns:a16="http://schemas.microsoft.com/office/drawing/2014/main" id="{EA2EB754-AF3F-5109-4CC5-53D0F2E2FFA7}"/>
              </a:ext>
            </a:extLst>
          </p:cNvPr>
          <p:cNvPicPr>
            <a:picLocks noChangeAspect="1"/>
          </p:cNvPicPr>
          <p:nvPr/>
        </p:nvPicPr>
        <p:blipFill>
          <a:blip r:embed="rId2"/>
          <a:srcRect l="32809" r="33423"/>
          <a:stretch/>
        </p:blipFill>
        <p:spPr>
          <a:xfrm>
            <a:off x="5584104" y="915225"/>
            <a:ext cx="5825382" cy="4767276"/>
          </a:xfrm>
          <a:prstGeom prst="rect">
            <a:avLst/>
          </a:prstGeom>
        </p:spPr>
      </p:pic>
      <p:sp>
        <p:nvSpPr>
          <p:cNvPr id="9" name="TextBox 8">
            <a:extLst>
              <a:ext uri="{FF2B5EF4-FFF2-40B4-BE49-F238E27FC236}">
                <a16:creationId xmlns:a16="http://schemas.microsoft.com/office/drawing/2014/main" id="{B9792CBB-F616-E285-A77B-28269121CDCC}"/>
              </a:ext>
            </a:extLst>
          </p:cNvPr>
          <p:cNvSpPr txBox="1"/>
          <p:nvPr/>
        </p:nvSpPr>
        <p:spPr>
          <a:xfrm>
            <a:off x="9564835" y="6550223"/>
            <a:ext cx="6108970" cy="307777"/>
          </a:xfrm>
          <a:prstGeom prst="rect">
            <a:avLst/>
          </a:prstGeom>
          <a:noFill/>
        </p:spPr>
        <p:txBody>
          <a:bodyPr wrap="square">
            <a:spAutoFit/>
          </a:bodyPr>
          <a:lstStyle/>
          <a:p>
            <a:r>
              <a:rPr lang="en-GB" sz="1400"/>
              <a:t>Adv. Mater. 2025, 37, 2415721</a:t>
            </a:r>
          </a:p>
        </p:txBody>
      </p:sp>
    </p:spTree>
    <p:extLst>
      <p:ext uri="{BB962C8B-B14F-4D97-AF65-F5344CB8AC3E}">
        <p14:creationId xmlns:p14="http://schemas.microsoft.com/office/powerpoint/2010/main" val="31187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re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EA2CBFAE5464D8B590CB0FE9FDF74" ma:contentTypeVersion="18" ma:contentTypeDescription="Create a new document." ma:contentTypeScope="" ma:versionID="cb0455d1cdb5340c3f9ac8c7323364ae">
  <xsd:schema xmlns:xsd="http://www.w3.org/2001/XMLSchema" xmlns:xs="http://www.w3.org/2001/XMLSchema" xmlns:p="http://schemas.microsoft.com/office/2006/metadata/properties" xmlns:ns3="e8785e35-4af9-43d1-8745-88b55cf0d46b" xmlns:ns4="19a5072a-c90b-4bd3-a68a-b7abbd4b55f2" targetNamespace="http://schemas.microsoft.com/office/2006/metadata/properties" ma:root="true" ma:fieldsID="e84ba585665d366a16b8f3eb38717a34" ns3:_="" ns4:_="">
    <xsd:import namespace="e8785e35-4af9-43d1-8745-88b55cf0d46b"/>
    <xsd:import namespace="19a5072a-c90b-4bd3-a68a-b7abbd4b55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85e35-4af9-43d1-8745-88b55cf0d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5072a-c90b-4bd3-a68a-b7abbd4b55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8785e35-4af9-43d1-8745-88b55cf0d46b" xsi:nil="true"/>
  </documentManagement>
</p:properties>
</file>

<file path=customXml/itemProps1.xml><?xml version="1.0" encoding="utf-8"?>
<ds:datastoreItem xmlns:ds="http://schemas.openxmlformats.org/officeDocument/2006/customXml" ds:itemID="{08C9B0AE-7016-45C9-A3C0-3B33382EC168}">
  <ds:schemaRefs>
    <ds:schemaRef ds:uri="19a5072a-c90b-4bd3-a68a-b7abbd4b55f2"/>
    <ds:schemaRef ds:uri="e8785e35-4af9-43d1-8745-88b55cf0d4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041014-AFEB-48F2-A25A-3BCA4A35E0A4}">
  <ds:schemaRefs>
    <ds:schemaRef ds:uri="http://schemas.microsoft.com/sharepoint/v3/contenttype/forms"/>
  </ds:schemaRefs>
</ds:datastoreItem>
</file>

<file path=customXml/itemProps3.xml><?xml version="1.0" encoding="utf-8"?>
<ds:datastoreItem xmlns:ds="http://schemas.openxmlformats.org/officeDocument/2006/customXml" ds:itemID="{5DC02AEA-F982-4870-B047-B65545BC321C}">
  <ds:schemaRefs>
    <ds:schemaRef ds:uri="19a5072a-c90b-4bd3-a68a-b7abbd4b55f2"/>
    <ds:schemaRef ds:uri="e8785e35-4af9-43d1-8745-88b55cf0d4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1472</Words>
  <Application>Microsoft Office PowerPoint</Application>
  <PresentationFormat>Widescreen</PresentationFormat>
  <Paragraphs>233</Paragraphs>
  <Slides>22</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Lucida Sans</vt:lpstr>
      <vt:lpstr>Helvetica</vt:lpstr>
      <vt:lpstr>Cambria Math</vt:lpstr>
      <vt:lpstr>Wingdings</vt:lpstr>
      <vt:lpstr>ＭＳ Ｐゴシック</vt:lpstr>
      <vt:lpstr>Times New Roman</vt:lpstr>
      <vt:lpstr>Arial</vt:lpstr>
      <vt:lpstr>Century</vt:lpstr>
      <vt:lpstr>Calibri</vt:lpstr>
      <vt:lpstr>2_Title slide</vt:lpstr>
      <vt:lpstr>2_Triangles</vt:lpstr>
      <vt:lpstr>More layouts</vt:lpstr>
      <vt:lpstr>4_Pattern</vt:lpstr>
      <vt:lpstr>PowerPoint Presentation</vt:lpstr>
      <vt:lpstr>Unconventional superconductors</vt:lpstr>
      <vt:lpstr>Noncentrosymmetric superconductors</vt:lpstr>
      <vt:lpstr>Noncentrosymmetric superconductors </vt:lpstr>
      <vt:lpstr>Weyl Semimetal superconductors</vt:lpstr>
      <vt:lpstr>HfRhGe: Crystal Properties</vt:lpstr>
      <vt:lpstr>HfRhGe: Superconducting Properties</vt:lpstr>
      <vt:lpstr>Electronic Structure &amp; Topology</vt:lpstr>
      <vt:lpstr>TF Muon Results </vt:lpstr>
      <vt:lpstr>TF Muon Results </vt:lpstr>
      <vt:lpstr>ZF Muon Spin relaxation</vt:lpstr>
      <vt:lpstr>ZF Muon Spin relaxation</vt:lpstr>
      <vt:lpstr>Principle Component Analysis</vt:lpstr>
      <vt:lpstr>Symmetry Analysis</vt:lpstr>
      <vt:lpstr>Superconducting order parameter</vt:lpstr>
      <vt:lpstr>Superconducting order parameter</vt:lpstr>
      <vt:lpstr>Reconciling Theory and experimental</vt:lpstr>
      <vt:lpstr>Conclusions</vt:lpstr>
      <vt:lpstr>Acknowledgments</vt:lpstr>
      <vt:lpstr>PowerPoint Presentation</vt:lpstr>
      <vt:lpstr>Electronic Structure &amp; Topology</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Hillier, Adrian (STFC,RAL,ISIS)</cp:lastModifiedBy>
  <cp:revision>1</cp:revision>
  <dcterms:created xsi:type="dcterms:W3CDTF">2023-01-10T12:41:06Z</dcterms:created>
  <dcterms:modified xsi:type="dcterms:W3CDTF">2025-07-20T19:17:33Z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0x010100BD8EA2CBFAE5464D8B590CB0FE9FDF74</vt:lpwstr>
  </property>
</Properties>
</file>