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2" r:id="rId4"/>
    <p:sldId id="273" r:id="rId5"/>
    <p:sldId id="263" r:id="rId6"/>
    <p:sldId id="260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59" r:id="rId16"/>
    <p:sldId id="26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015" autoAdjust="0"/>
    <p:restoredTop sz="94660"/>
  </p:normalViewPr>
  <p:slideViewPr>
    <p:cSldViewPr snapToGrid="0">
      <p:cViewPr>
        <p:scale>
          <a:sx n="83" d="100"/>
          <a:sy n="83" d="100"/>
        </p:scale>
        <p:origin x="34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2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BB8-027B-4B1F-8316-F96B76870089}" type="datetimeFigureOut">
              <a:rPr lang="en-CA" smtClean="0"/>
              <a:t>2025-07-20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04342-4D8A-4EE0-A503-BDA12EC1E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7626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BB8-027B-4B1F-8316-F96B76870089}" type="datetimeFigureOut">
              <a:rPr lang="en-CA" smtClean="0"/>
              <a:t>2025-07-20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04342-4D8A-4EE0-A503-BDA12EC1E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7847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BB8-027B-4B1F-8316-F96B76870089}" type="datetimeFigureOut">
              <a:rPr lang="en-CA" smtClean="0"/>
              <a:t>2025-07-20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04342-4D8A-4EE0-A503-BDA12EC1E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567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BB8-027B-4B1F-8316-F96B76870089}" type="datetimeFigureOut">
              <a:rPr lang="en-CA" smtClean="0"/>
              <a:t>2025-07-20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04342-4D8A-4EE0-A503-BDA12EC1E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5193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BB8-027B-4B1F-8316-F96B76870089}" type="datetimeFigureOut">
              <a:rPr lang="en-CA" smtClean="0"/>
              <a:t>2025-07-20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04342-4D8A-4EE0-A503-BDA12EC1E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1047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BB8-027B-4B1F-8316-F96B76870089}" type="datetimeFigureOut">
              <a:rPr lang="en-CA" smtClean="0"/>
              <a:t>2025-07-20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04342-4D8A-4EE0-A503-BDA12EC1E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8570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BB8-027B-4B1F-8316-F96B76870089}" type="datetimeFigureOut">
              <a:rPr lang="en-CA" smtClean="0"/>
              <a:t>2025-07-20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04342-4D8A-4EE0-A503-BDA12EC1E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8755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BB8-027B-4B1F-8316-F96B76870089}" type="datetimeFigureOut">
              <a:rPr lang="en-CA" smtClean="0"/>
              <a:t>2025-07-20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04342-4D8A-4EE0-A503-BDA12EC1E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9521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BB8-027B-4B1F-8316-F96B76870089}" type="datetimeFigureOut">
              <a:rPr lang="en-CA" smtClean="0"/>
              <a:t>2025-07-20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04342-4D8A-4EE0-A503-BDA12EC1E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713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BB8-027B-4B1F-8316-F96B76870089}" type="datetimeFigureOut">
              <a:rPr lang="en-CA" smtClean="0"/>
              <a:t>2025-07-20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04342-4D8A-4EE0-A503-BDA12EC1E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2547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BB8-027B-4B1F-8316-F96B76870089}" type="datetimeFigureOut">
              <a:rPr lang="en-CA" smtClean="0"/>
              <a:t>2025-07-20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04342-4D8A-4EE0-A503-BDA12EC1E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9542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EB8BB8-027B-4B1F-8316-F96B76870089}" type="datetimeFigureOut">
              <a:rPr lang="en-CA" smtClean="0"/>
              <a:t>2025-07-20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D04342-4D8A-4EE0-A503-BDA12EC1E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892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tif"/><Relationship Id="rId3" Type="http://schemas.openxmlformats.org/officeDocument/2006/relationships/image" Target="../media/image3.tiff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tiff"/><Relationship Id="rId10" Type="http://schemas.openxmlformats.org/officeDocument/2006/relationships/image" Target="../media/image10.tif"/><Relationship Id="rId4" Type="http://schemas.openxmlformats.org/officeDocument/2006/relationships/image" Target="../media/image4.tif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0A40F6-AE78-061D-C6C8-FAB54FAD6624}"/>
              </a:ext>
            </a:extLst>
          </p:cNvPr>
          <p:cNvSpPr txBox="1"/>
          <p:nvPr/>
        </p:nvSpPr>
        <p:spPr>
          <a:xfrm>
            <a:off x="767750" y="570564"/>
            <a:ext cx="10535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The 16</a:t>
            </a:r>
            <a:r>
              <a:rPr lang="en-US" sz="4400" baseline="30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</a:t>
            </a:r>
            <a:r>
              <a:rPr lang="en-US" sz="4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 International Conference on Muon Spin Rotation, Relaxation and Resonance</a:t>
            </a:r>
            <a:endParaRPr lang="en-CA" sz="4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 descr="A blue whale with a black background&#10;&#10;AI-generated content may be incorrect.">
            <a:extLst>
              <a:ext uri="{FF2B5EF4-FFF2-40B4-BE49-F238E27FC236}">
                <a16:creationId xmlns:a16="http://schemas.microsoft.com/office/drawing/2014/main" id="{0C693061-86B8-0827-C7D1-03AD00307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21" y="1423405"/>
            <a:ext cx="7772416" cy="543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97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cky cliff with a lighthouse on top&#10;&#10;AI-generated content may be incorrect.">
            <a:extLst>
              <a:ext uri="{FF2B5EF4-FFF2-40B4-BE49-F238E27FC236}">
                <a16:creationId xmlns:a16="http://schemas.microsoft.com/office/drawing/2014/main" id="{E8FAA57F-0A3C-C8F4-C286-7ED411955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39" y="165479"/>
            <a:ext cx="8702722" cy="652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24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unset over the ocean&#10;&#10;AI-generated content may be incorrect.">
            <a:extLst>
              <a:ext uri="{FF2B5EF4-FFF2-40B4-BE49-F238E27FC236}">
                <a16:creationId xmlns:a16="http://schemas.microsoft.com/office/drawing/2014/main" id="{D6259251-1056-F5A1-0D08-E2B2F6D75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83" y="132212"/>
            <a:ext cx="8791433" cy="6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43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nowy landscape with a river and trees&#10;&#10;AI-generated content may be incorrect.">
            <a:extLst>
              <a:ext uri="{FF2B5EF4-FFF2-40B4-BE49-F238E27FC236}">
                <a16:creationId xmlns:a16="http://schemas.microsoft.com/office/drawing/2014/main" id="{B23ED031-AF48-140E-0829-923ABC9D4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25" y="1166881"/>
            <a:ext cx="5841241" cy="4380931"/>
          </a:xfrm>
          <a:prstGeom prst="rect">
            <a:avLst/>
          </a:prstGeom>
        </p:spPr>
      </p:pic>
      <p:pic>
        <p:nvPicPr>
          <p:cNvPr id="7" name="Picture 6" descr="A landscape of a body of water with trees and rocks&#10;&#10;AI-generated content may be incorrect.">
            <a:extLst>
              <a:ext uri="{FF2B5EF4-FFF2-40B4-BE49-F238E27FC236}">
                <a16:creationId xmlns:a16="http://schemas.microsoft.com/office/drawing/2014/main" id="{1B34F31D-60BA-08EF-C44F-646357176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535" y="1166882"/>
            <a:ext cx="5841241" cy="438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25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now on the ground&#10;&#10;AI-generated content may be incorrect.">
            <a:extLst>
              <a:ext uri="{FF2B5EF4-FFF2-40B4-BE49-F238E27FC236}">
                <a16:creationId xmlns:a16="http://schemas.microsoft.com/office/drawing/2014/main" id="{4182D977-FEEE-3848-ADDE-4F6C6FCA1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5040" y="1351546"/>
            <a:ext cx="5539879" cy="4154908"/>
          </a:xfrm>
        </p:spPr>
      </p:pic>
      <p:pic>
        <p:nvPicPr>
          <p:cNvPr id="8" name="Picture 7" descr="A boat on ice in the snow&#10;&#10;AI-generated content may be incorrect.">
            <a:extLst>
              <a:ext uri="{FF2B5EF4-FFF2-40B4-BE49-F238E27FC236}">
                <a16:creationId xmlns:a16="http://schemas.microsoft.com/office/drawing/2014/main" id="{520B1C4E-CDA6-786C-1EA3-1EC5410DD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76" y="659060"/>
            <a:ext cx="7386508" cy="553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3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F40765A-F113-C289-94FB-4D33C8BC9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75" y="183105"/>
            <a:ext cx="9813309" cy="651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red and black logo&#10;&#10;AI-generated content may be incorrect.">
            <a:extLst>
              <a:ext uri="{FF2B5EF4-FFF2-40B4-BE49-F238E27FC236}">
                <a16:creationId xmlns:a16="http://schemas.microsoft.com/office/drawing/2014/main" id="{D8AA6884-C221-33D7-9F4D-10A222DA0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657" y="428764"/>
            <a:ext cx="2563373" cy="152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67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keleton of a whale in a building&#10;&#10;AI-generated content may be incorrect.">
            <a:extLst>
              <a:ext uri="{FF2B5EF4-FFF2-40B4-BE49-F238E27FC236}">
                <a16:creationId xmlns:a16="http://schemas.microsoft.com/office/drawing/2014/main" id="{30FCFD58-72D4-A665-DA28-4C9433176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6922" y="1320889"/>
            <a:ext cx="5918154" cy="4438615"/>
          </a:xfrm>
        </p:spPr>
      </p:pic>
    </p:spTree>
    <p:extLst>
      <p:ext uri="{BB962C8B-B14F-4D97-AF65-F5344CB8AC3E}">
        <p14:creationId xmlns:p14="http://schemas.microsoft.com/office/powerpoint/2010/main" val="1922297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ale fin in the water&#10;&#10;AI-generated content may be incorrect.">
            <a:extLst>
              <a:ext uri="{FF2B5EF4-FFF2-40B4-BE49-F238E27FC236}">
                <a16:creationId xmlns:a16="http://schemas.microsoft.com/office/drawing/2014/main" id="{C45CC07F-53D9-E6EB-B0C2-7B7C10E49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22" y="343753"/>
            <a:ext cx="8227325" cy="617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31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D0DA1D2-8112-C0AC-3EC3-6F65B5FE4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928" y="1230952"/>
            <a:ext cx="6594143" cy="439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36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58782F96-AB13-236F-B4F3-DC9E8A8F0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902" y="668073"/>
            <a:ext cx="2515762" cy="1944000"/>
          </a:xfrm>
          <a:prstGeom prst="rect">
            <a:avLst/>
          </a:prstGeom>
        </p:spPr>
      </p:pic>
      <p:pic>
        <p:nvPicPr>
          <p:cNvPr id="3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0DAA8DBF-0651-61FC-E244-3A15454B8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42" y="1438634"/>
            <a:ext cx="2174645" cy="396000"/>
          </a:xfrm>
          <a:prstGeom prst="rect">
            <a:avLst/>
          </a:prstGeom>
        </p:spPr>
      </p:pic>
      <p:pic>
        <p:nvPicPr>
          <p:cNvPr id="5" name="Picture 4" descr="A black text with white background&#10;&#10;AI-generated content may be incorrect.">
            <a:extLst>
              <a:ext uri="{FF2B5EF4-FFF2-40B4-BE49-F238E27FC236}">
                <a16:creationId xmlns:a16="http://schemas.microsoft.com/office/drawing/2014/main" id="{B59A52FF-2B79-DDDD-1C65-BE974486D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99" y="2622987"/>
            <a:ext cx="2522000" cy="468000"/>
          </a:xfrm>
          <a:prstGeom prst="rect">
            <a:avLst/>
          </a:prstGeom>
        </p:spPr>
      </p:pic>
      <p:pic>
        <p:nvPicPr>
          <p:cNvPr id="9" name="Picture 8" descr="A blue and red logo&#10;&#10;AI-generated content may be incorrect.">
            <a:extLst>
              <a:ext uri="{FF2B5EF4-FFF2-40B4-BE49-F238E27FC236}">
                <a16:creationId xmlns:a16="http://schemas.microsoft.com/office/drawing/2014/main" id="{D7B89160-9C85-3980-07D7-66C49523F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173" y="1438634"/>
            <a:ext cx="1705044" cy="612000"/>
          </a:xfrm>
          <a:prstGeom prst="rect">
            <a:avLst/>
          </a:prstGeom>
        </p:spPr>
      </p:pic>
      <p:pic>
        <p:nvPicPr>
          <p:cNvPr id="11" name="Picture 10" descr="A logo of a memorial university&#10;&#10;AI-generated content may be incorrect.">
            <a:extLst>
              <a:ext uri="{FF2B5EF4-FFF2-40B4-BE49-F238E27FC236}">
                <a16:creationId xmlns:a16="http://schemas.microsoft.com/office/drawing/2014/main" id="{E47996D8-964E-C871-CA23-E169F4FE2D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13" y="3769804"/>
            <a:ext cx="1453248" cy="864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4F83669-E936-802D-C37E-145BA70954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2112" y="2519441"/>
            <a:ext cx="2592001" cy="612000"/>
          </a:xfrm>
          <a:prstGeom prst="rect">
            <a:avLst/>
          </a:prstGeom>
        </p:spPr>
      </p:pic>
      <p:pic>
        <p:nvPicPr>
          <p:cNvPr id="17" name="Picture 16" descr="A blue and black logo&#10;&#10;AI-generated content may be incorrect.">
            <a:extLst>
              <a:ext uri="{FF2B5EF4-FFF2-40B4-BE49-F238E27FC236}">
                <a16:creationId xmlns:a16="http://schemas.microsoft.com/office/drawing/2014/main" id="{00A6BE5F-BB2B-6110-E82A-9BED35BE66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838" y="4149202"/>
            <a:ext cx="2077714" cy="396000"/>
          </a:xfrm>
          <a:prstGeom prst="rect">
            <a:avLst/>
          </a:prstGeom>
        </p:spPr>
      </p:pic>
      <p:pic>
        <p:nvPicPr>
          <p:cNvPr id="19" name="Picture 18" descr="A close up of a sign&#10;&#10;AI-generated content may be incorrect.">
            <a:extLst>
              <a:ext uri="{FF2B5EF4-FFF2-40B4-BE49-F238E27FC236}">
                <a16:creationId xmlns:a16="http://schemas.microsoft.com/office/drawing/2014/main" id="{7B6FD46C-4A95-409E-376A-633BCDA4E9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12" y="5482099"/>
            <a:ext cx="4682561" cy="612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AF6017-9421-1BBB-F2BD-6406DC8550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5664" y="5419366"/>
            <a:ext cx="4092353" cy="720000"/>
          </a:xfrm>
          <a:prstGeom prst="rect">
            <a:avLst/>
          </a:prstGeom>
        </p:spPr>
      </p:pic>
      <p:pic>
        <p:nvPicPr>
          <p:cNvPr id="23" name="Picture 22" descr="A yellow and black sign with a letter e">
            <a:extLst>
              <a:ext uri="{FF2B5EF4-FFF2-40B4-BE49-F238E27FC236}">
                <a16:creationId xmlns:a16="http://schemas.microsoft.com/office/drawing/2014/main" id="{ADAADA96-047D-C205-8B57-7139811418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173" y="2652817"/>
            <a:ext cx="2082529" cy="6679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FE488D5-20DC-2069-2706-01B44F3A866D}"/>
              </a:ext>
            </a:extLst>
          </p:cNvPr>
          <p:cNvSpPr txBox="1"/>
          <p:nvPr/>
        </p:nvSpPr>
        <p:spPr>
          <a:xfrm>
            <a:off x="3905240" y="171505"/>
            <a:ext cx="3995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/>
              <a:t>Our Sponsors</a:t>
            </a:r>
          </a:p>
        </p:txBody>
      </p:sp>
      <p:pic>
        <p:nvPicPr>
          <p:cNvPr id="28" name="Picture 27" descr="A yellow and black sign with black text&#10;&#10;AI-generated content may be incorrect.">
            <a:extLst>
              <a:ext uri="{FF2B5EF4-FFF2-40B4-BE49-F238E27FC236}">
                <a16:creationId xmlns:a16="http://schemas.microsoft.com/office/drawing/2014/main" id="{1593C804-8C45-285C-0659-BA4D1A6CC5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400" y="3872424"/>
            <a:ext cx="1583350" cy="95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79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168239-1692-BF76-7CA6-D51FCF747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457" y="138088"/>
            <a:ext cx="8201085" cy="658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20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D32ADB-5783-FAAD-02A6-7924B1F82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604" y="1584009"/>
            <a:ext cx="7564733" cy="50640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A5701C-0FF5-F48D-7575-A628502D8CA8}"/>
              </a:ext>
            </a:extLst>
          </p:cNvPr>
          <p:cNvSpPr txBox="1"/>
          <p:nvPr/>
        </p:nvSpPr>
        <p:spPr>
          <a:xfrm>
            <a:off x="1535851" y="165755"/>
            <a:ext cx="8663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/>
              <a:t>Group dinner Thursday, July 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0B0433-8CD3-3EE3-5026-90700904159B}"/>
              </a:ext>
            </a:extLst>
          </p:cNvPr>
          <p:cNvSpPr txBox="1"/>
          <p:nvPr/>
        </p:nvSpPr>
        <p:spPr>
          <a:xfrm>
            <a:off x="657351" y="1214677"/>
            <a:ext cx="531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16:30 – 18:30: Yellow Belly Brewery | 288 Water St.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65F5C5-5ECF-4827-6DA3-B2FFAE675295}"/>
              </a:ext>
            </a:extLst>
          </p:cNvPr>
          <p:cNvSpPr txBox="1"/>
          <p:nvPr/>
        </p:nvSpPr>
        <p:spPr>
          <a:xfrm>
            <a:off x="6096000" y="1181418"/>
            <a:ext cx="501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19:00 - dinner at Gower Theatre | 208 Gower St.</a:t>
            </a:r>
          </a:p>
        </p:txBody>
      </p:sp>
    </p:spTree>
    <p:extLst>
      <p:ext uri="{BB962C8B-B14F-4D97-AF65-F5344CB8AC3E}">
        <p14:creationId xmlns:p14="http://schemas.microsoft.com/office/powerpoint/2010/main" val="983842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1DBB6CF-9914-6619-47DC-83B042E51161}"/>
              </a:ext>
            </a:extLst>
          </p:cNvPr>
          <p:cNvGrpSpPr/>
          <p:nvPr/>
        </p:nvGrpSpPr>
        <p:grpSpPr>
          <a:xfrm>
            <a:off x="672646" y="0"/>
            <a:ext cx="11093784" cy="6858000"/>
            <a:chOff x="672646" y="0"/>
            <a:chExt cx="11093784" cy="6858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6A49CE9-99D0-C8E7-1DEF-4F4B4971ECF4}"/>
                </a:ext>
              </a:extLst>
            </p:cNvPr>
            <p:cNvGrpSpPr/>
            <p:nvPr/>
          </p:nvGrpSpPr>
          <p:grpSpPr>
            <a:xfrm>
              <a:off x="672646" y="0"/>
              <a:ext cx="11093784" cy="6858000"/>
              <a:chOff x="804919" y="0"/>
              <a:chExt cx="11093784" cy="68580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D7904D6-8829-4B54-DDA0-94393E9E76FC}"/>
                  </a:ext>
                </a:extLst>
              </p:cNvPr>
              <p:cNvGrpSpPr/>
              <p:nvPr/>
            </p:nvGrpSpPr>
            <p:grpSpPr>
              <a:xfrm>
                <a:off x="2166938" y="0"/>
                <a:ext cx="7856537" cy="6858000"/>
                <a:chOff x="2166938" y="0"/>
                <a:chExt cx="7856537" cy="6858000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E9894772-5156-F539-A1D5-BBB04CE4C080}"/>
                    </a:ext>
                  </a:extLst>
                </p:cNvPr>
                <p:cNvGrpSpPr/>
                <p:nvPr/>
              </p:nvGrpSpPr>
              <p:grpSpPr>
                <a:xfrm>
                  <a:off x="2166938" y="0"/>
                  <a:ext cx="7856537" cy="6858000"/>
                  <a:chOff x="2166938" y="0"/>
                  <a:chExt cx="7856537" cy="6858000"/>
                </a:xfrm>
              </p:grpSpPr>
              <p:pic>
                <p:nvPicPr>
                  <p:cNvPr id="1026" name="Picture 2">
                    <a:extLst>
                      <a:ext uri="{FF2B5EF4-FFF2-40B4-BE49-F238E27FC236}">
                        <a16:creationId xmlns:a16="http://schemas.microsoft.com/office/drawing/2014/main" id="{71E70F32-38F0-F6BD-030C-92B47419CF0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66938" y="0"/>
                    <a:ext cx="7856537" cy="6858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" name="Picture 1" descr="A blue and white logo&#10;&#10;AI-generated content may be incorrect.">
                    <a:extLst>
                      <a:ext uri="{FF2B5EF4-FFF2-40B4-BE49-F238E27FC236}">
                        <a16:creationId xmlns:a16="http://schemas.microsoft.com/office/drawing/2014/main" id="{27002855-AA0C-E209-8FC3-DBA3FF1DC9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95030" y="4659162"/>
                    <a:ext cx="691933" cy="1260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FA0EF12-6FBF-AE1E-2E50-7AC4896C2F5C}"/>
                    </a:ext>
                  </a:extLst>
                </p:cNvPr>
                <p:cNvSpPr txBox="1"/>
                <p:nvPr/>
              </p:nvSpPr>
              <p:spPr>
                <a:xfrm>
                  <a:off x="6105228" y="4289830"/>
                  <a:ext cx="10999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dirty="0">
                      <a:solidFill>
                        <a:srgbClr val="FF0000"/>
                      </a:solidFill>
                    </a:rPr>
                    <a:t>6,706 km</a:t>
                  </a:r>
                </a:p>
              </p:txBody>
            </p:sp>
          </p:grp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01BE0809-34CB-9503-0FD4-0305FB36DB0E}"/>
                  </a:ext>
                </a:extLst>
              </p:cNvPr>
              <p:cNvCxnSpPr/>
              <p:nvPr/>
            </p:nvCxnSpPr>
            <p:spPr>
              <a:xfrm>
                <a:off x="9954883" y="4659162"/>
                <a:ext cx="971909" cy="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1D42BF-0F84-BA72-21B9-ECDC3173E0C8}"/>
                  </a:ext>
                </a:extLst>
              </p:cNvPr>
              <p:cNvSpPr txBox="1"/>
              <p:nvPr/>
            </p:nvSpPr>
            <p:spPr>
              <a:xfrm>
                <a:off x="10647750" y="4659162"/>
                <a:ext cx="12509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accent4">
                        <a:lumMod val="75000"/>
                      </a:schemeClr>
                    </a:solidFill>
                  </a:rPr>
                  <a:t>3,751 km to London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E735301-1396-2A67-6BCB-B783F9A701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77992" y="4595902"/>
                <a:ext cx="1184695" cy="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145C0B-1652-90EF-00CD-789E081B85B0}"/>
                  </a:ext>
                </a:extLst>
              </p:cNvPr>
              <p:cNvSpPr txBox="1"/>
              <p:nvPr/>
            </p:nvSpPr>
            <p:spPr>
              <a:xfrm>
                <a:off x="804919" y="4627532"/>
                <a:ext cx="12934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accent4">
                        <a:lumMod val="75000"/>
                      </a:schemeClr>
                    </a:solidFill>
                  </a:rPr>
                  <a:t>7,548 km to Tokyo</a:t>
                </a:r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F2D5571-67EC-9670-64AB-42DAEB0125DE}"/>
                </a:ext>
              </a:extLst>
            </p:cNvPr>
            <p:cNvCxnSpPr>
              <a:cxnSpLocks/>
            </p:cNvCxnSpPr>
            <p:nvPr/>
          </p:nvCxnSpPr>
          <p:spPr>
            <a:xfrm>
              <a:off x="2462757" y="4595902"/>
              <a:ext cx="7359853" cy="6326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 descr="A blue whale with a black background&#10;&#10;AI-generated content may be incorrect.">
              <a:extLst>
                <a:ext uri="{FF2B5EF4-FFF2-40B4-BE49-F238E27FC236}">
                  <a16:creationId xmlns:a16="http://schemas.microsoft.com/office/drawing/2014/main" id="{1FC7ACB6-699B-4587-15DC-C097178F6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7000" y="4119162"/>
              <a:ext cx="772294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6330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CD2B-9159-2289-6703-DB95CCF7E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Welcome to St. John’s </a:t>
            </a:r>
          </a:p>
        </p:txBody>
      </p:sp>
      <p:pic>
        <p:nvPicPr>
          <p:cNvPr id="5" name="Picture 4" descr="A body of water with a boat in it&#10;&#10;AI-generated content may be incorrect.">
            <a:extLst>
              <a:ext uri="{FF2B5EF4-FFF2-40B4-BE49-F238E27FC236}">
                <a16:creationId xmlns:a16="http://schemas.microsoft.com/office/drawing/2014/main" id="{3C7C75B0-A00B-14CC-81A8-EF12EFA4A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44" y="1516044"/>
            <a:ext cx="7325965" cy="52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78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/CityPorn - The colourful city of St. John’s, Newfoundland and Labrador, Canada">
            <a:extLst>
              <a:ext uri="{FF2B5EF4-FFF2-40B4-BE49-F238E27FC236}">
                <a16:creationId xmlns:a16="http://schemas.microsoft.com/office/drawing/2014/main" id="{CE4C057C-85C3-5A08-01A5-83F6E2DAA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04" y="678976"/>
            <a:ext cx="9777863" cy="550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72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a city in the background&#10;&#10;AI-generated content may be incorrect.">
            <a:extLst>
              <a:ext uri="{FF2B5EF4-FFF2-40B4-BE49-F238E27FC236}">
                <a16:creationId xmlns:a16="http://schemas.microsoft.com/office/drawing/2014/main" id="{0BC7C3F1-60A7-ECEC-BFE5-CB9F7E89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188" y="305368"/>
            <a:ext cx="8329684" cy="624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31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ench on a cliff overlooking a body of water&#10;&#10;AI-generated content may be incorrect.">
            <a:extLst>
              <a:ext uri="{FF2B5EF4-FFF2-40B4-BE49-F238E27FC236}">
                <a16:creationId xmlns:a16="http://schemas.microsoft.com/office/drawing/2014/main" id="{6379E2DE-E0DC-AF35-F2A2-D6C6A62E3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313834"/>
            <a:ext cx="5801784" cy="4351338"/>
          </a:xfrm>
        </p:spPr>
      </p:pic>
      <p:pic>
        <p:nvPicPr>
          <p:cNvPr id="7" name="Picture 6" descr="A rocky cliff with water in the background&#10;&#10;AI-generated content may be incorrect.">
            <a:extLst>
              <a:ext uri="{FF2B5EF4-FFF2-40B4-BE49-F238E27FC236}">
                <a16:creationId xmlns:a16="http://schemas.microsoft.com/office/drawing/2014/main" id="{971D5F41-B404-5FFA-370A-DD3F377B5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13834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17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495</TotalTime>
  <Words>58</Words>
  <Application>Microsoft Office PowerPoint</Application>
  <PresentationFormat>Widescreen</PresentationFormat>
  <Paragraphs>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Welcome to St. John’s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Jeff Sonier</dc:creator>
  <cp:lastModifiedBy>Jeff Sonier</cp:lastModifiedBy>
  <cp:revision>30</cp:revision>
  <dcterms:created xsi:type="dcterms:W3CDTF">2025-07-15T00:07:55Z</dcterms:created>
  <dcterms:modified xsi:type="dcterms:W3CDTF">2025-07-20T19:53:27Z</dcterms:modified>
</cp:coreProperties>
</file>