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60" r:id="rId4"/>
    <p:sldId id="261" r:id="rId5"/>
    <p:sldId id="262" r:id="rId6"/>
    <p:sldId id="263" r:id="rId7"/>
    <p:sldId id="264" r:id="rId8"/>
    <p:sldId id="274" r:id="rId9"/>
    <p:sldId id="265" r:id="rId10"/>
    <p:sldId id="270" r:id="rId11"/>
    <p:sldId id="266" r:id="rId12"/>
    <p:sldId id="267" r:id="rId13"/>
    <p:sldId id="268" r:id="rId14"/>
    <p:sldId id="273" r:id="rId15"/>
    <p:sldId id="271" r:id="rId1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15" autoAdjust="0"/>
    <p:restoredTop sz="73297" autoAdjust="0"/>
  </p:normalViewPr>
  <p:slideViewPr>
    <p:cSldViewPr snapToGrid="0">
      <p:cViewPr varScale="1">
        <p:scale>
          <a:sx n="48" d="100"/>
          <a:sy n="48" d="100"/>
        </p:scale>
        <p:origin x="152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宏明 宮原" userId="907f339fa4c066b2" providerId="LiveId" clId="{9CEE3066-BFC0-40C9-B04A-27E4AC440724}"/>
    <pc:docChg chg="undo redo custSel addSld delSld modSld sldOrd">
      <pc:chgData name="宏明 宮原" userId="907f339fa4c066b2" providerId="LiveId" clId="{9CEE3066-BFC0-40C9-B04A-27E4AC440724}" dt="2025-07-20T09:14:39.217" v="1507" actId="113"/>
      <pc:docMkLst>
        <pc:docMk/>
      </pc:docMkLst>
      <pc:sldChg chg="modSp mod">
        <pc:chgData name="宏明 宮原" userId="907f339fa4c066b2" providerId="LiveId" clId="{9CEE3066-BFC0-40C9-B04A-27E4AC440724}" dt="2025-07-19T15:31:30.010" v="776" actId="255"/>
        <pc:sldMkLst>
          <pc:docMk/>
          <pc:sldMk cId="4261053242" sldId="257"/>
        </pc:sldMkLst>
        <pc:spChg chg="mod">
          <ac:chgData name="宏明 宮原" userId="907f339fa4c066b2" providerId="LiveId" clId="{9CEE3066-BFC0-40C9-B04A-27E4AC440724}" dt="2025-07-19T15:31:30.010" v="776" actId="255"/>
          <ac:spMkLst>
            <pc:docMk/>
            <pc:sldMk cId="4261053242" sldId="257"/>
            <ac:spMk id="4" creationId="{6629F459-0046-D0F3-C6E1-8B6DC15BFE63}"/>
          </ac:spMkLst>
        </pc:spChg>
      </pc:sldChg>
      <pc:sldChg chg="ord">
        <pc:chgData name="宏明 宮原" userId="907f339fa4c066b2" providerId="LiveId" clId="{9CEE3066-BFC0-40C9-B04A-27E4AC440724}" dt="2025-07-19T15:26:00.110" v="749"/>
        <pc:sldMkLst>
          <pc:docMk/>
          <pc:sldMk cId="569010521" sldId="259"/>
        </pc:sldMkLst>
      </pc:sldChg>
      <pc:sldChg chg="modSp mod ord">
        <pc:chgData name="宏明 宮原" userId="907f339fa4c066b2" providerId="LiveId" clId="{9CEE3066-BFC0-40C9-B04A-27E4AC440724}" dt="2025-07-19T22:40:43.760" v="1505"/>
        <pc:sldMkLst>
          <pc:docMk/>
          <pc:sldMk cId="1843438154" sldId="261"/>
        </pc:sldMkLst>
        <pc:spChg chg="mod">
          <ac:chgData name="宏明 宮原" userId="907f339fa4c066b2" providerId="LiveId" clId="{9CEE3066-BFC0-40C9-B04A-27E4AC440724}" dt="2025-07-19T07:28:19.807" v="554" actId="14100"/>
          <ac:spMkLst>
            <pc:docMk/>
            <pc:sldMk cId="1843438154" sldId="261"/>
            <ac:spMk id="3" creationId="{6BC3C6DD-81A4-5168-8D55-2943AB106353}"/>
          </ac:spMkLst>
        </pc:spChg>
        <pc:spChg chg="mod">
          <ac:chgData name="宏明 宮原" userId="907f339fa4c066b2" providerId="LiveId" clId="{9CEE3066-BFC0-40C9-B04A-27E4AC440724}" dt="2025-07-19T07:28:48.009" v="559" actId="1076"/>
          <ac:spMkLst>
            <pc:docMk/>
            <pc:sldMk cId="1843438154" sldId="261"/>
            <ac:spMk id="5" creationId="{D52E5D2A-2BAD-6D8A-ACDB-15DDE39BCE09}"/>
          </ac:spMkLst>
        </pc:spChg>
        <pc:spChg chg="mod">
          <ac:chgData name="宏明 宮原" userId="907f339fa4c066b2" providerId="LiveId" clId="{9CEE3066-BFC0-40C9-B04A-27E4AC440724}" dt="2025-07-19T07:28:35.502" v="556" actId="14100"/>
          <ac:spMkLst>
            <pc:docMk/>
            <pc:sldMk cId="1843438154" sldId="261"/>
            <ac:spMk id="6" creationId="{44DCFCCB-B566-5721-3587-77A87461524F}"/>
          </ac:spMkLst>
        </pc:spChg>
        <pc:spChg chg="mod">
          <ac:chgData name="宏明 宮原" userId="907f339fa4c066b2" providerId="LiveId" clId="{9CEE3066-BFC0-40C9-B04A-27E4AC440724}" dt="2025-07-19T07:29:24.865" v="583" actId="1076"/>
          <ac:spMkLst>
            <pc:docMk/>
            <pc:sldMk cId="1843438154" sldId="261"/>
            <ac:spMk id="10" creationId="{AD8DBC5C-5348-06B9-C62B-D1801BBDAA61}"/>
          </ac:spMkLst>
        </pc:spChg>
      </pc:sldChg>
      <pc:sldChg chg="modSp mod">
        <pc:chgData name="宏明 宮原" userId="907f339fa4c066b2" providerId="LiveId" clId="{9CEE3066-BFC0-40C9-B04A-27E4AC440724}" dt="2025-07-19T08:40:02.825" v="727" actId="1076"/>
        <pc:sldMkLst>
          <pc:docMk/>
          <pc:sldMk cId="717727556" sldId="262"/>
        </pc:sldMkLst>
        <pc:spChg chg="mod">
          <ac:chgData name="宏明 宮原" userId="907f339fa4c066b2" providerId="LiveId" clId="{9CEE3066-BFC0-40C9-B04A-27E4AC440724}" dt="2025-07-19T08:39:39.568" v="713" actId="1076"/>
          <ac:spMkLst>
            <pc:docMk/>
            <pc:sldMk cId="717727556" sldId="262"/>
            <ac:spMk id="2" creationId="{8637C33B-DE9A-58BA-FB0F-35E02A65D96D}"/>
          </ac:spMkLst>
        </pc:spChg>
        <pc:spChg chg="mod">
          <ac:chgData name="宏明 宮原" userId="907f339fa4c066b2" providerId="LiveId" clId="{9CEE3066-BFC0-40C9-B04A-27E4AC440724}" dt="2025-07-19T08:40:02.825" v="727" actId="1076"/>
          <ac:spMkLst>
            <pc:docMk/>
            <pc:sldMk cId="717727556" sldId="262"/>
            <ac:spMk id="5" creationId="{B3A29704-C9A6-D86E-CDA1-A12983F14270}"/>
          </ac:spMkLst>
        </pc:spChg>
      </pc:sldChg>
      <pc:sldChg chg="ord">
        <pc:chgData name="宏明 宮原" userId="907f339fa4c066b2" providerId="LiveId" clId="{9CEE3066-BFC0-40C9-B04A-27E4AC440724}" dt="2025-07-19T07:26:29.088" v="550"/>
        <pc:sldMkLst>
          <pc:docMk/>
          <pc:sldMk cId="3178017940" sldId="264"/>
        </pc:sldMkLst>
      </pc:sldChg>
      <pc:sldChg chg="addSp delSp modSp mod">
        <pc:chgData name="宏明 宮原" userId="907f339fa4c066b2" providerId="LiveId" clId="{9CEE3066-BFC0-40C9-B04A-27E4AC440724}" dt="2025-07-19T15:30:09.514" v="775" actId="1076"/>
        <pc:sldMkLst>
          <pc:docMk/>
          <pc:sldMk cId="1167819193" sldId="265"/>
        </pc:sldMkLst>
        <pc:spChg chg="mod">
          <ac:chgData name="宏明 宮原" userId="907f339fa4c066b2" providerId="LiveId" clId="{9CEE3066-BFC0-40C9-B04A-27E4AC440724}" dt="2025-07-19T15:24:56.043" v="743" actId="1076"/>
          <ac:spMkLst>
            <pc:docMk/>
            <pc:sldMk cId="1167819193" sldId="265"/>
            <ac:spMk id="29" creationId="{006BE632-E250-66A8-0ECD-265645D98D92}"/>
          </ac:spMkLst>
        </pc:spChg>
        <pc:spChg chg="mod">
          <ac:chgData name="宏明 宮原" userId="907f339fa4c066b2" providerId="LiveId" clId="{9CEE3066-BFC0-40C9-B04A-27E4AC440724}" dt="2025-07-19T15:29:42.733" v="772" actId="1076"/>
          <ac:spMkLst>
            <pc:docMk/>
            <pc:sldMk cId="1167819193" sldId="265"/>
            <ac:spMk id="34" creationId="{888BC66D-892C-3B94-40F4-8EFBA0ED877C}"/>
          </ac:spMkLst>
        </pc:spChg>
        <pc:spChg chg="mod">
          <ac:chgData name="宏明 宮原" userId="907f339fa4c066b2" providerId="LiveId" clId="{9CEE3066-BFC0-40C9-B04A-27E4AC440724}" dt="2025-07-19T15:29:58.907" v="774" actId="1076"/>
          <ac:spMkLst>
            <pc:docMk/>
            <pc:sldMk cId="1167819193" sldId="265"/>
            <ac:spMk id="35" creationId="{DE26156C-2911-9D92-AE75-C1908C1D7392}"/>
          </ac:spMkLst>
        </pc:spChg>
        <pc:spChg chg="add mod">
          <ac:chgData name="宏明 宮原" userId="907f339fa4c066b2" providerId="LiveId" clId="{9CEE3066-BFC0-40C9-B04A-27E4AC440724}" dt="2025-07-19T15:29:28.096" v="771" actId="1076"/>
          <ac:spMkLst>
            <pc:docMk/>
            <pc:sldMk cId="1167819193" sldId="265"/>
            <ac:spMk id="36" creationId="{0028093A-1B7D-DF1E-8F42-25BDB459393C}"/>
          </ac:spMkLst>
        </pc:spChg>
        <pc:spChg chg="mod">
          <ac:chgData name="宏明 宮原" userId="907f339fa4c066b2" providerId="LiveId" clId="{9CEE3066-BFC0-40C9-B04A-27E4AC440724}" dt="2025-07-19T15:30:09.514" v="775" actId="1076"/>
          <ac:spMkLst>
            <pc:docMk/>
            <pc:sldMk cId="1167819193" sldId="265"/>
            <ac:spMk id="37" creationId="{C49951CA-D7FC-358B-3787-933BF373FA2F}"/>
          </ac:spMkLst>
        </pc:spChg>
        <pc:spChg chg="mod">
          <ac:chgData name="宏明 宮原" userId="907f339fa4c066b2" providerId="LiveId" clId="{9CEE3066-BFC0-40C9-B04A-27E4AC440724}" dt="2025-07-19T15:29:22.518" v="770" actId="1076"/>
          <ac:spMkLst>
            <pc:docMk/>
            <pc:sldMk cId="1167819193" sldId="265"/>
            <ac:spMk id="38" creationId="{EC8B5AB1-DC3B-70B1-947F-286A96D41037}"/>
          </ac:spMkLst>
        </pc:spChg>
        <pc:spChg chg="del">
          <ac:chgData name="宏明 宮原" userId="907f339fa4c066b2" providerId="LiveId" clId="{9CEE3066-BFC0-40C9-B04A-27E4AC440724}" dt="2025-07-19T15:26:27.269" v="752" actId="21"/>
          <ac:spMkLst>
            <pc:docMk/>
            <pc:sldMk cId="1167819193" sldId="265"/>
            <ac:spMk id="39" creationId="{C62630FE-36A1-AE63-684B-A7F1DB177FFC}"/>
          </ac:spMkLst>
        </pc:spChg>
        <pc:grpChg chg="mod">
          <ac:chgData name="宏明 宮原" userId="907f339fa4c066b2" providerId="LiveId" clId="{9CEE3066-BFC0-40C9-B04A-27E4AC440724}" dt="2025-07-19T15:29:15.876" v="769" actId="1076"/>
          <ac:grpSpMkLst>
            <pc:docMk/>
            <pc:sldMk cId="1167819193" sldId="265"/>
            <ac:grpSpMk id="5" creationId="{F372151A-C1EC-615C-084D-601387BDFE24}"/>
          </ac:grpSpMkLst>
        </pc:grpChg>
      </pc:sldChg>
      <pc:sldChg chg="addSp delSp modSp mod">
        <pc:chgData name="宏明 宮原" userId="907f339fa4c066b2" providerId="LiveId" clId="{9CEE3066-BFC0-40C9-B04A-27E4AC440724}" dt="2025-07-19T15:32:12.439" v="777" actId="1076"/>
        <pc:sldMkLst>
          <pc:docMk/>
          <pc:sldMk cId="36045664" sldId="266"/>
        </pc:sldMkLst>
        <pc:spChg chg="mod">
          <ac:chgData name="宏明 宮原" userId="907f339fa4c066b2" providerId="LiveId" clId="{9CEE3066-BFC0-40C9-B04A-27E4AC440724}" dt="2025-07-19T03:48:10.300" v="315" actId="1076"/>
          <ac:spMkLst>
            <pc:docMk/>
            <pc:sldMk cId="36045664" sldId="266"/>
            <ac:spMk id="3" creationId="{6D1524FF-E349-7490-B36B-44611DC23F1E}"/>
          </ac:spMkLst>
        </pc:spChg>
        <pc:spChg chg="mod">
          <ac:chgData name="宏明 宮原" userId="907f339fa4c066b2" providerId="LiveId" clId="{9CEE3066-BFC0-40C9-B04A-27E4AC440724}" dt="2025-07-19T03:36:12.546" v="312" actId="1076"/>
          <ac:spMkLst>
            <pc:docMk/>
            <pc:sldMk cId="36045664" sldId="266"/>
            <ac:spMk id="7" creationId="{7F8FC451-ADC4-ACA4-BEBA-061F6F9D7B22}"/>
          </ac:spMkLst>
        </pc:spChg>
        <pc:spChg chg="mod ord">
          <ac:chgData name="宏明 宮原" userId="907f339fa4c066b2" providerId="LiveId" clId="{9CEE3066-BFC0-40C9-B04A-27E4AC440724}" dt="2025-07-19T15:32:12.439" v="777" actId="1076"/>
          <ac:spMkLst>
            <pc:docMk/>
            <pc:sldMk cId="36045664" sldId="266"/>
            <ac:spMk id="12" creationId="{D2F5E49D-C65A-E35C-4B0F-4CCAF778FEDD}"/>
          </ac:spMkLst>
        </pc:spChg>
        <pc:spChg chg="mod">
          <ac:chgData name="宏明 宮原" userId="907f339fa4c066b2" providerId="LiveId" clId="{9CEE3066-BFC0-40C9-B04A-27E4AC440724}" dt="2025-07-19T03:16:02.390" v="202" actId="1076"/>
          <ac:spMkLst>
            <pc:docMk/>
            <pc:sldMk cId="36045664" sldId="266"/>
            <ac:spMk id="13" creationId="{CE0057BC-1BC5-0942-CADC-AB16F81DF31A}"/>
          </ac:spMkLst>
        </pc:spChg>
        <pc:spChg chg="mod">
          <ac:chgData name="宏明 宮原" userId="907f339fa4c066b2" providerId="LiveId" clId="{9CEE3066-BFC0-40C9-B04A-27E4AC440724}" dt="2025-07-19T03:06:53.604" v="70" actId="1076"/>
          <ac:spMkLst>
            <pc:docMk/>
            <pc:sldMk cId="36045664" sldId="266"/>
            <ac:spMk id="18" creationId="{1FC16197-1CC4-9840-789C-4AC21D2D88BF}"/>
          </ac:spMkLst>
        </pc:spChg>
        <pc:spChg chg="mod">
          <ac:chgData name="宏明 宮原" userId="907f339fa4c066b2" providerId="LiveId" clId="{9CEE3066-BFC0-40C9-B04A-27E4AC440724}" dt="2025-07-19T03:06:18.849" v="65"/>
          <ac:spMkLst>
            <pc:docMk/>
            <pc:sldMk cId="36045664" sldId="266"/>
            <ac:spMk id="19" creationId="{F06B0828-E6FE-49FB-E0BE-D85E1E53B1CB}"/>
          </ac:spMkLst>
        </pc:spChg>
        <pc:spChg chg="mod">
          <ac:chgData name="宏明 宮原" userId="907f339fa4c066b2" providerId="LiveId" clId="{9CEE3066-BFC0-40C9-B04A-27E4AC440724}" dt="2025-07-19T03:06:18.849" v="65"/>
          <ac:spMkLst>
            <pc:docMk/>
            <pc:sldMk cId="36045664" sldId="266"/>
            <ac:spMk id="20" creationId="{A79F8D5D-A020-68F0-0963-3F6C09B98080}"/>
          </ac:spMkLst>
        </pc:spChg>
        <pc:spChg chg="mod">
          <ac:chgData name="宏明 宮原" userId="907f339fa4c066b2" providerId="LiveId" clId="{9CEE3066-BFC0-40C9-B04A-27E4AC440724}" dt="2025-07-19T03:56:27.819" v="389" actId="1076"/>
          <ac:spMkLst>
            <pc:docMk/>
            <pc:sldMk cId="36045664" sldId="266"/>
            <ac:spMk id="23" creationId="{E6AF436F-9393-1F81-FBE6-3889C71CDB91}"/>
          </ac:spMkLst>
        </pc:spChg>
        <pc:spChg chg="mod">
          <ac:chgData name="宏明 宮原" userId="907f339fa4c066b2" providerId="LiveId" clId="{9CEE3066-BFC0-40C9-B04A-27E4AC440724}" dt="2025-07-19T03:06:18.849" v="65"/>
          <ac:spMkLst>
            <pc:docMk/>
            <pc:sldMk cId="36045664" sldId="266"/>
            <ac:spMk id="24" creationId="{5F746067-A435-930F-AB91-2AB15E795A30}"/>
          </ac:spMkLst>
        </pc:spChg>
        <pc:spChg chg="add mod">
          <ac:chgData name="宏明 宮原" userId="907f339fa4c066b2" providerId="LiveId" clId="{9CEE3066-BFC0-40C9-B04A-27E4AC440724}" dt="2025-07-19T03:53:53.119" v="378" actId="164"/>
          <ac:spMkLst>
            <pc:docMk/>
            <pc:sldMk cId="36045664" sldId="266"/>
            <ac:spMk id="47" creationId="{A0827D4C-595A-9F7C-2B54-5E3DC295A4D0}"/>
          </ac:spMkLst>
        </pc:spChg>
        <pc:spChg chg="add mod">
          <ac:chgData name="宏明 宮原" userId="907f339fa4c066b2" providerId="LiveId" clId="{9CEE3066-BFC0-40C9-B04A-27E4AC440724}" dt="2025-07-19T03:53:53.119" v="378" actId="164"/>
          <ac:spMkLst>
            <pc:docMk/>
            <pc:sldMk cId="36045664" sldId="266"/>
            <ac:spMk id="48" creationId="{1AA0CE00-AA4C-5A68-BD36-B00BC89C028F}"/>
          </ac:spMkLst>
        </pc:spChg>
        <pc:grpChg chg="mod">
          <ac:chgData name="宏明 宮原" userId="907f339fa4c066b2" providerId="LiveId" clId="{9CEE3066-BFC0-40C9-B04A-27E4AC440724}" dt="2025-07-19T03:53:53.119" v="378" actId="164"/>
          <ac:grpSpMkLst>
            <pc:docMk/>
            <pc:sldMk cId="36045664" sldId="266"/>
            <ac:grpSpMk id="4" creationId="{050817FF-706A-609E-E05B-5F7CE980E614}"/>
          </ac:grpSpMkLst>
        </pc:grpChg>
        <pc:grpChg chg="mod">
          <ac:chgData name="宏明 宮原" userId="907f339fa4c066b2" providerId="LiveId" clId="{9CEE3066-BFC0-40C9-B04A-27E4AC440724}" dt="2025-07-19T03:15:18.736" v="191" actId="1076"/>
          <ac:grpSpMkLst>
            <pc:docMk/>
            <pc:sldMk cId="36045664" sldId="266"/>
            <ac:grpSpMk id="8" creationId="{540E71C8-8F7F-AD08-B9C8-649F85A5DC89}"/>
          </ac:grpSpMkLst>
        </pc:grpChg>
        <pc:grpChg chg="add del mod">
          <ac:chgData name="宏明 宮原" userId="907f339fa4c066b2" providerId="LiveId" clId="{9CEE3066-BFC0-40C9-B04A-27E4AC440724}" dt="2025-07-19T03:15:16.935" v="190" actId="21"/>
          <ac:grpSpMkLst>
            <pc:docMk/>
            <pc:sldMk cId="36045664" sldId="266"/>
            <ac:grpSpMk id="16" creationId="{F0588BDE-7112-8150-46E2-E28B06D6054B}"/>
          </ac:grpSpMkLst>
        </pc:grpChg>
        <pc:grpChg chg="add mod">
          <ac:chgData name="宏明 宮原" userId="907f339fa4c066b2" providerId="LiveId" clId="{9CEE3066-BFC0-40C9-B04A-27E4AC440724}" dt="2025-07-19T03:48:21.958" v="316" actId="164"/>
          <ac:grpSpMkLst>
            <pc:docMk/>
            <pc:sldMk cId="36045664" sldId="266"/>
            <ac:grpSpMk id="45" creationId="{52CF6BED-5CF0-49E7-6AA1-CC5BCC06F99E}"/>
          </ac:grpSpMkLst>
        </pc:grpChg>
        <pc:grpChg chg="add mod">
          <ac:chgData name="宏明 宮原" userId="907f339fa4c066b2" providerId="LiveId" clId="{9CEE3066-BFC0-40C9-B04A-27E4AC440724}" dt="2025-07-19T03:55:50.325" v="386" actId="1076"/>
          <ac:grpSpMkLst>
            <pc:docMk/>
            <pc:sldMk cId="36045664" sldId="266"/>
            <ac:grpSpMk id="46" creationId="{FEED770E-120B-CB79-2484-35ADAE8ECB8F}"/>
          </ac:grpSpMkLst>
        </pc:grpChg>
        <pc:grpChg chg="add mod">
          <ac:chgData name="宏明 宮原" userId="907f339fa4c066b2" providerId="LiveId" clId="{9CEE3066-BFC0-40C9-B04A-27E4AC440724}" dt="2025-07-19T03:55:55.828" v="387" actId="1076"/>
          <ac:grpSpMkLst>
            <pc:docMk/>
            <pc:sldMk cId="36045664" sldId="266"/>
            <ac:grpSpMk id="49" creationId="{69365ED5-FE00-BC06-F2C0-33B367FDB151}"/>
          </ac:grpSpMkLst>
        </pc:grpChg>
        <pc:picChg chg="add mod ord">
          <ac:chgData name="宏明 宮原" userId="907f339fa4c066b2" providerId="LiveId" clId="{9CEE3066-BFC0-40C9-B04A-27E4AC440724}" dt="2025-07-19T03:55:36.790" v="385" actId="1582"/>
          <ac:picMkLst>
            <pc:docMk/>
            <pc:sldMk cId="36045664" sldId="266"/>
            <ac:picMk id="15" creationId="{249EB134-33DF-0E86-8900-2462B8B27712}"/>
          </ac:picMkLst>
        </pc:picChg>
        <pc:picChg chg="mod">
          <ac:chgData name="宏明 宮原" userId="907f339fa4c066b2" providerId="LiveId" clId="{9CEE3066-BFC0-40C9-B04A-27E4AC440724}" dt="2025-07-19T03:07:03.322" v="74" actId="1076"/>
          <ac:picMkLst>
            <pc:docMk/>
            <pc:sldMk cId="36045664" sldId="266"/>
            <ac:picMk id="17" creationId="{3A4C0B64-7E10-6CF4-D9BE-53F61203E0E9}"/>
          </ac:picMkLst>
        </pc:picChg>
        <pc:picChg chg="del mod">
          <ac:chgData name="宏明 宮原" userId="907f339fa4c066b2" providerId="LiveId" clId="{9CEE3066-BFC0-40C9-B04A-27E4AC440724}" dt="2025-07-19T03:14:05.079" v="154" actId="21"/>
          <ac:picMkLst>
            <pc:docMk/>
            <pc:sldMk cId="36045664" sldId="266"/>
            <ac:picMk id="22" creationId="{B5FBC8FD-A3A9-47F1-5E7D-203C79C8B8C5}"/>
          </ac:picMkLst>
        </pc:picChg>
        <pc:picChg chg="add del mod">
          <ac:chgData name="宏明 宮原" userId="907f339fa4c066b2" providerId="LiveId" clId="{9CEE3066-BFC0-40C9-B04A-27E4AC440724}" dt="2025-07-19T03:14:09.245" v="156" actId="21"/>
          <ac:picMkLst>
            <pc:docMk/>
            <pc:sldMk cId="36045664" sldId="266"/>
            <ac:picMk id="25" creationId="{B5FBC8FD-A3A9-47F1-5E7D-203C79C8B8C5}"/>
          </ac:picMkLst>
        </pc:picChg>
        <pc:picChg chg="add del mod">
          <ac:chgData name="宏明 宮原" userId="907f339fa4c066b2" providerId="LiveId" clId="{9CEE3066-BFC0-40C9-B04A-27E4AC440724}" dt="2025-07-19T03:17:46.500" v="222" actId="21"/>
          <ac:picMkLst>
            <pc:docMk/>
            <pc:sldMk cId="36045664" sldId="266"/>
            <ac:picMk id="26" creationId="{B5FBC8FD-A3A9-47F1-5E7D-203C79C8B8C5}"/>
          </ac:picMkLst>
        </pc:picChg>
        <pc:picChg chg="add mod">
          <ac:chgData name="宏明 宮原" userId="907f339fa4c066b2" providerId="LiveId" clId="{9CEE3066-BFC0-40C9-B04A-27E4AC440724}" dt="2025-07-19T03:48:21.958" v="316" actId="164"/>
          <ac:picMkLst>
            <pc:docMk/>
            <pc:sldMk cId="36045664" sldId="266"/>
            <ac:picMk id="28" creationId="{5AF6B493-F876-27B2-8458-A36E8CAAF952}"/>
          </ac:picMkLst>
        </pc:picChg>
        <pc:cxnChg chg="mod ord">
          <ac:chgData name="宏明 宮原" userId="907f339fa4c066b2" providerId="LiveId" clId="{9CEE3066-BFC0-40C9-B04A-27E4AC440724}" dt="2025-07-19T03:48:31.245" v="318" actId="166"/>
          <ac:cxnSpMkLst>
            <pc:docMk/>
            <pc:sldMk cId="36045664" sldId="266"/>
            <ac:cxnSpMk id="21" creationId="{8850F344-3029-F65A-4E5F-28E6D037AE01}"/>
          </ac:cxnSpMkLst>
        </pc:cxnChg>
        <pc:cxnChg chg="add mod">
          <ac:chgData name="宏明 宮原" userId="907f339fa4c066b2" providerId="LiveId" clId="{9CEE3066-BFC0-40C9-B04A-27E4AC440724}" dt="2025-07-19T03:54:18.571" v="381" actId="1582"/>
          <ac:cxnSpMkLst>
            <pc:docMk/>
            <pc:sldMk cId="36045664" sldId="266"/>
            <ac:cxnSpMk id="30" creationId="{4C6F1CE3-440A-19E3-0BFA-02F699690051}"/>
          </ac:cxnSpMkLst>
        </pc:cxnChg>
        <pc:cxnChg chg="add mod">
          <ac:chgData name="宏明 宮原" userId="907f339fa4c066b2" providerId="LiveId" clId="{9CEE3066-BFC0-40C9-B04A-27E4AC440724}" dt="2025-07-19T03:54:30.639" v="382" actId="1582"/>
          <ac:cxnSpMkLst>
            <pc:docMk/>
            <pc:sldMk cId="36045664" sldId="266"/>
            <ac:cxnSpMk id="32" creationId="{D1F294B6-1D04-B218-C114-31829FE1ECE7}"/>
          </ac:cxnSpMkLst>
        </pc:cxnChg>
        <pc:cxnChg chg="add mod">
          <ac:chgData name="宏明 宮原" userId="907f339fa4c066b2" providerId="LiveId" clId="{9CEE3066-BFC0-40C9-B04A-27E4AC440724}" dt="2025-07-19T03:54:42.426" v="383" actId="1582"/>
          <ac:cxnSpMkLst>
            <pc:docMk/>
            <pc:sldMk cId="36045664" sldId="266"/>
            <ac:cxnSpMk id="36" creationId="{4F345F4D-2E8D-3732-FEC6-99E5B0FD3395}"/>
          </ac:cxnSpMkLst>
        </pc:cxnChg>
        <pc:cxnChg chg="add del mod">
          <ac:chgData name="宏明 宮原" userId="907f339fa4c066b2" providerId="LiveId" clId="{9CEE3066-BFC0-40C9-B04A-27E4AC440724}" dt="2025-07-19T03:29:37.712" v="264" actId="21"/>
          <ac:cxnSpMkLst>
            <pc:docMk/>
            <pc:sldMk cId="36045664" sldId="266"/>
            <ac:cxnSpMk id="42" creationId="{CE02B97E-76E2-283D-AE05-99784292DC18}"/>
          </ac:cxnSpMkLst>
        </pc:cxnChg>
        <pc:cxnChg chg="add mod">
          <ac:chgData name="宏明 宮原" userId="907f339fa4c066b2" providerId="LiveId" clId="{9CEE3066-BFC0-40C9-B04A-27E4AC440724}" dt="2025-07-19T03:54:57.776" v="384" actId="1582"/>
          <ac:cxnSpMkLst>
            <pc:docMk/>
            <pc:sldMk cId="36045664" sldId="266"/>
            <ac:cxnSpMk id="43" creationId="{8D38E166-6F48-409A-A9DD-86764A8CBA40}"/>
          </ac:cxnSpMkLst>
        </pc:cxnChg>
      </pc:sldChg>
      <pc:sldChg chg="addSp delSp modSp mod">
        <pc:chgData name="宏明 宮原" userId="907f339fa4c066b2" providerId="LiveId" clId="{9CEE3066-BFC0-40C9-B04A-27E4AC440724}" dt="2025-07-20T09:14:39.217" v="1507" actId="113"/>
        <pc:sldMkLst>
          <pc:docMk/>
          <pc:sldMk cId="1706687703" sldId="267"/>
        </pc:sldMkLst>
        <pc:spChg chg="mod">
          <ac:chgData name="宏明 宮原" userId="907f339fa4c066b2" providerId="LiveId" clId="{9CEE3066-BFC0-40C9-B04A-27E4AC440724}" dt="2025-07-19T22:03:29.837" v="1448" actId="1076"/>
          <ac:spMkLst>
            <pc:docMk/>
            <pc:sldMk cId="1706687703" sldId="267"/>
            <ac:spMk id="3" creationId="{6065E1C1-0D43-A059-F8FA-EEA364DCE14B}"/>
          </ac:spMkLst>
        </pc:spChg>
        <pc:spChg chg="mod">
          <ac:chgData name="宏明 宮原" userId="907f339fa4c066b2" providerId="LiveId" clId="{9CEE3066-BFC0-40C9-B04A-27E4AC440724}" dt="2025-07-19T22:14:53.435" v="1489" actId="1076"/>
          <ac:spMkLst>
            <pc:docMk/>
            <pc:sldMk cId="1706687703" sldId="267"/>
            <ac:spMk id="35" creationId="{6F3D495D-2FE5-79B1-92EE-8B9E156D8EDE}"/>
          </ac:spMkLst>
        </pc:spChg>
        <pc:spChg chg="mod">
          <ac:chgData name="宏明 宮原" userId="907f339fa4c066b2" providerId="LiveId" clId="{9CEE3066-BFC0-40C9-B04A-27E4AC440724}" dt="2025-07-20T09:14:39.217" v="1507" actId="113"/>
          <ac:spMkLst>
            <pc:docMk/>
            <pc:sldMk cId="1706687703" sldId="267"/>
            <ac:spMk id="44" creationId="{C71FB832-468A-0A08-1D13-69EE0ACEA4BD}"/>
          </ac:spMkLst>
        </pc:spChg>
        <pc:spChg chg="add del mod">
          <ac:chgData name="宏明 宮原" userId="907f339fa4c066b2" providerId="LiveId" clId="{9CEE3066-BFC0-40C9-B04A-27E4AC440724}" dt="2025-07-19T21:59:16.997" v="1375" actId="21"/>
          <ac:spMkLst>
            <pc:docMk/>
            <pc:sldMk cId="1706687703" sldId="267"/>
            <ac:spMk id="56" creationId="{7802E468-574F-3CB2-7997-510A0CE25A7A}"/>
          </ac:spMkLst>
        </pc:spChg>
        <pc:spChg chg="add mod">
          <ac:chgData name="宏明 宮原" userId="907f339fa4c066b2" providerId="LiveId" clId="{9CEE3066-BFC0-40C9-B04A-27E4AC440724}" dt="2025-07-19T22:08:16.286" v="1481" actId="1076"/>
          <ac:spMkLst>
            <pc:docMk/>
            <pc:sldMk cId="1706687703" sldId="267"/>
            <ac:spMk id="57" creationId="{1CBE5113-DABF-5554-0893-876AA853041F}"/>
          </ac:spMkLst>
        </pc:spChg>
        <pc:spChg chg="add mod">
          <ac:chgData name="宏明 宮原" userId="907f339fa4c066b2" providerId="LiveId" clId="{9CEE3066-BFC0-40C9-B04A-27E4AC440724}" dt="2025-07-19T22:04:18.060" v="1456" actId="1076"/>
          <ac:spMkLst>
            <pc:docMk/>
            <pc:sldMk cId="1706687703" sldId="267"/>
            <ac:spMk id="58" creationId="{C51E7FB4-6DA5-A89E-7975-927E15E756CB}"/>
          </ac:spMkLst>
        </pc:spChg>
        <pc:spChg chg="add mod">
          <ac:chgData name="宏明 宮原" userId="907f339fa4c066b2" providerId="LiveId" clId="{9CEE3066-BFC0-40C9-B04A-27E4AC440724}" dt="2025-07-19T22:03:47.790" v="1449" actId="164"/>
          <ac:spMkLst>
            <pc:docMk/>
            <pc:sldMk cId="1706687703" sldId="267"/>
            <ac:spMk id="59" creationId="{E6E99157-CA6B-BBFE-63CB-281674DC4366}"/>
          </ac:spMkLst>
        </pc:spChg>
        <pc:spChg chg="add mod">
          <ac:chgData name="宏明 宮原" userId="907f339fa4c066b2" providerId="LiveId" clId="{9CEE3066-BFC0-40C9-B04A-27E4AC440724}" dt="2025-07-19T22:03:47.790" v="1449" actId="164"/>
          <ac:spMkLst>
            <pc:docMk/>
            <pc:sldMk cId="1706687703" sldId="267"/>
            <ac:spMk id="60" creationId="{B3832D3A-F86C-6C2F-7646-C4C22A19C750}"/>
          </ac:spMkLst>
        </pc:spChg>
        <pc:spChg chg="add mod">
          <ac:chgData name="宏明 宮原" userId="907f339fa4c066b2" providerId="LiveId" clId="{9CEE3066-BFC0-40C9-B04A-27E4AC440724}" dt="2025-07-19T22:03:47.790" v="1449" actId="164"/>
          <ac:spMkLst>
            <pc:docMk/>
            <pc:sldMk cId="1706687703" sldId="267"/>
            <ac:spMk id="61" creationId="{E3DE0BFD-18E3-66F3-DEC4-BBF4B2CEBCC6}"/>
          </ac:spMkLst>
        </pc:spChg>
        <pc:spChg chg="add mod">
          <ac:chgData name="宏明 宮原" userId="907f339fa4c066b2" providerId="LiveId" clId="{9CEE3066-BFC0-40C9-B04A-27E4AC440724}" dt="2025-07-19T22:03:47.790" v="1449" actId="164"/>
          <ac:spMkLst>
            <pc:docMk/>
            <pc:sldMk cId="1706687703" sldId="267"/>
            <ac:spMk id="62" creationId="{BDE595E6-AF8C-63C6-841E-1466BA16CC6B}"/>
          </ac:spMkLst>
        </pc:spChg>
        <pc:spChg chg="add mod">
          <ac:chgData name="宏明 宮原" userId="907f339fa4c066b2" providerId="LiveId" clId="{9CEE3066-BFC0-40C9-B04A-27E4AC440724}" dt="2025-07-19T22:03:54.322" v="1451" actId="1076"/>
          <ac:spMkLst>
            <pc:docMk/>
            <pc:sldMk cId="1706687703" sldId="267"/>
            <ac:spMk id="63" creationId="{B5DF378F-426C-36B1-B5E8-E098038E063F}"/>
          </ac:spMkLst>
        </pc:spChg>
        <pc:spChg chg="add mod">
          <ac:chgData name="宏明 宮原" userId="907f339fa4c066b2" providerId="LiveId" clId="{9CEE3066-BFC0-40C9-B04A-27E4AC440724}" dt="2025-07-19T22:04:01.076" v="1453" actId="1076"/>
          <ac:spMkLst>
            <pc:docMk/>
            <pc:sldMk cId="1706687703" sldId="267"/>
            <ac:spMk id="64" creationId="{5048261B-C9C4-2EBE-EC1E-5B5C72B58A9E}"/>
          </ac:spMkLst>
        </pc:spChg>
        <pc:grpChg chg="add del mod">
          <ac:chgData name="宏明 宮原" userId="907f339fa4c066b2" providerId="LiveId" clId="{9CEE3066-BFC0-40C9-B04A-27E4AC440724}" dt="2025-07-19T22:03:47.790" v="1449" actId="164"/>
          <ac:grpSpMkLst>
            <pc:docMk/>
            <pc:sldMk cId="1706687703" sldId="267"/>
            <ac:grpSpMk id="4" creationId="{E85D997B-1B48-E48D-5B21-953B6EE8482A}"/>
          </ac:grpSpMkLst>
        </pc:grpChg>
        <pc:grpChg chg="mod">
          <ac:chgData name="宏明 宮原" userId="907f339fa4c066b2" providerId="LiveId" clId="{9CEE3066-BFC0-40C9-B04A-27E4AC440724}" dt="2025-07-19T15:55:19.199" v="959"/>
          <ac:grpSpMkLst>
            <pc:docMk/>
            <pc:sldMk cId="1706687703" sldId="267"/>
            <ac:grpSpMk id="55" creationId="{284B1084-F1CD-DEFD-55F4-4197C6F904AD}"/>
          </ac:grpSpMkLst>
        </pc:grpChg>
        <pc:grpChg chg="add mod">
          <ac:chgData name="宏明 宮原" userId="907f339fa4c066b2" providerId="LiveId" clId="{9CEE3066-BFC0-40C9-B04A-27E4AC440724}" dt="2025-07-19T22:18:55.188" v="1493" actId="1076"/>
          <ac:grpSpMkLst>
            <pc:docMk/>
            <pc:sldMk cId="1706687703" sldId="267"/>
            <ac:grpSpMk id="65" creationId="{C1E183CE-FDE2-29C5-55C2-1540FA7F6965}"/>
          </ac:grpSpMkLst>
        </pc:grpChg>
        <pc:picChg chg="mod">
          <ac:chgData name="宏明 宮原" userId="907f339fa4c066b2" providerId="LiveId" clId="{9CEE3066-BFC0-40C9-B04A-27E4AC440724}" dt="2025-07-19T22:08:20.058" v="1482" actId="1076"/>
          <ac:picMkLst>
            <pc:docMk/>
            <pc:sldMk cId="1706687703" sldId="267"/>
            <ac:picMk id="5" creationId="{D6E8B2B1-FB43-F5B7-FB6A-EF7343E97F27}"/>
          </ac:picMkLst>
        </pc:picChg>
        <pc:picChg chg="del">
          <ac:chgData name="宏明 宮原" userId="907f339fa4c066b2" providerId="LiveId" clId="{9CEE3066-BFC0-40C9-B04A-27E4AC440724}" dt="2025-07-19T21:56:16.243" v="1324" actId="21"/>
          <ac:picMkLst>
            <pc:docMk/>
            <pc:sldMk cId="1706687703" sldId="267"/>
            <ac:picMk id="36" creationId="{20A7B984-4ED9-7F8E-EBE8-43C6045C0885}"/>
          </ac:picMkLst>
        </pc:picChg>
        <pc:picChg chg="del mod">
          <ac:chgData name="宏明 宮原" userId="907f339fa4c066b2" providerId="LiveId" clId="{9CEE3066-BFC0-40C9-B04A-27E4AC440724}" dt="2025-07-19T21:56:13.458" v="1323" actId="21"/>
          <ac:picMkLst>
            <pc:docMk/>
            <pc:sldMk cId="1706687703" sldId="267"/>
            <ac:picMk id="37" creationId="{E07AD049-B3D7-D703-9B35-034C5C04C98E}"/>
          </ac:picMkLst>
        </pc:picChg>
        <pc:picChg chg="del">
          <ac:chgData name="宏明 宮原" userId="907f339fa4c066b2" providerId="LiveId" clId="{9CEE3066-BFC0-40C9-B04A-27E4AC440724}" dt="2025-07-19T21:56:19.691" v="1325" actId="21"/>
          <ac:picMkLst>
            <pc:docMk/>
            <pc:sldMk cId="1706687703" sldId="267"/>
            <ac:picMk id="38" creationId="{6280149D-84E1-08D5-8591-76BC2BDA6582}"/>
          </ac:picMkLst>
        </pc:picChg>
        <pc:picChg chg="del">
          <ac:chgData name="宏明 宮原" userId="907f339fa4c066b2" providerId="LiveId" clId="{9CEE3066-BFC0-40C9-B04A-27E4AC440724}" dt="2025-07-19T21:56:23.331" v="1326" actId="21"/>
          <ac:picMkLst>
            <pc:docMk/>
            <pc:sldMk cId="1706687703" sldId="267"/>
            <ac:picMk id="39" creationId="{D8235B8B-5BAD-8DA6-C130-F6F19F1DAAFB}"/>
          </ac:picMkLst>
        </pc:picChg>
        <pc:picChg chg="del">
          <ac:chgData name="宏明 宮原" userId="907f339fa4c066b2" providerId="LiveId" clId="{9CEE3066-BFC0-40C9-B04A-27E4AC440724}" dt="2025-07-19T21:56:30.604" v="1328" actId="21"/>
          <ac:picMkLst>
            <pc:docMk/>
            <pc:sldMk cId="1706687703" sldId="267"/>
            <ac:picMk id="40" creationId="{79B6DCCF-4527-A955-8C41-0A0A74A11792}"/>
          </ac:picMkLst>
        </pc:picChg>
        <pc:picChg chg="del">
          <ac:chgData name="宏明 宮原" userId="907f339fa4c066b2" providerId="LiveId" clId="{9CEE3066-BFC0-40C9-B04A-27E4AC440724}" dt="2025-07-19T21:56:27.619" v="1327" actId="21"/>
          <ac:picMkLst>
            <pc:docMk/>
            <pc:sldMk cId="1706687703" sldId="267"/>
            <ac:picMk id="41" creationId="{9CD2AEF7-F0AD-F084-9A1E-8D9B5A523491}"/>
          </ac:picMkLst>
        </pc:picChg>
        <pc:picChg chg="del">
          <ac:chgData name="宏明 宮原" userId="907f339fa4c066b2" providerId="LiveId" clId="{9CEE3066-BFC0-40C9-B04A-27E4AC440724}" dt="2025-07-19T21:56:39.091" v="1330" actId="21"/>
          <ac:picMkLst>
            <pc:docMk/>
            <pc:sldMk cId="1706687703" sldId="267"/>
            <ac:picMk id="42" creationId="{D979C410-7685-F4C6-2A4A-097CF44D5CE6}"/>
          </ac:picMkLst>
        </pc:picChg>
        <pc:picChg chg="del">
          <ac:chgData name="宏明 宮原" userId="907f339fa4c066b2" providerId="LiveId" clId="{9CEE3066-BFC0-40C9-B04A-27E4AC440724}" dt="2025-07-19T21:56:36.943" v="1329" actId="21"/>
          <ac:picMkLst>
            <pc:docMk/>
            <pc:sldMk cId="1706687703" sldId="267"/>
            <ac:picMk id="43" creationId="{99DA0213-63BF-9B9F-741E-77F2AEFB60B4}"/>
          </ac:picMkLst>
        </pc:picChg>
        <pc:inkChg chg="add del">
          <ac:chgData name="宏明 宮原" userId="907f339fa4c066b2" providerId="LiveId" clId="{9CEE3066-BFC0-40C9-B04A-27E4AC440724}" dt="2025-07-19T15:54:39.619" v="945" actId="9405"/>
          <ac:inkMkLst>
            <pc:docMk/>
            <pc:sldMk cId="1706687703" sldId="267"/>
            <ac:inkMk id="46" creationId="{FFAFEB58-F985-9DE8-28B4-DCF3448B8124}"/>
          </ac:inkMkLst>
        </pc:inkChg>
        <pc:inkChg chg="add del">
          <ac:chgData name="宏明 宮原" userId="907f339fa4c066b2" providerId="LiveId" clId="{9CEE3066-BFC0-40C9-B04A-27E4AC440724}" dt="2025-07-19T15:54:38.714" v="944" actId="9405"/>
          <ac:inkMkLst>
            <pc:docMk/>
            <pc:sldMk cId="1706687703" sldId="267"/>
            <ac:inkMk id="47" creationId="{D2C01893-33FD-86C2-B23E-235E8772388D}"/>
          </ac:inkMkLst>
        </pc:inkChg>
        <pc:inkChg chg="add del">
          <ac:chgData name="宏明 宮原" userId="907f339fa4c066b2" providerId="LiveId" clId="{9CEE3066-BFC0-40C9-B04A-27E4AC440724}" dt="2025-07-19T15:55:26.092" v="965" actId="9405"/>
          <ac:inkMkLst>
            <pc:docMk/>
            <pc:sldMk cId="1706687703" sldId="267"/>
            <ac:inkMk id="48" creationId="{77E641DE-5738-9150-A8CB-9EDB51D81422}"/>
          </ac:inkMkLst>
        </pc:inkChg>
        <pc:inkChg chg="add del">
          <ac:chgData name="宏明 宮原" userId="907f339fa4c066b2" providerId="LiveId" clId="{9CEE3066-BFC0-40C9-B04A-27E4AC440724}" dt="2025-07-19T15:54:55.562" v="950" actId="9405"/>
          <ac:inkMkLst>
            <pc:docMk/>
            <pc:sldMk cId="1706687703" sldId="267"/>
            <ac:inkMk id="49" creationId="{CBF35523-B891-A52F-0213-4B97D83121C5}"/>
          </ac:inkMkLst>
        </pc:inkChg>
        <pc:inkChg chg="add del">
          <ac:chgData name="宏明 宮原" userId="907f339fa4c066b2" providerId="LiveId" clId="{9CEE3066-BFC0-40C9-B04A-27E4AC440724}" dt="2025-07-19T15:54:54.993" v="949" actId="9405"/>
          <ac:inkMkLst>
            <pc:docMk/>
            <pc:sldMk cId="1706687703" sldId="267"/>
            <ac:inkMk id="50" creationId="{4F1EF9D2-A70B-EA02-EDA7-FCFB3B0B75ED}"/>
          </ac:inkMkLst>
        </pc:inkChg>
        <pc:inkChg chg="add del mod">
          <ac:chgData name="宏明 宮原" userId="907f339fa4c066b2" providerId="LiveId" clId="{9CEE3066-BFC0-40C9-B04A-27E4AC440724}" dt="2025-07-19T15:55:23.489" v="962" actId="9405"/>
          <ac:inkMkLst>
            <pc:docMk/>
            <pc:sldMk cId="1706687703" sldId="267"/>
            <ac:inkMk id="51" creationId="{1626A780-A60E-DE2F-9F1C-1F04BF44C63C}"/>
          </ac:inkMkLst>
        </pc:inkChg>
        <pc:inkChg chg="add del mod">
          <ac:chgData name="宏明 宮原" userId="907f339fa4c066b2" providerId="LiveId" clId="{9CEE3066-BFC0-40C9-B04A-27E4AC440724}" dt="2025-07-19T15:55:23.013" v="961" actId="9405"/>
          <ac:inkMkLst>
            <pc:docMk/>
            <pc:sldMk cId="1706687703" sldId="267"/>
            <ac:inkMk id="52" creationId="{22876897-7EEB-A961-6718-480D84405A7E}"/>
          </ac:inkMkLst>
        </pc:inkChg>
        <pc:inkChg chg="add del mod">
          <ac:chgData name="宏明 宮原" userId="907f339fa4c066b2" providerId="LiveId" clId="{9CEE3066-BFC0-40C9-B04A-27E4AC440724}" dt="2025-07-19T15:55:19.754" v="960" actId="9405"/>
          <ac:inkMkLst>
            <pc:docMk/>
            <pc:sldMk cId="1706687703" sldId="267"/>
            <ac:inkMk id="53" creationId="{15C0EEC0-D465-849D-93FF-EEFC00B52381}"/>
          </ac:inkMkLst>
        </pc:inkChg>
        <pc:inkChg chg="add del mod">
          <ac:chgData name="宏明 宮原" userId="907f339fa4c066b2" providerId="LiveId" clId="{9CEE3066-BFC0-40C9-B04A-27E4AC440724}" dt="2025-07-19T15:55:19.199" v="959"/>
          <ac:inkMkLst>
            <pc:docMk/>
            <pc:sldMk cId="1706687703" sldId="267"/>
            <ac:inkMk id="54" creationId="{5C1AE8F1-F2B6-0717-D1CD-5E0E1FE2838B}"/>
          </ac:inkMkLst>
        </pc:inkChg>
        <pc:cxnChg chg="mod">
          <ac:chgData name="宏明 宮原" userId="907f339fa4c066b2" providerId="LiveId" clId="{9CEE3066-BFC0-40C9-B04A-27E4AC440724}" dt="2025-07-19T21:59:13.904" v="1374" actId="21"/>
          <ac:cxnSpMkLst>
            <pc:docMk/>
            <pc:sldMk cId="1706687703" sldId="267"/>
            <ac:cxnSpMk id="7" creationId="{1AAE686D-FFB9-FD5F-F9AB-A4569F5E416C}"/>
          </ac:cxnSpMkLst>
        </pc:cxnChg>
        <pc:cxnChg chg="mod">
          <ac:chgData name="宏明 宮原" userId="907f339fa4c066b2" providerId="LiveId" clId="{9CEE3066-BFC0-40C9-B04A-27E4AC440724}" dt="2025-07-19T22:15:00.705" v="1490" actId="1076"/>
          <ac:cxnSpMkLst>
            <pc:docMk/>
            <pc:sldMk cId="1706687703" sldId="267"/>
            <ac:cxnSpMk id="8" creationId="{F4F935E4-F785-CD86-6BB8-C930D6F8FD0D}"/>
          </ac:cxnSpMkLst>
        </pc:cxnChg>
        <pc:cxnChg chg="mod">
          <ac:chgData name="宏明 宮原" userId="907f339fa4c066b2" providerId="LiveId" clId="{9CEE3066-BFC0-40C9-B04A-27E4AC440724}" dt="2025-07-19T21:59:13.904" v="1374" actId="21"/>
          <ac:cxnSpMkLst>
            <pc:docMk/>
            <pc:sldMk cId="1706687703" sldId="267"/>
            <ac:cxnSpMk id="9" creationId="{D28F85C7-030C-6F19-6143-757682EB35C1}"/>
          </ac:cxnSpMkLst>
        </pc:cxnChg>
      </pc:sldChg>
      <pc:sldChg chg="modSp mod">
        <pc:chgData name="宏明 宮原" userId="907f339fa4c066b2" providerId="LiveId" clId="{9CEE3066-BFC0-40C9-B04A-27E4AC440724}" dt="2025-07-19T15:36:23.525" v="792" actId="1076"/>
        <pc:sldMkLst>
          <pc:docMk/>
          <pc:sldMk cId="3483339899" sldId="268"/>
        </pc:sldMkLst>
        <pc:spChg chg="mod">
          <ac:chgData name="宏明 宮原" userId="907f339fa4c066b2" providerId="LiveId" clId="{9CEE3066-BFC0-40C9-B04A-27E4AC440724}" dt="2025-07-19T15:36:23.525" v="792" actId="1076"/>
          <ac:spMkLst>
            <pc:docMk/>
            <pc:sldMk cId="3483339899" sldId="268"/>
            <ac:spMk id="12" creationId="{CA46428C-EE23-AC5A-DA8F-BDBB0D435B1A}"/>
          </ac:spMkLst>
        </pc:spChg>
        <pc:spChg chg="mod">
          <ac:chgData name="宏明 宮原" userId="907f339fa4c066b2" providerId="LiveId" clId="{9CEE3066-BFC0-40C9-B04A-27E4AC440724}" dt="2025-07-19T15:36:01.324" v="788" actId="1076"/>
          <ac:spMkLst>
            <pc:docMk/>
            <pc:sldMk cId="3483339899" sldId="268"/>
            <ac:spMk id="14" creationId="{77AA2A5D-AE16-1CD9-82ED-2AD47F9786C3}"/>
          </ac:spMkLst>
        </pc:spChg>
      </pc:sldChg>
      <pc:sldChg chg="modSp del mod">
        <pc:chgData name="宏明 宮原" userId="907f339fa4c066b2" providerId="LiveId" clId="{9CEE3066-BFC0-40C9-B04A-27E4AC440724}" dt="2025-07-19T22:23:36.143" v="1501" actId="2696"/>
        <pc:sldMkLst>
          <pc:docMk/>
          <pc:sldMk cId="2922578454" sldId="269"/>
        </pc:sldMkLst>
        <pc:spChg chg="mod">
          <ac:chgData name="宏明 宮原" userId="907f339fa4c066b2" providerId="LiveId" clId="{9CEE3066-BFC0-40C9-B04A-27E4AC440724}" dt="2025-07-19T21:53:36.390" v="1291" actId="20577"/>
          <ac:spMkLst>
            <pc:docMk/>
            <pc:sldMk cId="2922578454" sldId="269"/>
            <ac:spMk id="5" creationId="{3E5F055E-4793-9234-5E36-3E30DD739EC7}"/>
          </ac:spMkLst>
        </pc:spChg>
      </pc:sldChg>
      <pc:sldChg chg="addSp delSp modSp mod modAnim">
        <pc:chgData name="宏明 宮原" userId="907f339fa4c066b2" providerId="LiveId" clId="{9CEE3066-BFC0-40C9-B04A-27E4AC440724}" dt="2025-07-19T15:35:40.690" v="785" actId="1076"/>
        <pc:sldMkLst>
          <pc:docMk/>
          <pc:sldMk cId="2703316318" sldId="270"/>
        </pc:sldMkLst>
        <pc:spChg chg="mod">
          <ac:chgData name="宏明 宮原" userId="907f339fa4c066b2" providerId="LiveId" clId="{9CEE3066-BFC0-40C9-B04A-27E4AC440724}" dt="2025-07-19T00:49:09.211" v="12" actId="20577"/>
          <ac:spMkLst>
            <pc:docMk/>
            <pc:sldMk cId="2703316318" sldId="270"/>
            <ac:spMk id="3" creationId="{E4B9A61E-2CA2-1276-C0FC-A7FFEE2147C3}"/>
          </ac:spMkLst>
        </pc:spChg>
        <pc:spChg chg="mod">
          <ac:chgData name="宏明 宮原" userId="907f339fa4c066b2" providerId="LiveId" clId="{9CEE3066-BFC0-40C9-B04A-27E4AC440724}" dt="2025-07-19T05:44:19.077" v="512" actId="1076"/>
          <ac:spMkLst>
            <pc:docMk/>
            <pc:sldMk cId="2703316318" sldId="270"/>
            <ac:spMk id="7" creationId="{1A423171-1B15-1F29-A972-D11B6090D77E}"/>
          </ac:spMkLst>
        </pc:spChg>
        <pc:spChg chg="mod">
          <ac:chgData name="宏明 宮原" userId="907f339fa4c066b2" providerId="LiveId" clId="{9CEE3066-BFC0-40C9-B04A-27E4AC440724}" dt="2025-07-19T15:35:20.665" v="784" actId="1076"/>
          <ac:spMkLst>
            <pc:docMk/>
            <pc:sldMk cId="2703316318" sldId="270"/>
            <ac:spMk id="15" creationId="{498CD4BF-5D94-7C5D-2972-BE10E5C7F84C}"/>
          </ac:spMkLst>
        </pc:spChg>
        <pc:spChg chg="mod">
          <ac:chgData name="宏明 宮原" userId="907f339fa4c066b2" providerId="LiveId" clId="{9CEE3066-BFC0-40C9-B04A-27E4AC440724}" dt="2025-07-19T15:35:40.690" v="785" actId="1076"/>
          <ac:spMkLst>
            <pc:docMk/>
            <pc:sldMk cId="2703316318" sldId="270"/>
            <ac:spMk id="21" creationId="{F6C4FD60-E9B0-E669-DDDE-5510F55F8914}"/>
          </ac:spMkLst>
        </pc:spChg>
        <pc:spChg chg="mod">
          <ac:chgData name="宏明 宮原" userId="907f339fa4c066b2" providerId="LiveId" clId="{9CEE3066-BFC0-40C9-B04A-27E4AC440724}" dt="2025-07-19T07:25:45.703" v="546" actId="1076"/>
          <ac:spMkLst>
            <pc:docMk/>
            <pc:sldMk cId="2703316318" sldId="270"/>
            <ac:spMk id="22" creationId="{C334C996-228B-AEE3-640D-2D0749D83588}"/>
          </ac:spMkLst>
        </pc:spChg>
        <pc:spChg chg="mod">
          <ac:chgData name="宏明 宮原" userId="907f339fa4c066b2" providerId="LiveId" clId="{9CEE3066-BFC0-40C9-B04A-27E4AC440724}" dt="2025-07-19T15:35:11.554" v="782" actId="1076"/>
          <ac:spMkLst>
            <pc:docMk/>
            <pc:sldMk cId="2703316318" sldId="270"/>
            <ac:spMk id="23" creationId="{0B6EC798-E585-57D1-754C-A06B95EAA88A}"/>
          </ac:spMkLst>
        </pc:spChg>
        <pc:spChg chg="mod">
          <ac:chgData name="宏明 宮原" userId="907f339fa4c066b2" providerId="LiveId" clId="{9CEE3066-BFC0-40C9-B04A-27E4AC440724}" dt="2025-07-19T05:43:24.488" v="486" actId="12788"/>
          <ac:spMkLst>
            <pc:docMk/>
            <pc:sldMk cId="2703316318" sldId="270"/>
            <ac:spMk id="24" creationId="{7463E2E1-BB52-72B6-BC59-CD04EAC5CC48}"/>
          </ac:spMkLst>
        </pc:spChg>
        <pc:spChg chg="mod">
          <ac:chgData name="宏明 宮原" userId="907f339fa4c066b2" providerId="LiveId" clId="{9CEE3066-BFC0-40C9-B04A-27E4AC440724}" dt="2025-07-19T05:43:18.734" v="484" actId="1076"/>
          <ac:spMkLst>
            <pc:docMk/>
            <pc:sldMk cId="2703316318" sldId="270"/>
            <ac:spMk id="26" creationId="{B9D347C5-4AD0-C2AD-451D-50E2A1A55929}"/>
          </ac:spMkLst>
        </pc:spChg>
        <pc:spChg chg="del mod">
          <ac:chgData name="宏明 宮原" userId="907f339fa4c066b2" providerId="LiveId" clId="{9CEE3066-BFC0-40C9-B04A-27E4AC440724}" dt="2025-07-19T04:05:52.897" v="423" actId="21"/>
          <ac:spMkLst>
            <pc:docMk/>
            <pc:sldMk cId="2703316318" sldId="270"/>
            <ac:spMk id="27" creationId="{AA17F2E7-BCE3-E28D-758D-630CA5F218BD}"/>
          </ac:spMkLst>
        </pc:spChg>
        <pc:spChg chg="add mod">
          <ac:chgData name="宏明 宮原" userId="907f339fa4c066b2" providerId="LiveId" clId="{9CEE3066-BFC0-40C9-B04A-27E4AC440724}" dt="2025-07-19T05:41:51.259" v="463" actId="1076"/>
          <ac:spMkLst>
            <pc:docMk/>
            <pc:sldMk cId="2703316318" sldId="270"/>
            <ac:spMk id="29" creationId="{518F50F3-BC1E-AC0C-0BB3-519C5517513B}"/>
          </ac:spMkLst>
        </pc:spChg>
        <pc:grpChg chg="mod">
          <ac:chgData name="宏明 宮原" userId="907f339fa4c066b2" providerId="LiveId" clId="{9CEE3066-BFC0-40C9-B04A-27E4AC440724}" dt="2025-07-19T04:05:36.020" v="421" actId="1076"/>
          <ac:grpSpMkLst>
            <pc:docMk/>
            <pc:sldMk cId="2703316318" sldId="270"/>
            <ac:grpSpMk id="4" creationId="{6074966B-69D6-A8C2-630C-8D5C59422AF2}"/>
          </ac:grpSpMkLst>
        </pc:grpChg>
        <pc:grpChg chg="mod">
          <ac:chgData name="宏明 宮原" userId="907f339fa4c066b2" providerId="LiveId" clId="{9CEE3066-BFC0-40C9-B04A-27E4AC440724}" dt="2025-07-19T04:05:29.287" v="420" actId="14100"/>
          <ac:grpSpMkLst>
            <pc:docMk/>
            <pc:sldMk cId="2703316318" sldId="270"/>
            <ac:grpSpMk id="13" creationId="{0ED3C361-C6FC-F9C6-9813-D247CAA0A1B1}"/>
          </ac:grpSpMkLst>
        </pc:grpChg>
        <pc:picChg chg="add mod">
          <ac:chgData name="宏明 宮原" userId="907f339fa4c066b2" providerId="LiveId" clId="{9CEE3066-BFC0-40C9-B04A-27E4AC440724}" dt="2025-07-19T07:25:32.668" v="544" actId="1076"/>
          <ac:picMkLst>
            <pc:docMk/>
            <pc:sldMk cId="2703316318" sldId="270"/>
            <ac:picMk id="25" creationId="{53ADDC0D-A914-9D31-4A2A-89F95AF503BB}"/>
          </ac:picMkLst>
        </pc:picChg>
        <pc:picChg chg="add del mod">
          <ac:chgData name="宏明 宮原" userId="907f339fa4c066b2" providerId="LiveId" clId="{9CEE3066-BFC0-40C9-B04A-27E4AC440724}" dt="2025-07-19T04:07:59.169" v="436" actId="21"/>
          <ac:picMkLst>
            <pc:docMk/>
            <pc:sldMk cId="2703316318" sldId="270"/>
            <ac:picMk id="28" creationId="{F346387D-20ED-9861-E6B8-BD24C133C81E}"/>
          </ac:picMkLst>
        </pc:picChg>
      </pc:sldChg>
      <pc:sldChg chg="addSp delSp modSp mod">
        <pc:chgData name="宏明 宮原" userId="907f339fa4c066b2" providerId="LiveId" clId="{9CEE3066-BFC0-40C9-B04A-27E4AC440724}" dt="2025-07-19T15:37:01.392" v="794"/>
        <pc:sldMkLst>
          <pc:docMk/>
          <pc:sldMk cId="1515019388" sldId="273"/>
        </pc:sldMkLst>
        <pc:spChg chg="add del mod">
          <ac:chgData name="宏明 宮原" userId="907f339fa4c066b2" providerId="LiveId" clId="{9CEE3066-BFC0-40C9-B04A-27E4AC440724}" dt="2025-07-19T15:36:47.247" v="793" actId="21"/>
          <ac:spMkLst>
            <pc:docMk/>
            <pc:sldMk cId="1515019388" sldId="273"/>
            <ac:spMk id="4" creationId="{C33BB7BA-6814-4180-EFA5-1A8D673AEAC7}"/>
          </ac:spMkLst>
        </pc:spChg>
        <pc:spChg chg="del">
          <ac:chgData name="宏明 宮原" userId="907f339fa4c066b2" providerId="LiveId" clId="{9CEE3066-BFC0-40C9-B04A-27E4AC440724}" dt="2025-07-19T04:03:16.431" v="402" actId="21"/>
          <ac:spMkLst>
            <pc:docMk/>
            <pc:sldMk cId="1515019388" sldId="273"/>
            <ac:spMk id="5" creationId="{C01A1B24-2C38-A568-0BA8-D7EBD9624193}"/>
          </ac:spMkLst>
        </pc:spChg>
        <pc:spChg chg="add mod">
          <ac:chgData name="宏明 宮原" userId="907f339fa4c066b2" providerId="LiveId" clId="{9CEE3066-BFC0-40C9-B04A-27E4AC440724}" dt="2025-07-19T15:37:01.392" v="794"/>
          <ac:spMkLst>
            <pc:docMk/>
            <pc:sldMk cId="1515019388" sldId="273"/>
            <ac:spMk id="6" creationId="{B1D1694D-3322-730D-34B3-E76FD1503FBE}"/>
          </ac:spMkLst>
        </pc:spChg>
      </pc:sldChg>
      <pc:sldChg chg="addSp delSp modSp new del mod ord">
        <pc:chgData name="宏明 宮原" userId="907f339fa4c066b2" providerId="LiveId" clId="{9CEE3066-BFC0-40C9-B04A-27E4AC440724}" dt="2025-07-19T03:33:39.361" v="303" actId="2696"/>
        <pc:sldMkLst>
          <pc:docMk/>
          <pc:sldMk cId="907265887" sldId="274"/>
        </pc:sldMkLst>
        <pc:spChg chg="mod topLvl">
          <ac:chgData name="宏明 宮原" userId="907f339fa4c066b2" providerId="LiveId" clId="{9CEE3066-BFC0-40C9-B04A-27E4AC440724}" dt="2025-07-19T03:08:39.408" v="88" actId="165"/>
          <ac:spMkLst>
            <pc:docMk/>
            <pc:sldMk cId="907265887" sldId="274"/>
            <ac:spMk id="5" creationId="{D1700372-DD87-BEFE-0674-481F6337873D}"/>
          </ac:spMkLst>
        </pc:spChg>
        <pc:spChg chg="mod topLvl">
          <ac:chgData name="宏明 宮原" userId="907f339fa4c066b2" providerId="LiveId" clId="{9CEE3066-BFC0-40C9-B04A-27E4AC440724}" dt="2025-07-19T03:08:39.408" v="88" actId="165"/>
          <ac:spMkLst>
            <pc:docMk/>
            <pc:sldMk cId="907265887" sldId="274"/>
            <ac:spMk id="6" creationId="{D221F544-E280-7334-48E9-61F4969C4173}"/>
          </ac:spMkLst>
        </pc:spChg>
        <pc:spChg chg="mod topLvl">
          <ac:chgData name="宏明 宮原" userId="907f339fa4c066b2" providerId="LiveId" clId="{9CEE3066-BFC0-40C9-B04A-27E4AC440724}" dt="2025-07-19T03:08:39.408" v="88" actId="165"/>
          <ac:spMkLst>
            <pc:docMk/>
            <pc:sldMk cId="907265887" sldId="274"/>
            <ac:spMk id="7" creationId="{81B63DE7-B8B0-BF62-375E-F387B733ACC0}"/>
          </ac:spMkLst>
        </pc:spChg>
        <pc:spChg chg="mod topLvl">
          <ac:chgData name="宏明 宮原" userId="907f339fa4c066b2" providerId="LiveId" clId="{9CEE3066-BFC0-40C9-B04A-27E4AC440724}" dt="2025-07-19T03:11:43.646" v="140" actId="1076"/>
          <ac:spMkLst>
            <pc:docMk/>
            <pc:sldMk cId="907265887" sldId="274"/>
            <ac:spMk id="8" creationId="{78A5382A-05ED-17AA-DABD-F4EE914AF90A}"/>
          </ac:spMkLst>
        </pc:spChg>
        <pc:spChg chg="add del mod">
          <ac:chgData name="宏明 宮原" userId="907f339fa4c066b2" providerId="LiveId" clId="{9CEE3066-BFC0-40C9-B04A-27E4AC440724}" dt="2025-07-19T03:09:19.549" v="98" actId="21"/>
          <ac:spMkLst>
            <pc:docMk/>
            <pc:sldMk cId="907265887" sldId="274"/>
            <ac:spMk id="9" creationId="{A6B6A0F8-63B4-00B2-766C-A1FBF9E9627C}"/>
          </ac:spMkLst>
        </pc:spChg>
        <pc:spChg chg="add mod">
          <ac:chgData name="宏明 宮原" userId="907f339fa4c066b2" providerId="LiveId" clId="{9CEE3066-BFC0-40C9-B04A-27E4AC440724}" dt="2025-07-19T03:11:07.572" v="136" actId="1076"/>
          <ac:spMkLst>
            <pc:docMk/>
            <pc:sldMk cId="907265887" sldId="274"/>
            <ac:spMk id="10" creationId="{E8DE4777-1718-864B-3DC2-1FE6EFDAFEFC}"/>
          </ac:spMkLst>
        </pc:spChg>
        <pc:spChg chg="add del">
          <ac:chgData name="宏明 宮原" userId="907f339fa4c066b2" providerId="LiveId" clId="{9CEE3066-BFC0-40C9-B04A-27E4AC440724}" dt="2025-07-19T03:11:40.431" v="138" actId="11529"/>
          <ac:spMkLst>
            <pc:docMk/>
            <pc:sldMk cId="907265887" sldId="274"/>
            <ac:spMk id="11" creationId="{02168EBA-90DF-1748-D3C9-FEA3105BC92F}"/>
          </ac:spMkLst>
        </pc:spChg>
        <pc:spChg chg="add mod">
          <ac:chgData name="宏明 宮原" userId="907f339fa4c066b2" providerId="LiveId" clId="{9CEE3066-BFC0-40C9-B04A-27E4AC440724}" dt="2025-07-19T03:12:52.334" v="152" actId="14100"/>
          <ac:spMkLst>
            <pc:docMk/>
            <pc:sldMk cId="907265887" sldId="274"/>
            <ac:spMk id="12" creationId="{0D260E52-5DC3-B837-612E-8E7FADAB1C5F}"/>
          </ac:spMkLst>
        </pc:spChg>
        <pc:grpChg chg="add del mod">
          <ac:chgData name="宏明 宮原" userId="907f339fa4c066b2" providerId="LiveId" clId="{9CEE3066-BFC0-40C9-B04A-27E4AC440724}" dt="2025-07-19T03:08:39.408" v="88" actId="165"/>
          <ac:grpSpMkLst>
            <pc:docMk/>
            <pc:sldMk cId="907265887" sldId="274"/>
            <ac:grpSpMk id="3" creationId="{D9EB06B3-28C6-9C23-403D-957210854733}"/>
          </ac:grpSpMkLst>
        </pc:grpChg>
        <pc:picChg chg="mod topLvl">
          <ac:chgData name="宏明 宮原" userId="907f339fa4c066b2" providerId="LiveId" clId="{9CEE3066-BFC0-40C9-B04A-27E4AC440724}" dt="2025-07-19T03:12:18.618" v="143" actId="1076"/>
          <ac:picMkLst>
            <pc:docMk/>
            <pc:sldMk cId="907265887" sldId="274"/>
            <ac:picMk id="4" creationId="{F005D9AA-B74D-FDC7-84D5-27E66C746A86}"/>
          </ac:picMkLst>
        </pc:picChg>
      </pc:sldChg>
      <pc:sldChg chg="addSp modSp new del mod ord">
        <pc:chgData name="宏明 宮原" userId="907f339fa4c066b2" providerId="LiveId" clId="{9CEE3066-BFC0-40C9-B04A-27E4AC440724}" dt="2025-07-19T22:34:29.722" v="1503" actId="2696"/>
        <pc:sldMkLst>
          <pc:docMk/>
          <pc:sldMk cId="1815378336" sldId="274"/>
        </pc:sldMkLst>
        <pc:spChg chg="add mod">
          <ac:chgData name="宏明 宮原" userId="907f339fa4c066b2" providerId="LiveId" clId="{9CEE3066-BFC0-40C9-B04A-27E4AC440724}" dt="2025-07-19T21:59:01.887" v="1372" actId="692"/>
          <ac:spMkLst>
            <pc:docMk/>
            <pc:sldMk cId="1815378336" sldId="274"/>
            <ac:spMk id="3" creationId="{38CDAB10-D0B9-6D04-1DA1-7852B82987D6}"/>
          </ac:spMkLst>
        </pc:spChg>
      </pc:sldChg>
      <pc:sldChg chg="addSp delSp modSp new del mod ord">
        <pc:chgData name="宏明 宮原" userId="907f339fa4c066b2" providerId="LiveId" clId="{9CEE3066-BFC0-40C9-B04A-27E4AC440724}" dt="2025-07-19T16:03:45.377" v="1007" actId="2696"/>
        <pc:sldMkLst>
          <pc:docMk/>
          <pc:sldMk cId="3176990138" sldId="274"/>
        </pc:sldMkLst>
        <pc:spChg chg="add del">
          <ac:chgData name="宏明 宮原" userId="907f339fa4c066b2" providerId="LiveId" clId="{9CEE3066-BFC0-40C9-B04A-27E4AC440724}" dt="2025-07-19T15:38:17.651" v="799" actId="11529"/>
          <ac:spMkLst>
            <pc:docMk/>
            <pc:sldMk cId="3176990138" sldId="274"/>
            <ac:spMk id="3" creationId="{A3240719-E8CF-6D69-8092-B296DEB0D215}"/>
          </ac:spMkLst>
        </pc:spChg>
        <pc:spChg chg="add del">
          <ac:chgData name="宏明 宮原" userId="907f339fa4c066b2" providerId="LiveId" clId="{9CEE3066-BFC0-40C9-B04A-27E4AC440724}" dt="2025-07-19T15:38:27.627" v="801" actId="11529"/>
          <ac:spMkLst>
            <pc:docMk/>
            <pc:sldMk cId="3176990138" sldId="274"/>
            <ac:spMk id="4" creationId="{492389BE-37A8-4A55-DE72-776C9FC9F6A2}"/>
          </ac:spMkLst>
        </pc:spChg>
        <pc:spChg chg="add del">
          <ac:chgData name="宏明 宮原" userId="907f339fa4c066b2" providerId="LiveId" clId="{9CEE3066-BFC0-40C9-B04A-27E4AC440724}" dt="2025-07-19T15:38:52.591" v="803" actId="11529"/>
          <ac:spMkLst>
            <pc:docMk/>
            <pc:sldMk cId="3176990138" sldId="274"/>
            <ac:spMk id="5" creationId="{D9450F14-3489-1044-04E6-BBE5CDB8285F}"/>
          </ac:spMkLst>
        </pc:spChg>
        <pc:spChg chg="add del">
          <ac:chgData name="宏明 宮原" userId="907f339fa4c066b2" providerId="LiveId" clId="{9CEE3066-BFC0-40C9-B04A-27E4AC440724}" dt="2025-07-19T15:39:17.269" v="805" actId="11529"/>
          <ac:spMkLst>
            <pc:docMk/>
            <pc:sldMk cId="3176990138" sldId="274"/>
            <ac:spMk id="6" creationId="{9BF6D7FD-EDD3-64BD-47D8-4A7D6800A0F9}"/>
          </ac:spMkLst>
        </pc:spChg>
        <pc:spChg chg="add del">
          <ac:chgData name="宏明 宮原" userId="907f339fa4c066b2" providerId="LiveId" clId="{9CEE3066-BFC0-40C9-B04A-27E4AC440724}" dt="2025-07-19T15:46:26.372" v="807" actId="11529"/>
          <ac:spMkLst>
            <pc:docMk/>
            <pc:sldMk cId="3176990138" sldId="274"/>
            <ac:spMk id="7" creationId="{A3C262C6-7058-112C-03D5-D88875E5C284}"/>
          </ac:spMkLst>
        </pc:spChg>
        <pc:spChg chg="add mod">
          <ac:chgData name="宏明 宮原" userId="907f339fa4c066b2" providerId="LiveId" clId="{9CEE3066-BFC0-40C9-B04A-27E4AC440724}" dt="2025-07-19T15:47:31.087" v="820" actId="1076"/>
          <ac:spMkLst>
            <pc:docMk/>
            <pc:sldMk cId="3176990138" sldId="274"/>
            <ac:spMk id="8" creationId="{EF196147-241E-2367-A604-EA799F3E2C9B}"/>
          </ac:spMkLst>
        </pc:spChg>
        <pc:spChg chg="add del mod">
          <ac:chgData name="宏明 宮原" userId="907f339fa4c066b2" providerId="LiveId" clId="{9CEE3066-BFC0-40C9-B04A-27E4AC440724}" dt="2025-07-19T15:47:26.507" v="819" actId="21"/>
          <ac:spMkLst>
            <pc:docMk/>
            <pc:sldMk cId="3176990138" sldId="274"/>
            <ac:spMk id="9" creationId="{4545E638-9A42-EFB8-D952-C8E7ECB09814}"/>
          </ac:spMkLst>
        </pc:spChg>
        <pc:spChg chg="add mod">
          <ac:chgData name="宏明 宮原" userId="907f339fa4c066b2" providerId="LiveId" clId="{9CEE3066-BFC0-40C9-B04A-27E4AC440724}" dt="2025-07-19T15:51:53.738" v="928" actId="1076"/>
          <ac:spMkLst>
            <pc:docMk/>
            <pc:sldMk cId="3176990138" sldId="274"/>
            <ac:spMk id="10" creationId="{0294660C-125B-8F98-213B-DEDEE8863F0B}"/>
          </ac:spMkLst>
        </pc:spChg>
        <pc:spChg chg="add del">
          <ac:chgData name="宏明 宮原" userId="907f339fa4c066b2" providerId="LiveId" clId="{9CEE3066-BFC0-40C9-B04A-27E4AC440724}" dt="2025-07-19T15:48:34.199" v="830" actId="11529"/>
          <ac:spMkLst>
            <pc:docMk/>
            <pc:sldMk cId="3176990138" sldId="274"/>
            <ac:spMk id="11" creationId="{E409F779-6942-2F14-C8BE-5B2CA04825EF}"/>
          </ac:spMkLst>
        </pc:spChg>
        <pc:spChg chg="add del mod">
          <ac:chgData name="宏明 宮原" userId="907f339fa4c066b2" providerId="LiveId" clId="{9CEE3066-BFC0-40C9-B04A-27E4AC440724}" dt="2025-07-19T15:49:20.769" v="852" actId="11529"/>
          <ac:spMkLst>
            <pc:docMk/>
            <pc:sldMk cId="3176990138" sldId="274"/>
            <ac:spMk id="12" creationId="{182D0801-7558-71D4-3DD7-E5541A3F69E0}"/>
          </ac:spMkLst>
        </pc:spChg>
        <pc:spChg chg="add del mod">
          <ac:chgData name="宏明 宮原" userId="907f339fa4c066b2" providerId="LiveId" clId="{9CEE3066-BFC0-40C9-B04A-27E4AC440724}" dt="2025-07-19T15:49:41.603" v="860" actId="11529"/>
          <ac:spMkLst>
            <pc:docMk/>
            <pc:sldMk cId="3176990138" sldId="274"/>
            <ac:spMk id="13" creationId="{A2E25C1D-2E96-55DA-BE2A-BB0071BFDF56}"/>
          </ac:spMkLst>
        </pc:spChg>
        <pc:spChg chg="add del mod">
          <ac:chgData name="宏明 宮原" userId="907f339fa4c066b2" providerId="LiveId" clId="{9CEE3066-BFC0-40C9-B04A-27E4AC440724}" dt="2025-07-19T15:51:53.581" v="927" actId="11529"/>
          <ac:spMkLst>
            <pc:docMk/>
            <pc:sldMk cId="3176990138" sldId="274"/>
            <ac:spMk id="14" creationId="{8E95AB20-DDE7-1749-808D-6056CF1372FC}"/>
          </ac:spMkLst>
        </pc:spChg>
        <pc:spChg chg="add del">
          <ac:chgData name="宏明 宮原" userId="907f339fa4c066b2" providerId="LiveId" clId="{9CEE3066-BFC0-40C9-B04A-27E4AC440724}" dt="2025-07-19T15:52:07.541" v="930" actId="11529"/>
          <ac:spMkLst>
            <pc:docMk/>
            <pc:sldMk cId="3176990138" sldId="274"/>
            <ac:spMk id="15" creationId="{17B1C43A-1D9D-9F44-AD43-1C2950145AD8}"/>
          </ac:spMkLst>
        </pc:spChg>
        <pc:spChg chg="add del">
          <ac:chgData name="宏明 宮原" userId="907f339fa4c066b2" providerId="LiveId" clId="{9CEE3066-BFC0-40C9-B04A-27E4AC440724}" dt="2025-07-19T15:54:08.298" v="936" actId="11529"/>
          <ac:spMkLst>
            <pc:docMk/>
            <pc:sldMk cId="3176990138" sldId="274"/>
            <ac:spMk id="16" creationId="{A2ACF118-82D0-FF99-AB7B-BF94D3AFBD23}"/>
          </ac:spMkLst>
        </pc:spChg>
        <pc:spChg chg="add del">
          <ac:chgData name="宏明 宮原" userId="907f339fa4c066b2" providerId="LiveId" clId="{9CEE3066-BFC0-40C9-B04A-27E4AC440724}" dt="2025-07-19T15:58:33.997" v="991" actId="11529"/>
          <ac:spMkLst>
            <pc:docMk/>
            <pc:sldMk cId="3176990138" sldId="274"/>
            <ac:spMk id="30" creationId="{9E913D48-65ED-241A-C2E5-EF499847FDF4}"/>
          </ac:spMkLst>
        </pc:spChg>
        <pc:spChg chg="add del">
          <ac:chgData name="宏明 宮原" userId="907f339fa4c066b2" providerId="LiveId" clId="{9CEE3066-BFC0-40C9-B04A-27E4AC440724}" dt="2025-07-19T15:59:06.511" v="993" actId="11529"/>
          <ac:spMkLst>
            <pc:docMk/>
            <pc:sldMk cId="3176990138" sldId="274"/>
            <ac:spMk id="31" creationId="{373E5205-A81B-1320-E41E-0F1A48B4D426}"/>
          </ac:spMkLst>
        </pc:spChg>
        <pc:spChg chg="add del">
          <ac:chgData name="宏明 宮原" userId="907f339fa4c066b2" providerId="LiveId" clId="{9CEE3066-BFC0-40C9-B04A-27E4AC440724}" dt="2025-07-19T15:59:47.092" v="995" actId="11529"/>
          <ac:spMkLst>
            <pc:docMk/>
            <pc:sldMk cId="3176990138" sldId="274"/>
            <ac:spMk id="32" creationId="{1A3D234D-8AC0-761B-5EDA-29F2ED575F89}"/>
          </ac:spMkLst>
        </pc:spChg>
        <pc:spChg chg="add mod">
          <ac:chgData name="宏明 宮原" userId="907f339fa4c066b2" providerId="LiveId" clId="{9CEE3066-BFC0-40C9-B04A-27E4AC440724}" dt="2025-07-19T16:01:00.556" v="1000" actId="14100"/>
          <ac:spMkLst>
            <pc:docMk/>
            <pc:sldMk cId="3176990138" sldId="274"/>
            <ac:spMk id="33" creationId="{18714803-4AC2-5C8E-986A-D513619FDAFB}"/>
          </ac:spMkLst>
        </pc:spChg>
        <pc:spChg chg="add">
          <ac:chgData name="宏明 宮原" userId="907f339fa4c066b2" providerId="LiveId" clId="{9CEE3066-BFC0-40C9-B04A-27E4AC440724}" dt="2025-07-19T16:02:24.996" v="1002" actId="11529"/>
          <ac:spMkLst>
            <pc:docMk/>
            <pc:sldMk cId="3176990138" sldId="274"/>
            <ac:spMk id="34" creationId="{6A651546-C105-1E05-0018-E57795737304}"/>
          </ac:spMkLst>
        </pc:spChg>
        <pc:spChg chg="add del mod">
          <ac:chgData name="宏明 宮原" userId="907f339fa4c066b2" providerId="LiveId" clId="{9CEE3066-BFC0-40C9-B04A-27E4AC440724}" dt="2025-07-19T16:02:43.992" v="1006" actId="11529"/>
          <ac:spMkLst>
            <pc:docMk/>
            <pc:sldMk cId="3176990138" sldId="274"/>
            <ac:spMk id="35" creationId="{05AC82F3-F287-A681-128C-468F23B1E24B}"/>
          </ac:spMkLst>
        </pc:spChg>
        <pc:grpChg chg="mod">
          <ac:chgData name="宏明 宮原" userId="907f339fa4c066b2" providerId="LiveId" clId="{9CEE3066-BFC0-40C9-B04A-27E4AC440724}" dt="2025-07-19T15:55:33.995" v="969"/>
          <ac:grpSpMkLst>
            <pc:docMk/>
            <pc:sldMk cId="3176990138" sldId="274"/>
            <ac:grpSpMk id="19" creationId="{79A88745-AE17-CD7A-82BD-BA21AE139F79}"/>
          </ac:grpSpMkLst>
        </pc:grpChg>
        <pc:grpChg chg="mod">
          <ac:chgData name="宏明 宮原" userId="907f339fa4c066b2" providerId="LiveId" clId="{9CEE3066-BFC0-40C9-B04A-27E4AC440724}" dt="2025-07-19T15:56:55.794" v="983"/>
          <ac:grpSpMkLst>
            <pc:docMk/>
            <pc:sldMk cId="3176990138" sldId="274"/>
            <ac:grpSpMk id="29" creationId="{3596B3FD-AF13-FB99-6B37-907363D082D8}"/>
          </ac:grpSpMkLst>
        </pc:grpChg>
        <pc:picChg chg="add mod">
          <ac:chgData name="宏明 宮原" userId="907f339fa4c066b2" providerId="LiveId" clId="{9CEE3066-BFC0-40C9-B04A-27E4AC440724}" dt="2025-07-19T16:01:25.029" v="1001" actId="1076"/>
          <ac:picMkLst>
            <pc:docMk/>
            <pc:sldMk cId="3176990138" sldId="274"/>
            <ac:picMk id="22" creationId="{1C994CA9-8A66-12F6-926A-23C090CB9EDD}"/>
          </ac:picMkLst>
        </pc:picChg>
        <pc:inkChg chg="add del mod">
          <ac:chgData name="宏明 宮原" userId="907f339fa4c066b2" providerId="LiveId" clId="{9CEE3066-BFC0-40C9-B04A-27E4AC440724}" dt="2025-07-19T15:55:34.233" v="970" actId="9405"/>
          <ac:inkMkLst>
            <pc:docMk/>
            <pc:sldMk cId="3176990138" sldId="274"/>
            <ac:inkMk id="17" creationId="{C33BEDE4-675E-BEFF-B708-027C98D6EC6B}"/>
          </ac:inkMkLst>
        </pc:inkChg>
        <pc:inkChg chg="add del mod">
          <ac:chgData name="宏明 宮原" userId="907f339fa4c066b2" providerId="LiveId" clId="{9CEE3066-BFC0-40C9-B04A-27E4AC440724}" dt="2025-07-19T15:55:33.995" v="969"/>
          <ac:inkMkLst>
            <pc:docMk/>
            <pc:sldMk cId="3176990138" sldId="274"/>
            <ac:inkMk id="18" creationId="{2473B292-0B6E-03CF-5722-13D507412638}"/>
          </ac:inkMkLst>
        </pc:inkChg>
        <pc:inkChg chg="add del">
          <ac:chgData name="宏明 宮原" userId="907f339fa4c066b2" providerId="LiveId" clId="{9CEE3066-BFC0-40C9-B04A-27E4AC440724}" dt="2025-07-19T15:55:33.644" v="967" actId="9405"/>
          <ac:inkMkLst>
            <pc:docMk/>
            <pc:sldMk cId="3176990138" sldId="274"/>
            <ac:inkMk id="20" creationId="{E52BE949-1335-3003-5DD1-CDA1A2D562AC}"/>
          </ac:inkMkLst>
        </pc:inkChg>
        <pc:inkChg chg="add del">
          <ac:chgData name="宏明 宮原" userId="907f339fa4c066b2" providerId="LiveId" clId="{9CEE3066-BFC0-40C9-B04A-27E4AC440724}" dt="2025-07-19T15:55:32.882" v="966" actId="9405"/>
          <ac:inkMkLst>
            <pc:docMk/>
            <pc:sldMk cId="3176990138" sldId="274"/>
            <ac:inkMk id="21" creationId="{E1AC8BC8-00F6-C9A7-9083-AA974501398A}"/>
          </ac:inkMkLst>
        </pc:inkChg>
        <pc:inkChg chg="add del">
          <ac:chgData name="宏明 宮原" userId="907f339fa4c066b2" providerId="LiveId" clId="{9CEE3066-BFC0-40C9-B04A-27E4AC440724}" dt="2025-07-19T15:56:23.223" v="973" actId="9405"/>
          <ac:inkMkLst>
            <pc:docMk/>
            <pc:sldMk cId="3176990138" sldId="274"/>
            <ac:inkMk id="23" creationId="{138FCC41-F8CC-2CD6-E67A-F7724AF1483B}"/>
          </ac:inkMkLst>
        </pc:inkChg>
        <pc:inkChg chg="add del">
          <ac:chgData name="宏明 宮原" userId="907f339fa4c066b2" providerId="LiveId" clId="{9CEE3066-BFC0-40C9-B04A-27E4AC440724}" dt="2025-07-19T15:56:37.755" v="975" actId="9405"/>
          <ac:inkMkLst>
            <pc:docMk/>
            <pc:sldMk cId="3176990138" sldId="274"/>
            <ac:inkMk id="24" creationId="{AB009E59-0826-65A1-8EB1-7993154EA41B}"/>
          </ac:inkMkLst>
        </pc:inkChg>
        <pc:inkChg chg="add del">
          <ac:chgData name="宏明 宮原" userId="907f339fa4c066b2" providerId="LiveId" clId="{9CEE3066-BFC0-40C9-B04A-27E4AC440724}" dt="2025-07-19T15:56:47.051" v="977" actId="9405"/>
          <ac:inkMkLst>
            <pc:docMk/>
            <pc:sldMk cId="3176990138" sldId="274"/>
            <ac:inkMk id="25" creationId="{2E11D281-146E-F7DE-607E-98969C6CEA6C}"/>
          </ac:inkMkLst>
        </pc:inkChg>
        <pc:inkChg chg="add del mod">
          <ac:chgData name="宏明 宮原" userId="907f339fa4c066b2" providerId="LiveId" clId="{9CEE3066-BFC0-40C9-B04A-27E4AC440724}" dt="2025-07-19T15:56:57.987" v="985" actId="9405"/>
          <ac:inkMkLst>
            <pc:docMk/>
            <pc:sldMk cId="3176990138" sldId="274"/>
            <ac:inkMk id="26" creationId="{A1F791BB-7E66-9905-6E13-F25C32571E8F}"/>
          </ac:inkMkLst>
        </pc:inkChg>
        <pc:inkChg chg="add del mod">
          <ac:chgData name="宏明 宮原" userId="907f339fa4c066b2" providerId="LiveId" clId="{9CEE3066-BFC0-40C9-B04A-27E4AC440724}" dt="2025-07-19T15:56:56.917" v="984" actId="9405"/>
          <ac:inkMkLst>
            <pc:docMk/>
            <pc:sldMk cId="3176990138" sldId="274"/>
            <ac:inkMk id="27" creationId="{DC3C9975-472F-F564-F053-CD269CB00D7C}"/>
          </ac:inkMkLst>
        </pc:inkChg>
        <pc:inkChg chg="add del mod">
          <ac:chgData name="宏明 宮原" userId="907f339fa4c066b2" providerId="LiveId" clId="{9CEE3066-BFC0-40C9-B04A-27E4AC440724}" dt="2025-07-19T15:56:55.794" v="983"/>
          <ac:inkMkLst>
            <pc:docMk/>
            <pc:sldMk cId="3176990138" sldId="274"/>
            <ac:inkMk id="28" creationId="{E7A8C556-CAD2-776B-2345-E253E9A1C32D}"/>
          </ac:inkMkLst>
        </pc:inkChg>
      </pc:sldChg>
      <pc:sldChg chg="addSp delSp modSp new del mod ord">
        <pc:chgData name="宏明 宮原" userId="907f339fa4c066b2" providerId="LiveId" clId="{9CEE3066-BFC0-40C9-B04A-27E4AC440724}" dt="2025-07-19T16:13:44.162" v="1282" actId="2696"/>
        <pc:sldMkLst>
          <pc:docMk/>
          <pc:sldMk cId="3580331002" sldId="274"/>
        </pc:sldMkLst>
        <pc:cxnChg chg="add mod">
          <ac:chgData name="宏明 宮原" userId="907f339fa4c066b2" providerId="LiveId" clId="{9CEE3066-BFC0-40C9-B04A-27E4AC440724}" dt="2025-07-19T16:12:41.611" v="1279" actId="1076"/>
          <ac:cxnSpMkLst>
            <pc:docMk/>
            <pc:sldMk cId="3580331002" sldId="274"/>
            <ac:cxnSpMk id="4" creationId="{1F7F41B6-04E3-A83B-BAC5-32341D611E43}"/>
          </ac:cxnSpMkLst>
        </pc:cxnChg>
        <pc:cxnChg chg="add del mod">
          <ac:chgData name="宏明 宮原" userId="907f339fa4c066b2" providerId="LiveId" clId="{9CEE3066-BFC0-40C9-B04A-27E4AC440724}" dt="2025-07-19T16:09:15.726" v="1042" actId="21"/>
          <ac:cxnSpMkLst>
            <pc:docMk/>
            <pc:sldMk cId="3580331002" sldId="274"/>
            <ac:cxnSpMk id="8" creationId="{8F58635A-5418-3C71-4847-1911F41A5310}"/>
          </ac:cxnSpMkLst>
        </pc:cxnChg>
        <pc:cxnChg chg="add del mod">
          <ac:chgData name="宏明 宮原" userId="907f339fa4c066b2" providerId="LiveId" clId="{9CEE3066-BFC0-40C9-B04A-27E4AC440724}" dt="2025-07-19T16:10:13.088" v="1251" actId="21"/>
          <ac:cxnSpMkLst>
            <pc:docMk/>
            <pc:sldMk cId="3580331002" sldId="274"/>
            <ac:cxnSpMk id="22" creationId="{DC1DAA55-0453-3218-C0C2-A775A882531C}"/>
          </ac:cxnSpMkLst>
        </pc:cxnChg>
        <pc:cxnChg chg="add del mod">
          <ac:chgData name="宏明 宮原" userId="907f339fa4c066b2" providerId="LiveId" clId="{9CEE3066-BFC0-40C9-B04A-27E4AC440724}" dt="2025-07-19T16:11:07.054" v="1259" actId="21"/>
          <ac:cxnSpMkLst>
            <pc:docMk/>
            <pc:sldMk cId="3580331002" sldId="274"/>
            <ac:cxnSpMk id="23" creationId="{804D7213-BF4E-5760-F9E4-83D68CE5D95C}"/>
          </ac:cxnSpMkLst>
        </pc:cxnChg>
        <pc:cxnChg chg="add del mod">
          <ac:chgData name="宏明 宮原" userId="907f339fa4c066b2" providerId="LiveId" clId="{9CEE3066-BFC0-40C9-B04A-27E4AC440724}" dt="2025-07-19T16:12:38.294" v="1278" actId="21"/>
          <ac:cxnSpMkLst>
            <pc:docMk/>
            <pc:sldMk cId="3580331002" sldId="274"/>
            <ac:cxnSpMk id="28" creationId="{82C73148-1EB8-7B7D-4085-98D0DB664D09}"/>
          </ac:cxnSpMkLst>
        </pc:cxnChg>
      </pc:sldChg>
      <pc:sldChg chg="new add del">
        <pc:chgData name="宏明 宮原" userId="907f339fa4c066b2" providerId="LiveId" clId="{9CEE3066-BFC0-40C9-B04A-27E4AC440724}" dt="2025-07-19T15:55:24.954" v="964" actId="680"/>
        <pc:sldMkLst>
          <pc:docMk/>
          <pc:sldMk cId="1934593232" sldId="275"/>
        </pc:sldMkLst>
      </pc:sldChg>
      <pc:sldChg chg="new del">
        <pc:chgData name="宏明 宮原" userId="907f339fa4c066b2" providerId="LiveId" clId="{9CEE3066-BFC0-40C9-B04A-27E4AC440724}" dt="2025-07-19T22:23:30.025" v="1500" actId="2696"/>
        <pc:sldMkLst>
          <pc:docMk/>
          <pc:sldMk cId="2807348991" sldId="275"/>
        </pc:sldMkLst>
      </pc:sldChg>
      <pc:sldChg chg="new del ord">
        <pc:chgData name="宏明 宮原" userId="907f339fa4c066b2" providerId="LiveId" clId="{9CEE3066-BFC0-40C9-B04A-27E4AC440724}" dt="2025-07-19T22:23:40.916" v="1502" actId="2696"/>
        <pc:sldMkLst>
          <pc:docMk/>
          <pc:sldMk cId="550831474" sldId="27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323EBF-4D8C-4B38-B073-A687193866DD}" type="datetimeFigureOut">
              <a:rPr kumimoji="1" lang="ja-JP" altLang="en-US" smtClean="0"/>
              <a:t>2025/7/21</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2FEFD7-382C-4DC1-AD13-DC980A45601C}" type="slidenum">
              <a:rPr kumimoji="1" lang="ja-JP" altLang="en-US" smtClean="0"/>
              <a:t>‹#›</a:t>
            </a:fld>
            <a:endParaRPr kumimoji="1" lang="ja-JP" altLang="en-US"/>
          </a:p>
        </p:txBody>
      </p:sp>
    </p:spTree>
    <p:extLst>
      <p:ext uri="{BB962C8B-B14F-4D97-AF65-F5344CB8AC3E}">
        <p14:creationId xmlns:p14="http://schemas.microsoft.com/office/powerpoint/2010/main" val="43818750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My name is Hiroaki Miyahara. </a:t>
            </a:r>
            <a:r>
              <a:rPr lang="en-US" altLang="ja-JP" b="0" dirty="0"/>
              <a:t>I'm a first-year master's student at </a:t>
            </a:r>
            <a:r>
              <a:rPr lang="en-US" altLang="ja-JP" b="0" dirty="0" err="1"/>
              <a:t>Muroran</a:t>
            </a:r>
            <a:r>
              <a:rPr lang="en-US" altLang="ja-JP" b="0" dirty="0"/>
              <a:t> Institute of Technology.</a:t>
            </a:r>
            <a:r>
              <a:rPr kumimoji="1" lang="en-US" altLang="ja-JP" dirty="0"/>
              <a:t>. My presentation title is </a:t>
            </a:r>
            <a:r>
              <a:rPr kumimoji="1" lang="en-US" altLang="ja-JP" sz="1200" dirty="0" err="1">
                <a:latin typeface="Times New Roman" panose="02020603050405020304" pitchFamily="18" charset="0"/>
                <a:cs typeface="Times New Roman" panose="02020603050405020304" pitchFamily="18" charset="0"/>
              </a:rPr>
              <a:t>μSR</a:t>
            </a:r>
            <a:r>
              <a:rPr kumimoji="1" lang="en-US" altLang="ja-JP" sz="1200" dirty="0">
                <a:latin typeface="Times New Roman" panose="02020603050405020304" pitchFamily="18" charset="0"/>
                <a:cs typeface="Times New Roman" panose="02020603050405020304" pitchFamily="18" charset="0"/>
              </a:rPr>
              <a:t> Data Analysis with Bayesian Neural Networks.</a:t>
            </a:r>
            <a:endParaRPr kumimoji="1" lang="ja-JP" altLang="en-US" dirty="0"/>
          </a:p>
        </p:txBody>
      </p:sp>
      <p:sp>
        <p:nvSpPr>
          <p:cNvPr id="4" name="スライド番号プレースホルダー 3"/>
          <p:cNvSpPr>
            <a:spLocks noGrp="1"/>
          </p:cNvSpPr>
          <p:nvPr>
            <p:ph type="sldNum" sz="quarter" idx="5"/>
          </p:nvPr>
        </p:nvSpPr>
        <p:spPr/>
        <p:txBody>
          <a:bodyPr/>
          <a:lstStyle/>
          <a:p>
            <a:fld id="{DC2FEFD7-382C-4DC1-AD13-DC980A45601C}" type="slidenum">
              <a:rPr kumimoji="1" lang="ja-JP" altLang="en-US" smtClean="0"/>
              <a:t>1</a:t>
            </a:fld>
            <a:endParaRPr kumimoji="1" lang="ja-JP" altLang="en-US"/>
          </a:p>
        </p:txBody>
      </p:sp>
    </p:spTree>
    <p:extLst>
      <p:ext uri="{BB962C8B-B14F-4D97-AF65-F5344CB8AC3E}">
        <p14:creationId xmlns:p14="http://schemas.microsoft.com/office/powerpoint/2010/main" val="3244860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t>We used the extended Kubo-</a:t>
            </a:r>
            <a:r>
              <a:rPr lang="en-US" altLang="ja-JP" dirty="0" err="1"/>
              <a:t>Toyabe</a:t>
            </a:r>
            <a:r>
              <a:rPr lang="en-US" altLang="ja-JP" dirty="0"/>
              <a:t> function to generate training data .</a:t>
            </a:r>
            <a:r>
              <a:rPr kumimoji="1" lang="en-US" altLang="ja-JP" sz="1200" kern="1200" dirty="0">
                <a:solidFill>
                  <a:schemeClr val="tx1"/>
                </a:solidFill>
                <a:effectLst/>
                <a:latin typeface="+mn-lt"/>
                <a:ea typeface="+mn-ea"/>
                <a:cs typeface="+mn-cs"/>
              </a:rPr>
              <a:t> It is expected that muons probe both fluctuating and static internal magnetic fields from the randomly rotating FA molecules and PbI</a:t>
            </a:r>
            <a:r>
              <a:rPr kumimoji="1" lang="en-US" altLang="ja-JP" sz="1200" kern="1200" baseline="-25000" dirty="0">
                <a:solidFill>
                  <a:schemeClr val="tx1"/>
                </a:solidFill>
                <a:effectLst/>
                <a:latin typeface="+mn-lt"/>
                <a:ea typeface="+mn-ea"/>
                <a:cs typeface="+mn-cs"/>
              </a:rPr>
              <a:t>3</a:t>
            </a:r>
            <a:r>
              <a:rPr kumimoji="1" lang="en-US" altLang="ja-JP" sz="1200" kern="1200" dirty="0">
                <a:solidFill>
                  <a:schemeClr val="tx1"/>
                </a:solidFill>
                <a:effectLst/>
                <a:latin typeface="+mn-lt"/>
                <a:ea typeface="+mn-ea"/>
                <a:cs typeface="+mn-cs"/>
              </a:rPr>
              <a:t> lattice. The fluctuation (with the rate </a:t>
            </a:r>
            <a:r>
              <a:rPr kumimoji="1" lang="en-US" altLang="ja-JP" sz="1200" i="1" kern="1200" dirty="0" err="1">
                <a:solidFill>
                  <a:schemeClr val="tx1"/>
                </a:solidFill>
                <a:effectLst/>
                <a:latin typeface="+mn-lt"/>
                <a:ea typeface="+mn-ea"/>
                <a:cs typeface="+mn-cs"/>
              </a:rPr>
              <a:t>ν</a:t>
            </a:r>
            <a:r>
              <a:rPr kumimoji="1" lang="en-US" altLang="ja-JP" sz="1200" kern="1200" baseline="-25000" dirty="0" err="1">
                <a:solidFill>
                  <a:schemeClr val="tx1"/>
                </a:solidFill>
                <a:effectLst/>
                <a:latin typeface="+mn-lt"/>
                <a:ea typeface="+mn-ea"/>
                <a:cs typeface="+mn-cs"/>
              </a:rPr>
              <a:t>i</a:t>
            </a:r>
            <a:r>
              <a:rPr kumimoji="1" lang="en-US" altLang="ja-JP" sz="1200" kern="1200" dirty="0">
                <a:solidFill>
                  <a:schemeClr val="tx1"/>
                </a:solidFill>
                <a:effectLst/>
                <a:latin typeface="+mn-lt"/>
                <a:ea typeface="+mn-ea"/>
                <a:cs typeface="+mn-cs"/>
              </a:rPr>
              <a:t>) of the internal magnetic field </a:t>
            </a:r>
            <a:r>
              <a:rPr kumimoji="1" lang="en-US" altLang="ja-JP" sz="1200" i="1" kern="1200" dirty="0">
                <a:solidFill>
                  <a:schemeClr val="tx1"/>
                </a:solidFill>
                <a:effectLst/>
                <a:latin typeface="+mn-lt"/>
                <a:ea typeface="+mn-ea"/>
                <a:cs typeface="+mn-cs"/>
              </a:rPr>
              <a:t>H</a:t>
            </a:r>
            <a:r>
              <a:rPr kumimoji="1" lang="en-US" altLang="ja-JP" sz="1200" kern="1200" dirty="0">
                <a:solidFill>
                  <a:schemeClr val="tx1"/>
                </a:solidFill>
                <a:effectLst/>
                <a:latin typeface="+mn-lt"/>
                <a:ea typeface="+mn-ea"/>
                <a:cs typeface="+mn-cs"/>
              </a:rPr>
              <a:t>(</a:t>
            </a:r>
            <a:r>
              <a:rPr kumimoji="1" lang="en-US" altLang="ja-JP" sz="1200" i="1" kern="1200" dirty="0">
                <a:solidFill>
                  <a:schemeClr val="tx1"/>
                </a:solidFill>
                <a:effectLst/>
                <a:latin typeface="+mn-lt"/>
                <a:ea typeface="+mn-ea"/>
                <a:cs typeface="+mn-cs"/>
              </a:rPr>
              <a:t>t</a:t>
            </a:r>
            <a:r>
              <a:rPr kumimoji="1" lang="en-US" altLang="ja-JP" sz="1200" kern="1200" dirty="0">
                <a:solidFill>
                  <a:schemeClr val="tx1"/>
                </a:solidFill>
                <a:effectLst/>
                <a:latin typeface="+mn-lt"/>
                <a:ea typeface="+mn-ea"/>
                <a:cs typeface="+mn-cs"/>
              </a:rPr>
              <a:t>) due to FA molecular rotation is described by an Edwards-Anderson (EA)-type autocorrelation. The key point is that functional forms can only be computed with Monte Carlo simulations. </a:t>
            </a:r>
            <a:r>
              <a:rPr lang="en-US" altLang="ja-JP" sz="1200" b="1" dirty="0">
                <a:latin typeface="Times New Roman" panose="02020603050405020304" pitchFamily="18" charset="0"/>
                <a:cs typeface="Times New Roman" panose="02020603050405020304" pitchFamily="18" charset="0"/>
              </a:rPr>
              <a:t>We trained a NNs with the training data and created a model that outputs the fluctuation frequency </a:t>
            </a:r>
            <a:r>
              <a:rPr lang="en-US" altLang="ja-JP" sz="1200" b="1" i="1" dirty="0" err="1">
                <a:latin typeface="Times New Roman" panose="02020603050405020304" pitchFamily="18" charset="0"/>
                <a:cs typeface="Times New Roman" panose="02020603050405020304" pitchFamily="18" charset="0"/>
              </a:rPr>
              <a:t>ν</a:t>
            </a:r>
            <a:r>
              <a:rPr lang="en-US" altLang="ja-JP" sz="1200" b="1" baseline="-25000" dirty="0" err="1">
                <a:latin typeface="Times New Roman" panose="02020603050405020304" pitchFamily="18" charset="0"/>
                <a:cs typeface="Times New Roman" panose="02020603050405020304" pitchFamily="18" charset="0"/>
              </a:rPr>
              <a:t>i</a:t>
            </a:r>
            <a:r>
              <a:rPr lang="en-US" altLang="ja-JP" sz="1200" b="1" dirty="0">
                <a:latin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5"/>
          </p:nvPr>
        </p:nvSpPr>
        <p:spPr/>
        <p:txBody>
          <a:bodyPr/>
          <a:lstStyle/>
          <a:p>
            <a:fld id="{DC2FEFD7-382C-4DC1-AD13-DC980A45601C}" type="slidenum">
              <a:rPr kumimoji="1" lang="ja-JP" altLang="en-US" smtClean="0"/>
              <a:t>10</a:t>
            </a:fld>
            <a:endParaRPr kumimoji="1" lang="ja-JP" altLang="en-US"/>
          </a:p>
        </p:txBody>
      </p:sp>
    </p:spTree>
    <p:extLst>
      <p:ext uri="{BB962C8B-B14F-4D97-AF65-F5344CB8AC3E}">
        <p14:creationId xmlns:p14="http://schemas.microsoft.com/office/powerpoint/2010/main" val="1491554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This figure shows AI vs </a:t>
            </a:r>
            <a:r>
              <a:rPr kumimoji="1" lang="en-US" altLang="ja-JP" sz="1200" kern="1200" dirty="0" err="1">
                <a:solidFill>
                  <a:schemeClr val="tx1"/>
                </a:solidFill>
                <a:effectLst/>
                <a:latin typeface="+mn-lt"/>
                <a:ea typeface="+mn-ea"/>
                <a:cs typeface="+mn-cs"/>
              </a:rPr>
              <a:t>χ</a:t>
            </a:r>
            <a:r>
              <a:rPr kumimoji="1" lang="en-US" altLang="ja-JP" sz="1200" kern="1200" baseline="30000" dirty="0" err="1">
                <a:solidFill>
                  <a:schemeClr val="tx1"/>
                </a:solidFill>
                <a:effectLst/>
                <a:latin typeface="+mn-lt"/>
                <a:ea typeface="+mn-ea"/>
                <a:cs typeface="+mn-cs"/>
              </a:rPr>
              <a:t>2</a:t>
            </a:r>
            <a:r>
              <a:rPr kumimoji="1" lang="en-US" altLang="ja-JP" sz="1200" kern="1200" dirty="0">
                <a:solidFill>
                  <a:schemeClr val="tx1"/>
                </a:solidFill>
                <a:effectLst/>
                <a:latin typeface="+mn-lt"/>
                <a:ea typeface="+mn-ea"/>
                <a:cs typeface="+mn-cs"/>
              </a:rPr>
              <a:t> fit : NNs outputs. The </a:t>
            </a:r>
            <a:r>
              <a:rPr kumimoji="1" lang="en-US" altLang="ja-JP" sz="1200" kern="1200" dirty="0" err="1">
                <a:solidFill>
                  <a:schemeClr val="tx1"/>
                </a:solidFill>
                <a:effectLst/>
                <a:latin typeface="+mn-lt"/>
                <a:ea typeface="+mn-ea"/>
                <a:cs typeface="+mn-cs"/>
              </a:rPr>
              <a:t>NNs’outputs</a:t>
            </a:r>
            <a:r>
              <a:rPr kumimoji="1" lang="en-US" altLang="ja-JP" sz="1200" kern="1200" dirty="0">
                <a:solidFill>
                  <a:schemeClr val="tx1"/>
                </a:solidFill>
                <a:effectLst/>
                <a:latin typeface="+mn-lt"/>
                <a:ea typeface="+mn-ea"/>
                <a:cs typeface="+mn-cs"/>
              </a:rPr>
              <a:t> values close to those obtained by the χ</a:t>
            </a:r>
            <a:r>
              <a:rPr kumimoji="1" lang="en-US" altLang="ja-JP" sz="1200" kern="1200" baseline="30000" dirty="0">
                <a:solidFill>
                  <a:schemeClr val="tx1"/>
                </a:solidFill>
                <a:effectLst/>
                <a:latin typeface="+mn-lt"/>
                <a:ea typeface="+mn-ea"/>
                <a:cs typeface="+mn-cs"/>
              </a:rPr>
              <a:t>2</a:t>
            </a:r>
            <a:r>
              <a:rPr kumimoji="1" lang="en-US" altLang="ja-JP" sz="1200" kern="1200" dirty="0">
                <a:solidFill>
                  <a:schemeClr val="tx1"/>
                </a:solidFill>
                <a:effectLst/>
                <a:latin typeface="+mn-lt"/>
                <a:ea typeface="+mn-ea"/>
                <a:cs typeface="+mn-cs"/>
              </a:rPr>
              <a:t> fit. Therefore, The feasibility of analysis using NNs is demonstrated. This figure shows the definition of a parameter , α. α is defined as the amount of change in the </a:t>
            </a:r>
            <a:r>
              <a:rPr kumimoji="1" lang="en-US" altLang="ja-JP" sz="1200" i="1" kern="1200" dirty="0">
                <a:solidFill>
                  <a:schemeClr val="tx1"/>
                </a:solidFill>
                <a:effectLst/>
                <a:latin typeface="+mn-lt"/>
                <a:ea typeface="+mn-ea"/>
                <a:cs typeface="+mn-cs"/>
              </a:rPr>
              <a:t>S</a:t>
            </a:r>
            <a:r>
              <a:rPr kumimoji="1" lang="en-US" altLang="ja-JP" sz="1200" kern="1200" baseline="-25000" dirty="0">
                <a:solidFill>
                  <a:schemeClr val="tx1"/>
                </a:solidFill>
                <a:effectLst/>
                <a:latin typeface="+mn-lt"/>
                <a:ea typeface="+mn-ea"/>
                <a:cs typeface="+mn-cs"/>
              </a:rPr>
              <a:t>DL</a:t>
            </a:r>
            <a:r>
              <a:rPr kumimoji="1" lang="en-US" altLang="ja-JP" sz="1200" kern="1200" dirty="0">
                <a:solidFill>
                  <a:schemeClr val="tx1"/>
                </a:solidFill>
                <a:effectLst/>
                <a:latin typeface="+mn-lt"/>
                <a:ea typeface="+mn-ea"/>
                <a:cs typeface="+mn-cs"/>
              </a:rPr>
              <a:t> when the deviation </a:t>
            </a:r>
            <a:r>
              <a:rPr kumimoji="1" lang="en-US" altLang="ja-JP" sz="1200" i="1" kern="1200" dirty="0" err="1">
                <a:solidFill>
                  <a:schemeClr val="tx1"/>
                </a:solidFill>
                <a:effectLst/>
                <a:latin typeface="+mn-lt"/>
                <a:ea typeface="+mn-ea"/>
                <a:cs typeface="+mn-cs"/>
              </a:rPr>
              <a:t>σ</a:t>
            </a:r>
            <a:r>
              <a:rPr kumimoji="1" lang="en-US" altLang="ja-JP" sz="1200" kern="1200" baseline="-25000" dirty="0" err="1">
                <a:solidFill>
                  <a:schemeClr val="tx1"/>
                </a:solidFill>
                <a:effectLst/>
                <a:latin typeface="+mn-lt"/>
                <a:ea typeface="+mn-ea"/>
                <a:cs typeface="+mn-cs"/>
              </a:rPr>
              <a:t>νi</a:t>
            </a:r>
            <a:r>
              <a:rPr kumimoji="1" lang="en-US" altLang="ja-JP" sz="1200" kern="1200" dirty="0">
                <a:solidFill>
                  <a:schemeClr val="tx1"/>
                </a:solidFill>
                <a:effectLst/>
                <a:latin typeface="+mn-lt"/>
                <a:ea typeface="+mn-ea"/>
                <a:cs typeface="+mn-cs"/>
              </a:rPr>
              <a:t> in the </a:t>
            </a:r>
            <a:r>
              <a:rPr kumimoji="1" lang="en-US" altLang="ja-JP" sz="1200" kern="1200" dirty="0" err="1">
                <a:solidFill>
                  <a:schemeClr val="tx1"/>
                </a:solidFill>
                <a:effectLst/>
                <a:latin typeface="+mn-lt"/>
                <a:ea typeface="+mn-ea"/>
                <a:cs typeface="+mn-cs"/>
              </a:rPr>
              <a:t>χ</a:t>
            </a:r>
            <a:r>
              <a:rPr kumimoji="1" lang="en-US" altLang="ja-JP" sz="1200" kern="1200" baseline="30000" dirty="0" err="1">
                <a:solidFill>
                  <a:schemeClr val="tx1"/>
                </a:solidFill>
                <a:effectLst/>
                <a:latin typeface="+mn-lt"/>
                <a:ea typeface="+mn-ea"/>
                <a:cs typeface="+mn-cs"/>
              </a:rPr>
              <a:t>2</a:t>
            </a:r>
            <a:r>
              <a:rPr kumimoji="1" lang="en-US" altLang="ja-JP" sz="1200" kern="1200" dirty="0">
                <a:solidFill>
                  <a:schemeClr val="tx1"/>
                </a:solidFill>
                <a:effectLst/>
                <a:latin typeface="+mn-lt"/>
                <a:ea typeface="+mn-ea"/>
                <a:cs typeface="+mn-cs"/>
              </a:rPr>
              <a:t> fit was varied. This figure shows relationship between</a:t>
            </a:r>
            <a:r>
              <a:rPr kumimoji="1" lang="en-US" altLang="ja-JP" sz="1200" kern="1200" baseline="30000" dirty="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α</a:t>
            </a:r>
            <a:r>
              <a:rPr kumimoji="1" lang="ja-JP" altLang="ja-JP" sz="1200" kern="1200" baseline="30000" dirty="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and</a:t>
            </a:r>
            <a:r>
              <a:rPr kumimoji="1" lang="ja-JP" altLang="ja-JP" sz="1200" kern="1200" dirty="0">
                <a:solidFill>
                  <a:schemeClr val="tx1"/>
                </a:solidFill>
                <a:effectLst/>
                <a:latin typeface="+mn-lt"/>
                <a:ea typeface="+mn-ea"/>
                <a:cs typeface="+mn-cs"/>
              </a:rPr>
              <a:t>　</a:t>
            </a:r>
            <a:r>
              <a:rPr kumimoji="1" lang="en-US" altLang="ja-JP" sz="1200" kern="1200" dirty="0" err="1">
                <a:solidFill>
                  <a:schemeClr val="tx1"/>
                </a:solidFill>
                <a:effectLst/>
                <a:latin typeface="+mn-lt"/>
                <a:ea typeface="+mn-ea"/>
                <a:cs typeface="+mn-cs"/>
              </a:rPr>
              <a:t>σ</a:t>
            </a:r>
            <a:r>
              <a:rPr kumimoji="1" lang="en-US" altLang="ja-JP" sz="1200" kern="1200" baseline="-25000" dirty="0" err="1">
                <a:solidFill>
                  <a:schemeClr val="tx1"/>
                </a:solidFill>
                <a:effectLst/>
                <a:latin typeface="+mn-lt"/>
                <a:ea typeface="+mn-ea"/>
                <a:cs typeface="+mn-cs"/>
              </a:rPr>
              <a:t>νi</a:t>
            </a:r>
            <a:r>
              <a:rPr kumimoji="1" lang="en-US" altLang="ja-JP" sz="1200" kern="1200" baseline="-25000" dirty="0">
                <a:solidFill>
                  <a:schemeClr val="tx1"/>
                </a:solidFill>
                <a:effectLst/>
                <a:latin typeface="+mn-lt"/>
                <a:ea typeface="+mn-ea"/>
                <a:cs typeface="+mn-cs"/>
              </a:rPr>
              <a:t>. </a:t>
            </a:r>
            <a:r>
              <a:rPr kumimoji="1" lang="en-US" altLang="ja-JP" sz="1200" i="1" kern="1200" dirty="0">
                <a:solidFill>
                  <a:schemeClr val="tx1"/>
                </a:solidFill>
                <a:effectLst/>
                <a:latin typeface="+mn-lt"/>
                <a:ea typeface="+mn-ea"/>
                <a:cs typeface="+mn-cs"/>
              </a:rPr>
              <a:t>α</a:t>
            </a:r>
            <a:r>
              <a:rPr kumimoji="1" lang="en-US" altLang="ja-JP" sz="1200" kern="1200" dirty="0">
                <a:solidFill>
                  <a:schemeClr val="tx1"/>
                </a:solidFill>
                <a:effectLst/>
                <a:latin typeface="+mn-lt"/>
                <a:ea typeface="+mn-ea"/>
                <a:cs typeface="+mn-cs"/>
              </a:rPr>
              <a:t> is proportional to the squared deviation </a:t>
            </a:r>
            <a:r>
              <a:rPr kumimoji="1" lang="en-US" altLang="ja-JP" sz="1200" i="1" kern="1200" dirty="0">
                <a:solidFill>
                  <a:schemeClr val="tx1"/>
                </a:solidFill>
                <a:effectLst/>
                <a:latin typeface="+mn-lt"/>
                <a:ea typeface="+mn-ea"/>
                <a:cs typeface="+mn-cs"/>
              </a:rPr>
              <a:t>σ</a:t>
            </a:r>
            <a:r>
              <a:rPr kumimoji="1" lang="en-US" altLang="ja-JP" sz="1200" kern="1200" baseline="30000" dirty="0">
                <a:solidFill>
                  <a:schemeClr val="tx1"/>
                </a:solidFill>
                <a:effectLst/>
                <a:latin typeface="+mn-lt"/>
                <a:ea typeface="+mn-ea"/>
                <a:cs typeface="+mn-cs"/>
              </a:rPr>
              <a:t>2</a:t>
            </a:r>
            <a:r>
              <a:rPr kumimoji="1" lang="en-US" altLang="ja-JP" sz="1200" kern="1200" baseline="-25000" dirty="0">
                <a:solidFill>
                  <a:schemeClr val="tx1"/>
                </a:solidFill>
                <a:effectLst/>
                <a:latin typeface="+mn-lt"/>
                <a:ea typeface="+mn-ea"/>
                <a:cs typeface="+mn-cs"/>
              </a:rPr>
              <a:t>νi</a:t>
            </a:r>
            <a:r>
              <a:rPr kumimoji="1" lang="en-US" altLang="ja-JP" sz="1200" kern="1200" dirty="0">
                <a:solidFill>
                  <a:schemeClr val="tx1"/>
                </a:solidFill>
                <a:effectLst/>
                <a:latin typeface="+mn-lt"/>
                <a:ea typeface="+mn-ea"/>
                <a:cs typeface="+mn-cs"/>
              </a:rPr>
              <a:t> from the χ</a:t>
            </a:r>
            <a:r>
              <a:rPr kumimoji="1" lang="en-US" altLang="ja-JP" sz="1200" kern="1200" baseline="30000" dirty="0">
                <a:solidFill>
                  <a:schemeClr val="tx1"/>
                </a:solidFill>
                <a:effectLst/>
                <a:latin typeface="+mn-lt"/>
                <a:ea typeface="+mn-ea"/>
                <a:cs typeface="+mn-cs"/>
              </a:rPr>
              <a:t>2</a:t>
            </a:r>
            <a:r>
              <a:rPr kumimoji="1" lang="en-US" altLang="ja-JP" sz="1200" kern="1200" dirty="0">
                <a:solidFill>
                  <a:schemeClr val="tx1"/>
                </a:solidFill>
                <a:effectLst/>
                <a:latin typeface="+mn-lt"/>
                <a:ea typeface="+mn-ea"/>
                <a:cs typeface="+mn-cs"/>
              </a:rPr>
              <a:t> fit. Therefore, the error estimated by the NNs corresponds well to that of the χ</a:t>
            </a:r>
            <a:r>
              <a:rPr kumimoji="1" lang="en-US" altLang="ja-JP" sz="1200" kern="1200" baseline="30000" dirty="0">
                <a:solidFill>
                  <a:schemeClr val="tx1"/>
                </a:solidFill>
                <a:effectLst/>
                <a:latin typeface="+mn-lt"/>
                <a:ea typeface="+mn-ea"/>
                <a:cs typeface="+mn-cs"/>
              </a:rPr>
              <a:t>2</a:t>
            </a:r>
            <a:r>
              <a:rPr kumimoji="1" lang="en-US" altLang="ja-JP" sz="1200" kern="1200" dirty="0">
                <a:solidFill>
                  <a:schemeClr val="tx1"/>
                </a:solidFill>
                <a:effectLst/>
                <a:latin typeface="+mn-lt"/>
                <a:ea typeface="+mn-ea"/>
                <a:cs typeface="+mn-cs"/>
              </a:rPr>
              <a:t> fit.</a:t>
            </a: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DC2FEFD7-382C-4DC1-AD13-DC980A45601C}" type="slidenum">
              <a:rPr kumimoji="1" lang="ja-JP" altLang="en-US" smtClean="0"/>
              <a:t>11</a:t>
            </a:fld>
            <a:endParaRPr kumimoji="1" lang="ja-JP" altLang="en-US"/>
          </a:p>
        </p:txBody>
      </p:sp>
    </p:spTree>
    <p:extLst>
      <p:ext uri="{BB962C8B-B14F-4D97-AF65-F5344CB8AC3E}">
        <p14:creationId xmlns:p14="http://schemas.microsoft.com/office/powerpoint/2010/main" val="769847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This figure shows </a:t>
            </a:r>
            <a:r>
              <a:rPr lang="en-US" altLang="ja-JP" sz="1200" b="1" dirty="0">
                <a:solidFill>
                  <a:schemeClr val="tx1"/>
                </a:solidFill>
                <a:latin typeface="Times New Roman" panose="02020603050405020304" pitchFamily="18" charset="0"/>
                <a:cs typeface="Times New Roman" panose="02020603050405020304" pitchFamily="18" charset="0"/>
              </a:rPr>
              <a:t>Bayesian Neural Networks </a:t>
            </a:r>
            <a:r>
              <a:rPr kumimoji="1" lang="en-US" altLang="ja-JP" dirty="0"/>
              <a:t> algorithms.</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BNNs’ key feature is that the weights parameters are treated as random variables generated by certain probability distribution, and the model directly outputs the uncertainty.</a:t>
            </a: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DC2FEFD7-382C-4DC1-AD13-DC980A45601C}" type="slidenum">
              <a:rPr kumimoji="1" lang="ja-JP" altLang="en-US" smtClean="0"/>
              <a:t>12</a:t>
            </a:fld>
            <a:endParaRPr kumimoji="1" lang="ja-JP" altLang="en-US"/>
          </a:p>
        </p:txBody>
      </p:sp>
    </p:spTree>
    <p:extLst>
      <p:ext uri="{BB962C8B-B14F-4D97-AF65-F5344CB8AC3E}">
        <p14:creationId xmlns:p14="http://schemas.microsoft.com/office/powerpoint/2010/main" val="2499371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This figure shows outputs of the BNNs. BNNs can produce outputs with uncertainty. Therefore, The error was evaluated using the mean and standard deviation.</a:t>
            </a:r>
            <a:r>
              <a:rPr kumimoji="1" lang="en-US" altLang="ja-JP" sz="1200" b="1" kern="1200" dirty="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The results demonstrated the potential of using a BNNs to evaluate uncertainty. However, a remaining challenge is the inability to separate the uncertainty originating from the NNs itself and statistical errors.</a:t>
            </a: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DC2FEFD7-382C-4DC1-AD13-DC980A45601C}" type="slidenum">
              <a:rPr kumimoji="1" lang="ja-JP" altLang="en-US" smtClean="0"/>
              <a:t>13</a:t>
            </a:fld>
            <a:endParaRPr kumimoji="1" lang="ja-JP" altLang="en-US"/>
          </a:p>
        </p:txBody>
      </p:sp>
    </p:spTree>
    <p:extLst>
      <p:ext uri="{BB962C8B-B14F-4D97-AF65-F5344CB8AC3E}">
        <p14:creationId xmlns:p14="http://schemas.microsoft.com/office/powerpoint/2010/main" val="2332141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7A139-D1CC-2D17-4825-5B10CF1B908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E0EBA57-C669-3797-58C5-E9EAEC12E2A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04D51E3-9E7E-3076-35DA-4B9A9ED02748}"/>
              </a:ext>
            </a:extLst>
          </p:cNvPr>
          <p:cNvSpPr>
            <a:spLocks noGrp="1"/>
          </p:cNvSpPr>
          <p:nvPr>
            <p:ph type="body" idx="1"/>
          </p:nvPr>
        </p:nvSpPr>
        <p:spPr/>
        <p:txBody>
          <a:bodyPr/>
          <a:lstStyle/>
          <a:p>
            <a:r>
              <a:rPr kumimoji="1" lang="en-US" altLang="ja-JP" dirty="0" err="1"/>
              <a:t>Summry</a:t>
            </a:r>
            <a:r>
              <a:rPr kumimoji="1" lang="en-US" altLang="ja-JP" dirty="0"/>
              <a:t> is flowing.</a:t>
            </a:r>
            <a:endParaRPr kumimoji="1" lang="ja-JP" altLang="en-US" dirty="0"/>
          </a:p>
        </p:txBody>
      </p:sp>
      <p:sp>
        <p:nvSpPr>
          <p:cNvPr id="4" name="スライド番号プレースホルダー 3">
            <a:extLst>
              <a:ext uri="{FF2B5EF4-FFF2-40B4-BE49-F238E27FC236}">
                <a16:creationId xmlns:a16="http://schemas.microsoft.com/office/drawing/2014/main" id="{389024F5-E507-6913-DCD6-FD525D0A19DA}"/>
              </a:ext>
            </a:extLst>
          </p:cNvPr>
          <p:cNvSpPr>
            <a:spLocks noGrp="1"/>
          </p:cNvSpPr>
          <p:nvPr>
            <p:ph type="sldNum" sz="quarter" idx="5"/>
          </p:nvPr>
        </p:nvSpPr>
        <p:spPr/>
        <p:txBody>
          <a:bodyPr/>
          <a:lstStyle/>
          <a:p>
            <a:fld id="{DC2FEFD7-382C-4DC1-AD13-DC980A45601C}" type="slidenum">
              <a:rPr kumimoji="1" lang="ja-JP" altLang="en-US" smtClean="0"/>
              <a:t>14</a:t>
            </a:fld>
            <a:endParaRPr kumimoji="1" lang="ja-JP" altLang="en-US"/>
          </a:p>
        </p:txBody>
      </p:sp>
    </p:spTree>
    <p:extLst>
      <p:ext uri="{BB962C8B-B14F-4D97-AF65-F5344CB8AC3E}">
        <p14:creationId xmlns:p14="http://schemas.microsoft.com/office/powerpoint/2010/main" val="1792261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Thank you.</a:t>
            </a:r>
            <a:endParaRPr kumimoji="1" lang="ja-JP" altLang="en-US" dirty="0"/>
          </a:p>
        </p:txBody>
      </p:sp>
      <p:sp>
        <p:nvSpPr>
          <p:cNvPr id="4" name="スライド番号プレースホルダー 3"/>
          <p:cNvSpPr>
            <a:spLocks noGrp="1"/>
          </p:cNvSpPr>
          <p:nvPr>
            <p:ph type="sldNum" sz="quarter" idx="5"/>
          </p:nvPr>
        </p:nvSpPr>
        <p:spPr/>
        <p:txBody>
          <a:bodyPr/>
          <a:lstStyle/>
          <a:p>
            <a:fld id="{DC2FEFD7-382C-4DC1-AD13-DC980A45601C}" type="slidenum">
              <a:rPr kumimoji="1" lang="ja-JP" altLang="en-US" smtClean="0"/>
              <a:t>15</a:t>
            </a:fld>
            <a:endParaRPr kumimoji="1" lang="ja-JP" altLang="en-US"/>
          </a:p>
        </p:txBody>
      </p:sp>
    </p:spTree>
    <p:extLst>
      <p:ext uri="{BB962C8B-B14F-4D97-AF65-F5344CB8AC3E}">
        <p14:creationId xmlns:p14="http://schemas.microsoft.com/office/powerpoint/2010/main" val="3301452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t>Here are the topics I will cover in my presentation. First, I will introduce myself. Then, I will explain </a:t>
            </a:r>
            <a:r>
              <a:rPr lang="en-US" altLang="ja-JP" sz="1200" dirty="0">
                <a:latin typeface="Times New Roman" panose="02020603050405020304" pitchFamily="18" charset="0"/>
                <a:cs typeface="Times New Roman" panose="02020603050405020304" pitchFamily="18" charset="0"/>
              </a:rPr>
              <a:t>Our research Motivation </a:t>
            </a:r>
            <a:r>
              <a:rPr lang="en-US" altLang="ja-JP" dirty="0"/>
              <a:t>. Finally, I will present an </a:t>
            </a:r>
            <a:r>
              <a:rPr lang="en-US" altLang="ja-JP" sz="1200" dirty="0">
                <a:latin typeface="Times New Roman" panose="02020603050405020304" pitchFamily="18" charset="0"/>
                <a:cs typeface="Times New Roman" panose="02020603050405020304" pitchFamily="18" charset="0"/>
              </a:rPr>
              <a:t>overview of our research.</a:t>
            </a:r>
          </a:p>
        </p:txBody>
      </p:sp>
      <p:sp>
        <p:nvSpPr>
          <p:cNvPr id="4" name="スライド番号プレースホルダー 3"/>
          <p:cNvSpPr>
            <a:spLocks noGrp="1"/>
          </p:cNvSpPr>
          <p:nvPr>
            <p:ph type="sldNum" sz="quarter" idx="5"/>
          </p:nvPr>
        </p:nvSpPr>
        <p:spPr/>
        <p:txBody>
          <a:bodyPr/>
          <a:lstStyle/>
          <a:p>
            <a:fld id="{DC2FEFD7-382C-4DC1-AD13-DC980A45601C}" type="slidenum">
              <a:rPr kumimoji="1" lang="ja-JP" altLang="en-US" smtClean="0"/>
              <a:t>2</a:t>
            </a:fld>
            <a:endParaRPr kumimoji="1" lang="ja-JP" altLang="en-US"/>
          </a:p>
        </p:txBody>
      </p:sp>
    </p:spTree>
    <p:extLst>
      <p:ext uri="{BB962C8B-B14F-4D97-AF65-F5344CB8AC3E}">
        <p14:creationId xmlns:p14="http://schemas.microsoft.com/office/powerpoint/2010/main" val="2613264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530A31-9538-DF9F-8963-1EA12040B91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7AB6174-B8B0-EC6B-A581-29B74E5B54A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6D1A4CA-5AD5-CEB6-B254-E069987EDE59}"/>
              </a:ext>
            </a:extLst>
          </p:cNvPr>
          <p:cNvSpPr>
            <a:spLocks noGrp="1"/>
          </p:cNvSpPr>
          <p:nvPr>
            <p:ph type="body" idx="1"/>
          </p:nvPr>
        </p:nvSpPr>
        <p:spPr/>
        <p:txBody>
          <a:bodyPr/>
          <a:lstStyle/>
          <a:p>
            <a:r>
              <a:rPr kumimoji="1" lang="en-US" altLang="ja-JP" dirty="0"/>
              <a:t>Second, I will talk about </a:t>
            </a:r>
            <a:r>
              <a:rPr kumimoji="1" lang="en-US" altLang="ja-JP" sz="1200" dirty="0">
                <a:latin typeface="Times New Roman" panose="02020603050405020304" pitchFamily="18" charset="0"/>
                <a:cs typeface="Times New Roman" panose="02020603050405020304" pitchFamily="18" charset="0"/>
              </a:rPr>
              <a:t>o</a:t>
            </a:r>
            <a:r>
              <a:rPr lang="en-US" altLang="ja-JP" sz="1200" dirty="0">
                <a:latin typeface="Times New Roman" panose="02020603050405020304" pitchFamily="18" charset="0"/>
                <a:cs typeface="Times New Roman" panose="02020603050405020304" pitchFamily="18" charset="0"/>
              </a:rPr>
              <a:t>ur research Motivation </a:t>
            </a:r>
            <a:endParaRPr kumimoji="1" lang="ja-JP" altLang="en-US" dirty="0"/>
          </a:p>
        </p:txBody>
      </p:sp>
      <p:sp>
        <p:nvSpPr>
          <p:cNvPr id="4" name="スライド番号プレースホルダー 3">
            <a:extLst>
              <a:ext uri="{FF2B5EF4-FFF2-40B4-BE49-F238E27FC236}">
                <a16:creationId xmlns:a16="http://schemas.microsoft.com/office/drawing/2014/main" id="{90BA9548-8301-4620-222B-037BB514A0CC}"/>
              </a:ext>
            </a:extLst>
          </p:cNvPr>
          <p:cNvSpPr>
            <a:spLocks noGrp="1"/>
          </p:cNvSpPr>
          <p:nvPr>
            <p:ph type="sldNum" sz="quarter" idx="5"/>
          </p:nvPr>
        </p:nvSpPr>
        <p:spPr/>
        <p:txBody>
          <a:bodyPr/>
          <a:lstStyle/>
          <a:p>
            <a:fld id="{DC2FEFD7-382C-4DC1-AD13-DC980A45601C}" type="slidenum">
              <a:rPr kumimoji="1" lang="ja-JP" altLang="en-US" smtClean="0"/>
              <a:t>3</a:t>
            </a:fld>
            <a:endParaRPr kumimoji="1" lang="ja-JP" altLang="en-US"/>
          </a:p>
        </p:txBody>
      </p:sp>
    </p:spTree>
    <p:extLst>
      <p:ext uri="{BB962C8B-B14F-4D97-AF65-F5344CB8AC3E}">
        <p14:creationId xmlns:p14="http://schemas.microsoft.com/office/powerpoint/2010/main" val="2338376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Conventionally, the time evolution of muon spin polarization is used in the least-squares </a:t>
            </a:r>
            <a:r>
              <a:rPr kumimoji="1" lang="en-US" altLang="ja-JP" sz="1200" kern="1200" dirty="0" err="1">
                <a:solidFill>
                  <a:schemeClr val="tx1"/>
                </a:solidFill>
                <a:effectLst/>
                <a:latin typeface="+mn-lt"/>
                <a:ea typeface="+mn-ea"/>
                <a:cs typeface="+mn-cs"/>
              </a:rPr>
              <a:t>χ</a:t>
            </a:r>
            <a:r>
              <a:rPr kumimoji="1" lang="en-US" altLang="ja-JP" sz="1200" kern="1200" baseline="30000" dirty="0" err="1">
                <a:solidFill>
                  <a:schemeClr val="tx1"/>
                </a:solidFill>
                <a:effectLst/>
                <a:latin typeface="+mn-lt"/>
                <a:ea typeface="+mn-ea"/>
                <a:cs typeface="+mn-cs"/>
              </a:rPr>
              <a:t>2</a:t>
            </a:r>
            <a:r>
              <a:rPr kumimoji="1" lang="en-US" altLang="ja-JP" sz="1200" kern="1200" baseline="30000" dirty="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fits.</a:t>
            </a:r>
            <a:r>
              <a:rPr kumimoji="1" lang="ja-JP" altLang="ja-JP" sz="1200" kern="1200" dirty="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We use a phenomenological model for P(t) typically based on general spin relaxation theory. After getting the parameters, </a:t>
            </a:r>
            <a:r>
              <a:rPr kumimoji="1" lang="ja-JP" altLang="ja-JP" sz="1200" kern="1200" dirty="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They are interpreted in terms of the physical models specific to the materials.</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The conventional method has the following issues. There is heavy reliance on human intervention to select the phenomenological model. It is difficult to establish its correspondence to the physical model. J-PARC’s up-to-1 MW operation is expected to generate unprecedented volumes of data beyond the capacity of the conventional analyses. We need an enormous amount of time before yielding results.</a:t>
            </a: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DC2FEFD7-382C-4DC1-AD13-DC980A45601C}" type="slidenum">
              <a:rPr kumimoji="1" lang="ja-JP" altLang="en-US" smtClean="0"/>
              <a:t>4</a:t>
            </a:fld>
            <a:endParaRPr kumimoji="1" lang="ja-JP" altLang="en-US"/>
          </a:p>
        </p:txBody>
      </p:sp>
    </p:spTree>
    <p:extLst>
      <p:ext uri="{BB962C8B-B14F-4D97-AF65-F5344CB8AC3E}">
        <p14:creationId xmlns:p14="http://schemas.microsoft.com/office/powerpoint/2010/main" val="1319176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Therefore, we use AI to analysis </a:t>
            </a:r>
            <a:r>
              <a:rPr kumimoji="1" lang="en-US" altLang="ja-JP" sz="1200" kern="1200" dirty="0" err="1">
                <a:solidFill>
                  <a:schemeClr val="tx1"/>
                </a:solidFill>
                <a:effectLst/>
                <a:latin typeface="+mn-lt"/>
                <a:ea typeface="+mn-ea"/>
                <a:cs typeface="+mn-cs"/>
              </a:rPr>
              <a:t>μSR</a:t>
            </a:r>
            <a:r>
              <a:rPr kumimoji="1" lang="en-US" altLang="ja-JP" sz="1200" kern="1200" dirty="0">
                <a:solidFill>
                  <a:schemeClr val="tx1"/>
                </a:solidFill>
                <a:effectLst/>
                <a:latin typeface="+mn-lt"/>
                <a:ea typeface="+mn-ea"/>
                <a:cs typeface="+mn-cs"/>
              </a:rPr>
              <a:t> data. We use an application of supervised deep learning, where multilayered neural networks are trained by large-scale simulation. This method has the following merits. No phenomenological model used for </a:t>
            </a:r>
            <a:r>
              <a:rPr kumimoji="1" lang="en-US" altLang="ja-JP" sz="1200" i="1" kern="1200" dirty="0" err="1">
                <a:solidFill>
                  <a:schemeClr val="tx1"/>
                </a:solidFill>
                <a:effectLst/>
                <a:latin typeface="+mn-lt"/>
                <a:ea typeface="+mn-ea"/>
                <a:cs typeface="+mn-cs"/>
              </a:rPr>
              <a:t>χ</a:t>
            </a:r>
            <a:r>
              <a:rPr kumimoji="1" lang="en-US" altLang="ja-JP" sz="1200" kern="1200" baseline="30000" dirty="0" err="1">
                <a:solidFill>
                  <a:schemeClr val="tx1"/>
                </a:solidFill>
                <a:effectLst/>
                <a:latin typeface="+mn-lt"/>
                <a:ea typeface="+mn-ea"/>
                <a:cs typeface="+mn-cs"/>
              </a:rPr>
              <a:t>2</a:t>
            </a:r>
            <a:r>
              <a:rPr kumimoji="1" lang="en-US" altLang="ja-JP" sz="1200" kern="1200" dirty="0">
                <a:solidFill>
                  <a:schemeClr val="tx1"/>
                </a:solidFill>
                <a:effectLst/>
                <a:latin typeface="+mn-lt"/>
                <a:ea typeface="+mn-ea"/>
                <a:cs typeface="+mn-cs"/>
              </a:rPr>
              <a:t>-curve fit is necessary. </a:t>
            </a:r>
            <a:r>
              <a:rPr kumimoji="1" lang="en-US" altLang="ja-JP" sz="1200" i="1" kern="1200" dirty="0">
                <a:solidFill>
                  <a:schemeClr val="tx1"/>
                </a:solidFill>
                <a:effectLst/>
                <a:latin typeface="+mn-lt"/>
                <a:ea typeface="+mn-ea"/>
                <a:cs typeface="+mn-cs"/>
              </a:rPr>
              <a:t>P</a:t>
            </a:r>
            <a:r>
              <a:rPr kumimoji="1" lang="en-US" altLang="ja-JP" sz="1200" kern="1200" dirty="0">
                <a:solidFill>
                  <a:schemeClr val="tx1"/>
                </a:solidFill>
                <a:effectLst/>
                <a:latin typeface="+mn-lt"/>
                <a:ea typeface="+mn-ea"/>
                <a:cs typeface="+mn-cs"/>
              </a:rPr>
              <a:t>(t) can be derived directly from the physical target materials using computer simulations, allowing dramatic expansion of the degree of freedom of analysis.</a:t>
            </a: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DC2FEFD7-382C-4DC1-AD13-DC980A45601C}" type="slidenum">
              <a:rPr kumimoji="1" lang="ja-JP" altLang="en-US" smtClean="0"/>
              <a:t>5</a:t>
            </a:fld>
            <a:endParaRPr kumimoji="1" lang="ja-JP" altLang="en-US"/>
          </a:p>
        </p:txBody>
      </p:sp>
    </p:spTree>
    <p:extLst>
      <p:ext uri="{BB962C8B-B14F-4D97-AF65-F5344CB8AC3E}">
        <p14:creationId xmlns:p14="http://schemas.microsoft.com/office/powerpoint/2010/main" val="3766244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0B95BC-1971-9EF3-FAF4-C3ABFDBABD6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E721B7D-A02B-6EAD-FF06-B3BD7EF2ACB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65104A9-10A8-0CD0-21A4-63949108F2A1}"/>
              </a:ext>
            </a:extLst>
          </p:cNvPr>
          <p:cNvSpPr>
            <a:spLocks noGrp="1"/>
          </p:cNvSpPr>
          <p:nvPr>
            <p:ph type="body" idx="1"/>
          </p:nvPr>
        </p:nvSpPr>
        <p:spPr/>
        <p:txBody>
          <a:bodyPr/>
          <a:lstStyle/>
          <a:p>
            <a:r>
              <a:rPr kumimoji="1" lang="en-US" altLang="ja-JP" dirty="0"/>
              <a:t>Third, I will talk about </a:t>
            </a:r>
            <a:r>
              <a:rPr kumimoji="1" lang="en-US" altLang="ja-JP" sz="1200" dirty="0">
                <a:latin typeface="Times New Roman" panose="02020603050405020304" pitchFamily="18" charset="0"/>
                <a:cs typeface="Times New Roman" panose="02020603050405020304" pitchFamily="18" charset="0"/>
              </a:rPr>
              <a:t>o</a:t>
            </a:r>
            <a:r>
              <a:rPr lang="en-US" altLang="ja-JP" sz="1200" dirty="0">
                <a:latin typeface="Times New Roman" panose="02020603050405020304" pitchFamily="18" charset="0"/>
                <a:cs typeface="Times New Roman" panose="02020603050405020304" pitchFamily="18" charset="0"/>
              </a:rPr>
              <a:t>verview of our research</a:t>
            </a:r>
            <a:endParaRPr kumimoji="1" lang="ja-JP" altLang="en-US" dirty="0"/>
          </a:p>
        </p:txBody>
      </p:sp>
      <p:sp>
        <p:nvSpPr>
          <p:cNvPr id="4" name="スライド番号プレースホルダー 3">
            <a:extLst>
              <a:ext uri="{FF2B5EF4-FFF2-40B4-BE49-F238E27FC236}">
                <a16:creationId xmlns:a16="http://schemas.microsoft.com/office/drawing/2014/main" id="{8AD593AF-4310-147D-9B7C-108BB8E80BEB}"/>
              </a:ext>
            </a:extLst>
          </p:cNvPr>
          <p:cNvSpPr>
            <a:spLocks noGrp="1"/>
          </p:cNvSpPr>
          <p:nvPr>
            <p:ph type="sldNum" sz="quarter" idx="5"/>
          </p:nvPr>
        </p:nvSpPr>
        <p:spPr/>
        <p:txBody>
          <a:bodyPr/>
          <a:lstStyle/>
          <a:p>
            <a:fld id="{DC2FEFD7-382C-4DC1-AD13-DC980A45601C}" type="slidenum">
              <a:rPr kumimoji="1" lang="ja-JP" altLang="en-US" smtClean="0"/>
              <a:t>6</a:t>
            </a:fld>
            <a:endParaRPr kumimoji="1" lang="ja-JP" altLang="en-US"/>
          </a:p>
        </p:txBody>
      </p:sp>
    </p:spTree>
    <p:extLst>
      <p:ext uri="{BB962C8B-B14F-4D97-AF65-F5344CB8AC3E}">
        <p14:creationId xmlns:p14="http://schemas.microsoft.com/office/powerpoint/2010/main" val="2641091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Our main issue is Can the AI analysis quantitatively evaluate parameter errors properly? We think analysis without giving errors is physically meaningless. We set two our goals. first goals, we establish a method to quantitatively evaluate the accuracy and errors of analysis based on DL, and compare the results with those obtained from </a:t>
            </a:r>
            <a:r>
              <a:rPr kumimoji="1" lang="en-US" altLang="ja-JP" sz="1200" kern="1200" dirty="0" err="1">
                <a:solidFill>
                  <a:schemeClr val="tx1"/>
                </a:solidFill>
                <a:effectLst/>
                <a:latin typeface="+mn-lt"/>
                <a:ea typeface="+mn-ea"/>
                <a:cs typeface="+mn-cs"/>
              </a:rPr>
              <a:t>χ</a:t>
            </a:r>
            <a:r>
              <a:rPr kumimoji="1" lang="en-US" altLang="ja-JP" sz="1200" kern="1200" baseline="30000" dirty="0" err="1">
                <a:solidFill>
                  <a:schemeClr val="tx1"/>
                </a:solidFill>
                <a:effectLst/>
                <a:latin typeface="+mn-lt"/>
                <a:ea typeface="+mn-ea"/>
                <a:cs typeface="+mn-cs"/>
              </a:rPr>
              <a:t>2</a:t>
            </a:r>
            <a:r>
              <a:rPr kumimoji="1" lang="en-US" altLang="ja-JP" sz="1200" kern="1200" baseline="30000" dirty="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analysis. Second, we investigate the feasibility of Bayesian Neural Networks (BNNs) as a method for error estimation.</a:t>
            </a: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DC2FEFD7-382C-4DC1-AD13-DC980A45601C}" type="slidenum">
              <a:rPr kumimoji="1" lang="ja-JP" altLang="en-US" smtClean="0"/>
              <a:t>7</a:t>
            </a:fld>
            <a:endParaRPr kumimoji="1" lang="ja-JP" altLang="en-US"/>
          </a:p>
        </p:txBody>
      </p:sp>
    </p:spTree>
    <p:extLst>
      <p:ext uri="{BB962C8B-B14F-4D97-AF65-F5344CB8AC3E}">
        <p14:creationId xmlns:p14="http://schemas.microsoft.com/office/powerpoint/2010/main" val="3897851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8A639-217C-32B1-DC4A-0EB8E7062D9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C01F715-0A2D-0B0B-F3F1-F197A569201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85133BA-44C6-2FFB-F52C-B60DB34AFBF3}"/>
              </a:ext>
            </a:extLst>
          </p:cNvPr>
          <p:cNvSpPr>
            <a:spLocks noGrp="1"/>
          </p:cNvSpPr>
          <p:nvPr>
            <p:ph type="body" idx="1"/>
          </p:nvPr>
        </p:nvSpPr>
        <p:spPr/>
        <p:txBody>
          <a:bodyPr/>
          <a:lstStyle/>
          <a:p>
            <a:r>
              <a:rPr kumimoji="1" lang="en-US" altLang="ja-JP" dirty="0" err="1"/>
              <a:t>Summry</a:t>
            </a:r>
            <a:r>
              <a:rPr kumimoji="1" lang="en-US" altLang="ja-JP" dirty="0"/>
              <a:t> is flowing.</a:t>
            </a:r>
            <a:endParaRPr kumimoji="1" lang="ja-JP" altLang="en-US" dirty="0"/>
          </a:p>
        </p:txBody>
      </p:sp>
      <p:sp>
        <p:nvSpPr>
          <p:cNvPr id="4" name="スライド番号プレースホルダー 3">
            <a:extLst>
              <a:ext uri="{FF2B5EF4-FFF2-40B4-BE49-F238E27FC236}">
                <a16:creationId xmlns:a16="http://schemas.microsoft.com/office/drawing/2014/main" id="{A9B463C6-C669-708C-EA50-49E2FB4A58AE}"/>
              </a:ext>
            </a:extLst>
          </p:cNvPr>
          <p:cNvSpPr>
            <a:spLocks noGrp="1"/>
          </p:cNvSpPr>
          <p:nvPr>
            <p:ph type="sldNum" sz="quarter" idx="5"/>
          </p:nvPr>
        </p:nvSpPr>
        <p:spPr/>
        <p:txBody>
          <a:bodyPr/>
          <a:lstStyle/>
          <a:p>
            <a:fld id="{DC2FEFD7-382C-4DC1-AD13-DC980A45601C}" type="slidenum">
              <a:rPr kumimoji="1" lang="ja-JP" altLang="en-US" smtClean="0"/>
              <a:t>8</a:t>
            </a:fld>
            <a:endParaRPr kumimoji="1" lang="ja-JP" altLang="en-US"/>
          </a:p>
        </p:txBody>
      </p:sp>
    </p:spTree>
    <p:extLst>
      <p:ext uri="{BB962C8B-B14F-4D97-AF65-F5344CB8AC3E}">
        <p14:creationId xmlns:p14="http://schemas.microsoft.com/office/powerpoint/2010/main" val="2852979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figure shows NNs algorithms.</a:t>
            </a:r>
          </a:p>
          <a:p>
            <a:r>
              <a:rPr lang="en-US" altLang="ja-JP" sz="1200" dirty="0">
                <a:effectLst/>
                <a:latin typeface="Times New Roman" panose="02020603050405020304" pitchFamily="18" charset="0"/>
                <a:ea typeface="ＭＳ Ｐ明朝" panose="02020600040205080304" pitchFamily="18" charset="-128"/>
              </a:rPr>
              <a:t>NNs are algorithms that can learn data patterns by using a large number of parameters.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latin typeface="Times New Roman" panose="02020603050405020304" pitchFamily="18" charset="0"/>
                <a:cs typeface="Times New Roman" panose="02020603050405020304" pitchFamily="18" charset="0"/>
              </a:rPr>
              <a:t>NNs are composed of many parameters called “weights”. These weights are optimized in the automatic iteration process of minimizing the </a:t>
            </a:r>
            <a:r>
              <a:rPr lang="en-US" altLang="ja-JP" dirty="0">
                <a:solidFill>
                  <a:srgbClr val="FF0000"/>
                </a:solidFill>
                <a:latin typeface="Times New Roman" panose="02020603050405020304" pitchFamily="18" charset="0"/>
                <a:cs typeface="Times New Roman" panose="02020603050405020304" pitchFamily="18" charset="0"/>
              </a:rPr>
              <a:t>loss function</a:t>
            </a:r>
            <a:r>
              <a:rPr lang="en-US" altLang="ja-JP" dirty="0">
                <a:latin typeface="Times New Roman" panose="02020603050405020304" pitchFamily="18" charset="0"/>
                <a:cs typeface="Times New Roman" panose="02020603050405020304" pitchFamily="18" charset="0"/>
              </a:rPr>
              <a:t> that yields feedbacks to the weights based on the difference between the answers of training data and the outputs of the NNs. This process serves for NNs to learn features of the training data.</a:t>
            </a:r>
            <a:endParaRPr lang="ja-JP" altLang="en-US" sz="1400" dirty="0">
              <a:latin typeface="Times New Roman" panose="02020603050405020304" pitchFamily="18" charset="0"/>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DC2FEFD7-382C-4DC1-AD13-DC980A45601C}" type="slidenum">
              <a:rPr kumimoji="1" lang="ja-JP" altLang="en-US" smtClean="0"/>
              <a:t>9</a:t>
            </a:fld>
            <a:endParaRPr kumimoji="1" lang="ja-JP" altLang="en-US"/>
          </a:p>
        </p:txBody>
      </p:sp>
    </p:spTree>
    <p:extLst>
      <p:ext uri="{BB962C8B-B14F-4D97-AF65-F5344CB8AC3E}">
        <p14:creationId xmlns:p14="http://schemas.microsoft.com/office/powerpoint/2010/main" val="3176738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6A3B47-48E7-A13C-6361-FDC1E08F7E8E}"/>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77304EB-709B-4EB2-AEC6-36B3818EC3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B7DB04A3-2353-D20C-A538-500F07D7D6FD}"/>
              </a:ext>
            </a:extLst>
          </p:cNvPr>
          <p:cNvSpPr>
            <a:spLocks noGrp="1"/>
          </p:cNvSpPr>
          <p:nvPr>
            <p:ph type="dt" sz="half" idx="10"/>
          </p:nvPr>
        </p:nvSpPr>
        <p:spPr/>
        <p:txBody>
          <a:bodyPr/>
          <a:lstStyle/>
          <a:p>
            <a:fld id="{1C58099D-0789-4E69-9D7F-D38C8EE0CA73}" type="datetimeFigureOut">
              <a:rPr kumimoji="1" lang="ja-JP" altLang="en-US" smtClean="0"/>
              <a:t>2025/7/21</a:t>
            </a:fld>
            <a:endParaRPr kumimoji="1" lang="ja-JP" altLang="en-US"/>
          </a:p>
        </p:txBody>
      </p:sp>
      <p:sp>
        <p:nvSpPr>
          <p:cNvPr id="5" name="フッター プレースホルダー 4">
            <a:extLst>
              <a:ext uri="{FF2B5EF4-FFF2-40B4-BE49-F238E27FC236}">
                <a16:creationId xmlns:a16="http://schemas.microsoft.com/office/drawing/2014/main" id="{AF3ED846-1A0E-B0A9-8D47-38B41CB8EB6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79B3826-2025-1D40-5010-59BB95ED0CAA}"/>
              </a:ext>
            </a:extLst>
          </p:cNvPr>
          <p:cNvSpPr>
            <a:spLocks noGrp="1"/>
          </p:cNvSpPr>
          <p:nvPr>
            <p:ph type="sldNum" sz="quarter" idx="12"/>
          </p:nvPr>
        </p:nvSpPr>
        <p:spPr>
          <a:xfrm>
            <a:off x="9296400" y="6356350"/>
            <a:ext cx="2743200" cy="365125"/>
          </a:xfrm>
        </p:spPr>
        <p:txBody>
          <a:bodyPr/>
          <a:lstStyle/>
          <a:p>
            <a:fld id="{8C393183-C548-43DD-BCF3-651B1CCBD5E7}" type="slidenum">
              <a:rPr kumimoji="1" lang="ja-JP" altLang="en-US" smtClean="0"/>
              <a:t>‹#›</a:t>
            </a:fld>
            <a:endParaRPr kumimoji="1" lang="ja-JP" altLang="en-US"/>
          </a:p>
        </p:txBody>
      </p:sp>
    </p:spTree>
    <p:extLst>
      <p:ext uri="{BB962C8B-B14F-4D97-AF65-F5344CB8AC3E}">
        <p14:creationId xmlns:p14="http://schemas.microsoft.com/office/powerpoint/2010/main" val="2733489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D940C1-01EC-D4DD-D43C-750A0E22AC4A}"/>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6215406-1D56-B4DD-760F-0A25FE0B900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50BF4FD-88D3-D82D-A510-7601F16FCC22}"/>
              </a:ext>
            </a:extLst>
          </p:cNvPr>
          <p:cNvSpPr>
            <a:spLocks noGrp="1"/>
          </p:cNvSpPr>
          <p:nvPr>
            <p:ph type="dt" sz="half" idx="10"/>
          </p:nvPr>
        </p:nvSpPr>
        <p:spPr/>
        <p:txBody>
          <a:bodyPr/>
          <a:lstStyle/>
          <a:p>
            <a:fld id="{1C58099D-0789-4E69-9D7F-D38C8EE0CA73}" type="datetimeFigureOut">
              <a:rPr kumimoji="1" lang="ja-JP" altLang="en-US" smtClean="0"/>
              <a:t>2025/7/21</a:t>
            </a:fld>
            <a:endParaRPr kumimoji="1" lang="ja-JP" altLang="en-US"/>
          </a:p>
        </p:txBody>
      </p:sp>
      <p:sp>
        <p:nvSpPr>
          <p:cNvPr id="5" name="フッター プレースホルダー 4">
            <a:extLst>
              <a:ext uri="{FF2B5EF4-FFF2-40B4-BE49-F238E27FC236}">
                <a16:creationId xmlns:a16="http://schemas.microsoft.com/office/drawing/2014/main" id="{C196AC7E-0CCC-77AC-19BC-DBF90F9288C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28C7571-7B7E-3E3E-E89F-D4F8EA586BAF}"/>
              </a:ext>
            </a:extLst>
          </p:cNvPr>
          <p:cNvSpPr>
            <a:spLocks noGrp="1"/>
          </p:cNvSpPr>
          <p:nvPr>
            <p:ph type="sldNum" sz="quarter" idx="12"/>
          </p:nvPr>
        </p:nvSpPr>
        <p:spPr/>
        <p:txBody>
          <a:bodyPr/>
          <a:lstStyle/>
          <a:p>
            <a:fld id="{8C393183-C548-43DD-BCF3-651B1CCBD5E7}" type="slidenum">
              <a:rPr kumimoji="1" lang="ja-JP" altLang="en-US" smtClean="0"/>
              <a:t>‹#›</a:t>
            </a:fld>
            <a:endParaRPr kumimoji="1" lang="ja-JP" altLang="en-US"/>
          </a:p>
        </p:txBody>
      </p:sp>
    </p:spTree>
    <p:extLst>
      <p:ext uri="{BB962C8B-B14F-4D97-AF65-F5344CB8AC3E}">
        <p14:creationId xmlns:p14="http://schemas.microsoft.com/office/powerpoint/2010/main" val="1925023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CE269819-DE33-E191-1AFF-4FBC79BCD0F8}"/>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27A60FF-983D-4394-5648-A18691383EB4}"/>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12EAF03-D9D3-ED5C-CD82-389C00044ACA}"/>
              </a:ext>
            </a:extLst>
          </p:cNvPr>
          <p:cNvSpPr>
            <a:spLocks noGrp="1"/>
          </p:cNvSpPr>
          <p:nvPr>
            <p:ph type="dt" sz="half" idx="10"/>
          </p:nvPr>
        </p:nvSpPr>
        <p:spPr/>
        <p:txBody>
          <a:bodyPr/>
          <a:lstStyle/>
          <a:p>
            <a:fld id="{1C58099D-0789-4E69-9D7F-D38C8EE0CA73}" type="datetimeFigureOut">
              <a:rPr kumimoji="1" lang="ja-JP" altLang="en-US" smtClean="0"/>
              <a:t>2025/7/21</a:t>
            </a:fld>
            <a:endParaRPr kumimoji="1" lang="ja-JP" altLang="en-US"/>
          </a:p>
        </p:txBody>
      </p:sp>
      <p:sp>
        <p:nvSpPr>
          <p:cNvPr id="5" name="フッター プレースホルダー 4">
            <a:extLst>
              <a:ext uri="{FF2B5EF4-FFF2-40B4-BE49-F238E27FC236}">
                <a16:creationId xmlns:a16="http://schemas.microsoft.com/office/drawing/2014/main" id="{1890D2F4-B002-EE5D-7D37-F9AB26F5470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675F5CD-BA27-BD06-888D-29F85AD53369}"/>
              </a:ext>
            </a:extLst>
          </p:cNvPr>
          <p:cNvSpPr>
            <a:spLocks noGrp="1"/>
          </p:cNvSpPr>
          <p:nvPr>
            <p:ph type="sldNum" sz="quarter" idx="12"/>
          </p:nvPr>
        </p:nvSpPr>
        <p:spPr/>
        <p:txBody>
          <a:bodyPr/>
          <a:lstStyle/>
          <a:p>
            <a:fld id="{8C393183-C548-43DD-BCF3-651B1CCBD5E7}" type="slidenum">
              <a:rPr kumimoji="1" lang="ja-JP" altLang="en-US" smtClean="0"/>
              <a:t>‹#›</a:t>
            </a:fld>
            <a:endParaRPr kumimoji="1" lang="ja-JP" altLang="en-US"/>
          </a:p>
        </p:txBody>
      </p:sp>
    </p:spTree>
    <p:extLst>
      <p:ext uri="{BB962C8B-B14F-4D97-AF65-F5344CB8AC3E}">
        <p14:creationId xmlns:p14="http://schemas.microsoft.com/office/powerpoint/2010/main" val="4036054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CBC941-6FF9-33AC-2441-112BA38592A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F8107A6-811B-02E9-7D39-B067711D2D4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75E8EDB-95F4-5286-ED82-D2FE73DD7886}"/>
              </a:ext>
            </a:extLst>
          </p:cNvPr>
          <p:cNvSpPr>
            <a:spLocks noGrp="1"/>
          </p:cNvSpPr>
          <p:nvPr>
            <p:ph type="dt" sz="half" idx="10"/>
          </p:nvPr>
        </p:nvSpPr>
        <p:spPr/>
        <p:txBody>
          <a:bodyPr/>
          <a:lstStyle/>
          <a:p>
            <a:fld id="{1C58099D-0789-4E69-9D7F-D38C8EE0CA73}" type="datetimeFigureOut">
              <a:rPr kumimoji="1" lang="ja-JP" altLang="en-US" smtClean="0"/>
              <a:t>2025/7/21</a:t>
            </a:fld>
            <a:endParaRPr kumimoji="1" lang="ja-JP" altLang="en-US"/>
          </a:p>
        </p:txBody>
      </p:sp>
      <p:sp>
        <p:nvSpPr>
          <p:cNvPr id="5" name="フッター プレースホルダー 4">
            <a:extLst>
              <a:ext uri="{FF2B5EF4-FFF2-40B4-BE49-F238E27FC236}">
                <a16:creationId xmlns:a16="http://schemas.microsoft.com/office/drawing/2014/main" id="{D22B9E24-0C2C-6271-BBAF-5327A157C0E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B18C122-B9DC-80F1-B4D8-895D5667DE84}"/>
              </a:ext>
            </a:extLst>
          </p:cNvPr>
          <p:cNvSpPr>
            <a:spLocks noGrp="1"/>
          </p:cNvSpPr>
          <p:nvPr>
            <p:ph type="sldNum" sz="quarter" idx="12"/>
          </p:nvPr>
        </p:nvSpPr>
        <p:spPr/>
        <p:txBody>
          <a:bodyPr/>
          <a:lstStyle/>
          <a:p>
            <a:fld id="{8C393183-C548-43DD-BCF3-651B1CCBD5E7}" type="slidenum">
              <a:rPr kumimoji="1" lang="ja-JP" altLang="en-US" smtClean="0"/>
              <a:t>‹#›</a:t>
            </a:fld>
            <a:endParaRPr kumimoji="1" lang="ja-JP" altLang="en-US"/>
          </a:p>
        </p:txBody>
      </p:sp>
    </p:spTree>
    <p:extLst>
      <p:ext uri="{BB962C8B-B14F-4D97-AF65-F5344CB8AC3E}">
        <p14:creationId xmlns:p14="http://schemas.microsoft.com/office/powerpoint/2010/main" val="2997905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89B6BC-29A1-9048-88DA-227FE1CF9A32}"/>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ED66AA0-3915-5ED4-9D30-0179758E388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91CBACC5-87F5-DE4E-3668-85AA1DA21CD2}"/>
              </a:ext>
            </a:extLst>
          </p:cNvPr>
          <p:cNvSpPr>
            <a:spLocks noGrp="1"/>
          </p:cNvSpPr>
          <p:nvPr>
            <p:ph type="dt" sz="half" idx="10"/>
          </p:nvPr>
        </p:nvSpPr>
        <p:spPr/>
        <p:txBody>
          <a:bodyPr/>
          <a:lstStyle/>
          <a:p>
            <a:fld id="{1C58099D-0789-4E69-9D7F-D38C8EE0CA73}" type="datetimeFigureOut">
              <a:rPr kumimoji="1" lang="ja-JP" altLang="en-US" smtClean="0"/>
              <a:t>2025/7/21</a:t>
            </a:fld>
            <a:endParaRPr kumimoji="1" lang="ja-JP" altLang="en-US"/>
          </a:p>
        </p:txBody>
      </p:sp>
      <p:sp>
        <p:nvSpPr>
          <p:cNvPr id="5" name="フッター プレースホルダー 4">
            <a:extLst>
              <a:ext uri="{FF2B5EF4-FFF2-40B4-BE49-F238E27FC236}">
                <a16:creationId xmlns:a16="http://schemas.microsoft.com/office/drawing/2014/main" id="{5029DA8D-6C55-3898-3FD0-2EE377CDAED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FA41F58-3518-A496-06BA-3542C0622991}"/>
              </a:ext>
            </a:extLst>
          </p:cNvPr>
          <p:cNvSpPr>
            <a:spLocks noGrp="1"/>
          </p:cNvSpPr>
          <p:nvPr>
            <p:ph type="sldNum" sz="quarter" idx="12"/>
          </p:nvPr>
        </p:nvSpPr>
        <p:spPr/>
        <p:txBody>
          <a:bodyPr/>
          <a:lstStyle/>
          <a:p>
            <a:fld id="{8C393183-C548-43DD-BCF3-651B1CCBD5E7}" type="slidenum">
              <a:rPr kumimoji="1" lang="ja-JP" altLang="en-US" smtClean="0"/>
              <a:t>‹#›</a:t>
            </a:fld>
            <a:endParaRPr kumimoji="1" lang="ja-JP" altLang="en-US"/>
          </a:p>
        </p:txBody>
      </p:sp>
    </p:spTree>
    <p:extLst>
      <p:ext uri="{BB962C8B-B14F-4D97-AF65-F5344CB8AC3E}">
        <p14:creationId xmlns:p14="http://schemas.microsoft.com/office/powerpoint/2010/main" val="2755879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2BA42F-CBA8-0C15-8660-EDF2547096C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58F77DC-B263-5FC0-A580-AD40F05C5259}"/>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C8E1E708-FB87-BBD5-1040-0F3236D1C38C}"/>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F0308597-3987-05C2-1F04-A1E5D08BD0A2}"/>
              </a:ext>
            </a:extLst>
          </p:cNvPr>
          <p:cNvSpPr>
            <a:spLocks noGrp="1"/>
          </p:cNvSpPr>
          <p:nvPr>
            <p:ph type="dt" sz="half" idx="10"/>
          </p:nvPr>
        </p:nvSpPr>
        <p:spPr/>
        <p:txBody>
          <a:bodyPr/>
          <a:lstStyle/>
          <a:p>
            <a:fld id="{1C58099D-0789-4E69-9D7F-D38C8EE0CA73}" type="datetimeFigureOut">
              <a:rPr kumimoji="1" lang="ja-JP" altLang="en-US" smtClean="0"/>
              <a:t>2025/7/21</a:t>
            </a:fld>
            <a:endParaRPr kumimoji="1" lang="ja-JP" altLang="en-US"/>
          </a:p>
        </p:txBody>
      </p:sp>
      <p:sp>
        <p:nvSpPr>
          <p:cNvPr id="6" name="フッター プレースホルダー 5">
            <a:extLst>
              <a:ext uri="{FF2B5EF4-FFF2-40B4-BE49-F238E27FC236}">
                <a16:creationId xmlns:a16="http://schemas.microsoft.com/office/drawing/2014/main" id="{39272A00-4DAD-8038-E3D4-6B4CE3B8DC7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F0DB0DA-73F9-EEAC-90FD-B12268E5A731}"/>
              </a:ext>
            </a:extLst>
          </p:cNvPr>
          <p:cNvSpPr>
            <a:spLocks noGrp="1"/>
          </p:cNvSpPr>
          <p:nvPr>
            <p:ph type="sldNum" sz="quarter" idx="12"/>
          </p:nvPr>
        </p:nvSpPr>
        <p:spPr/>
        <p:txBody>
          <a:bodyPr/>
          <a:lstStyle/>
          <a:p>
            <a:fld id="{8C393183-C548-43DD-BCF3-651B1CCBD5E7}" type="slidenum">
              <a:rPr kumimoji="1" lang="ja-JP" altLang="en-US" smtClean="0"/>
              <a:t>‹#›</a:t>
            </a:fld>
            <a:endParaRPr kumimoji="1" lang="ja-JP" altLang="en-US"/>
          </a:p>
        </p:txBody>
      </p:sp>
    </p:spTree>
    <p:extLst>
      <p:ext uri="{BB962C8B-B14F-4D97-AF65-F5344CB8AC3E}">
        <p14:creationId xmlns:p14="http://schemas.microsoft.com/office/powerpoint/2010/main" val="266014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64CD35-5A98-04B9-E5DC-8E3B5016FF1C}"/>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1BEA2B3-0B73-F222-497B-4ACA6AF828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09FB87DB-8B8D-9F00-77C7-4DCB1A3C719B}"/>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162EF056-B300-494B-3B7E-92158B9607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6831D68F-403A-182F-0434-3956ED514065}"/>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1317CD4-82F0-342E-FF52-7690B729A045}"/>
              </a:ext>
            </a:extLst>
          </p:cNvPr>
          <p:cNvSpPr>
            <a:spLocks noGrp="1"/>
          </p:cNvSpPr>
          <p:nvPr>
            <p:ph type="dt" sz="half" idx="10"/>
          </p:nvPr>
        </p:nvSpPr>
        <p:spPr/>
        <p:txBody>
          <a:bodyPr/>
          <a:lstStyle/>
          <a:p>
            <a:fld id="{1C58099D-0789-4E69-9D7F-D38C8EE0CA73}" type="datetimeFigureOut">
              <a:rPr kumimoji="1" lang="ja-JP" altLang="en-US" smtClean="0"/>
              <a:t>2025/7/21</a:t>
            </a:fld>
            <a:endParaRPr kumimoji="1" lang="ja-JP" altLang="en-US"/>
          </a:p>
        </p:txBody>
      </p:sp>
      <p:sp>
        <p:nvSpPr>
          <p:cNvPr id="8" name="フッター プレースホルダー 7">
            <a:extLst>
              <a:ext uri="{FF2B5EF4-FFF2-40B4-BE49-F238E27FC236}">
                <a16:creationId xmlns:a16="http://schemas.microsoft.com/office/drawing/2014/main" id="{E96AE993-EF31-CECE-862F-1698CB9AC881}"/>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4EA9ED32-5672-82D4-58CA-1C75C5908F61}"/>
              </a:ext>
            </a:extLst>
          </p:cNvPr>
          <p:cNvSpPr>
            <a:spLocks noGrp="1"/>
          </p:cNvSpPr>
          <p:nvPr>
            <p:ph type="sldNum" sz="quarter" idx="12"/>
          </p:nvPr>
        </p:nvSpPr>
        <p:spPr/>
        <p:txBody>
          <a:bodyPr/>
          <a:lstStyle/>
          <a:p>
            <a:fld id="{8C393183-C548-43DD-BCF3-651B1CCBD5E7}" type="slidenum">
              <a:rPr kumimoji="1" lang="ja-JP" altLang="en-US" smtClean="0"/>
              <a:t>‹#›</a:t>
            </a:fld>
            <a:endParaRPr kumimoji="1" lang="ja-JP" altLang="en-US"/>
          </a:p>
        </p:txBody>
      </p:sp>
    </p:spTree>
    <p:extLst>
      <p:ext uri="{BB962C8B-B14F-4D97-AF65-F5344CB8AC3E}">
        <p14:creationId xmlns:p14="http://schemas.microsoft.com/office/powerpoint/2010/main" val="2430135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282C92-DB22-CF7C-19EE-BC61F11CDE3F}"/>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C71F1437-C303-1965-5493-AE93BE97CCB4}"/>
              </a:ext>
            </a:extLst>
          </p:cNvPr>
          <p:cNvSpPr>
            <a:spLocks noGrp="1"/>
          </p:cNvSpPr>
          <p:nvPr>
            <p:ph type="dt" sz="half" idx="10"/>
          </p:nvPr>
        </p:nvSpPr>
        <p:spPr/>
        <p:txBody>
          <a:bodyPr/>
          <a:lstStyle/>
          <a:p>
            <a:fld id="{1C58099D-0789-4E69-9D7F-D38C8EE0CA73}" type="datetimeFigureOut">
              <a:rPr kumimoji="1" lang="ja-JP" altLang="en-US" smtClean="0"/>
              <a:t>2025/7/21</a:t>
            </a:fld>
            <a:endParaRPr kumimoji="1" lang="ja-JP" altLang="en-US"/>
          </a:p>
        </p:txBody>
      </p:sp>
      <p:sp>
        <p:nvSpPr>
          <p:cNvPr id="4" name="フッター プレースホルダー 3">
            <a:extLst>
              <a:ext uri="{FF2B5EF4-FFF2-40B4-BE49-F238E27FC236}">
                <a16:creationId xmlns:a16="http://schemas.microsoft.com/office/drawing/2014/main" id="{BE579FFB-0CD9-6F77-1F86-0FB1E212359D}"/>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E7E18E10-9B54-B653-8B66-BDB52097D380}"/>
              </a:ext>
            </a:extLst>
          </p:cNvPr>
          <p:cNvSpPr>
            <a:spLocks noGrp="1"/>
          </p:cNvSpPr>
          <p:nvPr>
            <p:ph type="sldNum" sz="quarter" idx="12"/>
          </p:nvPr>
        </p:nvSpPr>
        <p:spPr/>
        <p:txBody>
          <a:bodyPr/>
          <a:lstStyle/>
          <a:p>
            <a:fld id="{8C393183-C548-43DD-BCF3-651B1CCBD5E7}" type="slidenum">
              <a:rPr kumimoji="1" lang="ja-JP" altLang="en-US" smtClean="0"/>
              <a:t>‹#›</a:t>
            </a:fld>
            <a:endParaRPr kumimoji="1" lang="ja-JP" altLang="en-US"/>
          </a:p>
        </p:txBody>
      </p:sp>
    </p:spTree>
    <p:extLst>
      <p:ext uri="{BB962C8B-B14F-4D97-AF65-F5344CB8AC3E}">
        <p14:creationId xmlns:p14="http://schemas.microsoft.com/office/powerpoint/2010/main" val="802958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4C5718A-970D-F22B-7F68-BF76F9EFC5E0}"/>
              </a:ext>
            </a:extLst>
          </p:cNvPr>
          <p:cNvSpPr>
            <a:spLocks noGrp="1"/>
          </p:cNvSpPr>
          <p:nvPr>
            <p:ph type="dt" sz="half" idx="10"/>
          </p:nvPr>
        </p:nvSpPr>
        <p:spPr/>
        <p:txBody>
          <a:bodyPr/>
          <a:lstStyle/>
          <a:p>
            <a:fld id="{1C58099D-0789-4E69-9D7F-D38C8EE0CA73}" type="datetimeFigureOut">
              <a:rPr kumimoji="1" lang="ja-JP" altLang="en-US" smtClean="0"/>
              <a:t>2025/7/21</a:t>
            </a:fld>
            <a:endParaRPr kumimoji="1" lang="ja-JP" altLang="en-US"/>
          </a:p>
        </p:txBody>
      </p:sp>
      <p:sp>
        <p:nvSpPr>
          <p:cNvPr id="3" name="フッター プレースホルダー 2">
            <a:extLst>
              <a:ext uri="{FF2B5EF4-FFF2-40B4-BE49-F238E27FC236}">
                <a16:creationId xmlns:a16="http://schemas.microsoft.com/office/drawing/2014/main" id="{334B47FB-4A60-04EB-9FDD-A80F44DA1962}"/>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EF4315A-300F-BBE3-4DBA-7471F89E5CE0}"/>
              </a:ext>
            </a:extLst>
          </p:cNvPr>
          <p:cNvSpPr>
            <a:spLocks noGrp="1"/>
          </p:cNvSpPr>
          <p:nvPr>
            <p:ph type="sldNum" sz="quarter" idx="12"/>
          </p:nvPr>
        </p:nvSpPr>
        <p:spPr/>
        <p:txBody>
          <a:bodyPr/>
          <a:lstStyle/>
          <a:p>
            <a:fld id="{8C393183-C548-43DD-BCF3-651B1CCBD5E7}" type="slidenum">
              <a:rPr kumimoji="1" lang="ja-JP" altLang="en-US" smtClean="0"/>
              <a:t>‹#›</a:t>
            </a:fld>
            <a:endParaRPr kumimoji="1" lang="ja-JP" altLang="en-US"/>
          </a:p>
        </p:txBody>
      </p:sp>
    </p:spTree>
    <p:extLst>
      <p:ext uri="{BB962C8B-B14F-4D97-AF65-F5344CB8AC3E}">
        <p14:creationId xmlns:p14="http://schemas.microsoft.com/office/powerpoint/2010/main" val="795453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ECC8B3-FA70-F6DF-52AE-DA6713804BD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36DEAC7-2FC3-85BD-1201-A6686D9A2C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5900131-B9E2-651A-40E7-13092E7070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B0D5E1B-7975-5771-0C42-5FE25BA428DA}"/>
              </a:ext>
            </a:extLst>
          </p:cNvPr>
          <p:cNvSpPr>
            <a:spLocks noGrp="1"/>
          </p:cNvSpPr>
          <p:nvPr>
            <p:ph type="dt" sz="half" idx="10"/>
          </p:nvPr>
        </p:nvSpPr>
        <p:spPr/>
        <p:txBody>
          <a:bodyPr/>
          <a:lstStyle/>
          <a:p>
            <a:fld id="{1C58099D-0789-4E69-9D7F-D38C8EE0CA73}" type="datetimeFigureOut">
              <a:rPr kumimoji="1" lang="ja-JP" altLang="en-US" smtClean="0"/>
              <a:t>2025/7/21</a:t>
            </a:fld>
            <a:endParaRPr kumimoji="1" lang="ja-JP" altLang="en-US"/>
          </a:p>
        </p:txBody>
      </p:sp>
      <p:sp>
        <p:nvSpPr>
          <p:cNvPr id="6" name="フッター プレースホルダー 5">
            <a:extLst>
              <a:ext uri="{FF2B5EF4-FFF2-40B4-BE49-F238E27FC236}">
                <a16:creationId xmlns:a16="http://schemas.microsoft.com/office/drawing/2014/main" id="{54856BB7-5E52-9321-BBC5-2735B1CF91C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EA07F4A-F2CB-E8E5-34C3-D944D350C752}"/>
              </a:ext>
            </a:extLst>
          </p:cNvPr>
          <p:cNvSpPr>
            <a:spLocks noGrp="1"/>
          </p:cNvSpPr>
          <p:nvPr>
            <p:ph type="sldNum" sz="quarter" idx="12"/>
          </p:nvPr>
        </p:nvSpPr>
        <p:spPr/>
        <p:txBody>
          <a:bodyPr/>
          <a:lstStyle/>
          <a:p>
            <a:fld id="{8C393183-C548-43DD-BCF3-651B1CCBD5E7}" type="slidenum">
              <a:rPr kumimoji="1" lang="ja-JP" altLang="en-US" smtClean="0"/>
              <a:t>‹#›</a:t>
            </a:fld>
            <a:endParaRPr kumimoji="1" lang="ja-JP" altLang="en-US"/>
          </a:p>
        </p:txBody>
      </p:sp>
    </p:spTree>
    <p:extLst>
      <p:ext uri="{BB962C8B-B14F-4D97-AF65-F5344CB8AC3E}">
        <p14:creationId xmlns:p14="http://schemas.microsoft.com/office/powerpoint/2010/main" val="48673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FE7AC6-652B-C768-B032-F8020E2ABC6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4C62F1F8-30B2-9826-F0AF-D86AFF4773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F450460-F918-B280-E17A-EACA9905BC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69E0AC1-3069-E016-F8CD-CF75263506F5}"/>
              </a:ext>
            </a:extLst>
          </p:cNvPr>
          <p:cNvSpPr>
            <a:spLocks noGrp="1"/>
          </p:cNvSpPr>
          <p:nvPr>
            <p:ph type="dt" sz="half" idx="10"/>
          </p:nvPr>
        </p:nvSpPr>
        <p:spPr/>
        <p:txBody>
          <a:bodyPr/>
          <a:lstStyle/>
          <a:p>
            <a:fld id="{1C58099D-0789-4E69-9D7F-D38C8EE0CA73}" type="datetimeFigureOut">
              <a:rPr kumimoji="1" lang="ja-JP" altLang="en-US" smtClean="0"/>
              <a:t>2025/7/21</a:t>
            </a:fld>
            <a:endParaRPr kumimoji="1" lang="ja-JP" altLang="en-US"/>
          </a:p>
        </p:txBody>
      </p:sp>
      <p:sp>
        <p:nvSpPr>
          <p:cNvPr id="6" name="フッター プレースホルダー 5">
            <a:extLst>
              <a:ext uri="{FF2B5EF4-FFF2-40B4-BE49-F238E27FC236}">
                <a16:creationId xmlns:a16="http://schemas.microsoft.com/office/drawing/2014/main" id="{731B1275-211F-9726-341D-555098100F8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BFB434F-D665-A65E-EAE8-F5507E1C413F}"/>
              </a:ext>
            </a:extLst>
          </p:cNvPr>
          <p:cNvSpPr>
            <a:spLocks noGrp="1"/>
          </p:cNvSpPr>
          <p:nvPr>
            <p:ph type="sldNum" sz="quarter" idx="12"/>
          </p:nvPr>
        </p:nvSpPr>
        <p:spPr/>
        <p:txBody>
          <a:bodyPr/>
          <a:lstStyle/>
          <a:p>
            <a:fld id="{8C393183-C548-43DD-BCF3-651B1CCBD5E7}" type="slidenum">
              <a:rPr kumimoji="1" lang="ja-JP" altLang="en-US" smtClean="0"/>
              <a:t>‹#›</a:t>
            </a:fld>
            <a:endParaRPr kumimoji="1" lang="ja-JP" altLang="en-US"/>
          </a:p>
        </p:txBody>
      </p:sp>
    </p:spTree>
    <p:extLst>
      <p:ext uri="{BB962C8B-B14F-4D97-AF65-F5344CB8AC3E}">
        <p14:creationId xmlns:p14="http://schemas.microsoft.com/office/powerpoint/2010/main" val="3379556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4B2178E-A0B0-30A4-3EF9-4549A6310F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C11F5EF-F324-A49B-2BA6-057C9074E0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C8C2A60-E8F5-2325-5152-BC194720B5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C58099D-0789-4E69-9D7F-D38C8EE0CA73}" type="datetimeFigureOut">
              <a:rPr kumimoji="1" lang="ja-JP" altLang="en-US" smtClean="0"/>
              <a:t>2025/7/21</a:t>
            </a:fld>
            <a:endParaRPr kumimoji="1" lang="ja-JP" altLang="en-US"/>
          </a:p>
        </p:txBody>
      </p:sp>
      <p:sp>
        <p:nvSpPr>
          <p:cNvPr id="5" name="フッター プレースホルダー 4">
            <a:extLst>
              <a:ext uri="{FF2B5EF4-FFF2-40B4-BE49-F238E27FC236}">
                <a16:creationId xmlns:a16="http://schemas.microsoft.com/office/drawing/2014/main" id="{BFB1A628-43A1-1DD6-82DC-B6D0134FEB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AC4509F-BF0F-A42C-7B39-2A0F93139A1E}"/>
              </a:ext>
            </a:extLst>
          </p:cNvPr>
          <p:cNvSpPr>
            <a:spLocks noGrp="1"/>
          </p:cNvSpPr>
          <p:nvPr>
            <p:ph type="sldNum" sz="quarter" idx="4"/>
          </p:nvPr>
        </p:nvSpPr>
        <p:spPr>
          <a:xfrm>
            <a:off x="9334500" y="63690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C393183-C548-43DD-BCF3-651B1CCBD5E7}" type="slidenum">
              <a:rPr kumimoji="1" lang="ja-JP" altLang="en-US" smtClean="0"/>
              <a:t>‹#›</a:t>
            </a:fld>
            <a:endParaRPr kumimoji="1" lang="ja-JP" altLang="en-US" dirty="0"/>
          </a:p>
        </p:txBody>
      </p:sp>
    </p:spTree>
    <p:extLst>
      <p:ext uri="{BB962C8B-B14F-4D97-AF65-F5344CB8AC3E}">
        <p14:creationId xmlns:p14="http://schemas.microsoft.com/office/powerpoint/2010/main" val="289138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55" Type="http://schemas.openxmlformats.org/officeDocument/2006/relationships/image" Target="../media/image12.png"/><Relationship Id="rId2" Type="http://schemas.openxmlformats.org/officeDocument/2006/relationships/notesSlide" Target="../notesSlides/notesSlide11.xml"/><Relationship Id="rId54" Type="http://schemas.openxmlformats.org/officeDocument/2006/relationships/image" Target="../media/image210.png"/><Relationship Id="rId1" Type="http://schemas.openxmlformats.org/officeDocument/2006/relationships/slideLayout" Target="../slideLayouts/slideLayout7.xml"/><Relationship Id="rId5" Type="http://schemas.openxmlformats.org/officeDocument/2006/relationships/image" Target="../media/image11.tiff"/><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40.png"/><Relationship Id="rId4" Type="http://schemas.openxmlformats.org/officeDocument/2006/relationships/image" Target="../media/image13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4D91BA-3351-EA42-CA18-C2F09309C55B}"/>
              </a:ext>
            </a:extLst>
          </p:cNvPr>
          <p:cNvSpPr>
            <a:spLocks noGrp="1"/>
          </p:cNvSpPr>
          <p:nvPr>
            <p:ph type="ctrTitle"/>
          </p:nvPr>
        </p:nvSpPr>
        <p:spPr>
          <a:xfrm>
            <a:off x="697346" y="1739278"/>
            <a:ext cx="10797308" cy="950983"/>
          </a:xfrm>
        </p:spPr>
        <p:txBody>
          <a:bodyPr>
            <a:noAutofit/>
          </a:bodyPr>
          <a:lstStyle/>
          <a:p>
            <a:r>
              <a:rPr kumimoji="1" lang="en-US" altLang="ja-JP" sz="4000" dirty="0" err="1">
                <a:latin typeface="Times New Roman" panose="02020603050405020304" pitchFamily="18" charset="0"/>
                <a:cs typeface="Times New Roman" panose="02020603050405020304" pitchFamily="18" charset="0"/>
              </a:rPr>
              <a:t>μSR</a:t>
            </a:r>
            <a:r>
              <a:rPr kumimoji="1" lang="en-US" altLang="ja-JP" sz="4000" dirty="0">
                <a:latin typeface="Times New Roman" panose="02020603050405020304" pitchFamily="18" charset="0"/>
                <a:cs typeface="Times New Roman" panose="02020603050405020304" pitchFamily="18" charset="0"/>
              </a:rPr>
              <a:t> Data Analysis with Bayesian Neural Networks</a:t>
            </a:r>
            <a:br>
              <a:rPr kumimoji="1" lang="en-US" altLang="ja-JP" sz="4000" dirty="0">
                <a:latin typeface="Times New Roman" panose="02020603050405020304" pitchFamily="18" charset="0"/>
                <a:cs typeface="Times New Roman" panose="02020603050405020304" pitchFamily="18" charset="0"/>
              </a:rPr>
            </a:br>
            <a:r>
              <a:rPr lang="en-US" altLang="ja-JP" sz="2400" dirty="0">
                <a:latin typeface="Times New Roman" panose="02020603050405020304" pitchFamily="18" charset="0"/>
                <a:cs typeface="Times New Roman" panose="02020603050405020304" pitchFamily="18" charset="0"/>
              </a:rPr>
              <a:t>Hiroaki </a:t>
            </a:r>
            <a:r>
              <a:rPr lang="en-US" altLang="ja-JP" sz="2400" dirty="0" err="1">
                <a:latin typeface="Times New Roman" panose="02020603050405020304" pitchFamily="18" charset="0"/>
                <a:cs typeface="Times New Roman" panose="02020603050405020304" pitchFamily="18" charset="0"/>
              </a:rPr>
              <a:t>Miyahara</a:t>
            </a:r>
            <a:r>
              <a:rPr lang="en-US" altLang="ja-JP" sz="2400" baseline="30000" dirty="0" err="1">
                <a:latin typeface="Times New Roman" panose="02020603050405020304" pitchFamily="18" charset="0"/>
                <a:cs typeface="Times New Roman" panose="02020603050405020304" pitchFamily="18" charset="0"/>
              </a:rPr>
              <a:t>1</a:t>
            </a:r>
            <a:r>
              <a:rPr lang="en-US" altLang="ja-JP" sz="2400" baseline="30000" dirty="0">
                <a:latin typeface="Times New Roman" panose="02020603050405020304" pitchFamily="18" charset="0"/>
                <a:cs typeface="Times New Roman" panose="02020603050405020304" pitchFamily="18" charset="0"/>
              </a:rPr>
              <a:t>)</a:t>
            </a:r>
            <a:r>
              <a:rPr lang="en-US" altLang="ja-JP" sz="2400" dirty="0">
                <a:latin typeface="Times New Roman" panose="02020603050405020304" pitchFamily="18" charset="0"/>
                <a:cs typeface="Times New Roman" panose="02020603050405020304" pitchFamily="18" charset="0"/>
              </a:rPr>
              <a:t>, Masanori </a:t>
            </a:r>
            <a:r>
              <a:rPr lang="en-US" altLang="ja-JP" sz="2400" dirty="0" err="1">
                <a:latin typeface="Times New Roman" panose="02020603050405020304" pitchFamily="18" charset="0"/>
                <a:cs typeface="Times New Roman" panose="02020603050405020304" pitchFamily="18" charset="0"/>
              </a:rPr>
              <a:t>Miyazaki</a:t>
            </a:r>
            <a:r>
              <a:rPr lang="en-US" altLang="ja-JP" sz="2400" baseline="30000" dirty="0" err="1">
                <a:latin typeface="Times New Roman" panose="02020603050405020304" pitchFamily="18" charset="0"/>
                <a:cs typeface="Times New Roman" panose="02020603050405020304" pitchFamily="18" charset="0"/>
              </a:rPr>
              <a:t>1</a:t>
            </a:r>
            <a:r>
              <a:rPr lang="en-US" altLang="ja-JP" sz="2400" baseline="30000" dirty="0">
                <a:latin typeface="Times New Roman" panose="02020603050405020304" pitchFamily="18" charset="0"/>
                <a:cs typeface="Times New Roman" panose="02020603050405020304" pitchFamily="18" charset="0"/>
              </a:rPr>
              <a:t>)</a:t>
            </a:r>
            <a:r>
              <a:rPr lang="en-US" altLang="ja-JP" sz="2400" dirty="0">
                <a:latin typeface="Times New Roman" panose="02020603050405020304" pitchFamily="18" charset="0"/>
                <a:cs typeface="Times New Roman" panose="02020603050405020304" pitchFamily="18" charset="0"/>
              </a:rPr>
              <a:t>*, Akihiro </a:t>
            </a:r>
            <a:r>
              <a:rPr lang="en-US" altLang="ja-JP" sz="2400" dirty="0" err="1">
                <a:latin typeface="Times New Roman" panose="02020603050405020304" pitchFamily="18" charset="0"/>
                <a:cs typeface="Times New Roman" panose="02020603050405020304" pitchFamily="18" charset="0"/>
              </a:rPr>
              <a:t>Koda</a:t>
            </a:r>
            <a:r>
              <a:rPr lang="en-US" altLang="ja-JP" sz="2400" baseline="30000" dirty="0" err="1">
                <a:latin typeface="Times New Roman" panose="02020603050405020304" pitchFamily="18" charset="0"/>
                <a:cs typeface="Times New Roman" panose="02020603050405020304" pitchFamily="18" charset="0"/>
              </a:rPr>
              <a:t>2,3</a:t>
            </a:r>
            <a:r>
              <a:rPr lang="en-US" altLang="ja-JP" sz="2400" baseline="30000" dirty="0">
                <a:latin typeface="Times New Roman" panose="02020603050405020304" pitchFamily="18" charset="0"/>
                <a:cs typeface="Times New Roman" panose="02020603050405020304" pitchFamily="18" charset="0"/>
              </a:rPr>
              <a:t>)</a:t>
            </a:r>
            <a:r>
              <a:rPr lang="en-US" altLang="ja-JP" sz="2400" dirty="0">
                <a:latin typeface="Times New Roman" panose="02020603050405020304" pitchFamily="18" charset="0"/>
                <a:cs typeface="Times New Roman" panose="02020603050405020304" pitchFamily="18" charset="0"/>
              </a:rPr>
              <a:t>, and Ryosuke </a:t>
            </a:r>
            <a:r>
              <a:rPr lang="en-US" altLang="ja-JP" sz="2400" dirty="0" err="1">
                <a:latin typeface="Times New Roman" panose="02020603050405020304" pitchFamily="18" charset="0"/>
                <a:cs typeface="Times New Roman" panose="02020603050405020304" pitchFamily="18" charset="0"/>
              </a:rPr>
              <a:t>Kadono</a:t>
            </a:r>
            <a:r>
              <a:rPr lang="en-US" altLang="ja-JP" sz="2400" baseline="30000" dirty="0" err="1">
                <a:latin typeface="Times New Roman" panose="02020603050405020304" pitchFamily="18" charset="0"/>
                <a:cs typeface="Times New Roman" panose="02020603050405020304" pitchFamily="18" charset="0"/>
              </a:rPr>
              <a:t>2</a:t>
            </a:r>
            <a:r>
              <a:rPr lang="en-US" altLang="ja-JP" sz="2400" baseline="30000" dirty="0">
                <a:latin typeface="Times New Roman" panose="02020603050405020304" pitchFamily="18" charset="0"/>
                <a:cs typeface="Times New Roman" panose="02020603050405020304" pitchFamily="18" charset="0"/>
              </a:rPr>
              <a:t>)</a:t>
            </a:r>
            <a:endParaRPr kumimoji="1" lang="ja-JP" altLang="en-US" sz="4000" dirty="0">
              <a:latin typeface="Times New Roman" panose="02020603050405020304" pitchFamily="18" charset="0"/>
              <a:cs typeface="Times New Roman" panose="02020603050405020304" pitchFamily="18" charset="0"/>
            </a:endParaRPr>
          </a:p>
        </p:txBody>
      </p:sp>
      <p:sp>
        <p:nvSpPr>
          <p:cNvPr id="3" name="字幕 2">
            <a:extLst>
              <a:ext uri="{FF2B5EF4-FFF2-40B4-BE49-F238E27FC236}">
                <a16:creationId xmlns:a16="http://schemas.microsoft.com/office/drawing/2014/main" id="{69D27BE2-1520-5630-7419-1B04AC2DD8D5}"/>
              </a:ext>
            </a:extLst>
          </p:cNvPr>
          <p:cNvSpPr>
            <a:spLocks noGrp="1"/>
          </p:cNvSpPr>
          <p:nvPr>
            <p:ph type="subTitle" idx="1"/>
          </p:nvPr>
        </p:nvSpPr>
        <p:spPr>
          <a:xfrm>
            <a:off x="909781" y="2987795"/>
            <a:ext cx="10372438" cy="1179945"/>
          </a:xfrm>
        </p:spPr>
        <p:txBody>
          <a:bodyPr>
            <a:normAutofit/>
          </a:bodyPr>
          <a:lstStyle/>
          <a:p>
            <a:r>
              <a:rPr lang="en-US" altLang="ja-JP" sz="2000" baseline="30000" dirty="0">
                <a:latin typeface="Times New Roman" panose="02020603050405020304" pitchFamily="18" charset="0"/>
                <a:cs typeface="Times New Roman" panose="02020603050405020304" pitchFamily="18" charset="0"/>
              </a:rPr>
              <a:t>1) </a:t>
            </a:r>
            <a:r>
              <a:rPr lang="en-US" altLang="ja-JP" sz="2000" dirty="0">
                <a:latin typeface="Times New Roman" panose="02020603050405020304" pitchFamily="18" charset="0"/>
                <a:cs typeface="Times New Roman" panose="02020603050405020304" pitchFamily="18" charset="0"/>
              </a:rPr>
              <a:t>Graduate School of Engineering, </a:t>
            </a:r>
            <a:r>
              <a:rPr lang="en-US" altLang="ja-JP" sz="2000" dirty="0" err="1">
                <a:latin typeface="Times New Roman" panose="02020603050405020304" pitchFamily="18" charset="0"/>
                <a:cs typeface="Times New Roman" panose="02020603050405020304" pitchFamily="18" charset="0"/>
              </a:rPr>
              <a:t>Muroran</a:t>
            </a:r>
            <a:r>
              <a:rPr lang="en-US" altLang="ja-JP" sz="2000" dirty="0">
                <a:latin typeface="Times New Roman" panose="02020603050405020304" pitchFamily="18" charset="0"/>
                <a:cs typeface="Times New Roman" panose="02020603050405020304" pitchFamily="18" charset="0"/>
              </a:rPr>
              <a:t> Institute of Technology</a:t>
            </a:r>
          </a:p>
          <a:p>
            <a:r>
              <a:rPr lang="en-US" altLang="ja-JP" sz="2000" baseline="30000" dirty="0">
                <a:latin typeface="Times New Roman" panose="02020603050405020304" pitchFamily="18" charset="0"/>
                <a:cs typeface="Times New Roman" panose="02020603050405020304" pitchFamily="18" charset="0"/>
              </a:rPr>
              <a:t>2)</a:t>
            </a:r>
            <a:r>
              <a:rPr lang="en-US" altLang="ja-JP" sz="2000" dirty="0">
                <a:latin typeface="Times New Roman" panose="02020603050405020304" pitchFamily="18" charset="0"/>
                <a:cs typeface="Times New Roman" panose="02020603050405020304" pitchFamily="18" charset="0"/>
              </a:rPr>
              <a:t> Institute of Materials Structure Science, High Energy Accelerator Research Organization (KEK)</a:t>
            </a:r>
          </a:p>
          <a:p>
            <a:r>
              <a:rPr lang="en-US" altLang="ja-JP" sz="2000" baseline="30000" dirty="0">
                <a:latin typeface="Times New Roman" panose="02020603050405020304" pitchFamily="18" charset="0"/>
                <a:cs typeface="Times New Roman" panose="02020603050405020304" pitchFamily="18" charset="0"/>
              </a:rPr>
              <a:t>3)</a:t>
            </a:r>
            <a:r>
              <a:rPr lang="en-US" altLang="ja-JP" sz="2000" dirty="0">
                <a:latin typeface="Times New Roman" panose="02020603050405020304" pitchFamily="18" charset="0"/>
                <a:cs typeface="Times New Roman" panose="02020603050405020304" pitchFamily="18" charset="0"/>
              </a:rPr>
              <a:t> Department of Advanced Studies, The Graduate University for Advanced Studies (SOKENDAI)</a:t>
            </a:r>
            <a:endParaRPr lang="ja-JP" altLang="ja-JP" sz="2000" dirty="0">
              <a:latin typeface="Times New Roman" panose="02020603050405020304" pitchFamily="18" charset="0"/>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FBAA0EF9-023A-5714-8CE6-DCF9D50BC932}"/>
              </a:ext>
            </a:extLst>
          </p:cNvPr>
          <p:cNvSpPr>
            <a:spLocks noGrp="1"/>
          </p:cNvSpPr>
          <p:nvPr>
            <p:ph type="sldNum" sz="quarter" idx="12"/>
          </p:nvPr>
        </p:nvSpPr>
        <p:spPr/>
        <p:txBody>
          <a:bodyPr/>
          <a:lstStyle/>
          <a:p>
            <a:fld id="{8C393183-C548-43DD-BCF3-651B1CCBD5E7}" type="slidenum">
              <a:rPr kumimoji="1" lang="ja-JP" altLang="en-US" smtClean="0"/>
              <a:t>1</a:t>
            </a:fld>
            <a:endParaRPr kumimoji="1" lang="ja-JP" altLang="en-US"/>
          </a:p>
        </p:txBody>
      </p:sp>
      <p:grpSp>
        <p:nvGrpSpPr>
          <p:cNvPr id="8" name="グループ化 7">
            <a:extLst>
              <a:ext uri="{FF2B5EF4-FFF2-40B4-BE49-F238E27FC236}">
                <a16:creationId xmlns:a16="http://schemas.microsoft.com/office/drawing/2014/main" id="{3AB8966F-1ED4-3976-A507-BC0D78AF86F1}"/>
              </a:ext>
            </a:extLst>
          </p:cNvPr>
          <p:cNvGrpSpPr/>
          <p:nvPr/>
        </p:nvGrpSpPr>
        <p:grpSpPr>
          <a:xfrm>
            <a:off x="3463638" y="4465274"/>
            <a:ext cx="5264724" cy="1476000"/>
            <a:chOff x="3654439" y="4465274"/>
            <a:chExt cx="5264724" cy="1476000"/>
          </a:xfrm>
        </p:grpSpPr>
        <p:pic>
          <p:nvPicPr>
            <p:cNvPr id="5" name="図 4">
              <a:extLst>
                <a:ext uri="{FF2B5EF4-FFF2-40B4-BE49-F238E27FC236}">
                  <a16:creationId xmlns:a16="http://schemas.microsoft.com/office/drawing/2014/main" id="{E51A1848-23AF-92C6-D3B2-53DA977B557A}"/>
                </a:ext>
              </a:extLst>
            </p:cNvPr>
            <p:cNvPicPr>
              <a:picLocks noChangeAspect="1"/>
            </p:cNvPicPr>
            <p:nvPr/>
          </p:nvPicPr>
          <p:blipFill>
            <a:blip r:embed="rId3">
              <a:extLst>
                <a:ext uri="{28A0092B-C50C-407E-A947-70E740481C1C}">
                  <a14:useLocalDpi xmlns:a14="http://schemas.microsoft.com/office/drawing/2010/main" val="0"/>
                </a:ext>
              </a:extLst>
            </a:blip>
            <a:srcRect l="2708" t="1283" r="1321" b="1671"/>
            <a:stretch>
              <a:fillRect/>
            </a:stretch>
          </p:blipFill>
          <p:spPr>
            <a:xfrm>
              <a:off x="3654439" y="4465274"/>
              <a:ext cx="1716466" cy="1476000"/>
            </a:xfrm>
            <a:prstGeom prst="rect">
              <a:avLst/>
            </a:prstGeom>
            <a:ln>
              <a:noFill/>
            </a:ln>
          </p:spPr>
        </p:pic>
        <p:pic>
          <p:nvPicPr>
            <p:cNvPr id="6" name="図 5">
              <a:extLst>
                <a:ext uri="{FF2B5EF4-FFF2-40B4-BE49-F238E27FC236}">
                  <a16:creationId xmlns:a16="http://schemas.microsoft.com/office/drawing/2014/main" id="{D6A40857-8546-ABDD-664E-F06ED7D4AD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2072" y="4776045"/>
              <a:ext cx="1697579" cy="972000"/>
            </a:xfrm>
            <a:prstGeom prst="rect">
              <a:avLst/>
            </a:prstGeom>
            <a:ln>
              <a:noFill/>
            </a:ln>
          </p:spPr>
        </p:pic>
        <p:pic>
          <p:nvPicPr>
            <p:cNvPr id="7" name="図 6">
              <a:extLst>
                <a:ext uri="{FF2B5EF4-FFF2-40B4-BE49-F238E27FC236}">
                  <a16:creationId xmlns:a16="http://schemas.microsoft.com/office/drawing/2014/main" id="{382286DD-6375-2A3A-FC69-D369B22B06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6028" y="4501274"/>
              <a:ext cx="1453135" cy="1440000"/>
            </a:xfrm>
            <a:prstGeom prst="rect">
              <a:avLst/>
            </a:prstGeom>
          </p:spPr>
        </p:pic>
      </p:grpSp>
    </p:spTree>
    <p:extLst>
      <p:ext uri="{BB962C8B-B14F-4D97-AF65-F5344CB8AC3E}">
        <p14:creationId xmlns:p14="http://schemas.microsoft.com/office/powerpoint/2010/main" val="2933639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335855A-7E57-78DE-E741-696621D53A9B}"/>
              </a:ext>
            </a:extLst>
          </p:cNvPr>
          <p:cNvSpPr>
            <a:spLocks noGrp="1"/>
          </p:cNvSpPr>
          <p:nvPr>
            <p:ph type="sldNum" sz="quarter" idx="12"/>
          </p:nvPr>
        </p:nvSpPr>
        <p:spPr/>
        <p:txBody>
          <a:bodyPr/>
          <a:lstStyle/>
          <a:p>
            <a:fld id="{8C393183-C548-43DD-BCF3-651B1CCBD5E7}" type="slidenum">
              <a:rPr kumimoji="1" lang="ja-JP" altLang="en-US" smtClean="0"/>
              <a:t>10</a:t>
            </a:fld>
            <a:endParaRPr kumimoji="1" lang="ja-JP" altLang="en-US"/>
          </a:p>
        </p:txBody>
      </p:sp>
      <p:sp>
        <p:nvSpPr>
          <p:cNvPr id="3" name="正方形/長方形 2">
            <a:extLst>
              <a:ext uri="{FF2B5EF4-FFF2-40B4-BE49-F238E27FC236}">
                <a16:creationId xmlns:a16="http://schemas.microsoft.com/office/drawing/2014/main" id="{E4B9A61E-2CA2-1276-C0FC-A7FFEE2147C3}"/>
              </a:ext>
            </a:extLst>
          </p:cNvPr>
          <p:cNvSpPr/>
          <p:nvPr/>
        </p:nvSpPr>
        <p:spPr>
          <a:xfrm>
            <a:off x="3" y="-2973"/>
            <a:ext cx="12191997" cy="923636"/>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ja-JP" sz="4400" b="1" kern="100" dirty="0">
                <a:solidFill>
                  <a:schemeClr val="tx1"/>
                </a:solidFill>
                <a:latin typeface="Times New Roman" panose="02020603050405020304" pitchFamily="18" charset="0"/>
                <a:ea typeface="ＭＳ ゴシック" panose="020B0609070205080204" pitchFamily="49" charset="-128"/>
                <a:cs typeface="Times New Roman" panose="02020603050405020304" pitchFamily="18" charset="0"/>
              </a:rPr>
              <a:t>Example</a:t>
            </a:r>
          </a:p>
        </p:txBody>
      </p:sp>
      <p:grpSp>
        <p:nvGrpSpPr>
          <p:cNvPr id="4" name="グループ化 3">
            <a:extLst>
              <a:ext uri="{FF2B5EF4-FFF2-40B4-BE49-F238E27FC236}">
                <a16:creationId xmlns:a16="http://schemas.microsoft.com/office/drawing/2014/main" id="{6074966B-69D6-A8C2-630C-8D5C59422AF2}"/>
              </a:ext>
            </a:extLst>
          </p:cNvPr>
          <p:cNvGrpSpPr>
            <a:grpSpLocks noChangeAspect="1"/>
          </p:cNvGrpSpPr>
          <p:nvPr/>
        </p:nvGrpSpPr>
        <p:grpSpPr>
          <a:xfrm>
            <a:off x="4534116" y="1906824"/>
            <a:ext cx="2118115" cy="1980000"/>
            <a:chOff x="249784" y="3602275"/>
            <a:chExt cx="1688413" cy="1578315"/>
          </a:xfrm>
        </p:grpSpPr>
        <p:cxnSp>
          <p:nvCxnSpPr>
            <p:cNvPr id="5" name="直線コネクタ 4">
              <a:extLst>
                <a:ext uri="{FF2B5EF4-FFF2-40B4-BE49-F238E27FC236}">
                  <a16:creationId xmlns:a16="http://schemas.microsoft.com/office/drawing/2014/main" id="{2AD86DEE-F09B-9C98-5A27-0618B25A95D9}"/>
                </a:ext>
              </a:extLst>
            </p:cNvPr>
            <p:cNvCxnSpPr>
              <a:cxnSpLocks/>
            </p:cNvCxnSpPr>
            <p:nvPr/>
          </p:nvCxnSpPr>
          <p:spPr>
            <a:xfrm>
              <a:off x="491391" y="4319484"/>
              <a:ext cx="576226" cy="39944"/>
            </a:xfrm>
            <a:prstGeom prst="line">
              <a:avLst/>
            </a:prstGeom>
            <a:ln w="952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 name="直線矢印コネクタ 5">
              <a:extLst>
                <a:ext uri="{FF2B5EF4-FFF2-40B4-BE49-F238E27FC236}">
                  <a16:creationId xmlns:a16="http://schemas.microsoft.com/office/drawing/2014/main" id="{5E24FA1A-DBF5-0FCF-A74A-FC1AFCBA250C}"/>
                </a:ext>
              </a:extLst>
            </p:cNvPr>
            <p:cNvCxnSpPr/>
            <p:nvPr/>
          </p:nvCxnSpPr>
          <p:spPr>
            <a:xfrm flipV="1">
              <a:off x="1319147" y="3602275"/>
              <a:ext cx="0" cy="75053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1A423171-1B15-1F29-A972-D11B6090D77E}"/>
                </a:ext>
              </a:extLst>
            </p:cNvPr>
            <p:cNvSpPr txBox="1"/>
            <p:nvPr/>
          </p:nvSpPr>
          <p:spPr>
            <a:xfrm>
              <a:off x="249784" y="3713206"/>
              <a:ext cx="406308" cy="333305"/>
            </a:xfrm>
            <a:prstGeom prst="rect">
              <a:avLst/>
            </a:prstGeom>
            <a:noFill/>
          </p:spPr>
          <p:txBody>
            <a:bodyPr wrap="square" rtlCol="0">
              <a:spAutoFit/>
            </a:bodyPr>
            <a:lstStyle/>
            <a:p>
              <a:r>
                <a:rPr lang="en-US" altLang="ja-JP" sz="2400" dirty="0">
                  <a:latin typeface="Times New Roman" panose="02020603050405020304" pitchFamily="18" charset="0"/>
                  <a:cs typeface="Times New Roman" panose="02020603050405020304" pitchFamily="18" charset="0"/>
                </a:rPr>
                <a:t>Pb</a:t>
              </a:r>
              <a:endParaRPr lang="ja-JP" altLang="en-US" sz="2400" dirty="0">
                <a:latin typeface="Times New Roman" panose="02020603050405020304" pitchFamily="18" charset="0"/>
                <a:cs typeface="Times New Roman" panose="02020603050405020304" pitchFamily="18" charset="0"/>
              </a:endParaRPr>
            </a:p>
          </p:txBody>
        </p:sp>
        <p:sp>
          <p:nvSpPr>
            <p:cNvPr id="8" name="テキスト ボックス 7">
              <a:extLst>
                <a:ext uri="{FF2B5EF4-FFF2-40B4-BE49-F238E27FC236}">
                  <a16:creationId xmlns:a16="http://schemas.microsoft.com/office/drawing/2014/main" id="{EEB5426B-3F95-46F7-4B43-8D85B521E913}"/>
                </a:ext>
              </a:extLst>
            </p:cNvPr>
            <p:cNvSpPr txBox="1"/>
            <p:nvPr/>
          </p:nvSpPr>
          <p:spPr>
            <a:xfrm>
              <a:off x="978645" y="4872813"/>
              <a:ext cx="293179" cy="307777"/>
            </a:xfrm>
            <a:prstGeom prst="rect">
              <a:avLst/>
            </a:prstGeom>
            <a:noFill/>
          </p:spPr>
          <p:txBody>
            <a:bodyPr wrap="square" rtlCol="0">
              <a:spAutoFit/>
            </a:bodyPr>
            <a:lstStyle/>
            <a:p>
              <a:r>
                <a:rPr lang="en-US" altLang="ja-JP" sz="1400" dirty="0"/>
                <a:t>I</a:t>
              </a:r>
              <a:endParaRPr lang="ja-JP" altLang="en-US" sz="1400" dirty="0"/>
            </a:p>
          </p:txBody>
        </p:sp>
        <p:sp>
          <p:nvSpPr>
            <p:cNvPr id="9" name="テキスト ボックス 8">
              <a:extLst>
                <a:ext uri="{FF2B5EF4-FFF2-40B4-BE49-F238E27FC236}">
                  <a16:creationId xmlns:a16="http://schemas.microsoft.com/office/drawing/2014/main" id="{9C2CF51F-1D00-979F-1B47-F745A89E7596}"/>
                </a:ext>
              </a:extLst>
            </p:cNvPr>
            <p:cNvSpPr txBox="1"/>
            <p:nvPr/>
          </p:nvSpPr>
          <p:spPr>
            <a:xfrm>
              <a:off x="1078636" y="4345123"/>
              <a:ext cx="491691" cy="307777"/>
            </a:xfrm>
            <a:prstGeom prst="rect">
              <a:avLst/>
            </a:prstGeom>
            <a:noFill/>
          </p:spPr>
          <p:txBody>
            <a:bodyPr wrap="square" rtlCol="0">
              <a:spAutoFit/>
            </a:bodyPr>
            <a:lstStyle/>
            <a:p>
              <a:r>
                <a:rPr lang="en-US" altLang="ja-JP" sz="1400" dirty="0"/>
                <a:t>FA</a:t>
              </a:r>
              <a:endParaRPr lang="ja-JP" altLang="en-US" sz="1400" dirty="0"/>
            </a:p>
          </p:txBody>
        </p:sp>
        <p:sp>
          <p:nvSpPr>
            <p:cNvPr id="10" name="円弧 9">
              <a:extLst>
                <a:ext uri="{FF2B5EF4-FFF2-40B4-BE49-F238E27FC236}">
                  <a16:creationId xmlns:a16="http://schemas.microsoft.com/office/drawing/2014/main" id="{98291B1A-35C8-FD3B-8ACD-C063A4F58E55}"/>
                </a:ext>
              </a:extLst>
            </p:cNvPr>
            <p:cNvSpPr/>
            <p:nvPr/>
          </p:nvSpPr>
          <p:spPr>
            <a:xfrm flipH="1">
              <a:off x="812357" y="4184217"/>
              <a:ext cx="125081" cy="295065"/>
            </a:xfrm>
            <a:prstGeom prst="arc">
              <a:avLst>
                <a:gd name="adj1" fmla="val 11039349"/>
                <a:gd name="adj2" fmla="val 8913311"/>
              </a:avLst>
            </a:prstGeom>
            <a:ln w="12700">
              <a:solidFill>
                <a:srgbClr val="00B050"/>
              </a:solidFill>
              <a:headEnd type="arrow" w="med" len="sm"/>
              <a:tailEnd type="arrow"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11" name="円弧 10">
              <a:extLst>
                <a:ext uri="{FF2B5EF4-FFF2-40B4-BE49-F238E27FC236}">
                  <a16:creationId xmlns:a16="http://schemas.microsoft.com/office/drawing/2014/main" id="{DB880861-F499-3769-4A56-AD43D8D87BA7}"/>
                </a:ext>
              </a:extLst>
            </p:cNvPr>
            <p:cNvSpPr/>
            <p:nvPr/>
          </p:nvSpPr>
          <p:spPr>
            <a:xfrm rot="16200000" flipH="1">
              <a:off x="1262196" y="3800737"/>
              <a:ext cx="102588" cy="295065"/>
            </a:xfrm>
            <a:prstGeom prst="arc">
              <a:avLst>
                <a:gd name="adj1" fmla="val 11039349"/>
                <a:gd name="adj2" fmla="val 8913311"/>
              </a:avLst>
            </a:prstGeom>
            <a:ln w="12700">
              <a:solidFill>
                <a:srgbClr val="00B050"/>
              </a:solidFill>
              <a:headEnd type="arrow" w="med" len="sm"/>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pic>
          <p:nvPicPr>
            <p:cNvPr id="12" name="図 11">
              <a:extLst>
                <a:ext uri="{FF2B5EF4-FFF2-40B4-BE49-F238E27FC236}">
                  <a16:creationId xmlns:a16="http://schemas.microsoft.com/office/drawing/2014/main" id="{3129C34F-C4FA-9377-BD88-7C60C24D1A4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9727" y="3729693"/>
              <a:ext cx="1308470" cy="1339359"/>
            </a:xfrm>
            <a:prstGeom prst="rect">
              <a:avLst/>
            </a:prstGeom>
          </p:spPr>
        </p:pic>
      </p:grpSp>
      <p:grpSp>
        <p:nvGrpSpPr>
          <p:cNvPr id="13" name="グループ化 12">
            <a:extLst>
              <a:ext uri="{FF2B5EF4-FFF2-40B4-BE49-F238E27FC236}">
                <a16:creationId xmlns:a16="http://schemas.microsoft.com/office/drawing/2014/main" id="{0ED3C361-C6FC-F9C6-9813-D247CAA0A1B1}"/>
              </a:ext>
            </a:extLst>
          </p:cNvPr>
          <p:cNvGrpSpPr>
            <a:grpSpLocks noChangeAspect="1"/>
          </p:cNvGrpSpPr>
          <p:nvPr/>
        </p:nvGrpSpPr>
        <p:grpSpPr>
          <a:xfrm>
            <a:off x="212041" y="1452864"/>
            <a:ext cx="4423962" cy="2628000"/>
            <a:chOff x="3874809" y="1177275"/>
            <a:chExt cx="3684958" cy="2157223"/>
          </a:xfrm>
        </p:grpSpPr>
        <p:grpSp>
          <p:nvGrpSpPr>
            <p:cNvPr id="14" name="グループ化 13">
              <a:extLst>
                <a:ext uri="{FF2B5EF4-FFF2-40B4-BE49-F238E27FC236}">
                  <a16:creationId xmlns:a16="http://schemas.microsoft.com/office/drawing/2014/main" id="{406E46C2-7DBC-8304-C13F-B3F4768C8FD3}"/>
                </a:ext>
              </a:extLst>
            </p:cNvPr>
            <p:cNvGrpSpPr/>
            <p:nvPr/>
          </p:nvGrpSpPr>
          <p:grpSpPr>
            <a:xfrm>
              <a:off x="4935127" y="1177275"/>
              <a:ext cx="2624640" cy="2157223"/>
              <a:chOff x="651457" y="3568196"/>
              <a:chExt cx="2624640" cy="2157223"/>
            </a:xfrm>
          </p:grpSpPr>
          <p:pic>
            <p:nvPicPr>
              <p:cNvPr id="17" name="図 16">
                <a:extLst>
                  <a:ext uri="{FF2B5EF4-FFF2-40B4-BE49-F238E27FC236}">
                    <a16:creationId xmlns:a16="http://schemas.microsoft.com/office/drawing/2014/main" id="{FB23E333-2BFD-9DEA-60BE-3696B344E83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1457" y="3568196"/>
                <a:ext cx="2489233" cy="2157223"/>
              </a:xfrm>
              <a:prstGeom prst="rect">
                <a:avLst/>
              </a:prstGeom>
            </p:spPr>
          </p:pic>
          <p:cxnSp>
            <p:nvCxnSpPr>
              <p:cNvPr id="18" name="直線矢印コネクタ 17">
                <a:extLst>
                  <a:ext uri="{FF2B5EF4-FFF2-40B4-BE49-F238E27FC236}">
                    <a16:creationId xmlns:a16="http://schemas.microsoft.com/office/drawing/2014/main" id="{EAAA8D23-2170-0A0B-2742-9CB5CBCFA3E8}"/>
                  </a:ext>
                </a:extLst>
              </p:cNvPr>
              <p:cNvCxnSpPr>
                <a:cxnSpLocks/>
              </p:cNvCxnSpPr>
              <p:nvPr/>
            </p:nvCxnSpPr>
            <p:spPr>
              <a:xfrm flipH="1">
                <a:off x="2225534" y="4799302"/>
                <a:ext cx="669999" cy="32578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23C93423-CB2B-7E59-2EDD-292A1B7772DF}"/>
                  </a:ext>
                </a:extLst>
              </p:cNvPr>
              <p:cNvSpPr txBox="1"/>
              <p:nvPr/>
            </p:nvSpPr>
            <p:spPr>
              <a:xfrm>
                <a:off x="2833773" y="4611559"/>
                <a:ext cx="442324" cy="333305"/>
              </a:xfrm>
              <a:prstGeom prst="rect">
                <a:avLst/>
              </a:prstGeom>
              <a:noFill/>
            </p:spPr>
            <p:txBody>
              <a:bodyPr wrap="none" rtlCol="0">
                <a:spAutoFit/>
              </a:bodyPr>
              <a:lstStyle/>
              <a:p>
                <a:r>
                  <a:rPr lang="en-US" altLang="ja-JP" sz="2400" dirty="0">
                    <a:solidFill>
                      <a:srgbClr val="FF0000"/>
                    </a:solidFill>
                    <a:latin typeface="Times New Roman" panose="02020603050405020304" pitchFamily="18" charset="0"/>
                    <a:cs typeface="Times New Roman" panose="02020603050405020304" pitchFamily="18" charset="0"/>
                  </a:rPr>
                  <a:t>Mu</a:t>
                </a:r>
                <a:endParaRPr lang="ja-JP" altLang="en-US" sz="2400" dirty="0">
                  <a:solidFill>
                    <a:srgbClr val="FF0000"/>
                  </a:solidFill>
                  <a:latin typeface="Times New Roman" panose="02020603050405020304" pitchFamily="18" charset="0"/>
                  <a:cs typeface="Times New Roman" panose="02020603050405020304" pitchFamily="18" charset="0"/>
                </a:endParaRPr>
              </a:p>
            </p:txBody>
          </p:sp>
        </p:grpSp>
        <p:sp>
          <p:nvSpPr>
            <p:cNvPr id="15" name="テキスト ボックス 14">
              <a:extLst>
                <a:ext uri="{FF2B5EF4-FFF2-40B4-BE49-F238E27FC236}">
                  <a16:creationId xmlns:a16="http://schemas.microsoft.com/office/drawing/2014/main" id="{498CD4BF-5D94-7C5D-2972-BE10E5C7F84C}"/>
                </a:ext>
              </a:extLst>
            </p:cNvPr>
            <p:cNvSpPr txBox="1"/>
            <p:nvPr/>
          </p:nvSpPr>
          <p:spPr>
            <a:xfrm>
              <a:off x="3874809" y="1798881"/>
              <a:ext cx="1450539" cy="378963"/>
            </a:xfrm>
            <a:prstGeom prst="rect">
              <a:avLst/>
            </a:prstGeom>
            <a:noFill/>
          </p:spPr>
          <p:txBody>
            <a:bodyPr wrap="none" rtlCol="0">
              <a:spAutoFit/>
            </a:bodyPr>
            <a:lstStyle/>
            <a:p>
              <a:r>
                <a:rPr lang="en-US" altLang="ja-JP" sz="2400" dirty="0">
                  <a:latin typeface="Times New Roman" panose="02020603050405020304" pitchFamily="18" charset="0"/>
                  <a:cs typeface="Times New Roman" panose="02020603050405020304" pitchFamily="18" charset="0"/>
                </a:rPr>
                <a:t>FA molecule</a:t>
              </a:r>
              <a:endParaRPr lang="ja-JP" altLang="en-US" sz="2400" dirty="0">
                <a:latin typeface="Times New Roman" panose="02020603050405020304" pitchFamily="18" charset="0"/>
                <a:cs typeface="Times New Roman" panose="02020603050405020304" pitchFamily="18" charset="0"/>
              </a:endParaRPr>
            </a:p>
          </p:txBody>
        </p:sp>
        <p:cxnSp>
          <p:nvCxnSpPr>
            <p:cNvPr id="16" name="直線矢印コネクタ 15">
              <a:extLst>
                <a:ext uri="{FF2B5EF4-FFF2-40B4-BE49-F238E27FC236}">
                  <a16:creationId xmlns:a16="http://schemas.microsoft.com/office/drawing/2014/main" id="{326A12A1-9742-723E-B802-4CF83C073798}"/>
                </a:ext>
              </a:extLst>
            </p:cNvPr>
            <p:cNvCxnSpPr>
              <a:cxnSpLocks/>
            </p:cNvCxnSpPr>
            <p:nvPr/>
          </p:nvCxnSpPr>
          <p:spPr>
            <a:xfrm>
              <a:off x="4960280" y="2135479"/>
              <a:ext cx="426886" cy="1718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0" name="テキスト ボックス 19">
            <a:extLst>
              <a:ext uri="{FF2B5EF4-FFF2-40B4-BE49-F238E27FC236}">
                <a16:creationId xmlns:a16="http://schemas.microsoft.com/office/drawing/2014/main" id="{60850EEB-F398-80F9-A0A4-5B1CD4096C68}"/>
              </a:ext>
            </a:extLst>
          </p:cNvPr>
          <p:cNvSpPr txBox="1"/>
          <p:nvPr/>
        </p:nvSpPr>
        <p:spPr>
          <a:xfrm>
            <a:off x="326711" y="950654"/>
            <a:ext cx="3720120" cy="584775"/>
          </a:xfrm>
          <a:prstGeom prst="rect">
            <a:avLst/>
          </a:prstGeom>
          <a:noFill/>
        </p:spPr>
        <p:txBody>
          <a:bodyPr wrap="square" rtlCol="0">
            <a:spAutoFit/>
          </a:bodyPr>
          <a:lstStyle/>
          <a:p>
            <a:r>
              <a:rPr lang="en-US" altLang="ja-JP" sz="3200" dirty="0">
                <a:latin typeface="Times New Roman" panose="02020603050405020304" pitchFamily="18" charset="0"/>
                <a:cs typeface="Times New Roman" panose="02020603050405020304" pitchFamily="18" charset="0"/>
              </a:rPr>
              <a:t>FA</a:t>
            </a:r>
            <a:r>
              <a:rPr lang="en-US" altLang="ja-JP" sz="3200" dirty="0">
                <a:solidFill>
                  <a:srgbClr val="000000"/>
                </a:solidFill>
                <a:effectLst/>
                <a:latin typeface="Times New Roman" panose="02020603050405020304" pitchFamily="18" charset="0"/>
                <a:ea typeface="ＭＳ Ｐゴシック" panose="020B0600070205080204" pitchFamily="50" charset="-128"/>
              </a:rPr>
              <a:t>(=HC(NH</a:t>
            </a:r>
            <a:r>
              <a:rPr lang="en-US" altLang="ja-JP" sz="3200" baseline="-25000" dirty="0">
                <a:solidFill>
                  <a:srgbClr val="000000"/>
                </a:solidFill>
                <a:effectLst/>
                <a:latin typeface="Times New Roman" panose="02020603050405020304" pitchFamily="18" charset="0"/>
                <a:ea typeface="ＭＳ Ｐゴシック" panose="020B0600070205080204" pitchFamily="50" charset="-128"/>
              </a:rPr>
              <a:t>2</a:t>
            </a:r>
            <a:r>
              <a:rPr lang="en-US" altLang="ja-JP" sz="3200" dirty="0">
                <a:solidFill>
                  <a:srgbClr val="000000"/>
                </a:solidFill>
                <a:effectLst/>
                <a:latin typeface="Times New Roman" panose="02020603050405020304" pitchFamily="18" charset="0"/>
                <a:ea typeface="ＭＳ Ｐゴシック" panose="020B0600070205080204" pitchFamily="50" charset="-128"/>
              </a:rPr>
              <a:t>)</a:t>
            </a:r>
            <a:r>
              <a:rPr lang="en-US" altLang="ja-JP" sz="3200" baseline="-25000" dirty="0">
                <a:solidFill>
                  <a:srgbClr val="000000"/>
                </a:solidFill>
                <a:effectLst/>
                <a:latin typeface="Times New Roman" panose="02020603050405020304" pitchFamily="18" charset="0"/>
                <a:ea typeface="ＭＳ Ｐゴシック" panose="020B0600070205080204" pitchFamily="50" charset="-128"/>
              </a:rPr>
              <a:t>3</a:t>
            </a:r>
            <a:r>
              <a:rPr lang="en-US" altLang="ja-JP" sz="3200" dirty="0">
                <a:solidFill>
                  <a:srgbClr val="000000"/>
                </a:solidFill>
                <a:effectLst/>
                <a:latin typeface="Times New Roman" panose="02020603050405020304" pitchFamily="18" charset="0"/>
                <a:ea typeface="ＭＳ Ｐゴシック" panose="020B0600070205080204" pitchFamily="50" charset="-128"/>
              </a:rPr>
              <a:t>)</a:t>
            </a:r>
            <a:r>
              <a:rPr lang="en-US" altLang="ja-JP" sz="3200" dirty="0">
                <a:latin typeface="Times New Roman" panose="02020603050405020304" pitchFamily="18" charset="0"/>
                <a:cs typeface="Times New Roman" panose="02020603050405020304" pitchFamily="18" charset="0"/>
              </a:rPr>
              <a:t>PbI</a:t>
            </a:r>
            <a:r>
              <a:rPr lang="en-US" altLang="ja-JP" sz="3200" baseline="-25000" dirty="0">
                <a:latin typeface="Times New Roman" panose="02020603050405020304" pitchFamily="18" charset="0"/>
                <a:cs typeface="Times New Roman" panose="02020603050405020304" pitchFamily="18" charset="0"/>
              </a:rPr>
              <a:t>3</a:t>
            </a:r>
            <a:endParaRPr lang="ja-JP" altLang="en-US" sz="3200" baseline="-25000" dirty="0">
              <a:latin typeface="Times New Roman" panose="02020603050405020304" pitchFamily="18" charset="0"/>
              <a:cs typeface="Times New Roman" panose="02020603050405020304" pitchFamily="18" charset="0"/>
            </a:endParaRPr>
          </a:p>
        </p:txBody>
      </p:sp>
      <p:sp>
        <p:nvSpPr>
          <p:cNvPr id="21" name="テキスト ボックス 20">
            <a:extLst>
              <a:ext uri="{FF2B5EF4-FFF2-40B4-BE49-F238E27FC236}">
                <a16:creationId xmlns:a16="http://schemas.microsoft.com/office/drawing/2014/main" id="{F6C4FD60-E9B0-E669-DDDE-5510F55F8914}"/>
              </a:ext>
            </a:extLst>
          </p:cNvPr>
          <p:cNvSpPr txBox="1"/>
          <p:nvPr/>
        </p:nvSpPr>
        <p:spPr>
          <a:xfrm>
            <a:off x="2383548" y="6302350"/>
            <a:ext cx="9595038" cy="381702"/>
          </a:xfrm>
          <a:prstGeom prst="rect">
            <a:avLst/>
          </a:prstGeom>
          <a:noFill/>
        </p:spPr>
        <p:txBody>
          <a:bodyPr wrap="square">
            <a:spAutoFit/>
          </a:bodyPr>
          <a:lstStyle/>
          <a:p>
            <a:r>
              <a:rPr lang="en-US" altLang="ja-JP" dirty="0">
                <a:effectLst/>
                <a:latin typeface="Times New Roman" panose="02020603050405020304" pitchFamily="18" charset="0"/>
                <a:ea typeface="ＭＳ 明朝" panose="02020609040205080304" pitchFamily="17" charset="-128"/>
              </a:rPr>
              <a:t>T. U. Ito and R. </a:t>
            </a:r>
            <a:r>
              <a:rPr lang="en-US" altLang="ja-JP" dirty="0" err="1">
                <a:effectLst/>
                <a:latin typeface="Times New Roman" panose="02020603050405020304" pitchFamily="18" charset="0"/>
                <a:ea typeface="ＭＳ 明朝" panose="02020609040205080304" pitchFamily="17" charset="-128"/>
              </a:rPr>
              <a:t>Kadono</a:t>
            </a:r>
            <a:r>
              <a:rPr lang="en-US" altLang="ja-JP" dirty="0">
                <a:effectLst/>
                <a:latin typeface="Times New Roman" panose="02020603050405020304" pitchFamily="18" charset="0"/>
                <a:ea typeface="ＭＳ 明朝" panose="02020609040205080304" pitchFamily="17" charset="-128"/>
              </a:rPr>
              <a:t>, J Phys. </a:t>
            </a:r>
            <a:r>
              <a:rPr lang="en-US" altLang="ja-JP" dirty="0" err="1">
                <a:effectLst/>
                <a:latin typeface="Times New Roman" panose="02020603050405020304" pitchFamily="18" charset="0"/>
                <a:ea typeface="ＭＳ 明朝" panose="02020609040205080304" pitchFamily="17" charset="-128"/>
              </a:rPr>
              <a:t>Soc.Jpn</a:t>
            </a:r>
            <a:r>
              <a:rPr lang="en-US" altLang="ja-JP" dirty="0">
                <a:effectLst/>
                <a:latin typeface="Times New Roman" panose="02020603050405020304" pitchFamily="18" charset="0"/>
                <a:ea typeface="ＭＳ 明朝" panose="02020609040205080304" pitchFamily="17" charset="-128"/>
              </a:rPr>
              <a:t> </a:t>
            </a:r>
            <a:r>
              <a:rPr lang="en-US" altLang="ja-JP" b="1" dirty="0">
                <a:effectLst/>
                <a:latin typeface="Times New Roman" panose="02020603050405020304" pitchFamily="18" charset="0"/>
                <a:ea typeface="ＭＳ 明朝" panose="02020609040205080304" pitchFamily="17" charset="-128"/>
              </a:rPr>
              <a:t>93</a:t>
            </a:r>
            <a:r>
              <a:rPr lang="en-US" altLang="ja-JP" dirty="0">
                <a:effectLst/>
                <a:latin typeface="Times New Roman" panose="02020603050405020304" pitchFamily="18" charset="0"/>
                <a:ea typeface="ＭＳ 明朝" panose="02020609040205080304" pitchFamily="17" charset="-128"/>
              </a:rPr>
              <a:t>, 044602 (2024). See R. </a:t>
            </a:r>
            <a:r>
              <a:rPr lang="en-US" altLang="ja-JP" dirty="0" err="1">
                <a:effectLst/>
                <a:latin typeface="Times New Roman" panose="02020603050405020304" pitchFamily="18" charset="0"/>
                <a:ea typeface="ＭＳ 明朝" panose="02020609040205080304" pitchFamily="17" charset="-128"/>
              </a:rPr>
              <a:t>Kadono</a:t>
            </a:r>
            <a:r>
              <a:rPr lang="en-US" altLang="ja-JP" dirty="0">
                <a:effectLst/>
                <a:latin typeface="Times New Roman" panose="02020603050405020304" pitchFamily="18" charset="0"/>
                <a:ea typeface="ＭＳ 明朝" panose="02020609040205080304" pitchFamily="17" charset="-128"/>
              </a:rPr>
              <a:t> tomorrow </a:t>
            </a:r>
            <a:r>
              <a:rPr lang="en-US" altLang="ja-JP" dirty="0" err="1">
                <a:effectLst/>
                <a:latin typeface="Times New Roman" panose="02020603050405020304" pitchFamily="18" charset="0"/>
                <a:ea typeface="ＭＳ 明朝" panose="02020609040205080304" pitchFamily="17" charset="-128"/>
              </a:rPr>
              <a:t>prezantation</a:t>
            </a:r>
            <a:r>
              <a:rPr lang="en-US" altLang="ja-JP" dirty="0">
                <a:effectLst/>
                <a:latin typeface="Times New Roman" panose="02020603050405020304" pitchFamily="18" charset="0"/>
                <a:ea typeface="ＭＳ 明朝" panose="02020609040205080304" pitchFamily="17" charset="-128"/>
              </a:rPr>
              <a:t>.   </a:t>
            </a:r>
            <a:endParaRPr lang="ja-JP" altLang="en-US" dirty="0"/>
          </a:p>
        </p:txBody>
      </p:sp>
      <p:sp>
        <p:nvSpPr>
          <p:cNvPr id="22" name="テキスト ボックス 21">
            <a:extLst>
              <a:ext uri="{FF2B5EF4-FFF2-40B4-BE49-F238E27FC236}">
                <a16:creationId xmlns:a16="http://schemas.microsoft.com/office/drawing/2014/main" id="{C334C996-228B-AEE3-640D-2D0749D83588}"/>
              </a:ext>
            </a:extLst>
          </p:cNvPr>
          <p:cNvSpPr txBox="1"/>
          <p:nvPr/>
        </p:nvSpPr>
        <p:spPr>
          <a:xfrm>
            <a:off x="1233710" y="3938436"/>
            <a:ext cx="6273558" cy="461665"/>
          </a:xfrm>
          <a:prstGeom prst="rect">
            <a:avLst/>
          </a:prstGeom>
          <a:noFill/>
        </p:spPr>
        <p:txBody>
          <a:bodyPr wrap="square">
            <a:spAutoFit/>
          </a:bodyPr>
          <a:lstStyle/>
          <a:p>
            <a:r>
              <a:rPr lang="en-US" altLang="ja-JP" sz="2400" b="1" dirty="0">
                <a:latin typeface="Times New Roman" panose="02020603050405020304" pitchFamily="18" charset="0"/>
                <a:cs typeface="Times New Roman" panose="02020603050405020304" pitchFamily="18" charset="0"/>
              </a:rPr>
              <a:t>Training data:</a:t>
            </a:r>
            <a:r>
              <a:rPr lang="ja-JP" altLang="en-US" sz="2400" b="1" dirty="0">
                <a:latin typeface="Times New Roman" panose="02020603050405020304" pitchFamily="18" charset="0"/>
                <a:cs typeface="Times New Roman" panose="02020603050405020304" pitchFamily="18" charset="0"/>
              </a:rPr>
              <a:t> </a:t>
            </a:r>
            <a:r>
              <a:rPr lang="en-US" altLang="ja-JP" sz="2400" dirty="0">
                <a:solidFill>
                  <a:srgbClr val="0000FF"/>
                </a:solidFill>
                <a:latin typeface="Times New Roman" panose="02020603050405020304" pitchFamily="18" charset="0"/>
                <a:cs typeface="Times New Roman" panose="02020603050405020304" pitchFamily="18" charset="0"/>
              </a:rPr>
              <a:t>Extended Kubo-</a:t>
            </a:r>
            <a:r>
              <a:rPr lang="en-US" altLang="ja-JP" sz="2400" dirty="0" err="1">
                <a:solidFill>
                  <a:srgbClr val="0000FF"/>
                </a:solidFill>
                <a:latin typeface="Times New Roman" panose="02020603050405020304" pitchFamily="18" charset="0"/>
                <a:cs typeface="Times New Roman" panose="02020603050405020304" pitchFamily="18" charset="0"/>
              </a:rPr>
              <a:t>Toyabe</a:t>
            </a:r>
            <a:r>
              <a:rPr lang="en-US" altLang="ja-JP" sz="2400" dirty="0">
                <a:solidFill>
                  <a:srgbClr val="0000FF"/>
                </a:solidFill>
                <a:latin typeface="Times New Roman" panose="02020603050405020304" pitchFamily="18" charset="0"/>
                <a:cs typeface="Times New Roman" panose="02020603050405020304" pitchFamily="18" charset="0"/>
              </a:rPr>
              <a:t> function</a:t>
            </a:r>
          </a:p>
        </p:txBody>
      </p:sp>
      <p:sp>
        <p:nvSpPr>
          <p:cNvPr id="23" name="テキスト ボックス 22">
            <a:extLst>
              <a:ext uri="{FF2B5EF4-FFF2-40B4-BE49-F238E27FC236}">
                <a16:creationId xmlns:a16="http://schemas.microsoft.com/office/drawing/2014/main" id="{0B6EC798-E585-57D1-754C-A06B95EAA88A}"/>
              </a:ext>
            </a:extLst>
          </p:cNvPr>
          <p:cNvSpPr txBox="1"/>
          <p:nvPr/>
        </p:nvSpPr>
        <p:spPr>
          <a:xfrm>
            <a:off x="317901" y="4370412"/>
            <a:ext cx="9308443" cy="707886"/>
          </a:xfrm>
          <a:prstGeom prst="rect">
            <a:avLst/>
          </a:prstGeom>
          <a:noFill/>
        </p:spPr>
        <p:txBody>
          <a:bodyPr wrap="square">
            <a:spAutoFit/>
          </a:bodyPr>
          <a:lstStyle/>
          <a:p>
            <a:r>
              <a:rPr lang="en-US" altLang="ja-JP" sz="2000" dirty="0">
                <a:latin typeface="Times New Roman" panose="02020603050405020304" pitchFamily="18" charset="0"/>
                <a:cs typeface="Times New Roman" panose="02020603050405020304" pitchFamily="18" charset="0"/>
              </a:rPr>
              <a:t>The fluctuation (with the rate </a:t>
            </a:r>
            <a:r>
              <a:rPr lang="en-US" altLang="ja-JP" sz="2000" i="1" dirty="0" err="1">
                <a:latin typeface="Times New Roman" panose="02020603050405020304" pitchFamily="18" charset="0"/>
                <a:cs typeface="Times New Roman" panose="02020603050405020304" pitchFamily="18" charset="0"/>
              </a:rPr>
              <a:t>ν</a:t>
            </a:r>
            <a:r>
              <a:rPr lang="en-US" altLang="ja-JP" sz="2000" baseline="-25000" dirty="0" err="1">
                <a:latin typeface="Times New Roman" panose="02020603050405020304" pitchFamily="18" charset="0"/>
                <a:cs typeface="Times New Roman" panose="02020603050405020304" pitchFamily="18" charset="0"/>
              </a:rPr>
              <a:t>i</a:t>
            </a:r>
            <a:r>
              <a:rPr lang="en-US" altLang="ja-JP" sz="2000" dirty="0">
                <a:latin typeface="Times New Roman" panose="02020603050405020304" pitchFamily="18" charset="0"/>
                <a:cs typeface="Times New Roman" panose="02020603050405020304" pitchFamily="18" charset="0"/>
              </a:rPr>
              <a:t>) of the internal magnetic field </a:t>
            </a:r>
            <a:r>
              <a:rPr lang="en-US" altLang="ja-JP" sz="2000" i="1" dirty="0">
                <a:latin typeface="Times New Roman" panose="02020603050405020304" pitchFamily="18" charset="0"/>
                <a:cs typeface="Times New Roman" panose="02020603050405020304" pitchFamily="18" charset="0"/>
              </a:rPr>
              <a:t>H</a:t>
            </a:r>
            <a:r>
              <a:rPr lang="en-US" altLang="ja-JP" sz="2000" dirty="0">
                <a:latin typeface="Times New Roman" panose="02020603050405020304" pitchFamily="18" charset="0"/>
                <a:cs typeface="Times New Roman" panose="02020603050405020304" pitchFamily="18" charset="0"/>
              </a:rPr>
              <a:t>(</a:t>
            </a:r>
            <a:r>
              <a:rPr lang="en-US" altLang="ja-JP" sz="2000" i="1" dirty="0">
                <a:latin typeface="Times New Roman" panose="02020603050405020304" pitchFamily="18" charset="0"/>
                <a:cs typeface="Times New Roman" panose="02020603050405020304" pitchFamily="18" charset="0"/>
              </a:rPr>
              <a:t>t</a:t>
            </a:r>
            <a:r>
              <a:rPr lang="en-US" altLang="ja-JP" sz="2000" dirty="0">
                <a:latin typeface="Times New Roman" panose="02020603050405020304" pitchFamily="18" charset="0"/>
                <a:cs typeface="Times New Roman" panose="02020603050405020304" pitchFamily="18" charset="0"/>
              </a:rPr>
              <a:t>) due to </a:t>
            </a:r>
          </a:p>
          <a:p>
            <a:r>
              <a:rPr lang="en-US" altLang="ja-JP" sz="2000" dirty="0">
                <a:latin typeface="Times New Roman" panose="02020603050405020304" pitchFamily="18" charset="0"/>
                <a:cs typeface="Times New Roman" panose="02020603050405020304" pitchFamily="18" charset="0"/>
              </a:rPr>
              <a:t>FA molecular rotation is described by an Edwards-Anderson (EA)-type autocorrelation</a:t>
            </a:r>
            <a:r>
              <a:rPr lang="en-US" altLang="ja-JP" sz="2000" dirty="0">
                <a:latin typeface="Helvetica" pitchFamily="2" charset="0"/>
              </a:rPr>
              <a:t>.</a:t>
            </a:r>
            <a:endParaRPr lang="ja-JP" altLang="en-US" sz="2000" dirty="0">
              <a:latin typeface="Helvetica" pitchFamily="2" charset="0"/>
            </a:endParaRPr>
          </a:p>
        </p:txBody>
      </p:sp>
      <p:sp>
        <p:nvSpPr>
          <p:cNvPr id="26" name="テキスト ボックス 25">
            <a:extLst>
              <a:ext uri="{FF2B5EF4-FFF2-40B4-BE49-F238E27FC236}">
                <a16:creationId xmlns:a16="http://schemas.microsoft.com/office/drawing/2014/main" id="{B9D347C5-4AD0-C2AD-451D-50E2A1A55929}"/>
              </a:ext>
            </a:extLst>
          </p:cNvPr>
          <p:cNvSpPr txBox="1"/>
          <p:nvPr/>
        </p:nvSpPr>
        <p:spPr>
          <a:xfrm>
            <a:off x="1399842" y="5121090"/>
            <a:ext cx="9392315" cy="461665"/>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en-US" altLang="ja-JP" sz="2400" b="1" dirty="0">
                <a:solidFill>
                  <a:schemeClr val="bg1"/>
                </a:solidFill>
                <a:latin typeface="Times New Roman" panose="02020603050405020304" pitchFamily="18" charset="0"/>
                <a:cs typeface="Times New Roman" panose="02020603050405020304" pitchFamily="18" charset="0"/>
              </a:rPr>
              <a:t>Functional forms can only be computed with Monte Carlo simulations</a:t>
            </a:r>
            <a:endParaRPr kumimoji="1" lang="ja-JP" altLang="en-US" sz="2400" b="1" dirty="0">
              <a:solidFill>
                <a:schemeClr val="bg1"/>
              </a:solidFill>
              <a:latin typeface="Times New Roman" panose="02020603050405020304" pitchFamily="18" charset="0"/>
              <a:cs typeface="Times New Roman" panose="02020603050405020304" pitchFamily="18" charset="0"/>
            </a:endParaRPr>
          </a:p>
        </p:txBody>
      </p:sp>
      <p:sp>
        <p:nvSpPr>
          <p:cNvPr id="24" name="テキスト ボックス 23">
            <a:extLst>
              <a:ext uri="{FF2B5EF4-FFF2-40B4-BE49-F238E27FC236}">
                <a16:creationId xmlns:a16="http://schemas.microsoft.com/office/drawing/2014/main" id="{7463E2E1-BB52-72B6-BC59-CD04EAC5CC48}"/>
              </a:ext>
            </a:extLst>
          </p:cNvPr>
          <p:cNvSpPr txBox="1"/>
          <p:nvPr/>
        </p:nvSpPr>
        <p:spPr>
          <a:xfrm>
            <a:off x="451503" y="5702555"/>
            <a:ext cx="11288994" cy="400110"/>
          </a:xfrm>
          <a:prstGeom prst="rect">
            <a:avLst/>
          </a:prstGeom>
          <a:noFill/>
          <a:ln w="57150">
            <a:solidFill>
              <a:srgbClr val="FF0000"/>
            </a:solidFill>
          </a:ln>
        </p:spPr>
        <p:txBody>
          <a:bodyPr wrap="square">
            <a:spAutoFit/>
          </a:bodyPr>
          <a:lstStyle/>
          <a:p>
            <a:r>
              <a:rPr lang="en-US" altLang="ja-JP" sz="2000" b="1" dirty="0">
                <a:latin typeface="Times New Roman" panose="02020603050405020304" pitchFamily="18" charset="0"/>
                <a:cs typeface="Times New Roman" panose="02020603050405020304" pitchFamily="18" charset="0"/>
              </a:rPr>
              <a:t>We trained a NNs with the training data and created a model that outputs the fluctuation frequency </a:t>
            </a:r>
            <a:r>
              <a:rPr lang="en-US" altLang="ja-JP" sz="2000" b="1" i="1" dirty="0" err="1">
                <a:latin typeface="Times New Roman" panose="02020603050405020304" pitchFamily="18" charset="0"/>
                <a:cs typeface="Times New Roman" panose="02020603050405020304" pitchFamily="18" charset="0"/>
              </a:rPr>
              <a:t>ν</a:t>
            </a:r>
            <a:r>
              <a:rPr lang="en-US" altLang="ja-JP" sz="2000" b="1" baseline="-25000" dirty="0" err="1">
                <a:latin typeface="Times New Roman" panose="02020603050405020304" pitchFamily="18" charset="0"/>
                <a:cs typeface="Times New Roman" panose="02020603050405020304" pitchFamily="18" charset="0"/>
              </a:rPr>
              <a:t>i</a:t>
            </a:r>
            <a:r>
              <a:rPr lang="en-US" altLang="ja-JP" sz="2000" b="1" dirty="0">
                <a:latin typeface="Times New Roman" panose="02020603050405020304" pitchFamily="18" charset="0"/>
                <a:cs typeface="Times New Roman" panose="02020603050405020304" pitchFamily="18" charset="0"/>
              </a:rPr>
              <a:t>.</a:t>
            </a:r>
          </a:p>
        </p:txBody>
      </p:sp>
      <p:pic>
        <p:nvPicPr>
          <p:cNvPr id="25" name="図 24">
            <a:extLst>
              <a:ext uri="{FF2B5EF4-FFF2-40B4-BE49-F238E27FC236}">
                <a16:creationId xmlns:a16="http://schemas.microsoft.com/office/drawing/2014/main" id="{53ADDC0D-A914-9D31-4A2A-89F95AF503BB}"/>
              </a:ext>
            </a:extLst>
          </p:cNvPr>
          <p:cNvPicPr>
            <a:picLocks noChangeAspect="1"/>
          </p:cNvPicPr>
          <p:nvPr/>
        </p:nvPicPr>
        <p:blipFill>
          <a:blip r:embed="rId5"/>
          <a:stretch>
            <a:fillRect/>
          </a:stretch>
        </p:blipFill>
        <p:spPr>
          <a:xfrm>
            <a:off x="7948179" y="1598503"/>
            <a:ext cx="3642926" cy="2880000"/>
          </a:xfrm>
          <a:prstGeom prst="rect">
            <a:avLst/>
          </a:prstGeom>
        </p:spPr>
      </p:pic>
      <p:sp>
        <p:nvSpPr>
          <p:cNvPr id="29" name="テキスト ボックス 28">
            <a:extLst>
              <a:ext uri="{FF2B5EF4-FFF2-40B4-BE49-F238E27FC236}">
                <a16:creationId xmlns:a16="http://schemas.microsoft.com/office/drawing/2014/main" id="{518F50F3-BC1E-AC0C-0BB3-519C5517513B}"/>
              </a:ext>
            </a:extLst>
          </p:cNvPr>
          <p:cNvSpPr txBox="1"/>
          <p:nvPr/>
        </p:nvSpPr>
        <p:spPr>
          <a:xfrm>
            <a:off x="6444138" y="943655"/>
            <a:ext cx="5633562" cy="523220"/>
          </a:xfrm>
          <a:prstGeom prst="rect">
            <a:avLst/>
          </a:prstGeom>
          <a:noFill/>
        </p:spPr>
        <p:txBody>
          <a:bodyPr wrap="square" rtlCol="0">
            <a:spAutoFit/>
          </a:bodyPr>
          <a:lstStyle/>
          <a:p>
            <a:pPr>
              <a:buClr>
                <a:schemeClr val="bg2">
                  <a:lumMod val="50000"/>
                </a:schemeClr>
              </a:buClr>
              <a:buSzPct val="80000"/>
            </a:pPr>
            <a:r>
              <a:rPr lang="ja-JP" altLang="en-US" sz="2000" b="1" dirty="0">
                <a:solidFill>
                  <a:srgbClr val="00B0F0"/>
                </a:solidFill>
                <a:latin typeface="Times New Roman" panose="02020603050405020304" pitchFamily="18" charset="0"/>
                <a:cs typeface="Times New Roman" panose="02020603050405020304" pitchFamily="18" charset="0"/>
              </a:rPr>
              <a:t>・</a:t>
            </a:r>
            <a:r>
              <a:rPr lang="en-US" altLang="ja-JP" sz="2800" b="1" dirty="0">
                <a:solidFill>
                  <a:srgbClr val="00B0F0"/>
                </a:solidFill>
                <a:latin typeface="Times New Roman" panose="02020603050405020304" pitchFamily="18" charset="0"/>
                <a:cs typeface="Times New Roman" panose="02020603050405020304" pitchFamily="18" charset="0"/>
              </a:rPr>
              <a:t>Result of χ</a:t>
            </a:r>
            <a:r>
              <a:rPr lang="en-US" altLang="ja-JP" sz="2800" b="1" baseline="30000" dirty="0">
                <a:solidFill>
                  <a:srgbClr val="00B0F0"/>
                </a:solidFill>
                <a:latin typeface="Times New Roman" panose="02020603050405020304" pitchFamily="18" charset="0"/>
                <a:cs typeface="Times New Roman" panose="02020603050405020304" pitchFamily="18" charset="0"/>
              </a:rPr>
              <a:t>2 </a:t>
            </a:r>
            <a:r>
              <a:rPr lang="en-US" altLang="ja-JP" sz="2800" b="1" dirty="0">
                <a:solidFill>
                  <a:srgbClr val="00B0F0"/>
                </a:solidFill>
                <a:latin typeface="Times New Roman" panose="02020603050405020304" pitchFamily="18" charset="0"/>
                <a:cs typeface="Times New Roman" panose="02020603050405020304" pitchFamily="18" charset="0"/>
              </a:rPr>
              <a:t>fit analysis (5 points)</a:t>
            </a:r>
            <a:endParaRPr lang="ja-JP" altLang="en-US" sz="2800" b="1" dirty="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3316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8808A6A-00B7-EEAE-BF58-10A296A26C9C}"/>
              </a:ext>
            </a:extLst>
          </p:cNvPr>
          <p:cNvSpPr>
            <a:spLocks noGrp="1"/>
          </p:cNvSpPr>
          <p:nvPr>
            <p:ph type="sldNum" sz="quarter" idx="12"/>
          </p:nvPr>
        </p:nvSpPr>
        <p:spPr/>
        <p:txBody>
          <a:bodyPr/>
          <a:lstStyle/>
          <a:p>
            <a:fld id="{8C393183-C548-43DD-BCF3-651B1CCBD5E7}" type="slidenum">
              <a:rPr kumimoji="1" lang="ja-JP" altLang="en-US" smtClean="0"/>
              <a:t>11</a:t>
            </a:fld>
            <a:endParaRPr kumimoji="1" lang="ja-JP" altLang="en-US"/>
          </a:p>
        </p:txBody>
      </p:sp>
      <p:sp>
        <p:nvSpPr>
          <p:cNvPr id="3" name="正方形/長方形 2">
            <a:extLst>
              <a:ext uri="{FF2B5EF4-FFF2-40B4-BE49-F238E27FC236}">
                <a16:creationId xmlns:a16="http://schemas.microsoft.com/office/drawing/2014/main" id="{6D1524FF-E349-7490-B36B-44611DC23F1E}"/>
              </a:ext>
            </a:extLst>
          </p:cNvPr>
          <p:cNvSpPr/>
          <p:nvPr/>
        </p:nvSpPr>
        <p:spPr>
          <a:xfrm>
            <a:off x="3" y="-53390"/>
            <a:ext cx="12191997" cy="923636"/>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ja-JP" sz="4400" b="1" dirty="0" err="1">
                <a:solidFill>
                  <a:schemeClr val="tx1"/>
                </a:solidFill>
                <a:latin typeface="Times New Roman" panose="02020603050405020304" pitchFamily="18" charset="0"/>
                <a:cs typeface="Times New Roman" panose="02020603050405020304" pitchFamily="18" charset="0"/>
              </a:rPr>
              <a:t>G1</a:t>
            </a:r>
            <a:r>
              <a:rPr lang="en-US" altLang="ja-JP" sz="4400" b="1" dirty="0">
                <a:solidFill>
                  <a:schemeClr val="tx1"/>
                </a:solidFill>
                <a:latin typeface="Times New Roman" panose="02020603050405020304" pitchFamily="18" charset="0"/>
                <a:cs typeface="Times New Roman" panose="02020603050405020304" pitchFamily="18" charset="0"/>
              </a:rPr>
              <a:t>)</a:t>
            </a:r>
            <a:r>
              <a:rPr lang="en-US" altLang="ja-JP" sz="4400" b="1" dirty="0">
                <a:solidFill>
                  <a:srgbClr val="00B0F0"/>
                </a:solidFill>
                <a:latin typeface="Times New Roman" panose="02020603050405020304" pitchFamily="18" charset="0"/>
                <a:cs typeface="Times New Roman" panose="02020603050405020304" pitchFamily="18" charset="0"/>
              </a:rPr>
              <a:t> </a:t>
            </a:r>
            <a:r>
              <a:rPr lang="en-US" altLang="ja-JP" sz="4400" b="1" dirty="0">
                <a:solidFill>
                  <a:schemeClr val="tx1"/>
                </a:solidFill>
                <a:latin typeface="Times New Roman" panose="02020603050405020304" pitchFamily="18" charset="0"/>
                <a:cs typeface="Times New Roman" panose="02020603050405020304" pitchFamily="18" charset="0"/>
              </a:rPr>
              <a:t>AI vs </a:t>
            </a:r>
            <a:r>
              <a:rPr lang="el-GR" altLang="ja-JP" sz="4400" b="1" dirty="0">
                <a:solidFill>
                  <a:schemeClr val="tx1"/>
                </a:solidFill>
                <a:latin typeface="Times New Roman" panose="02020603050405020304" pitchFamily="18" charset="0"/>
                <a:cs typeface="Times New Roman" panose="02020603050405020304" pitchFamily="18" charset="0"/>
              </a:rPr>
              <a:t>χ</a:t>
            </a:r>
            <a:r>
              <a:rPr lang="el-GR" altLang="ja-JP" sz="4400" b="1" baseline="30000" dirty="0">
                <a:solidFill>
                  <a:schemeClr val="tx1"/>
                </a:solidFill>
                <a:latin typeface="Times New Roman" panose="02020603050405020304" pitchFamily="18" charset="0"/>
                <a:cs typeface="Times New Roman" panose="02020603050405020304" pitchFamily="18" charset="0"/>
              </a:rPr>
              <a:t>2</a:t>
            </a:r>
            <a:r>
              <a:rPr lang="el-GR" altLang="ja-JP" sz="4400" b="1" dirty="0">
                <a:solidFill>
                  <a:schemeClr val="tx1"/>
                </a:solidFill>
                <a:latin typeface="Times New Roman" panose="02020603050405020304" pitchFamily="18" charset="0"/>
                <a:cs typeface="Times New Roman" panose="02020603050405020304" pitchFamily="18" charset="0"/>
              </a:rPr>
              <a:t> </a:t>
            </a:r>
            <a:r>
              <a:rPr lang="en-US" altLang="ja-JP" sz="4400" b="1" dirty="0">
                <a:solidFill>
                  <a:schemeClr val="tx1"/>
                </a:solidFill>
                <a:latin typeface="Times New Roman" panose="02020603050405020304" pitchFamily="18" charset="0"/>
                <a:cs typeface="Times New Roman" panose="02020603050405020304" pitchFamily="18" charset="0"/>
              </a:rPr>
              <a:t>fits: NNs outputs</a:t>
            </a:r>
            <a:endParaRPr lang="ja-JP" altLang="en-US" sz="4400" dirty="0">
              <a:solidFill>
                <a:schemeClr val="tx1"/>
              </a:solidFill>
              <a:latin typeface="Times New Roman" panose="02020603050405020304" pitchFamily="18" charset="0"/>
              <a:cs typeface="Times New Roman" panose="02020603050405020304" pitchFamily="18" charset="0"/>
            </a:endParaRPr>
          </a:p>
        </p:txBody>
      </p:sp>
      <p:sp>
        <p:nvSpPr>
          <p:cNvPr id="7" name="テキスト ボックス 6">
            <a:extLst>
              <a:ext uri="{FF2B5EF4-FFF2-40B4-BE49-F238E27FC236}">
                <a16:creationId xmlns:a16="http://schemas.microsoft.com/office/drawing/2014/main" id="{7F8FC451-ADC4-ACA4-BEBA-061F6F9D7B22}"/>
              </a:ext>
            </a:extLst>
          </p:cNvPr>
          <p:cNvSpPr txBox="1"/>
          <p:nvPr/>
        </p:nvSpPr>
        <p:spPr>
          <a:xfrm>
            <a:off x="4690325" y="5809815"/>
            <a:ext cx="7329957" cy="707886"/>
          </a:xfrm>
          <a:prstGeom prst="rect">
            <a:avLst/>
          </a:prstGeom>
          <a:noFill/>
        </p:spPr>
        <p:txBody>
          <a:bodyPr wrap="square">
            <a:spAutoFit/>
          </a:bodyPr>
          <a:lstStyle/>
          <a:p>
            <a:r>
              <a:rPr lang="en-US" altLang="ja-JP" sz="2000" i="1" dirty="0">
                <a:latin typeface="Times New Roman" panose="02020603050405020304" pitchFamily="18" charset="0"/>
                <a:cs typeface="Times New Roman" panose="02020603050405020304" pitchFamily="18" charset="0"/>
              </a:rPr>
              <a:t>α</a:t>
            </a:r>
            <a:r>
              <a:rPr lang="en-US" altLang="ja-JP" sz="2000" dirty="0">
                <a:latin typeface="Times New Roman" panose="02020603050405020304" pitchFamily="18" charset="0"/>
                <a:cs typeface="Times New Roman" panose="02020603050405020304" pitchFamily="18" charset="0"/>
              </a:rPr>
              <a:t> is proportional to the squared deviation </a:t>
            </a:r>
            <a:r>
              <a:rPr lang="en-US" altLang="ja-JP" sz="2000" i="1" dirty="0">
                <a:latin typeface="Times New Roman" panose="02020603050405020304" pitchFamily="18" charset="0"/>
                <a:cs typeface="Times New Roman" panose="02020603050405020304" pitchFamily="18" charset="0"/>
              </a:rPr>
              <a:t>σ</a:t>
            </a:r>
            <a:r>
              <a:rPr lang="en-US" altLang="ja-JP" sz="2000" dirty="0">
                <a:latin typeface="Times New Roman" panose="02020603050405020304" pitchFamily="18" charset="0"/>
                <a:cs typeface="Times New Roman" panose="02020603050405020304" pitchFamily="18" charset="0"/>
              </a:rPr>
              <a:t>²</a:t>
            </a:r>
            <a:r>
              <a:rPr lang="en-US" altLang="ja-JP" sz="2000" baseline="-25000" dirty="0">
                <a:latin typeface="Times New Roman" panose="02020603050405020304" pitchFamily="18" charset="0"/>
                <a:cs typeface="Times New Roman" panose="02020603050405020304" pitchFamily="18" charset="0"/>
              </a:rPr>
              <a:t>νi</a:t>
            </a:r>
            <a:r>
              <a:rPr lang="en-US" altLang="ja-JP" sz="2000" dirty="0">
                <a:latin typeface="Times New Roman" panose="02020603050405020304" pitchFamily="18" charset="0"/>
                <a:cs typeface="Times New Roman" panose="02020603050405020304" pitchFamily="18" charset="0"/>
              </a:rPr>
              <a:t> from the χ</a:t>
            </a:r>
            <a:r>
              <a:rPr lang="en-US" altLang="ja-JP" sz="2000" baseline="30000" dirty="0">
                <a:latin typeface="Times New Roman" panose="02020603050405020304" pitchFamily="18" charset="0"/>
                <a:cs typeface="Times New Roman" panose="02020603050405020304" pitchFamily="18" charset="0"/>
              </a:rPr>
              <a:t>2</a:t>
            </a:r>
            <a:r>
              <a:rPr lang="en-US" altLang="ja-JP" sz="2000" dirty="0">
                <a:latin typeface="Times New Roman" panose="02020603050405020304" pitchFamily="18" charset="0"/>
                <a:cs typeface="Times New Roman" panose="02020603050405020304" pitchFamily="18" charset="0"/>
              </a:rPr>
              <a:t> fit,</a:t>
            </a:r>
            <a:br>
              <a:rPr lang="en-US" altLang="ja-JP" sz="2000" dirty="0">
                <a:latin typeface="Times New Roman" panose="02020603050405020304" pitchFamily="18" charset="0"/>
                <a:cs typeface="Times New Roman" panose="02020603050405020304" pitchFamily="18" charset="0"/>
              </a:rPr>
            </a:br>
            <a:r>
              <a:rPr lang="ja-JP" altLang="en-US" sz="2000" dirty="0">
                <a:latin typeface="Times New Roman" panose="02020603050405020304" pitchFamily="18" charset="0"/>
                <a:cs typeface="Times New Roman" panose="02020603050405020304" pitchFamily="18" charset="0"/>
              </a:rPr>
              <a:t>→</a:t>
            </a:r>
            <a:r>
              <a:rPr lang="en-US" altLang="ja-JP" sz="2000" dirty="0">
                <a:latin typeface="Times New Roman" panose="02020603050405020304" pitchFamily="18" charset="0"/>
                <a:cs typeface="Times New Roman" panose="02020603050405020304" pitchFamily="18" charset="0"/>
              </a:rPr>
              <a:t> the error estimated by the NNs corresponds well to that of the χ</a:t>
            </a:r>
            <a:r>
              <a:rPr lang="en-US" altLang="ja-JP" sz="2000" baseline="30000" dirty="0">
                <a:latin typeface="Times New Roman" panose="02020603050405020304" pitchFamily="18" charset="0"/>
                <a:cs typeface="Times New Roman" panose="02020603050405020304" pitchFamily="18" charset="0"/>
              </a:rPr>
              <a:t>2</a:t>
            </a:r>
            <a:r>
              <a:rPr lang="en-US" altLang="ja-JP" sz="2000" dirty="0">
                <a:latin typeface="Times New Roman" panose="02020603050405020304" pitchFamily="18" charset="0"/>
                <a:cs typeface="Times New Roman" panose="02020603050405020304" pitchFamily="18" charset="0"/>
              </a:rPr>
              <a:t> fit.</a:t>
            </a:r>
            <a:endParaRPr lang="en-US" altLang="ja-JP" sz="2000" b="1" dirty="0">
              <a:latin typeface="Times New Roman" panose="02020603050405020304" pitchFamily="18" charset="0"/>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8E4497FB-06F1-5B06-8FB9-CB159C3D1B97}"/>
              </a:ext>
            </a:extLst>
          </p:cNvPr>
          <p:cNvSpPr txBox="1"/>
          <p:nvPr/>
        </p:nvSpPr>
        <p:spPr>
          <a:xfrm>
            <a:off x="2333584" y="3432988"/>
            <a:ext cx="1827152" cy="646331"/>
          </a:xfrm>
          <a:prstGeom prst="rect">
            <a:avLst/>
          </a:prstGeom>
          <a:noFill/>
        </p:spPr>
        <p:txBody>
          <a:bodyPr wrap="square">
            <a:spAutoFit/>
          </a:bodyPr>
          <a:lstStyle/>
          <a:p>
            <a:r>
              <a:rPr lang="en-US" altLang="ja-JP" i="1" dirty="0">
                <a:latin typeface="Times New Roman" panose="02020603050405020304" pitchFamily="18" charset="0"/>
                <a:cs typeface="Times New Roman" panose="02020603050405020304" pitchFamily="18" charset="0"/>
              </a:rPr>
              <a:t>Q</a:t>
            </a:r>
            <a:r>
              <a:rPr lang="en-US" altLang="ja-JP" dirty="0">
                <a:latin typeface="Times New Roman" panose="02020603050405020304" pitchFamily="18" charset="0"/>
                <a:cs typeface="Times New Roman" panose="02020603050405020304" pitchFamily="18" charset="0"/>
              </a:rPr>
              <a:t>=0.947(3)</a:t>
            </a:r>
          </a:p>
          <a:p>
            <a:r>
              <a:rPr lang="en-US" altLang="ja-JP" i="1" dirty="0">
                <a:latin typeface="Times New Roman" panose="02020603050405020304" pitchFamily="18" charset="0"/>
                <a:cs typeface="Times New Roman" panose="02020603050405020304" pitchFamily="18" charset="0"/>
              </a:rPr>
              <a:t>Δ</a:t>
            </a:r>
            <a:r>
              <a:rPr lang="en-US" altLang="ja-JP" dirty="0">
                <a:latin typeface="Times New Roman" panose="02020603050405020304" pitchFamily="18" charset="0"/>
                <a:cs typeface="Times New Roman" panose="02020603050405020304" pitchFamily="18" charset="0"/>
              </a:rPr>
              <a:t>=0.191(1) MHz</a:t>
            </a:r>
          </a:p>
        </p:txBody>
      </p:sp>
      <p:sp>
        <p:nvSpPr>
          <p:cNvPr id="11" name="テキスト ボックス 10">
            <a:extLst>
              <a:ext uri="{FF2B5EF4-FFF2-40B4-BE49-F238E27FC236}">
                <a16:creationId xmlns:a16="http://schemas.microsoft.com/office/drawing/2014/main" id="{057EF8D3-AB85-72A3-27F0-0D38E2D8E308}"/>
              </a:ext>
            </a:extLst>
          </p:cNvPr>
          <p:cNvSpPr txBox="1"/>
          <p:nvPr/>
        </p:nvSpPr>
        <p:spPr>
          <a:xfrm>
            <a:off x="0" y="938053"/>
            <a:ext cx="4580492" cy="523220"/>
          </a:xfrm>
          <a:prstGeom prst="rect">
            <a:avLst/>
          </a:prstGeom>
          <a:noFill/>
        </p:spPr>
        <p:txBody>
          <a:bodyPr wrap="square" rtlCol="0">
            <a:spAutoFit/>
          </a:bodyPr>
          <a:lstStyle/>
          <a:p>
            <a:pPr>
              <a:buClr>
                <a:schemeClr val="bg2">
                  <a:lumMod val="50000"/>
                </a:schemeClr>
              </a:buClr>
              <a:buSzPct val="80000"/>
            </a:pPr>
            <a:r>
              <a:rPr lang="ja-JP" altLang="en-US" sz="2800" b="1" dirty="0">
                <a:solidFill>
                  <a:srgbClr val="00B0F0"/>
                </a:solidFill>
                <a:latin typeface="Times New Roman" panose="02020603050405020304" pitchFamily="18" charset="0"/>
                <a:cs typeface="Times New Roman" panose="02020603050405020304" pitchFamily="18" charset="0"/>
              </a:rPr>
              <a:t>・</a:t>
            </a:r>
            <a:r>
              <a:rPr lang="en-US" altLang="ja-JP" sz="2800" b="1" dirty="0">
                <a:solidFill>
                  <a:srgbClr val="00B0F0"/>
                </a:solidFill>
                <a:latin typeface="Times New Roman" panose="02020603050405020304" pitchFamily="18" charset="0"/>
                <a:cs typeface="Times New Roman" panose="02020603050405020304" pitchFamily="18" charset="0"/>
              </a:rPr>
              <a:t>AI vs </a:t>
            </a:r>
            <a:r>
              <a:rPr lang="el-GR" altLang="ja-JP" sz="2800" b="1" dirty="0">
                <a:solidFill>
                  <a:srgbClr val="00B0F0"/>
                </a:solidFill>
                <a:latin typeface="Times New Roman" panose="02020603050405020304" pitchFamily="18" charset="0"/>
                <a:cs typeface="Times New Roman" panose="02020603050405020304" pitchFamily="18" charset="0"/>
              </a:rPr>
              <a:t>χ</a:t>
            </a:r>
            <a:r>
              <a:rPr lang="el-GR" altLang="ja-JP" sz="2800" b="1" baseline="30000" dirty="0">
                <a:solidFill>
                  <a:srgbClr val="00B0F0"/>
                </a:solidFill>
                <a:latin typeface="Times New Roman" panose="02020603050405020304" pitchFamily="18" charset="0"/>
                <a:cs typeface="Times New Roman" panose="02020603050405020304" pitchFamily="18" charset="0"/>
              </a:rPr>
              <a:t>2</a:t>
            </a:r>
            <a:r>
              <a:rPr lang="el-GR" altLang="ja-JP" sz="2800" b="1" dirty="0">
                <a:solidFill>
                  <a:srgbClr val="00B0F0"/>
                </a:solidFill>
                <a:latin typeface="Times New Roman" panose="02020603050405020304" pitchFamily="18" charset="0"/>
                <a:cs typeface="Times New Roman" panose="02020603050405020304" pitchFamily="18" charset="0"/>
              </a:rPr>
              <a:t> </a:t>
            </a:r>
            <a:r>
              <a:rPr lang="en-US" altLang="ja-JP" sz="2800" b="1" dirty="0">
                <a:solidFill>
                  <a:srgbClr val="00B0F0"/>
                </a:solidFill>
                <a:latin typeface="Times New Roman" panose="02020603050405020304" pitchFamily="18" charset="0"/>
                <a:cs typeface="Times New Roman" panose="02020603050405020304" pitchFamily="18" charset="0"/>
              </a:rPr>
              <a:t>fits: NNs outputs</a:t>
            </a:r>
            <a:endParaRPr kumimoji="1" lang="ja-JP" altLang="en-US" sz="2800" b="1" dirty="0">
              <a:solidFill>
                <a:srgbClr val="00B0F0"/>
              </a:solidFill>
              <a:latin typeface="Times New Roman" panose="02020603050405020304" pitchFamily="18" charset="0"/>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CE0057BC-1BC5-0942-CADC-AB16F81DF31A}"/>
              </a:ext>
            </a:extLst>
          </p:cNvPr>
          <p:cNvSpPr txBox="1"/>
          <p:nvPr/>
        </p:nvSpPr>
        <p:spPr>
          <a:xfrm>
            <a:off x="171718" y="5150473"/>
            <a:ext cx="4260236" cy="1015663"/>
          </a:xfrm>
          <a:prstGeom prst="rect">
            <a:avLst/>
          </a:prstGeom>
          <a:noFill/>
        </p:spPr>
        <p:txBody>
          <a:bodyPr wrap="square">
            <a:spAutoFit/>
          </a:bodyPr>
          <a:lstStyle/>
          <a:p>
            <a:r>
              <a:rPr lang="en-US" altLang="ja-JP" sz="2000" dirty="0">
                <a:latin typeface="Times New Roman" panose="02020603050405020304" pitchFamily="18" charset="0"/>
                <a:cs typeface="Times New Roman" panose="02020603050405020304" pitchFamily="18" charset="0"/>
              </a:rPr>
              <a:t>The NNs’ output values close to those </a:t>
            </a:r>
          </a:p>
          <a:p>
            <a:r>
              <a:rPr lang="en-US" altLang="ja-JP" sz="2000" dirty="0">
                <a:latin typeface="Times New Roman" panose="02020603050405020304" pitchFamily="18" charset="0"/>
                <a:cs typeface="Times New Roman" panose="02020603050405020304" pitchFamily="18" charset="0"/>
              </a:rPr>
              <a:t>obtained by the χ</a:t>
            </a:r>
            <a:r>
              <a:rPr lang="en-US" altLang="ja-JP" sz="2000" baseline="30000" dirty="0">
                <a:latin typeface="Times New Roman" panose="02020603050405020304" pitchFamily="18" charset="0"/>
                <a:cs typeface="Times New Roman" panose="02020603050405020304" pitchFamily="18" charset="0"/>
              </a:rPr>
              <a:t>2</a:t>
            </a:r>
            <a:r>
              <a:rPr lang="en-US" altLang="ja-JP" sz="2000" dirty="0">
                <a:latin typeface="Times New Roman" panose="02020603050405020304" pitchFamily="18" charset="0"/>
                <a:cs typeface="Times New Roman" panose="02020603050405020304" pitchFamily="18" charset="0"/>
              </a:rPr>
              <a:t> fit.</a:t>
            </a:r>
            <a:r>
              <a:rPr lang="ja-JP" altLang="en-US" sz="2000" dirty="0">
                <a:latin typeface="Times New Roman" panose="02020603050405020304" pitchFamily="18" charset="0"/>
                <a:cs typeface="Times New Roman" panose="02020603050405020304" pitchFamily="18" charset="0"/>
              </a:rPr>
              <a:t>→</a:t>
            </a:r>
            <a:r>
              <a:rPr lang="en-US" altLang="ja-JP" sz="2000" dirty="0">
                <a:latin typeface="Times New Roman" panose="02020603050405020304" pitchFamily="18" charset="0"/>
                <a:cs typeface="Times New Roman" panose="02020603050405020304" pitchFamily="18" charset="0"/>
              </a:rPr>
              <a:t>The feasibility </a:t>
            </a:r>
          </a:p>
          <a:p>
            <a:r>
              <a:rPr lang="en-US" altLang="ja-JP" sz="2000" dirty="0">
                <a:latin typeface="Times New Roman" panose="02020603050405020304" pitchFamily="18" charset="0"/>
                <a:cs typeface="Times New Roman" panose="02020603050405020304" pitchFamily="18" charset="0"/>
              </a:rPr>
              <a:t>of analysis using NNs is demonstrated.</a:t>
            </a:r>
            <a:endParaRPr lang="en-US" altLang="ja-JP" sz="2000" b="1" dirty="0">
              <a:latin typeface="Times New Roman" panose="02020603050405020304" pitchFamily="18" charset="0"/>
              <a:cs typeface="Times New Roman" panose="02020603050405020304" pitchFamily="18" charset="0"/>
            </a:endParaRPr>
          </a:p>
        </p:txBody>
      </p:sp>
      <p:sp>
        <p:nvSpPr>
          <p:cNvPr id="23" name="テキスト ボックス 22">
            <a:extLst>
              <a:ext uri="{FF2B5EF4-FFF2-40B4-BE49-F238E27FC236}">
                <a16:creationId xmlns:a16="http://schemas.microsoft.com/office/drawing/2014/main" id="{E6AF436F-9393-1F81-FBE6-3889C71CDB91}"/>
              </a:ext>
            </a:extLst>
          </p:cNvPr>
          <p:cNvSpPr txBox="1"/>
          <p:nvPr/>
        </p:nvSpPr>
        <p:spPr>
          <a:xfrm>
            <a:off x="4764536" y="4974858"/>
            <a:ext cx="4472457" cy="646331"/>
          </a:xfrm>
          <a:prstGeom prst="rect">
            <a:avLst/>
          </a:prstGeom>
          <a:noFill/>
        </p:spPr>
        <p:txBody>
          <a:bodyPr wrap="square">
            <a:spAutoFit/>
          </a:bodyPr>
          <a:lstStyle/>
          <a:p>
            <a:r>
              <a:rPr lang="en-US" altLang="ja-JP" i="1" dirty="0">
                <a:latin typeface="Times New Roman" panose="02020603050405020304" pitchFamily="18" charset="0"/>
                <a:cs typeface="Times New Roman" panose="02020603050405020304" pitchFamily="18" charset="0"/>
              </a:rPr>
              <a:t>α</a:t>
            </a:r>
            <a:r>
              <a:rPr lang="en-US" altLang="ja-JP" dirty="0">
                <a:latin typeface="Times New Roman" panose="02020603050405020304" pitchFamily="18" charset="0"/>
                <a:cs typeface="Times New Roman" panose="02020603050405020304" pitchFamily="18" charset="0"/>
              </a:rPr>
              <a:t> is defined as the amount of change in </a:t>
            </a:r>
            <a:r>
              <a:rPr lang="en-US" altLang="ja-JP" i="1" dirty="0">
                <a:latin typeface="Times New Roman" panose="02020603050405020304" pitchFamily="18" charset="0"/>
                <a:cs typeface="Times New Roman" panose="02020603050405020304" pitchFamily="18" charset="0"/>
              </a:rPr>
              <a:t>S</a:t>
            </a:r>
            <a:r>
              <a:rPr lang="en-US" altLang="ja-JP" baseline="-25000" dirty="0">
                <a:latin typeface="Times New Roman" panose="02020603050405020304" pitchFamily="18" charset="0"/>
                <a:cs typeface="Times New Roman" panose="02020603050405020304" pitchFamily="18" charset="0"/>
              </a:rPr>
              <a:t>DL </a:t>
            </a:r>
          </a:p>
          <a:p>
            <a:r>
              <a:rPr lang="en-US" altLang="ja-JP" dirty="0">
                <a:latin typeface="Times New Roman" panose="02020603050405020304" pitchFamily="18" charset="0"/>
                <a:cs typeface="Times New Roman" panose="02020603050405020304" pitchFamily="18" charset="0"/>
              </a:rPr>
              <a:t>when the deviation </a:t>
            </a:r>
            <a:r>
              <a:rPr lang="en-US" altLang="ja-JP" dirty="0" err="1">
                <a:latin typeface="Times New Roman" panose="02020603050405020304" pitchFamily="18" charset="0"/>
                <a:cs typeface="Times New Roman" panose="02020603050405020304" pitchFamily="18" charset="0"/>
              </a:rPr>
              <a:t>σ</a:t>
            </a:r>
            <a:r>
              <a:rPr lang="en-US" altLang="ja-JP" baseline="-25000" dirty="0" err="1">
                <a:latin typeface="Times New Roman" panose="02020603050405020304" pitchFamily="18" charset="0"/>
                <a:cs typeface="Times New Roman" panose="02020603050405020304" pitchFamily="18" charset="0"/>
              </a:rPr>
              <a:t>νi</a:t>
            </a:r>
            <a:r>
              <a:rPr lang="en-US" altLang="ja-JP" dirty="0">
                <a:latin typeface="Times New Roman" panose="02020603050405020304" pitchFamily="18" charset="0"/>
                <a:cs typeface="Times New Roman" panose="02020603050405020304" pitchFamily="18" charset="0"/>
              </a:rPr>
              <a:t> in the χ</a:t>
            </a:r>
            <a:r>
              <a:rPr lang="en-US" altLang="ja-JP" baseline="30000" dirty="0">
                <a:latin typeface="Times New Roman" panose="02020603050405020304" pitchFamily="18" charset="0"/>
                <a:cs typeface="Times New Roman" panose="02020603050405020304" pitchFamily="18" charset="0"/>
              </a:rPr>
              <a:t>2</a:t>
            </a:r>
            <a:r>
              <a:rPr lang="en-US" altLang="ja-JP" dirty="0">
                <a:latin typeface="Times New Roman" panose="02020603050405020304" pitchFamily="18" charset="0"/>
                <a:cs typeface="Times New Roman" panose="02020603050405020304" pitchFamily="18" charset="0"/>
              </a:rPr>
              <a:t> fit was varied. </a:t>
            </a:r>
            <a:endParaRPr lang="ja-JP" altLang="en-US" dirty="0">
              <a:latin typeface="Times New Roman" panose="02020603050405020304" pitchFamily="18" charset="0"/>
              <a:cs typeface="Times New Roman" panose="02020603050405020304" pitchFamily="18" charset="0"/>
            </a:endParaRPr>
          </a:p>
        </p:txBody>
      </p:sp>
      <p:grpSp>
        <p:nvGrpSpPr>
          <p:cNvPr id="46" name="グループ化 45">
            <a:extLst>
              <a:ext uri="{FF2B5EF4-FFF2-40B4-BE49-F238E27FC236}">
                <a16:creationId xmlns:a16="http://schemas.microsoft.com/office/drawing/2014/main" id="{FEED770E-120B-CB79-2484-35ADAE8ECB8F}"/>
              </a:ext>
            </a:extLst>
          </p:cNvPr>
          <p:cNvGrpSpPr/>
          <p:nvPr/>
        </p:nvGrpSpPr>
        <p:grpSpPr>
          <a:xfrm>
            <a:off x="4618231" y="1209600"/>
            <a:ext cx="3952725" cy="3718978"/>
            <a:chOff x="4580491" y="1317439"/>
            <a:chExt cx="3952725" cy="3718978"/>
          </a:xfrm>
        </p:grpSpPr>
        <p:pic>
          <p:nvPicPr>
            <p:cNvPr id="28" name="図 27">
              <a:extLst>
                <a:ext uri="{FF2B5EF4-FFF2-40B4-BE49-F238E27FC236}">
                  <a16:creationId xmlns:a16="http://schemas.microsoft.com/office/drawing/2014/main" id="{5AF6B493-F876-27B2-8458-A36E8CAAF952}"/>
                </a:ext>
              </a:extLst>
            </p:cNvPr>
            <p:cNvPicPr>
              <a:picLocks noChangeAspect="1"/>
            </p:cNvPicPr>
            <p:nvPr/>
          </p:nvPicPr>
          <p:blipFill>
            <a:blip r:embed="rId3"/>
            <a:stretch>
              <a:fillRect/>
            </a:stretch>
          </p:blipFill>
          <p:spPr>
            <a:xfrm>
              <a:off x="4580491" y="1317439"/>
              <a:ext cx="3441495" cy="2520000"/>
            </a:xfrm>
            <a:prstGeom prst="rect">
              <a:avLst/>
            </a:prstGeom>
          </p:spPr>
        </p:pic>
        <p:grpSp>
          <p:nvGrpSpPr>
            <p:cNvPr id="45" name="グループ化 44">
              <a:extLst>
                <a:ext uri="{FF2B5EF4-FFF2-40B4-BE49-F238E27FC236}">
                  <a16:creationId xmlns:a16="http://schemas.microsoft.com/office/drawing/2014/main" id="{52CF6BED-5CF0-49E7-6AA1-CC5BCC06F99E}"/>
                </a:ext>
              </a:extLst>
            </p:cNvPr>
            <p:cNvGrpSpPr/>
            <p:nvPr/>
          </p:nvGrpSpPr>
          <p:grpSpPr>
            <a:xfrm>
              <a:off x="4870353" y="2746107"/>
              <a:ext cx="3662863" cy="2290310"/>
              <a:chOff x="4870353" y="2746107"/>
              <a:chExt cx="3662863" cy="2290310"/>
            </a:xfrm>
          </p:grpSpPr>
          <p:pic>
            <p:nvPicPr>
              <p:cNvPr id="15" name="図 14">
                <a:extLst>
                  <a:ext uri="{FF2B5EF4-FFF2-40B4-BE49-F238E27FC236}">
                    <a16:creationId xmlns:a16="http://schemas.microsoft.com/office/drawing/2014/main" id="{249EB134-33DF-0E86-8900-2462B8B27712}"/>
                  </a:ext>
                </a:extLst>
              </p:cNvPr>
              <p:cNvPicPr>
                <a:picLocks noChangeAspect="1"/>
              </p:cNvPicPr>
              <p:nvPr/>
            </p:nvPicPr>
            <p:blipFill>
              <a:blip r:embed="rId4"/>
              <a:stretch>
                <a:fillRect/>
              </a:stretch>
            </p:blipFill>
            <p:spPr>
              <a:xfrm>
                <a:off x="5974180" y="3956417"/>
                <a:ext cx="2559036" cy="1080000"/>
              </a:xfrm>
              <a:prstGeom prst="rect">
                <a:avLst/>
              </a:prstGeom>
              <a:ln w="38100">
                <a:solidFill>
                  <a:schemeClr val="tx1"/>
                </a:solidFill>
              </a:ln>
            </p:spPr>
          </p:pic>
          <p:cxnSp>
            <p:nvCxnSpPr>
              <p:cNvPr id="30" name="直線コネクタ 29">
                <a:extLst>
                  <a:ext uri="{FF2B5EF4-FFF2-40B4-BE49-F238E27FC236}">
                    <a16:creationId xmlns:a16="http://schemas.microsoft.com/office/drawing/2014/main" id="{4C6F1CE3-440A-19E3-0BFA-02F699690051}"/>
                  </a:ext>
                </a:extLst>
              </p:cNvPr>
              <p:cNvCxnSpPr>
                <a:cxnSpLocks/>
              </p:cNvCxnSpPr>
              <p:nvPr/>
            </p:nvCxnSpPr>
            <p:spPr>
              <a:xfrm>
                <a:off x="4880528" y="2807845"/>
                <a:ext cx="1159624" cy="1133561"/>
              </a:xfrm>
              <a:prstGeom prst="line">
                <a:avLst/>
              </a:prstGeom>
              <a:ln w="38100">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32" name="直線コネクタ 31">
                <a:extLst>
                  <a:ext uri="{FF2B5EF4-FFF2-40B4-BE49-F238E27FC236}">
                    <a16:creationId xmlns:a16="http://schemas.microsoft.com/office/drawing/2014/main" id="{D1F294B6-1D04-B218-C114-31829FE1ECE7}"/>
                  </a:ext>
                </a:extLst>
              </p:cNvPr>
              <p:cNvCxnSpPr>
                <a:cxnSpLocks/>
              </p:cNvCxnSpPr>
              <p:nvPr/>
            </p:nvCxnSpPr>
            <p:spPr>
              <a:xfrm>
                <a:off x="6516066" y="2746107"/>
                <a:ext cx="1963415" cy="1150447"/>
              </a:xfrm>
              <a:prstGeom prst="line">
                <a:avLst/>
              </a:prstGeom>
              <a:ln w="38100">
                <a:solidFill>
                  <a:schemeClr val="tx1"/>
                </a:solidFill>
                <a:prstDash val="lgDash"/>
              </a:ln>
            </p:spPr>
            <p:style>
              <a:lnRef idx="2">
                <a:schemeClr val="accent1"/>
              </a:lnRef>
              <a:fillRef idx="0">
                <a:schemeClr val="accent1"/>
              </a:fillRef>
              <a:effectRef idx="1">
                <a:schemeClr val="accent1"/>
              </a:effectRef>
              <a:fontRef idx="minor">
                <a:schemeClr val="tx1"/>
              </a:fontRef>
            </p:style>
          </p:cxnSp>
          <p:cxnSp>
            <p:nvCxnSpPr>
              <p:cNvPr id="36" name="直線コネクタ 35">
                <a:extLst>
                  <a:ext uri="{FF2B5EF4-FFF2-40B4-BE49-F238E27FC236}">
                    <a16:creationId xmlns:a16="http://schemas.microsoft.com/office/drawing/2014/main" id="{4F345F4D-2E8D-3732-FEC6-99E5B0FD3395}"/>
                  </a:ext>
                </a:extLst>
              </p:cNvPr>
              <p:cNvCxnSpPr>
                <a:cxnSpLocks/>
              </p:cNvCxnSpPr>
              <p:nvPr/>
            </p:nvCxnSpPr>
            <p:spPr>
              <a:xfrm>
                <a:off x="4870353" y="3557205"/>
                <a:ext cx="1022653" cy="1479212"/>
              </a:xfrm>
              <a:prstGeom prst="line">
                <a:avLst/>
              </a:prstGeom>
              <a:ln w="381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43" name="直線コネクタ 42">
                <a:extLst>
                  <a:ext uri="{FF2B5EF4-FFF2-40B4-BE49-F238E27FC236}">
                    <a16:creationId xmlns:a16="http://schemas.microsoft.com/office/drawing/2014/main" id="{8D38E166-6F48-409A-A9DD-86764A8CBA40}"/>
                  </a:ext>
                </a:extLst>
              </p:cNvPr>
              <p:cNvCxnSpPr>
                <a:cxnSpLocks/>
              </p:cNvCxnSpPr>
              <p:nvPr/>
            </p:nvCxnSpPr>
            <p:spPr>
              <a:xfrm>
                <a:off x="6616369" y="3528289"/>
                <a:ext cx="693313" cy="368265"/>
              </a:xfrm>
              <a:prstGeom prst="line">
                <a:avLst/>
              </a:prstGeom>
              <a:ln w="38100">
                <a:solidFill>
                  <a:schemeClr val="tx1"/>
                </a:solidFill>
                <a:prstDash val="dashDot"/>
              </a:ln>
            </p:spPr>
            <p:style>
              <a:lnRef idx="2">
                <a:schemeClr val="accent1"/>
              </a:lnRef>
              <a:fillRef idx="0">
                <a:schemeClr val="accent1"/>
              </a:fillRef>
              <a:effectRef idx="1">
                <a:schemeClr val="accent1"/>
              </a:effectRef>
              <a:fontRef idx="minor">
                <a:schemeClr val="tx1"/>
              </a:fontRef>
            </p:style>
          </p:cxnSp>
        </p:grpSp>
      </p:grpSp>
      <p:cxnSp>
        <p:nvCxnSpPr>
          <p:cNvPr id="21" name="直線コネクタ 20">
            <a:extLst>
              <a:ext uri="{FF2B5EF4-FFF2-40B4-BE49-F238E27FC236}">
                <a16:creationId xmlns:a16="http://schemas.microsoft.com/office/drawing/2014/main" id="{8850F344-3029-F65A-4E5F-28E6D037AE01}"/>
              </a:ext>
            </a:extLst>
          </p:cNvPr>
          <p:cNvCxnSpPr>
            <a:cxnSpLocks/>
          </p:cNvCxnSpPr>
          <p:nvPr/>
        </p:nvCxnSpPr>
        <p:spPr>
          <a:xfrm>
            <a:off x="4580492" y="1001035"/>
            <a:ext cx="0" cy="5400000"/>
          </a:xfrm>
          <a:prstGeom prst="line">
            <a:avLst/>
          </a:prstGeom>
          <a:ln w="38100">
            <a:solidFill>
              <a:srgbClr val="92D050"/>
            </a:solidFill>
          </a:ln>
        </p:spPr>
        <p:style>
          <a:lnRef idx="2">
            <a:schemeClr val="accent1"/>
          </a:lnRef>
          <a:fillRef idx="0">
            <a:schemeClr val="accent1"/>
          </a:fillRef>
          <a:effectRef idx="1">
            <a:schemeClr val="accent1"/>
          </a:effectRef>
          <a:fontRef idx="minor">
            <a:schemeClr val="tx1"/>
          </a:fontRef>
        </p:style>
      </p:cxnSp>
      <p:sp>
        <p:nvSpPr>
          <p:cNvPr id="12" name="テキスト ボックス 11">
            <a:extLst>
              <a:ext uri="{FF2B5EF4-FFF2-40B4-BE49-F238E27FC236}">
                <a16:creationId xmlns:a16="http://schemas.microsoft.com/office/drawing/2014/main" id="{D2F5E49D-C65A-E35C-4B0F-4CCAF778FEDD}"/>
              </a:ext>
            </a:extLst>
          </p:cNvPr>
          <p:cNvSpPr txBox="1"/>
          <p:nvPr/>
        </p:nvSpPr>
        <p:spPr>
          <a:xfrm>
            <a:off x="4690325" y="824218"/>
            <a:ext cx="6728873" cy="523220"/>
          </a:xfrm>
          <a:prstGeom prst="rect">
            <a:avLst/>
          </a:prstGeom>
          <a:noFill/>
        </p:spPr>
        <p:txBody>
          <a:bodyPr wrap="square" rtlCol="0">
            <a:spAutoFit/>
          </a:bodyPr>
          <a:lstStyle/>
          <a:p>
            <a:pPr>
              <a:buClr>
                <a:schemeClr val="bg2">
                  <a:lumMod val="50000"/>
                </a:schemeClr>
              </a:buClr>
              <a:buSzPct val="80000"/>
            </a:pPr>
            <a:r>
              <a:rPr lang="ja-JP" altLang="en-US" sz="2800" b="1" dirty="0">
                <a:solidFill>
                  <a:srgbClr val="00B0F0"/>
                </a:solidFill>
                <a:latin typeface="Times New Roman" panose="02020603050405020304" pitchFamily="18" charset="0"/>
                <a:cs typeface="Times New Roman" panose="02020603050405020304" pitchFamily="18" charset="0"/>
              </a:rPr>
              <a:t>・</a:t>
            </a:r>
            <a:r>
              <a:rPr lang="en-US" altLang="ja-JP" sz="2800" b="1" dirty="0">
                <a:solidFill>
                  <a:srgbClr val="00B0F0"/>
                </a:solidFill>
                <a:latin typeface="Times New Roman" panose="02020603050405020304" pitchFamily="18" charset="0"/>
                <a:cs typeface="Times New Roman" panose="02020603050405020304" pitchFamily="18" charset="0"/>
              </a:rPr>
              <a:t>Comparison between the NNs and </a:t>
            </a:r>
            <a:r>
              <a:rPr lang="en-US" altLang="ja-JP" sz="2800" b="1" dirty="0" err="1">
                <a:solidFill>
                  <a:srgbClr val="00B0F0"/>
                </a:solidFill>
                <a:latin typeface="Times New Roman" panose="02020603050405020304" pitchFamily="18" charset="0"/>
                <a:cs typeface="Times New Roman" panose="02020603050405020304" pitchFamily="18" charset="0"/>
              </a:rPr>
              <a:t>χ</a:t>
            </a:r>
            <a:r>
              <a:rPr lang="en-US" altLang="ja-JP" sz="2800" b="1" baseline="30000" dirty="0" err="1">
                <a:solidFill>
                  <a:srgbClr val="00B0F0"/>
                </a:solidFill>
                <a:latin typeface="Times New Roman" panose="02020603050405020304" pitchFamily="18" charset="0"/>
                <a:cs typeface="Times New Roman" panose="02020603050405020304" pitchFamily="18" charset="0"/>
              </a:rPr>
              <a:t>2</a:t>
            </a:r>
            <a:r>
              <a:rPr lang="en-US" altLang="ja-JP" sz="2800" b="1" baseline="30000" dirty="0">
                <a:solidFill>
                  <a:srgbClr val="00B0F0"/>
                </a:solidFill>
                <a:latin typeface="Times New Roman" panose="02020603050405020304" pitchFamily="18" charset="0"/>
                <a:cs typeface="Times New Roman" panose="02020603050405020304" pitchFamily="18" charset="0"/>
              </a:rPr>
              <a:t>  </a:t>
            </a:r>
            <a:r>
              <a:rPr lang="en-US" altLang="ja-JP" sz="2800" b="1" dirty="0">
                <a:solidFill>
                  <a:srgbClr val="00B0F0"/>
                </a:solidFill>
                <a:latin typeface="Times New Roman" panose="02020603050405020304" pitchFamily="18" charset="0"/>
                <a:cs typeface="Times New Roman" panose="02020603050405020304" pitchFamily="18" charset="0"/>
              </a:rPr>
              <a:t>fit</a:t>
            </a:r>
            <a:endParaRPr kumimoji="1" lang="ja-JP" altLang="en-US" sz="2800" b="1" dirty="0">
              <a:solidFill>
                <a:srgbClr val="00B0F0"/>
              </a:solidFill>
              <a:latin typeface="Times New Roman" panose="02020603050405020304" pitchFamily="18" charset="0"/>
              <a:cs typeface="Times New Roman" panose="02020603050405020304" pitchFamily="18" charset="0"/>
            </a:endParaRPr>
          </a:p>
        </p:txBody>
      </p:sp>
      <p:grpSp>
        <p:nvGrpSpPr>
          <p:cNvPr id="49" name="グループ化 48">
            <a:extLst>
              <a:ext uri="{FF2B5EF4-FFF2-40B4-BE49-F238E27FC236}">
                <a16:creationId xmlns:a16="http://schemas.microsoft.com/office/drawing/2014/main" id="{69365ED5-FE00-BC06-F2C0-33B367FDB151}"/>
              </a:ext>
            </a:extLst>
          </p:cNvPr>
          <p:cNvGrpSpPr/>
          <p:nvPr/>
        </p:nvGrpSpPr>
        <p:grpSpPr>
          <a:xfrm>
            <a:off x="8535640" y="1738529"/>
            <a:ext cx="3432961" cy="3312237"/>
            <a:chOff x="8515314" y="1786903"/>
            <a:chExt cx="3432961" cy="3312237"/>
          </a:xfrm>
        </p:grpSpPr>
        <p:grpSp>
          <p:nvGrpSpPr>
            <p:cNvPr id="4" name="グループ化 3">
              <a:extLst>
                <a:ext uri="{FF2B5EF4-FFF2-40B4-BE49-F238E27FC236}">
                  <a16:creationId xmlns:a16="http://schemas.microsoft.com/office/drawing/2014/main" id="{050817FF-706A-609E-E05B-5F7CE980E614}"/>
                </a:ext>
              </a:extLst>
            </p:cNvPr>
            <p:cNvGrpSpPr>
              <a:grpSpLocks noChangeAspect="1"/>
            </p:cNvGrpSpPr>
            <p:nvPr/>
          </p:nvGrpSpPr>
          <p:grpSpPr>
            <a:xfrm>
              <a:off x="8614390" y="1786903"/>
              <a:ext cx="3333885" cy="3204000"/>
              <a:chOff x="845378" y="2014851"/>
              <a:chExt cx="3497731" cy="3361456"/>
            </a:xfrm>
          </p:grpSpPr>
          <p:pic>
            <p:nvPicPr>
              <p:cNvPr id="5" name="図 4">
                <a:extLst>
                  <a:ext uri="{FF2B5EF4-FFF2-40B4-BE49-F238E27FC236}">
                    <a16:creationId xmlns:a16="http://schemas.microsoft.com/office/drawing/2014/main" id="{FA2B9425-E6C4-CA16-41AC-CEB60A278156}"/>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845378" y="2014851"/>
                <a:ext cx="3497731" cy="3361456"/>
              </a:xfrm>
              <a:prstGeom prst="rect">
                <a:avLst/>
              </a:prstGeom>
            </p:spPr>
          </p:pic>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8F065962-3375-CF80-63CC-9A8D56D96B3A}"/>
                      </a:ext>
                    </a:extLst>
                  </p:cNvPr>
                  <p:cNvSpPr txBox="1"/>
                  <p:nvPr/>
                </p:nvSpPr>
                <p:spPr>
                  <a:xfrm>
                    <a:off x="3080499" y="4054970"/>
                    <a:ext cx="1058636" cy="435428"/>
                  </a:xfrm>
                  <a:prstGeom prst="rect">
                    <a:avLst/>
                  </a:prstGeom>
                  <a:noFill/>
                </p:spPr>
                <p:txBody>
                  <a:bodyPr wrap="none" rtlCol="0">
                    <a:spAutoFit/>
                  </a:bodyPr>
                  <a:lstStyle/>
                  <a:p>
                    <a:r>
                      <a:rPr kumimoji="1" lang="en-US" altLang="ja-JP" sz="2400" i="1" dirty="0">
                        <a:solidFill>
                          <a:srgbClr val="FF0000"/>
                        </a:solidFill>
                        <a:latin typeface="Symbol" pitchFamily="2" charset="2"/>
                        <a:cs typeface="Times New Roman" panose="02020603050405020304" pitchFamily="18" charset="0"/>
                      </a:rPr>
                      <a:t>a</a:t>
                    </a:r>
                    <a:r>
                      <a:rPr kumimoji="1" lang="en-US" altLang="ja-JP" sz="2400" dirty="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r>
                          <a:rPr kumimoji="1" lang="en-US" altLang="ja-JP" sz="2400"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ja-JP" sz="2400" i="1" dirty="0">
                        <a:solidFill>
                          <a:srgbClr val="FF0000"/>
                        </a:solidFill>
                        <a:latin typeface="Symbol" pitchFamily="2" charset="2"/>
                        <a:cs typeface="Times New Roman" panose="02020603050405020304" pitchFamily="18" charset="0"/>
                      </a:rPr>
                      <a:t>s</a:t>
                    </a:r>
                    <a:r>
                      <a:rPr lang="en-US" altLang="ja-JP" sz="2400" i="1" baseline="-25000" dirty="0">
                        <a:solidFill>
                          <a:srgbClr val="FF0000"/>
                        </a:solidFill>
                        <a:latin typeface="Symbol" pitchFamily="2" charset="2"/>
                        <a:cs typeface="Times New Roman" panose="02020603050405020304" pitchFamily="18" charset="0"/>
                      </a:rPr>
                      <a:t>n</a:t>
                    </a:r>
                    <a:r>
                      <a:rPr lang="en-US" altLang="ja-JP" sz="2400" baseline="-25000" dirty="0">
                        <a:solidFill>
                          <a:srgbClr val="FF0000"/>
                        </a:solidFill>
                        <a:latin typeface="Helvetica" pitchFamily="2" charset="0"/>
                        <a:cs typeface="Times New Roman" panose="02020603050405020304" pitchFamily="18" charset="0"/>
                      </a:rPr>
                      <a:t>i</a:t>
                    </a:r>
                    <a:r>
                      <a:rPr lang="en-US" altLang="ja-JP" sz="2400" baseline="30000" dirty="0">
                        <a:solidFill>
                          <a:srgbClr val="FF0000"/>
                        </a:solidFill>
                        <a:latin typeface="Symbol" pitchFamily="2" charset="2"/>
                        <a:cs typeface="Times New Roman" panose="02020603050405020304" pitchFamily="18" charset="0"/>
                      </a:rPr>
                      <a:t>2</a:t>
                    </a:r>
                    <a:endParaRPr kumimoji="1" lang="ja-JP" altLang="en-US" sz="2400" baseline="30000"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6" name="テキスト ボックス 15">
                    <a:extLst>
                      <a:ext uri="{FF2B5EF4-FFF2-40B4-BE49-F238E27FC236}">
                        <a16:creationId xmlns:a16="http://schemas.microsoft.com/office/drawing/2014/main" id="{7E86663E-32FB-EF27-35E8-AD996A8D704A}"/>
                      </a:ext>
                    </a:extLst>
                  </p:cNvPr>
                  <p:cNvSpPr txBox="1">
                    <a:spLocks noRot="1" noChangeAspect="1" noMove="1" noResize="1" noEditPoints="1" noAdjustHandles="1" noChangeArrowheads="1" noChangeShapeType="1" noTextEdit="1"/>
                  </p:cNvSpPr>
                  <p:nvPr/>
                </p:nvSpPr>
                <p:spPr>
                  <a:xfrm>
                    <a:off x="3080499" y="4054970"/>
                    <a:ext cx="1058636" cy="435428"/>
                  </a:xfrm>
                  <a:prstGeom prst="rect">
                    <a:avLst/>
                  </a:prstGeom>
                  <a:blipFill>
                    <a:blip r:embed="rId54"/>
                    <a:stretch>
                      <a:fillRect l="-8152" t="-12000" r="-2174" b="-29333"/>
                    </a:stretch>
                  </a:blipFill>
                </p:spPr>
                <p:txBody>
                  <a:bodyPr/>
                  <a:lstStyle/>
                  <a:p>
                    <a:r>
                      <a:rPr lang="ja-JP" altLang="en-US">
                        <a:noFill/>
                      </a:rPr>
                      <a:t> </a:t>
                    </a:r>
                  </a:p>
                </p:txBody>
              </p:sp>
            </mc:Fallback>
          </mc:AlternateContent>
        </p:grpSp>
        <p:sp>
          <p:nvSpPr>
            <p:cNvPr id="47" name="テキスト ボックス 46">
              <a:extLst>
                <a:ext uri="{FF2B5EF4-FFF2-40B4-BE49-F238E27FC236}">
                  <a16:creationId xmlns:a16="http://schemas.microsoft.com/office/drawing/2014/main" id="{A0827D4C-595A-9F7C-2B54-5E3DC295A4D0}"/>
                </a:ext>
              </a:extLst>
            </p:cNvPr>
            <p:cNvSpPr txBox="1"/>
            <p:nvPr/>
          </p:nvSpPr>
          <p:spPr>
            <a:xfrm rot="10800000">
              <a:off x="8515314" y="3040090"/>
              <a:ext cx="492443" cy="348813"/>
            </a:xfrm>
            <a:prstGeom prst="rect">
              <a:avLst/>
            </a:prstGeom>
            <a:solidFill>
              <a:schemeClr val="bg1"/>
            </a:solidFill>
          </p:spPr>
          <p:txBody>
            <a:bodyPr vert="eaVert" wrap="none" rtlCol="0">
              <a:spAutoFit/>
            </a:bodyPr>
            <a:lstStyle/>
            <a:p>
              <a:r>
                <a:rPr kumimoji="1" lang="en-US" altLang="ja-JP" sz="2000" dirty="0"/>
                <a:t>α</a:t>
              </a:r>
              <a:endParaRPr kumimoji="1" lang="ja-JP" altLang="en-US" sz="2000" dirty="0"/>
            </a:p>
          </p:txBody>
        </p:sp>
        <p:sp>
          <p:nvSpPr>
            <p:cNvPr id="48" name="テキスト ボックス 47">
              <a:extLst>
                <a:ext uri="{FF2B5EF4-FFF2-40B4-BE49-F238E27FC236}">
                  <a16:creationId xmlns:a16="http://schemas.microsoft.com/office/drawing/2014/main" id="{1AA0CE00-AA4C-5A68-BD36-B00BC89C028F}"/>
                </a:ext>
              </a:extLst>
            </p:cNvPr>
            <p:cNvSpPr txBox="1"/>
            <p:nvPr/>
          </p:nvSpPr>
          <p:spPr>
            <a:xfrm>
              <a:off x="9947433" y="4699030"/>
              <a:ext cx="1188146" cy="400110"/>
            </a:xfrm>
            <a:prstGeom prst="rect">
              <a:avLst/>
            </a:prstGeom>
            <a:solidFill>
              <a:schemeClr val="bg1"/>
            </a:solidFill>
          </p:spPr>
          <p:txBody>
            <a:bodyPr wrap="none" rtlCol="0">
              <a:spAutoFit/>
            </a:bodyPr>
            <a:lstStyle/>
            <a:p>
              <a:r>
                <a:rPr lang="en-US" altLang="ja-JP" sz="2000" dirty="0" err="1">
                  <a:latin typeface="Times New Roman" panose="02020603050405020304" pitchFamily="18" charset="0"/>
                  <a:cs typeface="Times New Roman" panose="02020603050405020304" pitchFamily="18" charset="0"/>
                </a:rPr>
                <a:t>σ</a:t>
              </a:r>
              <a:r>
                <a:rPr kumimoji="1" lang="en-US" altLang="ja-JP" sz="2000" baseline="-25000" dirty="0" err="1">
                  <a:latin typeface="Times New Roman" panose="02020603050405020304" pitchFamily="18" charset="0"/>
                  <a:cs typeface="Times New Roman" panose="02020603050405020304" pitchFamily="18" charset="0"/>
                </a:rPr>
                <a:t>νi</a:t>
              </a:r>
              <a:r>
                <a:rPr kumimoji="1" lang="en-US" altLang="ja-JP" sz="2000" baseline="-25000" dirty="0">
                  <a:latin typeface="Times New Roman" panose="02020603050405020304" pitchFamily="18" charset="0"/>
                  <a:cs typeface="Times New Roman" panose="02020603050405020304" pitchFamily="18" charset="0"/>
                </a:rPr>
                <a:t> </a:t>
              </a:r>
              <a:r>
                <a:rPr kumimoji="1" lang="en-US" altLang="ja-JP" sz="2000" dirty="0">
                  <a:latin typeface="Times New Roman" panose="02020603050405020304" pitchFamily="18" charset="0"/>
                  <a:cs typeface="Times New Roman" panose="02020603050405020304" pitchFamily="18" charset="0"/>
                </a:rPr>
                <a:t>(MHz)</a:t>
              </a:r>
              <a:endParaRPr kumimoji="1" lang="ja-JP" altLang="en-US" sz="2000" dirty="0">
                <a:latin typeface="Times New Roman" panose="02020603050405020304" pitchFamily="18" charset="0"/>
                <a:cs typeface="Times New Roman" panose="02020603050405020304" pitchFamily="18" charset="0"/>
              </a:endParaRPr>
            </a:p>
          </p:txBody>
        </p:sp>
      </p:grpSp>
      <p:pic>
        <p:nvPicPr>
          <p:cNvPr id="19" name="図 18">
            <a:extLst>
              <a:ext uri="{FF2B5EF4-FFF2-40B4-BE49-F238E27FC236}">
                <a16:creationId xmlns:a16="http://schemas.microsoft.com/office/drawing/2014/main" id="{ADDEE038-9B39-5500-09F7-483DD8FC343E}"/>
              </a:ext>
            </a:extLst>
          </p:cNvPr>
          <p:cNvPicPr>
            <a:picLocks noChangeAspect="1"/>
          </p:cNvPicPr>
          <p:nvPr/>
        </p:nvPicPr>
        <p:blipFill>
          <a:blip r:embed="rId55">
            <a:extLst>
              <a:ext uri="{28A0092B-C50C-407E-A947-70E740481C1C}">
                <a14:useLocalDpi xmlns:a14="http://schemas.microsoft.com/office/drawing/2010/main" val="0"/>
              </a:ext>
            </a:extLst>
          </a:blip>
          <a:stretch>
            <a:fillRect/>
          </a:stretch>
        </p:blipFill>
        <p:spPr>
          <a:xfrm>
            <a:off x="130246" y="1770571"/>
            <a:ext cx="4320000" cy="2880000"/>
          </a:xfrm>
          <a:prstGeom prst="rect">
            <a:avLst/>
          </a:prstGeom>
        </p:spPr>
      </p:pic>
    </p:spTree>
    <p:extLst>
      <p:ext uri="{BB962C8B-B14F-4D97-AF65-F5344CB8AC3E}">
        <p14:creationId xmlns:p14="http://schemas.microsoft.com/office/powerpoint/2010/main" val="36045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4883501-0FD8-A3F7-B445-D481C60B9C68}"/>
              </a:ext>
            </a:extLst>
          </p:cNvPr>
          <p:cNvSpPr>
            <a:spLocks noGrp="1"/>
          </p:cNvSpPr>
          <p:nvPr>
            <p:ph type="sldNum" sz="quarter" idx="12"/>
          </p:nvPr>
        </p:nvSpPr>
        <p:spPr/>
        <p:txBody>
          <a:bodyPr/>
          <a:lstStyle/>
          <a:p>
            <a:fld id="{8C393183-C548-43DD-BCF3-651B1CCBD5E7}" type="slidenum">
              <a:rPr kumimoji="1" lang="ja-JP" altLang="en-US" smtClean="0"/>
              <a:t>12</a:t>
            </a:fld>
            <a:endParaRPr kumimoji="1" lang="ja-JP" altLang="en-US"/>
          </a:p>
        </p:txBody>
      </p:sp>
      <p:sp>
        <p:nvSpPr>
          <p:cNvPr id="3" name="正方形/長方形 2">
            <a:extLst>
              <a:ext uri="{FF2B5EF4-FFF2-40B4-BE49-F238E27FC236}">
                <a16:creationId xmlns:a16="http://schemas.microsoft.com/office/drawing/2014/main" id="{6065E1C1-0D43-A059-F8FA-EEA364DCE14B}"/>
              </a:ext>
            </a:extLst>
          </p:cNvPr>
          <p:cNvSpPr/>
          <p:nvPr/>
        </p:nvSpPr>
        <p:spPr>
          <a:xfrm>
            <a:off x="-21761" y="12572"/>
            <a:ext cx="12191997" cy="923636"/>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ja-JP" sz="4400" b="1" dirty="0" err="1">
                <a:solidFill>
                  <a:schemeClr val="tx1"/>
                </a:solidFill>
                <a:latin typeface="Times New Roman" panose="02020603050405020304" pitchFamily="18" charset="0"/>
                <a:cs typeface="Times New Roman" panose="02020603050405020304" pitchFamily="18" charset="0"/>
              </a:rPr>
              <a:t>G2</a:t>
            </a:r>
            <a:r>
              <a:rPr lang="en-US" altLang="ja-JP" sz="4400" b="1" dirty="0">
                <a:solidFill>
                  <a:schemeClr val="tx1"/>
                </a:solidFill>
                <a:latin typeface="Times New Roman" panose="02020603050405020304" pitchFamily="18" charset="0"/>
                <a:cs typeface="Times New Roman" panose="02020603050405020304" pitchFamily="18" charset="0"/>
              </a:rPr>
              <a:t>)</a:t>
            </a:r>
            <a:r>
              <a:rPr lang="en-US" altLang="ja-JP" sz="4400" b="1" dirty="0">
                <a:solidFill>
                  <a:srgbClr val="00B0F0"/>
                </a:solidFill>
                <a:latin typeface="Times New Roman" panose="02020603050405020304" pitchFamily="18" charset="0"/>
                <a:cs typeface="Times New Roman" panose="02020603050405020304" pitchFamily="18" charset="0"/>
              </a:rPr>
              <a:t> </a:t>
            </a:r>
            <a:r>
              <a:rPr lang="en-US" altLang="ja-JP" sz="4400" b="1" dirty="0">
                <a:solidFill>
                  <a:schemeClr val="tx1"/>
                </a:solidFill>
                <a:latin typeface="Times New Roman" panose="02020603050405020304" pitchFamily="18" charset="0"/>
                <a:cs typeface="Times New Roman" panose="02020603050405020304" pitchFamily="18" charset="0"/>
              </a:rPr>
              <a:t>Bayesian Neural Networks (BNNs)</a:t>
            </a:r>
            <a:r>
              <a:rPr lang="en-US" altLang="ja-JP" sz="4400" dirty="0">
                <a:solidFill>
                  <a:schemeClr val="tx1"/>
                </a:solidFill>
                <a:latin typeface="Times New Roman" panose="02020603050405020304" pitchFamily="18" charset="0"/>
                <a:cs typeface="Times New Roman" panose="02020603050405020304" pitchFamily="18" charset="0"/>
              </a:rPr>
              <a:t> </a:t>
            </a:r>
            <a:endParaRPr lang="ja-JP" altLang="en-US" sz="4400" dirty="0">
              <a:solidFill>
                <a:schemeClr val="tx1"/>
              </a:solidFill>
              <a:latin typeface="Times New Roman" panose="02020603050405020304" pitchFamily="18" charset="0"/>
              <a:cs typeface="Times New Roman" panose="02020603050405020304" pitchFamily="18" charset="0"/>
            </a:endParaRPr>
          </a:p>
        </p:txBody>
      </p:sp>
      <p:sp>
        <p:nvSpPr>
          <p:cNvPr id="45" name="テキスト ボックス 44">
            <a:extLst>
              <a:ext uri="{FF2B5EF4-FFF2-40B4-BE49-F238E27FC236}">
                <a16:creationId xmlns:a16="http://schemas.microsoft.com/office/drawing/2014/main" id="{C6852D58-F7E4-C09A-FBBC-A4DF42ED995E}"/>
              </a:ext>
            </a:extLst>
          </p:cNvPr>
          <p:cNvSpPr txBox="1"/>
          <p:nvPr/>
        </p:nvSpPr>
        <p:spPr>
          <a:xfrm>
            <a:off x="114301" y="6339731"/>
            <a:ext cx="10972800" cy="338554"/>
          </a:xfrm>
          <a:prstGeom prst="rect">
            <a:avLst/>
          </a:prstGeom>
          <a:noFill/>
        </p:spPr>
        <p:txBody>
          <a:bodyPr wrap="square">
            <a:spAutoFit/>
          </a:bodyPr>
          <a:lstStyle/>
          <a:p>
            <a:r>
              <a:rPr lang="en-US" altLang="ja-JP" sz="1600" kern="0"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Y. Gal and Z. Ghahramani, Proc. of The 33rd Inter. Conf. on Mach. Lear.: Proc. Mach. Lear. Rese.</a:t>
            </a:r>
            <a:r>
              <a:rPr lang="en-US" altLang="ja-JP" sz="1600" kern="0" dirty="0">
                <a:effectLst/>
                <a:latin typeface="Times New Roman" panose="02020603050405020304" pitchFamily="18" charset="0"/>
                <a:cs typeface="Times New Roman" panose="02020603050405020304" pitchFamily="18" charset="0"/>
              </a:rPr>
              <a:t> </a:t>
            </a:r>
            <a:r>
              <a:rPr lang="en-US" altLang="ja-JP" sz="1600" kern="0"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(PMLR) </a:t>
            </a:r>
            <a:r>
              <a:rPr lang="en-US" altLang="ja-JP" sz="1600" b="1" kern="0"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48</a:t>
            </a:r>
            <a:r>
              <a:rPr lang="en-US" altLang="ja-JP" sz="1600" kern="0"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 1050-1059 (2016).</a:t>
            </a:r>
            <a:endParaRPr lang="ja-JP" altLang="en-US" sz="1600" dirty="0">
              <a:latin typeface="Times New Roman" panose="02020603050405020304" pitchFamily="18" charset="0"/>
              <a:cs typeface="Times New Roman" panose="02020603050405020304" pitchFamily="18" charset="0"/>
            </a:endParaRPr>
          </a:p>
        </p:txBody>
      </p:sp>
      <p:sp>
        <p:nvSpPr>
          <p:cNvPr id="44" name="テキスト ボックス 43">
            <a:extLst>
              <a:ext uri="{FF2B5EF4-FFF2-40B4-BE49-F238E27FC236}">
                <a16:creationId xmlns:a16="http://schemas.microsoft.com/office/drawing/2014/main" id="{C71FB832-468A-0A08-1D13-69EE0ACEA4BD}"/>
              </a:ext>
            </a:extLst>
          </p:cNvPr>
          <p:cNvSpPr txBox="1"/>
          <p:nvPr/>
        </p:nvSpPr>
        <p:spPr>
          <a:xfrm>
            <a:off x="820860" y="4953313"/>
            <a:ext cx="10506757" cy="1200329"/>
          </a:xfrm>
          <a:prstGeom prst="rect">
            <a:avLst/>
          </a:prstGeom>
          <a:noFill/>
        </p:spPr>
        <p:txBody>
          <a:bodyPr wrap="square">
            <a:spAutoFit/>
          </a:bodyPr>
          <a:lstStyle/>
          <a:p>
            <a:r>
              <a:rPr lang="en-US" altLang="ja-JP" sz="2400" b="1" dirty="0">
                <a:latin typeface="Times New Roman" panose="02020603050405020304" pitchFamily="18" charset="0"/>
                <a:cs typeface="Times New Roman" panose="02020603050405020304" pitchFamily="18" charset="0"/>
              </a:rPr>
              <a:t>Key features</a:t>
            </a:r>
          </a:p>
          <a:p>
            <a:r>
              <a:rPr lang="en-US" altLang="ja-JP" sz="2400" dirty="0">
                <a:latin typeface="Times New Roman" panose="02020603050405020304" pitchFamily="18" charset="0"/>
                <a:cs typeface="Times New Roman" panose="02020603050405020304" pitchFamily="18" charset="0"/>
              </a:rPr>
              <a:t>The </a:t>
            </a:r>
            <a:r>
              <a:rPr lang="en-US" altLang="ja-JP" sz="2400" b="1" dirty="0">
                <a:solidFill>
                  <a:srgbClr val="0070C0"/>
                </a:solidFill>
                <a:latin typeface="Times New Roman" panose="02020603050405020304" pitchFamily="18" charset="0"/>
                <a:cs typeface="Times New Roman" panose="02020603050405020304" pitchFamily="18" charset="0"/>
              </a:rPr>
              <a:t>weight</a:t>
            </a:r>
            <a:r>
              <a:rPr lang="en-US" altLang="ja-JP" sz="2400" dirty="0">
                <a:solidFill>
                  <a:srgbClr val="0070C0"/>
                </a:solidFill>
                <a:latin typeface="Times New Roman" panose="02020603050405020304" pitchFamily="18" charset="0"/>
                <a:cs typeface="Times New Roman" panose="02020603050405020304" pitchFamily="18" charset="0"/>
              </a:rPr>
              <a:t> </a:t>
            </a:r>
            <a:r>
              <a:rPr lang="en-US" altLang="ja-JP" sz="2400" dirty="0">
                <a:latin typeface="Times New Roman" panose="02020603050405020304" pitchFamily="18" charset="0"/>
                <a:cs typeface="Times New Roman" panose="02020603050405020304" pitchFamily="18" charset="0"/>
              </a:rPr>
              <a:t>parameters are treated as random variables generated by a certain probability distribution, and the model directly outputs the uncertainty.</a:t>
            </a:r>
            <a:endParaRPr lang="ja-JP" altLang="en-US" sz="2400" dirty="0">
              <a:latin typeface="Times New Roman" panose="02020603050405020304" pitchFamily="18" charset="0"/>
              <a:cs typeface="Times New Roman" panose="02020603050405020304" pitchFamily="18" charset="0"/>
            </a:endParaRPr>
          </a:p>
        </p:txBody>
      </p:sp>
      <p:grpSp>
        <p:nvGrpSpPr>
          <p:cNvPr id="65" name="グループ化 64">
            <a:extLst>
              <a:ext uri="{FF2B5EF4-FFF2-40B4-BE49-F238E27FC236}">
                <a16:creationId xmlns:a16="http://schemas.microsoft.com/office/drawing/2014/main" id="{C1E183CE-FDE2-29C5-55C2-1540FA7F6965}"/>
              </a:ext>
            </a:extLst>
          </p:cNvPr>
          <p:cNvGrpSpPr/>
          <p:nvPr/>
        </p:nvGrpSpPr>
        <p:grpSpPr>
          <a:xfrm>
            <a:off x="2216033" y="965527"/>
            <a:ext cx="8421671" cy="4149857"/>
            <a:chOff x="1863402" y="1056908"/>
            <a:chExt cx="8421671" cy="4149857"/>
          </a:xfrm>
        </p:grpSpPr>
        <p:grpSp>
          <p:nvGrpSpPr>
            <p:cNvPr id="4" name="グループ化 3">
              <a:extLst>
                <a:ext uri="{FF2B5EF4-FFF2-40B4-BE49-F238E27FC236}">
                  <a16:creationId xmlns:a16="http://schemas.microsoft.com/office/drawing/2014/main" id="{E85D997B-1B48-E48D-5B21-953B6EE8482A}"/>
                </a:ext>
              </a:extLst>
            </p:cNvPr>
            <p:cNvGrpSpPr>
              <a:grpSpLocks noChangeAspect="1"/>
            </p:cNvGrpSpPr>
            <p:nvPr/>
          </p:nvGrpSpPr>
          <p:grpSpPr>
            <a:xfrm>
              <a:off x="1863402" y="1056908"/>
              <a:ext cx="8421671" cy="4149857"/>
              <a:chOff x="434257" y="32173101"/>
              <a:chExt cx="9083395" cy="4475927"/>
            </a:xfrm>
          </p:grpSpPr>
          <p:pic>
            <p:nvPicPr>
              <p:cNvPr id="5" name="図 4">
                <a:extLst>
                  <a:ext uri="{FF2B5EF4-FFF2-40B4-BE49-F238E27FC236}">
                    <a16:creationId xmlns:a16="http://schemas.microsoft.com/office/drawing/2014/main" id="{D6E8B2B1-FB43-F5B7-FB6A-EF7343E97F27}"/>
                  </a:ext>
                </a:extLst>
              </p:cNvPr>
              <p:cNvPicPr>
                <a:picLocks noChangeAspect="1"/>
              </p:cNvPicPr>
              <p:nvPr/>
            </p:nvPicPr>
            <p:blipFill>
              <a:blip r:embed="rId3"/>
              <a:stretch>
                <a:fillRect/>
              </a:stretch>
            </p:blipFill>
            <p:spPr>
              <a:xfrm>
                <a:off x="1102307" y="33075968"/>
                <a:ext cx="6573744" cy="3445500"/>
              </a:xfrm>
              <a:prstGeom prst="rect">
                <a:avLst/>
              </a:prstGeom>
            </p:spPr>
          </p:pic>
          <p:grpSp>
            <p:nvGrpSpPr>
              <p:cNvPr id="6" name="グループ化 5">
                <a:extLst>
                  <a:ext uri="{FF2B5EF4-FFF2-40B4-BE49-F238E27FC236}">
                    <a16:creationId xmlns:a16="http://schemas.microsoft.com/office/drawing/2014/main" id="{5261A639-DD04-66B2-1610-1109959DEC92}"/>
                  </a:ext>
                </a:extLst>
              </p:cNvPr>
              <p:cNvGrpSpPr/>
              <p:nvPr/>
            </p:nvGrpSpPr>
            <p:grpSpPr>
              <a:xfrm>
                <a:off x="434257" y="32173101"/>
                <a:ext cx="9083395" cy="4475927"/>
                <a:chOff x="454417" y="31808913"/>
                <a:chExt cx="9083395" cy="4475927"/>
              </a:xfrm>
            </p:grpSpPr>
            <p:cxnSp>
              <p:nvCxnSpPr>
                <p:cNvPr id="7" name="直線矢印コネクタ 6">
                  <a:extLst>
                    <a:ext uri="{FF2B5EF4-FFF2-40B4-BE49-F238E27FC236}">
                      <a16:creationId xmlns:a16="http://schemas.microsoft.com/office/drawing/2014/main" id="{1AAE686D-FFB9-FD5F-F9AB-A4569F5E416C}"/>
                    </a:ext>
                  </a:extLst>
                </p:cNvPr>
                <p:cNvCxnSpPr>
                  <a:cxnSpLocks/>
                  <a:stCxn id="30" idx="2"/>
                </p:cNvCxnSpPr>
                <p:nvPr/>
              </p:nvCxnSpPr>
              <p:spPr>
                <a:xfrm flipH="1">
                  <a:off x="1803963" y="33143297"/>
                  <a:ext cx="202230" cy="23145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線矢印コネクタ 7">
                  <a:extLst>
                    <a:ext uri="{FF2B5EF4-FFF2-40B4-BE49-F238E27FC236}">
                      <a16:creationId xmlns:a16="http://schemas.microsoft.com/office/drawing/2014/main" id="{F4F935E4-F785-CD86-6BB8-C930D6F8FD0D}"/>
                    </a:ext>
                  </a:extLst>
                </p:cNvPr>
                <p:cNvCxnSpPr>
                  <a:cxnSpLocks/>
                </p:cNvCxnSpPr>
                <p:nvPr/>
              </p:nvCxnSpPr>
              <p:spPr>
                <a:xfrm flipV="1">
                  <a:off x="1504462" y="35336996"/>
                  <a:ext cx="157875" cy="465944"/>
                </a:xfrm>
                <a:prstGeom prst="straightConnector1">
                  <a:avLst/>
                </a:prstGeom>
                <a:ln w="508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線矢印コネクタ 8">
                  <a:extLst>
                    <a:ext uri="{FF2B5EF4-FFF2-40B4-BE49-F238E27FC236}">
                      <a16:creationId xmlns:a16="http://schemas.microsoft.com/office/drawing/2014/main" id="{D28F85C7-030C-6F19-6143-757682EB35C1}"/>
                    </a:ext>
                  </a:extLst>
                </p:cNvPr>
                <p:cNvCxnSpPr>
                  <a:cxnSpLocks/>
                  <a:stCxn id="31" idx="2"/>
                </p:cNvCxnSpPr>
                <p:nvPr/>
              </p:nvCxnSpPr>
              <p:spPr>
                <a:xfrm flipH="1">
                  <a:off x="2862209" y="32937523"/>
                  <a:ext cx="1552775" cy="57221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円/楕円 42">
                  <a:extLst>
                    <a:ext uri="{FF2B5EF4-FFF2-40B4-BE49-F238E27FC236}">
                      <a16:creationId xmlns:a16="http://schemas.microsoft.com/office/drawing/2014/main" id="{9FD2E7E4-6E98-4162-DC1D-91013DF3D2B9}"/>
                    </a:ext>
                  </a:extLst>
                </p:cNvPr>
                <p:cNvSpPr/>
                <p:nvPr/>
              </p:nvSpPr>
              <p:spPr>
                <a:xfrm>
                  <a:off x="8394546" y="34092349"/>
                  <a:ext cx="571934" cy="42425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CE099279-EC75-2E84-5D63-BABD5DEAE6C7}"/>
                    </a:ext>
                  </a:extLst>
                </p:cNvPr>
                <p:cNvSpPr txBox="1"/>
                <p:nvPr/>
              </p:nvSpPr>
              <p:spPr>
                <a:xfrm>
                  <a:off x="8514060" y="34092349"/>
                  <a:ext cx="351378" cy="369332"/>
                </a:xfrm>
                <a:prstGeom prst="rect">
                  <a:avLst/>
                </a:prstGeom>
                <a:noFill/>
              </p:spPr>
              <p:txBody>
                <a:bodyPr wrap="none" rtlCol="0">
                  <a:spAutoFit/>
                </a:bodyPr>
                <a:lstStyle/>
                <a:p>
                  <a:r>
                    <a:rPr kumimoji="1" lang="en-US" altLang="ja-JP" dirty="0">
                      <a:latin typeface="Cambria Math" panose="02040503050406030204" pitchFamily="18" charset="0"/>
                      <a:ea typeface="Cambria Math" panose="02040503050406030204" pitchFamily="18" charset="0"/>
                    </a:rPr>
                    <a:t>t</a:t>
                  </a:r>
                  <a:r>
                    <a:rPr kumimoji="1" lang="en-US" altLang="ja-JP" baseline="-25000" dirty="0">
                      <a:latin typeface="Cambria Math" panose="02040503050406030204" pitchFamily="18" charset="0"/>
                      <a:ea typeface="Cambria Math" panose="02040503050406030204" pitchFamily="18" charset="0"/>
                    </a:rPr>
                    <a:t>1</a:t>
                  </a:r>
                  <a:endParaRPr kumimoji="1" lang="ja-JP" altLang="en-US" baseline="-25000">
                    <a:latin typeface="Cambria Math" panose="02040503050406030204" pitchFamily="18" charset="0"/>
                  </a:endParaRPr>
                </a:p>
              </p:txBody>
            </p:sp>
            <p:sp>
              <p:nvSpPr>
                <p:cNvPr id="12" name="円/楕円 44">
                  <a:extLst>
                    <a:ext uri="{FF2B5EF4-FFF2-40B4-BE49-F238E27FC236}">
                      <a16:creationId xmlns:a16="http://schemas.microsoft.com/office/drawing/2014/main" id="{591D93DE-69B2-7AF8-A756-27B0C70FC848}"/>
                    </a:ext>
                  </a:extLst>
                </p:cNvPr>
                <p:cNvSpPr/>
                <p:nvPr/>
              </p:nvSpPr>
              <p:spPr>
                <a:xfrm>
                  <a:off x="8394546" y="35122203"/>
                  <a:ext cx="571934" cy="42425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5D070D03-A8B8-4FDB-259E-A2B908FF5C49}"/>
                    </a:ext>
                  </a:extLst>
                </p:cNvPr>
                <p:cNvSpPr txBox="1"/>
                <p:nvPr/>
              </p:nvSpPr>
              <p:spPr>
                <a:xfrm>
                  <a:off x="8514060" y="35122203"/>
                  <a:ext cx="348172" cy="369332"/>
                </a:xfrm>
                <a:prstGeom prst="rect">
                  <a:avLst/>
                </a:prstGeom>
                <a:noFill/>
              </p:spPr>
              <p:txBody>
                <a:bodyPr wrap="none" rtlCol="0">
                  <a:spAutoFit/>
                </a:bodyPr>
                <a:lstStyle/>
                <a:p>
                  <a:r>
                    <a:rPr kumimoji="1" lang="en-US" altLang="ja-JP" dirty="0">
                      <a:latin typeface="Cambria Math" panose="02040503050406030204" pitchFamily="18" charset="0"/>
                      <a:ea typeface="Cambria Math" panose="02040503050406030204" pitchFamily="18" charset="0"/>
                    </a:rPr>
                    <a:t>t</a:t>
                  </a:r>
                  <a:r>
                    <a:rPr lang="en-US" altLang="ja-JP" baseline="-25000" dirty="0">
                      <a:latin typeface="Cambria Math" panose="02040503050406030204" pitchFamily="18" charset="0"/>
                      <a:ea typeface="Cambria Math" panose="02040503050406030204" pitchFamily="18" charset="0"/>
                    </a:rPr>
                    <a:t>2</a:t>
                  </a:r>
                  <a:endParaRPr kumimoji="1" lang="ja-JP" altLang="en-US" baseline="-25000">
                    <a:latin typeface="Cambria Math" panose="02040503050406030204" pitchFamily="18" charset="0"/>
                  </a:endParaRPr>
                </a:p>
              </p:txBody>
            </p:sp>
            <p:sp>
              <p:nvSpPr>
                <p:cNvPr id="14" name="左右矢印 46">
                  <a:extLst>
                    <a:ext uri="{FF2B5EF4-FFF2-40B4-BE49-F238E27FC236}">
                      <a16:creationId xmlns:a16="http://schemas.microsoft.com/office/drawing/2014/main" id="{E7C126AF-253C-5C7F-E6D8-67E68109F8FD}"/>
                    </a:ext>
                  </a:extLst>
                </p:cNvPr>
                <p:cNvSpPr/>
                <p:nvPr/>
              </p:nvSpPr>
              <p:spPr>
                <a:xfrm>
                  <a:off x="7858055" y="34158689"/>
                  <a:ext cx="476734" cy="341746"/>
                </a:xfrm>
                <a:prstGeom prst="leftRightArrow">
                  <a:avLst>
                    <a:gd name="adj1" fmla="val 50000"/>
                    <a:gd name="adj2" fmla="val 28379"/>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左右矢印 47">
                  <a:extLst>
                    <a:ext uri="{FF2B5EF4-FFF2-40B4-BE49-F238E27FC236}">
                      <a16:creationId xmlns:a16="http://schemas.microsoft.com/office/drawing/2014/main" id="{16FEFBDC-A27B-4229-3FE8-688966AD58E3}"/>
                    </a:ext>
                  </a:extLst>
                </p:cNvPr>
                <p:cNvSpPr/>
                <p:nvPr/>
              </p:nvSpPr>
              <p:spPr>
                <a:xfrm>
                  <a:off x="7887934" y="35163455"/>
                  <a:ext cx="476734" cy="341746"/>
                </a:xfrm>
                <a:prstGeom prst="leftRightArrow">
                  <a:avLst>
                    <a:gd name="adj1" fmla="val 50000"/>
                    <a:gd name="adj2" fmla="val 28379"/>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08B4CA9A-1FC9-4DE2-248A-70EFF12D122A}"/>
                    </a:ext>
                  </a:extLst>
                </p:cNvPr>
                <p:cNvSpPr txBox="1"/>
                <p:nvPr/>
              </p:nvSpPr>
              <p:spPr>
                <a:xfrm>
                  <a:off x="4846994" y="35827220"/>
                  <a:ext cx="415498" cy="369332"/>
                </a:xfrm>
                <a:prstGeom prst="rect">
                  <a:avLst/>
                </a:prstGeom>
                <a:noFill/>
              </p:spPr>
              <p:txBody>
                <a:bodyPr wrap="none" rtlCol="0">
                  <a:spAutoFit/>
                </a:bodyPr>
                <a:lstStyle/>
                <a:p>
                  <a:r>
                    <a:rPr kumimoji="1" lang="en-US" altLang="ja-JP" dirty="0">
                      <a:latin typeface="HGMaruGothicMPRO" panose="020F0600000000000000" pitchFamily="34" charset="-128"/>
                      <a:ea typeface="HGMaruGothicMPRO" panose="020F0600000000000000" pitchFamily="34" charset="-128"/>
                    </a:rPr>
                    <a:t>…</a:t>
                  </a:r>
                  <a:endParaRPr kumimoji="1" lang="ja-JP" altLang="en-US">
                    <a:latin typeface="HGMaruGothicMPRO" panose="020F0600000000000000" pitchFamily="34" charset="-128"/>
                    <a:ea typeface="HGMaruGothicMPRO" panose="020F0600000000000000" pitchFamily="34" charset="-128"/>
                  </a:endParaRPr>
                </a:p>
              </p:txBody>
            </p:sp>
            <p:sp>
              <p:nvSpPr>
                <p:cNvPr id="17" name="テキスト ボックス 16">
                  <a:extLst>
                    <a:ext uri="{FF2B5EF4-FFF2-40B4-BE49-F238E27FC236}">
                      <a16:creationId xmlns:a16="http://schemas.microsoft.com/office/drawing/2014/main" id="{5EDA7E9B-E8B0-9641-95EB-6B26326B7D5A}"/>
                    </a:ext>
                  </a:extLst>
                </p:cNvPr>
                <p:cNvSpPr txBox="1"/>
                <p:nvPr/>
              </p:nvSpPr>
              <p:spPr>
                <a:xfrm>
                  <a:off x="6971864" y="35827220"/>
                  <a:ext cx="415498" cy="369332"/>
                </a:xfrm>
                <a:prstGeom prst="rect">
                  <a:avLst/>
                </a:prstGeom>
                <a:noFill/>
              </p:spPr>
              <p:txBody>
                <a:bodyPr wrap="none" rtlCol="0">
                  <a:spAutoFit/>
                </a:bodyPr>
                <a:lstStyle/>
                <a:p>
                  <a:r>
                    <a:rPr kumimoji="1" lang="en-US" altLang="ja-JP" dirty="0">
                      <a:latin typeface="HGMaruGothicMPRO" panose="020F0600000000000000" pitchFamily="34" charset="-128"/>
                      <a:ea typeface="HGMaruGothicMPRO" panose="020F0600000000000000" pitchFamily="34" charset="-128"/>
                    </a:rPr>
                    <a:t>…</a:t>
                  </a:r>
                  <a:endParaRPr kumimoji="1" lang="ja-JP" altLang="en-US">
                    <a:latin typeface="HGMaruGothicMPRO" panose="020F0600000000000000" pitchFamily="34" charset="-128"/>
                    <a:ea typeface="HGMaruGothicMPRO" panose="020F0600000000000000" pitchFamily="34" charset="-128"/>
                  </a:endParaRPr>
                </a:p>
              </p:txBody>
            </p:sp>
            <p:sp>
              <p:nvSpPr>
                <p:cNvPr id="18" name="テキスト ボックス 17">
                  <a:extLst>
                    <a:ext uri="{FF2B5EF4-FFF2-40B4-BE49-F238E27FC236}">
                      <a16:creationId xmlns:a16="http://schemas.microsoft.com/office/drawing/2014/main" id="{D0C53731-44E7-5CB6-6F32-D2FE829F3805}"/>
                    </a:ext>
                  </a:extLst>
                </p:cNvPr>
                <p:cNvSpPr txBox="1"/>
                <p:nvPr/>
              </p:nvSpPr>
              <p:spPr>
                <a:xfrm>
                  <a:off x="8451545" y="35820555"/>
                  <a:ext cx="415498" cy="369332"/>
                </a:xfrm>
                <a:prstGeom prst="rect">
                  <a:avLst/>
                </a:prstGeom>
                <a:noFill/>
              </p:spPr>
              <p:txBody>
                <a:bodyPr wrap="none" rtlCol="0">
                  <a:spAutoFit/>
                </a:bodyPr>
                <a:lstStyle/>
                <a:p>
                  <a:r>
                    <a:rPr kumimoji="1" lang="en-US" altLang="ja-JP" dirty="0">
                      <a:latin typeface="HGMaruGothicMPRO" panose="020F0600000000000000" pitchFamily="34" charset="-128"/>
                      <a:ea typeface="HGMaruGothicMPRO" panose="020F0600000000000000" pitchFamily="34" charset="-128"/>
                    </a:rPr>
                    <a:t>…</a:t>
                  </a:r>
                  <a:endParaRPr kumimoji="1" lang="ja-JP" altLang="en-US">
                    <a:latin typeface="HGMaruGothicMPRO" panose="020F0600000000000000" pitchFamily="34" charset="-128"/>
                    <a:ea typeface="HGMaruGothicMPRO" panose="020F0600000000000000" pitchFamily="34" charset="-128"/>
                  </a:endParaRPr>
                </a:p>
              </p:txBody>
            </p:sp>
            <p:sp>
              <p:nvSpPr>
                <p:cNvPr id="19" name="左中かっこ 18">
                  <a:extLst>
                    <a:ext uri="{FF2B5EF4-FFF2-40B4-BE49-F238E27FC236}">
                      <a16:creationId xmlns:a16="http://schemas.microsoft.com/office/drawing/2014/main" id="{FFAD1667-F704-8A97-98DA-D2A1A49A4F1E}"/>
                    </a:ext>
                  </a:extLst>
                </p:cNvPr>
                <p:cNvSpPr/>
                <p:nvPr/>
              </p:nvSpPr>
              <p:spPr>
                <a:xfrm rot="5400000">
                  <a:off x="4004591" y="29972437"/>
                  <a:ext cx="181253" cy="4582509"/>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20" name="直線矢印コネクタ 19">
                  <a:extLst>
                    <a:ext uri="{FF2B5EF4-FFF2-40B4-BE49-F238E27FC236}">
                      <a16:creationId xmlns:a16="http://schemas.microsoft.com/office/drawing/2014/main" id="{CA987421-9876-3B65-00CA-2B9645D1D855}"/>
                    </a:ext>
                  </a:extLst>
                </p:cNvPr>
                <p:cNvCxnSpPr>
                  <a:cxnSpLocks/>
                </p:cNvCxnSpPr>
                <p:nvPr/>
              </p:nvCxnSpPr>
              <p:spPr>
                <a:xfrm flipH="1">
                  <a:off x="8052377" y="32975596"/>
                  <a:ext cx="104216" cy="93906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6EF5A068-F1B3-456C-0BC8-1F674291A4A4}"/>
                    </a:ext>
                  </a:extLst>
                </p:cNvPr>
                <p:cNvSpPr txBox="1"/>
                <p:nvPr/>
              </p:nvSpPr>
              <p:spPr>
                <a:xfrm>
                  <a:off x="7851254" y="33843946"/>
                  <a:ext cx="460382" cy="307777"/>
                </a:xfrm>
                <a:prstGeom prst="rect">
                  <a:avLst/>
                </a:prstGeom>
                <a:noFill/>
              </p:spPr>
              <p:txBody>
                <a:bodyPr wrap="none" rtlCol="0">
                  <a:spAutoFit/>
                </a:bodyPr>
                <a:lstStyle/>
                <a:p>
                  <a:r>
                    <a:rPr kumimoji="1" lang="en-US" altLang="ja-JP" sz="1400" i="1" dirty="0">
                      <a:latin typeface="Cambria Math" panose="02040503050406030204" pitchFamily="18" charset="0"/>
                      <a:ea typeface="Cambria Math" panose="02040503050406030204" pitchFamily="18" charset="0"/>
                    </a:rPr>
                    <a:t>S</a:t>
                  </a:r>
                  <a:r>
                    <a:rPr kumimoji="1" lang="en-US" altLang="ja-JP" baseline="-25000" dirty="0">
                      <a:latin typeface="Cambria Math" panose="02040503050406030204" pitchFamily="18" charset="0"/>
                      <a:ea typeface="Cambria Math" panose="02040503050406030204" pitchFamily="18" charset="0"/>
                    </a:rPr>
                    <a:t>DL</a:t>
                  </a:r>
                  <a:endParaRPr kumimoji="1" lang="ja-JP" altLang="en-US" baseline="-25000">
                    <a:latin typeface="Cambria Math" panose="02040503050406030204" pitchFamily="18" charset="0"/>
                  </a:endParaRPr>
                </a:p>
              </p:txBody>
            </p:sp>
            <p:sp>
              <p:nvSpPr>
                <p:cNvPr id="22" name="テキスト ボックス 21">
                  <a:extLst>
                    <a:ext uri="{FF2B5EF4-FFF2-40B4-BE49-F238E27FC236}">
                      <a16:creationId xmlns:a16="http://schemas.microsoft.com/office/drawing/2014/main" id="{8ECCB427-0A92-6A3E-AFE9-AD1BEE63AC79}"/>
                    </a:ext>
                  </a:extLst>
                </p:cNvPr>
                <p:cNvSpPr txBox="1"/>
                <p:nvPr/>
              </p:nvSpPr>
              <p:spPr>
                <a:xfrm>
                  <a:off x="6927699" y="33905502"/>
                  <a:ext cx="348172" cy="261610"/>
                </a:xfrm>
                <a:prstGeom prst="rect">
                  <a:avLst/>
                </a:prstGeom>
                <a:solidFill>
                  <a:schemeClr val="bg1"/>
                </a:solidFill>
              </p:spPr>
              <p:txBody>
                <a:bodyPr wrap="none" rtlCol="0">
                  <a:spAutoFit/>
                </a:bodyPr>
                <a:lstStyle/>
                <a:p>
                  <a:r>
                    <a:rPr kumimoji="1" lang="en-US" altLang="ja-JP" sz="1100" i="1" dirty="0">
                      <a:latin typeface="Helvetica" pitchFamily="2" charset="0"/>
                    </a:rPr>
                    <a:t>s</a:t>
                  </a:r>
                  <a:r>
                    <a:rPr kumimoji="1" lang="en-US" altLang="ja-JP" sz="1100" dirty="0">
                      <a:latin typeface="Helvetica" pitchFamily="2" charset="0"/>
                    </a:rPr>
                    <a:t>()</a:t>
                  </a:r>
                  <a:endParaRPr kumimoji="1" lang="ja-JP" altLang="en-US" sz="1100">
                    <a:latin typeface="Helvetica" pitchFamily="2" charset="0"/>
                  </a:endParaRPr>
                </a:p>
              </p:txBody>
            </p:sp>
            <p:cxnSp>
              <p:nvCxnSpPr>
                <p:cNvPr id="23" name="直線矢印コネクタ 22">
                  <a:extLst>
                    <a:ext uri="{FF2B5EF4-FFF2-40B4-BE49-F238E27FC236}">
                      <a16:creationId xmlns:a16="http://schemas.microsoft.com/office/drawing/2014/main" id="{829E28C3-CEBE-8099-8888-35B469C29992}"/>
                    </a:ext>
                  </a:extLst>
                </p:cNvPr>
                <p:cNvCxnSpPr>
                  <a:cxnSpLocks/>
                </p:cNvCxnSpPr>
                <p:nvPr/>
              </p:nvCxnSpPr>
              <p:spPr>
                <a:xfrm>
                  <a:off x="7029851" y="33433386"/>
                  <a:ext cx="71934" cy="55639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E0112C49-C036-2807-2273-51B0478C477D}"/>
                    </a:ext>
                  </a:extLst>
                </p:cNvPr>
                <p:cNvSpPr txBox="1"/>
                <p:nvPr/>
              </p:nvSpPr>
              <p:spPr>
                <a:xfrm>
                  <a:off x="6971864" y="34924217"/>
                  <a:ext cx="348172" cy="261610"/>
                </a:xfrm>
                <a:prstGeom prst="rect">
                  <a:avLst/>
                </a:prstGeom>
                <a:solidFill>
                  <a:schemeClr val="bg1"/>
                </a:solidFill>
              </p:spPr>
              <p:txBody>
                <a:bodyPr wrap="none" rtlCol="0">
                  <a:spAutoFit/>
                </a:bodyPr>
                <a:lstStyle/>
                <a:p>
                  <a:r>
                    <a:rPr kumimoji="1" lang="en-US" altLang="ja-JP" sz="1100" i="1" dirty="0">
                      <a:latin typeface="Helvetica" pitchFamily="2" charset="0"/>
                    </a:rPr>
                    <a:t>s</a:t>
                  </a:r>
                  <a:r>
                    <a:rPr kumimoji="1" lang="en-US" altLang="ja-JP" sz="1100" dirty="0">
                      <a:latin typeface="Helvetica" pitchFamily="2" charset="0"/>
                    </a:rPr>
                    <a:t>()</a:t>
                  </a:r>
                  <a:endParaRPr kumimoji="1" lang="ja-JP" altLang="en-US" sz="1100">
                    <a:latin typeface="Helvetica" pitchFamily="2" charset="0"/>
                  </a:endParaRPr>
                </a:p>
              </p:txBody>
            </p:sp>
            <p:cxnSp>
              <p:nvCxnSpPr>
                <p:cNvPr id="25" name="直線矢印コネクタ 24">
                  <a:extLst>
                    <a:ext uri="{FF2B5EF4-FFF2-40B4-BE49-F238E27FC236}">
                      <a16:creationId xmlns:a16="http://schemas.microsoft.com/office/drawing/2014/main" id="{97699A36-C6F4-FFA3-B762-76791BC31073}"/>
                    </a:ext>
                  </a:extLst>
                </p:cNvPr>
                <p:cNvCxnSpPr>
                  <a:cxnSpLocks/>
                </p:cNvCxnSpPr>
                <p:nvPr/>
              </p:nvCxnSpPr>
              <p:spPr>
                <a:xfrm>
                  <a:off x="4421830" y="32953852"/>
                  <a:ext cx="561645" cy="96080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E8398E31-F1F3-0AD4-6949-446BA8D68CC0}"/>
                    </a:ext>
                  </a:extLst>
                </p:cNvPr>
                <p:cNvSpPr txBox="1"/>
                <p:nvPr/>
              </p:nvSpPr>
              <p:spPr>
                <a:xfrm>
                  <a:off x="454417" y="31839278"/>
                  <a:ext cx="1191352" cy="369332"/>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Input layer</a:t>
                  </a:r>
                  <a:endParaRPr kumimoji="1" lang="ja-JP" altLang="en-US" dirty="0">
                    <a:latin typeface="Times New Roman" panose="02020603050405020304" pitchFamily="18" charset="0"/>
                    <a:cs typeface="Times New Roman" panose="02020603050405020304" pitchFamily="18" charset="0"/>
                  </a:endParaRPr>
                </a:p>
              </p:txBody>
            </p:sp>
            <p:sp>
              <p:nvSpPr>
                <p:cNvPr id="27" name="テキスト ボックス 26">
                  <a:extLst>
                    <a:ext uri="{FF2B5EF4-FFF2-40B4-BE49-F238E27FC236}">
                      <a16:creationId xmlns:a16="http://schemas.microsoft.com/office/drawing/2014/main" id="{7B1D4FF8-1FC8-7369-B128-6B45F83122A4}"/>
                    </a:ext>
                  </a:extLst>
                </p:cNvPr>
                <p:cNvSpPr txBox="1"/>
                <p:nvPr/>
              </p:nvSpPr>
              <p:spPr>
                <a:xfrm>
                  <a:off x="3464275" y="31824011"/>
                  <a:ext cx="1383712" cy="369332"/>
                </a:xfrm>
                <a:prstGeom prst="rect">
                  <a:avLst/>
                </a:prstGeom>
                <a:noFill/>
              </p:spPr>
              <p:txBody>
                <a:bodyPr wrap="none" rtlCol="0">
                  <a:spAutoFit/>
                </a:bodyPr>
                <a:lstStyle/>
                <a:p>
                  <a:r>
                    <a:rPr lang="en-US" altLang="ja-JP" dirty="0">
                      <a:latin typeface="Times New Roman" panose="02020603050405020304" pitchFamily="18" charset="0"/>
                      <a:cs typeface="Times New Roman" panose="02020603050405020304" pitchFamily="18" charset="0"/>
                    </a:rPr>
                    <a:t>Hidden</a:t>
                  </a:r>
                  <a:r>
                    <a:rPr kumimoji="1" lang="en-US" altLang="ja-JP" dirty="0">
                      <a:latin typeface="Times New Roman" panose="02020603050405020304" pitchFamily="18" charset="0"/>
                      <a:cs typeface="Times New Roman" panose="02020603050405020304" pitchFamily="18" charset="0"/>
                    </a:rPr>
                    <a:t> layer</a:t>
                  </a:r>
                  <a:endParaRPr kumimoji="1" lang="ja-JP" altLang="en-US" dirty="0">
                    <a:latin typeface="Times New Roman" panose="02020603050405020304" pitchFamily="18" charset="0"/>
                    <a:cs typeface="Times New Roman" panose="02020603050405020304" pitchFamily="18" charset="0"/>
                  </a:endParaRPr>
                </a:p>
              </p:txBody>
            </p:sp>
            <p:sp>
              <p:nvSpPr>
                <p:cNvPr id="28" name="テキスト ボックス 27">
                  <a:extLst>
                    <a:ext uri="{FF2B5EF4-FFF2-40B4-BE49-F238E27FC236}">
                      <a16:creationId xmlns:a16="http://schemas.microsoft.com/office/drawing/2014/main" id="{9355CFB9-A5CB-0D5B-7F42-731664C0B6FF}"/>
                    </a:ext>
                  </a:extLst>
                </p:cNvPr>
                <p:cNvSpPr txBox="1"/>
                <p:nvPr/>
              </p:nvSpPr>
              <p:spPr>
                <a:xfrm>
                  <a:off x="6470843" y="31808913"/>
                  <a:ext cx="1345240" cy="369332"/>
                </a:xfrm>
                <a:prstGeom prst="rect">
                  <a:avLst/>
                </a:prstGeom>
                <a:noFill/>
              </p:spPr>
              <p:txBody>
                <a:bodyPr wrap="none" rtlCol="0">
                  <a:spAutoFit/>
                </a:bodyPr>
                <a:lstStyle/>
                <a:p>
                  <a:r>
                    <a:rPr lang="en-US" altLang="ja-JP" dirty="0">
                      <a:latin typeface="Times New Roman" panose="02020603050405020304" pitchFamily="18" charset="0"/>
                      <a:cs typeface="Times New Roman" panose="02020603050405020304" pitchFamily="18" charset="0"/>
                    </a:rPr>
                    <a:t>Out</a:t>
                  </a:r>
                  <a:r>
                    <a:rPr kumimoji="1" lang="en-US" altLang="ja-JP" dirty="0">
                      <a:latin typeface="Times New Roman" panose="02020603050405020304" pitchFamily="18" charset="0"/>
                      <a:cs typeface="Times New Roman" panose="02020603050405020304" pitchFamily="18" charset="0"/>
                    </a:rPr>
                    <a:t>put layer</a:t>
                  </a:r>
                  <a:endParaRPr kumimoji="1" lang="ja-JP" altLang="en-US" dirty="0">
                    <a:latin typeface="Times New Roman" panose="02020603050405020304" pitchFamily="18" charset="0"/>
                    <a:cs typeface="Times New Roman" panose="02020603050405020304" pitchFamily="18" charset="0"/>
                  </a:endParaRPr>
                </a:p>
              </p:txBody>
            </p:sp>
            <p:sp>
              <p:nvSpPr>
                <p:cNvPr id="29" name="テキスト ボックス 28">
                  <a:extLst>
                    <a:ext uri="{FF2B5EF4-FFF2-40B4-BE49-F238E27FC236}">
                      <a16:creationId xmlns:a16="http://schemas.microsoft.com/office/drawing/2014/main" id="{EA103663-2F56-ADFF-C3AD-C0C0E67AEE6D}"/>
                    </a:ext>
                  </a:extLst>
                </p:cNvPr>
                <p:cNvSpPr txBox="1"/>
                <p:nvPr/>
              </p:nvSpPr>
              <p:spPr>
                <a:xfrm>
                  <a:off x="569651" y="32454189"/>
                  <a:ext cx="1196129" cy="769441"/>
                </a:xfrm>
                <a:prstGeom prst="rect">
                  <a:avLst/>
                </a:prstGeom>
                <a:noFill/>
              </p:spPr>
              <p:txBody>
                <a:bodyPr wrap="square" rtlCol="0">
                  <a:spAutoFit/>
                </a:bodyPr>
                <a:lstStyle/>
                <a:p>
                  <a:r>
                    <a:rPr kumimoji="1" lang="en-US" altLang="ja-JP" sz="1600" dirty="0">
                      <a:solidFill>
                        <a:srgbClr val="0000FF"/>
                      </a:solidFill>
                      <a:latin typeface="Times New Roman" panose="02020603050405020304" pitchFamily="18" charset="0"/>
                      <a:cs typeface="Times New Roman" panose="02020603050405020304" pitchFamily="18" charset="0"/>
                    </a:rPr>
                    <a:t>Input data</a:t>
                  </a:r>
                </a:p>
                <a:p>
                  <a:r>
                    <a:rPr lang="en-US" altLang="ja-JP" sz="1400" dirty="0">
                      <a:solidFill>
                        <a:srgbClr val="9437FF"/>
                      </a:solidFill>
                      <a:latin typeface="Times New Roman" panose="02020603050405020304" pitchFamily="18" charset="0"/>
                      <a:cs typeface="Times New Roman" panose="02020603050405020304" pitchFamily="18" charset="0"/>
                    </a:rPr>
                    <a:t>Training/</a:t>
                  </a:r>
                </a:p>
                <a:p>
                  <a:r>
                    <a:rPr kumimoji="1" lang="en-US" altLang="ja-JP" sz="1400" dirty="0">
                      <a:solidFill>
                        <a:srgbClr val="9437FF"/>
                      </a:solidFill>
                      <a:latin typeface="Times New Roman" panose="02020603050405020304" pitchFamily="18" charset="0"/>
                      <a:cs typeface="Times New Roman" panose="02020603050405020304" pitchFamily="18" charset="0"/>
                    </a:rPr>
                    <a:t>Evaluation</a:t>
                  </a:r>
                  <a:endParaRPr kumimoji="1" lang="ja-JP" altLang="en-US" sz="1400" dirty="0">
                    <a:solidFill>
                      <a:srgbClr val="9437FF"/>
                    </a:solidFill>
                    <a:latin typeface="Times New Roman" panose="02020603050405020304" pitchFamily="18" charset="0"/>
                    <a:cs typeface="Times New Roman" panose="02020603050405020304" pitchFamily="18" charset="0"/>
                  </a:endParaRPr>
                </a:p>
              </p:txBody>
            </p:sp>
            <p:sp>
              <p:nvSpPr>
                <p:cNvPr id="30" name="テキスト ボックス 29">
                  <a:extLst>
                    <a:ext uri="{FF2B5EF4-FFF2-40B4-BE49-F238E27FC236}">
                      <a16:creationId xmlns:a16="http://schemas.microsoft.com/office/drawing/2014/main" id="{EEDA48D6-0AC2-BF0B-4BC3-2E4D4245E73B}"/>
                    </a:ext>
                  </a:extLst>
                </p:cNvPr>
                <p:cNvSpPr txBox="1"/>
                <p:nvPr/>
              </p:nvSpPr>
              <p:spPr>
                <a:xfrm>
                  <a:off x="1731117" y="32804743"/>
                  <a:ext cx="550151" cy="338554"/>
                </a:xfrm>
                <a:prstGeom prst="rect">
                  <a:avLst/>
                </a:prstGeom>
                <a:noFill/>
              </p:spPr>
              <p:txBody>
                <a:bodyPr wrap="none" rtlCol="0">
                  <a:spAutoFit/>
                </a:bodyPr>
                <a:lstStyle/>
                <a:p>
                  <a:r>
                    <a:rPr kumimoji="1" lang="en-US" altLang="ja-JP" sz="1600" dirty="0">
                      <a:solidFill>
                        <a:srgbClr val="C00000"/>
                      </a:solidFill>
                      <a:latin typeface="Times New Roman" panose="02020603050405020304" pitchFamily="18" charset="0"/>
                      <a:cs typeface="Times New Roman" panose="02020603050405020304" pitchFamily="18" charset="0"/>
                    </a:rPr>
                    <a:t>Bias</a:t>
                  </a:r>
                  <a:endParaRPr kumimoji="1" lang="ja-JP" altLang="en-US" sz="1600" dirty="0">
                    <a:solidFill>
                      <a:srgbClr val="C00000"/>
                    </a:solidFill>
                    <a:latin typeface="Times New Roman" panose="02020603050405020304" pitchFamily="18" charset="0"/>
                    <a:cs typeface="Times New Roman" panose="02020603050405020304" pitchFamily="18" charset="0"/>
                  </a:endParaRPr>
                </a:p>
              </p:txBody>
            </p:sp>
            <p:sp>
              <p:nvSpPr>
                <p:cNvPr id="31" name="テキスト ボックス 30">
                  <a:extLst>
                    <a:ext uri="{FF2B5EF4-FFF2-40B4-BE49-F238E27FC236}">
                      <a16:creationId xmlns:a16="http://schemas.microsoft.com/office/drawing/2014/main" id="{BFD43F40-FAFC-898E-988B-D091BE3E42F3}"/>
                    </a:ext>
                  </a:extLst>
                </p:cNvPr>
                <p:cNvSpPr txBox="1"/>
                <p:nvPr/>
              </p:nvSpPr>
              <p:spPr>
                <a:xfrm>
                  <a:off x="3461838" y="32352748"/>
                  <a:ext cx="1906291" cy="584775"/>
                </a:xfrm>
                <a:prstGeom prst="rect">
                  <a:avLst/>
                </a:prstGeom>
                <a:noFill/>
              </p:spPr>
              <p:txBody>
                <a:bodyPr wrap="none" rtlCol="0">
                  <a:spAutoFit/>
                </a:bodyPr>
                <a:lstStyle/>
                <a:p>
                  <a:pPr algn="ctr"/>
                  <a:r>
                    <a:rPr lang="en-US" altLang="ja-JP" sz="1600" dirty="0">
                      <a:solidFill>
                        <a:srgbClr val="C00000"/>
                      </a:solidFill>
                      <a:latin typeface="Times New Roman" panose="02020603050405020304" pitchFamily="18" charset="0"/>
                      <a:cs typeface="Times New Roman" panose="02020603050405020304" pitchFamily="18" charset="0"/>
                    </a:rPr>
                    <a:t>Activation function </a:t>
                  </a:r>
                </a:p>
                <a:p>
                  <a:pPr algn="ctr"/>
                  <a:r>
                    <a:rPr lang="en-US" altLang="ja-JP" sz="1600" i="1" dirty="0" err="1">
                      <a:solidFill>
                        <a:srgbClr val="C00000"/>
                      </a:solidFill>
                      <a:latin typeface="Times New Roman" panose="02020603050405020304" pitchFamily="18" charset="0"/>
                      <a:ea typeface="HGMaruGothicMPRO" panose="020F0600000000000000" pitchFamily="34" charset="-128"/>
                      <a:cs typeface="Times New Roman" panose="02020603050405020304" pitchFamily="18" charset="0"/>
                    </a:rPr>
                    <a:t>z</a:t>
                  </a:r>
                  <a:r>
                    <a:rPr lang="en-US" altLang="ja-JP" sz="1600" i="1" baseline="-25000" dirty="0" err="1">
                      <a:solidFill>
                        <a:srgbClr val="C00000"/>
                      </a:solidFill>
                      <a:latin typeface="Times New Roman" panose="02020603050405020304" pitchFamily="18" charset="0"/>
                      <a:ea typeface="HGMaruGothicMPRO" panose="020F0600000000000000" pitchFamily="34" charset="-128"/>
                      <a:cs typeface="Times New Roman" panose="02020603050405020304" pitchFamily="18" charset="0"/>
                    </a:rPr>
                    <a:t>k</a:t>
                  </a:r>
                  <a:r>
                    <a:rPr lang="en-US" altLang="ja-JP" sz="1600" i="1" baseline="-25000" dirty="0">
                      <a:solidFill>
                        <a:srgbClr val="C00000"/>
                      </a:solidFill>
                      <a:latin typeface="Times New Roman" panose="02020603050405020304" pitchFamily="18" charset="0"/>
                      <a:ea typeface="HGMaruGothicMPRO" panose="020F0600000000000000" pitchFamily="34" charset="-128"/>
                      <a:cs typeface="Times New Roman" panose="02020603050405020304" pitchFamily="18" charset="0"/>
                    </a:rPr>
                    <a:t> </a:t>
                  </a:r>
                  <a:r>
                    <a:rPr lang="en-US" altLang="ja-JP" sz="1600" i="1" dirty="0">
                      <a:solidFill>
                        <a:srgbClr val="C00000"/>
                      </a:solidFill>
                      <a:latin typeface="Times New Roman" panose="02020603050405020304" pitchFamily="18" charset="0"/>
                      <a:ea typeface="HGMaruGothicMPRO" panose="020F0600000000000000" pitchFamily="34" charset="-128"/>
                      <a:cs typeface="Times New Roman" panose="02020603050405020304" pitchFamily="18" charset="0"/>
                    </a:rPr>
                    <a:t>= h</a:t>
                  </a:r>
                  <a:r>
                    <a:rPr lang="en-US" altLang="ja-JP" sz="1600" dirty="0">
                      <a:solidFill>
                        <a:srgbClr val="C00000"/>
                      </a:solidFill>
                      <a:latin typeface="Times New Roman" panose="02020603050405020304" pitchFamily="18" charset="0"/>
                      <a:ea typeface="HGMaruGothicMPRO" panose="020F0600000000000000" pitchFamily="34" charset="-128"/>
                      <a:cs typeface="Times New Roman" panose="02020603050405020304" pitchFamily="18" charset="0"/>
                    </a:rPr>
                    <a:t>(</a:t>
                  </a:r>
                  <a:r>
                    <a:rPr lang="en-US" altLang="ja-JP" sz="1600" i="1" dirty="0" err="1">
                      <a:solidFill>
                        <a:srgbClr val="C00000"/>
                      </a:solidFill>
                      <a:latin typeface="Times New Roman" panose="02020603050405020304" pitchFamily="18" charset="0"/>
                      <a:ea typeface="HGMaruGothicMPRO" panose="020F0600000000000000" pitchFamily="34" charset="-128"/>
                      <a:cs typeface="Times New Roman" panose="02020603050405020304" pitchFamily="18" charset="0"/>
                    </a:rPr>
                    <a:t>a</a:t>
                  </a:r>
                  <a:r>
                    <a:rPr lang="en-US" altLang="ja-JP" sz="1600" i="1" baseline="-25000" dirty="0" err="1">
                      <a:solidFill>
                        <a:srgbClr val="C00000"/>
                      </a:solidFill>
                      <a:latin typeface="Times New Roman" panose="02020603050405020304" pitchFamily="18" charset="0"/>
                      <a:ea typeface="HGMaruGothicMPRO" panose="020F0600000000000000" pitchFamily="34" charset="-128"/>
                      <a:cs typeface="Times New Roman" panose="02020603050405020304" pitchFamily="18" charset="0"/>
                    </a:rPr>
                    <a:t>k</a:t>
                  </a:r>
                  <a:r>
                    <a:rPr lang="en-US" altLang="ja-JP" sz="1600" dirty="0">
                      <a:solidFill>
                        <a:srgbClr val="C00000"/>
                      </a:solidFill>
                      <a:latin typeface="Times New Roman" panose="02020603050405020304" pitchFamily="18" charset="0"/>
                      <a:ea typeface="HGMaruGothicMPRO" panose="020F0600000000000000" pitchFamily="34" charset="-128"/>
                      <a:cs typeface="Times New Roman" panose="02020603050405020304" pitchFamily="18" charset="0"/>
                    </a:rPr>
                    <a:t>)</a:t>
                  </a:r>
                  <a:endParaRPr kumimoji="1" lang="ja-JP" altLang="en-US" sz="1600" dirty="0">
                    <a:solidFill>
                      <a:srgbClr val="C00000"/>
                    </a:solidFill>
                    <a:latin typeface="Times New Roman" panose="02020603050405020304" pitchFamily="18" charset="0"/>
                    <a:cs typeface="Times New Roman" panose="02020603050405020304" pitchFamily="18" charset="0"/>
                  </a:endParaRPr>
                </a:p>
              </p:txBody>
            </p:sp>
            <p:sp>
              <p:nvSpPr>
                <p:cNvPr id="32" name="テキスト ボックス 31">
                  <a:extLst>
                    <a:ext uri="{FF2B5EF4-FFF2-40B4-BE49-F238E27FC236}">
                      <a16:creationId xmlns:a16="http://schemas.microsoft.com/office/drawing/2014/main" id="{7927C993-2008-F4C4-8837-21ED0263D0FF}"/>
                    </a:ext>
                  </a:extLst>
                </p:cNvPr>
                <p:cNvSpPr txBox="1"/>
                <p:nvPr/>
              </p:nvSpPr>
              <p:spPr>
                <a:xfrm>
                  <a:off x="6137384" y="32815396"/>
                  <a:ext cx="1544012" cy="584775"/>
                </a:xfrm>
                <a:prstGeom prst="rect">
                  <a:avLst/>
                </a:prstGeom>
                <a:noFill/>
              </p:spPr>
              <p:txBody>
                <a:bodyPr wrap="none" rtlCol="0">
                  <a:spAutoFit/>
                </a:bodyPr>
                <a:lstStyle/>
                <a:p>
                  <a:pPr algn="ctr"/>
                  <a:r>
                    <a:rPr lang="en-US" altLang="ja-JP" sz="1600" dirty="0">
                      <a:solidFill>
                        <a:srgbClr val="C00000"/>
                      </a:solidFill>
                      <a:latin typeface="Times New Roman" panose="02020603050405020304" pitchFamily="18" charset="0"/>
                      <a:cs typeface="Times New Roman" panose="02020603050405020304" pitchFamily="18" charset="0"/>
                    </a:rPr>
                    <a:t>Output function </a:t>
                  </a:r>
                </a:p>
                <a:p>
                  <a:pPr algn="ctr"/>
                  <a:r>
                    <a:rPr lang="en-US" altLang="ja-JP" sz="1600" i="1" dirty="0" err="1">
                      <a:solidFill>
                        <a:srgbClr val="C00000"/>
                      </a:solidFill>
                      <a:latin typeface="Times New Roman" panose="02020603050405020304" pitchFamily="18" charset="0"/>
                      <a:ea typeface="HGMaruGothicMPRO" panose="020F0600000000000000" pitchFamily="34" charset="-128"/>
                      <a:cs typeface="Times New Roman" panose="02020603050405020304" pitchFamily="18" charset="0"/>
                    </a:rPr>
                    <a:t>y</a:t>
                  </a:r>
                  <a:r>
                    <a:rPr lang="en-US" altLang="ja-JP" sz="1600" i="1" baseline="-25000" dirty="0" err="1">
                      <a:solidFill>
                        <a:srgbClr val="C00000"/>
                      </a:solidFill>
                      <a:latin typeface="Times New Roman" panose="02020603050405020304" pitchFamily="18" charset="0"/>
                      <a:ea typeface="HGMaruGothicMPRO" panose="020F0600000000000000" pitchFamily="34" charset="-128"/>
                      <a:cs typeface="Times New Roman" panose="02020603050405020304" pitchFamily="18" charset="0"/>
                    </a:rPr>
                    <a:t>k</a:t>
                  </a:r>
                  <a:r>
                    <a:rPr lang="en-US" altLang="ja-JP" sz="1600" i="1" baseline="-25000" dirty="0">
                      <a:solidFill>
                        <a:srgbClr val="C00000"/>
                      </a:solidFill>
                      <a:latin typeface="Times New Roman" panose="02020603050405020304" pitchFamily="18" charset="0"/>
                      <a:ea typeface="HGMaruGothicMPRO" panose="020F0600000000000000" pitchFamily="34" charset="-128"/>
                      <a:cs typeface="Times New Roman" panose="02020603050405020304" pitchFamily="18" charset="0"/>
                    </a:rPr>
                    <a:t> </a:t>
                  </a:r>
                  <a:r>
                    <a:rPr lang="en-US" altLang="ja-JP" sz="1600" i="1" dirty="0">
                      <a:solidFill>
                        <a:srgbClr val="C00000"/>
                      </a:solidFill>
                      <a:latin typeface="Times New Roman" panose="02020603050405020304" pitchFamily="18" charset="0"/>
                      <a:ea typeface="HGMaruGothicMPRO" panose="020F0600000000000000" pitchFamily="34" charset="-128"/>
                      <a:cs typeface="Times New Roman" panose="02020603050405020304" pitchFamily="18" charset="0"/>
                    </a:rPr>
                    <a:t>= s</a:t>
                  </a:r>
                  <a:r>
                    <a:rPr lang="en-US" altLang="ja-JP" sz="1600" dirty="0">
                      <a:solidFill>
                        <a:srgbClr val="C00000"/>
                      </a:solidFill>
                      <a:latin typeface="Times New Roman" panose="02020603050405020304" pitchFamily="18" charset="0"/>
                      <a:ea typeface="HGMaruGothicMPRO" panose="020F0600000000000000" pitchFamily="34" charset="-128"/>
                      <a:cs typeface="Times New Roman" panose="02020603050405020304" pitchFamily="18" charset="0"/>
                    </a:rPr>
                    <a:t>(</a:t>
                  </a:r>
                  <a:r>
                    <a:rPr lang="en-US" altLang="ja-JP" sz="1600" i="1" dirty="0" err="1">
                      <a:solidFill>
                        <a:srgbClr val="C00000"/>
                      </a:solidFill>
                      <a:latin typeface="Times New Roman" panose="02020603050405020304" pitchFamily="18" charset="0"/>
                      <a:ea typeface="HGMaruGothicMPRO" panose="020F0600000000000000" pitchFamily="34" charset="-128"/>
                      <a:cs typeface="Times New Roman" panose="02020603050405020304" pitchFamily="18" charset="0"/>
                    </a:rPr>
                    <a:t>a</a:t>
                  </a:r>
                  <a:r>
                    <a:rPr lang="en-US" altLang="ja-JP" sz="1600" i="1" baseline="-25000" dirty="0" err="1">
                      <a:solidFill>
                        <a:srgbClr val="C00000"/>
                      </a:solidFill>
                      <a:latin typeface="Times New Roman" panose="02020603050405020304" pitchFamily="18" charset="0"/>
                      <a:ea typeface="HGMaruGothicMPRO" panose="020F0600000000000000" pitchFamily="34" charset="-128"/>
                      <a:cs typeface="Times New Roman" panose="02020603050405020304" pitchFamily="18" charset="0"/>
                    </a:rPr>
                    <a:t>k</a:t>
                  </a:r>
                  <a:r>
                    <a:rPr lang="en-US" altLang="ja-JP" sz="1600" dirty="0">
                      <a:solidFill>
                        <a:srgbClr val="C00000"/>
                      </a:solidFill>
                      <a:latin typeface="Times New Roman" panose="02020603050405020304" pitchFamily="18" charset="0"/>
                      <a:ea typeface="HGMaruGothicMPRO" panose="020F0600000000000000" pitchFamily="34" charset="-128"/>
                      <a:cs typeface="Times New Roman" panose="02020603050405020304" pitchFamily="18" charset="0"/>
                    </a:rPr>
                    <a:t>)</a:t>
                  </a:r>
                  <a:endParaRPr kumimoji="1" lang="ja-JP" altLang="en-US" sz="1600" dirty="0">
                    <a:solidFill>
                      <a:srgbClr val="C00000"/>
                    </a:solidFill>
                    <a:latin typeface="Times New Roman" panose="02020603050405020304" pitchFamily="18" charset="0"/>
                    <a:cs typeface="Times New Roman" panose="02020603050405020304" pitchFamily="18" charset="0"/>
                  </a:endParaRPr>
                </a:p>
              </p:txBody>
            </p:sp>
            <p:sp>
              <p:nvSpPr>
                <p:cNvPr id="33" name="テキスト ボックス 32">
                  <a:extLst>
                    <a:ext uri="{FF2B5EF4-FFF2-40B4-BE49-F238E27FC236}">
                      <a16:creationId xmlns:a16="http://schemas.microsoft.com/office/drawing/2014/main" id="{BA92A13B-E118-6EC0-CBAB-DACC9FB89648}"/>
                    </a:ext>
                  </a:extLst>
                </p:cNvPr>
                <p:cNvSpPr txBox="1"/>
                <p:nvPr/>
              </p:nvSpPr>
              <p:spPr>
                <a:xfrm>
                  <a:off x="7562783" y="32608476"/>
                  <a:ext cx="1309974" cy="338554"/>
                </a:xfrm>
                <a:prstGeom prst="rect">
                  <a:avLst/>
                </a:prstGeom>
                <a:noFill/>
              </p:spPr>
              <p:txBody>
                <a:bodyPr wrap="none" rtlCol="0">
                  <a:spAutoFit/>
                </a:bodyPr>
                <a:lstStyle/>
                <a:p>
                  <a:r>
                    <a:rPr lang="en-US" altLang="ja-JP" sz="1600" dirty="0">
                      <a:solidFill>
                        <a:srgbClr val="C00000"/>
                      </a:solidFill>
                      <a:latin typeface="Times New Roman" panose="02020603050405020304" pitchFamily="18" charset="0"/>
                      <a:cs typeface="Times New Roman" panose="02020603050405020304" pitchFamily="18" charset="0"/>
                    </a:rPr>
                    <a:t>Loss function</a:t>
                  </a:r>
                  <a:endParaRPr kumimoji="1" lang="ja-JP" altLang="en-US" sz="1600" dirty="0">
                    <a:solidFill>
                      <a:srgbClr val="C00000"/>
                    </a:solidFill>
                    <a:latin typeface="Times New Roman" panose="02020603050405020304" pitchFamily="18" charset="0"/>
                    <a:cs typeface="Times New Roman" panose="02020603050405020304" pitchFamily="18" charset="0"/>
                  </a:endParaRPr>
                </a:p>
              </p:txBody>
            </p:sp>
            <p:sp>
              <p:nvSpPr>
                <p:cNvPr id="34" name="テキスト ボックス 33">
                  <a:extLst>
                    <a:ext uri="{FF2B5EF4-FFF2-40B4-BE49-F238E27FC236}">
                      <a16:creationId xmlns:a16="http://schemas.microsoft.com/office/drawing/2014/main" id="{29A5774F-9832-8A86-2AB8-E2430515C72B}"/>
                    </a:ext>
                  </a:extLst>
                </p:cNvPr>
                <p:cNvSpPr txBox="1"/>
                <p:nvPr/>
              </p:nvSpPr>
              <p:spPr>
                <a:xfrm>
                  <a:off x="8148522" y="33363367"/>
                  <a:ext cx="1389290" cy="584775"/>
                </a:xfrm>
                <a:prstGeom prst="rect">
                  <a:avLst/>
                </a:prstGeom>
                <a:noFill/>
              </p:spPr>
              <p:txBody>
                <a:bodyPr wrap="none" rtlCol="0">
                  <a:spAutoFit/>
                </a:bodyPr>
                <a:lstStyle/>
                <a:p>
                  <a:pPr algn="ctr"/>
                  <a:r>
                    <a:rPr lang="en-US" altLang="ja-JP" sz="1600" dirty="0">
                      <a:solidFill>
                        <a:srgbClr val="9437FF"/>
                      </a:solidFill>
                      <a:latin typeface="Times New Roman" panose="02020603050405020304" pitchFamily="18" charset="0"/>
                      <a:ea typeface="HGMaruGothicMPRO" panose="020F0600000000000000" pitchFamily="34" charset="-128"/>
                      <a:cs typeface="Times New Roman" panose="02020603050405020304" pitchFamily="18" charset="0"/>
                    </a:rPr>
                    <a:t>Training data/ </a:t>
                  </a:r>
                </a:p>
                <a:p>
                  <a:pPr algn="ctr"/>
                  <a:r>
                    <a:rPr lang="en-US" altLang="ja-JP" sz="1600" dirty="0">
                      <a:solidFill>
                        <a:srgbClr val="9437FF"/>
                      </a:solidFill>
                      <a:latin typeface="Times New Roman" panose="02020603050405020304" pitchFamily="18" charset="0"/>
                      <a:ea typeface="HGMaruGothicMPRO" panose="020F0600000000000000" pitchFamily="34" charset="-128"/>
                      <a:cs typeface="Times New Roman" panose="02020603050405020304" pitchFamily="18" charset="0"/>
                    </a:rPr>
                    <a:t>Answer </a:t>
                  </a:r>
                  <a:r>
                    <a:rPr lang="en-US" altLang="ja-JP" sz="1600" i="1" dirty="0" err="1">
                      <a:solidFill>
                        <a:srgbClr val="9437FF"/>
                      </a:solidFill>
                      <a:latin typeface="Times New Roman" panose="02020603050405020304" pitchFamily="18" charset="0"/>
                      <a:ea typeface="HGMaruGothicMPRO" panose="020F0600000000000000" pitchFamily="34" charset="-128"/>
                      <a:cs typeface="Times New Roman" panose="02020603050405020304" pitchFamily="18" charset="0"/>
                    </a:rPr>
                    <a:t>t</a:t>
                  </a:r>
                  <a:r>
                    <a:rPr lang="en-US" altLang="ja-JP" sz="1600" i="1" baseline="-25000" dirty="0" err="1">
                      <a:solidFill>
                        <a:srgbClr val="9437FF"/>
                      </a:solidFill>
                      <a:latin typeface="Times New Roman" panose="02020603050405020304" pitchFamily="18" charset="0"/>
                      <a:ea typeface="HGMaruGothicMPRO" panose="020F0600000000000000" pitchFamily="34" charset="-128"/>
                      <a:cs typeface="Times New Roman" panose="02020603050405020304" pitchFamily="18" charset="0"/>
                    </a:rPr>
                    <a:t>k</a:t>
                  </a:r>
                  <a:endParaRPr kumimoji="1" lang="ja-JP" altLang="en-US" sz="1600" dirty="0">
                    <a:solidFill>
                      <a:srgbClr val="9437FF"/>
                    </a:solidFill>
                    <a:latin typeface="Times New Roman" panose="02020603050405020304" pitchFamily="18" charset="0"/>
                    <a:cs typeface="Times New Roman" panose="02020603050405020304" pitchFamily="18" charset="0"/>
                  </a:endParaRPr>
                </a:p>
              </p:txBody>
            </p:sp>
            <p:sp>
              <p:nvSpPr>
                <p:cNvPr id="35" name="テキスト ボックス 34">
                  <a:extLst>
                    <a:ext uri="{FF2B5EF4-FFF2-40B4-BE49-F238E27FC236}">
                      <a16:creationId xmlns:a16="http://schemas.microsoft.com/office/drawing/2014/main" id="{6F3D495D-2FE5-79B1-92EE-8B9E156D8EDE}"/>
                    </a:ext>
                  </a:extLst>
                </p:cNvPr>
                <p:cNvSpPr txBox="1"/>
                <p:nvPr/>
              </p:nvSpPr>
              <p:spPr>
                <a:xfrm>
                  <a:off x="830669" y="35770302"/>
                  <a:ext cx="1257229" cy="514538"/>
                </a:xfrm>
                <a:prstGeom prst="rect">
                  <a:avLst/>
                </a:prstGeom>
                <a:noFill/>
                <a:ln>
                  <a:noFill/>
                </a:ln>
              </p:spPr>
              <p:txBody>
                <a:bodyPr wrap="none" rtlCol="0">
                  <a:spAutoFit/>
                </a:bodyPr>
                <a:lstStyle/>
                <a:p>
                  <a:r>
                    <a:rPr lang="en-US" altLang="ja-JP" sz="2500" b="1" dirty="0">
                      <a:solidFill>
                        <a:srgbClr val="0070C0"/>
                      </a:solidFill>
                      <a:latin typeface="Times New Roman" panose="02020603050405020304" pitchFamily="18" charset="0"/>
                      <a:cs typeface="Times New Roman" panose="02020603050405020304" pitchFamily="18" charset="0"/>
                    </a:rPr>
                    <a:t>Weight</a:t>
                  </a:r>
                  <a:endParaRPr kumimoji="1" lang="ja-JP" altLang="en-US" sz="2500" b="1" dirty="0">
                    <a:solidFill>
                      <a:srgbClr val="0070C0"/>
                    </a:solidFill>
                    <a:latin typeface="Times New Roman" panose="02020603050405020304" pitchFamily="18" charset="0"/>
                    <a:cs typeface="Times New Roman" panose="02020603050405020304" pitchFamily="18" charset="0"/>
                  </a:endParaRPr>
                </a:p>
              </p:txBody>
            </p:sp>
          </p:grpSp>
        </p:grpSp>
        <p:sp>
          <p:nvSpPr>
            <p:cNvPr id="57" name="フリーフォーム: 図形 56">
              <a:extLst>
                <a:ext uri="{FF2B5EF4-FFF2-40B4-BE49-F238E27FC236}">
                  <a16:creationId xmlns:a16="http://schemas.microsoft.com/office/drawing/2014/main" id="{1CBE5113-DABF-5554-0893-876AA853041F}"/>
                </a:ext>
              </a:extLst>
            </p:cNvPr>
            <p:cNvSpPr>
              <a:spLocks noChangeAspect="1"/>
            </p:cNvSpPr>
            <p:nvPr/>
          </p:nvSpPr>
          <p:spPr>
            <a:xfrm>
              <a:off x="2860340" y="3631425"/>
              <a:ext cx="1063071" cy="684000"/>
            </a:xfrm>
            <a:custGeom>
              <a:avLst/>
              <a:gdLst>
                <a:gd name="connsiteX0" fmla="*/ 0 w 2909454"/>
                <a:gd name="connsiteY0" fmla="*/ 1861831 h 1861831"/>
                <a:gd name="connsiteX1" fmla="*/ 463137 w 2909454"/>
                <a:gd name="connsiteY1" fmla="*/ 1576823 h 1861831"/>
                <a:gd name="connsiteX2" fmla="*/ 807522 w 2909454"/>
                <a:gd name="connsiteY2" fmla="*/ 1030558 h 1861831"/>
                <a:gd name="connsiteX3" fmla="*/ 1199407 w 2909454"/>
                <a:gd name="connsiteY3" fmla="*/ 175534 h 1861831"/>
                <a:gd name="connsiteX4" fmla="*/ 1626919 w 2909454"/>
                <a:gd name="connsiteY4" fmla="*/ 104282 h 1861831"/>
                <a:gd name="connsiteX5" fmla="*/ 2137558 w 2909454"/>
                <a:gd name="connsiteY5" fmla="*/ 1351192 h 1861831"/>
                <a:gd name="connsiteX6" fmla="*/ 2458192 w 2909454"/>
                <a:gd name="connsiteY6" fmla="*/ 1671825 h 1861831"/>
                <a:gd name="connsiteX7" fmla="*/ 2909454 w 2909454"/>
                <a:gd name="connsiteY7" fmla="*/ 1802454 h 186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9454" h="1861831">
                  <a:moveTo>
                    <a:pt x="0" y="1861831"/>
                  </a:moveTo>
                  <a:cubicBezTo>
                    <a:pt x="164275" y="1788599"/>
                    <a:pt x="328550" y="1715368"/>
                    <a:pt x="463137" y="1576823"/>
                  </a:cubicBezTo>
                  <a:cubicBezTo>
                    <a:pt x="597724" y="1438277"/>
                    <a:pt x="684810" y="1264106"/>
                    <a:pt x="807522" y="1030558"/>
                  </a:cubicBezTo>
                  <a:cubicBezTo>
                    <a:pt x="930234" y="797010"/>
                    <a:pt x="1062841" y="329913"/>
                    <a:pt x="1199407" y="175534"/>
                  </a:cubicBezTo>
                  <a:cubicBezTo>
                    <a:pt x="1335973" y="21155"/>
                    <a:pt x="1470561" y="-91661"/>
                    <a:pt x="1626919" y="104282"/>
                  </a:cubicBezTo>
                  <a:cubicBezTo>
                    <a:pt x="1783277" y="300225"/>
                    <a:pt x="1999013" y="1089935"/>
                    <a:pt x="2137558" y="1351192"/>
                  </a:cubicBezTo>
                  <a:cubicBezTo>
                    <a:pt x="2276103" y="1612449"/>
                    <a:pt x="2329543" y="1596615"/>
                    <a:pt x="2458192" y="1671825"/>
                  </a:cubicBezTo>
                  <a:cubicBezTo>
                    <a:pt x="2586841" y="1747035"/>
                    <a:pt x="2748147" y="1774744"/>
                    <a:pt x="2909454" y="1802454"/>
                  </a:cubicBezTo>
                </a:path>
              </a:pathLst>
            </a:custGeom>
            <a:noFill/>
            <a:ln w="889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8" name="フリーフォーム: 図形 57">
              <a:extLst>
                <a:ext uri="{FF2B5EF4-FFF2-40B4-BE49-F238E27FC236}">
                  <a16:creationId xmlns:a16="http://schemas.microsoft.com/office/drawing/2014/main" id="{C51E7FB4-6DA5-A89E-7975-927E15E756CB}"/>
                </a:ext>
              </a:extLst>
            </p:cNvPr>
            <p:cNvSpPr>
              <a:spLocks noChangeAspect="1"/>
            </p:cNvSpPr>
            <p:nvPr/>
          </p:nvSpPr>
          <p:spPr>
            <a:xfrm>
              <a:off x="2911357" y="3039815"/>
              <a:ext cx="1063071" cy="684000"/>
            </a:xfrm>
            <a:custGeom>
              <a:avLst/>
              <a:gdLst>
                <a:gd name="connsiteX0" fmla="*/ 0 w 2909454"/>
                <a:gd name="connsiteY0" fmla="*/ 1861831 h 1861831"/>
                <a:gd name="connsiteX1" fmla="*/ 463137 w 2909454"/>
                <a:gd name="connsiteY1" fmla="*/ 1576823 h 1861831"/>
                <a:gd name="connsiteX2" fmla="*/ 807522 w 2909454"/>
                <a:gd name="connsiteY2" fmla="*/ 1030558 h 1861831"/>
                <a:gd name="connsiteX3" fmla="*/ 1199407 w 2909454"/>
                <a:gd name="connsiteY3" fmla="*/ 175534 h 1861831"/>
                <a:gd name="connsiteX4" fmla="*/ 1626919 w 2909454"/>
                <a:gd name="connsiteY4" fmla="*/ 104282 h 1861831"/>
                <a:gd name="connsiteX5" fmla="*/ 2137558 w 2909454"/>
                <a:gd name="connsiteY5" fmla="*/ 1351192 h 1861831"/>
                <a:gd name="connsiteX6" fmla="*/ 2458192 w 2909454"/>
                <a:gd name="connsiteY6" fmla="*/ 1671825 h 1861831"/>
                <a:gd name="connsiteX7" fmla="*/ 2909454 w 2909454"/>
                <a:gd name="connsiteY7" fmla="*/ 1802454 h 186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9454" h="1861831">
                  <a:moveTo>
                    <a:pt x="0" y="1861831"/>
                  </a:moveTo>
                  <a:cubicBezTo>
                    <a:pt x="164275" y="1788599"/>
                    <a:pt x="328550" y="1715368"/>
                    <a:pt x="463137" y="1576823"/>
                  </a:cubicBezTo>
                  <a:cubicBezTo>
                    <a:pt x="597724" y="1438277"/>
                    <a:pt x="684810" y="1264106"/>
                    <a:pt x="807522" y="1030558"/>
                  </a:cubicBezTo>
                  <a:cubicBezTo>
                    <a:pt x="930234" y="797010"/>
                    <a:pt x="1062841" y="329913"/>
                    <a:pt x="1199407" y="175534"/>
                  </a:cubicBezTo>
                  <a:cubicBezTo>
                    <a:pt x="1335973" y="21155"/>
                    <a:pt x="1470561" y="-91661"/>
                    <a:pt x="1626919" y="104282"/>
                  </a:cubicBezTo>
                  <a:cubicBezTo>
                    <a:pt x="1783277" y="300225"/>
                    <a:pt x="1999013" y="1089935"/>
                    <a:pt x="2137558" y="1351192"/>
                  </a:cubicBezTo>
                  <a:cubicBezTo>
                    <a:pt x="2276103" y="1612449"/>
                    <a:pt x="2329543" y="1596615"/>
                    <a:pt x="2458192" y="1671825"/>
                  </a:cubicBezTo>
                  <a:cubicBezTo>
                    <a:pt x="2586841" y="1747035"/>
                    <a:pt x="2748147" y="1774744"/>
                    <a:pt x="2909454" y="1802454"/>
                  </a:cubicBezTo>
                </a:path>
              </a:pathLst>
            </a:custGeom>
            <a:noFill/>
            <a:ln w="889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9" name="フリーフォーム: 図形 58">
              <a:extLst>
                <a:ext uri="{FF2B5EF4-FFF2-40B4-BE49-F238E27FC236}">
                  <a16:creationId xmlns:a16="http://schemas.microsoft.com/office/drawing/2014/main" id="{E6E99157-CA6B-BBFE-63CB-281674DC4366}"/>
                </a:ext>
              </a:extLst>
            </p:cNvPr>
            <p:cNvSpPr>
              <a:spLocks noChangeAspect="1"/>
            </p:cNvSpPr>
            <p:nvPr/>
          </p:nvSpPr>
          <p:spPr>
            <a:xfrm>
              <a:off x="2910138" y="2597239"/>
              <a:ext cx="1063071" cy="684000"/>
            </a:xfrm>
            <a:custGeom>
              <a:avLst/>
              <a:gdLst>
                <a:gd name="connsiteX0" fmla="*/ 0 w 2909454"/>
                <a:gd name="connsiteY0" fmla="*/ 1861831 h 1861831"/>
                <a:gd name="connsiteX1" fmla="*/ 463137 w 2909454"/>
                <a:gd name="connsiteY1" fmla="*/ 1576823 h 1861831"/>
                <a:gd name="connsiteX2" fmla="*/ 807522 w 2909454"/>
                <a:gd name="connsiteY2" fmla="*/ 1030558 h 1861831"/>
                <a:gd name="connsiteX3" fmla="*/ 1199407 w 2909454"/>
                <a:gd name="connsiteY3" fmla="*/ 175534 h 1861831"/>
                <a:gd name="connsiteX4" fmla="*/ 1626919 w 2909454"/>
                <a:gd name="connsiteY4" fmla="*/ 104282 h 1861831"/>
                <a:gd name="connsiteX5" fmla="*/ 2137558 w 2909454"/>
                <a:gd name="connsiteY5" fmla="*/ 1351192 h 1861831"/>
                <a:gd name="connsiteX6" fmla="*/ 2458192 w 2909454"/>
                <a:gd name="connsiteY6" fmla="*/ 1671825 h 1861831"/>
                <a:gd name="connsiteX7" fmla="*/ 2909454 w 2909454"/>
                <a:gd name="connsiteY7" fmla="*/ 1802454 h 186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9454" h="1861831">
                  <a:moveTo>
                    <a:pt x="0" y="1861831"/>
                  </a:moveTo>
                  <a:cubicBezTo>
                    <a:pt x="164275" y="1788599"/>
                    <a:pt x="328550" y="1715368"/>
                    <a:pt x="463137" y="1576823"/>
                  </a:cubicBezTo>
                  <a:cubicBezTo>
                    <a:pt x="597724" y="1438277"/>
                    <a:pt x="684810" y="1264106"/>
                    <a:pt x="807522" y="1030558"/>
                  </a:cubicBezTo>
                  <a:cubicBezTo>
                    <a:pt x="930234" y="797010"/>
                    <a:pt x="1062841" y="329913"/>
                    <a:pt x="1199407" y="175534"/>
                  </a:cubicBezTo>
                  <a:cubicBezTo>
                    <a:pt x="1335973" y="21155"/>
                    <a:pt x="1470561" y="-91661"/>
                    <a:pt x="1626919" y="104282"/>
                  </a:cubicBezTo>
                  <a:cubicBezTo>
                    <a:pt x="1783277" y="300225"/>
                    <a:pt x="1999013" y="1089935"/>
                    <a:pt x="2137558" y="1351192"/>
                  </a:cubicBezTo>
                  <a:cubicBezTo>
                    <a:pt x="2276103" y="1612449"/>
                    <a:pt x="2329543" y="1596615"/>
                    <a:pt x="2458192" y="1671825"/>
                  </a:cubicBezTo>
                  <a:cubicBezTo>
                    <a:pt x="2586841" y="1747035"/>
                    <a:pt x="2748147" y="1774744"/>
                    <a:pt x="2909454" y="1802454"/>
                  </a:cubicBezTo>
                </a:path>
              </a:pathLst>
            </a:custGeom>
            <a:noFill/>
            <a:ln w="889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0" name="フリーフォーム: 図形 59">
              <a:extLst>
                <a:ext uri="{FF2B5EF4-FFF2-40B4-BE49-F238E27FC236}">
                  <a16:creationId xmlns:a16="http://schemas.microsoft.com/office/drawing/2014/main" id="{B3832D3A-F86C-6C2F-7646-C4C22A19C750}"/>
                </a:ext>
              </a:extLst>
            </p:cNvPr>
            <p:cNvSpPr>
              <a:spLocks noChangeAspect="1"/>
            </p:cNvSpPr>
            <p:nvPr/>
          </p:nvSpPr>
          <p:spPr>
            <a:xfrm>
              <a:off x="4766864" y="2573790"/>
              <a:ext cx="1063071" cy="684000"/>
            </a:xfrm>
            <a:custGeom>
              <a:avLst/>
              <a:gdLst>
                <a:gd name="connsiteX0" fmla="*/ 0 w 2909454"/>
                <a:gd name="connsiteY0" fmla="*/ 1861831 h 1861831"/>
                <a:gd name="connsiteX1" fmla="*/ 463137 w 2909454"/>
                <a:gd name="connsiteY1" fmla="*/ 1576823 h 1861831"/>
                <a:gd name="connsiteX2" fmla="*/ 807522 w 2909454"/>
                <a:gd name="connsiteY2" fmla="*/ 1030558 h 1861831"/>
                <a:gd name="connsiteX3" fmla="*/ 1199407 w 2909454"/>
                <a:gd name="connsiteY3" fmla="*/ 175534 h 1861831"/>
                <a:gd name="connsiteX4" fmla="*/ 1626919 w 2909454"/>
                <a:gd name="connsiteY4" fmla="*/ 104282 h 1861831"/>
                <a:gd name="connsiteX5" fmla="*/ 2137558 w 2909454"/>
                <a:gd name="connsiteY5" fmla="*/ 1351192 h 1861831"/>
                <a:gd name="connsiteX6" fmla="*/ 2458192 w 2909454"/>
                <a:gd name="connsiteY6" fmla="*/ 1671825 h 1861831"/>
                <a:gd name="connsiteX7" fmla="*/ 2909454 w 2909454"/>
                <a:gd name="connsiteY7" fmla="*/ 1802454 h 186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9454" h="1861831">
                  <a:moveTo>
                    <a:pt x="0" y="1861831"/>
                  </a:moveTo>
                  <a:cubicBezTo>
                    <a:pt x="164275" y="1788599"/>
                    <a:pt x="328550" y="1715368"/>
                    <a:pt x="463137" y="1576823"/>
                  </a:cubicBezTo>
                  <a:cubicBezTo>
                    <a:pt x="597724" y="1438277"/>
                    <a:pt x="684810" y="1264106"/>
                    <a:pt x="807522" y="1030558"/>
                  </a:cubicBezTo>
                  <a:cubicBezTo>
                    <a:pt x="930234" y="797010"/>
                    <a:pt x="1062841" y="329913"/>
                    <a:pt x="1199407" y="175534"/>
                  </a:cubicBezTo>
                  <a:cubicBezTo>
                    <a:pt x="1335973" y="21155"/>
                    <a:pt x="1470561" y="-91661"/>
                    <a:pt x="1626919" y="104282"/>
                  </a:cubicBezTo>
                  <a:cubicBezTo>
                    <a:pt x="1783277" y="300225"/>
                    <a:pt x="1999013" y="1089935"/>
                    <a:pt x="2137558" y="1351192"/>
                  </a:cubicBezTo>
                  <a:cubicBezTo>
                    <a:pt x="2276103" y="1612449"/>
                    <a:pt x="2329543" y="1596615"/>
                    <a:pt x="2458192" y="1671825"/>
                  </a:cubicBezTo>
                  <a:cubicBezTo>
                    <a:pt x="2586841" y="1747035"/>
                    <a:pt x="2748147" y="1774744"/>
                    <a:pt x="2909454" y="1802454"/>
                  </a:cubicBezTo>
                </a:path>
              </a:pathLst>
            </a:custGeom>
            <a:noFill/>
            <a:ln w="889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1" name="フリーフォーム: 図形 60">
              <a:extLst>
                <a:ext uri="{FF2B5EF4-FFF2-40B4-BE49-F238E27FC236}">
                  <a16:creationId xmlns:a16="http://schemas.microsoft.com/office/drawing/2014/main" id="{E3DE0BFD-18E3-66F3-DEC4-BBF4B2CEBCC6}"/>
                </a:ext>
              </a:extLst>
            </p:cNvPr>
            <p:cNvSpPr>
              <a:spLocks noChangeAspect="1"/>
            </p:cNvSpPr>
            <p:nvPr/>
          </p:nvSpPr>
          <p:spPr>
            <a:xfrm>
              <a:off x="4794566" y="3123076"/>
              <a:ext cx="1063071" cy="684000"/>
            </a:xfrm>
            <a:custGeom>
              <a:avLst/>
              <a:gdLst>
                <a:gd name="connsiteX0" fmla="*/ 0 w 2909454"/>
                <a:gd name="connsiteY0" fmla="*/ 1861831 h 1861831"/>
                <a:gd name="connsiteX1" fmla="*/ 463137 w 2909454"/>
                <a:gd name="connsiteY1" fmla="*/ 1576823 h 1861831"/>
                <a:gd name="connsiteX2" fmla="*/ 807522 w 2909454"/>
                <a:gd name="connsiteY2" fmla="*/ 1030558 h 1861831"/>
                <a:gd name="connsiteX3" fmla="*/ 1199407 w 2909454"/>
                <a:gd name="connsiteY3" fmla="*/ 175534 h 1861831"/>
                <a:gd name="connsiteX4" fmla="*/ 1626919 w 2909454"/>
                <a:gd name="connsiteY4" fmla="*/ 104282 h 1861831"/>
                <a:gd name="connsiteX5" fmla="*/ 2137558 w 2909454"/>
                <a:gd name="connsiteY5" fmla="*/ 1351192 h 1861831"/>
                <a:gd name="connsiteX6" fmla="*/ 2458192 w 2909454"/>
                <a:gd name="connsiteY6" fmla="*/ 1671825 h 1861831"/>
                <a:gd name="connsiteX7" fmla="*/ 2909454 w 2909454"/>
                <a:gd name="connsiteY7" fmla="*/ 1802454 h 186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9454" h="1861831">
                  <a:moveTo>
                    <a:pt x="0" y="1861831"/>
                  </a:moveTo>
                  <a:cubicBezTo>
                    <a:pt x="164275" y="1788599"/>
                    <a:pt x="328550" y="1715368"/>
                    <a:pt x="463137" y="1576823"/>
                  </a:cubicBezTo>
                  <a:cubicBezTo>
                    <a:pt x="597724" y="1438277"/>
                    <a:pt x="684810" y="1264106"/>
                    <a:pt x="807522" y="1030558"/>
                  </a:cubicBezTo>
                  <a:cubicBezTo>
                    <a:pt x="930234" y="797010"/>
                    <a:pt x="1062841" y="329913"/>
                    <a:pt x="1199407" y="175534"/>
                  </a:cubicBezTo>
                  <a:cubicBezTo>
                    <a:pt x="1335973" y="21155"/>
                    <a:pt x="1470561" y="-91661"/>
                    <a:pt x="1626919" y="104282"/>
                  </a:cubicBezTo>
                  <a:cubicBezTo>
                    <a:pt x="1783277" y="300225"/>
                    <a:pt x="1999013" y="1089935"/>
                    <a:pt x="2137558" y="1351192"/>
                  </a:cubicBezTo>
                  <a:cubicBezTo>
                    <a:pt x="2276103" y="1612449"/>
                    <a:pt x="2329543" y="1596615"/>
                    <a:pt x="2458192" y="1671825"/>
                  </a:cubicBezTo>
                  <a:cubicBezTo>
                    <a:pt x="2586841" y="1747035"/>
                    <a:pt x="2748147" y="1774744"/>
                    <a:pt x="2909454" y="1802454"/>
                  </a:cubicBezTo>
                </a:path>
              </a:pathLst>
            </a:custGeom>
            <a:noFill/>
            <a:ln w="889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2" name="フリーフォーム: 図形 61">
              <a:extLst>
                <a:ext uri="{FF2B5EF4-FFF2-40B4-BE49-F238E27FC236}">
                  <a16:creationId xmlns:a16="http://schemas.microsoft.com/office/drawing/2014/main" id="{BDE595E6-AF8C-63C6-841E-1466BA16CC6B}"/>
                </a:ext>
              </a:extLst>
            </p:cNvPr>
            <p:cNvSpPr>
              <a:spLocks noChangeAspect="1"/>
            </p:cNvSpPr>
            <p:nvPr/>
          </p:nvSpPr>
          <p:spPr>
            <a:xfrm>
              <a:off x="4815615" y="3641651"/>
              <a:ext cx="1063071" cy="684000"/>
            </a:xfrm>
            <a:custGeom>
              <a:avLst/>
              <a:gdLst>
                <a:gd name="connsiteX0" fmla="*/ 0 w 2909454"/>
                <a:gd name="connsiteY0" fmla="*/ 1861831 h 1861831"/>
                <a:gd name="connsiteX1" fmla="*/ 463137 w 2909454"/>
                <a:gd name="connsiteY1" fmla="*/ 1576823 h 1861831"/>
                <a:gd name="connsiteX2" fmla="*/ 807522 w 2909454"/>
                <a:gd name="connsiteY2" fmla="*/ 1030558 h 1861831"/>
                <a:gd name="connsiteX3" fmla="*/ 1199407 w 2909454"/>
                <a:gd name="connsiteY3" fmla="*/ 175534 h 1861831"/>
                <a:gd name="connsiteX4" fmla="*/ 1626919 w 2909454"/>
                <a:gd name="connsiteY4" fmla="*/ 104282 h 1861831"/>
                <a:gd name="connsiteX5" fmla="*/ 2137558 w 2909454"/>
                <a:gd name="connsiteY5" fmla="*/ 1351192 h 1861831"/>
                <a:gd name="connsiteX6" fmla="*/ 2458192 w 2909454"/>
                <a:gd name="connsiteY6" fmla="*/ 1671825 h 1861831"/>
                <a:gd name="connsiteX7" fmla="*/ 2909454 w 2909454"/>
                <a:gd name="connsiteY7" fmla="*/ 1802454 h 186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9454" h="1861831">
                  <a:moveTo>
                    <a:pt x="0" y="1861831"/>
                  </a:moveTo>
                  <a:cubicBezTo>
                    <a:pt x="164275" y="1788599"/>
                    <a:pt x="328550" y="1715368"/>
                    <a:pt x="463137" y="1576823"/>
                  </a:cubicBezTo>
                  <a:cubicBezTo>
                    <a:pt x="597724" y="1438277"/>
                    <a:pt x="684810" y="1264106"/>
                    <a:pt x="807522" y="1030558"/>
                  </a:cubicBezTo>
                  <a:cubicBezTo>
                    <a:pt x="930234" y="797010"/>
                    <a:pt x="1062841" y="329913"/>
                    <a:pt x="1199407" y="175534"/>
                  </a:cubicBezTo>
                  <a:cubicBezTo>
                    <a:pt x="1335973" y="21155"/>
                    <a:pt x="1470561" y="-91661"/>
                    <a:pt x="1626919" y="104282"/>
                  </a:cubicBezTo>
                  <a:cubicBezTo>
                    <a:pt x="1783277" y="300225"/>
                    <a:pt x="1999013" y="1089935"/>
                    <a:pt x="2137558" y="1351192"/>
                  </a:cubicBezTo>
                  <a:cubicBezTo>
                    <a:pt x="2276103" y="1612449"/>
                    <a:pt x="2329543" y="1596615"/>
                    <a:pt x="2458192" y="1671825"/>
                  </a:cubicBezTo>
                  <a:cubicBezTo>
                    <a:pt x="2586841" y="1747035"/>
                    <a:pt x="2748147" y="1774744"/>
                    <a:pt x="2909454" y="1802454"/>
                  </a:cubicBezTo>
                </a:path>
              </a:pathLst>
            </a:custGeom>
            <a:noFill/>
            <a:ln w="889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3" name="フリーフォーム: 図形 62">
              <a:extLst>
                <a:ext uri="{FF2B5EF4-FFF2-40B4-BE49-F238E27FC236}">
                  <a16:creationId xmlns:a16="http://schemas.microsoft.com/office/drawing/2014/main" id="{B5DF378F-426C-36B1-B5E8-E098038E063F}"/>
                </a:ext>
              </a:extLst>
            </p:cNvPr>
            <p:cNvSpPr>
              <a:spLocks noChangeAspect="1"/>
            </p:cNvSpPr>
            <p:nvPr/>
          </p:nvSpPr>
          <p:spPr>
            <a:xfrm>
              <a:off x="6576956" y="2845837"/>
              <a:ext cx="1063071" cy="684000"/>
            </a:xfrm>
            <a:custGeom>
              <a:avLst/>
              <a:gdLst>
                <a:gd name="connsiteX0" fmla="*/ 0 w 2909454"/>
                <a:gd name="connsiteY0" fmla="*/ 1861831 h 1861831"/>
                <a:gd name="connsiteX1" fmla="*/ 463137 w 2909454"/>
                <a:gd name="connsiteY1" fmla="*/ 1576823 h 1861831"/>
                <a:gd name="connsiteX2" fmla="*/ 807522 w 2909454"/>
                <a:gd name="connsiteY2" fmla="*/ 1030558 h 1861831"/>
                <a:gd name="connsiteX3" fmla="*/ 1199407 w 2909454"/>
                <a:gd name="connsiteY3" fmla="*/ 175534 h 1861831"/>
                <a:gd name="connsiteX4" fmla="*/ 1626919 w 2909454"/>
                <a:gd name="connsiteY4" fmla="*/ 104282 h 1861831"/>
                <a:gd name="connsiteX5" fmla="*/ 2137558 w 2909454"/>
                <a:gd name="connsiteY5" fmla="*/ 1351192 h 1861831"/>
                <a:gd name="connsiteX6" fmla="*/ 2458192 w 2909454"/>
                <a:gd name="connsiteY6" fmla="*/ 1671825 h 1861831"/>
                <a:gd name="connsiteX7" fmla="*/ 2909454 w 2909454"/>
                <a:gd name="connsiteY7" fmla="*/ 1802454 h 186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9454" h="1861831">
                  <a:moveTo>
                    <a:pt x="0" y="1861831"/>
                  </a:moveTo>
                  <a:cubicBezTo>
                    <a:pt x="164275" y="1788599"/>
                    <a:pt x="328550" y="1715368"/>
                    <a:pt x="463137" y="1576823"/>
                  </a:cubicBezTo>
                  <a:cubicBezTo>
                    <a:pt x="597724" y="1438277"/>
                    <a:pt x="684810" y="1264106"/>
                    <a:pt x="807522" y="1030558"/>
                  </a:cubicBezTo>
                  <a:cubicBezTo>
                    <a:pt x="930234" y="797010"/>
                    <a:pt x="1062841" y="329913"/>
                    <a:pt x="1199407" y="175534"/>
                  </a:cubicBezTo>
                  <a:cubicBezTo>
                    <a:pt x="1335973" y="21155"/>
                    <a:pt x="1470561" y="-91661"/>
                    <a:pt x="1626919" y="104282"/>
                  </a:cubicBezTo>
                  <a:cubicBezTo>
                    <a:pt x="1783277" y="300225"/>
                    <a:pt x="1999013" y="1089935"/>
                    <a:pt x="2137558" y="1351192"/>
                  </a:cubicBezTo>
                  <a:cubicBezTo>
                    <a:pt x="2276103" y="1612449"/>
                    <a:pt x="2329543" y="1596615"/>
                    <a:pt x="2458192" y="1671825"/>
                  </a:cubicBezTo>
                  <a:cubicBezTo>
                    <a:pt x="2586841" y="1747035"/>
                    <a:pt x="2748147" y="1774744"/>
                    <a:pt x="2909454" y="1802454"/>
                  </a:cubicBezTo>
                </a:path>
              </a:pathLst>
            </a:custGeom>
            <a:noFill/>
            <a:ln w="889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4" name="フリーフォーム: 図形 63">
              <a:extLst>
                <a:ext uri="{FF2B5EF4-FFF2-40B4-BE49-F238E27FC236}">
                  <a16:creationId xmlns:a16="http://schemas.microsoft.com/office/drawing/2014/main" id="{5048261B-C9C4-2EBE-EC1E-5B5C72B58A9E}"/>
                </a:ext>
              </a:extLst>
            </p:cNvPr>
            <p:cNvSpPr>
              <a:spLocks noChangeAspect="1"/>
            </p:cNvSpPr>
            <p:nvPr/>
          </p:nvSpPr>
          <p:spPr>
            <a:xfrm>
              <a:off x="6576955" y="3421314"/>
              <a:ext cx="1063071" cy="684000"/>
            </a:xfrm>
            <a:custGeom>
              <a:avLst/>
              <a:gdLst>
                <a:gd name="connsiteX0" fmla="*/ 0 w 2909454"/>
                <a:gd name="connsiteY0" fmla="*/ 1861831 h 1861831"/>
                <a:gd name="connsiteX1" fmla="*/ 463137 w 2909454"/>
                <a:gd name="connsiteY1" fmla="*/ 1576823 h 1861831"/>
                <a:gd name="connsiteX2" fmla="*/ 807522 w 2909454"/>
                <a:gd name="connsiteY2" fmla="*/ 1030558 h 1861831"/>
                <a:gd name="connsiteX3" fmla="*/ 1199407 w 2909454"/>
                <a:gd name="connsiteY3" fmla="*/ 175534 h 1861831"/>
                <a:gd name="connsiteX4" fmla="*/ 1626919 w 2909454"/>
                <a:gd name="connsiteY4" fmla="*/ 104282 h 1861831"/>
                <a:gd name="connsiteX5" fmla="*/ 2137558 w 2909454"/>
                <a:gd name="connsiteY5" fmla="*/ 1351192 h 1861831"/>
                <a:gd name="connsiteX6" fmla="*/ 2458192 w 2909454"/>
                <a:gd name="connsiteY6" fmla="*/ 1671825 h 1861831"/>
                <a:gd name="connsiteX7" fmla="*/ 2909454 w 2909454"/>
                <a:gd name="connsiteY7" fmla="*/ 1802454 h 186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9454" h="1861831">
                  <a:moveTo>
                    <a:pt x="0" y="1861831"/>
                  </a:moveTo>
                  <a:cubicBezTo>
                    <a:pt x="164275" y="1788599"/>
                    <a:pt x="328550" y="1715368"/>
                    <a:pt x="463137" y="1576823"/>
                  </a:cubicBezTo>
                  <a:cubicBezTo>
                    <a:pt x="597724" y="1438277"/>
                    <a:pt x="684810" y="1264106"/>
                    <a:pt x="807522" y="1030558"/>
                  </a:cubicBezTo>
                  <a:cubicBezTo>
                    <a:pt x="930234" y="797010"/>
                    <a:pt x="1062841" y="329913"/>
                    <a:pt x="1199407" y="175534"/>
                  </a:cubicBezTo>
                  <a:cubicBezTo>
                    <a:pt x="1335973" y="21155"/>
                    <a:pt x="1470561" y="-91661"/>
                    <a:pt x="1626919" y="104282"/>
                  </a:cubicBezTo>
                  <a:cubicBezTo>
                    <a:pt x="1783277" y="300225"/>
                    <a:pt x="1999013" y="1089935"/>
                    <a:pt x="2137558" y="1351192"/>
                  </a:cubicBezTo>
                  <a:cubicBezTo>
                    <a:pt x="2276103" y="1612449"/>
                    <a:pt x="2329543" y="1596615"/>
                    <a:pt x="2458192" y="1671825"/>
                  </a:cubicBezTo>
                  <a:cubicBezTo>
                    <a:pt x="2586841" y="1747035"/>
                    <a:pt x="2748147" y="1774744"/>
                    <a:pt x="2909454" y="1802454"/>
                  </a:cubicBezTo>
                </a:path>
              </a:pathLst>
            </a:custGeom>
            <a:noFill/>
            <a:ln w="889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Tree>
    <p:extLst>
      <p:ext uri="{BB962C8B-B14F-4D97-AF65-F5344CB8AC3E}">
        <p14:creationId xmlns:p14="http://schemas.microsoft.com/office/powerpoint/2010/main" val="1706687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D64D9C62-2F37-43E6-253B-D966FA4089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168" y="920677"/>
            <a:ext cx="3845005" cy="3798680"/>
          </a:xfrm>
          <a:prstGeom prst="rect">
            <a:avLst/>
          </a:prstGeom>
        </p:spPr>
      </p:pic>
      <p:sp>
        <p:nvSpPr>
          <p:cNvPr id="2" name="スライド番号プレースホルダー 1">
            <a:extLst>
              <a:ext uri="{FF2B5EF4-FFF2-40B4-BE49-F238E27FC236}">
                <a16:creationId xmlns:a16="http://schemas.microsoft.com/office/drawing/2014/main" id="{32F5BBB2-07F5-3B9F-034D-ACA8969DD3BE}"/>
              </a:ext>
            </a:extLst>
          </p:cNvPr>
          <p:cNvSpPr>
            <a:spLocks noGrp="1"/>
          </p:cNvSpPr>
          <p:nvPr>
            <p:ph type="sldNum" sz="quarter" idx="12"/>
          </p:nvPr>
        </p:nvSpPr>
        <p:spPr/>
        <p:txBody>
          <a:bodyPr/>
          <a:lstStyle/>
          <a:p>
            <a:fld id="{8C393183-C548-43DD-BCF3-651B1CCBD5E7}" type="slidenum">
              <a:rPr kumimoji="1" lang="ja-JP" altLang="en-US" smtClean="0"/>
              <a:t>13</a:t>
            </a:fld>
            <a:endParaRPr kumimoji="1" lang="ja-JP" altLang="en-US"/>
          </a:p>
        </p:txBody>
      </p:sp>
      <p:sp>
        <p:nvSpPr>
          <p:cNvPr id="3" name="正方形/長方形 2">
            <a:extLst>
              <a:ext uri="{FF2B5EF4-FFF2-40B4-BE49-F238E27FC236}">
                <a16:creationId xmlns:a16="http://schemas.microsoft.com/office/drawing/2014/main" id="{AB6A3EE3-3804-D4D3-B378-26C4C080F966}"/>
              </a:ext>
            </a:extLst>
          </p:cNvPr>
          <p:cNvSpPr/>
          <p:nvPr/>
        </p:nvSpPr>
        <p:spPr>
          <a:xfrm>
            <a:off x="3" y="-53390"/>
            <a:ext cx="12191997" cy="923636"/>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ja-JP" sz="4400" b="1" dirty="0" err="1">
                <a:solidFill>
                  <a:schemeClr val="tx1"/>
                </a:solidFill>
                <a:latin typeface="Times New Roman" panose="02020603050405020304" pitchFamily="18" charset="0"/>
                <a:cs typeface="Times New Roman" panose="02020603050405020304" pitchFamily="18" charset="0"/>
              </a:rPr>
              <a:t>G2</a:t>
            </a:r>
            <a:r>
              <a:rPr lang="en-US" altLang="ja-JP" sz="4400" b="1" dirty="0">
                <a:solidFill>
                  <a:schemeClr val="tx1"/>
                </a:solidFill>
                <a:latin typeface="Times New Roman" panose="02020603050405020304" pitchFamily="18" charset="0"/>
                <a:cs typeface="Times New Roman" panose="02020603050405020304" pitchFamily="18" charset="0"/>
              </a:rPr>
              <a:t>)</a:t>
            </a:r>
            <a:r>
              <a:rPr lang="en-US" altLang="ja-JP" sz="4400" b="1" dirty="0">
                <a:solidFill>
                  <a:srgbClr val="00B0F0"/>
                </a:solidFill>
                <a:latin typeface="Times New Roman" panose="02020603050405020304" pitchFamily="18" charset="0"/>
                <a:cs typeface="Times New Roman" panose="02020603050405020304" pitchFamily="18" charset="0"/>
              </a:rPr>
              <a:t> </a:t>
            </a:r>
            <a:r>
              <a:rPr lang="en-US" altLang="ja-JP" sz="4400" b="1" dirty="0">
                <a:solidFill>
                  <a:schemeClr val="tx1"/>
                </a:solidFill>
                <a:latin typeface="Times New Roman" panose="02020603050405020304" pitchFamily="18" charset="0"/>
                <a:cs typeface="Times New Roman" panose="02020603050405020304" pitchFamily="18" charset="0"/>
              </a:rPr>
              <a:t>BNNs outputs</a:t>
            </a:r>
            <a:endParaRPr lang="ja-JP" altLang="en-US" sz="4400"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36C79700-5C25-FE12-B8D8-EF84CFBE2F68}"/>
                  </a:ext>
                </a:extLst>
              </p:cNvPr>
              <p:cNvSpPr txBox="1"/>
              <p:nvPr/>
            </p:nvSpPr>
            <p:spPr>
              <a:xfrm>
                <a:off x="2941985" y="4697890"/>
                <a:ext cx="1362939" cy="778931"/>
              </a:xfrm>
              <a:prstGeom prst="rect">
                <a:avLst/>
              </a:prstGeom>
              <a:noFill/>
              <a:ln>
                <a:no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ja-JP" b="0" i="1" smtClean="0">
                              <a:latin typeface="Cambria Math" panose="02040503050406030204" pitchFamily="18" charset="0"/>
                            </a:rPr>
                          </m:ctrlPr>
                        </m:sSubPr>
                        <m:e>
                          <m:acc>
                            <m:accPr>
                              <m:chr m:val="̅"/>
                              <m:ctrlPr>
                                <a:rPr lang="en-US" altLang="ja-JP" b="0" i="1" smtClean="0">
                                  <a:latin typeface="Cambria Math" panose="02040503050406030204" pitchFamily="18" charset="0"/>
                                </a:rPr>
                              </m:ctrlPr>
                            </m:accPr>
                            <m:e>
                              <m:r>
                                <m:rPr>
                                  <m:sty m:val="p"/>
                                </m:rPr>
                                <a:rPr lang="en-US" altLang="ja-JP" i="0">
                                  <a:latin typeface="Cambria Math" panose="02040503050406030204" pitchFamily="18" charset="0"/>
                                </a:rPr>
                                <m:t>ν</m:t>
                              </m:r>
                            </m:e>
                          </m:acc>
                        </m:e>
                        <m:sub>
                          <m:r>
                            <a:rPr lang="en-US" altLang="ja-JP" b="0" i="1" smtClean="0">
                              <a:latin typeface="Cambria Math" panose="02040503050406030204" pitchFamily="18" charset="0"/>
                            </a:rPr>
                            <m:t>𝑖</m:t>
                          </m:r>
                        </m:sub>
                      </m:sSub>
                      <m:r>
                        <a:rPr lang="en-US" altLang="ja-JP" b="0" i="1" smtClean="0">
                          <a:latin typeface="Cambria Math" panose="02040503050406030204" pitchFamily="18" charset="0"/>
                        </a:rPr>
                        <m:t>=</m:t>
                      </m:r>
                      <m:f>
                        <m:fPr>
                          <m:ctrlPr>
                            <a:rPr kumimoji="1" lang="en-US" altLang="ja-JP" i="1" smtClean="0">
                              <a:latin typeface="Cambria Math" panose="02040503050406030204" pitchFamily="18" charset="0"/>
                            </a:rPr>
                          </m:ctrlPr>
                        </m:fPr>
                        <m:num>
                          <m:r>
                            <a:rPr kumimoji="1" lang="en-US" altLang="ja-JP" b="0" i="1" smtClean="0">
                              <a:latin typeface="Cambria Math" panose="02040503050406030204" pitchFamily="18" charset="0"/>
                            </a:rPr>
                            <m:t>1</m:t>
                          </m:r>
                        </m:num>
                        <m:den>
                          <m:r>
                            <a:rPr kumimoji="1" lang="en-US" altLang="ja-JP" b="0" i="1" smtClean="0">
                              <a:latin typeface="Cambria Math" panose="02040503050406030204" pitchFamily="18" charset="0"/>
                            </a:rPr>
                            <m:t>𝑁</m:t>
                          </m:r>
                        </m:den>
                      </m:f>
                      <m:nary>
                        <m:naryPr>
                          <m:chr m:val="∑"/>
                          <m:ctrlPr>
                            <a:rPr kumimoji="1" lang="en-US" altLang="ja-JP"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=1</m:t>
                          </m:r>
                        </m:sub>
                        <m:sup>
                          <m:r>
                            <a:rPr kumimoji="1" lang="en-US" altLang="ja-JP" b="0" i="1" smtClean="0">
                              <a:latin typeface="Cambria Math" panose="02040503050406030204" pitchFamily="18" charset="0"/>
                            </a:rPr>
                            <m:t>𝑁</m:t>
                          </m:r>
                        </m:sup>
                        <m:e>
                          <m:sSub>
                            <m:sSubPr>
                              <m:ctrlPr>
                                <a:rPr kumimoji="1" lang="en-US" altLang="ja-JP" b="0" i="1" smtClean="0">
                                  <a:latin typeface="Cambria Math" panose="02040503050406030204" pitchFamily="18" charset="0"/>
                                </a:rPr>
                              </m:ctrlPr>
                            </m:sSubPr>
                            <m:e>
                              <m:r>
                                <m:rPr>
                                  <m:sty m:val="p"/>
                                </m:rPr>
                                <a:rPr kumimoji="1" lang="en-US" altLang="ja-JP" i="1">
                                  <a:latin typeface="Cambria Math" panose="02040503050406030204" pitchFamily="18" charset="0"/>
                                </a:rPr>
                                <m:t>ν</m:t>
                              </m:r>
                            </m:e>
                            <m:sub>
                              <m:r>
                                <a:rPr kumimoji="1" lang="en-US" altLang="ja-JP" b="0" i="1" smtClean="0">
                                  <a:latin typeface="Cambria Math" panose="02040503050406030204" pitchFamily="18" charset="0"/>
                                </a:rPr>
                                <m:t>𝑖</m:t>
                              </m:r>
                            </m:sub>
                          </m:sSub>
                        </m:e>
                      </m:nary>
                    </m:oMath>
                  </m:oMathPara>
                </a14:m>
                <a:endParaRPr kumimoji="1" lang="ja-JP" altLang="en-US" sz="2000" dirty="0"/>
              </a:p>
            </p:txBody>
          </p:sp>
        </mc:Choice>
        <mc:Fallback xmlns="">
          <p:sp>
            <p:nvSpPr>
              <p:cNvPr id="5" name="テキスト ボックス 4">
                <a:extLst>
                  <a:ext uri="{FF2B5EF4-FFF2-40B4-BE49-F238E27FC236}">
                    <a16:creationId xmlns:a16="http://schemas.microsoft.com/office/drawing/2014/main" id="{36C79700-5C25-FE12-B8D8-EF84CFBE2F68}"/>
                  </a:ext>
                </a:extLst>
              </p:cNvPr>
              <p:cNvSpPr txBox="1">
                <a:spLocks noRot="1" noChangeAspect="1" noMove="1" noResize="1" noEditPoints="1" noAdjustHandles="1" noChangeArrowheads="1" noChangeShapeType="1" noTextEdit="1"/>
              </p:cNvSpPr>
              <p:nvPr/>
            </p:nvSpPr>
            <p:spPr>
              <a:xfrm>
                <a:off x="2941985" y="4697890"/>
                <a:ext cx="1362939" cy="778931"/>
              </a:xfrm>
              <a:prstGeom prst="rect">
                <a:avLst/>
              </a:prstGeom>
              <a:blipFill>
                <a:blip r:embed="rId4"/>
                <a:stretch>
                  <a:fillRect/>
                </a:stretch>
              </a:blipFill>
              <a:ln>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39D75646-185F-4CC5-80EF-470018887D66}"/>
                  </a:ext>
                </a:extLst>
              </p:cNvPr>
              <p:cNvSpPr txBox="1"/>
              <p:nvPr/>
            </p:nvSpPr>
            <p:spPr>
              <a:xfrm>
                <a:off x="241749" y="4668267"/>
                <a:ext cx="2018766" cy="838178"/>
              </a:xfrm>
              <a:prstGeom prst="rect">
                <a:avLst/>
              </a:prstGeom>
              <a:noFill/>
              <a:ln>
                <a:no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400" i="1" smtClean="0">
                              <a:latin typeface="Cambria Math" panose="02040503050406030204" pitchFamily="18" charset="0"/>
                            </a:rPr>
                          </m:ctrlPr>
                        </m:sSubPr>
                        <m:e>
                          <m:r>
                            <m:rPr>
                              <m:sty m:val="p"/>
                            </m:rPr>
                            <a:rPr kumimoji="1" lang="en-US" altLang="ja-JP" sz="1400" i="1">
                              <a:latin typeface="Cambria Math" panose="02040503050406030204" pitchFamily="18" charset="0"/>
                            </a:rPr>
                            <m:t>σ</m:t>
                          </m:r>
                        </m:e>
                        <m:sub>
                          <m:r>
                            <m:rPr>
                              <m:sty m:val="p"/>
                            </m:rPr>
                            <a:rPr kumimoji="1" lang="en-US" altLang="ja-JP" sz="1400" i="1">
                              <a:latin typeface="Cambria Math" panose="02040503050406030204" pitchFamily="18" charset="0"/>
                            </a:rPr>
                            <m:t>ν</m:t>
                          </m:r>
                          <m:r>
                            <a:rPr kumimoji="1" lang="en-US" altLang="ja-JP" sz="1400" b="0" i="1" smtClean="0">
                              <a:latin typeface="Cambria Math" panose="02040503050406030204" pitchFamily="18" charset="0"/>
                            </a:rPr>
                            <m:t>𝑖</m:t>
                          </m:r>
                        </m:sub>
                      </m:sSub>
                      <m:r>
                        <a:rPr kumimoji="1" lang="en-US" altLang="ja-JP" sz="1400" i="1" smtClean="0">
                          <a:latin typeface="Cambria Math" panose="02040503050406030204" pitchFamily="18" charset="0"/>
                        </a:rPr>
                        <m:t>=</m:t>
                      </m:r>
                      <m:rad>
                        <m:radPr>
                          <m:degHide m:val="on"/>
                          <m:ctrlPr>
                            <a:rPr kumimoji="1" lang="en-US" altLang="ja-JP" sz="1400" i="1" smtClean="0">
                              <a:latin typeface="Cambria Math" panose="02040503050406030204" pitchFamily="18" charset="0"/>
                            </a:rPr>
                          </m:ctrlPr>
                        </m:radPr>
                        <m:deg/>
                        <m:e>
                          <m:f>
                            <m:fPr>
                              <m:ctrlPr>
                                <a:rPr kumimoji="1" lang="en-US" altLang="ja-JP" sz="1400" i="1" smtClean="0">
                                  <a:latin typeface="Cambria Math" panose="02040503050406030204" pitchFamily="18" charset="0"/>
                                </a:rPr>
                              </m:ctrlPr>
                            </m:fPr>
                            <m:num>
                              <m:r>
                                <a:rPr kumimoji="1" lang="en-US" altLang="ja-JP" sz="1400" b="0" i="1" smtClean="0">
                                  <a:latin typeface="Cambria Math" panose="02040503050406030204" pitchFamily="18" charset="0"/>
                                </a:rPr>
                                <m:t>1</m:t>
                              </m:r>
                            </m:num>
                            <m:den>
                              <m:r>
                                <a:rPr kumimoji="1" lang="en-US" altLang="ja-JP" sz="1400" b="0" i="1" smtClean="0">
                                  <a:latin typeface="Cambria Math" panose="02040503050406030204" pitchFamily="18" charset="0"/>
                                </a:rPr>
                                <m:t>𝑁</m:t>
                              </m:r>
                            </m:den>
                          </m:f>
                          <m:nary>
                            <m:naryPr>
                              <m:chr m:val="∑"/>
                              <m:ctrlPr>
                                <a:rPr kumimoji="1" lang="en-US" altLang="ja-JP" sz="1400" i="1" smtClean="0">
                                  <a:latin typeface="Cambria Math" panose="02040503050406030204" pitchFamily="18" charset="0"/>
                                </a:rPr>
                              </m:ctrlPr>
                            </m:naryPr>
                            <m:sub>
                              <m:r>
                                <m:rPr>
                                  <m:brk m:alnAt="23"/>
                                </m:rPr>
                                <a:rPr kumimoji="1" lang="en-US" altLang="ja-JP" sz="1400" b="0" i="1" smtClean="0">
                                  <a:latin typeface="Cambria Math" panose="02040503050406030204" pitchFamily="18" charset="0"/>
                                </a:rPr>
                                <m:t>𝑖</m:t>
                              </m:r>
                              <m:r>
                                <a:rPr kumimoji="1" lang="en-US" altLang="ja-JP" sz="1400" b="0" i="1" smtClean="0">
                                  <a:latin typeface="Cambria Math" panose="02040503050406030204" pitchFamily="18" charset="0"/>
                                </a:rPr>
                                <m:t>=1</m:t>
                              </m:r>
                            </m:sub>
                            <m:sup>
                              <m:r>
                                <a:rPr kumimoji="1" lang="en-US" altLang="ja-JP" sz="1400" b="0" i="1" smtClean="0">
                                  <a:latin typeface="Cambria Math" panose="02040503050406030204" pitchFamily="18" charset="0"/>
                                </a:rPr>
                                <m:t>𝑁</m:t>
                              </m:r>
                            </m:sup>
                            <m:e>
                              <m:d>
                                <m:dPr>
                                  <m:ctrlPr>
                                    <a:rPr kumimoji="1" lang="en-US" altLang="ja-JP" sz="1400" i="1" smtClean="0">
                                      <a:latin typeface="Cambria Math" panose="02040503050406030204" pitchFamily="18" charset="0"/>
                                    </a:rPr>
                                  </m:ctrlPr>
                                </m:dPr>
                                <m:e>
                                  <m:sSub>
                                    <m:sSubPr>
                                      <m:ctrlPr>
                                        <a:rPr kumimoji="1" lang="en-US" altLang="ja-JP" sz="1400" i="1" smtClean="0">
                                          <a:latin typeface="Cambria Math" panose="02040503050406030204" pitchFamily="18" charset="0"/>
                                        </a:rPr>
                                      </m:ctrlPr>
                                    </m:sSubPr>
                                    <m:e>
                                      <m:r>
                                        <m:rPr>
                                          <m:sty m:val="p"/>
                                        </m:rPr>
                                        <a:rPr kumimoji="1" lang="en-US" altLang="ja-JP" sz="1400" i="1">
                                          <a:latin typeface="Cambria Math" panose="02040503050406030204" pitchFamily="18" charset="0"/>
                                        </a:rPr>
                                        <m:t>ν</m:t>
                                      </m:r>
                                    </m:e>
                                    <m:sub>
                                      <m:r>
                                        <a:rPr kumimoji="1" lang="en-US" altLang="ja-JP" sz="1400" b="0" i="1" smtClean="0">
                                          <a:latin typeface="Cambria Math" panose="02040503050406030204" pitchFamily="18" charset="0"/>
                                        </a:rPr>
                                        <m:t>𝑖</m:t>
                                      </m:r>
                                    </m:sub>
                                  </m:sSub>
                                  <m:r>
                                    <a:rPr kumimoji="1" lang="en-US" altLang="ja-JP" sz="1400" b="0" i="0" smtClean="0">
                                      <a:latin typeface="Cambria Math" panose="02040503050406030204" pitchFamily="18" charset="0"/>
                                    </a:rPr>
                                    <m:t>−</m:t>
                                  </m:r>
                                  <m:sSub>
                                    <m:sSubPr>
                                      <m:ctrlPr>
                                        <a:rPr lang="en-US" altLang="ja-JP" sz="1400" i="1">
                                          <a:latin typeface="Cambria Math" panose="02040503050406030204" pitchFamily="18" charset="0"/>
                                        </a:rPr>
                                      </m:ctrlPr>
                                    </m:sSubPr>
                                    <m:e>
                                      <m:acc>
                                        <m:accPr>
                                          <m:chr m:val="̅"/>
                                          <m:ctrlPr>
                                            <a:rPr lang="en-US" altLang="ja-JP" sz="1400" i="1">
                                              <a:latin typeface="Cambria Math" panose="02040503050406030204" pitchFamily="18" charset="0"/>
                                            </a:rPr>
                                          </m:ctrlPr>
                                        </m:accPr>
                                        <m:e>
                                          <m:r>
                                            <m:rPr>
                                              <m:sty m:val="p"/>
                                            </m:rPr>
                                            <a:rPr lang="en-US" altLang="ja-JP" sz="1400">
                                              <a:latin typeface="Cambria Math" panose="02040503050406030204" pitchFamily="18" charset="0"/>
                                            </a:rPr>
                                            <m:t>ν</m:t>
                                          </m:r>
                                        </m:e>
                                      </m:acc>
                                    </m:e>
                                    <m:sub>
                                      <m:r>
                                        <a:rPr lang="en-US" altLang="ja-JP" sz="1400" i="1">
                                          <a:latin typeface="Cambria Math" panose="02040503050406030204" pitchFamily="18" charset="0"/>
                                        </a:rPr>
                                        <m:t>𝑖</m:t>
                                      </m:r>
                                    </m:sub>
                                  </m:sSub>
                                </m:e>
                              </m:d>
                            </m:e>
                          </m:nary>
                        </m:e>
                      </m:rad>
                    </m:oMath>
                  </m:oMathPara>
                </a14:m>
                <a:endParaRPr kumimoji="1" lang="ja-JP" altLang="en-US" sz="1400" dirty="0"/>
              </a:p>
            </p:txBody>
          </p:sp>
        </mc:Choice>
        <mc:Fallback xmlns="">
          <p:sp>
            <p:nvSpPr>
              <p:cNvPr id="6" name="テキスト ボックス 5">
                <a:extLst>
                  <a:ext uri="{FF2B5EF4-FFF2-40B4-BE49-F238E27FC236}">
                    <a16:creationId xmlns:a16="http://schemas.microsoft.com/office/drawing/2014/main" id="{39D75646-185F-4CC5-80EF-470018887D66}"/>
                  </a:ext>
                </a:extLst>
              </p:cNvPr>
              <p:cNvSpPr txBox="1">
                <a:spLocks noRot="1" noChangeAspect="1" noMove="1" noResize="1" noEditPoints="1" noAdjustHandles="1" noChangeArrowheads="1" noChangeShapeType="1" noTextEdit="1"/>
              </p:cNvSpPr>
              <p:nvPr/>
            </p:nvSpPr>
            <p:spPr>
              <a:xfrm>
                <a:off x="241749" y="4668267"/>
                <a:ext cx="2018766" cy="838178"/>
              </a:xfrm>
              <a:prstGeom prst="rect">
                <a:avLst/>
              </a:prstGeom>
              <a:blipFill>
                <a:blip r:embed="rId5"/>
                <a:stretch>
                  <a:fillRect/>
                </a:stretch>
              </a:blipFill>
              <a:ln>
                <a:noFill/>
              </a:ln>
            </p:spPr>
            <p:txBody>
              <a:bodyPr/>
              <a:lstStyle/>
              <a:p>
                <a:r>
                  <a:rPr lang="ja-JP" altLang="en-US">
                    <a:noFill/>
                  </a:rPr>
                  <a:t> </a:t>
                </a:r>
              </a:p>
            </p:txBody>
          </p:sp>
        </mc:Fallback>
      </mc:AlternateContent>
      <p:sp>
        <p:nvSpPr>
          <p:cNvPr id="12" name="テキスト ボックス 11">
            <a:extLst>
              <a:ext uri="{FF2B5EF4-FFF2-40B4-BE49-F238E27FC236}">
                <a16:creationId xmlns:a16="http://schemas.microsoft.com/office/drawing/2014/main" id="{CA46428C-EE23-AC5A-DA8F-BDBB0D435B1A}"/>
              </a:ext>
            </a:extLst>
          </p:cNvPr>
          <p:cNvSpPr txBox="1"/>
          <p:nvPr/>
        </p:nvSpPr>
        <p:spPr>
          <a:xfrm>
            <a:off x="5301940" y="5177560"/>
            <a:ext cx="6961484" cy="1446550"/>
          </a:xfrm>
          <a:prstGeom prst="rect">
            <a:avLst/>
          </a:prstGeom>
          <a:noFill/>
        </p:spPr>
        <p:txBody>
          <a:bodyPr wrap="square">
            <a:spAutoFit/>
          </a:bodyPr>
          <a:lstStyle/>
          <a:p>
            <a:r>
              <a:rPr lang="en-US" altLang="ja-JP" sz="2200" b="1" dirty="0">
                <a:latin typeface="Times New Roman" panose="02020603050405020304" pitchFamily="18" charset="0"/>
                <a:cs typeface="Times New Roman" panose="02020603050405020304" pitchFamily="18" charset="0"/>
              </a:rPr>
              <a:t>The results demonstrated the potential of using a BNNs </a:t>
            </a:r>
          </a:p>
          <a:p>
            <a:r>
              <a:rPr lang="en-US" altLang="ja-JP" sz="2200" b="1" dirty="0">
                <a:latin typeface="Times New Roman" panose="02020603050405020304" pitchFamily="18" charset="0"/>
                <a:cs typeface="Times New Roman" panose="02020603050405020304" pitchFamily="18" charset="0"/>
              </a:rPr>
              <a:t>to evaluate uncertainty</a:t>
            </a:r>
            <a:r>
              <a:rPr lang="en-US" altLang="ja-JP" sz="2200" dirty="0">
                <a:latin typeface="Times New Roman" panose="02020603050405020304" pitchFamily="18" charset="0"/>
                <a:cs typeface="Times New Roman" panose="02020603050405020304" pitchFamily="18" charset="0"/>
              </a:rPr>
              <a:t>. However, a remaining challenge is to separate the uncertainty originating from the NNs itself and statistical errors.</a:t>
            </a:r>
          </a:p>
        </p:txBody>
      </p:sp>
      <p:sp>
        <p:nvSpPr>
          <p:cNvPr id="14" name="テキスト ボックス 13">
            <a:extLst>
              <a:ext uri="{FF2B5EF4-FFF2-40B4-BE49-F238E27FC236}">
                <a16:creationId xmlns:a16="http://schemas.microsoft.com/office/drawing/2014/main" id="{77AA2A5D-AE16-1CD9-82ED-2AD47F9786C3}"/>
              </a:ext>
            </a:extLst>
          </p:cNvPr>
          <p:cNvSpPr txBox="1"/>
          <p:nvPr/>
        </p:nvSpPr>
        <p:spPr>
          <a:xfrm>
            <a:off x="0" y="5516114"/>
            <a:ext cx="5208998" cy="1107996"/>
          </a:xfrm>
          <a:prstGeom prst="rect">
            <a:avLst/>
          </a:prstGeom>
          <a:noFill/>
        </p:spPr>
        <p:txBody>
          <a:bodyPr wrap="square">
            <a:spAutoFit/>
          </a:bodyPr>
          <a:lstStyle/>
          <a:p>
            <a:r>
              <a:rPr lang="en-US" altLang="ja-JP" sz="2200" dirty="0">
                <a:latin typeface="Times New Roman" panose="02020603050405020304" pitchFamily="18" charset="0"/>
                <a:cs typeface="Times New Roman" panose="02020603050405020304" pitchFamily="18" charset="0"/>
              </a:rPr>
              <a:t>BNNs can produce outputs with uncertainty.</a:t>
            </a:r>
          </a:p>
          <a:p>
            <a:r>
              <a:rPr lang="ja-JP" altLang="en-US" sz="2200" dirty="0">
                <a:latin typeface="Times New Roman" panose="02020603050405020304" pitchFamily="18" charset="0"/>
                <a:cs typeface="Times New Roman" panose="02020603050405020304" pitchFamily="18" charset="0"/>
              </a:rPr>
              <a:t>→ </a:t>
            </a:r>
            <a:r>
              <a:rPr lang="en-US" altLang="ja-JP" sz="2200" dirty="0">
                <a:latin typeface="Times New Roman" panose="02020603050405020304" pitchFamily="18" charset="0"/>
                <a:cs typeface="Times New Roman" panose="02020603050405020304" pitchFamily="18" charset="0"/>
              </a:rPr>
              <a:t>The error was evaluated using the </a:t>
            </a:r>
            <a:r>
              <a:rPr lang="en-US" altLang="ja-JP" sz="2200" b="1" dirty="0">
                <a:latin typeface="Times New Roman" panose="02020603050405020304" pitchFamily="18" charset="0"/>
                <a:cs typeface="Times New Roman" panose="02020603050405020304" pitchFamily="18" charset="0"/>
              </a:rPr>
              <a:t>mean </a:t>
            </a:r>
          </a:p>
          <a:p>
            <a:r>
              <a:rPr lang="en-US" altLang="ja-JP" sz="2200" dirty="0">
                <a:latin typeface="Times New Roman" panose="02020603050405020304" pitchFamily="18" charset="0"/>
                <a:cs typeface="Times New Roman" panose="02020603050405020304" pitchFamily="18" charset="0"/>
              </a:rPr>
              <a:t>     and </a:t>
            </a:r>
            <a:r>
              <a:rPr lang="en-US" altLang="ja-JP" sz="2200" b="1" dirty="0">
                <a:latin typeface="Times New Roman" panose="02020603050405020304" pitchFamily="18" charset="0"/>
                <a:cs typeface="Times New Roman" panose="02020603050405020304" pitchFamily="18" charset="0"/>
              </a:rPr>
              <a:t>standard deviation</a:t>
            </a:r>
            <a:r>
              <a:rPr lang="en-US" altLang="ja-JP" sz="2200" dirty="0">
                <a:latin typeface="Times New Roman" panose="02020603050405020304" pitchFamily="18" charset="0"/>
                <a:cs typeface="Times New Roman" panose="02020603050405020304" pitchFamily="18" charset="0"/>
              </a:rPr>
              <a:t>.</a:t>
            </a:r>
          </a:p>
        </p:txBody>
      </p:sp>
      <p:cxnSp>
        <p:nvCxnSpPr>
          <p:cNvPr id="4" name="直線コネクタ 3">
            <a:extLst>
              <a:ext uri="{FF2B5EF4-FFF2-40B4-BE49-F238E27FC236}">
                <a16:creationId xmlns:a16="http://schemas.microsoft.com/office/drawing/2014/main" id="{7A27709A-1DB4-F747-3852-F5E9107ECC41}"/>
              </a:ext>
            </a:extLst>
          </p:cNvPr>
          <p:cNvCxnSpPr>
            <a:cxnSpLocks/>
          </p:cNvCxnSpPr>
          <p:nvPr/>
        </p:nvCxnSpPr>
        <p:spPr>
          <a:xfrm>
            <a:off x="5134189" y="1047178"/>
            <a:ext cx="0" cy="5400000"/>
          </a:xfrm>
          <a:prstGeom prst="line">
            <a:avLst/>
          </a:prstGeom>
          <a:ln w="38100">
            <a:solidFill>
              <a:srgbClr val="92D050"/>
            </a:solidFill>
          </a:ln>
        </p:spPr>
        <p:style>
          <a:lnRef idx="2">
            <a:schemeClr val="accent1"/>
          </a:lnRef>
          <a:fillRef idx="0">
            <a:schemeClr val="accent1"/>
          </a:fillRef>
          <a:effectRef idx="1">
            <a:schemeClr val="accent1"/>
          </a:effectRef>
          <a:fontRef idx="minor">
            <a:schemeClr val="tx1"/>
          </a:fontRef>
        </p:style>
      </p:cxnSp>
      <p:pic>
        <p:nvPicPr>
          <p:cNvPr id="16" name="図 15">
            <a:extLst>
              <a:ext uri="{FF2B5EF4-FFF2-40B4-BE49-F238E27FC236}">
                <a16:creationId xmlns:a16="http://schemas.microsoft.com/office/drawing/2014/main" id="{08313829-809A-96EB-95B2-646663AB545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30671" y="1364376"/>
            <a:ext cx="5486411" cy="3657607"/>
          </a:xfrm>
          <a:prstGeom prst="rect">
            <a:avLst/>
          </a:prstGeom>
        </p:spPr>
      </p:pic>
      <p:sp>
        <p:nvSpPr>
          <p:cNvPr id="17" name="テキスト ボックス 16">
            <a:extLst>
              <a:ext uri="{FF2B5EF4-FFF2-40B4-BE49-F238E27FC236}">
                <a16:creationId xmlns:a16="http://schemas.microsoft.com/office/drawing/2014/main" id="{37A8D4D7-7263-A15B-6C2F-C37739F6C0A9}"/>
              </a:ext>
            </a:extLst>
          </p:cNvPr>
          <p:cNvSpPr txBox="1"/>
          <p:nvPr/>
        </p:nvSpPr>
        <p:spPr>
          <a:xfrm>
            <a:off x="9271362" y="3596370"/>
            <a:ext cx="1827152" cy="646331"/>
          </a:xfrm>
          <a:prstGeom prst="rect">
            <a:avLst/>
          </a:prstGeom>
          <a:noFill/>
        </p:spPr>
        <p:txBody>
          <a:bodyPr wrap="square">
            <a:spAutoFit/>
          </a:bodyPr>
          <a:lstStyle/>
          <a:p>
            <a:r>
              <a:rPr lang="en-US" altLang="ja-JP" i="1" dirty="0">
                <a:latin typeface="Times New Roman" panose="02020603050405020304" pitchFamily="18" charset="0"/>
                <a:cs typeface="Times New Roman" panose="02020603050405020304" pitchFamily="18" charset="0"/>
              </a:rPr>
              <a:t>Q</a:t>
            </a:r>
            <a:r>
              <a:rPr lang="en-US" altLang="ja-JP" dirty="0">
                <a:latin typeface="Times New Roman" panose="02020603050405020304" pitchFamily="18" charset="0"/>
                <a:cs typeface="Times New Roman" panose="02020603050405020304" pitchFamily="18" charset="0"/>
              </a:rPr>
              <a:t>=0.947(3)</a:t>
            </a:r>
          </a:p>
          <a:p>
            <a:r>
              <a:rPr lang="en-US" altLang="ja-JP" i="1" dirty="0">
                <a:latin typeface="Times New Roman" panose="02020603050405020304" pitchFamily="18" charset="0"/>
                <a:cs typeface="Times New Roman" panose="02020603050405020304" pitchFamily="18" charset="0"/>
              </a:rPr>
              <a:t>Δ</a:t>
            </a:r>
            <a:r>
              <a:rPr lang="en-US" altLang="ja-JP" dirty="0">
                <a:latin typeface="Times New Roman" panose="02020603050405020304" pitchFamily="18" charset="0"/>
                <a:cs typeface="Times New Roman" panose="02020603050405020304" pitchFamily="18" charset="0"/>
              </a:rPr>
              <a:t>=0.191(1) MHz</a:t>
            </a:r>
          </a:p>
        </p:txBody>
      </p:sp>
    </p:spTree>
    <p:extLst>
      <p:ext uri="{BB962C8B-B14F-4D97-AF65-F5344CB8AC3E}">
        <p14:creationId xmlns:p14="http://schemas.microsoft.com/office/powerpoint/2010/main" val="3483339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430F0-3B57-C5AE-877C-97541550F5D9}"/>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002B50A-3881-1F39-5937-62307705CBE0}"/>
              </a:ext>
            </a:extLst>
          </p:cNvPr>
          <p:cNvSpPr>
            <a:spLocks noGrp="1"/>
          </p:cNvSpPr>
          <p:nvPr>
            <p:ph type="sldNum" sz="quarter" idx="12"/>
          </p:nvPr>
        </p:nvSpPr>
        <p:spPr/>
        <p:txBody>
          <a:bodyPr/>
          <a:lstStyle/>
          <a:p>
            <a:fld id="{8C393183-C548-43DD-BCF3-651B1CCBD5E7}" type="slidenum">
              <a:rPr kumimoji="1" lang="ja-JP" altLang="en-US" smtClean="0"/>
              <a:t>14</a:t>
            </a:fld>
            <a:endParaRPr kumimoji="1" lang="ja-JP" altLang="en-US"/>
          </a:p>
        </p:txBody>
      </p:sp>
      <p:sp>
        <p:nvSpPr>
          <p:cNvPr id="3" name="正方形/長方形 2">
            <a:extLst>
              <a:ext uri="{FF2B5EF4-FFF2-40B4-BE49-F238E27FC236}">
                <a16:creationId xmlns:a16="http://schemas.microsoft.com/office/drawing/2014/main" id="{DBBAE230-AC7F-7A51-F510-245B598F282C}"/>
              </a:ext>
            </a:extLst>
          </p:cNvPr>
          <p:cNvSpPr/>
          <p:nvPr/>
        </p:nvSpPr>
        <p:spPr>
          <a:xfrm>
            <a:off x="3" y="-53390"/>
            <a:ext cx="12191997" cy="923636"/>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ja-JP" sz="4400" b="1" dirty="0" err="1">
                <a:solidFill>
                  <a:schemeClr val="tx1"/>
                </a:solidFill>
                <a:latin typeface="Times New Roman" panose="02020603050405020304" pitchFamily="18" charset="0"/>
                <a:cs typeface="Times New Roman" panose="02020603050405020304" pitchFamily="18" charset="0"/>
              </a:rPr>
              <a:t>Summry</a:t>
            </a:r>
            <a:endParaRPr lang="ja-JP" altLang="en-US" sz="4400" b="1" dirty="0">
              <a:solidFill>
                <a:schemeClr val="tx1"/>
              </a:solidFill>
              <a:latin typeface="Times New Roman" panose="02020603050405020304" pitchFamily="18" charset="0"/>
              <a:cs typeface="Times New Roman" panose="02020603050405020304" pitchFamily="18" charset="0"/>
            </a:endParaRPr>
          </a:p>
        </p:txBody>
      </p:sp>
      <p:sp>
        <p:nvSpPr>
          <p:cNvPr id="6" name="テキスト ボックス 5">
            <a:extLst>
              <a:ext uri="{FF2B5EF4-FFF2-40B4-BE49-F238E27FC236}">
                <a16:creationId xmlns:a16="http://schemas.microsoft.com/office/drawing/2014/main" id="{B1D1694D-3322-730D-34B3-E76FD1503FBE}"/>
              </a:ext>
            </a:extLst>
          </p:cNvPr>
          <p:cNvSpPr txBox="1"/>
          <p:nvPr/>
        </p:nvSpPr>
        <p:spPr>
          <a:xfrm>
            <a:off x="60952" y="1548146"/>
            <a:ext cx="12070096" cy="4401205"/>
          </a:xfrm>
          <a:prstGeom prst="rect">
            <a:avLst/>
          </a:prstGeom>
          <a:noFill/>
        </p:spPr>
        <p:txBody>
          <a:bodyPr wrap="square">
            <a:spAutoFit/>
          </a:bodyPr>
          <a:lstStyle/>
          <a:p>
            <a:r>
              <a:rPr lang="en-US" altLang="ja-JP" sz="2800" dirty="0">
                <a:solidFill>
                  <a:srgbClr val="C00000"/>
                </a:solidFill>
                <a:latin typeface="Times New Roman" panose="02020603050405020304" pitchFamily="18" charset="0"/>
                <a:cs typeface="Times New Roman" panose="02020603050405020304" pitchFamily="18" charset="0"/>
              </a:rPr>
              <a:t>1) Comparison between NNs-analysis and χ</a:t>
            </a:r>
            <a:r>
              <a:rPr lang="en-US" altLang="ja-JP" sz="2800" baseline="30000" dirty="0">
                <a:solidFill>
                  <a:srgbClr val="C00000"/>
                </a:solidFill>
                <a:latin typeface="Times New Roman" panose="02020603050405020304" pitchFamily="18" charset="0"/>
                <a:cs typeface="Times New Roman" panose="02020603050405020304" pitchFamily="18" charset="0"/>
              </a:rPr>
              <a:t>2</a:t>
            </a:r>
            <a:r>
              <a:rPr lang="en-US" altLang="ja-JP" sz="2800" dirty="0">
                <a:solidFill>
                  <a:srgbClr val="C00000"/>
                </a:solidFill>
                <a:latin typeface="Times New Roman" panose="02020603050405020304" pitchFamily="18" charset="0"/>
                <a:cs typeface="Times New Roman" panose="02020603050405020304" pitchFamily="18" charset="0"/>
              </a:rPr>
              <a:t> fit </a:t>
            </a:r>
          </a:p>
          <a:p>
            <a:pPr marL="514350" indent="-514350">
              <a:buAutoNum type="arabicParenR"/>
            </a:pPr>
            <a:endParaRPr lang="en-US" altLang="ja-JP" sz="2800" dirty="0">
              <a:solidFill>
                <a:srgbClr val="C00000"/>
              </a:solidFill>
              <a:latin typeface="Times New Roman" panose="02020603050405020304" pitchFamily="18" charset="0"/>
              <a:cs typeface="Times New Roman" panose="02020603050405020304" pitchFamily="18" charset="0"/>
            </a:endParaRPr>
          </a:p>
          <a:p>
            <a:r>
              <a:rPr lang="ja-JP" altLang="en-US" sz="2400" dirty="0">
                <a:latin typeface="Times New Roman" panose="02020603050405020304" pitchFamily="18" charset="0"/>
                <a:cs typeface="Times New Roman" panose="02020603050405020304" pitchFamily="18" charset="0"/>
              </a:rPr>
              <a:t>・</a:t>
            </a:r>
            <a:r>
              <a:rPr lang="en-US" altLang="ja-JP" sz="2400" dirty="0">
                <a:latin typeface="Times New Roman" panose="02020603050405020304" pitchFamily="18" charset="0"/>
                <a:cs typeface="Times New Roman" panose="02020603050405020304" pitchFamily="18" charset="0"/>
              </a:rPr>
              <a:t>The NNs outputs are in good agreement with the </a:t>
            </a:r>
            <a:r>
              <a:rPr lang="en-US" altLang="ja-JP" sz="2400" dirty="0">
                <a:latin typeface="Symbol" pitchFamily="2" charset="2"/>
                <a:cs typeface="Times New Roman" panose="02020603050405020304" pitchFamily="18" charset="0"/>
              </a:rPr>
              <a:t>c</a:t>
            </a:r>
            <a:r>
              <a:rPr lang="en-US" altLang="ja-JP" sz="2400" baseline="30000" dirty="0">
                <a:latin typeface="Times New Roman" panose="02020603050405020304" pitchFamily="18" charset="0"/>
                <a:cs typeface="Times New Roman" panose="02020603050405020304" pitchFamily="18" charset="0"/>
              </a:rPr>
              <a:t>2</a:t>
            </a:r>
            <a:r>
              <a:rPr lang="en-US" altLang="ja-JP" sz="2400" dirty="0">
                <a:latin typeface="Times New Roman" panose="02020603050405020304" pitchFamily="18" charset="0"/>
                <a:cs typeface="Times New Roman" panose="02020603050405020304" pitchFamily="18" charset="0"/>
              </a:rPr>
              <a:t> fit results, suggesting that the NNs-based </a:t>
            </a:r>
          </a:p>
          <a:p>
            <a:r>
              <a:rPr lang="en-US" altLang="ja-JP" sz="2400" dirty="0">
                <a:latin typeface="Times New Roman" panose="02020603050405020304" pitchFamily="18" charset="0"/>
                <a:cs typeface="Times New Roman" panose="02020603050405020304" pitchFamily="18" charset="0"/>
              </a:rPr>
              <a:t>    analysis is feasible for the application to µSR.</a:t>
            </a:r>
          </a:p>
          <a:p>
            <a:r>
              <a:rPr lang="ja-JP" altLang="en-US" sz="2400" dirty="0">
                <a:latin typeface="Times New Roman" panose="02020603050405020304" pitchFamily="18" charset="0"/>
                <a:cs typeface="Times New Roman" panose="02020603050405020304" pitchFamily="18" charset="0"/>
              </a:rPr>
              <a:t>・</a:t>
            </a:r>
            <a:r>
              <a:rPr lang="en-US" altLang="ja-JP" sz="2400" dirty="0">
                <a:latin typeface="Times New Roman" panose="02020603050405020304" pitchFamily="18" charset="0"/>
                <a:cs typeface="Times New Roman" panose="02020603050405020304" pitchFamily="18" charset="0"/>
              </a:rPr>
              <a:t>Since loss function can be regarded as a quantity similar to the χ</a:t>
            </a:r>
            <a:r>
              <a:rPr lang="en-US" altLang="ja-JP" sz="2400" baseline="30000" dirty="0">
                <a:latin typeface="Times New Roman" panose="02020603050405020304" pitchFamily="18" charset="0"/>
                <a:cs typeface="Times New Roman" panose="02020603050405020304" pitchFamily="18" charset="0"/>
              </a:rPr>
              <a:t>2</a:t>
            </a:r>
            <a:r>
              <a:rPr lang="en-US" altLang="ja-JP" sz="2400" dirty="0">
                <a:latin typeface="Times New Roman" panose="02020603050405020304" pitchFamily="18" charset="0"/>
                <a:cs typeface="Times New Roman" panose="02020603050405020304" pitchFamily="18" charset="0"/>
              </a:rPr>
              <a:t> fit, the error estimated by </a:t>
            </a:r>
          </a:p>
          <a:p>
            <a:r>
              <a:rPr lang="en-US" altLang="ja-JP" sz="2400" dirty="0">
                <a:latin typeface="Times New Roman" panose="02020603050405020304" pitchFamily="18" charset="0"/>
                <a:cs typeface="Times New Roman" panose="02020603050405020304" pitchFamily="18" charset="0"/>
              </a:rPr>
              <a:t>    the NNs is concluded to correspond well to that from the χ</a:t>
            </a:r>
            <a:r>
              <a:rPr lang="en-US" altLang="ja-JP" sz="2400" baseline="30000" dirty="0">
                <a:latin typeface="Times New Roman" panose="02020603050405020304" pitchFamily="18" charset="0"/>
                <a:cs typeface="Times New Roman" panose="02020603050405020304" pitchFamily="18" charset="0"/>
              </a:rPr>
              <a:t>2</a:t>
            </a:r>
            <a:r>
              <a:rPr lang="en-US" altLang="ja-JP" sz="2400" dirty="0">
                <a:latin typeface="Times New Roman" panose="02020603050405020304" pitchFamily="18" charset="0"/>
                <a:cs typeface="Times New Roman" panose="02020603050405020304" pitchFamily="18" charset="0"/>
              </a:rPr>
              <a:t> fit.</a:t>
            </a:r>
          </a:p>
          <a:p>
            <a:endParaRPr lang="en-US" altLang="ja-JP" sz="2000" dirty="0">
              <a:latin typeface="Times New Roman" panose="02020603050405020304" pitchFamily="18" charset="0"/>
              <a:cs typeface="Times New Roman" panose="02020603050405020304" pitchFamily="18" charset="0"/>
            </a:endParaRPr>
          </a:p>
          <a:p>
            <a:r>
              <a:rPr lang="en-US" altLang="ja-JP" sz="2800" dirty="0">
                <a:solidFill>
                  <a:srgbClr val="C00000"/>
                </a:solidFill>
                <a:latin typeface="Times New Roman" panose="02020603050405020304" pitchFamily="18" charset="0"/>
                <a:cs typeface="Times New Roman" panose="02020603050405020304" pitchFamily="18" charset="0"/>
              </a:rPr>
              <a:t>2) Error evaluation using BNNs</a:t>
            </a:r>
          </a:p>
          <a:p>
            <a:endParaRPr lang="en-US" altLang="ja-JP" sz="2800" dirty="0">
              <a:solidFill>
                <a:srgbClr val="C00000"/>
              </a:solidFill>
              <a:latin typeface="Times New Roman" panose="02020603050405020304" pitchFamily="18" charset="0"/>
              <a:cs typeface="Times New Roman" panose="02020603050405020304" pitchFamily="18" charset="0"/>
            </a:endParaRPr>
          </a:p>
          <a:p>
            <a:r>
              <a:rPr lang="ja-JP" altLang="en-US" sz="2400" dirty="0">
                <a:latin typeface="Times New Roman" panose="02020603050405020304" pitchFamily="18" charset="0"/>
                <a:cs typeface="Times New Roman" panose="02020603050405020304" pitchFamily="18" charset="0"/>
              </a:rPr>
              <a:t>・</a:t>
            </a:r>
            <a:r>
              <a:rPr lang="en-US" altLang="ja-JP" sz="2400" dirty="0">
                <a:latin typeface="Times New Roman" panose="02020603050405020304" pitchFamily="18" charset="0"/>
                <a:cs typeface="Times New Roman" panose="02020603050405020304" pitchFamily="18" charset="0"/>
              </a:rPr>
              <a:t>BNNs can yield the uncertainty of the outputs without preceding calibrations by </a:t>
            </a:r>
            <a:r>
              <a:rPr lang="en-US" altLang="ja-JP" sz="2400" dirty="0">
                <a:latin typeface="Symbol" pitchFamily="2" charset="2"/>
                <a:cs typeface="Times New Roman" panose="02020603050405020304" pitchFamily="18" charset="0"/>
              </a:rPr>
              <a:t>c</a:t>
            </a:r>
            <a:r>
              <a:rPr lang="en-US" altLang="ja-JP" sz="2400" baseline="30000" dirty="0">
                <a:latin typeface="Times New Roman" panose="02020603050405020304" pitchFamily="18" charset="0"/>
                <a:cs typeface="Times New Roman" panose="02020603050405020304" pitchFamily="18" charset="0"/>
              </a:rPr>
              <a:t>2</a:t>
            </a:r>
            <a:r>
              <a:rPr lang="en-US" altLang="ja-JP" sz="2400" dirty="0">
                <a:latin typeface="Times New Roman" panose="02020603050405020304" pitchFamily="18" charset="0"/>
                <a:cs typeface="Times New Roman" panose="02020603050405020304" pitchFamily="18" charset="0"/>
              </a:rPr>
              <a:t> fit, </a:t>
            </a:r>
          </a:p>
          <a:p>
            <a:r>
              <a:rPr lang="en-US" altLang="ja-JP" sz="2400" dirty="0">
                <a:latin typeface="Times New Roman" panose="02020603050405020304" pitchFamily="18" charset="0"/>
                <a:cs typeface="Times New Roman" panose="02020603050405020304" pitchFamily="18" charset="0"/>
              </a:rPr>
              <a:t>    suggesting that it is more efficient for error estimation.</a:t>
            </a:r>
          </a:p>
        </p:txBody>
      </p:sp>
    </p:spTree>
    <p:extLst>
      <p:ext uri="{BB962C8B-B14F-4D97-AF65-F5344CB8AC3E}">
        <p14:creationId xmlns:p14="http://schemas.microsoft.com/office/powerpoint/2010/main" val="1515019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EF3C888-D2C5-A8FF-C610-CC772AC1FB08}"/>
              </a:ext>
            </a:extLst>
          </p:cNvPr>
          <p:cNvSpPr>
            <a:spLocks noGrp="1"/>
          </p:cNvSpPr>
          <p:nvPr>
            <p:ph type="sldNum" sz="quarter" idx="12"/>
          </p:nvPr>
        </p:nvSpPr>
        <p:spPr/>
        <p:txBody>
          <a:bodyPr/>
          <a:lstStyle/>
          <a:p>
            <a:fld id="{8C393183-C548-43DD-BCF3-651B1CCBD5E7}" type="slidenum">
              <a:rPr kumimoji="1" lang="ja-JP" altLang="en-US" smtClean="0"/>
              <a:t>15</a:t>
            </a:fld>
            <a:endParaRPr kumimoji="1" lang="ja-JP" altLang="en-US"/>
          </a:p>
        </p:txBody>
      </p:sp>
      <p:sp>
        <p:nvSpPr>
          <p:cNvPr id="4" name="テキスト ボックス 3">
            <a:extLst>
              <a:ext uri="{FF2B5EF4-FFF2-40B4-BE49-F238E27FC236}">
                <a16:creationId xmlns:a16="http://schemas.microsoft.com/office/drawing/2014/main" id="{44D0AF69-48FF-E571-85EF-6BF62A645473}"/>
              </a:ext>
            </a:extLst>
          </p:cNvPr>
          <p:cNvSpPr txBox="1"/>
          <p:nvPr/>
        </p:nvSpPr>
        <p:spPr>
          <a:xfrm>
            <a:off x="5493657" y="2875002"/>
            <a:ext cx="1204686" cy="1107996"/>
          </a:xfrm>
          <a:prstGeom prst="rect">
            <a:avLst/>
          </a:prstGeom>
          <a:noFill/>
        </p:spPr>
        <p:txBody>
          <a:bodyPr wrap="square">
            <a:spAutoFit/>
          </a:bodyPr>
          <a:lstStyle/>
          <a:p>
            <a:pPr algn="ctr"/>
            <a:r>
              <a:rPr lang="en-US" altLang="ja-JP" sz="6600" dirty="0">
                <a:latin typeface="Times New Roman" panose="02020603050405020304" pitchFamily="18" charset="0"/>
                <a:cs typeface="Times New Roman" panose="02020603050405020304" pitchFamily="18" charset="0"/>
              </a:rPr>
              <a:t>fin</a:t>
            </a:r>
            <a:endParaRPr lang="ja-JP" altLang="en-US" sz="6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0006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98FFEBD7-7DA9-CD95-A46C-24F11EA10AF4}"/>
              </a:ext>
            </a:extLst>
          </p:cNvPr>
          <p:cNvSpPr/>
          <p:nvPr/>
        </p:nvSpPr>
        <p:spPr>
          <a:xfrm>
            <a:off x="3" y="-77265"/>
            <a:ext cx="12191997" cy="923636"/>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ja-JP" sz="4400" b="1" dirty="0">
                <a:solidFill>
                  <a:schemeClr val="tx1"/>
                </a:solidFill>
                <a:latin typeface="Times New Roman" panose="02020603050405020304" pitchFamily="18" charset="0"/>
                <a:cs typeface="Times New Roman" panose="02020603050405020304" pitchFamily="18" charset="0"/>
              </a:rPr>
              <a:t>TOP</a:t>
            </a:r>
            <a:endParaRPr kumimoji="1" lang="ja-JP" altLang="en-US" sz="4400" b="1" dirty="0">
              <a:solidFill>
                <a:schemeClr val="tx1"/>
              </a:solidFill>
              <a:latin typeface="Times New Roman" panose="02020603050405020304" pitchFamily="18" charset="0"/>
              <a:cs typeface="Times New Roman" panose="02020603050405020304" pitchFamily="18" charset="0"/>
            </a:endParaRPr>
          </a:p>
        </p:txBody>
      </p:sp>
      <p:sp>
        <p:nvSpPr>
          <p:cNvPr id="4" name="テキスト ボックス 3">
            <a:extLst>
              <a:ext uri="{FF2B5EF4-FFF2-40B4-BE49-F238E27FC236}">
                <a16:creationId xmlns:a16="http://schemas.microsoft.com/office/drawing/2014/main" id="{6629F459-0046-D0F3-C6E1-8B6DC15BFE63}"/>
              </a:ext>
            </a:extLst>
          </p:cNvPr>
          <p:cNvSpPr txBox="1"/>
          <p:nvPr/>
        </p:nvSpPr>
        <p:spPr>
          <a:xfrm>
            <a:off x="1058661" y="1283857"/>
            <a:ext cx="4985660" cy="2400657"/>
          </a:xfrm>
          <a:prstGeom prst="rect">
            <a:avLst/>
          </a:prstGeom>
          <a:noFill/>
        </p:spPr>
        <p:txBody>
          <a:bodyPr wrap="none" rtlCol="0">
            <a:spAutoFit/>
          </a:bodyPr>
          <a:lstStyle/>
          <a:p>
            <a:r>
              <a:rPr lang="en-US" altLang="ja-JP" sz="3000" dirty="0">
                <a:latin typeface="Times New Roman" panose="02020603050405020304" pitchFamily="18" charset="0"/>
                <a:cs typeface="Times New Roman" panose="02020603050405020304" pitchFamily="18" charset="0"/>
              </a:rPr>
              <a:t>1 . Our research Motivation </a:t>
            </a:r>
          </a:p>
          <a:p>
            <a:r>
              <a:rPr lang="en-US" altLang="ja-JP" sz="3000" dirty="0">
                <a:latin typeface="Times New Roman" panose="02020603050405020304" pitchFamily="18" charset="0"/>
                <a:cs typeface="Times New Roman" panose="02020603050405020304" pitchFamily="18" charset="0"/>
              </a:rPr>
              <a:t>2 . Overview of our research</a:t>
            </a:r>
          </a:p>
          <a:p>
            <a:r>
              <a:rPr kumimoji="1" lang="en-US" altLang="ja-JP" sz="3000" dirty="0">
                <a:latin typeface="Times New Roman" panose="02020603050405020304" pitchFamily="18" charset="0"/>
                <a:cs typeface="Times New Roman" panose="02020603050405020304" pitchFamily="18" charset="0"/>
              </a:rPr>
              <a:t>      1 . Our main issue and goal</a:t>
            </a:r>
          </a:p>
          <a:p>
            <a:r>
              <a:rPr lang="en-US" altLang="ja-JP" sz="3000" dirty="0">
                <a:latin typeface="Times New Roman" panose="02020603050405020304" pitchFamily="18" charset="0"/>
                <a:cs typeface="Times New Roman" panose="02020603050405020304" pitchFamily="18" charset="0"/>
              </a:rPr>
              <a:t>      3 . NNs results</a:t>
            </a:r>
          </a:p>
          <a:p>
            <a:r>
              <a:rPr kumimoji="1" lang="en-US" altLang="ja-JP" sz="3000" dirty="0">
                <a:latin typeface="Times New Roman" panose="02020603050405020304" pitchFamily="18" charset="0"/>
                <a:cs typeface="Times New Roman" panose="02020603050405020304" pitchFamily="18" charset="0"/>
              </a:rPr>
              <a:t>      4 . BNNS results</a:t>
            </a:r>
            <a:endParaRPr kumimoji="1" lang="ja-JP" altLang="en-US" sz="3000" dirty="0">
              <a:latin typeface="Times New Roman" panose="02020603050405020304" pitchFamily="18" charset="0"/>
              <a:cs typeface="Times New Roman" panose="02020603050405020304" pitchFamily="18" charset="0"/>
            </a:endParaRPr>
          </a:p>
        </p:txBody>
      </p:sp>
      <p:sp>
        <p:nvSpPr>
          <p:cNvPr id="3" name="スライド番号プレースホルダー 2">
            <a:extLst>
              <a:ext uri="{FF2B5EF4-FFF2-40B4-BE49-F238E27FC236}">
                <a16:creationId xmlns:a16="http://schemas.microsoft.com/office/drawing/2014/main" id="{DE0D0442-2BDB-2E94-AC86-968F139E0ABA}"/>
              </a:ext>
            </a:extLst>
          </p:cNvPr>
          <p:cNvSpPr>
            <a:spLocks noGrp="1"/>
          </p:cNvSpPr>
          <p:nvPr>
            <p:ph type="sldNum" sz="quarter" idx="12"/>
          </p:nvPr>
        </p:nvSpPr>
        <p:spPr/>
        <p:txBody>
          <a:bodyPr/>
          <a:lstStyle/>
          <a:p>
            <a:fld id="{8C393183-C548-43DD-BCF3-651B1CCBD5E7}" type="slidenum">
              <a:rPr kumimoji="1" lang="ja-JP" altLang="en-US" smtClean="0"/>
              <a:t>2</a:t>
            </a:fld>
            <a:endParaRPr kumimoji="1" lang="ja-JP" altLang="en-US"/>
          </a:p>
        </p:txBody>
      </p:sp>
    </p:spTree>
    <p:extLst>
      <p:ext uri="{BB962C8B-B14F-4D97-AF65-F5344CB8AC3E}">
        <p14:creationId xmlns:p14="http://schemas.microsoft.com/office/powerpoint/2010/main" val="4261053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3F102A-3473-9B5E-F97E-55BCFC27E72F}"/>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7D26D40E-71EA-66EE-B61F-39CA835BD85F}"/>
              </a:ext>
            </a:extLst>
          </p:cNvPr>
          <p:cNvSpPr txBox="1"/>
          <p:nvPr/>
        </p:nvSpPr>
        <p:spPr>
          <a:xfrm>
            <a:off x="3002763" y="2659559"/>
            <a:ext cx="6295473" cy="769441"/>
          </a:xfrm>
          <a:prstGeom prst="rect">
            <a:avLst/>
          </a:prstGeom>
          <a:noFill/>
        </p:spPr>
        <p:txBody>
          <a:bodyPr wrap="square">
            <a:spAutoFit/>
          </a:bodyPr>
          <a:lstStyle/>
          <a:p>
            <a:r>
              <a:rPr lang="en-US" altLang="ja-JP" sz="4400" dirty="0">
                <a:latin typeface="Times New Roman" panose="02020603050405020304" pitchFamily="18" charset="0"/>
                <a:cs typeface="Times New Roman" panose="02020603050405020304" pitchFamily="18" charset="0"/>
              </a:rPr>
              <a:t>1. Our research Motivation </a:t>
            </a:r>
          </a:p>
        </p:txBody>
      </p:sp>
      <p:sp>
        <p:nvSpPr>
          <p:cNvPr id="2" name="スライド番号プレースホルダー 1">
            <a:extLst>
              <a:ext uri="{FF2B5EF4-FFF2-40B4-BE49-F238E27FC236}">
                <a16:creationId xmlns:a16="http://schemas.microsoft.com/office/drawing/2014/main" id="{11F058A9-DFFD-43A8-3A0A-FF0247B13133}"/>
              </a:ext>
            </a:extLst>
          </p:cNvPr>
          <p:cNvSpPr>
            <a:spLocks noGrp="1"/>
          </p:cNvSpPr>
          <p:nvPr>
            <p:ph type="sldNum" sz="quarter" idx="12"/>
          </p:nvPr>
        </p:nvSpPr>
        <p:spPr/>
        <p:txBody>
          <a:bodyPr/>
          <a:lstStyle/>
          <a:p>
            <a:fld id="{8C393183-C548-43DD-BCF3-651B1CCBD5E7}" type="slidenum">
              <a:rPr kumimoji="1" lang="ja-JP" altLang="en-US" smtClean="0"/>
              <a:t>3</a:t>
            </a:fld>
            <a:endParaRPr kumimoji="1" lang="ja-JP" altLang="en-US"/>
          </a:p>
        </p:txBody>
      </p:sp>
    </p:spTree>
    <p:extLst>
      <p:ext uri="{BB962C8B-B14F-4D97-AF65-F5344CB8AC3E}">
        <p14:creationId xmlns:p14="http://schemas.microsoft.com/office/powerpoint/2010/main" val="1816357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6ABD9AF8-92C8-1548-61DA-8F2F57B4BCBE}"/>
              </a:ext>
            </a:extLst>
          </p:cNvPr>
          <p:cNvSpPr/>
          <p:nvPr/>
        </p:nvSpPr>
        <p:spPr>
          <a:xfrm>
            <a:off x="3" y="-2973"/>
            <a:ext cx="12191997" cy="923636"/>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ja-JP" sz="4400" b="1" dirty="0">
                <a:solidFill>
                  <a:schemeClr val="tx1"/>
                </a:solidFill>
                <a:latin typeface="Times New Roman" panose="02020603050405020304" pitchFamily="18" charset="0"/>
                <a:cs typeface="Times New Roman" panose="02020603050405020304" pitchFamily="18" charset="0"/>
              </a:rPr>
              <a:t>Current issues</a:t>
            </a:r>
            <a:endParaRPr kumimoji="1" lang="ja-JP" altLang="en-US" sz="4400" b="1" dirty="0">
              <a:solidFill>
                <a:schemeClr val="tx1"/>
              </a:solidFill>
              <a:latin typeface="Times New Roman" panose="02020603050405020304" pitchFamily="18" charset="0"/>
              <a:cs typeface="Times New Roman" panose="02020603050405020304" pitchFamily="18" charset="0"/>
            </a:endParaRPr>
          </a:p>
        </p:txBody>
      </p:sp>
      <p:sp>
        <p:nvSpPr>
          <p:cNvPr id="3" name="テキスト ボックス 2">
            <a:extLst>
              <a:ext uri="{FF2B5EF4-FFF2-40B4-BE49-F238E27FC236}">
                <a16:creationId xmlns:a16="http://schemas.microsoft.com/office/drawing/2014/main" id="{6BC3C6DD-81A4-5168-8D55-2943AB106353}"/>
              </a:ext>
            </a:extLst>
          </p:cNvPr>
          <p:cNvSpPr txBox="1"/>
          <p:nvPr/>
        </p:nvSpPr>
        <p:spPr>
          <a:xfrm>
            <a:off x="205580" y="1579132"/>
            <a:ext cx="5890419" cy="430887"/>
          </a:xfrm>
          <a:prstGeom prst="rect">
            <a:avLst/>
          </a:prstGeom>
          <a:noFill/>
        </p:spPr>
        <p:txBody>
          <a:bodyPr wrap="square">
            <a:spAutoFit/>
          </a:bodyPr>
          <a:lstStyle/>
          <a:p>
            <a:r>
              <a:rPr lang="en-US" altLang="ja-JP" sz="2200" dirty="0">
                <a:latin typeface="Times New Roman" panose="02020603050405020304" pitchFamily="18" charset="0"/>
                <a:cs typeface="Times New Roman" panose="02020603050405020304" pitchFamily="18" charset="0"/>
              </a:rPr>
              <a:t>The time evolution of muon spin polarization, </a:t>
            </a:r>
            <a:r>
              <a:rPr lang="en-US" altLang="ja-JP" sz="2200" b="1" i="1" dirty="0">
                <a:latin typeface="Times New Roman" panose="02020603050405020304" pitchFamily="18" charset="0"/>
                <a:cs typeface="Times New Roman" panose="02020603050405020304" pitchFamily="18" charset="0"/>
              </a:rPr>
              <a:t>P</a:t>
            </a:r>
            <a:r>
              <a:rPr lang="en-US" altLang="ja-JP" sz="2200" dirty="0">
                <a:latin typeface="Times New Roman" panose="02020603050405020304" pitchFamily="18" charset="0"/>
                <a:cs typeface="Times New Roman" panose="02020603050405020304" pitchFamily="18" charset="0"/>
              </a:rPr>
              <a:t>(</a:t>
            </a:r>
            <a:r>
              <a:rPr lang="en-US" altLang="ja-JP" sz="2200" i="1" dirty="0">
                <a:latin typeface="Times New Roman" panose="02020603050405020304" pitchFamily="18" charset="0"/>
                <a:cs typeface="Times New Roman" panose="02020603050405020304" pitchFamily="18" charset="0"/>
              </a:rPr>
              <a:t>t</a:t>
            </a:r>
            <a:r>
              <a:rPr lang="en-US" altLang="ja-JP" sz="2200" dirty="0">
                <a:latin typeface="Times New Roman" panose="02020603050405020304" pitchFamily="18" charset="0"/>
                <a:cs typeface="Times New Roman" panose="02020603050405020304" pitchFamily="18" charset="0"/>
              </a:rPr>
              <a:t>).</a:t>
            </a:r>
            <a:endParaRPr lang="en-US" altLang="ja-JP" sz="2200" dirty="0"/>
          </a:p>
        </p:txBody>
      </p:sp>
      <p:sp>
        <p:nvSpPr>
          <p:cNvPr id="4" name="矢印: 下 3">
            <a:extLst>
              <a:ext uri="{FF2B5EF4-FFF2-40B4-BE49-F238E27FC236}">
                <a16:creationId xmlns:a16="http://schemas.microsoft.com/office/drawing/2014/main" id="{51139B7F-CBCC-3D2F-AD45-5C5C075BEE66}"/>
              </a:ext>
            </a:extLst>
          </p:cNvPr>
          <p:cNvSpPr/>
          <p:nvPr/>
        </p:nvSpPr>
        <p:spPr>
          <a:xfrm>
            <a:off x="472685" y="2067851"/>
            <a:ext cx="626058" cy="1138275"/>
          </a:xfrm>
          <a:prstGeom prst="down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a:extLst>
              <a:ext uri="{FF2B5EF4-FFF2-40B4-BE49-F238E27FC236}">
                <a16:creationId xmlns:a16="http://schemas.microsoft.com/office/drawing/2014/main" id="{D52E5D2A-2BAD-6D8A-ACDB-15DDE39BCE09}"/>
              </a:ext>
            </a:extLst>
          </p:cNvPr>
          <p:cNvSpPr txBox="1"/>
          <p:nvPr/>
        </p:nvSpPr>
        <p:spPr>
          <a:xfrm>
            <a:off x="205580" y="3266958"/>
            <a:ext cx="10105483" cy="430887"/>
          </a:xfrm>
          <a:prstGeom prst="rect">
            <a:avLst/>
          </a:prstGeom>
          <a:noFill/>
        </p:spPr>
        <p:txBody>
          <a:bodyPr wrap="square">
            <a:spAutoFit/>
          </a:bodyPr>
          <a:lstStyle/>
          <a:p>
            <a:pPr algn="just">
              <a:defRPr/>
            </a:pPr>
            <a:r>
              <a:rPr lang="en-US" altLang="ja-JP" sz="2200" dirty="0">
                <a:latin typeface="Times New Roman" panose="02020603050405020304" pitchFamily="18" charset="0"/>
                <a:cs typeface="Times New Roman" panose="02020603050405020304" pitchFamily="18" charset="0"/>
              </a:rPr>
              <a:t>The parameters are interpreted in terms of the physical models specific to the materials</a:t>
            </a:r>
            <a:endParaRPr lang="en-US" altLang="ja-JP" sz="2200" dirty="0"/>
          </a:p>
        </p:txBody>
      </p:sp>
      <p:sp>
        <p:nvSpPr>
          <p:cNvPr id="6" name="テキスト ボックス 5">
            <a:extLst>
              <a:ext uri="{FF2B5EF4-FFF2-40B4-BE49-F238E27FC236}">
                <a16:creationId xmlns:a16="http://schemas.microsoft.com/office/drawing/2014/main" id="{44DCFCCB-B566-5721-3587-77A87461524F}"/>
              </a:ext>
            </a:extLst>
          </p:cNvPr>
          <p:cNvSpPr txBox="1"/>
          <p:nvPr/>
        </p:nvSpPr>
        <p:spPr>
          <a:xfrm>
            <a:off x="1098743" y="2249526"/>
            <a:ext cx="7588057" cy="769441"/>
          </a:xfrm>
          <a:prstGeom prst="rect">
            <a:avLst/>
          </a:prstGeom>
          <a:noFill/>
          <a:ln w="28575">
            <a:solidFill>
              <a:srgbClr val="FF0000"/>
            </a:solidFill>
          </a:ln>
        </p:spPr>
        <p:txBody>
          <a:bodyPr wrap="square">
            <a:spAutoFit/>
          </a:bodyPr>
          <a:lstStyle/>
          <a:p>
            <a:r>
              <a:rPr lang="en-US" altLang="ja-JP" sz="2200" dirty="0">
                <a:latin typeface="Times New Roman" panose="02020603050405020304" pitchFamily="18" charset="0"/>
                <a:cs typeface="Times New Roman" panose="02020603050405020304" pitchFamily="18" charset="0"/>
              </a:rPr>
              <a:t>A phenomenological model for</a:t>
            </a:r>
            <a:r>
              <a:rPr lang="en-US" altLang="ja-JP" sz="2200" b="1" i="1" dirty="0">
                <a:latin typeface="Times New Roman" panose="02020603050405020304" pitchFamily="18" charset="0"/>
                <a:cs typeface="Times New Roman" panose="02020603050405020304" pitchFamily="18" charset="0"/>
              </a:rPr>
              <a:t> P</a:t>
            </a:r>
            <a:r>
              <a:rPr lang="en-US" altLang="ja-JP" sz="2200" dirty="0">
                <a:latin typeface="Times New Roman" panose="02020603050405020304" pitchFamily="18" charset="0"/>
                <a:cs typeface="Times New Roman" panose="02020603050405020304" pitchFamily="18" charset="0"/>
              </a:rPr>
              <a:t>(</a:t>
            </a:r>
            <a:r>
              <a:rPr lang="en-US" altLang="ja-JP" sz="2200" i="1" dirty="0">
                <a:latin typeface="Times New Roman" panose="02020603050405020304" pitchFamily="18" charset="0"/>
                <a:cs typeface="Times New Roman" panose="02020603050405020304" pitchFamily="18" charset="0"/>
              </a:rPr>
              <a:t>t</a:t>
            </a:r>
            <a:r>
              <a:rPr lang="en-US" altLang="ja-JP" sz="2200" dirty="0">
                <a:latin typeface="Times New Roman" panose="02020603050405020304" pitchFamily="18" charset="0"/>
                <a:cs typeface="Times New Roman" panose="02020603050405020304" pitchFamily="18" charset="0"/>
              </a:rPr>
              <a:t>)—typically based on general spin relaxation theory —is used in the least-squares (</a:t>
            </a:r>
            <a:r>
              <a:rPr kumimoji="1" lang="en-US" altLang="ja-JP" sz="2200" i="1" dirty="0">
                <a:latin typeface="Times New Roman" panose="02020603050405020304" pitchFamily="18" charset="0"/>
                <a:cs typeface="Times New Roman" panose="02020603050405020304" pitchFamily="18" charset="0"/>
              </a:rPr>
              <a:t>χ</a:t>
            </a:r>
            <a:r>
              <a:rPr kumimoji="1" lang="en-US" altLang="ja-JP" sz="2200" baseline="30000" dirty="0">
                <a:latin typeface="Times New Roman" panose="02020603050405020304" pitchFamily="18" charset="0"/>
                <a:cs typeface="Times New Roman" panose="02020603050405020304" pitchFamily="18" charset="0"/>
              </a:rPr>
              <a:t>2</a:t>
            </a:r>
            <a:r>
              <a:rPr kumimoji="1" lang="en-US" altLang="ja-JP" sz="2200" dirty="0">
                <a:latin typeface="Times New Roman" panose="02020603050405020304" pitchFamily="18" charset="0"/>
                <a:cs typeface="Times New Roman" panose="02020603050405020304" pitchFamily="18" charset="0"/>
              </a:rPr>
              <a:t>)</a:t>
            </a:r>
            <a:r>
              <a:rPr lang="en-US" altLang="ja-JP" sz="2200" dirty="0">
                <a:latin typeface="Times New Roman" panose="02020603050405020304" pitchFamily="18" charset="0"/>
                <a:cs typeface="Times New Roman" panose="02020603050405020304" pitchFamily="18" charset="0"/>
              </a:rPr>
              <a:t> fits.</a:t>
            </a:r>
            <a:endParaRPr lang="ja-JP" altLang="en-US" sz="2200" dirty="0">
              <a:latin typeface="Times New Roman" panose="02020603050405020304" pitchFamily="18" charset="0"/>
              <a:cs typeface="Times New Roman" panose="02020603050405020304" pitchFamily="18" charset="0"/>
            </a:endParaRPr>
          </a:p>
        </p:txBody>
      </p:sp>
      <p:sp>
        <p:nvSpPr>
          <p:cNvPr id="7" name="テキスト ボックス 6">
            <a:extLst>
              <a:ext uri="{FF2B5EF4-FFF2-40B4-BE49-F238E27FC236}">
                <a16:creationId xmlns:a16="http://schemas.microsoft.com/office/drawing/2014/main" id="{716294AC-1B2F-012A-231A-5A0628806CBF}"/>
              </a:ext>
            </a:extLst>
          </p:cNvPr>
          <p:cNvSpPr txBox="1"/>
          <p:nvPr/>
        </p:nvSpPr>
        <p:spPr>
          <a:xfrm>
            <a:off x="-56637" y="931919"/>
            <a:ext cx="6907688" cy="606824"/>
          </a:xfrm>
          <a:prstGeom prst="rect">
            <a:avLst/>
          </a:prstGeom>
          <a:noFill/>
        </p:spPr>
        <p:txBody>
          <a:bodyPr wrap="square" rtlCol="0">
            <a:spAutoFit/>
          </a:bodyPr>
          <a:lstStyle/>
          <a:p>
            <a:pPr>
              <a:buClr>
                <a:schemeClr val="bg2">
                  <a:lumMod val="50000"/>
                </a:schemeClr>
              </a:buClr>
              <a:buSzPct val="80000"/>
            </a:pPr>
            <a:r>
              <a:rPr lang="ja-JP" altLang="en-US" sz="2800" b="1" dirty="0">
                <a:solidFill>
                  <a:srgbClr val="00B0F0"/>
                </a:solidFill>
              </a:rPr>
              <a:t>・</a:t>
            </a:r>
            <a:r>
              <a:rPr lang="en-US" altLang="ja-JP" sz="2800" b="1" dirty="0">
                <a:solidFill>
                  <a:srgbClr val="00B0F0"/>
                </a:solidFill>
                <a:latin typeface="Times New Roman" panose="02020603050405020304" pitchFamily="18" charset="0"/>
                <a:cs typeface="Times New Roman" panose="02020603050405020304" pitchFamily="18" charset="0"/>
              </a:rPr>
              <a:t>Conventional mode of µSR data analysis</a:t>
            </a:r>
            <a:endParaRPr lang="en-US" altLang="ja-JP" sz="2800" b="1" dirty="0">
              <a:solidFill>
                <a:srgbClr val="00B0F0"/>
              </a:solidFill>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AD8DBC5C-5348-06B9-C62B-D1801BBDAA61}"/>
              </a:ext>
            </a:extLst>
          </p:cNvPr>
          <p:cNvSpPr txBox="1"/>
          <p:nvPr/>
        </p:nvSpPr>
        <p:spPr>
          <a:xfrm>
            <a:off x="205580" y="4534989"/>
            <a:ext cx="11729747" cy="1785104"/>
          </a:xfrm>
          <a:prstGeom prst="rect">
            <a:avLst/>
          </a:prstGeom>
          <a:noFill/>
        </p:spPr>
        <p:txBody>
          <a:bodyPr wrap="square">
            <a:spAutoFit/>
          </a:bodyPr>
          <a:lstStyle/>
          <a:p>
            <a:r>
              <a:rPr lang="ja-JP" altLang="en-US" sz="2200" dirty="0">
                <a:latin typeface="Times New Roman" panose="02020603050405020304" pitchFamily="18" charset="0"/>
                <a:cs typeface="Times New Roman" panose="02020603050405020304" pitchFamily="18" charset="0"/>
              </a:rPr>
              <a:t>・</a:t>
            </a:r>
            <a:r>
              <a:rPr lang="en-US" altLang="ja-JP" sz="2200" dirty="0">
                <a:latin typeface="Times New Roman" panose="02020603050405020304" pitchFamily="18" charset="0"/>
                <a:cs typeface="Times New Roman" panose="02020603050405020304" pitchFamily="18" charset="0"/>
              </a:rPr>
              <a:t>There is heavy reliance on human intervention to select the phenomenological model.</a:t>
            </a:r>
          </a:p>
          <a:p>
            <a:r>
              <a:rPr lang="ja-JP" altLang="en-US" sz="2200" dirty="0">
                <a:latin typeface="Times New Roman" panose="02020603050405020304" pitchFamily="18" charset="0"/>
                <a:cs typeface="Times New Roman" panose="02020603050405020304" pitchFamily="18" charset="0"/>
              </a:rPr>
              <a:t>・</a:t>
            </a:r>
            <a:r>
              <a:rPr lang="en-US" altLang="ja-JP" sz="2200" dirty="0"/>
              <a:t> </a:t>
            </a:r>
            <a:r>
              <a:rPr lang="en-US" altLang="ja-JP" sz="2200" dirty="0">
                <a:latin typeface="Times New Roman" panose="02020603050405020304" pitchFamily="18" charset="0"/>
                <a:cs typeface="Times New Roman" panose="02020603050405020304" pitchFamily="18" charset="0"/>
              </a:rPr>
              <a:t>It is difficult to establish its correspondence to the physical model.</a:t>
            </a:r>
          </a:p>
          <a:p>
            <a:r>
              <a:rPr lang="ja-JP" altLang="en-US" sz="2200" dirty="0">
                <a:latin typeface="Times New Roman" panose="02020603050405020304" pitchFamily="18" charset="0"/>
                <a:cs typeface="Times New Roman" panose="02020603050405020304" pitchFamily="18" charset="0"/>
              </a:rPr>
              <a:t>・</a:t>
            </a:r>
            <a:r>
              <a:rPr lang="en-US" altLang="ja-JP" sz="2200" dirty="0">
                <a:latin typeface="Times New Roman" panose="02020603050405020304" pitchFamily="18" charset="0"/>
                <a:cs typeface="Times New Roman" panose="02020603050405020304" pitchFamily="18" charset="0"/>
              </a:rPr>
              <a:t>J-PARC’s up-to-1 MW operation is expected to generate unprecedented volumes of data beyond </a:t>
            </a:r>
          </a:p>
          <a:p>
            <a:r>
              <a:rPr lang="en-US" altLang="ja-JP" sz="2200" dirty="0">
                <a:latin typeface="Times New Roman" panose="02020603050405020304" pitchFamily="18" charset="0"/>
                <a:cs typeface="Times New Roman" panose="02020603050405020304" pitchFamily="18" charset="0"/>
              </a:rPr>
              <a:t>    the capacity of the conventional analyses.</a:t>
            </a:r>
          </a:p>
          <a:p>
            <a:r>
              <a:rPr lang="ja-JP" altLang="en-US" sz="2200" dirty="0">
                <a:latin typeface="Times New Roman" panose="02020603050405020304" pitchFamily="18" charset="0"/>
                <a:cs typeface="Times New Roman" panose="02020603050405020304" pitchFamily="18" charset="0"/>
              </a:rPr>
              <a:t>    → </a:t>
            </a:r>
            <a:r>
              <a:rPr lang="en-US" altLang="ja-JP" sz="2200" b="1" dirty="0">
                <a:latin typeface="Times New Roman" panose="02020603050405020304" pitchFamily="18" charset="0"/>
                <a:cs typeface="Times New Roman" panose="02020603050405020304" pitchFamily="18" charset="0"/>
              </a:rPr>
              <a:t>We need an enormous amount of time before yielding results.</a:t>
            </a:r>
          </a:p>
        </p:txBody>
      </p:sp>
      <p:sp>
        <p:nvSpPr>
          <p:cNvPr id="11" name="テキスト ボックス 10">
            <a:extLst>
              <a:ext uri="{FF2B5EF4-FFF2-40B4-BE49-F238E27FC236}">
                <a16:creationId xmlns:a16="http://schemas.microsoft.com/office/drawing/2014/main" id="{6AB17828-752D-2547-4C50-634A706DB3AE}"/>
              </a:ext>
            </a:extLst>
          </p:cNvPr>
          <p:cNvSpPr txBox="1"/>
          <p:nvPr/>
        </p:nvSpPr>
        <p:spPr>
          <a:xfrm>
            <a:off x="0" y="3885004"/>
            <a:ext cx="3077666" cy="523220"/>
          </a:xfrm>
          <a:prstGeom prst="rect">
            <a:avLst/>
          </a:prstGeom>
          <a:noFill/>
        </p:spPr>
        <p:txBody>
          <a:bodyPr wrap="square" rtlCol="0">
            <a:spAutoFit/>
          </a:bodyPr>
          <a:lstStyle/>
          <a:p>
            <a:pPr>
              <a:buClr>
                <a:schemeClr val="bg2">
                  <a:lumMod val="50000"/>
                </a:schemeClr>
              </a:buClr>
              <a:buSzPct val="80000"/>
            </a:pPr>
            <a:r>
              <a:rPr lang="ja-JP" altLang="en-US" sz="2800" b="1" dirty="0">
                <a:solidFill>
                  <a:srgbClr val="00B0F0"/>
                </a:solidFill>
              </a:rPr>
              <a:t>・</a:t>
            </a:r>
            <a:r>
              <a:rPr lang="en-US" altLang="ja-JP" sz="2800" b="1" dirty="0">
                <a:solidFill>
                  <a:srgbClr val="00B0F0"/>
                </a:solidFill>
                <a:latin typeface="Times New Roman" panose="02020603050405020304" pitchFamily="18" charset="0"/>
                <a:cs typeface="Times New Roman" panose="02020603050405020304" pitchFamily="18" charset="0"/>
              </a:rPr>
              <a:t>Current issues</a:t>
            </a:r>
            <a:endParaRPr lang="en-US" altLang="ja-JP" sz="2800" b="1" dirty="0">
              <a:solidFill>
                <a:srgbClr val="00B0F0"/>
              </a:solidFill>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16" name="スライド番号プレースホルダー 15">
            <a:extLst>
              <a:ext uri="{FF2B5EF4-FFF2-40B4-BE49-F238E27FC236}">
                <a16:creationId xmlns:a16="http://schemas.microsoft.com/office/drawing/2014/main" id="{1D8DF67D-9F30-1E48-A67E-EE31C3F85BA0}"/>
              </a:ext>
            </a:extLst>
          </p:cNvPr>
          <p:cNvSpPr>
            <a:spLocks noGrp="1"/>
          </p:cNvSpPr>
          <p:nvPr>
            <p:ph type="sldNum" sz="quarter" idx="12"/>
          </p:nvPr>
        </p:nvSpPr>
        <p:spPr/>
        <p:txBody>
          <a:bodyPr/>
          <a:lstStyle/>
          <a:p>
            <a:fld id="{8C393183-C548-43DD-BCF3-651B1CCBD5E7}" type="slidenum">
              <a:rPr kumimoji="1" lang="ja-JP" altLang="en-US" smtClean="0"/>
              <a:t>4</a:t>
            </a:fld>
            <a:endParaRPr kumimoji="1" lang="ja-JP" altLang="en-US"/>
          </a:p>
        </p:txBody>
      </p:sp>
    </p:spTree>
    <p:extLst>
      <p:ext uri="{BB962C8B-B14F-4D97-AF65-F5344CB8AC3E}">
        <p14:creationId xmlns:p14="http://schemas.microsoft.com/office/powerpoint/2010/main" val="1843438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637C33B-DE9A-58BA-FB0F-35E02A65D96D}"/>
              </a:ext>
            </a:extLst>
          </p:cNvPr>
          <p:cNvSpPr txBox="1"/>
          <p:nvPr/>
        </p:nvSpPr>
        <p:spPr>
          <a:xfrm>
            <a:off x="392011" y="1365930"/>
            <a:ext cx="11407977" cy="1785104"/>
          </a:xfrm>
          <a:prstGeom prst="rect">
            <a:avLst/>
          </a:prstGeom>
          <a:noFill/>
        </p:spPr>
        <p:txBody>
          <a:bodyPr wrap="square">
            <a:spAutoFit/>
          </a:bodyPr>
          <a:lstStyle/>
          <a:p>
            <a:r>
              <a:rPr lang="en-US" altLang="ja-JP" sz="2200" b="1" dirty="0">
                <a:solidFill>
                  <a:srgbClr val="0070C0"/>
                </a:solidFill>
                <a:latin typeface="Times New Roman" panose="02020603050405020304" pitchFamily="18" charset="0"/>
                <a:cs typeface="Times New Roman" panose="02020603050405020304" pitchFamily="18" charset="0"/>
              </a:rPr>
              <a:t>AI analysis </a:t>
            </a:r>
            <a:r>
              <a:rPr lang="en-US" altLang="ja-JP" sz="2200" b="1" dirty="0">
                <a:latin typeface="Times New Roman" panose="02020603050405020304" pitchFamily="18" charset="0"/>
                <a:cs typeface="Times New Roman" panose="02020603050405020304" pitchFamily="18" charset="0"/>
              </a:rPr>
              <a:t>= an application of Supervised Deep Learning (DL),where multilayered neural </a:t>
            </a:r>
          </a:p>
          <a:p>
            <a:r>
              <a:rPr lang="en-US" altLang="ja-JP" sz="2200" b="1" dirty="0">
                <a:latin typeface="Times New Roman" panose="02020603050405020304" pitchFamily="18" charset="0"/>
                <a:cs typeface="Times New Roman" panose="02020603050405020304" pitchFamily="18" charset="0"/>
              </a:rPr>
              <a:t>                       networks(NNs) are trained by large-scale simulation*</a:t>
            </a:r>
          </a:p>
          <a:p>
            <a:endParaRPr lang="en-US" altLang="ja-JP" sz="2200" b="1" dirty="0">
              <a:latin typeface="Times New Roman" panose="02020603050405020304" pitchFamily="18" charset="0"/>
              <a:cs typeface="Times New Roman" panose="02020603050405020304" pitchFamily="18" charset="0"/>
            </a:endParaRPr>
          </a:p>
          <a:p>
            <a:r>
              <a:rPr lang="en-US" altLang="ja-JP" sz="2200" dirty="0">
                <a:latin typeface="Times New Roman" panose="02020603050405020304" pitchFamily="18" charset="0"/>
                <a:cs typeface="Times New Roman" panose="02020603050405020304" pitchFamily="18" charset="0"/>
              </a:rPr>
              <a:t>                     *NB: Human-created experimental data is like dust compared to that by a modern  </a:t>
            </a:r>
          </a:p>
          <a:p>
            <a:r>
              <a:rPr lang="en-US" altLang="ja-JP" sz="2200" dirty="0">
                <a:latin typeface="Times New Roman" panose="02020603050405020304" pitchFamily="18" charset="0"/>
                <a:cs typeface="Times New Roman" panose="02020603050405020304" pitchFamily="18" charset="0"/>
              </a:rPr>
              <a:t>                       computer, which is far from sufficient for proper training of AI.</a:t>
            </a:r>
          </a:p>
        </p:txBody>
      </p:sp>
      <p:sp>
        <p:nvSpPr>
          <p:cNvPr id="3" name="テキスト ボックス 2">
            <a:extLst>
              <a:ext uri="{FF2B5EF4-FFF2-40B4-BE49-F238E27FC236}">
                <a16:creationId xmlns:a16="http://schemas.microsoft.com/office/drawing/2014/main" id="{3674E77E-5585-7CDD-832F-C3EB84A7D159}"/>
              </a:ext>
            </a:extLst>
          </p:cNvPr>
          <p:cNvSpPr txBox="1"/>
          <p:nvPr/>
        </p:nvSpPr>
        <p:spPr>
          <a:xfrm>
            <a:off x="0" y="920663"/>
            <a:ext cx="2515747" cy="523220"/>
          </a:xfrm>
          <a:prstGeom prst="rect">
            <a:avLst/>
          </a:prstGeom>
          <a:noFill/>
        </p:spPr>
        <p:txBody>
          <a:bodyPr wrap="square" rtlCol="0">
            <a:spAutoFit/>
          </a:bodyPr>
          <a:lstStyle/>
          <a:p>
            <a:pPr>
              <a:buClr>
                <a:schemeClr val="bg2">
                  <a:lumMod val="50000"/>
                </a:schemeClr>
              </a:buClr>
              <a:buSzPct val="80000"/>
            </a:pPr>
            <a:r>
              <a:rPr lang="ja-JP" altLang="en-US" sz="2800" b="1" dirty="0">
                <a:solidFill>
                  <a:srgbClr val="00B0F0"/>
                </a:solidFill>
                <a:latin typeface="Times New Roman" panose="02020603050405020304" pitchFamily="18" charset="0"/>
                <a:cs typeface="Times New Roman" panose="02020603050405020304" pitchFamily="18" charset="0"/>
              </a:rPr>
              <a:t>・</a:t>
            </a:r>
            <a:r>
              <a:rPr lang="en-US" altLang="ja-JP" sz="2800" b="1" dirty="0">
                <a:solidFill>
                  <a:srgbClr val="00B0F0"/>
                </a:solidFill>
                <a:latin typeface="Times New Roman" panose="02020603050405020304" pitchFamily="18" charset="0"/>
                <a:cs typeface="Times New Roman" panose="02020603050405020304" pitchFamily="18" charset="0"/>
              </a:rPr>
              <a:t>Our strategy </a:t>
            </a:r>
            <a:endParaRPr lang="en-US" altLang="ja-JP" sz="2800" b="1" dirty="0">
              <a:solidFill>
                <a:srgbClr val="00B0F0"/>
              </a:solidFill>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EFEED793-A9F4-8551-5AEF-1762ACCD4928}"/>
              </a:ext>
            </a:extLst>
          </p:cNvPr>
          <p:cNvSpPr txBox="1"/>
          <p:nvPr/>
        </p:nvSpPr>
        <p:spPr>
          <a:xfrm>
            <a:off x="97981" y="3820925"/>
            <a:ext cx="1682327" cy="523220"/>
          </a:xfrm>
          <a:prstGeom prst="rect">
            <a:avLst/>
          </a:prstGeom>
          <a:noFill/>
        </p:spPr>
        <p:txBody>
          <a:bodyPr wrap="square" rtlCol="0">
            <a:spAutoFit/>
          </a:bodyPr>
          <a:lstStyle/>
          <a:p>
            <a:pPr>
              <a:buClr>
                <a:schemeClr val="bg2">
                  <a:lumMod val="50000"/>
                </a:schemeClr>
              </a:buClr>
              <a:buSzPct val="80000"/>
            </a:pPr>
            <a:r>
              <a:rPr lang="ja-JP" altLang="en-US" sz="2800" b="1" dirty="0">
                <a:solidFill>
                  <a:srgbClr val="00B0F0"/>
                </a:solidFill>
                <a:latin typeface="Times New Roman" panose="02020603050405020304" pitchFamily="18" charset="0"/>
                <a:cs typeface="Times New Roman" panose="02020603050405020304" pitchFamily="18" charset="0"/>
              </a:rPr>
              <a:t>・</a:t>
            </a:r>
            <a:r>
              <a:rPr lang="en-US" altLang="ja-JP" sz="2800" b="1" dirty="0">
                <a:solidFill>
                  <a:srgbClr val="00B0F0"/>
                </a:solidFill>
                <a:latin typeface="Times New Roman" panose="02020603050405020304" pitchFamily="18" charset="0"/>
                <a:cs typeface="Times New Roman" panose="02020603050405020304" pitchFamily="18" charset="0"/>
              </a:rPr>
              <a:t>Merits </a:t>
            </a:r>
            <a:endParaRPr lang="en-US" altLang="ja-JP" sz="2800" b="1" dirty="0">
              <a:solidFill>
                <a:srgbClr val="00B0F0"/>
              </a:solidFill>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5" name="テキスト ボックス 4">
            <a:extLst>
              <a:ext uri="{FF2B5EF4-FFF2-40B4-BE49-F238E27FC236}">
                <a16:creationId xmlns:a16="http://schemas.microsoft.com/office/drawing/2014/main" id="{B3A29704-C9A6-D86E-CDA1-A12983F14270}"/>
              </a:ext>
            </a:extLst>
          </p:cNvPr>
          <p:cNvSpPr txBox="1"/>
          <p:nvPr/>
        </p:nvSpPr>
        <p:spPr>
          <a:xfrm>
            <a:off x="392010" y="4420080"/>
            <a:ext cx="11407977" cy="1107996"/>
          </a:xfrm>
          <a:prstGeom prst="rect">
            <a:avLst/>
          </a:prstGeom>
          <a:noFill/>
        </p:spPr>
        <p:txBody>
          <a:bodyPr wrap="square">
            <a:spAutoFit/>
          </a:bodyPr>
          <a:lstStyle/>
          <a:p>
            <a:r>
              <a:rPr lang="ja-JP" altLang="en-US" sz="2200" b="1" dirty="0">
                <a:latin typeface="Times New Roman" panose="02020603050405020304" pitchFamily="18" charset="0"/>
                <a:cs typeface="Times New Roman" panose="02020603050405020304" pitchFamily="18" charset="0"/>
              </a:rPr>
              <a:t>・</a:t>
            </a:r>
            <a:r>
              <a:rPr lang="en-US" altLang="ja-JP" sz="2200" b="1" dirty="0">
                <a:latin typeface="Times New Roman" panose="02020603050405020304" pitchFamily="18" charset="0"/>
                <a:cs typeface="Times New Roman" panose="02020603050405020304" pitchFamily="18" charset="0"/>
              </a:rPr>
              <a:t>No phenomenological model (relaxation functions, etc.) used  for </a:t>
            </a:r>
            <a:r>
              <a:rPr kumimoji="1" lang="en-US" altLang="ja-JP" sz="2200" b="1" i="1" dirty="0" err="1">
                <a:latin typeface="Times New Roman" panose="02020603050405020304" pitchFamily="18" charset="0"/>
                <a:cs typeface="Times New Roman" panose="02020603050405020304" pitchFamily="18" charset="0"/>
              </a:rPr>
              <a:t>χ</a:t>
            </a:r>
            <a:r>
              <a:rPr kumimoji="1" lang="en-US" altLang="ja-JP" sz="2200" b="1" baseline="30000" dirty="0" err="1">
                <a:latin typeface="Times New Roman" panose="02020603050405020304" pitchFamily="18" charset="0"/>
                <a:cs typeface="Times New Roman" panose="02020603050405020304" pitchFamily="18" charset="0"/>
              </a:rPr>
              <a:t>2</a:t>
            </a:r>
            <a:r>
              <a:rPr lang="en-US" altLang="ja-JP" sz="2200" b="1" dirty="0">
                <a:latin typeface="Times New Roman" panose="02020603050405020304" pitchFamily="18" charset="0"/>
                <a:cs typeface="Times New Roman" panose="02020603050405020304" pitchFamily="18" charset="0"/>
              </a:rPr>
              <a:t>-</a:t>
            </a:r>
            <a:r>
              <a:rPr kumimoji="1" lang="en-US" altLang="ja-JP" sz="2200" b="1" dirty="0">
                <a:latin typeface="Times New Roman" panose="02020603050405020304" pitchFamily="18" charset="0"/>
                <a:cs typeface="Times New Roman" panose="02020603050405020304" pitchFamily="18" charset="0"/>
              </a:rPr>
              <a:t>curve fit </a:t>
            </a:r>
            <a:r>
              <a:rPr lang="en-US" altLang="ja-JP" sz="2200" b="1" dirty="0">
                <a:latin typeface="Times New Roman" panose="02020603050405020304" pitchFamily="18" charset="0"/>
                <a:cs typeface="Times New Roman" panose="02020603050405020304" pitchFamily="18" charset="0"/>
              </a:rPr>
              <a:t>is necessary</a:t>
            </a:r>
          </a:p>
          <a:p>
            <a:r>
              <a:rPr lang="ja-JP" altLang="en-US" sz="2200" dirty="0">
                <a:latin typeface="Times New Roman" panose="02020603050405020304" pitchFamily="18" charset="0"/>
                <a:cs typeface="Times New Roman" panose="02020603050405020304" pitchFamily="18" charset="0"/>
              </a:rPr>
              <a:t>・</a:t>
            </a:r>
            <a:r>
              <a:rPr lang="en-US" altLang="ja-JP" sz="2200" b="1" i="1" dirty="0">
                <a:latin typeface="Times New Roman" panose="02020603050405020304" pitchFamily="18" charset="0"/>
                <a:cs typeface="Times New Roman" panose="02020603050405020304" pitchFamily="18" charset="0"/>
              </a:rPr>
              <a:t> P</a:t>
            </a:r>
            <a:r>
              <a:rPr lang="en-US" altLang="ja-JP" sz="2200" dirty="0">
                <a:latin typeface="Times New Roman" panose="02020603050405020304" pitchFamily="18" charset="0"/>
                <a:cs typeface="Times New Roman" panose="02020603050405020304" pitchFamily="18" charset="0"/>
              </a:rPr>
              <a:t>(</a:t>
            </a:r>
            <a:r>
              <a:rPr lang="en-US" altLang="ja-JP" sz="2200" i="1" dirty="0">
                <a:latin typeface="Times New Roman" panose="02020603050405020304" pitchFamily="18" charset="0"/>
                <a:cs typeface="Times New Roman" panose="02020603050405020304" pitchFamily="18" charset="0"/>
              </a:rPr>
              <a:t>t</a:t>
            </a:r>
            <a:r>
              <a:rPr lang="en-US" altLang="ja-JP" sz="2200" dirty="0">
                <a:latin typeface="Times New Roman" panose="02020603050405020304" pitchFamily="18" charset="0"/>
                <a:cs typeface="Times New Roman" panose="02020603050405020304" pitchFamily="18" charset="0"/>
              </a:rPr>
              <a:t>) can be derived </a:t>
            </a:r>
            <a:r>
              <a:rPr lang="en-US" altLang="ja-JP" sz="2200" b="1" dirty="0">
                <a:latin typeface="Times New Roman" panose="02020603050405020304" pitchFamily="18" charset="0"/>
                <a:cs typeface="Times New Roman" panose="02020603050405020304" pitchFamily="18" charset="0"/>
              </a:rPr>
              <a:t>directly from the physical models for target materials using computer </a:t>
            </a:r>
          </a:p>
          <a:p>
            <a:r>
              <a:rPr lang="en-US" altLang="ja-JP" sz="2200" b="1" dirty="0">
                <a:latin typeface="Times New Roman" panose="02020603050405020304" pitchFamily="18" charset="0"/>
                <a:cs typeface="Times New Roman" panose="02020603050405020304" pitchFamily="18" charset="0"/>
              </a:rPr>
              <a:t>     simulations</a:t>
            </a:r>
            <a:r>
              <a:rPr lang="en-US" altLang="ja-JP" sz="2200" dirty="0">
                <a:latin typeface="Times New Roman" panose="02020603050405020304" pitchFamily="18" charset="0"/>
                <a:cs typeface="Times New Roman" panose="02020603050405020304" pitchFamily="18" charset="0"/>
              </a:rPr>
              <a:t>, allowing dramatic expansion of  the degree of freedom of analysis.</a:t>
            </a:r>
            <a:endParaRPr lang="ja-JP" altLang="en-US" sz="2200" dirty="0">
              <a:latin typeface="Times New Roman" panose="02020603050405020304" pitchFamily="18" charset="0"/>
              <a:cs typeface="Times New Roman" panose="02020603050405020304" pitchFamily="18" charset="0"/>
            </a:endParaRPr>
          </a:p>
        </p:txBody>
      </p:sp>
      <p:sp>
        <p:nvSpPr>
          <p:cNvPr id="6" name="正方形/長方形 5">
            <a:extLst>
              <a:ext uri="{FF2B5EF4-FFF2-40B4-BE49-F238E27FC236}">
                <a16:creationId xmlns:a16="http://schemas.microsoft.com/office/drawing/2014/main" id="{28886C52-319C-E1D5-BB51-D26CC2547841}"/>
              </a:ext>
            </a:extLst>
          </p:cNvPr>
          <p:cNvSpPr/>
          <p:nvPr/>
        </p:nvSpPr>
        <p:spPr>
          <a:xfrm>
            <a:off x="3" y="-2973"/>
            <a:ext cx="12191997" cy="923636"/>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ja-JP" sz="4400" b="1" dirty="0">
                <a:solidFill>
                  <a:schemeClr val="tx1"/>
                </a:solidFill>
                <a:latin typeface="Times New Roman" panose="02020603050405020304" pitchFamily="18" charset="0"/>
                <a:cs typeface="Times New Roman" panose="02020603050405020304" pitchFamily="18" charset="0"/>
              </a:rPr>
              <a:t>Our strategy</a:t>
            </a:r>
            <a:endParaRPr kumimoji="1" lang="ja-JP" altLang="en-US" sz="4400" b="1" dirty="0">
              <a:solidFill>
                <a:schemeClr val="tx1"/>
              </a:solidFill>
              <a:latin typeface="Times New Roman" panose="02020603050405020304" pitchFamily="18" charset="0"/>
              <a:cs typeface="Times New Roman" panose="02020603050405020304" pitchFamily="18" charset="0"/>
            </a:endParaRPr>
          </a:p>
        </p:txBody>
      </p:sp>
      <p:pic>
        <p:nvPicPr>
          <p:cNvPr id="7" name="図 6">
            <a:extLst>
              <a:ext uri="{FF2B5EF4-FFF2-40B4-BE49-F238E27FC236}">
                <a16:creationId xmlns:a16="http://schemas.microsoft.com/office/drawing/2014/main" id="{684CC391-130E-72AA-5F82-808BFA8D6F70}"/>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31697" y="1974771"/>
            <a:ext cx="1446271" cy="1610360"/>
          </a:xfrm>
          <a:prstGeom prst="rect">
            <a:avLst/>
          </a:prstGeom>
        </p:spPr>
      </p:pic>
      <p:sp>
        <p:nvSpPr>
          <p:cNvPr id="10" name="スライド番号プレースホルダー 9">
            <a:extLst>
              <a:ext uri="{FF2B5EF4-FFF2-40B4-BE49-F238E27FC236}">
                <a16:creationId xmlns:a16="http://schemas.microsoft.com/office/drawing/2014/main" id="{98DD2F90-2FB8-7656-3F80-E9BA438E821C}"/>
              </a:ext>
            </a:extLst>
          </p:cNvPr>
          <p:cNvSpPr>
            <a:spLocks noGrp="1"/>
          </p:cNvSpPr>
          <p:nvPr>
            <p:ph type="sldNum" sz="quarter" idx="12"/>
          </p:nvPr>
        </p:nvSpPr>
        <p:spPr/>
        <p:txBody>
          <a:bodyPr/>
          <a:lstStyle/>
          <a:p>
            <a:fld id="{8C393183-C548-43DD-BCF3-651B1CCBD5E7}" type="slidenum">
              <a:rPr kumimoji="1" lang="ja-JP" altLang="en-US" smtClean="0"/>
              <a:t>5</a:t>
            </a:fld>
            <a:endParaRPr kumimoji="1" lang="ja-JP" altLang="en-US"/>
          </a:p>
        </p:txBody>
      </p:sp>
    </p:spTree>
    <p:extLst>
      <p:ext uri="{BB962C8B-B14F-4D97-AF65-F5344CB8AC3E}">
        <p14:creationId xmlns:p14="http://schemas.microsoft.com/office/powerpoint/2010/main" val="717727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B72326-1F1A-BE0B-CFC2-A0D325A8E0BB}"/>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585ED2D-7561-01BE-F0CE-79A32DE7750C}"/>
              </a:ext>
            </a:extLst>
          </p:cNvPr>
          <p:cNvSpPr txBox="1"/>
          <p:nvPr/>
        </p:nvSpPr>
        <p:spPr>
          <a:xfrm>
            <a:off x="3002763" y="2659559"/>
            <a:ext cx="6585737" cy="769441"/>
          </a:xfrm>
          <a:prstGeom prst="rect">
            <a:avLst/>
          </a:prstGeom>
          <a:noFill/>
        </p:spPr>
        <p:txBody>
          <a:bodyPr wrap="square">
            <a:spAutoFit/>
          </a:bodyPr>
          <a:lstStyle/>
          <a:p>
            <a:pPr algn="ctr"/>
            <a:r>
              <a:rPr lang="en-US" altLang="ja-JP" sz="4400" dirty="0">
                <a:latin typeface="Times New Roman" panose="02020603050405020304" pitchFamily="18" charset="0"/>
                <a:cs typeface="Times New Roman" panose="02020603050405020304" pitchFamily="18" charset="0"/>
              </a:rPr>
              <a:t>2. Overview of our research</a:t>
            </a:r>
          </a:p>
        </p:txBody>
      </p:sp>
      <p:sp>
        <p:nvSpPr>
          <p:cNvPr id="2" name="スライド番号プレースホルダー 1">
            <a:extLst>
              <a:ext uri="{FF2B5EF4-FFF2-40B4-BE49-F238E27FC236}">
                <a16:creationId xmlns:a16="http://schemas.microsoft.com/office/drawing/2014/main" id="{95E89234-B3AC-AB7C-B07F-1E87E6B123F2}"/>
              </a:ext>
            </a:extLst>
          </p:cNvPr>
          <p:cNvSpPr>
            <a:spLocks noGrp="1"/>
          </p:cNvSpPr>
          <p:nvPr>
            <p:ph type="sldNum" sz="quarter" idx="12"/>
          </p:nvPr>
        </p:nvSpPr>
        <p:spPr/>
        <p:txBody>
          <a:bodyPr/>
          <a:lstStyle/>
          <a:p>
            <a:fld id="{8C393183-C548-43DD-BCF3-651B1CCBD5E7}" type="slidenum">
              <a:rPr kumimoji="1" lang="ja-JP" altLang="en-US" smtClean="0"/>
              <a:t>6</a:t>
            </a:fld>
            <a:endParaRPr kumimoji="1" lang="ja-JP" altLang="en-US"/>
          </a:p>
        </p:txBody>
      </p:sp>
    </p:spTree>
    <p:extLst>
      <p:ext uri="{BB962C8B-B14F-4D97-AF65-F5344CB8AC3E}">
        <p14:creationId xmlns:p14="http://schemas.microsoft.com/office/powerpoint/2010/main" val="3444021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5A862D69-DF47-E53D-0890-9B9A04434A7B}"/>
              </a:ext>
            </a:extLst>
          </p:cNvPr>
          <p:cNvSpPr/>
          <p:nvPr/>
        </p:nvSpPr>
        <p:spPr>
          <a:xfrm>
            <a:off x="3" y="-2973"/>
            <a:ext cx="12191997" cy="923636"/>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ja-JP" sz="4400" b="1" dirty="0">
                <a:solidFill>
                  <a:schemeClr val="tx1"/>
                </a:solidFill>
                <a:latin typeface="Times New Roman" panose="02020603050405020304" pitchFamily="18" charset="0"/>
                <a:cs typeface="Times New Roman" panose="02020603050405020304" pitchFamily="18" charset="0"/>
              </a:rPr>
              <a:t>Our main issue</a:t>
            </a:r>
            <a:r>
              <a:rPr lang="ja-JP" altLang="en-US" sz="4400" b="1" dirty="0">
                <a:solidFill>
                  <a:schemeClr val="tx1"/>
                </a:solidFill>
                <a:latin typeface="Times New Roman" panose="02020603050405020304" pitchFamily="18" charset="0"/>
                <a:cs typeface="Times New Roman" panose="02020603050405020304" pitchFamily="18" charset="0"/>
              </a:rPr>
              <a:t> </a:t>
            </a:r>
            <a:r>
              <a:rPr lang="en-US" altLang="ja-JP" sz="4400" b="1" dirty="0">
                <a:solidFill>
                  <a:schemeClr val="tx1"/>
                </a:solidFill>
                <a:latin typeface="Times New Roman" panose="02020603050405020304" pitchFamily="18" charset="0"/>
                <a:cs typeface="Times New Roman" panose="02020603050405020304" pitchFamily="18" charset="0"/>
              </a:rPr>
              <a:t>and</a:t>
            </a:r>
            <a:r>
              <a:rPr lang="ja-JP" altLang="en-US" sz="4400" b="1" dirty="0">
                <a:solidFill>
                  <a:schemeClr val="tx1"/>
                </a:solidFill>
                <a:latin typeface="Times New Roman" panose="02020603050405020304" pitchFamily="18" charset="0"/>
                <a:cs typeface="Times New Roman" panose="02020603050405020304" pitchFamily="18" charset="0"/>
              </a:rPr>
              <a:t> </a:t>
            </a:r>
            <a:r>
              <a:rPr lang="en-US" altLang="ja-JP" sz="4400" b="1" dirty="0">
                <a:solidFill>
                  <a:schemeClr val="tx1"/>
                </a:solidFill>
                <a:latin typeface="Times New Roman" panose="02020603050405020304" pitchFamily="18" charset="0"/>
                <a:cs typeface="Times New Roman" panose="02020603050405020304" pitchFamily="18" charset="0"/>
              </a:rPr>
              <a:t>goal</a:t>
            </a:r>
            <a:endParaRPr kumimoji="1" lang="ja-JP" altLang="en-US" sz="4400" b="1" dirty="0">
              <a:solidFill>
                <a:schemeClr val="tx1"/>
              </a:solidFill>
              <a:latin typeface="Times New Roman" panose="02020603050405020304" pitchFamily="18" charset="0"/>
              <a:cs typeface="Times New Roman" panose="02020603050405020304" pitchFamily="18" charset="0"/>
            </a:endParaRPr>
          </a:p>
        </p:txBody>
      </p:sp>
      <p:sp>
        <p:nvSpPr>
          <p:cNvPr id="3" name="テキスト ボックス 2">
            <a:extLst>
              <a:ext uri="{FF2B5EF4-FFF2-40B4-BE49-F238E27FC236}">
                <a16:creationId xmlns:a16="http://schemas.microsoft.com/office/drawing/2014/main" id="{8F97F85D-DBE3-4869-61D3-A03B38A7E650}"/>
              </a:ext>
            </a:extLst>
          </p:cNvPr>
          <p:cNvSpPr txBox="1"/>
          <p:nvPr/>
        </p:nvSpPr>
        <p:spPr>
          <a:xfrm>
            <a:off x="104937" y="1083581"/>
            <a:ext cx="2892263" cy="523220"/>
          </a:xfrm>
          <a:prstGeom prst="rect">
            <a:avLst/>
          </a:prstGeom>
          <a:noFill/>
        </p:spPr>
        <p:txBody>
          <a:bodyPr wrap="square" rtlCol="0">
            <a:spAutoFit/>
          </a:bodyPr>
          <a:lstStyle/>
          <a:p>
            <a:pPr>
              <a:buClr>
                <a:schemeClr val="bg2">
                  <a:lumMod val="50000"/>
                </a:schemeClr>
              </a:buClr>
              <a:buSzPct val="80000"/>
            </a:pPr>
            <a:r>
              <a:rPr lang="ja-JP" altLang="en-US" sz="2800" b="1" dirty="0">
                <a:solidFill>
                  <a:srgbClr val="00B0F0"/>
                </a:solidFill>
                <a:latin typeface="Times New Roman" panose="02020603050405020304" pitchFamily="18" charset="0"/>
                <a:cs typeface="Times New Roman" panose="02020603050405020304" pitchFamily="18" charset="0"/>
              </a:rPr>
              <a:t>・</a:t>
            </a:r>
            <a:r>
              <a:rPr lang="en-US" altLang="ja-JP" sz="2800" b="1" dirty="0">
                <a:solidFill>
                  <a:srgbClr val="00B0F0"/>
                </a:solidFill>
                <a:latin typeface="Times New Roman" panose="02020603050405020304" pitchFamily="18" charset="0"/>
                <a:cs typeface="Times New Roman" panose="02020603050405020304" pitchFamily="18" charset="0"/>
              </a:rPr>
              <a:t>Our main issue</a:t>
            </a:r>
            <a:endParaRPr lang="en-US" altLang="ja-JP" sz="2800" b="1" dirty="0">
              <a:solidFill>
                <a:srgbClr val="00B0F0"/>
              </a:solidFill>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CD6643B6-F9DD-B78A-C094-7B28B1A85D5B}"/>
              </a:ext>
            </a:extLst>
          </p:cNvPr>
          <p:cNvSpPr txBox="1"/>
          <p:nvPr/>
        </p:nvSpPr>
        <p:spPr>
          <a:xfrm>
            <a:off x="555423" y="1735838"/>
            <a:ext cx="11081154" cy="954107"/>
          </a:xfrm>
          <a:prstGeom prst="rect">
            <a:avLst/>
          </a:prstGeom>
          <a:noFill/>
        </p:spPr>
        <p:txBody>
          <a:bodyPr wrap="square">
            <a:spAutoFit/>
          </a:bodyPr>
          <a:lstStyle/>
          <a:p>
            <a:r>
              <a:rPr lang="en-US" altLang="ja-JP" sz="2800" dirty="0">
                <a:solidFill>
                  <a:srgbClr val="FF0000"/>
                </a:solidFill>
                <a:latin typeface="Times New Roman" panose="02020603050405020304" pitchFamily="18" charset="0"/>
                <a:cs typeface="Times New Roman" panose="02020603050405020304" pitchFamily="18" charset="0"/>
              </a:rPr>
              <a:t>Can the AI analysis quantitatively evaluate parameter errors properly?</a:t>
            </a:r>
          </a:p>
          <a:p>
            <a:r>
              <a:rPr lang="en-US" altLang="ja-JP" sz="2800" dirty="0">
                <a:solidFill>
                  <a:srgbClr val="9437FF"/>
                </a:solidFill>
                <a:latin typeface="Times New Roman" panose="02020603050405020304" pitchFamily="18" charset="0"/>
                <a:cs typeface="Times New Roman" panose="02020603050405020304" pitchFamily="18" charset="0"/>
              </a:rPr>
              <a:t>Analysis without giving errors is physically meaningless. </a:t>
            </a:r>
            <a:r>
              <a:rPr lang="en-US" altLang="ja-JP" sz="2800" dirty="0">
                <a:latin typeface="Times New Roman" panose="02020603050405020304" pitchFamily="18" charset="0"/>
                <a:cs typeface="Times New Roman" panose="02020603050405020304" pitchFamily="18" charset="0"/>
              </a:rPr>
              <a:t>(null confidence)</a:t>
            </a:r>
            <a:r>
              <a:rPr lang="en-US" altLang="ja-JP" sz="2800" dirty="0">
                <a:solidFill>
                  <a:srgbClr val="9437FF"/>
                </a:solidFill>
                <a:latin typeface="Times New Roman" panose="02020603050405020304" pitchFamily="18" charset="0"/>
                <a:cs typeface="Times New Roman" panose="02020603050405020304" pitchFamily="18" charset="0"/>
              </a:rPr>
              <a:t>.</a:t>
            </a:r>
            <a:endParaRPr lang="en-US" altLang="ja-JP" sz="2800" dirty="0">
              <a:solidFill>
                <a:srgbClr val="FF0000"/>
              </a:solidFill>
              <a:latin typeface="Times New Roman" panose="02020603050405020304" pitchFamily="18" charset="0"/>
              <a:cs typeface="Times New Roman" panose="02020603050405020304" pitchFamily="18" charset="0"/>
            </a:endParaRPr>
          </a:p>
        </p:txBody>
      </p:sp>
      <p:sp>
        <p:nvSpPr>
          <p:cNvPr id="5" name="テキスト ボックス 4">
            <a:extLst>
              <a:ext uri="{FF2B5EF4-FFF2-40B4-BE49-F238E27FC236}">
                <a16:creationId xmlns:a16="http://schemas.microsoft.com/office/drawing/2014/main" id="{5C64DAC3-E53A-03A8-730F-89A787312672}"/>
              </a:ext>
            </a:extLst>
          </p:cNvPr>
          <p:cNvSpPr txBox="1"/>
          <p:nvPr/>
        </p:nvSpPr>
        <p:spPr>
          <a:xfrm>
            <a:off x="104937" y="3064659"/>
            <a:ext cx="2247900" cy="523220"/>
          </a:xfrm>
          <a:prstGeom prst="rect">
            <a:avLst/>
          </a:prstGeom>
          <a:noFill/>
        </p:spPr>
        <p:txBody>
          <a:bodyPr wrap="square" rtlCol="0">
            <a:spAutoFit/>
          </a:bodyPr>
          <a:lstStyle/>
          <a:p>
            <a:pPr>
              <a:buClr>
                <a:schemeClr val="bg2">
                  <a:lumMod val="50000"/>
                </a:schemeClr>
              </a:buClr>
              <a:buSzPct val="80000"/>
            </a:pPr>
            <a:r>
              <a:rPr lang="ja-JP" altLang="en-US" sz="2800" b="1" dirty="0">
                <a:solidFill>
                  <a:srgbClr val="00B0F0"/>
                </a:solidFill>
                <a:latin typeface="Times New Roman" panose="02020603050405020304" pitchFamily="18" charset="0"/>
                <a:cs typeface="Times New Roman" panose="02020603050405020304" pitchFamily="18" charset="0"/>
              </a:rPr>
              <a:t>・</a:t>
            </a:r>
            <a:r>
              <a:rPr lang="en-US" altLang="ja-JP" sz="2800" b="1" dirty="0">
                <a:solidFill>
                  <a:srgbClr val="00B0F0"/>
                </a:solidFill>
                <a:latin typeface="Times New Roman" panose="02020603050405020304" pitchFamily="18" charset="0"/>
                <a:cs typeface="Times New Roman" panose="02020603050405020304" pitchFamily="18" charset="0"/>
              </a:rPr>
              <a:t>Our goals</a:t>
            </a:r>
            <a:endParaRPr lang="en-US" altLang="ja-JP" sz="2800" b="1" dirty="0">
              <a:solidFill>
                <a:srgbClr val="00B0F0"/>
              </a:solidFill>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6" name="テキスト ボックス 5">
            <a:extLst>
              <a:ext uri="{FF2B5EF4-FFF2-40B4-BE49-F238E27FC236}">
                <a16:creationId xmlns:a16="http://schemas.microsoft.com/office/drawing/2014/main" id="{CF0A4B32-A46F-54DB-FDEF-AAC6C49A13E6}"/>
              </a:ext>
            </a:extLst>
          </p:cNvPr>
          <p:cNvSpPr txBox="1"/>
          <p:nvPr/>
        </p:nvSpPr>
        <p:spPr>
          <a:xfrm>
            <a:off x="555423" y="3691394"/>
            <a:ext cx="11636577" cy="2677656"/>
          </a:xfrm>
          <a:prstGeom prst="rect">
            <a:avLst/>
          </a:prstGeom>
          <a:noFill/>
        </p:spPr>
        <p:txBody>
          <a:bodyPr wrap="square">
            <a:spAutoFit/>
          </a:bodyPr>
          <a:lstStyle/>
          <a:p>
            <a:r>
              <a:rPr lang="en-US" altLang="ja-JP" sz="2800" dirty="0">
                <a:latin typeface="Times New Roman" panose="02020603050405020304" pitchFamily="18" charset="0"/>
                <a:cs typeface="Times New Roman" panose="02020603050405020304" pitchFamily="18" charset="0"/>
              </a:rPr>
              <a:t>G1) We establish a method to quantitatively evaluate the accuracy and errors </a:t>
            </a:r>
          </a:p>
          <a:p>
            <a:r>
              <a:rPr lang="en-US" altLang="ja-JP" sz="2800" dirty="0">
                <a:latin typeface="Times New Roman" panose="02020603050405020304" pitchFamily="18" charset="0"/>
                <a:cs typeface="Times New Roman" panose="02020603050405020304" pitchFamily="18" charset="0"/>
              </a:rPr>
              <a:t>       of analysis based on DL, and compare the results with those obtained from </a:t>
            </a:r>
          </a:p>
          <a:p>
            <a:r>
              <a:rPr kumimoji="1" lang="en-US" altLang="ja-JP" sz="2800" b="1" i="1" dirty="0">
                <a:latin typeface="Times New Roman" panose="02020603050405020304" pitchFamily="18" charset="0"/>
                <a:cs typeface="Times New Roman" panose="02020603050405020304" pitchFamily="18" charset="0"/>
              </a:rPr>
              <a:t>       χ</a:t>
            </a:r>
            <a:r>
              <a:rPr kumimoji="1" lang="en-US" altLang="ja-JP" sz="2800" b="1" baseline="30000" dirty="0">
                <a:latin typeface="Times New Roman" panose="02020603050405020304" pitchFamily="18" charset="0"/>
                <a:cs typeface="Times New Roman" panose="02020603050405020304" pitchFamily="18" charset="0"/>
              </a:rPr>
              <a:t>2</a:t>
            </a:r>
            <a:r>
              <a:rPr lang="en-US" altLang="ja-JP" sz="2800" dirty="0">
                <a:latin typeface="Times New Roman" panose="02020603050405020304" pitchFamily="18" charset="0"/>
                <a:cs typeface="Times New Roman" panose="02020603050405020304" pitchFamily="18" charset="0"/>
              </a:rPr>
              <a:t> analysis.</a:t>
            </a:r>
          </a:p>
          <a:p>
            <a:endParaRPr lang="en-US" altLang="ja-JP" sz="2800" dirty="0">
              <a:latin typeface="Times New Roman" panose="02020603050405020304" pitchFamily="18" charset="0"/>
              <a:cs typeface="Times New Roman" panose="02020603050405020304" pitchFamily="18" charset="0"/>
            </a:endParaRPr>
          </a:p>
          <a:p>
            <a:r>
              <a:rPr lang="en-US" altLang="ja-JP" sz="2800" dirty="0">
                <a:latin typeface="Times New Roman" panose="02020603050405020304" pitchFamily="18" charset="0"/>
                <a:cs typeface="Times New Roman" panose="02020603050405020304" pitchFamily="18" charset="0"/>
              </a:rPr>
              <a:t>G2)</a:t>
            </a:r>
            <a:r>
              <a:rPr lang="en-US" altLang="ja-JP" sz="2800" b="1" dirty="0"/>
              <a:t> </a:t>
            </a:r>
            <a:r>
              <a:rPr lang="en-US" altLang="ja-JP" sz="2800" dirty="0">
                <a:latin typeface="Times New Roman" panose="02020603050405020304" pitchFamily="18" charset="0"/>
                <a:cs typeface="Times New Roman" panose="02020603050405020304" pitchFamily="18" charset="0"/>
              </a:rPr>
              <a:t>We investigate the feasibility of Bayesian Neural Networks (BNNs) </a:t>
            </a:r>
          </a:p>
          <a:p>
            <a:r>
              <a:rPr lang="en-US" altLang="ja-JP" sz="2800" dirty="0">
                <a:latin typeface="Times New Roman" panose="02020603050405020304" pitchFamily="18" charset="0"/>
                <a:cs typeface="Times New Roman" panose="02020603050405020304" pitchFamily="18" charset="0"/>
              </a:rPr>
              <a:t>        as a method for error estimation.</a:t>
            </a:r>
          </a:p>
        </p:txBody>
      </p:sp>
      <p:sp>
        <p:nvSpPr>
          <p:cNvPr id="7" name="スライド番号プレースホルダー 6">
            <a:extLst>
              <a:ext uri="{FF2B5EF4-FFF2-40B4-BE49-F238E27FC236}">
                <a16:creationId xmlns:a16="http://schemas.microsoft.com/office/drawing/2014/main" id="{138C8A44-CC0B-B8F7-526E-89AD1FA47431}"/>
              </a:ext>
            </a:extLst>
          </p:cNvPr>
          <p:cNvSpPr>
            <a:spLocks noGrp="1"/>
          </p:cNvSpPr>
          <p:nvPr>
            <p:ph type="sldNum" sz="quarter" idx="12"/>
          </p:nvPr>
        </p:nvSpPr>
        <p:spPr/>
        <p:txBody>
          <a:bodyPr/>
          <a:lstStyle/>
          <a:p>
            <a:fld id="{8C393183-C548-43DD-BCF3-651B1CCBD5E7}" type="slidenum">
              <a:rPr kumimoji="1" lang="ja-JP" altLang="en-US" smtClean="0"/>
              <a:t>7</a:t>
            </a:fld>
            <a:endParaRPr kumimoji="1" lang="ja-JP" altLang="en-US"/>
          </a:p>
        </p:txBody>
      </p:sp>
    </p:spTree>
    <p:extLst>
      <p:ext uri="{BB962C8B-B14F-4D97-AF65-F5344CB8AC3E}">
        <p14:creationId xmlns:p14="http://schemas.microsoft.com/office/powerpoint/2010/main" val="3178017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1C156-6839-0E85-4B23-27B1BCC615A0}"/>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9FE84BA-A32F-5F6C-4376-A972E056738B}"/>
              </a:ext>
            </a:extLst>
          </p:cNvPr>
          <p:cNvSpPr>
            <a:spLocks noGrp="1"/>
          </p:cNvSpPr>
          <p:nvPr>
            <p:ph type="sldNum" sz="quarter" idx="12"/>
          </p:nvPr>
        </p:nvSpPr>
        <p:spPr/>
        <p:txBody>
          <a:bodyPr/>
          <a:lstStyle/>
          <a:p>
            <a:fld id="{8C393183-C548-43DD-BCF3-651B1CCBD5E7}" type="slidenum">
              <a:rPr kumimoji="1" lang="ja-JP" altLang="en-US" smtClean="0"/>
              <a:t>8</a:t>
            </a:fld>
            <a:endParaRPr kumimoji="1" lang="ja-JP" altLang="en-US"/>
          </a:p>
        </p:txBody>
      </p:sp>
      <p:sp>
        <p:nvSpPr>
          <p:cNvPr id="3" name="正方形/長方形 2">
            <a:extLst>
              <a:ext uri="{FF2B5EF4-FFF2-40B4-BE49-F238E27FC236}">
                <a16:creationId xmlns:a16="http://schemas.microsoft.com/office/drawing/2014/main" id="{F90348BB-3028-B45A-BC0A-CB9B5EDF9AE7}"/>
              </a:ext>
            </a:extLst>
          </p:cNvPr>
          <p:cNvSpPr/>
          <p:nvPr/>
        </p:nvSpPr>
        <p:spPr>
          <a:xfrm>
            <a:off x="3" y="-53390"/>
            <a:ext cx="12191997" cy="923636"/>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defRPr/>
            </a:pPr>
            <a:r>
              <a:rPr lang="en-US" altLang="ja-JP" sz="4400" b="1" dirty="0">
                <a:solidFill>
                  <a:schemeClr val="tx1"/>
                </a:solidFill>
                <a:latin typeface="Times New Roman" panose="02020603050405020304" pitchFamily="18" charset="0"/>
                <a:cs typeface="Times New Roman" panose="02020603050405020304" pitchFamily="18" charset="0"/>
              </a:rPr>
              <a:t>Results and Discussion</a:t>
            </a:r>
            <a:endParaRPr lang="en-US" altLang="ja-JP" sz="4400" b="1" kern="100" dirty="0">
              <a:solidFill>
                <a:schemeClr val="tx1"/>
              </a:solidFill>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6" name="テキスト ボックス 5">
            <a:extLst>
              <a:ext uri="{FF2B5EF4-FFF2-40B4-BE49-F238E27FC236}">
                <a16:creationId xmlns:a16="http://schemas.microsoft.com/office/drawing/2014/main" id="{562916C5-90BA-DB47-82B6-0FE461C9254D}"/>
              </a:ext>
            </a:extLst>
          </p:cNvPr>
          <p:cNvSpPr txBox="1"/>
          <p:nvPr/>
        </p:nvSpPr>
        <p:spPr>
          <a:xfrm>
            <a:off x="60952" y="1548146"/>
            <a:ext cx="12070096" cy="4401205"/>
          </a:xfrm>
          <a:prstGeom prst="rect">
            <a:avLst/>
          </a:prstGeom>
          <a:noFill/>
        </p:spPr>
        <p:txBody>
          <a:bodyPr wrap="square">
            <a:spAutoFit/>
          </a:bodyPr>
          <a:lstStyle/>
          <a:p>
            <a:r>
              <a:rPr lang="en-US" altLang="ja-JP" sz="2800" dirty="0">
                <a:solidFill>
                  <a:srgbClr val="C00000"/>
                </a:solidFill>
                <a:latin typeface="Times New Roman" panose="02020603050405020304" pitchFamily="18" charset="0"/>
                <a:cs typeface="Times New Roman" panose="02020603050405020304" pitchFamily="18" charset="0"/>
              </a:rPr>
              <a:t>1) Comparison between NNs-analysis and χ</a:t>
            </a:r>
            <a:r>
              <a:rPr lang="en-US" altLang="ja-JP" sz="2800" baseline="30000" dirty="0">
                <a:solidFill>
                  <a:srgbClr val="C00000"/>
                </a:solidFill>
                <a:latin typeface="Times New Roman" panose="02020603050405020304" pitchFamily="18" charset="0"/>
                <a:cs typeface="Times New Roman" panose="02020603050405020304" pitchFamily="18" charset="0"/>
              </a:rPr>
              <a:t>2</a:t>
            </a:r>
            <a:r>
              <a:rPr lang="en-US" altLang="ja-JP" sz="2800" dirty="0">
                <a:solidFill>
                  <a:srgbClr val="C00000"/>
                </a:solidFill>
                <a:latin typeface="Times New Roman" panose="02020603050405020304" pitchFamily="18" charset="0"/>
                <a:cs typeface="Times New Roman" panose="02020603050405020304" pitchFamily="18" charset="0"/>
              </a:rPr>
              <a:t> fit </a:t>
            </a:r>
          </a:p>
          <a:p>
            <a:pPr marL="514350" indent="-514350">
              <a:buAutoNum type="arabicParenR"/>
            </a:pPr>
            <a:endParaRPr lang="en-US" altLang="ja-JP" sz="2800" dirty="0">
              <a:solidFill>
                <a:srgbClr val="C00000"/>
              </a:solidFill>
              <a:latin typeface="Times New Roman" panose="02020603050405020304" pitchFamily="18" charset="0"/>
              <a:cs typeface="Times New Roman" panose="02020603050405020304" pitchFamily="18" charset="0"/>
            </a:endParaRPr>
          </a:p>
          <a:p>
            <a:r>
              <a:rPr lang="ja-JP" altLang="en-US" sz="2400" dirty="0">
                <a:latin typeface="Times New Roman" panose="02020603050405020304" pitchFamily="18" charset="0"/>
                <a:cs typeface="Times New Roman" panose="02020603050405020304" pitchFamily="18" charset="0"/>
              </a:rPr>
              <a:t>・</a:t>
            </a:r>
            <a:r>
              <a:rPr lang="en-US" altLang="ja-JP" sz="2400" dirty="0">
                <a:latin typeface="Times New Roman" panose="02020603050405020304" pitchFamily="18" charset="0"/>
                <a:cs typeface="Times New Roman" panose="02020603050405020304" pitchFamily="18" charset="0"/>
              </a:rPr>
              <a:t>The NNs outputs are in good agreement with the </a:t>
            </a:r>
            <a:r>
              <a:rPr lang="en-US" altLang="ja-JP" sz="2400" dirty="0">
                <a:latin typeface="Symbol" pitchFamily="2" charset="2"/>
                <a:cs typeface="Times New Roman" panose="02020603050405020304" pitchFamily="18" charset="0"/>
              </a:rPr>
              <a:t>c</a:t>
            </a:r>
            <a:r>
              <a:rPr lang="en-US" altLang="ja-JP" sz="2400" baseline="30000" dirty="0">
                <a:latin typeface="Times New Roman" panose="02020603050405020304" pitchFamily="18" charset="0"/>
                <a:cs typeface="Times New Roman" panose="02020603050405020304" pitchFamily="18" charset="0"/>
              </a:rPr>
              <a:t>2</a:t>
            </a:r>
            <a:r>
              <a:rPr lang="en-US" altLang="ja-JP" sz="2400" dirty="0">
                <a:latin typeface="Times New Roman" panose="02020603050405020304" pitchFamily="18" charset="0"/>
                <a:cs typeface="Times New Roman" panose="02020603050405020304" pitchFamily="18" charset="0"/>
              </a:rPr>
              <a:t> fit results, suggesting that the NNs-based </a:t>
            </a:r>
          </a:p>
          <a:p>
            <a:r>
              <a:rPr lang="en-US" altLang="ja-JP" sz="2400" dirty="0">
                <a:latin typeface="Times New Roman" panose="02020603050405020304" pitchFamily="18" charset="0"/>
                <a:cs typeface="Times New Roman" panose="02020603050405020304" pitchFamily="18" charset="0"/>
              </a:rPr>
              <a:t>    analysis is feasible for the application to µSR.</a:t>
            </a:r>
          </a:p>
          <a:p>
            <a:r>
              <a:rPr lang="ja-JP" altLang="en-US" sz="2400" dirty="0">
                <a:latin typeface="Times New Roman" panose="02020603050405020304" pitchFamily="18" charset="0"/>
                <a:cs typeface="Times New Roman" panose="02020603050405020304" pitchFamily="18" charset="0"/>
              </a:rPr>
              <a:t>・</a:t>
            </a:r>
            <a:r>
              <a:rPr lang="en-US" altLang="ja-JP" sz="2400" dirty="0">
                <a:latin typeface="Times New Roman" panose="02020603050405020304" pitchFamily="18" charset="0"/>
                <a:cs typeface="Times New Roman" panose="02020603050405020304" pitchFamily="18" charset="0"/>
              </a:rPr>
              <a:t>Since loss function can be regarded as a quantity similar to the χ</a:t>
            </a:r>
            <a:r>
              <a:rPr lang="en-US" altLang="ja-JP" sz="2400" baseline="30000" dirty="0">
                <a:latin typeface="Times New Roman" panose="02020603050405020304" pitchFamily="18" charset="0"/>
                <a:cs typeface="Times New Roman" panose="02020603050405020304" pitchFamily="18" charset="0"/>
              </a:rPr>
              <a:t>2</a:t>
            </a:r>
            <a:r>
              <a:rPr lang="en-US" altLang="ja-JP" sz="2400" dirty="0">
                <a:latin typeface="Times New Roman" panose="02020603050405020304" pitchFamily="18" charset="0"/>
                <a:cs typeface="Times New Roman" panose="02020603050405020304" pitchFamily="18" charset="0"/>
              </a:rPr>
              <a:t> fit, the error estimated by </a:t>
            </a:r>
          </a:p>
          <a:p>
            <a:r>
              <a:rPr lang="en-US" altLang="ja-JP" sz="2400" dirty="0">
                <a:latin typeface="Times New Roman" panose="02020603050405020304" pitchFamily="18" charset="0"/>
                <a:cs typeface="Times New Roman" panose="02020603050405020304" pitchFamily="18" charset="0"/>
              </a:rPr>
              <a:t>    the NNs is concluded to correspond well to that from the χ</a:t>
            </a:r>
            <a:r>
              <a:rPr lang="en-US" altLang="ja-JP" sz="2400" baseline="30000" dirty="0">
                <a:latin typeface="Times New Roman" panose="02020603050405020304" pitchFamily="18" charset="0"/>
                <a:cs typeface="Times New Roman" panose="02020603050405020304" pitchFamily="18" charset="0"/>
              </a:rPr>
              <a:t>2</a:t>
            </a:r>
            <a:r>
              <a:rPr lang="en-US" altLang="ja-JP" sz="2400" dirty="0">
                <a:latin typeface="Times New Roman" panose="02020603050405020304" pitchFamily="18" charset="0"/>
                <a:cs typeface="Times New Roman" panose="02020603050405020304" pitchFamily="18" charset="0"/>
              </a:rPr>
              <a:t> fit.</a:t>
            </a:r>
          </a:p>
          <a:p>
            <a:endParaRPr lang="en-US" altLang="ja-JP" sz="2000" dirty="0">
              <a:latin typeface="Times New Roman" panose="02020603050405020304" pitchFamily="18" charset="0"/>
              <a:cs typeface="Times New Roman" panose="02020603050405020304" pitchFamily="18" charset="0"/>
            </a:endParaRPr>
          </a:p>
          <a:p>
            <a:r>
              <a:rPr lang="en-US" altLang="ja-JP" sz="2800" dirty="0">
                <a:solidFill>
                  <a:srgbClr val="C00000"/>
                </a:solidFill>
                <a:latin typeface="Times New Roman" panose="02020603050405020304" pitchFamily="18" charset="0"/>
                <a:cs typeface="Times New Roman" panose="02020603050405020304" pitchFamily="18" charset="0"/>
              </a:rPr>
              <a:t>2) Error evaluation using BNNs</a:t>
            </a:r>
          </a:p>
          <a:p>
            <a:endParaRPr lang="en-US" altLang="ja-JP" sz="2800" dirty="0">
              <a:solidFill>
                <a:srgbClr val="C00000"/>
              </a:solidFill>
              <a:latin typeface="Times New Roman" panose="02020603050405020304" pitchFamily="18" charset="0"/>
              <a:cs typeface="Times New Roman" panose="02020603050405020304" pitchFamily="18" charset="0"/>
            </a:endParaRPr>
          </a:p>
          <a:p>
            <a:r>
              <a:rPr lang="ja-JP" altLang="en-US" sz="2400" dirty="0">
                <a:latin typeface="Times New Roman" panose="02020603050405020304" pitchFamily="18" charset="0"/>
                <a:cs typeface="Times New Roman" panose="02020603050405020304" pitchFamily="18" charset="0"/>
              </a:rPr>
              <a:t>・</a:t>
            </a:r>
            <a:r>
              <a:rPr lang="en-US" altLang="ja-JP" sz="2400" dirty="0">
                <a:latin typeface="Times New Roman" panose="02020603050405020304" pitchFamily="18" charset="0"/>
                <a:cs typeface="Times New Roman" panose="02020603050405020304" pitchFamily="18" charset="0"/>
              </a:rPr>
              <a:t>BNNs can yield the uncertainty of the outputs without preceding calibrations by </a:t>
            </a:r>
            <a:r>
              <a:rPr lang="en-US" altLang="ja-JP" sz="2400" dirty="0">
                <a:latin typeface="Symbol" pitchFamily="2" charset="2"/>
                <a:cs typeface="Times New Roman" panose="02020603050405020304" pitchFamily="18" charset="0"/>
              </a:rPr>
              <a:t>c</a:t>
            </a:r>
            <a:r>
              <a:rPr lang="en-US" altLang="ja-JP" sz="2400" baseline="30000" dirty="0">
                <a:latin typeface="Times New Roman" panose="02020603050405020304" pitchFamily="18" charset="0"/>
                <a:cs typeface="Times New Roman" panose="02020603050405020304" pitchFamily="18" charset="0"/>
              </a:rPr>
              <a:t>2</a:t>
            </a:r>
            <a:r>
              <a:rPr lang="en-US" altLang="ja-JP" sz="2400" dirty="0">
                <a:latin typeface="Times New Roman" panose="02020603050405020304" pitchFamily="18" charset="0"/>
                <a:cs typeface="Times New Roman" panose="02020603050405020304" pitchFamily="18" charset="0"/>
              </a:rPr>
              <a:t> fit, </a:t>
            </a:r>
          </a:p>
          <a:p>
            <a:r>
              <a:rPr lang="en-US" altLang="ja-JP" sz="2400" dirty="0">
                <a:latin typeface="Times New Roman" panose="02020603050405020304" pitchFamily="18" charset="0"/>
                <a:cs typeface="Times New Roman" panose="02020603050405020304" pitchFamily="18" charset="0"/>
              </a:rPr>
              <a:t>    suggesting that it is more efficient for error estimation.</a:t>
            </a:r>
          </a:p>
        </p:txBody>
      </p:sp>
    </p:spTree>
    <p:extLst>
      <p:ext uri="{BB962C8B-B14F-4D97-AF65-F5344CB8AC3E}">
        <p14:creationId xmlns:p14="http://schemas.microsoft.com/office/powerpoint/2010/main" val="2960672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7B7611E-67E1-D4E0-16C3-2ED2CA664421}"/>
              </a:ext>
            </a:extLst>
          </p:cNvPr>
          <p:cNvSpPr>
            <a:spLocks noGrp="1"/>
          </p:cNvSpPr>
          <p:nvPr>
            <p:ph type="sldNum" sz="quarter" idx="12"/>
          </p:nvPr>
        </p:nvSpPr>
        <p:spPr/>
        <p:txBody>
          <a:bodyPr/>
          <a:lstStyle/>
          <a:p>
            <a:fld id="{8C393183-C548-43DD-BCF3-651B1CCBD5E7}" type="slidenum">
              <a:rPr kumimoji="1" lang="ja-JP" altLang="en-US" smtClean="0"/>
              <a:t>9</a:t>
            </a:fld>
            <a:endParaRPr kumimoji="1" lang="ja-JP" altLang="en-US" dirty="0"/>
          </a:p>
        </p:txBody>
      </p:sp>
      <p:sp>
        <p:nvSpPr>
          <p:cNvPr id="3" name="正方形/長方形 2">
            <a:extLst>
              <a:ext uri="{FF2B5EF4-FFF2-40B4-BE49-F238E27FC236}">
                <a16:creationId xmlns:a16="http://schemas.microsoft.com/office/drawing/2014/main" id="{F0E8C3DE-6488-A4F2-DE34-6052B2723CD7}"/>
              </a:ext>
            </a:extLst>
          </p:cNvPr>
          <p:cNvSpPr/>
          <p:nvPr/>
        </p:nvSpPr>
        <p:spPr>
          <a:xfrm>
            <a:off x="3" y="-53390"/>
            <a:ext cx="12191997" cy="923636"/>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ja-JP" sz="4400" b="1" dirty="0" err="1">
                <a:solidFill>
                  <a:schemeClr val="tx1"/>
                </a:solidFill>
                <a:latin typeface="Times New Roman" panose="02020603050405020304" pitchFamily="18" charset="0"/>
                <a:cs typeface="Times New Roman" panose="02020603050405020304" pitchFamily="18" charset="0"/>
              </a:rPr>
              <a:t>G1</a:t>
            </a:r>
            <a:r>
              <a:rPr lang="en-US" altLang="ja-JP" sz="4400" b="1" dirty="0">
                <a:solidFill>
                  <a:schemeClr val="tx1"/>
                </a:solidFill>
                <a:latin typeface="Times New Roman" panose="02020603050405020304" pitchFamily="18" charset="0"/>
                <a:cs typeface="Times New Roman" panose="02020603050405020304" pitchFamily="18" charset="0"/>
              </a:rPr>
              <a:t>)</a:t>
            </a:r>
            <a:r>
              <a:rPr lang="en-US" altLang="ja-JP" sz="4400" b="1" dirty="0">
                <a:solidFill>
                  <a:srgbClr val="00B0F0"/>
                </a:solidFill>
                <a:latin typeface="Times New Roman" panose="02020603050405020304" pitchFamily="18" charset="0"/>
                <a:cs typeface="Times New Roman" panose="02020603050405020304" pitchFamily="18" charset="0"/>
              </a:rPr>
              <a:t> </a:t>
            </a:r>
            <a:r>
              <a:rPr lang="en-US" altLang="ja-JP" sz="4400" b="1" dirty="0">
                <a:solidFill>
                  <a:schemeClr val="tx1"/>
                </a:solidFill>
                <a:latin typeface="Times New Roman" panose="02020603050405020304" pitchFamily="18" charset="0"/>
                <a:cs typeface="Times New Roman" panose="02020603050405020304" pitchFamily="18" charset="0"/>
              </a:rPr>
              <a:t>Multilayered Neural Networks (NNs)</a:t>
            </a:r>
            <a:r>
              <a:rPr lang="en-US" altLang="ja-JP" sz="4400" dirty="0">
                <a:solidFill>
                  <a:schemeClr val="tx1"/>
                </a:solidFill>
                <a:latin typeface="Times New Roman" panose="02020603050405020304" pitchFamily="18" charset="0"/>
                <a:cs typeface="Times New Roman" panose="02020603050405020304" pitchFamily="18" charset="0"/>
              </a:rPr>
              <a:t> </a:t>
            </a:r>
            <a:endParaRPr lang="ja-JP" altLang="en-US" sz="4400" dirty="0">
              <a:solidFill>
                <a:schemeClr val="tx1"/>
              </a:solidFill>
              <a:latin typeface="Times New Roman" panose="02020603050405020304" pitchFamily="18" charset="0"/>
              <a:cs typeface="Times New Roman" panose="02020603050405020304" pitchFamily="18" charset="0"/>
            </a:endParaRPr>
          </a:p>
        </p:txBody>
      </p:sp>
      <p:sp>
        <p:nvSpPr>
          <p:cNvPr id="4" name="テキスト ボックス 3">
            <a:extLst>
              <a:ext uri="{FF2B5EF4-FFF2-40B4-BE49-F238E27FC236}">
                <a16:creationId xmlns:a16="http://schemas.microsoft.com/office/drawing/2014/main" id="{89797E5E-43AD-C3A6-1B9A-BF0E4E60DF31}"/>
              </a:ext>
            </a:extLst>
          </p:cNvPr>
          <p:cNvSpPr txBox="1"/>
          <p:nvPr/>
        </p:nvSpPr>
        <p:spPr>
          <a:xfrm>
            <a:off x="2299389" y="5787613"/>
            <a:ext cx="377726" cy="333741"/>
          </a:xfrm>
          <a:prstGeom prst="rect">
            <a:avLst/>
          </a:prstGeom>
          <a:noFill/>
        </p:spPr>
        <p:txBody>
          <a:bodyPr wrap="none" rtlCol="0">
            <a:spAutoFit/>
          </a:bodyPr>
          <a:lstStyle/>
          <a:p>
            <a:r>
              <a:rPr kumimoji="1" lang="en-US" altLang="ja-JP" dirty="0">
                <a:latin typeface="HGMaruGothicMPRO" panose="020F0600000000000000" pitchFamily="34" charset="-128"/>
                <a:ea typeface="HGMaruGothicMPRO" panose="020F0600000000000000" pitchFamily="34" charset="-128"/>
              </a:rPr>
              <a:t>…</a:t>
            </a:r>
            <a:endParaRPr kumimoji="1" lang="ja-JP" altLang="en-US">
              <a:latin typeface="HGMaruGothicMPRO" panose="020F0600000000000000" pitchFamily="34" charset="-128"/>
              <a:ea typeface="HGMaruGothicMPRO" panose="020F0600000000000000" pitchFamily="34" charset="-128"/>
            </a:endParaRPr>
          </a:p>
        </p:txBody>
      </p:sp>
      <p:grpSp>
        <p:nvGrpSpPr>
          <p:cNvPr id="5" name="グループ化 4">
            <a:extLst>
              <a:ext uri="{FF2B5EF4-FFF2-40B4-BE49-F238E27FC236}">
                <a16:creationId xmlns:a16="http://schemas.microsoft.com/office/drawing/2014/main" id="{F372151A-C1EC-615C-084D-601387BDFE24}"/>
              </a:ext>
            </a:extLst>
          </p:cNvPr>
          <p:cNvGrpSpPr>
            <a:grpSpLocks noChangeAspect="1"/>
          </p:cNvGrpSpPr>
          <p:nvPr/>
        </p:nvGrpSpPr>
        <p:grpSpPr>
          <a:xfrm>
            <a:off x="1840084" y="1368887"/>
            <a:ext cx="8522112" cy="3960000"/>
            <a:chOff x="336499" y="24622950"/>
            <a:chExt cx="8941557" cy="4154903"/>
          </a:xfrm>
        </p:grpSpPr>
        <p:pic>
          <p:nvPicPr>
            <p:cNvPr id="6" name="図 5">
              <a:extLst>
                <a:ext uri="{FF2B5EF4-FFF2-40B4-BE49-F238E27FC236}">
                  <a16:creationId xmlns:a16="http://schemas.microsoft.com/office/drawing/2014/main" id="{BA6DF171-413A-9F40-B702-7A2C21EA6149}"/>
                </a:ext>
              </a:extLst>
            </p:cNvPr>
            <p:cNvPicPr>
              <a:picLocks noChangeAspect="1"/>
            </p:cNvPicPr>
            <p:nvPr/>
          </p:nvPicPr>
          <p:blipFill>
            <a:blip r:embed="rId3"/>
            <a:stretch>
              <a:fillRect/>
            </a:stretch>
          </p:blipFill>
          <p:spPr>
            <a:xfrm>
              <a:off x="912524" y="25332353"/>
              <a:ext cx="6573744" cy="3445500"/>
            </a:xfrm>
            <a:prstGeom prst="rect">
              <a:avLst/>
            </a:prstGeom>
          </p:spPr>
        </p:pic>
        <p:cxnSp>
          <p:nvCxnSpPr>
            <p:cNvPr id="7" name="直線矢印コネクタ 6">
              <a:extLst>
                <a:ext uri="{FF2B5EF4-FFF2-40B4-BE49-F238E27FC236}">
                  <a16:creationId xmlns:a16="http://schemas.microsoft.com/office/drawing/2014/main" id="{EEB1D79D-196F-252A-AF5E-8B0A1B71CB30}"/>
                </a:ext>
              </a:extLst>
            </p:cNvPr>
            <p:cNvCxnSpPr>
              <a:cxnSpLocks/>
              <a:stCxn id="30" idx="2"/>
            </p:cNvCxnSpPr>
            <p:nvPr/>
          </p:nvCxnSpPr>
          <p:spPr>
            <a:xfrm flipH="1">
              <a:off x="1928222" y="25828746"/>
              <a:ext cx="183845" cy="20915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線矢印コネクタ 7">
              <a:extLst>
                <a:ext uri="{FF2B5EF4-FFF2-40B4-BE49-F238E27FC236}">
                  <a16:creationId xmlns:a16="http://schemas.microsoft.com/office/drawing/2014/main" id="{F5EA3D2F-E9B9-3020-F016-50BB1FFA5FD5}"/>
                </a:ext>
              </a:extLst>
            </p:cNvPr>
            <p:cNvCxnSpPr>
              <a:cxnSpLocks/>
            </p:cNvCxnSpPr>
            <p:nvPr/>
          </p:nvCxnSpPr>
          <p:spPr>
            <a:xfrm flipV="1">
              <a:off x="1563548" y="26623188"/>
              <a:ext cx="124654" cy="158159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線矢印コネクタ 8">
              <a:extLst>
                <a:ext uri="{FF2B5EF4-FFF2-40B4-BE49-F238E27FC236}">
                  <a16:creationId xmlns:a16="http://schemas.microsoft.com/office/drawing/2014/main" id="{C447802F-E3D9-60B6-C719-94EBA8350691}"/>
                </a:ext>
              </a:extLst>
            </p:cNvPr>
            <p:cNvCxnSpPr>
              <a:cxnSpLocks/>
              <a:stCxn id="31" idx="2"/>
            </p:cNvCxnSpPr>
            <p:nvPr/>
          </p:nvCxnSpPr>
          <p:spPr>
            <a:xfrm flipH="1">
              <a:off x="2890264" y="25642801"/>
              <a:ext cx="1411614" cy="51707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円/楕円 42">
              <a:extLst>
                <a:ext uri="{FF2B5EF4-FFF2-40B4-BE49-F238E27FC236}">
                  <a16:creationId xmlns:a16="http://schemas.microsoft.com/office/drawing/2014/main" id="{7376FD6B-5FD2-AD45-F478-A4F1F7DEAD04}"/>
                </a:ext>
              </a:extLst>
            </p:cNvPr>
            <p:cNvSpPr/>
            <p:nvPr/>
          </p:nvSpPr>
          <p:spPr>
            <a:xfrm>
              <a:off x="7919662" y="26686342"/>
              <a:ext cx="519940" cy="38336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A89C94F9-3D45-55B2-8434-2F71B3074E11}"/>
                </a:ext>
              </a:extLst>
            </p:cNvPr>
            <p:cNvSpPr txBox="1"/>
            <p:nvPr/>
          </p:nvSpPr>
          <p:spPr>
            <a:xfrm>
              <a:off x="8028311" y="26686342"/>
              <a:ext cx="319435" cy="333741"/>
            </a:xfrm>
            <a:prstGeom prst="rect">
              <a:avLst/>
            </a:prstGeom>
            <a:noFill/>
          </p:spPr>
          <p:txBody>
            <a:bodyPr wrap="none" rtlCol="0">
              <a:spAutoFit/>
            </a:bodyPr>
            <a:lstStyle/>
            <a:p>
              <a:r>
                <a:rPr kumimoji="1" lang="en-US" altLang="ja-JP" dirty="0">
                  <a:latin typeface="Cambria Math" panose="02040503050406030204" pitchFamily="18" charset="0"/>
                  <a:ea typeface="Cambria Math" panose="02040503050406030204" pitchFamily="18" charset="0"/>
                </a:rPr>
                <a:t>t</a:t>
              </a:r>
              <a:r>
                <a:rPr kumimoji="1" lang="en-US" altLang="ja-JP" baseline="-25000" dirty="0">
                  <a:latin typeface="Cambria Math" panose="02040503050406030204" pitchFamily="18" charset="0"/>
                  <a:ea typeface="Cambria Math" panose="02040503050406030204" pitchFamily="18" charset="0"/>
                </a:rPr>
                <a:t>1</a:t>
              </a:r>
              <a:endParaRPr kumimoji="1" lang="ja-JP" altLang="en-US" baseline="-25000">
                <a:latin typeface="Cambria Math" panose="02040503050406030204" pitchFamily="18" charset="0"/>
              </a:endParaRPr>
            </a:p>
          </p:txBody>
        </p:sp>
        <p:sp>
          <p:nvSpPr>
            <p:cNvPr id="12" name="円/楕円 44">
              <a:extLst>
                <a:ext uri="{FF2B5EF4-FFF2-40B4-BE49-F238E27FC236}">
                  <a16:creationId xmlns:a16="http://schemas.microsoft.com/office/drawing/2014/main" id="{ACC37094-FED5-512C-27FC-15AF86CC2C66}"/>
                </a:ext>
              </a:extLst>
            </p:cNvPr>
            <p:cNvSpPr/>
            <p:nvPr/>
          </p:nvSpPr>
          <p:spPr>
            <a:xfrm>
              <a:off x="7919662" y="27616954"/>
              <a:ext cx="519940" cy="38336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5F4D04FD-4CB7-A215-6594-BCFFDE55BF05}"/>
                </a:ext>
              </a:extLst>
            </p:cNvPr>
            <p:cNvSpPr txBox="1"/>
            <p:nvPr/>
          </p:nvSpPr>
          <p:spPr>
            <a:xfrm>
              <a:off x="8028311" y="27616954"/>
              <a:ext cx="316520" cy="333741"/>
            </a:xfrm>
            <a:prstGeom prst="rect">
              <a:avLst/>
            </a:prstGeom>
            <a:noFill/>
          </p:spPr>
          <p:txBody>
            <a:bodyPr wrap="none" rtlCol="0">
              <a:spAutoFit/>
            </a:bodyPr>
            <a:lstStyle/>
            <a:p>
              <a:r>
                <a:rPr kumimoji="1" lang="en-US" altLang="ja-JP" dirty="0">
                  <a:latin typeface="Cambria Math" panose="02040503050406030204" pitchFamily="18" charset="0"/>
                  <a:ea typeface="Cambria Math" panose="02040503050406030204" pitchFamily="18" charset="0"/>
                </a:rPr>
                <a:t>t</a:t>
              </a:r>
              <a:r>
                <a:rPr lang="en-US" altLang="ja-JP" baseline="-25000" dirty="0">
                  <a:latin typeface="Cambria Math" panose="02040503050406030204" pitchFamily="18" charset="0"/>
                  <a:ea typeface="Cambria Math" panose="02040503050406030204" pitchFamily="18" charset="0"/>
                </a:rPr>
                <a:t>2</a:t>
              </a:r>
              <a:endParaRPr kumimoji="1" lang="ja-JP" altLang="en-US" baseline="-25000">
                <a:latin typeface="Cambria Math" panose="02040503050406030204" pitchFamily="18" charset="0"/>
              </a:endParaRPr>
            </a:p>
          </p:txBody>
        </p:sp>
        <p:sp>
          <p:nvSpPr>
            <p:cNvPr id="14" name="左右矢印 46">
              <a:extLst>
                <a:ext uri="{FF2B5EF4-FFF2-40B4-BE49-F238E27FC236}">
                  <a16:creationId xmlns:a16="http://schemas.microsoft.com/office/drawing/2014/main" id="{00E5C7A2-4305-81BD-5871-F62EADAFDABE}"/>
                </a:ext>
              </a:extLst>
            </p:cNvPr>
            <p:cNvSpPr/>
            <p:nvPr/>
          </p:nvSpPr>
          <p:spPr>
            <a:xfrm>
              <a:off x="7431943" y="26746290"/>
              <a:ext cx="433395" cy="308814"/>
            </a:xfrm>
            <a:prstGeom prst="leftRightArrow">
              <a:avLst>
                <a:gd name="adj1" fmla="val 50000"/>
                <a:gd name="adj2" fmla="val 28379"/>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左右矢印 47">
              <a:extLst>
                <a:ext uri="{FF2B5EF4-FFF2-40B4-BE49-F238E27FC236}">
                  <a16:creationId xmlns:a16="http://schemas.microsoft.com/office/drawing/2014/main" id="{DBE72DF0-2A46-A308-A1C9-4F9D421C9CA5}"/>
                </a:ext>
              </a:extLst>
            </p:cNvPr>
            <p:cNvSpPr/>
            <p:nvPr/>
          </p:nvSpPr>
          <p:spPr>
            <a:xfrm>
              <a:off x="7459106" y="27654231"/>
              <a:ext cx="433395" cy="308814"/>
            </a:xfrm>
            <a:prstGeom prst="leftRightArrow">
              <a:avLst>
                <a:gd name="adj1" fmla="val 50000"/>
                <a:gd name="adj2" fmla="val 28379"/>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387E2667-4AC3-C2E2-6CA7-6221E7D7D0B2}"/>
                </a:ext>
              </a:extLst>
            </p:cNvPr>
            <p:cNvSpPr txBox="1"/>
            <p:nvPr/>
          </p:nvSpPr>
          <p:spPr>
            <a:xfrm>
              <a:off x="4694614" y="28254032"/>
              <a:ext cx="377726" cy="333741"/>
            </a:xfrm>
            <a:prstGeom prst="rect">
              <a:avLst/>
            </a:prstGeom>
            <a:noFill/>
          </p:spPr>
          <p:txBody>
            <a:bodyPr wrap="none" rtlCol="0">
              <a:spAutoFit/>
            </a:bodyPr>
            <a:lstStyle/>
            <a:p>
              <a:r>
                <a:rPr kumimoji="1" lang="en-US" altLang="ja-JP" dirty="0">
                  <a:latin typeface="HGMaruGothicMPRO" panose="020F0600000000000000" pitchFamily="34" charset="-128"/>
                  <a:ea typeface="HGMaruGothicMPRO" panose="020F0600000000000000" pitchFamily="34" charset="-128"/>
                </a:rPr>
                <a:t>…</a:t>
              </a:r>
              <a:endParaRPr kumimoji="1" lang="ja-JP" altLang="en-US">
                <a:latin typeface="HGMaruGothicMPRO" panose="020F0600000000000000" pitchFamily="34" charset="-128"/>
                <a:ea typeface="HGMaruGothicMPRO" panose="020F0600000000000000" pitchFamily="34" charset="-128"/>
              </a:endParaRPr>
            </a:p>
          </p:txBody>
        </p:sp>
        <p:sp>
          <p:nvSpPr>
            <p:cNvPr id="17" name="テキスト ボックス 16">
              <a:extLst>
                <a:ext uri="{FF2B5EF4-FFF2-40B4-BE49-F238E27FC236}">
                  <a16:creationId xmlns:a16="http://schemas.microsoft.com/office/drawing/2014/main" id="{1F073BE5-447F-5F96-7BA5-5D4D0BF8DA43}"/>
                </a:ext>
              </a:extLst>
            </p:cNvPr>
            <p:cNvSpPr txBox="1"/>
            <p:nvPr/>
          </p:nvSpPr>
          <p:spPr>
            <a:xfrm>
              <a:off x="6626315" y="28254032"/>
              <a:ext cx="377726" cy="333741"/>
            </a:xfrm>
            <a:prstGeom prst="rect">
              <a:avLst/>
            </a:prstGeom>
            <a:noFill/>
          </p:spPr>
          <p:txBody>
            <a:bodyPr wrap="none" rtlCol="0">
              <a:spAutoFit/>
            </a:bodyPr>
            <a:lstStyle/>
            <a:p>
              <a:r>
                <a:rPr kumimoji="1" lang="en-US" altLang="ja-JP" dirty="0">
                  <a:latin typeface="HGMaruGothicMPRO" panose="020F0600000000000000" pitchFamily="34" charset="-128"/>
                  <a:ea typeface="HGMaruGothicMPRO" panose="020F0600000000000000" pitchFamily="34" charset="-128"/>
                </a:rPr>
                <a:t>…</a:t>
              </a:r>
              <a:endParaRPr kumimoji="1" lang="ja-JP" altLang="en-US">
                <a:latin typeface="HGMaruGothicMPRO" panose="020F0600000000000000" pitchFamily="34" charset="-128"/>
                <a:ea typeface="HGMaruGothicMPRO" panose="020F0600000000000000" pitchFamily="34" charset="-128"/>
              </a:endParaRPr>
            </a:p>
          </p:txBody>
        </p:sp>
        <p:sp>
          <p:nvSpPr>
            <p:cNvPr id="18" name="テキスト ボックス 17">
              <a:extLst>
                <a:ext uri="{FF2B5EF4-FFF2-40B4-BE49-F238E27FC236}">
                  <a16:creationId xmlns:a16="http://schemas.microsoft.com/office/drawing/2014/main" id="{AFFECA68-0881-0156-D785-3733C9E7BE16}"/>
                </a:ext>
              </a:extLst>
            </p:cNvPr>
            <p:cNvSpPr txBox="1"/>
            <p:nvPr/>
          </p:nvSpPr>
          <p:spPr>
            <a:xfrm>
              <a:off x="7971479" y="28248010"/>
              <a:ext cx="377726" cy="333741"/>
            </a:xfrm>
            <a:prstGeom prst="rect">
              <a:avLst/>
            </a:prstGeom>
            <a:noFill/>
          </p:spPr>
          <p:txBody>
            <a:bodyPr wrap="none" rtlCol="0">
              <a:spAutoFit/>
            </a:bodyPr>
            <a:lstStyle/>
            <a:p>
              <a:r>
                <a:rPr kumimoji="1" lang="en-US" altLang="ja-JP" dirty="0">
                  <a:latin typeface="HGMaruGothicMPRO" panose="020F0600000000000000" pitchFamily="34" charset="-128"/>
                  <a:ea typeface="HGMaruGothicMPRO" panose="020F0600000000000000" pitchFamily="34" charset="-128"/>
                </a:rPr>
                <a:t>…</a:t>
              </a:r>
              <a:endParaRPr kumimoji="1" lang="ja-JP" altLang="en-US" dirty="0">
                <a:latin typeface="HGMaruGothicMPRO" panose="020F0600000000000000" pitchFamily="34" charset="-128"/>
                <a:ea typeface="HGMaruGothicMPRO" panose="020F0600000000000000" pitchFamily="34" charset="-128"/>
              </a:endParaRPr>
            </a:p>
          </p:txBody>
        </p:sp>
        <p:sp>
          <p:nvSpPr>
            <p:cNvPr id="19" name="左中かっこ 18">
              <a:extLst>
                <a:ext uri="{FF2B5EF4-FFF2-40B4-BE49-F238E27FC236}">
                  <a16:creationId xmlns:a16="http://schemas.microsoft.com/office/drawing/2014/main" id="{1F05B217-BCB4-D72B-0A42-920B4F5C9B28}"/>
                </a:ext>
              </a:extLst>
            </p:cNvPr>
            <p:cNvSpPr/>
            <p:nvPr/>
          </p:nvSpPr>
          <p:spPr>
            <a:xfrm rot="5400000">
              <a:off x="3929288" y="22950945"/>
              <a:ext cx="163787" cy="4165918"/>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20" name="直線矢印コネクタ 19">
              <a:extLst>
                <a:ext uri="{FF2B5EF4-FFF2-40B4-BE49-F238E27FC236}">
                  <a16:creationId xmlns:a16="http://schemas.microsoft.com/office/drawing/2014/main" id="{E8BE96D8-E9C2-8C7E-7B31-A315BD617DD5}"/>
                </a:ext>
              </a:extLst>
            </p:cNvPr>
            <p:cNvCxnSpPr>
              <a:cxnSpLocks/>
            </p:cNvCxnSpPr>
            <p:nvPr/>
          </p:nvCxnSpPr>
          <p:spPr>
            <a:xfrm flipH="1">
              <a:off x="7608599" y="25677205"/>
              <a:ext cx="94742" cy="84856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8E0D2539-1E82-9D79-83B8-9E97815D606F}"/>
                </a:ext>
              </a:extLst>
            </p:cNvPr>
            <p:cNvSpPr txBox="1"/>
            <p:nvPr/>
          </p:nvSpPr>
          <p:spPr>
            <a:xfrm>
              <a:off x="7425760" y="26461877"/>
              <a:ext cx="418529" cy="278118"/>
            </a:xfrm>
            <a:prstGeom prst="rect">
              <a:avLst/>
            </a:prstGeom>
            <a:noFill/>
          </p:spPr>
          <p:txBody>
            <a:bodyPr wrap="none" rtlCol="0">
              <a:spAutoFit/>
            </a:bodyPr>
            <a:lstStyle/>
            <a:p>
              <a:r>
                <a:rPr kumimoji="1" lang="en-US" altLang="ja-JP" sz="1400" i="1" dirty="0">
                  <a:latin typeface="Cambria Math" panose="02040503050406030204" pitchFamily="18" charset="0"/>
                  <a:ea typeface="Cambria Math" panose="02040503050406030204" pitchFamily="18" charset="0"/>
                </a:rPr>
                <a:t>S</a:t>
              </a:r>
              <a:r>
                <a:rPr kumimoji="1" lang="en-US" altLang="ja-JP" baseline="-25000" dirty="0">
                  <a:latin typeface="Cambria Math" panose="02040503050406030204" pitchFamily="18" charset="0"/>
                  <a:ea typeface="Cambria Math" panose="02040503050406030204" pitchFamily="18" charset="0"/>
                </a:rPr>
                <a:t>DL</a:t>
              </a:r>
              <a:endParaRPr kumimoji="1" lang="ja-JP" altLang="en-US" baseline="-25000">
                <a:latin typeface="Cambria Math" panose="02040503050406030204" pitchFamily="18" charset="0"/>
              </a:endParaRPr>
            </a:p>
          </p:txBody>
        </p:sp>
        <p:sp>
          <p:nvSpPr>
            <p:cNvPr id="22" name="テキスト ボックス 21">
              <a:extLst>
                <a:ext uri="{FF2B5EF4-FFF2-40B4-BE49-F238E27FC236}">
                  <a16:creationId xmlns:a16="http://schemas.microsoft.com/office/drawing/2014/main" id="{B8067715-7020-CFE0-7FD4-7551AE410712}"/>
                </a:ext>
              </a:extLst>
            </p:cNvPr>
            <p:cNvSpPr txBox="1"/>
            <p:nvPr/>
          </p:nvSpPr>
          <p:spPr>
            <a:xfrm>
              <a:off x="6586165" y="26517501"/>
              <a:ext cx="316520" cy="236400"/>
            </a:xfrm>
            <a:prstGeom prst="rect">
              <a:avLst/>
            </a:prstGeom>
            <a:solidFill>
              <a:schemeClr val="bg1"/>
            </a:solidFill>
          </p:spPr>
          <p:txBody>
            <a:bodyPr wrap="none" rtlCol="0">
              <a:spAutoFit/>
            </a:bodyPr>
            <a:lstStyle/>
            <a:p>
              <a:r>
                <a:rPr kumimoji="1" lang="en-US" altLang="ja-JP" sz="1100" i="1" dirty="0">
                  <a:latin typeface="Helvetica" pitchFamily="2" charset="0"/>
                </a:rPr>
                <a:t>s</a:t>
              </a:r>
              <a:r>
                <a:rPr kumimoji="1" lang="en-US" altLang="ja-JP" sz="1100" dirty="0">
                  <a:latin typeface="Helvetica" pitchFamily="2" charset="0"/>
                </a:rPr>
                <a:t>()</a:t>
              </a:r>
              <a:endParaRPr kumimoji="1" lang="ja-JP" altLang="en-US" sz="1100">
                <a:latin typeface="Helvetica" pitchFamily="2" charset="0"/>
              </a:endParaRPr>
            </a:p>
          </p:txBody>
        </p:sp>
        <p:cxnSp>
          <p:nvCxnSpPr>
            <p:cNvPr id="23" name="直線矢印コネクタ 22">
              <a:extLst>
                <a:ext uri="{FF2B5EF4-FFF2-40B4-BE49-F238E27FC236}">
                  <a16:creationId xmlns:a16="http://schemas.microsoft.com/office/drawing/2014/main" id="{7256ADD6-9FDE-910D-D797-80A257D9EF7F}"/>
                </a:ext>
              </a:extLst>
            </p:cNvPr>
            <p:cNvCxnSpPr>
              <a:cxnSpLocks/>
            </p:cNvCxnSpPr>
            <p:nvPr/>
          </p:nvCxnSpPr>
          <p:spPr>
            <a:xfrm>
              <a:off x="6679030" y="26090880"/>
              <a:ext cx="65395" cy="50277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357F2C6C-4DF0-608C-FCCF-0F8CF4547116}"/>
                </a:ext>
              </a:extLst>
            </p:cNvPr>
            <p:cNvSpPr txBox="1"/>
            <p:nvPr/>
          </p:nvSpPr>
          <p:spPr>
            <a:xfrm>
              <a:off x="6626315" y="27438047"/>
              <a:ext cx="316520" cy="236400"/>
            </a:xfrm>
            <a:prstGeom prst="rect">
              <a:avLst/>
            </a:prstGeom>
            <a:solidFill>
              <a:schemeClr val="bg1"/>
            </a:solidFill>
          </p:spPr>
          <p:txBody>
            <a:bodyPr wrap="none" rtlCol="0">
              <a:spAutoFit/>
            </a:bodyPr>
            <a:lstStyle/>
            <a:p>
              <a:r>
                <a:rPr kumimoji="1" lang="en-US" altLang="ja-JP" sz="1100" i="1" dirty="0">
                  <a:latin typeface="Helvetica" pitchFamily="2" charset="0"/>
                </a:rPr>
                <a:t>s</a:t>
              </a:r>
              <a:r>
                <a:rPr kumimoji="1" lang="en-US" altLang="ja-JP" sz="1100" dirty="0">
                  <a:latin typeface="Helvetica" pitchFamily="2" charset="0"/>
                </a:rPr>
                <a:t>()</a:t>
              </a:r>
              <a:endParaRPr kumimoji="1" lang="ja-JP" altLang="en-US" sz="1100">
                <a:latin typeface="Helvetica" pitchFamily="2" charset="0"/>
              </a:endParaRPr>
            </a:p>
          </p:txBody>
        </p:sp>
        <p:cxnSp>
          <p:nvCxnSpPr>
            <p:cNvPr id="25" name="直線矢印コネクタ 24">
              <a:extLst>
                <a:ext uri="{FF2B5EF4-FFF2-40B4-BE49-F238E27FC236}">
                  <a16:creationId xmlns:a16="http://schemas.microsoft.com/office/drawing/2014/main" id="{706680B4-B2E2-98AA-7B93-F6DF86D27D6C}"/>
                </a:ext>
              </a:extLst>
            </p:cNvPr>
            <p:cNvCxnSpPr>
              <a:cxnSpLocks/>
            </p:cNvCxnSpPr>
            <p:nvPr/>
          </p:nvCxnSpPr>
          <p:spPr>
            <a:xfrm>
              <a:off x="4308102" y="25657557"/>
              <a:ext cx="510586" cy="86821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EA199BB2-AB0B-6F59-4AF5-3402F9F1DD1A}"/>
                </a:ext>
              </a:extLst>
            </p:cNvPr>
            <p:cNvSpPr txBox="1"/>
            <p:nvPr/>
          </p:nvSpPr>
          <p:spPr>
            <a:xfrm>
              <a:off x="701362" y="24650389"/>
              <a:ext cx="1083047" cy="333741"/>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Input layer</a:t>
              </a:r>
              <a:endParaRPr kumimoji="1" lang="ja-JP" altLang="en-US" dirty="0">
                <a:latin typeface="Times New Roman" panose="02020603050405020304" pitchFamily="18" charset="0"/>
                <a:cs typeface="Times New Roman" panose="02020603050405020304" pitchFamily="18" charset="0"/>
              </a:endParaRPr>
            </a:p>
          </p:txBody>
        </p:sp>
        <p:sp>
          <p:nvSpPr>
            <p:cNvPr id="27" name="テキスト ボックス 26">
              <a:extLst>
                <a:ext uri="{FF2B5EF4-FFF2-40B4-BE49-F238E27FC236}">
                  <a16:creationId xmlns:a16="http://schemas.microsoft.com/office/drawing/2014/main" id="{9F3C660A-071A-8132-5AAB-894D306DFDD2}"/>
                </a:ext>
              </a:extLst>
            </p:cNvPr>
            <p:cNvSpPr txBox="1"/>
            <p:nvPr/>
          </p:nvSpPr>
          <p:spPr>
            <a:xfrm>
              <a:off x="3437597" y="24636593"/>
              <a:ext cx="1257920" cy="333741"/>
            </a:xfrm>
            <a:prstGeom prst="rect">
              <a:avLst/>
            </a:prstGeom>
            <a:noFill/>
          </p:spPr>
          <p:txBody>
            <a:bodyPr wrap="none" rtlCol="0">
              <a:spAutoFit/>
            </a:bodyPr>
            <a:lstStyle/>
            <a:p>
              <a:r>
                <a:rPr lang="en-US" altLang="ja-JP" dirty="0">
                  <a:latin typeface="Times New Roman" panose="02020603050405020304" pitchFamily="18" charset="0"/>
                  <a:cs typeface="Times New Roman" panose="02020603050405020304" pitchFamily="18" charset="0"/>
                </a:rPr>
                <a:t>Hidden</a:t>
              </a:r>
              <a:r>
                <a:rPr kumimoji="1" lang="en-US" altLang="ja-JP" dirty="0">
                  <a:latin typeface="Times New Roman" panose="02020603050405020304" pitchFamily="18" charset="0"/>
                  <a:cs typeface="Times New Roman" panose="02020603050405020304" pitchFamily="18" charset="0"/>
                </a:rPr>
                <a:t> layer</a:t>
              </a:r>
              <a:endParaRPr kumimoji="1" lang="ja-JP" altLang="en-US" dirty="0">
                <a:latin typeface="Times New Roman" panose="02020603050405020304" pitchFamily="18" charset="0"/>
                <a:cs typeface="Times New Roman" panose="02020603050405020304" pitchFamily="18" charset="0"/>
              </a:endParaRPr>
            </a:p>
          </p:txBody>
        </p:sp>
        <p:sp>
          <p:nvSpPr>
            <p:cNvPr id="28" name="テキスト ボックス 27">
              <a:extLst>
                <a:ext uri="{FF2B5EF4-FFF2-40B4-BE49-F238E27FC236}">
                  <a16:creationId xmlns:a16="http://schemas.microsoft.com/office/drawing/2014/main" id="{273A350B-2677-5E50-6DEB-C221592F1310}"/>
                </a:ext>
              </a:extLst>
            </p:cNvPr>
            <p:cNvSpPr txBox="1"/>
            <p:nvPr/>
          </p:nvSpPr>
          <p:spPr>
            <a:xfrm>
              <a:off x="6170841" y="24622950"/>
              <a:ext cx="1222946" cy="333741"/>
            </a:xfrm>
            <a:prstGeom prst="rect">
              <a:avLst/>
            </a:prstGeom>
            <a:noFill/>
          </p:spPr>
          <p:txBody>
            <a:bodyPr wrap="none" rtlCol="0">
              <a:spAutoFit/>
            </a:bodyPr>
            <a:lstStyle/>
            <a:p>
              <a:r>
                <a:rPr lang="en-US" altLang="ja-JP" dirty="0">
                  <a:latin typeface="Times New Roman" panose="02020603050405020304" pitchFamily="18" charset="0"/>
                  <a:cs typeface="Times New Roman" panose="02020603050405020304" pitchFamily="18" charset="0"/>
                </a:rPr>
                <a:t>Out</a:t>
              </a:r>
              <a:r>
                <a:rPr kumimoji="1" lang="en-US" altLang="ja-JP" dirty="0">
                  <a:latin typeface="Times New Roman" panose="02020603050405020304" pitchFamily="18" charset="0"/>
                  <a:cs typeface="Times New Roman" panose="02020603050405020304" pitchFamily="18" charset="0"/>
                </a:rPr>
                <a:t>put layer</a:t>
              </a:r>
              <a:endParaRPr kumimoji="1" lang="ja-JP" altLang="en-US" dirty="0">
                <a:latin typeface="Times New Roman" panose="02020603050405020304" pitchFamily="18" charset="0"/>
                <a:cs typeface="Times New Roman" panose="02020603050405020304" pitchFamily="18" charset="0"/>
              </a:endParaRPr>
            </a:p>
          </p:txBody>
        </p:sp>
        <p:sp>
          <p:nvSpPr>
            <p:cNvPr id="29" name="テキスト ボックス 28">
              <a:extLst>
                <a:ext uri="{FF2B5EF4-FFF2-40B4-BE49-F238E27FC236}">
                  <a16:creationId xmlns:a16="http://schemas.microsoft.com/office/drawing/2014/main" id="{006BE632-E250-66A8-0ECD-265645D98D92}"/>
                </a:ext>
              </a:extLst>
            </p:cNvPr>
            <p:cNvSpPr txBox="1"/>
            <p:nvPr/>
          </p:nvSpPr>
          <p:spPr>
            <a:xfrm>
              <a:off x="336499" y="25017847"/>
              <a:ext cx="1531107" cy="871897"/>
            </a:xfrm>
            <a:prstGeom prst="rect">
              <a:avLst/>
            </a:prstGeom>
            <a:noFill/>
          </p:spPr>
          <p:txBody>
            <a:bodyPr wrap="square" rtlCol="0">
              <a:spAutoFit/>
            </a:bodyPr>
            <a:lstStyle/>
            <a:p>
              <a:r>
                <a:rPr kumimoji="1" lang="en-US" altLang="ja-JP" sz="1600" dirty="0">
                  <a:solidFill>
                    <a:srgbClr val="0000FF"/>
                  </a:solidFill>
                  <a:latin typeface="Times New Roman" panose="02020603050405020304" pitchFamily="18" charset="0"/>
                  <a:cs typeface="Times New Roman" panose="02020603050405020304" pitchFamily="18" charset="0"/>
                </a:rPr>
                <a:t>Input data</a:t>
              </a:r>
            </a:p>
            <a:p>
              <a:r>
                <a:rPr lang="en-US" altLang="ja-JP" sz="1600" dirty="0">
                  <a:solidFill>
                    <a:srgbClr val="9437FF"/>
                  </a:solidFill>
                  <a:latin typeface="Times New Roman" panose="02020603050405020304" pitchFamily="18" charset="0"/>
                  <a:cs typeface="Times New Roman" panose="02020603050405020304" pitchFamily="18" charset="0"/>
                </a:rPr>
                <a:t>Training/</a:t>
              </a:r>
            </a:p>
            <a:p>
              <a:r>
                <a:rPr kumimoji="1" lang="en-US" altLang="ja-JP" sz="1600" dirty="0">
                  <a:solidFill>
                    <a:srgbClr val="9437FF"/>
                  </a:solidFill>
                  <a:latin typeface="Times New Roman" panose="02020603050405020304" pitchFamily="18" charset="0"/>
                  <a:cs typeface="Times New Roman" panose="02020603050405020304" pitchFamily="18" charset="0"/>
                </a:rPr>
                <a:t>Evaluation</a:t>
              </a:r>
              <a:endParaRPr kumimoji="1" lang="ja-JP" altLang="en-US" sz="1200" dirty="0">
                <a:solidFill>
                  <a:srgbClr val="9437FF"/>
                </a:solidFill>
                <a:latin typeface="Times New Roman" panose="02020603050405020304" pitchFamily="18" charset="0"/>
                <a:cs typeface="Times New Roman" panose="02020603050405020304" pitchFamily="18" charset="0"/>
              </a:endParaRPr>
            </a:p>
          </p:txBody>
        </p:sp>
        <p:sp>
          <p:nvSpPr>
            <p:cNvPr id="30" name="テキスト ボックス 29">
              <a:extLst>
                <a:ext uri="{FF2B5EF4-FFF2-40B4-BE49-F238E27FC236}">
                  <a16:creationId xmlns:a16="http://schemas.microsoft.com/office/drawing/2014/main" id="{0B64A7F8-91CA-27E5-B5D5-F42AFBB70E55}"/>
                </a:ext>
              </a:extLst>
            </p:cNvPr>
            <p:cNvSpPr txBox="1"/>
            <p:nvPr/>
          </p:nvSpPr>
          <p:spPr>
            <a:xfrm>
              <a:off x="1861999" y="25522817"/>
              <a:ext cx="500137" cy="305929"/>
            </a:xfrm>
            <a:prstGeom prst="rect">
              <a:avLst/>
            </a:prstGeom>
            <a:noFill/>
          </p:spPr>
          <p:txBody>
            <a:bodyPr wrap="none" rtlCol="0">
              <a:spAutoFit/>
            </a:bodyPr>
            <a:lstStyle/>
            <a:p>
              <a:r>
                <a:rPr kumimoji="1" lang="en-US" altLang="ja-JP" sz="1600" dirty="0">
                  <a:solidFill>
                    <a:srgbClr val="C00000"/>
                  </a:solidFill>
                  <a:latin typeface="Times New Roman" panose="02020603050405020304" pitchFamily="18" charset="0"/>
                  <a:cs typeface="Times New Roman" panose="02020603050405020304" pitchFamily="18" charset="0"/>
                </a:rPr>
                <a:t>Bias</a:t>
              </a:r>
              <a:endParaRPr kumimoji="1" lang="ja-JP" altLang="en-US" sz="1600" dirty="0">
                <a:solidFill>
                  <a:srgbClr val="C00000"/>
                </a:solidFill>
                <a:latin typeface="Times New Roman" panose="02020603050405020304" pitchFamily="18" charset="0"/>
                <a:cs typeface="Times New Roman" panose="02020603050405020304" pitchFamily="18" charset="0"/>
              </a:endParaRPr>
            </a:p>
          </p:txBody>
        </p:sp>
        <p:sp>
          <p:nvSpPr>
            <p:cNvPr id="31" name="テキスト ボックス 30">
              <a:extLst>
                <a:ext uri="{FF2B5EF4-FFF2-40B4-BE49-F238E27FC236}">
                  <a16:creationId xmlns:a16="http://schemas.microsoft.com/office/drawing/2014/main" id="{F21BCE83-4BCC-5981-EAA5-7EADD9552935}"/>
                </a:ext>
              </a:extLst>
            </p:cNvPr>
            <p:cNvSpPr txBox="1"/>
            <p:nvPr/>
          </p:nvSpPr>
          <p:spPr>
            <a:xfrm>
              <a:off x="3435381" y="25114378"/>
              <a:ext cx="1732992" cy="528423"/>
            </a:xfrm>
            <a:prstGeom prst="rect">
              <a:avLst/>
            </a:prstGeom>
            <a:noFill/>
          </p:spPr>
          <p:txBody>
            <a:bodyPr wrap="none" rtlCol="0">
              <a:spAutoFit/>
            </a:bodyPr>
            <a:lstStyle/>
            <a:p>
              <a:pPr algn="ctr"/>
              <a:r>
                <a:rPr lang="en-US" altLang="ja-JP" sz="1600" dirty="0">
                  <a:solidFill>
                    <a:srgbClr val="C00000"/>
                  </a:solidFill>
                  <a:latin typeface="Times New Roman" panose="02020603050405020304" pitchFamily="18" charset="0"/>
                  <a:cs typeface="Times New Roman" panose="02020603050405020304" pitchFamily="18" charset="0"/>
                </a:rPr>
                <a:t>Activation function </a:t>
              </a:r>
            </a:p>
            <a:p>
              <a:pPr algn="ctr"/>
              <a:r>
                <a:rPr lang="en-US" altLang="ja-JP" sz="1600" i="1" dirty="0" err="1">
                  <a:solidFill>
                    <a:srgbClr val="C00000"/>
                  </a:solidFill>
                  <a:latin typeface="Times New Roman" panose="02020603050405020304" pitchFamily="18" charset="0"/>
                  <a:ea typeface="HGMaruGothicMPRO" panose="020F0600000000000000" pitchFamily="34" charset="-128"/>
                  <a:cs typeface="Times New Roman" panose="02020603050405020304" pitchFamily="18" charset="0"/>
                </a:rPr>
                <a:t>z</a:t>
              </a:r>
              <a:r>
                <a:rPr lang="en-US" altLang="ja-JP" sz="1600" i="1" baseline="-25000" dirty="0" err="1">
                  <a:solidFill>
                    <a:srgbClr val="C00000"/>
                  </a:solidFill>
                  <a:latin typeface="Times New Roman" panose="02020603050405020304" pitchFamily="18" charset="0"/>
                  <a:ea typeface="HGMaruGothicMPRO" panose="020F0600000000000000" pitchFamily="34" charset="-128"/>
                  <a:cs typeface="Times New Roman" panose="02020603050405020304" pitchFamily="18" charset="0"/>
                </a:rPr>
                <a:t>k</a:t>
              </a:r>
              <a:r>
                <a:rPr lang="en-US" altLang="ja-JP" sz="1600" i="1" baseline="-25000" dirty="0">
                  <a:solidFill>
                    <a:srgbClr val="C00000"/>
                  </a:solidFill>
                  <a:latin typeface="Times New Roman" panose="02020603050405020304" pitchFamily="18" charset="0"/>
                  <a:ea typeface="HGMaruGothicMPRO" panose="020F0600000000000000" pitchFamily="34" charset="-128"/>
                  <a:cs typeface="Times New Roman" panose="02020603050405020304" pitchFamily="18" charset="0"/>
                </a:rPr>
                <a:t> </a:t>
              </a:r>
              <a:r>
                <a:rPr lang="en-US" altLang="ja-JP" sz="1600" i="1" dirty="0">
                  <a:solidFill>
                    <a:srgbClr val="C00000"/>
                  </a:solidFill>
                  <a:latin typeface="Times New Roman" panose="02020603050405020304" pitchFamily="18" charset="0"/>
                  <a:ea typeface="HGMaruGothicMPRO" panose="020F0600000000000000" pitchFamily="34" charset="-128"/>
                  <a:cs typeface="Times New Roman" panose="02020603050405020304" pitchFamily="18" charset="0"/>
                </a:rPr>
                <a:t>= h</a:t>
              </a:r>
              <a:r>
                <a:rPr lang="en-US" altLang="ja-JP" sz="1600" dirty="0">
                  <a:solidFill>
                    <a:srgbClr val="C00000"/>
                  </a:solidFill>
                  <a:latin typeface="Times New Roman" panose="02020603050405020304" pitchFamily="18" charset="0"/>
                  <a:ea typeface="HGMaruGothicMPRO" panose="020F0600000000000000" pitchFamily="34" charset="-128"/>
                  <a:cs typeface="Times New Roman" panose="02020603050405020304" pitchFamily="18" charset="0"/>
                </a:rPr>
                <a:t>(</a:t>
              </a:r>
              <a:r>
                <a:rPr lang="en-US" altLang="ja-JP" sz="1600" i="1" dirty="0" err="1">
                  <a:solidFill>
                    <a:srgbClr val="C00000"/>
                  </a:solidFill>
                  <a:latin typeface="Times New Roman" panose="02020603050405020304" pitchFamily="18" charset="0"/>
                  <a:ea typeface="HGMaruGothicMPRO" panose="020F0600000000000000" pitchFamily="34" charset="-128"/>
                  <a:cs typeface="Times New Roman" panose="02020603050405020304" pitchFamily="18" charset="0"/>
                </a:rPr>
                <a:t>a</a:t>
              </a:r>
              <a:r>
                <a:rPr lang="en-US" altLang="ja-JP" sz="1600" i="1" baseline="-25000" dirty="0" err="1">
                  <a:solidFill>
                    <a:srgbClr val="C00000"/>
                  </a:solidFill>
                  <a:latin typeface="Times New Roman" panose="02020603050405020304" pitchFamily="18" charset="0"/>
                  <a:ea typeface="HGMaruGothicMPRO" panose="020F0600000000000000" pitchFamily="34" charset="-128"/>
                  <a:cs typeface="Times New Roman" panose="02020603050405020304" pitchFamily="18" charset="0"/>
                </a:rPr>
                <a:t>k</a:t>
              </a:r>
              <a:r>
                <a:rPr lang="en-US" altLang="ja-JP" sz="1600" dirty="0">
                  <a:solidFill>
                    <a:srgbClr val="C00000"/>
                  </a:solidFill>
                  <a:latin typeface="Times New Roman" panose="02020603050405020304" pitchFamily="18" charset="0"/>
                  <a:ea typeface="HGMaruGothicMPRO" panose="020F0600000000000000" pitchFamily="34" charset="-128"/>
                  <a:cs typeface="Times New Roman" panose="02020603050405020304" pitchFamily="18" charset="0"/>
                </a:rPr>
                <a:t>)</a:t>
              </a:r>
              <a:endParaRPr kumimoji="1" lang="ja-JP" altLang="en-US" sz="1600" dirty="0">
                <a:solidFill>
                  <a:srgbClr val="C00000"/>
                </a:solidFill>
                <a:latin typeface="Times New Roman" panose="02020603050405020304" pitchFamily="18" charset="0"/>
                <a:cs typeface="Times New Roman" panose="02020603050405020304" pitchFamily="18" charset="0"/>
              </a:endParaRPr>
            </a:p>
          </p:txBody>
        </p:sp>
        <p:sp>
          <p:nvSpPr>
            <p:cNvPr id="32" name="テキスト ボックス 31">
              <a:extLst>
                <a:ext uri="{FF2B5EF4-FFF2-40B4-BE49-F238E27FC236}">
                  <a16:creationId xmlns:a16="http://schemas.microsoft.com/office/drawing/2014/main" id="{D4C9080F-46DE-DF2E-FD6C-9D02DCE063B1}"/>
                </a:ext>
              </a:extLst>
            </p:cNvPr>
            <p:cNvSpPr txBox="1"/>
            <p:nvPr/>
          </p:nvSpPr>
          <p:spPr>
            <a:xfrm>
              <a:off x="5867696" y="25532443"/>
              <a:ext cx="1403647" cy="528423"/>
            </a:xfrm>
            <a:prstGeom prst="rect">
              <a:avLst/>
            </a:prstGeom>
            <a:noFill/>
          </p:spPr>
          <p:txBody>
            <a:bodyPr wrap="none" rtlCol="0">
              <a:spAutoFit/>
            </a:bodyPr>
            <a:lstStyle/>
            <a:p>
              <a:pPr algn="ctr"/>
              <a:r>
                <a:rPr lang="en-US" altLang="ja-JP" sz="1600" dirty="0">
                  <a:solidFill>
                    <a:srgbClr val="C00000"/>
                  </a:solidFill>
                  <a:latin typeface="Times New Roman" panose="02020603050405020304" pitchFamily="18" charset="0"/>
                  <a:cs typeface="Times New Roman" panose="02020603050405020304" pitchFamily="18" charset="0"/>
                </a:rPr>
                <a:t>Output function </a:t>
              </a:r>
            </a:p>
            <a:p>
              <a:pPr algn="ctr"/>
              <a:r>
                <a:rPr lang="en-US" altLang="ja-JP" sz="1600" i="1" dirty="0" err="1">
                  <a:solidFill>
                    <a:srgbClr val="C00000"/>
                  </a:solidFill>
                  <a:latin typeface="Times New Roman" panose="02020603050405020304" pitchFamily="18" charset="0"/>
                  <a:ea typeface="HGMaruGothicMPRO" panose="020F0600000000000000" pitchFamily="34" charset="-128"/>
                  <a:cs typeface="Times New Roman" panose="02020603050405020304" pitchFamily="18" charset="0"/>
                </a:rPr>
                <a:t>y</a:t>
              </a:r>
              <a:r>
                <a:rPr lang="en-US" altLang="ja-JP" sz="1600" i="1" baseline="-25000" dirty="0" err="1">
                  <a:solidFill>
                    <a:srgbClr val="C00000"/>
                  </a:solidFill>
                  <a:latin typeface="Times New Roman" panose="02020603050405020304" pitchFamily="18" charset="0"/>
                  <a:ea typeface="HGMaruGothicMPRO" panose="020F0600000000000000" pitchFamily="34" charset="-128"/>
                  <a:cs typeface="Times New Roman" panose="02020603050405020304" pitchFamily="18" charset="0"/>
                </a:rPr>
                <a:t>k</a:t>
              </a:r>
              <a:r>
                <a:rPr lang="en-US" altLang="ja-JP" sz="1600" i="1" baseline="-25000" dirty="0">
                  <a:solidFill>
                    <a:srgbClr val="C00000"/>
                  </a:solidFill>
                  <a:latin typeface="Times New Roman" panose="02020603050405020304" pitchFamily="18" charset="0"/>
                  <a:ea typeface="HGMaruGothicMPRO" panose="020F0600000000000000" pitchFamily="34" charset="-128"/>
                  <a:cs typeface="Times New Roman" panose="02020603050405020304" pitchFamily="18" charset="0"/>
                </a:rPr>
                <a:t> </a:t>
              </a:r>
              <a:r>
                <a:rPr lang="en-US" altLang="ja-JP" sz="1600" i="1" dirty="0">
                  <a:solidFill>
                    <a:srgbClr val="C00000"/>
                  </a:solidFill>
                  <a:latin typeface="Times New Roman" panose="02020603050405020304" pitchFamily="18" charset="0"/>
                  <a:ea typeface="HGMaruGothicMPRO" panose="020F0600000000000000" pitchFamily="34" charset="-128"/>
                  <a:cs typeface="Times New Roman" panose="02020603050405020304" pitchFamily="18" charset="0"/>
                </a:rPr>
                <a:t>= s</a:t>
              </a:r>
              <a:r>
                <a:rPr lang="en-US" altLang="ja-JP" sz="1600" dirty="0">
                  <a:solidFill>
                    <a:srgbClr val="C00000"/>
                  </a:solidFill>
                  <a:latin typeface="Times New Roman" panose="02020603050405020304" pitchFamily="18" charset="0"/>
                  <a:ea typeface="HGMaruGothicMPRO" panose="020F0600000000000000" pitchFamily="34" charset="-128"/>
                  <a:cs typeface="Times New Roman" panose="02020603050405020304" pitchFamily="18" charset="0"/>
                </a:rPr>
                <a:t>(</a:t>
              </a:r>
              <a:r>
                <a:rPr lang="en-US" altLang="ja-JP" sz="1600" i="1" dirty="0" err="1">
                  <a:solidFill>
                    <a:srgbClr val="C00000"/>
                  </a:solidFill>
                  <a:latin typeface="Times New Roman" panose="02020603050405020304" pitchFamily="18" charset="0"/>
                  <a:ea typeface="HGMaruGothicMPRO" panose="020F0600000000000000" pitchFamily="34" charset="-128"/>
                  <a:cs typeface="Times New Roman" panose="02020603050405020304" pitchFamily="18" charset="0"/>
                </a:rPr>
                <a:t>a</a:t>
              </a:r>
              <a:r>
                <a:rPr lang="en-US" altLang="ja-JP" sz="1600" i="1" baseline="-25000" dirty="0" err="1">
                  <a:solidFill>
                    <a:srgbClr val="C00000"/>
                  </a:solidFill>
                  <a:latin typeface="Times New Roman" panose="02020603050405020304" pitchFamily="18" charset="0"/>
                  <a:ea typeface="HGMaruGothicMPRO" panose="020F0600000000000000" pitchFamily="34" charset="-128"/>
                  <a:cs typeface="Times New Roman" panose="02020603050405020304" pitchFamily="18" charset="0"/>
                </a:rPr>
                <a:t>k</a:t>
              </a:r>
              <a:r>
                <a:rPr lang="en-US" altLang="ja-JP" sz="1600" dirty="0">
                  <a:solidFill>
                    <a:srgbClr val="C00000"/>
                  </a:solidFill>
                  <a:latin typeface="Times New Roman" panose="02020603050405020304" pitchFamily="18" charset="0"/>
                  <a:ea typeface="HGMaruGothicMPRO" panose="020F0600000000000000" pitchFamily="34" charset="-128"/>
                  <a:cs typeface="Times New Roman" panose="02020603050405020304" pitchFamily="18" charset="0"/>
                </a:rPr>
                <a:t>)</a:t>
              </a:r>
              <a:endParaRPr kumimoji="1" lang="ja-JP" altLang="en-US" sz="1600" dirty="0">
                <a:solidFill>
                  <a:srgbClr val="C00000"/>
                </a:solidFill>
                <a:latin typeface="Times New Roman" panose="02020603050405020304" pitchFamily="18" charset="0"/>
                <a:cs typeface="Times New Roman" panose="02020603050405020304" pitchFamily="18" charset="0"/>
              </a:endParaRPr>
            </a:p>
          </p:txBody>
        </p:sp>
        <p:sp>
          <p:nvSpPr>
            <p:cNvPr id="33" name="テキスト ボックス 32">
              <a:extLst>
                <a:ext uri="{FF2B5EF4-FFF2-40B4-BE49-F238E27FC236}">
                  <a16:creationId xmlns:a16="http://schemas.microsoft.com/office/drawing/2014/main" id="{15DFD53C-D9AA-8288-C09C-9F9DC8F61CC2}"/>
                </a:ext>
              </a:extLst>
            </p:cNvPr>
            <p:cNvSpPr txBox="1"/>
            <p:nvPr/>
          </p:nvSpPr>
          <p:spPr>
            <a:xfrm>
              <a:off x="7163514" y="25345463"/>
              <a:ext cx="1190886" cy="305929"/>
            </a:xfrm>
            <a:prstGeom prst="rect">
              <a:avLst/>
            </a:prstGeom>
            <a:noFill/>
          </p:spPr>
          <p:txBody>
            <a:bodyPr wrap="none" rtlCol="0">
              <a:spAutoFit/>
            </a:bodyPr>
            <a:lstStyle/>
            <a:p>
              <a:r>
                <a:rPr lang="en-US" altLang="ja-JP" sz="1600" dirty="0">
                  <a:solidFill>
                    <a:srgbClr val="C00000"/>
                  </a:solidFill>
                  <a:latin typeface="Times New Roman" panose="02020603050405020304" pitchFamily="18" charset="0"/>
                  <a:cs typeface="Times New Roman" panose="02020603050405020304" pitchFamily="18" charset="0"/>
                </a:rPr>
                <a:t>Loss function</a:t>
              </a:r>
              <a:endParaRPr kumimoji="1" lang="ja-JP" altLang="en-US" sz="1600" dirty="0">
                <a:solidFill>
                  <a:srgbClr val="C00000"/>
                </a:solidFill>
                <a:latin typeface="Times New Roman" panose="02020603050405020304" pitchFamily="18" charset="0"/>
                <a:cs typeface="Times New Roman" panose="02020603050405020304" pitchFamily="18" charset="0"/>
              </a:endParaRPr>
            </a:p>
          </p:txBody>
        </p:sp>
        <p:sp>
          <p:nvSpPr>
            <p:cNvPr id="34" name="テキスト ボックス 33">
              <a:extLst>
                <a:ext uri="{FF2B5EF4-FFF2-40B4-BE49-F238E27FC236}">
                  <a16:creationId xmlns:a16="http://schemas.microsoft.com/office/drawing/2014/main" id="{888BC66D-892C-3B94-40F4-8EFBA0ED877C}"/>
                </a:ext>
              </a:extLst>
            </p:cNvPr>
            <p:cNvSpPr txBox="1"/>
            <p:nvPr/>
          </p:nvSpPr>
          <p:spPr>
            <a:xfrm>
              <a:off x="7794418" y="25697355"/>
              <a:ext cx="1483638" cy="968774"/>
            </a:xfrm>
            <a:prstGeom prst="rect">
              <a:avLst/>
            </a:prstGeom>
            <a:noFill/>
          </p:spPr>
          <p:txBody>
            <a:bodyPr wrap="none" rtlCol="0">
              <a:spAutoFit/>
            </a:bodyPr>
            <a:lstStyle/>
            <a:p>
              <a:pPr algn="ctr"/>
              <a:r>
                <a:rPr lang="en-US" altLang="ja-JP" dirty="0">
                  <a:solidFill>
                    <a:srgbClr val="9437FF"/>
                  </a:solidFill>
                  <a:latin typeface="Times New Roman" panose="02020603050405020304" pitchFamily="18" charset="0"/>
                  <a:ea typeface="HGMaruGothicMPRO" panose="020F0600000000000000" pitchFamily="34" charset="-128"/>
                  <a:cs typeface="Times New Roman" panose="02020603050405020304" pitchFamily="18" charset="0"/>
                </a:rPr>
                <a:t>Training data</a:t>
              </a:r>
            </a:p>
            <a:p>
              <a:pPr algn="ctr"/>
              <a:r>
                <a:rPr lang="en-US" altLang="ja-JP" dirty="0">
                  <a:solidFill>
                    <a:srgbClr val="9437FF"/>
                  </a:solidFill>
                  <a:latin typeface="Times New Roman" panose="02020603050405020304" pitchFamily="18" charset="0"/>
                  <a:ea typeface="HGMaruGothicMPRO" panose="020F0600000000000000" pitchFamily="34" charset="-128"/>
                  <a:cs typeface="Times New Roman" panose="02020603050405020304" pitchFamily="18" charset="0"/>
                </a:rPr>
                <a:t>(Simulation) </a:t>
              </a:r>
            </a:p>
            <a:p>
              <a:pPr algn="ctr"/>
              <a:r>
                <a:rPr lang="en-US" altLang="ja-JP" dirty="0">
                  <a:solidFill>
                    <a:srgbClr val="9437FF"/>
                  </a:solidFill>
                  <a:latin typeface="Times New Roman" panose="02020603050405020304" pitchFamily="18" charset="0"/>
                  <a:ea typeface="HGMaruGothicMPRO" panose="020F0600000000000000" pitchFamily="34" charset="-128"/>
                  <a:cs typeface="Times New Roman" panose="02020603050405020304" pitchFamily="18" charset="0"/>
                </a:rPr>
                <a:t>Answer </a:t>
              </a:r>
              <a:r>
                <a:rPr lang="en-US" altLang="ja-JP" i="1" dirty="0" err="1">
                  <a:solidFill>
                    <a:srgbClr val="9437FF"/>
                  </a:solidFill>
                  <a:latin typeface="Times New Roman" panose="02020603050405020304" pitchFamily="18" charset="0"/>
                  <a:ea typeface="HGMaruGothicMPRO" panose="020F0600000000000000" pitchFamily="34" charset="-128"/>
                  <a:cs typeface="Times New Roman" panose="02020603050405020304" pitchFamily="18" charset="0"/>
                </a:rPr>
                <a:t>t</a:t>
              </a:r>
              <a:r>
                <a:rPr lang="en-US" altLang="ja-JP" i="1" baseline="-25000" dirty="0" err="1">
                  <a:solidFill>
                    <a:srgbClr val="9437FF"/>
                  </a:solidFill>
                  <a:latin typeface="Times New Roman" panose="02020603050405020304" pitchFamily="18" charset="0"/>
                  <a:ea typeface="HGMaruGothicMPRO" panose="020F0600000000000000" pitchFamily="34" charset="-128"/>
                  <a:cs typeface="Times New Roman" panose="02020603050405020304" pitchFamily="18" charset="0"/>
                </a:rPr>
                <a:t>k</a:t>
              </a:r>
              <a:endParaRPr kumimoji="1" lang="ja-JP" altLang="en-US" dirty="0">
                <a:solidFill>
                  <a:srgbClr val="9437FF"/>
                </a:solidFill>
                <a:latin typeface="Times New Roman" panose="02020603050405020304" pitchFamily="18" charset="0"/>
                <a:cs typeface="Times New Roman" panose="02020603050405020304" pitchFamily="18" charset="0"/>
              </a:endParaRPr>
            </a:p>
          </p:txBody>
        </p:sp>
        <p:sp>
          <p:nvSpPr>
            <p:cNvPr id="35" name="テキスト ボックス 34">
              <a:extLst>
                <a:ext uri="{FF2B5EF4-FFF2-40B4-BE49-F238E27FC236}">
                  <a16:creationId xmlns:a16="http://schemas.microsoft.com/office/drawing/2014/main" id="{DE26156C-2911-9D92-AE75-C1908C1D7392}"/>
                </a:ext>
              </a:extLst>
            </p:cNvPr>
            <p:cNvSpPr txBox="1"/>
            <p:nvPr/>
          </p:nvSpPr>
          <p:spPr>
            <a:xfrm>
              <a:off x="924383" y="28212266"/>
              <a:ext cx="1116512" cy="484387"/>
            </a:xfrm>
            <a:prstGeom prst="rect">
              <a:avLst/>
            </a:prstGeom>
            <a:noFill/>
          </p:spPr>
          <p:txBody>
            <a:bodyPr wrap="none" rtlCol="0">
              <a:spAutoFit/>
            </a:bodyPr>
            <a:lstStyle/>
            <a:p>
              <a:r>
                <a:rPr lang="en-US" altLang="ja-JP" sz="2400" dirty="0">
                  <a:solidFill>
                    <a:srgbClr val="C00000"/>
                  </a:solidFill>
                  <a:latin typeface="Times New Roman" panose="02020603050405020304" pitchFamily="18" charset="0"/>
                  <a:cs typeface="Times New Roman" panose="02020603050405020304" pitchFamily="18" charset="0"/>
                </a:rPr>
                <a:t>Weight</a:t>
              </a:r>
              <a:endParaRPr kumimoji="1" lang="ja-JP" altLang="en-US" sz="2400" dirty="0">
                <a:solidFill>
                  <a:srgbClr val="C00000"/>
                </a:solidFill>
                <a:latin typeface="Times New Roman" panose="02020603050405020304" pitchFamily="18" charset="0"/>
                <a:cs typeface="Times New Roman" panose="02020603050405020304" pitchFamily="18" charset="0"/>
              </a:endParaRPr>
            </a:p>
          </p:txBody>
        </p:sp>
      </p:grpSp>
      <p:sp>
        <p:nvSpPr>
          <p:cNvPr id="37" name="テキスト ボックス 36">
            <a:extLst>
              <a:ext uri="{FF2B5EF4-FFF2-40B4-BE49-F238E27FC236}">
                <a16:creationId xmlns:a16="http://schemas.microsoft.com/office/drawing/2014/main" id="{C49951CA-D7FC-358B-3787-933BF373FA2F}"/>
              </a:ext>
            </a:extLst>
          </p:cNvPr>
          <p:cNvSpPr txBox="1"/>
          <p:nvPr/>
        </p:nvSpPr>
        <p:spPr>
          <a:xfrm>
            <a:off x="476238" y="896990"/>
            <a:ext cx="9876396" cy="430887"/>
          </a:xfrm>
          <a:prstGeom prst="rect">
            <a:avLst/>
          </a:prstGeom>
          <a:noFill/>
        </p:spPr>
        <p:txBody>
          <a:bodyPr wrap="square">
            <a:spAutoFit/>
          </a:bodyPr>
          <a:lstStyle/>
          <a:p>
            <a:r>
              <a:rPr lang="en-US" altLang="ja-JP" sz="2200" dirty="0">
                <a:effectLst/>
                <a:latin typeface="Times New Roman" panose="02020603050405020304" pitchFamily="18" charset="0"/>
                <a:ea typeface="ＭＳ Ｐ明朝" panose="02020600040205080304" pitchFamily="18" charset="-128"/>
              </a:rPr>
              <a:t>NNs are algorithms that can learn data patterns by using a large number of parameters.</a:t>
            </a:r>
            <a:endParaRPr lang="ja-JP" altLang="en-US" sz="2200" dirty="0"/>
          </a:p>
        </p:txBody>
      </p:sp>
      <p:sp>
        <p:nvSpPr>
          <p:cNvPr id="38" name="テキスト ボックス 37">
            <a:extLst>
              <a:ext uri="{FF2B5EF4-FFF2-40B4-BE49-F238E27FC236}">
                <a16:creationId xmlns:a16="http://schemas.microsoft.com/office/drawing/2014/main" id="{EC8B5AB1-DC3B-70B1-947F-286A96D41037}"/>
              </a:ext>
            </a:extLst>
          </p:cNvPr>
          <p:cNvSpPr txBox="1"/>
          <p:nvPr/>
        </p:nvSpPr>
        <p:spPr>
          <a:xfrm>
            <a:off x="476238" y="5208689"/>
            <a:ext cx="11239524" cy="1323439"/>
          </a:xfrm>
          <a:prstGeom prst="rect">
            <a:avLst/>
          </a:prstGeom>
          <a:noFill/>
        </p:spPr>
        <p:txBody>
          <a:bodyPr wrap="square">
            <a:spAutoFit/>
          </a:bodyPr>
          <a:lstStyle/>
          <a:p>
            <a:r>
              <a:rPr lang="en-US" altLang="ja-JP" sz="2000" dirty="0">
                <a:latin typeface="Times New Roman" panose="02020603050405020304" pitchFamily="18" charset="0"/>
                <a:cs typeface="Times New Roman" panose="02020603050405020304" pitchFamily="18" charset="0"/>
              </a:rPr>
              <a:t>NNs are composed of many parameters called “weights”. These weights are optimized in the automatic iteration process of minimizing the </a:t>
            </a:r>
            <a:r>
              <a:rPr lang="en-US" altLang="ja-JP" sz="2000" dirty="0">
                <a:solidFill>
                  <a:srgbClr val="FF0000"/>
                </a:solidFill>
                <a:latin typeface="Times New Roman" panose="02020603050405020304" pitchFamily="18" charset="0"/>
                <a:cs typeface="Times New Roman" panose="02020603050405020304" pitchFamily="18" charset="0"/>
              </a:rPr>
              <a:t>loss function</a:t>
            </a:r>
            <a:r>
              <a:rPr lang="en-US" altLang="ja-JP" sz="2000" dirty="0">
                <a:latin typeface="Times New Roman" panose="02020603050405020304" pitchFamily="18" charset="0"/>
                <a:cs typeface="Times New Roman" panose="02020603050405020304" pitchFamily="18" charset="0"/>
              </a:rPr>
              <a:t> that yields feedbacks to the weights based on the difference between the answers of training data and the outputs of the NNs.   This process serves for NNs to learn features of the training data.</a:t>
            </a:r>
            <a:endParaRPr lang="ja-JP" altLang="en-US" sz="2000" dirty="0">
              <a:latin typeface="Times New Roman" panose="02020603050405020304" pitchFamily="18" charset="0"/>
              <a:cs typeface="Times New Roman" panose="02020603050405020304" pitchFamily="18" charset="0"/>
            </a:endParaRPr>
          </a:p>
        </p:txBody>
      </p:sp>
      <p:sp>
        <p:nvSpPr>
          <p:cNvPr id="36" name="テキスト ボックス 35">
            <a:extLst>
              <a:ext uri="{FF2B5EF4-FFF2-40B4-BE49-F238E27FC236}">
                <a16:creationId xmlns:a16="http://schemas.microsoft.com/office/drawing/2014/main" id="{0028093A-1B7D-DF1E-8F42-25BDB459393C}"/>
              </a:ext>
            </a:extLst>
          </p:cNvPr>
          <p:cNvSpPr txBox="1"/>
          <p:nvPr/>
        </p:nvSpPr>
        <p:spPr>
          <a:xfrm>
            <a:off x="6227576" y="6437857"/>
            <a:ext cx="5373562" cy="338554"/>
          </a:xfrm>
          <a:prstGeom prst="rect">
            <a:avLst/>
          </a:prstGeom>
          <a:noFill/>
        </p:spPr>
        <p:txBody>
          <a:bodyPr wrap="square">
            <a:spAutoFit/>
          </a:bodyPr>
          <a:lstStyle/>
          <a:p>
            <a:r>
              <a:rPr lang="en-US" altLang="ja-JP" sz="1600" dirty="0">
                <a:latin typeface="Times New Roman" panose="02020603050405020304" pitchFamily="18" charset="0"/>
                <a:ea typeface="ＭＳ Ｐ明朝" panose="02020600040205080304" pitchFamily="18" charset="-128"/>
                <a:cs typeface="Times New Roman" panose="02020603050405020304" pitchFamily="18" charset="0"/>
              </a:rPr>
              <a:t>Kohki. Saito, Deep Learning from Scratch, </a:t>
            </a:r>
            <a:r>
              <a:rPr lang="en-US" altLang="ja-JP" sz="1600" dirty="0">
                <a:latin typeface="Times New Roman" panose="02020603050405020304" pitchFamily="18" charset="0"/>
                <a:ea typeface="ＭＳ Ｐ明朝" panose="02020600040205080304" pitchFamily="18" charset="-128"/>
              </a:rPr>
              <a:t>O</a:t>
            </a:r>
            <a:r>
              <a:rPr lang="ja-JP" altLang="ja-JP" sz="1600" baseline="30000" dirty="0">
                <a:latin typeface="Times New Roman" panose="02020603050405020304" pitchFamily="18" charset="0"/>
                <a:ea typeface="ＭＳ Ｐ明朝" panose="02020600040205080304" pitchFamily="18" charset="-128"/>
                <a:cs typeface="Times New Roman" panose="02020603050405020304" pitchFamily="18" charset="0"/>
              </a:rPr>
              <a:t>・</a:t>
            </a:r>
            <a:r>
              <a:rPr lang="en-US" altLang="ja-JP" sz="1600" dirty="0">
                <a:latin typeface="Times New Roman" panose="02020603050405020304" pitchFamily="18" charset="0"/>
                <a:ea typeface="ＭＳ Ｐ明朝" panose="02020600040205080304" pitchFamily="18" charset="-128"/>
              </a:rPr>
              <a:t>REILLY(</a:t>
            </a:r>
            <a:r>
              <a:rPr lang="en-US" altLang="ja-JP" sz="1600" dirty="0">
                <a:effectLst/>
                <a:latin typeface="Times New Roman" panose="02020603050405020304" pitchFamily="18" charset="0"/>
                <a:ea typeface="ＭＳ Ｐ明朝" panose="02020600040205080304" pitchFamily="18" charset="-128"/>
              </a:rPr>
              <a:t>2016)</a:t>
            </a:r>
            <a:endParaRPr lang="ja-JP" altLang="en-US" sz="1600" dirty="0"/>
          </a:p>
        </p:txBody>
      </p:sp>
    </p:spTree>
    <p:extLst>
      <p:ext uri="{BB962C8B-B14F-4D97-AF65-F5344CB8AC3E}">
        <p14:creationId xmlns:p14="http://schemas.microsoft.com/office/powerpoint/2010/main" val="116781919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5020</TotalTime>
  <Words>2006</Words>
  <Application>Microsoft Office PowerPoint</Application>
  <PresentationFormat>ワイド画面</PresentationFormat>
  <Paragraphs>213</Paragraphs>
  <Slides>15</Slides>
  <Notes>15</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15</vt:i4>
      </vt:variant>
    </vt:vector>
  </HeadingPairs>
  <TitlesOfParts>
    <vt:vector size="24" baseType="lpstr">
      <vt:lpstr>HGMaruGothicMPRO</vt:lpstr>
      <vt:lpstr>游ゴシック</vt:lpstr>
      <vt:lpstr>游ゴシック Light</vt:lpstr>
      <vt:lpstr>Arial</vt:lpstr>
      <vt:lpstr>Cambria Math</vt:lpstr>
      <vt:lpstr>Helvetica</vt:lpstr>
      <vt:lpstr>Symbol</vt:lpstr>
      <vt:lpstr>Times New Roman</vt:lpstr>
      <vt:lpstr>Office テーマ</vt:lpstr>
      <vt:lpstr>μSR Data Analysis with Bayesian Neural Networks Hiroaki Miyahara1), Masanori Miyazaki1)*, Akihiro Koda2,3), and Ryosuke Kadono2)</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宮原　宏明</dc:creator>
  <cp:lastModifiedBy>宏明 宮原</cp:lastModifiedBy>
  <cp:revision>100</cp:revision>
  <dcterms:created xsi:type="dcterms:W3CDTF">2025-07-03T10:55:54Z</dcterms:created>
  <dcterms:modified xsi:type="dcterms:W3CDTF">2025-07-20T17:25:04Z</dcterms:modified>
</cp:coreProperties>
</file>