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4"/>
    <p:sldMasterId id="2147483825" r:id="rId5"/>
  </p:sldMasterIdLst>
  <p:notesMasterIdLst>
    <p:notesMasterId r:id="rId14"/>
  </p:notesMasterIdLst>
  <p:handoutMasterIdLst>
    <p:handoutMasterId r:id="rId15"/>
  </p:handoutMasterIdLst>
  <p:sldIdLst>
    <p:sldId id="277" r:id="rId6"/>
    <p:sldId id="1725" r:id="rId7"/>
    <p:sldId id="1721" r:id="rId8"/>
    <p:sldId id="1729" r:id="rId9"/>
    <p:sldId id="1726" r:id="rId10"/>
    <p:sldId id="306" r:id="rId11"/>
    <p:sldId id="1727" r:id="rId12"/>
    <p:sldId id="1730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A9FF"/>
    <a:srgbClr val="009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6315EF-CF9F-47C0-B20D-F2F6513FB7BA}" v="515" dt="2024-05-23T23:54:22.406"/>
    <p1510:client id="{F99F8F8F-07C5-EECC-17E8-9797E4314BE6}" v="1520" dt="2024-05-23T23:08:54.0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144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da Tafirout" userId="S::tafirout@triumf.ca::5719945e-c2d9-4231-9010-be38992f6131" providerId="AD" clId="Web-{F99F8F8F-07C5-EECC-17E8-9797E4314BE6}"/>
    <pc:docChg chg="addSld delSld modSld sldOrd">
      <pc:chgData name="Reda Tafirout" userId="S::tafirout@triumf.ca::5719945e-c2d9-4231-9010-be38992f6131" providerId="AD" clId="Web-{F99F8F8F-07C5-EECC-17E8-9797E4314BE6}" dt="2024-05-23T23:08:54.029" v="1443" actId="1076"/>
      <pc:docMkLst>
        <pc:docMk/>
      </pc:docMkLst>
      <pc:sldChg chg="modSp add">
        <pc:chgData name="Reda Tafirout" userId="S::tafirout@triumf.ca::5719945e-c2d9-4231-9010-be38992f6131" providerId="AD" clId="Web-{F99F8F8F-07C5-EECC-17E8-9797E4314BE6}" dt="2024-05-23T22:13:52.287" v="39" actId="1076"/>
        <pc:sldMkLst>
          <pc:docMk/>
          <pc:sldMk cId="1523506812" sldId="1721"/>
        </pc:sldMkLst>
        <pc:spChg chg="mod">
          <ac:chgData name="Reda Tafirout" userId="S::tafirout@triumf.ca::5719945e-c2d9-4231-9010-be38992f6131" providerId="AD" clId="Web-{F99F8F8F-07C5-EECC-17E8-9797E4314BE6}" dt="2024-05-23T22:12:41.395" v="32" actId="14100"/>
          <ac:spMkLst>
            <pc:docMk/>
            <pc:sldMk cId="1523506812" sldId="1721"/>
            <ac:spMk id="3" creationId="{0F541FEB-8A95-4673-5919-D05DFFC8B8B5}"/>
          </ac:spMkLst>
        </pc:spChg>
        <pc:spChg chg="mod">
          <ac:chgData name="Reda Tafirout" userId="S::tafirout@triumf.ca::5719945e-c2d9-4231-9010-be38992f6131" providerId="AD" clId="Web-{F99F8F8F-07C5-EECC-17E8-9797E4314BE6}" dt="2024-05-23T22:12:14.379" v="29" actId="1076"/>
          <ac:spMkLst>
            <pc:docMk/>
            <pc:sldMk cId="1523506812" sldId="1721"/>
            <ac:spMk id="10" creationId="{3FB3E692-B594-F355-12E2-4B38F06081AF}"/>
          </ac:spMkLst>
        </pc:spChg>
        <pc:spChg chg="mod">
          <ac:chgData name="Reda Tafirout" userId="S::tafirout@triumf.ca::5719945e-c2d9-4231-9010-be38992f6131" providerId="AD" clId="Web-{F99F8F8F-07C5-EECC-17E8-9797E4314BE6}" dt="2024-05-23T22:13:38.365" v="37" actId="14100"/>
          <ac:spMkLst>
            <pc:docMk/>
            <pc:sldMk cId="1523506812" sldId="1721"/>
            <ac:spMk id="15" creationId="{A49B550C-0035-B22E-F9C1-AC1EBAF82B1A}"/>
          </ac:spMkLst>
        </pc:spChg>
        <pc:spChg chg="mod">
          <ac:chgData name="Reda Tafirout" userId="S::tafirout@triumf.ca::5719945e-c2d9-4231-9010-be38992f6131" providerId="AD" clId="Web-{F99F8F8F-07C5-EECC-17E8-9797E4314BE6}" dt="2024-05-23T22:12:55.801" v="34" actId="1076"/>
          <ac:spMkLst>
            <pc:docMk/>
            <pc:sldMk cId="1523506812" sldId="1721"/>
            <ac:spMk id="17" creationId="{B1B12CB8-E619-8DCA-0BAD-27B19BC2B791}"/>
          </ac:spMkLst>
        </pc:spChg>
        <pc:picChg chg="mod">
          <ac:chgData name="Reda Tafirout" userId="S::tafirout@triumf.ca::5719945e-c2d9-4231-9010-be38992f6131" providerId="AD" clId="Web-{F99F8F8F-07C5-EECC-17E8-9797E4314BE6}" dt="2024-05-23T22:12:50.145" v="33" actId="1076"/>
          <ac:picMkLst>
            <pc:docMk/>
            <pc:sldMk cId="1523506812" sldId="1721"/>
            <ac:picMk id="5" creationId="{D5C0CFF8-3484-AA6E-0B91-F91B774B1B37}"/>
          </ac:picMkLst>
        </pc:picChg>
        <pc:picChg chg="mod">
          <ac:chgData name="Reda Tafirout" userId="S::tafirout@triumf.ca::5719945e-c2d9-4231-9010-be38992f6131" providerId="AD" clId="Web-{F99F8F8F-07C5-EECC-17E8-9797E4314BE6}" dt="2024-05-23T22:13:46.927" v="38" actId="1076"/>
          <ac:picMkLst>
            <pc:docMk/>
            <pc:sldMk cId="1523506812" sldId="1721"/>
            <ac:picMk id="6" creationId="{A7A8CB14-A772-A0C9-4835-193536B24D26}"/>
          </ac:picMkLst>
        </pc:picChg>
        <pc:picChg chg="mod">
          <ac:chgData name="Reda Tafirout" userId="S::tafirout@triumf.ca::5719945e-c2d9-4231-9010-be38992f6131" providerId="AD" clId="Web-{F99F8F8F-07C5-EECC-17E8-9797E4314BE6}" dt="2024-05-23T22:13:52.287" v="39" actId="1076"/>
          <ac:picMkLst>
            <pc:docMk/>
            <pc:sldMk cId="1523506812" sldId="1721"/>
            <ac:picMk id="16" creationId="{BB48434E-A6B8-1F58-DBAA-78FA1EDD6B8E}"/>
          </ac:picMkLst>
        </pc:picChg>
      </pc:sldChg>
      <pc:sldChg chg="addSp delSp modSp ord">
        <pc:chgData name="Reda Tafirout" userId="S::tafirout@triumf.ca::5719945e-c2d9-4231-9010-be38992f6131" providerId="AD" clId="Web-{F99F8F8F-07C5-EECC-17E8-9797E4314BE6}" dt="2024-05-23T23:08:54.029" v="1443" actId="1076"/>
        <pc:sldMkLst>
          <pc:docMk/>
          <pc:sldMk cId="3997421272" sldId="1729"/>
        </pc:sldMkLst>
        <pc:spChg chg="mod">
          <ac:chgData name="Reda Tafirout" userId="S::tafirout@triumf.ca::5719945e-c2d9-4231-9010-be38992f6131" providerId="AD" clId="Web-{F99F8F8F-07C5-EECC-17E8-9797E4314BE6}" dt="2024-05-23T23:04:53.743" v="1359" actId="1076"/>
          <ac:spMkLst>
            <pc:docMk/>
            <pc:sldMk cId="3997421272" sldId="1729"/>
            <ac:spMk id="2" creationId="{00C5416E-F83F-D549-50DE-1628AAC6067F}"/>
          </ac:spMkLst>
        </pc:spChg>
        <pc:spChg chg="del">
          <ac:chgData name="Reda Tafirout" userId="S::tafirout@triumf.ca::5719945e-c2d9-4231-9010-be38992f6131" providerId="AD" clId="Web-{F99F8F8F-07C5-EECC-17E8-9797E4314BE6}" dt="2024-05-23T22:17:29.743" v="80"/>
          <ac:spMkLst>
            <pc:docMk/>
            <pc:sldMk cId="3997421272" sldId="1729"/>
            <ac:spMk id="3" creationId="{45E95518-DA26-843A-9547-AE43CEB0E6B3}"/>
          </ac:spMkLst>
        </pc:spChg>
        <pc:spChg chg="add del mod">
          <ac:chgData name="Reda Tafirout" userId="S::tafirout@triumf.ca::5719945e-c2d9-4231-9010-be38992f6131" providerId="AD" clId="Web-{F99F8F8F-07C5-EECC-17E8-9797E4314BE6}" dt="2024-05-23T22:17:32.650" v="81"/>
          <ac:spMkLst>
            <pc:docMk/>
            <pc:sldMk cId="3997421272" sldId="1729"/>
            <ac:spMk id="6" creationId="{20ACD17A-E390-84F4-4075-A9A1503ACB3D}"/>
          </ac:spMkLst>
        </pc:spChg>
        <pc:spChg chg="add mod">
          <ac:chgData name="Reda Tafirout" userId="S::tafirout@triumf.ca::5719945e-c2d9-4231-9010-be38992f6131" providerId="AD" clId="Web-{F99F8F8F-07C5-EECC-17E8-9797E4314BE6}" dt="2024-05-23T23:05:39.822" v="1361" actId="20577"/>
          <ac:spMkLst>
            <pc:docMk/>
            <pc:sldMk cId="3997421272" sldId="1729"/>
            <ac:spMk id="7" creationId="{43E255DE-D374-E32A-E2DC-7C107C091B5A}"/>
          </ac:spMkLst>
        </pc:spChg>
        <pc:spChg chg="add mod">
          <ac:chgData name="Reda Tafirout" userId="S::tafirout@triumf.ca::5719945e-c2d9-4231-9010-be38992f6131" providerId="AD" clId="Web-{F99F8F8F-07C5-EECC-17E8-9797E4314BE6}" dt="2024-05-23T23:07:27.121" v="1413" actId="20577"/>
          <ac:spMkLst>
            <pc:docMk/>
            <pc:sldMk cId="3997421272" sldId="1729"/>
            <ac:spMk id="10" creationId="{D9A9B60D-1384-6FF0-496E-51524F3BD679}"/>
          </ac:spMkLst>
        </pc:spChg>
        <pc:spChg chg="add mod">
          <ac:chgData name="Reda Tafirout" userId="S::tafirout@triumf.ca::5719945e-c2d9-4231-9010-be38992f6131" providerId="AD" clId="Web-{F99F8F8F-07C5-EECC-17E8-9797E4314BE6}" dt="2024-05-23T23:08:54.029" v="1443" actId="1076"/>
          <ac:spMkLst>
            <pc:docMk/>
            <pc:sldMk cId="3997421272" sldId="1729"/>
            <ac:spMk id="11" creationId="{272BD907-4D11-3824-7CB9-11097EE952E4}"/>
          </ac:spMkLst>
        </pc:spChg>
        <pc:picChg chg="add del mod">
          <ac:chgData name="Reda Tafirout" userId="S::tafirout@triumf.ca::5719945e-c2d9-4231-9010-be38992f6131" providerId="AD" clId="Web-{F99F8F8F-07C5-EECC-17E8-9797E4314BE6}" dt="2024-05-23T22:11:33.112" v="27"/>
          <ac:picMkLst>
            <pc:docMk/>
            <pc:sldMk cId="3997421272" sldId="1729"/>
            <ac:picMk id="4" creationId="{C2148E2F-F597-E029-3033-79DF57FBC303}"/>
          </ac:picMkLst>
        </pc:picChg>
        <pc:picChg chg="add mod">
          <ac:chgData name="Reda Tafirout" userId="S::tafirout@triumf.ca::5719945e-c2d9-4231-9010-be38992f6131" providerId="AD" clId="Web-{F99F8F8F-07C5-EECC-17E8-9797E4314BE6}" dt="2024-05-23T23:06:21.073" v="1362" actId="1076"/>
          <ac:picMkLst>
            <pc:docMk/>
            <pc:sldMk cId="3997421272" sldId="1729"/>
            <ac:picMk id="8" creationId="{E3678058-8D72-4A5C-89FF-77072FDC6FC5}"/>
          </ac:picMkLst>
        </pc:picChg>
        <pc:picChg chg="add mod">
          <ac:chgData name="Reda Tafirout" userId="S::tafirout@triumf.ca::5719945e-c2d9-4231-9010-be38992f6131" providerId="AD" clId="Web-{F99F8F8F-07C5-EECC-17E8-9797E4314BE6}" dt="2024-05-23T23:03:33.430" v="1357" actId="1076"/>
          <ac:picMkLst>
            <pc:docMk/>
            <pc:sldMk cId="3997421272" sldId="1729"/>
            <ac:picMk id="9" creationId="{E23CC981-2FCE-5948-FE12-D97AF006F7A1}"/>
          </ac:picMkLst>
        </pc:picChg>
      </pc:sldChg>
      <pc:sldChg chg="addSp delSp modSp new del">
        <pc:chgData name="Reda Tafirout" userId="S::tafirout@triumf.ca::5719945e-c2d9-4231-9010-be38992f6131" providerId="AD" clId="Web-{F99F8F8F-07C5-EECC-17E8-9797E4314BE6}" dt="2024-05-23T22:14:21.068" v="40"/>
        <pc:sldMkLst>
          <pc:docMk/>
          <pc:sldMk cId="2398866288" sldId="1733"/>
        </pc:sldMkLst>
        <pc:spChg chg="del">
          <ac:chgData name="Reda Tafirout" userId="S::tafirout@triumf.ca::5719945e-c2d9-4231-9010-be38992f6131" providerId="AD" clId="Web-{F99F8F8F-07C5-EECC-17E8-9797E4314BE6}" dt="2024-05-23T22:08:04.718" v="1"/>
          <ac:spMkLst>
            <pc:docMk/>
            <pc:sldMk cId="2398866288" sldId="1733"/>
            <ac:spMk id="2" creationId="{BF0704F2-EB2C-4374-0CF1-25181E64A381}"/>
          </ac:spMkLst>
        </pc:spChg>
        <pc:spChg chg="del">
          <ac:chgData name="Reda Tafirout" userId="S::tafirout@triumf.ca::5719945e-c2d9-4231-9010-be38992f6131" providerId="AD" clId="Web-{F99F8F8F-07C5-EECC-17E8-9797E4314BE6}" dt="2024-05-23T22:08:07.156" v="2"/>
          <ac:spMkLst>
            <pc:docMk/>
            <pc:sldMk cId="2398866288" sldId="1733"/>
            <ac:spMk id="3" creationId="{3F8DA6A5-D0AA-DC40-EAF3-00028F78ED11}"/>
          </ac:spMkLst>
        </pc:spChg>
        <pc:spChg chg="add mod">
          <ac:chgData name="Reda Tafirout" userId="S::tafirout@triumf.ca::5719945e-c2d9-4231-9010-be38992f6131" providerId="AD" clId="Web-{F99F8F8F-07C5-EECC-17E8-9797E4314BE6}" dt="2024-05-23T22:10:19.971" v="22" actId="1076"/>
          <ac:spMkLst>
            <pc:docMk/>
            <pc:sldMk cId="2398866288" sldId="1733"/>
            <ac:spMk id="4" creationId="{3FB3E692-B594-F355-12E2-4B38F06081AF}"/>
          </ac:spMkLst>
        </pc:spChg>
        <pc:spChg chg="add del mod">
          <ac:chgData name="Reda Tafirout" userId="S::tafirout@triumf.ca::5719945e-c2d9-4231-9010-be38992f6131" providerId="AD" clId="Web-{F99F8F8F-07C5-EECC-17E8-9797E4314BE6}" dt="2024-05-23T22:08:24.156" v="6"/>
          <ac:spMkLst>
            <pc:docMk/>
            <pc:sldMk cId="2398866288" sldId="1733"/>
            <ac:spMk id="5" creationId="{3FB3E692-B594-F355-12E2-4B38F06081AF}"/>
          </ac:spMkLst>
        </pc:spChg>
        <pc:spChg chg="add mod">
          <ac:chgData name="Reda Tafirout" userId="S::tafirout@triumf.ca::5719945e-c2d9-4231-9010-be38992f6131" providerId="AD" clId="Web-{F99F8F8F-07C5-EECC-17E8-9797E4314BE6}" dt="2024-05-23T22:10:24.283" v="23" actId="1076"/>
          <ac:spMkLst>
            <pc:docMk/>
            <pc:sldMk cId="2398866288" sldId="1733"/>
            <ac:spMk id="6" creationId="{0F541FEB-8A95-4673-5919-D05DFFC8B8B5}"/>
          </ac:spMkLst>
        </pc:spChg>
        <pc:spChg chg="add mod">
          <ac:chgData name="Reda Tafirout" userId="S::tafirout@triumf.ca::5719945e-c2d9-4231-9010-be38992f6131" providerId="AD" clId="Web-{F99F8F8F-07C5-EECC-17E8-9797E4314BE6}" dt="2024-05-23T22:10:35.127" v="25" actId="1076"/>
          <ac:spMkLst>
            <pc:docMk/>
            <pc:sldMk cId="2398866288" sldId="1733"/>
            <ac:spMk id="7" creationId="{A49B550C-0035-B22E-F9C1-AC1EBAF82B1A}"/>
          </ac:spMkLst>
        </pc:spChg>
        <pc:spChg chg="add mod">
          <ac:chgData name="Reda Tafirout" userId="S::tafirout@triumf.ca::5719945e-c2d9-4231-9010-be38992f6131" providerId="AD" clId="Web-{F99F8F8F-07C5-EECC-17E8-9797E4314BE6}" dt="2024-05-23T22:09:14.298" v="13" actId="1076"/>
          <ac:spMkLst>
            <pc:docMk/>
            <pc:sldMk cId="2398866288" sldId="1733"/>
            <ac:spMk id="9" creationId="{B1B12CB8-E619-8DCA-0BAD-27B19BC2B791}"/>
          </ac:spMkLst>
        </pc:spChg>
        <pc:picChg chg="add mod">
          <ac:chgData name="Reda Tafirout" userId="S::tafirout@triumf.ca::5719945e-c2d9-4231-9010-be38992f6131" providerId="AD" clId="Web-{F99F8F8F-07C5-EECC-17E8-9797E4314BE6}" dt="2024-05-23T22:10:28.971" v="24" actId="1076"/>
          <ac:picMkLst>
            <pc:docMk/>
            <pc:sldMk cId="2398866288" sldId="1733"/>
            <ac:picMk id="8" creationId="{5C93544D-A539-667F-003E-2F7381055437}"/>
          </ac:picMkLst>
        </pc:picChg>
        <pc:picChg chg="add mod">
          <ac:chgData name="Reda Tafirout" userId="S::tafirout@triumf.ca::5719945e-c2d9-4231-9010-be38992f6131" providerId="AD" clId="Web-{F99F8F8F-07C5-EECC-17E8-9797E4314BE6}" dt="2024-05-23T22:09:24.188" v="15" actId="1076"/>
          <ac:picMkLst>
            <pc:docMk/>
            <pc:sldMk cId="2398866288" sldId="1733"/>
            <ac:picMk id="10" creationId="{00BEC071-0EA5-0964-7AB0-CD525546BEEC}"/>
          </ac:picMkLst>
        </pc:picChg>
        <pc:picChg chg="add mod">
          <ac:chgData name="Reda Tafirout" userId="S::tafirout@triumf.ca::5719945e-c2d9-4231-9010-be38992f6131" providerId="AD" clId="Web-{F99F8F8F-07C5-EECC-17E8-9797E4314BE6}" dt="2024-05-23T22:09:34.267" v="17" actId="1076"/>
          <ac:picMkLst>
            <pc:docMk/>
            <pc:sldMk cId="2398866288" sldId="1733"/>
            <ac:picMk id="11" creationId="{1901AD30-72E3-638D-CDA5-B129A1F0627C}"/>
          </ac:picMkLst>
        </pc:picChg>
        <pc:picChg chg="add mod">
          <ac:chgData name="Reda Tafirout" userId="S::tafirout@triumf.ca::5719945e-c2d9-4231-9010-be38992f6131" providerId="AD" clId="Web-{F99F8F8F-07C5-EECC-17E8-9797E4314BE6}" dt="2024-05-23T22:09:46.908" v="19" actId="1076"/>
          <ac:picMkLst>
            <pc:docMk/>
            <pc:sldMk cId="2398866288" sldId="1733"/>
            <ac:picMk id="12" creationId="{4E6C7C69-F929-96F5-ADB8-AC2C06233644}"/>
          </ac:picMkLst>
        </pc:picChg>
      </pc:sldChg>
      <pc:sldMasterChg chg="addSldLayout">
        <pc:chgData name="Reda Tafirout" userId="S::tafirout@triumf.ca::5719945e-c2d9-4231-9010-be38992f6131" providerId="AD" clId="Web-{F99F8F8F-07C5-EECC-17E8-9797E4314BE6}" dt="2024-05-23T22:11:59.082" v="28"/>
        <pc:sldMasterMkLst>
          <pc:docMk/>
          <pc:sldMasterMk cId="417368419" sldId="2147483825"/>
        </pc:sldMasterMkLst>
        <pc:sldLayoutChg chg="add">
          <pc:chgData name="Reda Tafirout" userId="S::tafirout@triumf.ca::5719945e-c2d9-4231-9010-be38992f6131" providerId="AD" clId="Web-{F99F8F8F-07C5-EECC-17E8-9797E4314BE6}" dt="2024-05-23T22:11:59.082" v="28"/>
          <pc:sldLayoutMkLst>
            <pc:docMk/>
            <pc:sldMasterMk cId="417368419" sldId="2147483825"/>
            <pc:sldLayoutMk cId="3996517033" sldId="2147483876"/>
          </pc:sldLayoutMkLst>
        </pc:sldLayoutChg>
      </pc:sldMasterChg>
    </pc:docChg>
  </pc:docChgLst>
  <pc:docChgLst>
    <pc:chgData name="Wojtek Fedorko" userId="b743de11-0bb2-42ed-97f6-ec488b7325fc" providerId="ADAL" clId="{1B6315EF-CF9F-47C0-B20D-F2F6513FB7BA}"/>
    <pc:docChg chg="undo custSel addSld delSld modSld sldOrd">
      <pc:chgData name="Wojtek Fedorko" userId="b743de11-0bb2-42ed-97f6-ec488b7325fc" providerId="ADAL" clId="{1B6315EF-CF9F-47C0-B20D-F2F6513FB7BA}" dt="2024-05-23T23:54:22.406" v="5386" actId="20577"/>
      <pc:docMkLst>
        <pc:docMk/>
      </pc:docMkLst>
      <pc:sldChg chg="del">
        <pc:chgData name="Wojtek Fedorko" userId="b743de11-0bb2-42ed-97f6-ec488b7325fc" providerId="ADAL" clId="{1B6315EF-CF9F-47C0-B20D-F2F6513FB7BA}" dt="2024-05-16T18:23:24.633" v="0" actId="47"/>
        <pc:sldMkLst>
          <pc:docMk/>
          <pc:sldMk cId="1245802787" sldId="276"/>
        </pc:sldMkLst>
      </pc:sldChg>
      <pc:sldChg chg="modSp mod">
        <pc:chgData name="Wojtek Fedorko" userId="b743de11-0bb2-42ed-97f6-ec488b7325fc" providerId="ADAL" clId="{1B6315EF-CF9F-47C0-B20D-F2F6513FB7BA}" dt="2024-05-23T23:54:22.406" v="5386" actId="20577"/>
        <pc:sldMkLst>
          <pc:docMk/>
          <pc:sldMk cId="242708350" sldId="277"/>
        </pc:sldMkLst>
        <pc:spChg chg="mod">
          <ac:chgData name="Wojtek Fedorko" userId="b743de11-0bb2-42ed-97f6-ec488b7325fc" providerId="ADAL" clId="{1B6315EF-CF9F-47C0-B20D-F2F6513FB7BA}" dt="2024-05-23T23:54:22.406" v="5386" actId="20577"/>
          <ac:spMkLst>
            <pc:docMk/>
            <pc:sldMk cId="242708350" sldId="277"/>
            <ac:spMk id="2" creationId="{00000000-0000-0000-0000-000000000000}"/>
          </ac:spMkLst>
        </pc:spChg>
        <pc:spChg chg="mod">
          <ac:chgData name="Wojtek Fedorko" userId="b743de11-0bb2-42ed-97f6-ec488b7325fc" providerId="ADAL" clId="{1B6315EF-CF9F-47C0-B20D-F2F6513FB7BA}" dt="2024-05-23T18:44:22.350" v="2592" actId="20577"/>
          <ac:spMkLst>
            <pc:docMk/>
            <pc:sldMk cId="242708350" sldId="277"/>
            <ac:spMk id="3" creationId="{00000000-0000-0000-0000-000000000000}"/>
          </ac:spMkLst>
        </pc:spChg>
      </pc:sldChg>
      <pc:sldChg chg="del">
        <pc:chgData name="Wojtek Fedorko" userId="b743de11-0bb2-42ed-97f6-ec488b7325fc" providerId="ADAL" clId="{1B6315EF-CF9F-47C0-B20D-F2F6513FB7BA}" dt="2024-05-16T18:24:29.896" v="73" actId="47"/>
        <pc:sldMkLst>
          <pc:docMk/>
          <pc:sldMk cId="1127792797" sldId="278"/>
        </pc:sldMkLst>
      </pc:sldChg>
      <pc:sldChg chg="del">
        <pc:chgData name="Wojtek Fedorko" userId="b743de11-0bb2-42ed-97f6-ec488b7325fc" providerId="ADAL" clId="{1B6315EF-CF9F-47C0-B20D-F2F6513FB7BA}" dt="2024-05-16T18:24:29.896" v="73" actId="47"/>
        <pc:sldMkLst>
          <pc:docMk/>
          <pc:sldMk cId="1602930548" sldId="279"/>
        </pc:sldMkLst>
      </pc:sldChg>
      <pc:sldChg chg="del">
        <pc:chgData name="Wojtek Fedorko" userId="b743de11-0bb2-42ed-97f6-ec488b7325fc" providerId="ADAL" clId="{1B6315EF-CF9F-47C0-B20D-F2F6513FB7BA}" dt="2024-05-16T18:24:29.896" v="73" actId="47"/>
        <pc:sldMkLst>
          <pc:docMk/>
          <pc:sldMk cId="1452428639" sldId="295"/>
        </pc:sldMkLst>
      </pc:sldChg>
      <pc:sldChg chg="del">
        <pc:chgData name="Wojtek Fedorko" userId="b743de11-0bb2-42ed-97f6-ec488b7325fc" providerId="ADAL" clId="{1B6315EF-CF9F-47C0-B20D-F2F6513FB7BA}" dt="2024-05-16T18:39:30.135" v="586" actId="47"/>
        <pc:sldMkLst>
          <pc:docMk/>
          <pc:sldMk cId="979214441" sldId="300"/>
        </pc:sldMkLst>
      </pc:sldChg>
      <pc:sldChg chg="del">
        <pc:chgData name="Wojtek Fedorko" userId="b743de11-0bb2-42ed-97f6-ec488b7325fc" providerId="ADAL" clId="{1B6315EF-CF9F-47C0-B20D-F2F6513FB7BA}" dt="2024-05-16T18:39:30.695" v="587" actId="47"/>
        <pc:sldMkLst>
          <pc:docMk/>
          <pc:sldMk cId="578860789" sldId="301"/>
        </pc:sldMkLst>
      </pc:sldChg>
      <pc:sldChg chg="del">
        <pc:chgData name="Wojtek Fedorko" userId="b743de11-0bb2-42ed-97f6-ec488b7325fc" providerId="ADAL" clId="{1B6315EF-CF9F-47C0-B20D-F2F6513FB7BA}" dt="2024-05-16T18:39:31.233" v="588" actId="47"/>
        <pc:sldMkLst>
          <pc:docMk/>
          <pc:sldMk cId="812359813" sldId="302"/>
        </pc:sldMkLst>
      </pc:sldChg>
      <pc:sldChg chg="del">
        <pc:chgData name="Wojtek Fedorko" userId="b743de11-0bb2-42ed-97f6-ec488b7325fc" providerId="ADAL" clId="{1B6315EF-CF9F-47C0-B20D-F2F6513FB7BA}" dt="2024-05-16T18:39:31.718" v="589" actId="47"/>
        <pc:sldMkLst>
          <pc:docMk/>
          <pc:sldMk cId="1777833112" sldId="303"/>
        </pc:sldMkLst>
      </pc:sldChg>
      <pc:sldChg chg="del">
        <pc:chgData name="Wojtek Fedorko" userId="b743de11-0bb2-42ed-97f6-ec488b7325fc" providerId="ADAL" clId="{1B6315EF-CF9F-47C0-B20D-F2F6513FB7BA}" dt="2024-05-16T18:24:29.896" v="73" actId="47"/>
        <pc:sldMkLst>
          <pc:docMk/>
          <pc:sldMk cId="187768370" sldId="304"/>
        </pc:sldMkLst>
      </pc:sldChg>
      <pc:sldChg chg="modSp del mod">
        <pc:chgData name="Wojtek Fedorko" userId="b743de11-0bb2-42ed-97f6-ec488b7325fc" providerId="ADAL" clId="{1B6315EF-CF9F-47C0-B20D-F2F6513FB7BA}" dt="2024-05-23T19:25:46.311" v="3916" actId="47"/>
        <pc:sldMkLst>
          <pc:docMk/>
          <pc:sldMk cId="1941045250" sldId="305"/>
        </pc:sldMkLst>
        <pc:spChg chg="mod">
          <ac:chgData name="Wojtek Fedorko" userId="b743de11-0bb2-42ed-97f6-ec488b7325fc" providerId="ADAL" clId="{1B6315EF-CF9F-47C0-B20D-F2F6513FB7BA}" dt="2024-05-16T18:34:21.282" v="442" actId="20577"/>
          <ac:spMkLst>
            <pc:docMk/>
            <pc:sldMk cId="1941045250" sldId="305"/>
            <ac:spMk id="2" creationId="{00000000-0000-0000-0000-000000000000}"/>
          </ac:spMkLst>
        </pc:spChg>
        <pc:spChg chg="mod">
          <ac:chgData name="Wojtek Fedorko" userId="b743de11-0bb2-42ed-97f6-ec488b7325fc" providerId="ADAL" clId="{1B6315EF-CF9F-47C0-B20D-F2F6513FB7BA}" dt="2024-05-21T20:44:43.377" v="2531" actId="20577"/>
          <ac:spMkLst>
            <pc:docMk/>
            <pc:sldMk cId="1941045250" sldId="305"/>
            <ac:spMk id="3" creationId="{00000000-0000-0000-0000-000000000000}"/>
          </ac:spMkLst>
        </pc:spChg>
      </pc:sldChg>
      <pc:sldChg chg="del">
        <pc:chgData name="Wojtek Fedorko" userId="b743de11-0bb2-42ed-97f6-ec488b7325fc" providerId="ADAL" clId="{1B6315EF-CF9F-47C0-B20D-F2F6513FB7BA}" dt="2024-05-16T18:39:25.356" v="578" actId="47"/>
        <pc:sldMkLst>
          <pc:docMk/>
          <pc:sldMk cId="723435173" sldId="306"/>
        </pc:sldMkLst>
      </pc:sldChg>
      <pc:sldChg chg="modSp add mod ord">
        <pc:chgData name="Wojtek Fedorko" userId="b743de11-0bb2-42ed-97f6-ec488b7325fc" providerId="ADAL" clId="{1B6315EF-CF9F-47C0-B20D-F2F6513FB7BA}" dt="2024-05-23T23:41:14.588" v="5225" actId="20577"/>
        <pc:sldMkLst>
          <pc:docMk/>
          <pc:sldMk cId="1365820380" sldId="306"/>
        </pc:sldMkLst>
        <pc:spChg chg="mod">
          <ac:chgData name="Wojtek Fedorko" userId="b743de11-0bb2-42ed-97f6-ec488b7325fc" providerId="ADAL" clId="{1B6315EF-CF9F-47C0-B20D-F2F6513FB7BA}" dt="2024-05-23T20:05:47.593" v="4889" actId="20577"/>
          <ac:spMkLst>
            <pc:docMk/>
            <pc:sldMk cId="1365820380" sldId="306"/>
            <ac:spMk id="2" creationId="{00000000-0000-0000-0000-000000000000}"/>
          </ac:spMkLst>
        </pc:spChg>
        <pc:spChg chg="mod">
          <ac:chgData name="Wojtek Fedorko" userId="b743de11-0bb2-42ed-97f6-ec488b7325fc" providerId="ADAL" clId="{1B6315EF-CF9F-47C0-B20D-F2F6513FB7BA}" dt="2024-05-23T23:41:14.588" v="5225" actId="20577"/>
          <ac:spMkLst>
            <pc:docMk/>
            <pc:sldMk cId="1365820380" sldId="306"/>
            <ac:spMk id="3" creationId="{00000000-0000-0000-0000-000000000000}"/>
          </ac:spMkLst>
        </pc:spChg>
      </pc:sldChg>
      <pc:sldChg chg="del">
        <pc:chgData name="Wojtek Fedorko" userId="b743de11-0bb2-42ed-97f6-ec488b7325fc" providerId="ADAL" clId="{1B6315EF-CF9F-47C0-B20D-F2F6513FB7BA}" dt="2024-05-16T18:39:26.392" v="579" actId="47"/>
        <pc:sldMkLst>
          <pc:docMk/>
          <pc:sldMk cId="1870026944" sldId="307"/>
        </pc:sldMkLst>
      </pc:sldChg>
      <pc:sldChg chg="del">
        <pc:chgData name="Wojtek Fedorko" userId="b743de11-0bb2-42ed-97f6-ec488b7325fc" providerId="ADAL" clId="{1B6315EF-CF9F-47C0-B20D-F2F6513FB7BA}" dt="2024-05-16T18:39:26.907" v="580" actId="47"/>
        <pc:sldMkLst>
          <pc:docMk/>
          <pc:sldMk cId="1119673963" sldId="308"/>
        </pc:sldMkLst>
      </pc:sldChg>
      <pc:sldChg chg="del">
        <pc:chgData name="Wojtek Fedorko" userId="b743de11-0bb2-42ed-97f6-ec488b7325fc" providerId="ADAL" clId="{1B6315EF-CF9F-47C0-B20D-F2F6513FB7BA}" dt="2024-05-16T18:39:27.422" v="581" actId="47"/>
        <pc:sldMkLst>
          <pc:docMk/>
          <pc:sldMk cId="2108581127" sldId="309"/>
        </pc:sldMkLst>
      </pc:sldChg>
      <pc:sldChg chg="del">
        <pc:chgData name="Wojtek Fedorko" userId="b743de11-0bb2-42ed-97f6-ec488b7325fc" providerId="ADAL" clId="{1B6315EF-CF9F-47C0-B20D-F2F6513FB7BA}" dt="2024-05-16T18:39:27.952" v="582" actId="47"/>
        <pc:sldMkLst>
          <pc:docMk/>
          <pc:sldMk cId="1147858695" sldId="310"/>
        </pc:sldMkLst>
      </pc:sldChg>
      <pc:sldChg chg="del">
        <pc:chgData name="Wojtek Fedorko" userId="b743de11-0bb2-42ed-97f6-ec488b7325fc" providerId="ADAL" clId="{1B6315EF-CF9F-47C0-B20D-F2F6513FB7BA}" dt="2024-05-16T18:39:28.454" v="583" actId="47"/>
        <pc:sldMkLst>
          <pc:docMk/>
          <pc:sldMk cId="1215485864" sldId="311"/>
        </pc:sldMkLst>
      </pc:sldChg>
      <pc:sldChg chg="del">
        <pc:chgData name="Wojtek Fedorko" userId="b743de11-0bb2-42ed-97f6-ec488b7325fc" providerId="ADAL" clId="{1B6315EF-CF9F-47C0-B20D-F2F6513FB7BA}" dt="2024-05-16T18:39:28.963" v="584" actId="47"/>
        <pc:sldMkLst>
          <pc:docMk/>
          <pc:sldMk cId="1806465984" sldId="312"/>
        </pc:sldMkLst>
      </pc:sldChg>
      <pc:sldChg chg="del">
        <pc:chgData name="Wojtek Fedorko" userId="b743de11-0bb2-42ed-97f6-ec488b7325fc" providerId="ADAL" clId="{1B6315EF-CF9F-47C0-B20D-F2F6513FB7BA}" dt="2024-05-16T18:39:29.580" v="585" actId="47"/>
        <pc:sldMkLst>
          <pc:docMk/>
          <pc:sldMk cId="149991802" sldId="313"/>
        </pc:sldMkLst>
      </pc:sldChg>
      <pc:sldChg chg="del">
        <pc:chgData name="Wojtek Fedorko" userId="b743de11-0bb2-42ed-97f6-ec488b7325fc" providerId="ADAL" clId="{1B6315EF-CF9F-47C0-B20D-F2F6513FB7BA}" dt="2024-05-16T18:39:32.278" v="590" actId="47"/>
        <pc:sldMkLst>
          <pc:docMk/>
          <pc:sldMk cId="1913898283" sldId="314"/>
        </pc:sldMkLst>
      </pc:sldChg>
      <pc:sldChg chg="del">
        <pc:chgData name="Wojtek Fedorko" userId="b743de11-0bb2-42ed-97f6-ec488b7325fc" providerId="ADAL" clId="{1B6315EF-CF9F-47C0-B20D-F2F6513FB7BA}" dt="2024-05-16T18:39:32.874" v="591" actId="47"/>
        <pc:sldMkLst>
          <pc:docMk/>
          <pc:sldMk cId="1363168871" sldId="315"/>
        </pc:sldMkLst>
      </pc:sldChg>
      <pc:sldChg chg="del">
        <pc:chgData name="Wojtek Fedorko" userId="b743de11-0bb2-42ed-97f6-ec488b7325fc" providerId="ADAL" clId="{1B6315EF-CF9F-47C0-B20D-F2F6513FB7BA}" dt="2024-05-16T18:39:33.456" v="592" actId="47"/>
        <pc:sldMkLst>
          <pc:docMk/>
          <pc:sldMk cId="2117701505" sldId="316"/>
        </pc:sldMkLst>
      </pc:sldChg>
      <pc:sldChg chg="del">
        <pc:chgData name="Wojtek Fedorko" userId="b743de11-0bb2-42ed-97f6-ec488b7325fc" providerId="ADAL" clId="{1B6315EF-CF9F-47C0-B20D-F2F6513FB7BA}" dt="2024-05-16T18:39:34.021" v="593" actId="47"/>
        <pc:sldMkLst>
          <pc:docMk/>
          <pc:sldMk cId="1962712804" sldId="317"/>
        </pc:sldMkLst>
      </pc:sldChg>
      <pc:sldChg chg="del">
        <pc:chgData name="Wojtek Fedorko" userId="b743de11-0bb2-42ed-97f6-ec488b7325fc" providerId="ADAL" clId="{1B6315EF-CF9F-47C0-B20D-F2F6513FB7BA}" dt="2024-05-16T18:39:34.533" v="594" actId="47"/>
        <pc:sldMkLst>
          <pc:docMk/>
          <pc:sldMk cId="1965278908" sldId="318"/>
        </pc:sldMkLst>
      </pc:sldChg>
      <pc:sldChg chg="del">
        <pc:chgData name="Wojtek Fedorko" userId="b743de11-0bb2-42ed-97f6-ec488b7325fc" providerId="ADAL" clId="{1B6315EF-CF9F-47C0-B20D-F2F6513FB7BA}" dt="2024-05-16T18:39:35.037" v="595" actId="47"/>
        <pc:sldMkLst>
          <pc:docMk/>
          <pc:sldMk cId="2144115896" sldId="319"/>
        </pc:sldMkLst>
      </pc:sldChg>
      <pc:sldChg chg="del">
        <pc:chgData name="Wojtek Fedorko" userId="b743de11-0bb2-42ed-97f6-ec488b7325fc" providerId="ADAL" clId="{1B6315EF-CF9F-47C0-B20D-F2F6513FB7BA}" dt="2024-05-16T18:39:35.561" v="596" actId="47"/>
        <pc:sldMkLst>
          <pc:docMk/>
          <pc:sldMk cId="1380267412" sldId="320"/>
        </pc:sldMkLst>
      </pc:sldChg>
      <pc:sldChg chg="del">
        <pc:chgData name="Wojtek Fedorko" userId="b743de11-0bb2-42ed-97f6-ec488b7325fc" providerId="ADAL" clId="{1B6315EF-CF9F-47C0-B20D-F2F6513FB7BA}" dt="2024-05-16T18:39:36.066" v="597" actId="47"/>
        <pc:sldMkLst>
          <pc:docMk/>
          <pc:sldMk cId="1036038590" sldId="321"/>
        </pc:sldMkLst>
      </pc:sldChg>
      <pc:sldChg chg="del">
        <pc:chgData name="Wojtek Fedorko" userId="b743de11-0bb2-42ed-97f6-ec488b7325fc" providerId="ADAL" clId="{1B6315EF-CF9F-47C0-B20D-F2F6513FB7BA}" dt="2024-05-16T18:39:36.618" v="598" actId="47"/>
        <pc:sldMkLst>
          <pc:docMk/>
          <pc:sldMk cId="903172254" sldId="322"/>
        </pc:sldMkLst>
      </pc:sldChg>
      <pc:sldChg chg="del">
        <pc:chgData name="Wojtek Fedorko" userId="b743de11-0bb2-42ed-97f6-ec488b7325fc" providerId="ADAL" clId="{1B6315EF-CF9F-47C0-B20D-F2F6513FB7BA}" dt="2024-05-16T18:39:37.178" v="599" actId="47"/>
        <pc:sldMkLst>
          <pc:docMk/>
          <pc:sldMk cId="1201655982" sldId="323"/>
        </pc:sldMkLst>
      </pc:sldChg>
      <pc:sldChg chg="del">
        <pc:chgData name="Wojtek Fedorko" userId="b743de11-0bb2-42ed-97f6-ec488b7325fc" providerId="ADAL" clId="{1B6315EF-CF9F-47C0-B20D-F2F6513FB7BA}" dt="2024-05-16T18:39:37.650" v="600" actId="47"/>
        <pc:sldMkLst>
          <pc:docMk/>
          <pc:sldMk cId="1295873086" sldId="324"/>
        </pc:sldMkLst>
      </pc:sldChg>
      <pc:sldChg chg="del">
        <pc:chgData name="Wojtek Fedorko" userId="b743de11-0bb2-42ed-97f6-ec488b7325fc" providerId="ADAL" clId="{1B6315EF-CF9F-47C0-B20D-F2F6513FB7BA}" dt="2024-05-16T18:39:38.109" v="601" actId="47"/>
        <pc:sldMkLst>
          <pc:docMk/>
          <pc:sldMk cId="2107292175" sldId="325"/>
        </pc:sldMkLst>
      </pc:sldChg>
      <pc:sldChg chg="del">
        <pc:chgData name="Wojtek Fedorko" userId="b743de11-0bb2-42ed-97f6-ec488b7325fc" providerId="ADAL" clId="{1B6315EF-CF9F-47C0-B20D-F2F6513FB7BA}" dt="2024-05-16T18:39:38.546" v="602" actId="47"/>
        <pc:sldMkLst>
          <pc:docMk/>
          <pc:sldMk cId="959278901" sldId="326"/>
        </pc:sldMkLst>
      </pc:sldChg>
      <pc:sldChg chg="del">
        <pc:chgData name="Wojtek Fedorko" userId="b743de11-0bb2-42ed-97f6-ec488b7325fc" providerId="ADAL" clId="{1B6315EF-CF9F-47C0-B20D-F2F6513FB7BA}" dt="2024-05-16T18:39:39.031" v="603" actId="47"/>
        <pc:sldMkLst>
          <pc:docMk/>
          <pc:sldMk cId="1440751078" sldId="327"/>
        </pc:sldMkLst>
      </pc:sldChg>
      <pc:sldChg chg="del">
        <pc:chgData name="Wojtek Fedorko" userId="b743de11-0bb2-42ed-97f6-ec488b7325fc" providerId="ADAL" clId="{1B6315EF-CF9F-47C0-B20D-F2F6513FB7BA}" dt="2024-05-16T18:39:39.594" v="604" actId="47"/>
        <pc:sldMkLst>
          <pc:docMk/>
          <pc:sldMk cId="1825248021" sldId="328"/>
        </pc:sldMkLst>
      </pc:sldChg>
      <pc:sldChg chg="del">
        <pc:chgData name="Wojtek Fedorko" userId="b743de11-0bb2-42ed-97f6-ec488b7325fc" providerId="ADAL" clId="{1B6315EF-CF9F-47C0-B20D-F2F6513FB7BA}" dt="2024-05-16T18:39:40.159" v="605" actId="47"/>
        <pc:sldMkLst>
          <pc:docMk/>
          <pc:sldMk cId="139591552" sldId="329"/>
        </pc:sldMkLst>
      </pc:sldChg>
      <pc:sldChg chg="del">
        <pc:chgData name="Wojtek Fedorko" userId="b743de11-0bb2-42ed-97f6-ec488b7325fc" providerId="ADAL" clId="{1B6315EF-CF9F-47C0-B20D-F2F6513FB7BA}" dt="2024-05-16T18:39:40.821" v="606" actId="47"/>
        <pc:sldMkLst>
          <pc:docMk/>
          <pc:sldMk cId="1063071940" sldId="330"/>
        </pc:sldMkLst>
      </pc:sldChg>
      <pc:sldChg chg="del">
        <pc:chgData name="Wojtek Fedorko" userId="b743de11-0bb2-42ed-97f6-ec488b7325fc" providerId="ADAL" clId="{1B6315EF-CF9F-47C0-B20D-F2F6513FB7BA}" dt="2024-05-16T18:39:42.495" v="607" actId="47"/>
        <pc:sldMkLst>
          <pc:docMk/>
          <pc:sldMk cId="2133636187" sldId="331"/>
        </pc:sldMkLst>
      </pc:sldChg>
      <pc:sldChg chg="del">
        <pc:chgData name="Wojtek Fedorko" userId="b743de11-0bb2-42ed-97f6-ec488b7325fc" providerId="ADAL" clId="{1B6315EF-CF9F-47C0-B20D-F2F6513FB7BA}" dt="2024-05-16T18:39:44.131" v="608" actId="47"/>
        <pc:sldMkLst>
          <pc:docMk/>
          <pc:sldMk cId="1341457303" sldId="332"/>
        </pc:sldMkLst>
      </pc:sldChg>
      <pc:sldChg chg="del">
        <pc:chgData name="Wojtek Fedorko" userId="b743de11-0bb2-42ed-97f6-ec488b7325fc" providerId="ADAL" clId="{1B6315EF-CF9F-47C0-B20D-F2F6513FB7BA}" dt="2024-05-16T18:39:44.936" v="609" actId="47"/>
        <pc:sldMkLst>
          <pc:docMk/>
          <pc:sldMk cId="1589565315" sldId="333"/>
        </pc:sldMkLst>
      </pc:sldChg>
      <pc:sldChg chg="del">
        <pc:chgData name="Wojtek Fedorko" userId="b743de11-0bb2-42ed-97f6-ec488b7325fc" providerId="ADAL" clId="{1B6315EF-CF9F-47C0-B20D-F2F6513FB7BA}" dt="2024-05-16T18:39:45.963" v="610" actId="47"/>
        <pc:sldMkLst>
          <pc:docMk/>
          <pc:sldMk cId="412389330" sldId="334"/>
        </pc:sldMkLst>
      </pc:sldChg>
      <pc:sldChg chg="del">
        <pc:chgData name="Wojtek Fedorko" userId="b743de11-0bb2-42ed-97f6-ec488b7325fc" providerId="ADAL" clId="{1B6315EF-CF9F-47C0-B20D-F2F6513FB7BA}" dt="2024-05-16T18:39:47.453" v="611" actId="47"/>
        <pc:sldMkLst>
          <pc:docMk/>
          <pc:sldMk cId="1097740441" sldId="335"/>
        </pc:sldMkLst>
      </pc:sldChg>
      <pc:sldChg chg="del">
        <pc:chgData name="Wojtek Fedorko" userId="b743de11-0bb2-42ed-97f6-ec488b7325fc" providerId="ADAL" clId="{1B6315EF-CF9F-47C0-B20D-F2F6513FB7BA}" dt="2024-05-16T18:39:48.253" v="612" actId="47"/>
        <pc:sldMkLst>
          <pc:docMk/>
          <pc:sldMk cId="176856872" sldId="336"/>
        </pc:sldMkLst>
      </pc:sldChg>
      <pc:sldChg chg="del">
        <pc:chgData name="Wojtek Fedorko" userId="b743de11-0bb2-42ed-97f6-ec488b7325fc" providerId="ADAL" clId="{1B6315EF-CF9F-47C0-B20D-F2F6513FB7BA}" dt="2024-05-16T18:39:48.960" v="613" actId="47"/>
        <pc:sldMkLst>
          <pc:docMk/>
          <pc:sldMk cId="316080256" sldId="337"/>
        </pc:sldMkLst>
      </pc:sldChg>
      <pc:sldChg chg="del">
        <pc:chgData name="Wojtek Fedorko" userId="b743de11-0bb2-42ed-97f6-ec488b7325fc" providerId="ADAL" clId="{1B6315EF-CF9F-47C0-B20D-F2F6513FB7BA}" dt="2024-05-16T18:39:49.612" v="614" actId="47"/>
        <pc:sldMkLst>
          <pc:docMk/>
          <pc:sldMk cId="1633803561" sldId="338"/>
        </pc:sldMkLst>
      </pc:sldChg>
      <pc:sldChg chg="del">
        <pc:chgData name="Wojtek Fedorko" userId="b743de11-0bb2-42ed-97f6-ec488b7325fc" providerId="ADAL" clId="{1B6315EF-CF9F-47C0-B20D-F2F6513FB7BA}" dt="2024-05-16T18:39:50.239" v="615" actId="47"/>
        <pc:sldMkLst>
          <pc:docMk/>
          <pc:sldMk cId="1610539185" sldId="339"/>
        </pc:sldMkLst>
      </pc:sldChg>
      <pc:sldChg chg="del">
        <pc:chgData name="Wojtek Fedorko" userId="b743de11-0bb2-42ed-97f6-ec488b7325fc" providerId="ADAL" clId="{1B6315EF-CF9F-47C0-B20D-F2F6513FB7BA}" dt="2024-05-16T18:39:50.784" v="616" actId="47"/>
        <pc:sldMkLst>
          <pc:docMk/>
          <pc:sldMk cId="1448195507" sldId="340"/>
        </pc:sldMkLst>
      </pc:sldChg>
      <pc:sldChg chg="del">
        <pc:chgData name="Wojtek Fedorko" userId="b743de11-0bb2-42ed-97f6-ec488b7325fc" providerId="ADAL" clId="{1B6315EF-CF9F-47C0-B20D-F2F6513FB7BA}" dt="2024-05-16T18:39:51.337" v="617" actId="47"/>
        <pc:sldMkLst>
          <pc:docMk/>
          <pc:sldMk cId="242231051" sldId="341"/>
        </pc:sldMkLst>
      </pc:sldChg>
      <pc:sldChg chg="del">
        <pc:chgData name="Wojtek Fedorko" userId="b743de11-0bb2-42ed-97f6-ec488b7325fc" providerId="ADAL" clId="{1B6315EF-CF9F-47C0-B20D-F2F6513FB7BA}" dt="2024-05-16T18:39:51.853" v="618" actId="47"/>
        <pc:sldMkLst>
          <pc:docMk/>
          <pc:sldMk cId="1695763092" sldId="342"/>
        </pc:sldMkLst>
      </pc:sldChg>
      <pc:sldChg chg="del">
        <pc:chgData name="Wojtek Fedorko" userId="b743de11-0bb2-42ed-97f6-ec488b7325fc" providerId="ADAL" clId="{1B6315EF-CF9F-47C0-B20D-F2F6513FB7BA}" dt="2024-05-16T18:39:52.401" v="619" actId="47"/>
        <pc:sldMkLst>
          <pc:docMk/>
          <pc:sldMk cId="1434807907" sldId="343"/>
        </pc:sldMkLst>
      </pc:sldChg>
      <pc:sldChg chg="del">
        <pc:chgData name="Wojtek Fedorko" userId="b743de11-0bb2-42ed-97f6-ec488b7325fc" providerId="ADAL" clId="{1B6315EF-CF9F-47C0-B20D-F2F6513FB7BA}" dt="2024-05-16T18:39:52.898" v="620" actId="47"/>
        <pc:sldMkLst>
          <pc:docMk/>
          <pc:sldMk cId="722620786" sldId="344"/>
        </pc:sldMkLst>
      </pc:sldChg>
      <pc:sldChg chg="del">
        <pc:chgData name="Wojtek Fedorko" userId="b743de11-0bb2-42ed-97f6-ec488b7325fc" providerId="ADAL" clId="{1B6315EF-CF9F-47C0-B20D-F2F6513FB7BA}" dt="2024-05-16T18:39:53.382" v="621" actId="47"/>
        <pc:sldMkLst>
          <pc:docMk/>
          <pc:sldMk cId="1067526517" sldId="345"/>
        </pc:sldMkLst>
      </pc:sldChg>
      <pc:sldChg chg="add del">
        <pc:chgData name="Wojtek Fedorko" userId="b743de11-0bb2-42ed-97f6-ec488b7325fc" providerId="ADAL" clId="{1B6315EF-CF9F-47C0-B20D-F2F6513FB7BA}" dt="2024-05-23T18:44:54.781" v="2596" actId="47"/>
        <pc:sldMkLst>
          <pc:docMk/>
          <pc:sldMk cId="2039808366" sldId="1719"/>
        </pc:sldMkLst>
      </pc:sldChg>
      <pc:sldChg chg="add del">
        <pc:chgData name="Wojtek Fedorko" userId="b743de11-0bb2-42ed-97f6-ec488b7325fc" providerId="ADAL" clId="{1B6315EF-CF9F-47C0-B20D-F2F6513FB7BA}" dt="2024-05-23T18:44:54.781" v="2596" actId="47"/>
        <pc:sldMkLst>
          <pc:docMk/>
          <pc:sldMk cId="3602692438" sldId="1722"/>
        </pc:sldMkLst>
      </pc:sldChg>
      <pc:sldChg chg="add del">
        <pc:chgData name="Wojtek Fedorko" userId="b743de11-0bb2-42ed-97f6-ec488b7325fc" providerId="ADAL" clId="{1B6315EF-CF9F-47C0-B20D-F2F6513FB7BA}" dt="2024-05-23T18:44:54.781" v="2596" actId="47"/>
        <pc:sldMkLst>
          <pc:docMk/>
          <pc:sldMk cId="90368470" sldId="1723"/>
        </pc:sldMkLst>
      </pc:sldChg>
      <pc:sldChg chg="modSp add del mod">
        <pc:chgData name="Wojtek Fedorko" userId="b743de11-0bb2-42ed-97f6-ec488b7325fc" providerId="ADAL" clId="{1B6315EF-CF9F-47C0-B20D-F2F6513FB7BA}" dt="2024-05-23T18:44:54.781" v="2596" actId="47"/>
        <pc:sldMkLst>
          <pc:docMk/>
          <pc:sldMk cId="3500104065" sldId="1724"/>
        </pc:sldMkLst>
        <pc:spChg chg="mod">
          <ac:chgData name="Wojtek Fedorko" userId="b743de11-0bb2-42ed-97f6-ec488b7325fc" providerId="ADAL" clId="{1B6315EF-CF9F-47C0-B20D-F2F6513FB7BA}" dt="2024-05-23T18:44:25.791" v="2594" actId="27636"/>
          <ac:spMkLst>
            <pc:docMk/>
            <pc:sldMk cId="3500104065" sldId="1724"/>
            <ac:spMk id="3" creationId="{F7A06DBD-231C-4AA7-04E2-556CEF4292FE}"/>
          </ac:spMkLst>
        </pc:spChg>
      </pc:sldChg>
      <pc:sldChg chg="modSp add mod">
        <pc:chgData name="Wojtek Fedorko" userId="b743de11-0bb2-42ed-97f6-ec488b7325fc" providerId="ADAL" clId="{1B6315EF-CF9F-47C0-B20D-F2F6513FB7BA}" dt="2024-05-23T20:41:25.831" v="5040" actId="20577"/>
        <pc:sldMkLst>
          <pc:docMk/>
          <pc:sldMk cId="752031473" sldId="1725"/>
        </pc:sldMkLst>
        <pc:spChg chg="mod">
          <ac:chgData name="Wojtek Fedorko" userId="b743de11-0bb2-42ed-97f6-ec488b7325fc" providerId="ADAL" clId="{1B6315EF-CF9F-47C0-B20D-F2F6513FB7BA}" dt="2024-05-23T20:40:53.234" v="5032" actId="20577"/>
          <ac:spMkLst>
            <pc:docMk/>
            <pc:sldMk cId="752031473" sldId="1725"/>
            <ac:spMk id="2" creationId="{6A55A59E-3990-9F06-1FE3-7D2FB8B122A1}"/>
          </ac:spMkLst>
        </pc:spChg>
        <pc:spChg chg="mod">
          <ac:chgData name="Wojtek Fedorko" userId="b743de11-0bb2-42ed-97f6-ec488b7325fc" providerId="ADAL" clId="{1B6315EF-CF9F-47C0-B20D-F2F6513FB7BA}" dt="2024-05-23T20:41:25.831" v="5040" actId="20577"/>
          <ac:spMkLst>
            <pc:docMk/>
            <pc:sldMk cId="752031473" sldId="1725"/>
            <ac:spMk id="3" creationId="{9A862F1C-C168-A555-2852-5C80E904D03C}"/>
          </ac:spMkLst>
        </pc:spChg>
        <pc:picChg chg="mod">
          <ac:chgData name="Wojtek Fedorko" userId="b743de11-0bb2-42ed-97f6-ec488b7325fc" providerId="ADAL" clId="{1B6315EF-CF9F-47C0-B20D-F2F6513FB7BA}" dt="2024-05-23T19:28:02.739" v="4029" actId="1076"/>
          <ac:picMkLst>
            <pc:docMk/>
            <pc:sldMk cId="752031473" sldId="1725"/>
            <ac:picMk id="22" creationId="{64319C6A-F5E4-389E-E797-9E3C2E51A221}"/>
          </ac:picMkLst>
        </pc:picChg>
        <pc:picChg chg="mod">
          <ac:chgData name="Wojtek Fedorko" userId="b743de11-0bb2-42ed-97f6-ec488b7325fc" providerId="ADAL" clId="{1B6315EF-CF9F-47C0-B20D-F2F6513FB7BA}" dt="2024-05-23T19:28:04.885" v="4030" actId="1076"/>
          <ac:picMkLst>
            <pc:docMk/>
            <pc:sldMk cId="752031473" sldId="1725"/>
            <ac:picMk id="24" creationId="{E78EC4A4-75DA-D748-31FD-97CBD98792F9}"/>
          </ac:picMkLst>
        </pc:picChg>
        <pc:picChg chg="mod">
          <ac:chgData name="Wojtek Fedorko" userId="b743de11-0bb2-42ed-97f6-ec488b7325fc" providerId="ADAL" clId="{1B6315EF-CF9F-47C0-B20D-F2F6513FB7BA}" dt="2024-05-23T19:27:56.315" v="4027" actId="1076"/>
          <ac:picMkLst>
            <pc:docMk/>
            <pc:sldMk cId="752031473" sldId="1725"/>
            <ac:picMk id="30" creationId="{ED6785FD-328D-767F-0D12-1F7A6D71E678}"/>
          </ac:picMkLst>
        </pc:picChg>
      </pc:sldChg>
      <pc:sldChg chg="modSp add mod">
        <pc:chgData name="Wojtek Fedorko" userId="b743de11-0bb2-42ed-97f6-ec488b7325fc" providerId="ADAL" clId="{1B6315EF-CF9F-47C0-B20D-F2F6513FB7BA}" dt="2024-05-23T20:44:09.409" v="5052" actId="20577"/>
        <pc:sldMkLst>
          <pc:docMk/>
          <pc:sldMk cId="287539831" sldId="1726"/>
        </pc:sldMkLst>
        <pc:spChg chg="mod">
          <ac:chgData name="Wojtek Fedorko" userId="b743de11-0bb2-42ed-97f6-ec488b7325fc" providerId="ADAL" clId="{1B6315EF-CF9F-47C0-B20D-F2F6513FB7BA}" dt="2024-05-23T20:44:09.409" v="5052" actId="20577"/>
          <ac:spMkLst>
            <pc:docMk/>
            <pc:sldMk cId="287539831" sldId="1726"/>
            <ac:spMk id="3" creationId="{C4EE5B5A-3AE7-B5B4-EF53-796CB03FE0A9}"/>
          </ac:spMkLst>
        </pc:spChg>
      </pc:sldChg>
      <pc:sldChg chg="addSp delSp modSp add mod">
        <pc:chgData name="Wojtek Fedorko" userId="b743de11-0bb2-42ed-97f6-ec488b7325fc" providerId="ADAL" clId="{1B6315EF-CF9F-47C0-B20D-F2F6513FB7BA}" dt="2024-05-23T23:50:56.300" v="5230" actId="20577"/>
        <pc:sldMkLst>
          <pc:docMk/>
          <pc:sldMk cId="531706127" sldId="1727"/>
        </pc:sldMkLst>
        <pc:spChg chg="mod">
          <ac:chgData name="Wojtek Fedorko" userId="b743de11-0bb2-42ed-97f6-ec488b7325fc" providerId="ADAL" clId="{1B6315EF-CF9F-47C0-B20D-F2F6513FB7BA}" dt="2024-05-23T23:50:56.300" v="5230" actId="20577"/>
          <ac:spMkLst>
            <pc:docMk/>
            <pc:sldMk cId="531706127" sldId="1727"/>
            <ac:spMk id="3" creationId="{B91FB0FA-C6C9-39C2-A8CB-AA7252225D94}"/>
          </ac:spMkLst>
        </pc:spChg>
        <pc:spChg chg="add del">
          <ac:chgData name="Wojtek Fedorko" userId="b743de11-0bb2-42ed-97f6-ec488b7325fc" providerId="ADAL" clId="{1B6315EF-CF9F-47C0-B20D-F2F6513FB7BA}" dt="2024-05-23T19:10:32.292" v="3384" actId="22"/>
          <ac:spMkLst>
            <pc:docMk/>
            <pc:sldMk cId="531706127" sldId="1727"/>
            <ac:spMk id="5" creationId="{C00750B7-1E37-9041-AE54-766A78FEB0FA}"/>
          </ac:spMkLst>
        </pc:spChg>
      </pc:sldChg>
      <pc:sldChg chg="add del">
        <pc:chgData name="Wojtek Fedorko" userId="b743de11-0bb2-42ed-97f6-ec488b7325fc" providerId="ADAL" clId="{1B6315EF-CF9F-47C0-B20D-F2F6513FB7BA}" dt="2024-05-23T19:25:46.311" v="3916" actId="47"/>
        <pc:sldMkLst>
          <pc:docMk/>
          <pc:sldMk cId="838444777" sldId="1728"/>
        </pc:sldMkLst>
      </pc:sldChg>
      <pc:sldChg chg="modSp new mod">
        <pc:chgData name="Wojtek Fedorko" userId="b743de11-0bb2-42ed-97f6-ec488b7325fc" providerId="ADAL" clId="{1B6315EF-CF9F-47C0-B20D-F2F6513FB7BA}" dt="2024-05-23T20:03:57.837" v="4885" actId="20577"/>
        <pc:sldMkLst>
          <pc:docMk/>
          <pc:sldMk cId="3997421272" sldId="1729"/>
        </pc:sldMkLst>
        <pc:spChg chg="mod">
          <ac:chgData name="Wojtek Fedorko" userId="b743de11-0bb2-42ed-97f6-ec488b7325fc" providerId="ADAL" clId="{1B6315EF-CF9F-47C0-B20D-F2F6513FB7BA}" dt="2024-05-23T20:01:54.457" v="4764" actId="20577"/>
          <ac:spMkLst>
            <pc:docMk/>
            <pc:sldMk cId="3997421272" sldId="1729"/>
            <ac:spMk id="2" creationId="{00C5416E-F83F-D549-50DE-1628AAC6067F}"/>
          </ac:spMkLst>
        </pc:spChg>
        <pc:spChg chg="mod">
          <ac:chgData name="Wojtek Fedorko" userId="b743de11-0bb2-42ed-97f6-ec488b7325fc" providerId="ADAL" clId="{1B6315EF-CF9F-47C0-B20D-F2F6513FB7BA}" dt="2024-05-23T20:03:57.837" v="4885" actId="20577"/>
          <ac:spMkLst>
            <pc:docMk/>
            <pc:sldMk cId="3997421272" sldId="1729"/>
            <ac:spMk id="3" creationId="{45E95518-DA26-843A-9547-AE43CEB0E6B3}"/>
          </ac:spMkLst>
        </pc:spChg>
      </pc:sldChg>
      <pc:sldChg chg="modSp add mod">
        <pc:chgData name="Wojtek Fedorko" userId="b743de11-0bb2-42ed-97f6-ec488b7325fc" providerId="ADAL" clId="{1B6315EF-CF9F-47C0-B20D-F2F6513FB7BA}" dt="2024-05-23T23:53:29.435" v="5367" actId="20577"/>
        <pc:sldMkLst>
          <pc:docMk/>
          <pc:sldMk cId="1849355490" sldId="1730"/>
        </pc:sldMkLst>
        <pc:spChg chg="mod">
          <ac:chgData name="Wojtek Fedorko" userId="b743de11-0bb2-42ed-97f6-ec488b7325fc" providerId="ADAL" clId="{1B6315EF-CF9F-47C0-B20D-F2F6513FB7BA}" dt="2024-05-23T23:51:53.186" v="5237" actId="20577"/>
          <ac:spMkLst>
            <pc:docMk/>
            <pc:sldMk cId="1849355490" sldId="1730"/>
            <ac:spMk id="2" creationId="{3BBB5CBC-C5B7-6A57-A9ED-E0306EB4F44D}"/>
          </ac:spMkLst>
        </pc:spChg>
        <pc:spChg chg="mod">
          <ac:chgData name="Wojtek Fedorko" userId="b743de11-0bb2-42ed-97f6-ec488b7325fc" providerId="ADAL" clId="{1B6315EF-CF9F-47C0-B20D-F2F6513FB7BA}" dt="2024-05-23T23:53:29.435" v="5367" actId="20577"/>
          <ac:spMkLst>
            <pc:docMk/>
            <pc:sldMk cId="1849355490" sldId="1730"/>
            <ac:spMk id="3" creationId="{B91FB0FA-C6C9-39C2-A8CB-AA7252225D94}"/>
          </ac:spMkLst>
        </pc:spChg>
      </pc:sldChg>
      <pc:sldChg chg="modSp add del mod">
        <pc:chgData name="Wojtek Fedorko" userId="b743de11-0bb2-42ed-97f6-ec488b7325fc" providerId="ADAL" clId="{1B6315EF-CF9F-47C0-B20D-F2F6513FB7BA}" dt="2024-05-23T23:53:38.377" v="5368" actId="47"/>
        <pc:sldMkLst>
          <pc:docMk/>
          <pc:sldMk cId="4186126794" sldId="1731"/>
        </pc:sldMkLst>
        <pc:spChg chg="mod">
          <ac:chgData name="Wojtek Fedorko" userId="b743de11-0bb2-42ed-97f6-ec488b7325fc" providerId="ADAL" clId="{1B6315EF-CF9F-47C0-B20D-F2F6513FB7BA}" dt="2024-05-23T20:00:32.127" v="4742" actId="1076"/>
          <ac:spMkLst>
            <pc:docMk/>
            <pc:sldMk cId="4186126794" sldId="1731"/>
            <ac:spMk id="2" creationId="{3BBB5CBC-C5B7-6A57-A9ED-E0306EB4F44D}"/>
          </ac:spMkLst>
        </pc:spChg>
        <pc:spChg chg="mod">
          <ac:chgData name="Wojtek Fedorko" userId="b743de11-0bb2-42ed-97f6-ec488b7325fc" providerId="ADAL" clId="{1B6315EF-CF9F-47C0-B20D-F2F6513FB7BA}" dt="2024-05-23T20:00:34.914" v="4743" actId="20577"/>
          <ac:spMkLst>
            <pc:docMk/>
            <pc:sldMk cId="4186126794" sldId="1731"/>
            <ac:spMk id="3" creationId="{B91FB0FA-C6C9-39C2-A8CB-AA7252225D94}"/>
          </ac:spMkLst>
        </pc:spChg>
      </pc:sldChg>
      <pc:sldChg chg="addSp delSp modSp add del mod modAnim">
        <pc:chgData name="Wojtek Fedorko" userId="b743de11-0bb2-42ed-97f6-ec488b7325fc" providerId="ADAL" clId="{1B6315EF-CF9F-47C0-B20D-F2F6513FB7BA}" dt="2024-05-23T23:53:38.377" v="5368" actId="47"/>
        <pc:sldMkLst>
          <pc:docMk/>
          <pc:sldMk cId="1631290723" sldId="1732"/>
        </pc:sldMkLst>
        <pc:spChg chg="mod">
          <ac:chgData name="Wojtek Fedorko" userId="b743de11-0bb2-42ed-97f6-ec488b7325fc" providerId="ADAL" clId="{1B6315EF-CF9F-47C0-B20D-F2F6513FB7BA}" dt="2024-05-23T19:41:38.735" v="4396" actId="1076"/>
          <ac:spMkLst>
            <pc:docMk/>
            <pc:sldMk cId="1631290723" sldId="1732"/>
            <ac:spMk id="2" creationId="{3BBB5CBC-C5B7-6A57-A9ED-E0306EB4F44D}"/>
          </ac:spMkLst>
        </pc:spChg>
        <pc:spChg chg="mod">
          <ac:chgData name="Wojtek Fedorko" userId="b743de11-0bb2-42ed-97f6-ec488b7325fc" providerId="ADAL" clId="{1B6315EF-CF9F-47C0-B20D-F2F6513FB7BA}" dt="2024-05-23T19:42:16.421" v="4401" actId="20577"/>
          <ac:spMkLst>
            <pc:docMk/>
            <pc:sldMk cId="1631290723" sldId="1732"/>
            <ac:spMk id="3" creationId="{B91FB0FA-C6C9-39C2-A8CB-AA7252225D94}"/>
          </ac:spMkLst>
        </pc:spChg>
        <pc:spChg chg="add mod">
          <ac:chgData name="Wojtek Fedorko" userId="b743de11-0bb2-42ed-97f6-ec488b7325fc" providerId="ADAL" clId="{1B6315EF-CF9F-47C0-B20D-F2F6513FB7BA}" dt="2024-05-23T19:56:54.255" v="4649" actId="14100"/>
          <ac:spMkLst>
            <pc:docMk/>
            <pc:sldMk cId="1631290723" sldId="1732"/>
            <ac:spMk id="4" creationId="{B249F958-9BF8-4CFF-6B02-63F1075DFC27}"/>
          </ac:spMkLst>
        </pc:spChg>
        <pc:spChg chg="add mod">
          <ac:chgData name="Wojtek Fedorko" userId="b743de11-0bb2-42ed-97f6-ec488b7325fc" providerId="ADAL" clId="{1B6315EF-CF9F-47C0-B20D-F2F6513FB7BA}" dt="2024-05-23T19:45:44.846" v="4473" actId="1076"/>
          <ac:spMkLst>
            <pc:docMk/>
            <pc:sldMk cId="1631290723" sldId="1732"/>
            <ac:spMk id="5" creationId="{8B44C7FE-B93C-5B69-DED8-7C3E806FE7B0}"/>
          </ac:spMkLst>
        </pc:spChg>
        <pc:spChg chg="add mod">
          <ac:chgData name="Wojtek Fedorko" userId="b743de11-0bb2-42ed-97f6-ec488b7325fc" providerId="ADAL" clId="{1B6315EF-CF9F-47C0-B20D-F2F6513FB7BA}" dt="2024-05-23T19:43:23.070" v="4436" actId="14100"/>
          <ac:spMkLst>
            <pc:docMk/>
            <pc:sldMk cId="1631290723" sldId="1732"/>
            <ac:spMk id="6" creationId="{25D007FB-8B5D-FF26-1262-834C6E900521}"/>
          </ac:spMkLst>
        </pc:spChg>
        <pc:spChg chg="add mod">
          <ac:chgData name="Wojtek Fedorko" userId="b743de11-0bb2-42ed-97f6-ec488b7325fc" providerId="ADAL" clId="{1B6315EF-CF9F-47C0-B20D-F2F6513FB7BA}" dt="2024-05-23T19:43:30.391" v="4437" actId="1076"/>
          <ac:spMkLst>
            <pc:docMk/>
            <pc:sldMk cId="1631290723" sldId="1732"/>
            <ac:spMk id="7" creationId="{2D227DD0-AD3A-4D14-ABF7-77B3082AA1EF}"/>
          </ac:spMkLst>
        </pc:spChg>
        <pc:spChg chg="add mod">
          <ac:chgData name="Wojtek Fedorko" userId="b743de11-0bb2-42ed-97f6-ec488b7325fc" providerId="ADAL" clId="{1B6315EF-CF9F-47C0-B20D-F2F6513FB7BA}" dt="2024-05-23T19:42:30.959" v="4413"/>
          <ac:spMkLst>
            <pc:docMk/>
            <pc:sldMk cId="1631290723" sldId="1732"/>
            <ac:spMk id="8" creationId="{46EF0991-45F8-F3EC-1953-3078D324A022}"/>
          </ac:spMkLst>
        </pc:spChg>
        <pc:spChg chg="add del mod">
          <ac:chgData name="Wojtek Fedorko" userId="b743de11-0bb2-42ed-97f6-ec488b7325fc" providerId="ADAL" clId="{1B6315EF-CF9F-47C0-B20D-F2F6513FB7BA}" dt="2024-05-23T19:42:47.816" v="4418" actId="478"/>
          <ac:spMkLst>
            <pc:docMk/>
            <pc:sldMk cId="1631290723" sldId="1732"/>
            <ac:spMk id="9" creationId="{135FDB45-F931-769A-33FA-D2F7B41EDCE6}"/>
          </ac:spMkLst>
        </pc:spChg>
        <pc:spChg chg="add mod">
          <ac:chgData name="Wojtek Fedorko" userId="b743de11-0bb2-42ed-97f6-ec488b7325fc" providerId="ADAL" clId="{1B6315EF-CF9F-47C0-B20D-F2F6513FB7BA}" dt="2024-05-23T19:56:30.570" v="4643" actId="1076"/>
          <ac:spMkLst>
            <pc:docMk/>
            <pc:sldMk cId="1631290723" sldId="1732"/>
            <ac:spMk id="10" creationId="{05B666B4-72E8-9691-7BB5-006B644F6787}"/>
          </ac:spMkLst>
        </pc:spChg>
        <pc:spChg chg="add mod">
          <ac:chgData name="Wojtek Fedorko" userId="b743de11-0bb2-42ed-97f6-ec488b7325fc" providerId="ADAL" clId="{1B6315EF-CF9F-47C0-B20D-F2F6513FB7BA}" dt="2024-05-23T19:43:41.770" v="4439" actId="1076"/>
          <ac:spMkLst>
            <pc:docMk/>
            <pc:sldMk cId="1631290723" sldId="1732"/>
            <ac:spMk id="11" creationId="{B4987BD5-D3DA-95A9-442D-28A94BE4C9E3}"/>
          </ac:spMkLst>
        </pc:spChg>
        <pc:spChg chg="add mod">
          <ac:chgData name="Wojtek Fedorko" userId="b743de11-0bb2-42ed-97f6-ec488b7325fc" providerId="ADAL" clId="{1B6315EF-CF9F-47C0-B20D-F2F6513FB7BA}" dt="2024-05-23T19:44:00.584" v="4468" actId="1076"/>
          <ac:spMkLst>
            <pc:docMk/>
            <pc:sldMk cId="1631290723" sldId="1732"/>
            <ac:spMk id="12" creationId="{22F4EA78-96F1-DE0D-E331-A50EF36D69E3}"/>
          </ac:spMkLst>
        </pc:spChg>
        <pc:spChg chg="add mod">
          <ac:chgData name="Wojtek Fedorko" userId="b743de11-0bb2-42ed-97f6-ec488b7325fc" providerId="ADAL" clId="{1B6315EF-CF9F-47C0-B20D-F2F6513FB7BA}" dt="2024-05-23T19:45:48.661" v="4474" actId="1076"/>
          <ac:spMkLst>
            <pc:docMk/>
            <pc:sldMk cId="1631290723" sldId="1732"/>
            <ac:spMk id="13" creationId="{BB60EF1E-F687-40B0-9F4D-CBF8EF9AC6D0}"/>
          </ac:spMkLst>
        </pc:spChg>
        <pc:spChg chg="add mod">
          <ac:chgData name="Wojtek Fedorko" userId="b743de11-0bb2-42ed-97f6-ec488b7325fc" providerId="ADAL" clId="{1B6315EF-CF9F-47C0-B20D-F2F6513FB7BA}" dt="2024-05-23T19:46:40.686" v="4493" actId="1076"/>
          <ac:spMkLst>
            <pc:docMk/>
            <pc:sldMk cId="1631290723" sldId="1732"/>
            <ac:spMk id="14" creationId="{5034BF18-D933-036E-8990-B628B15EE9A2}"/>
          </ac:spMkLst>
        </pc:spChg>
        <pc:spChg chg="add mod">
          <ac:chgData name="Wojtek Fedorko" userId="b743de11-0bb2-42ed-97f6-ec488b7325fc" providerId="ADAL" clId="{1B6315EF-CF9F-47C0-B20D-F2F6513FB7BA}" dt="2024-05-23T19:49:13.706" v="4598" actId="1076"/>
          <ac:spMkLst>
            <pc:docMk/>
            <pc:sldMk cId="1631290723" sldId="1732"/>
            <ac:spMk id="15" creationId="{ED04EB81-2D73-F614-4339-22A5D5BEE08E}"/>
          </ac:spMkLst>
        </pc:spChg>
        <pc:spChg chg="add mod">
          <ac:chgData name="Wojtek Fedorko" userId="b743de11-0bb2-42ed-97f6-ec488b7325fc" providerId="ADAL" clId="{1B6315EF-CF9F-47C0-B20D-F2F6513FB7BA}" dt="2024-05-23T19:49:26.987" v="4602" actId="1076"/>
          <ac:spMkLst>
            <pc:docMk/>
            <pc:sldMk cId="1631290723" sldId="1732"/>
            <ac:spMk id="16" creationId="{29F81B34-6409-1D2B-FEE5-DA0412F397CB}"/>
          </ac:spMkLst>
        </pc:spChg>
        <pc:spChg chg="add mod">
          <ac:chgData name="Wojtek Fedorko" userId="b743de11-0bb2-42ed-97f6-ec488b7325fc" providerId="ADAL" clId="{1B6315EF-CF9F-47C0-B20D-F2F6513FB7BA}" dt="2024-05-23T19:57:34.674" v="4652" actId="1076"/>
          <ac:spMkLst>
            <pc:docMk/>
            <pc:sldMk cId="1631290723" sldId="1732"/>
            <ac:spMk id="17" creationId="{4FCB5D00-096E-A0FA-A494-C9CAD7801536}"/>
          </ac:spMkLst>
        </pc:spChg>
        <pc:spChg chg="add mod">
          <ac:chgData name="Wojtek Fedorko" userId="b743de11-0bb2-42ed-97f6-ec488b7325fc" providerId="ADAL" clId="{1B6315EF-CF9F-47C0-B20D-F2F6513FB7BA}" dt="2024-05-23T19:57:53.411" v="4655" actId="688"/>
          <ac:spMkLst>
            <pc:docMk/>
            <pc:sldMk cId="1631290723" sldId="1732"/>
            <ac:spMk id="18" creationId="{EB68245B-9616-A675-978E-552956E68E0C}"/>
          </ac:spMkLst>
        </pc:spChg>
        <pc:spChg chg="add mod">
          <ac:chgData name="Wojtek Fedorko" userId="b743de11-0bb2-42ed-97f6-ec488b7325fc" providerId="ADAL" clId="{1B6315EF-CF9F-47C0-B20D-F2F6513FB7BA}" dt="2024-05-23T19:57:09.820" v="4650" actId="1076"/>
          <ac:spMkLst>
            <pc:docMk/>
            <pc:sldMk cId="1631290723" sldId="1732"/>
            <ac:spMk id="19" creationId="{FA5AC919-82B9-789F-9E9F-7F390B06C67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9C03A-79D8-174C-8A65-8B724BE9D7B5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49E93-5542-D14B-A07B-05AD65D6E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04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3967B-E13D-644C-B749-25F5E6C5117C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A6A82-C43D-0E45-8BBC-3BA89641B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60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2024-05-24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2534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4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46404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Clip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03205301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517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365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68787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2065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0668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185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5462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4176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93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2024-05-24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66811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2613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5128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4398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on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89605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921574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39419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97925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95984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37673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0658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2024-05-24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40321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12481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70101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17789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F NI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59714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099446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P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73848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G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852085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S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392674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 Recyc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31516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2232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2024-05-24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3669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32640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350479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r Tap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36687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raf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98282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bit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7649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hine Sh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18993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286531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520384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6740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2024-05-24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206242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Clip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563148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2024-05-24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170538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2024-05-24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8196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2024-05-24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070138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2024-05-24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502933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2024-05-24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42178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0170488" y="1722612"/>
            <a:ext cx="2021512" cy="5135387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375552" y="6517057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0" y="18092"/>
            <a:ext cx="12191999" cy="96159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979688"/>
            <a:ext cx="12191999" cy="530902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286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75825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928194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906979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41741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75236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4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66942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49439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113720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59267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50550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52320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05332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98267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00602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803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395740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19034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8351363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2186119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on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3162468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433609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45367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404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826090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582028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82104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580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9195343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1358744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8634373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F NI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1325672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267866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P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892355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G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400287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S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5490364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 Recyc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27503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13431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0661670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5309442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6895325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19983603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r Tap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400787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raf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5553329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bit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63758619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hine Sh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99541047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3834986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5893546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0956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9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71.xml"/><Relationship Id="rId34" Type="http://schemas.openxmlformats.org/officeDocument/2006/relationships/slideLayout" Target="../slideLayouts/slideLayout84.xml"/><Relationship Id="rId42" Type="http://schemas.openxmlformats.org/officeDocument/2006/relationships/slideLayout" Target="../slideLayouts/slideLayout92.xml"/><Relationship Id="rId47" Type="http://schemas.openxmlformats.org/officeDocument/2006/relationships/slideLayout" Target="../slideLayouts/slideLayout97.xml"/><Relationship Id="rId50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9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32" Type="http://schemas.openxmlformats.org/officeDocument/2006/relationships/slideLayout" Target="../slideLayouts/slideLayout82.xml"/><Relationship Id="rId37" Type="http://schemas.openxmlformats.org/officeDocument/2006/relationships/slideLayout" Target="../slideLayouts/slideLayout87.xml"/><Relationship Id="rId40" Type="http://schemas.openxmlformats.org/officeDocument/2006/relationships/slideLayout" Target="../slideLayouts/slideLayout90.xml"/><Relationship Id="rId45" Type="http://schemas.openxmlformats.org/officeDocument/2006/relationships/slideLayout" Target="../slideLayouts/slideLayout95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slideLayout" Target="../slideLayouts/slideLayout78.xml"/><Relationship Id="rId36" Type="http://schemas.openxmlformats.org/officeDocument/2006/relationships/slideLayout" Target="../slideLayouts/slideLayout86.xml"/><Relationship Id="rId49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31" Type="http://schemas.openxmlformats.org/officeDocument/2006/relationships/slideLayout" Target="../slideLayouts/slideLayout81.xml"/><Relationship Id="rId44" Type="http://schemas.openxmlformats.org/officeDocument/2006/relationships/slideLayout" Target="../slideLayouts/slideLayout94.xml"/><Relationship Id="rId52" Type="http://schemas.openxmlformats.org/officeDocument/2006/relationships/theme" Target="../theme/theme2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slideLayout" Target="../slideLayouts/slideLayout77.xml"/><Relationship Id="rId30" Type="http://schemas.openxmlformats.org/officeDocument/2006/relationships/slideLayout" Target="../slideLayouts/slideLayout80.xml"/><Relationship Id="rId35" Type="http://schemas.openxmlformats.org/officeDocument/2006/relationships/slideLayout" Target="../slideLayouts/slideLayout85.xml"/><Relationship Id="rId43" Type="http://schemas.openxmlformats.org/officeDocument/2006/relationships/slideLayout" Target="../slideLayouts/slideLayout93.xml"/><Relationship Id="rId48" Type="http://schemas.openxmlformats.org/officeDocument/2006/relationships/slideLayout" Target="../slideLayouts/slideLayout98.xml"/><Relationship Id="rId8" Type="http://schemas.openxmlformats.org/officeDocument/2006/relationships/slideLayout" Target="../slideLayouts/slideLayout58.xml"/><Relationship Id="rId51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33" Type="http://schemas.openxmlformats.org/officeDocument/2006/relationships/slideLayout" Target="../slideLayouts/slideLayout83.xml"/><Relationship Id="rId38" Type="http://schemas.openxmlformats.org/officeDocument/2006/relationships/slideLayout" Target="../slideLayouts/slideLayout88.xml"/><Relationship Id="rId4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70.xml"/><Relationship Id="rId41" Type="http://schemas.openxmlformats.org/officeDocument/2006/relationships/slideLayout" Target="../slideLayouts/slideLayout91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10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86" r:id="rId4"/>
    <p:sldLayoutId id="2147483817" r:id="rId5"/>
    <p:sldLayoutId id="2147483770" r:id="rId6"/>
    <p:sldLayoutId id="2147483784" r:id="rId7"/>
    <p:sldLayoutId id="2147483771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8" r:id="rId18"/>
    <p:sldLayoutId id="2147483818" r:id="rId19"/>
    <p:sldLayoutId id="2147483785" r:id="rId20"/>
    <p:sldLayoutId id="2147483790" r:id="rId21"/>
    <p:sldLayoutId id="2147483791" r:id="rId22"/>
    <p:sldLayoutId id="2147483793" r:id="rId23"/>
    <p:sldLayoutId id="2147483794" r:id="rId24"/>
    <p:sldLayoutId id="2147483795" r:id="rId25"/>
    <p:sldLayoutId id="2147483798" r:id="rId26"/>
    <p:sldLayoutId id="2147483799" r:id="rId27"/>
    <p:sldLayoutId id="2147483800" r:id="rId28"/>
    <p:sldLayoutId id="2147483801" r:id="rId29"/>
    <p:sldLayoutId id="2147483802" r:id="rId30"/>
    <p:sldLayoutId id="2147483803" r:id="rId31"/>
    <p:sldLayoutId id="2147483804" r:id="rId32"/>
    <p:sldLayoutId id="2147483805" r:id="rId33"/>
    <p:sldLayoutId id="2147483806" r:id="rId34"/>
    <p:sldLayoutId id="2147483807" r:id="rId35"/>
    <p:sldLayoutId id="2147483808" r:id="rId36"/>
    <p:sldLayoutId id="2147483809" r:id="rId37"/>
    <p:sldLayoutId id="2147483810" r:id="rId38"/>
    <p:sldLayoutId id="2147483811" r:id="rId39"/>
    <p:sldLayoutId id="2147483812" r:id="rId40"/>
    <p:sldLayoutId id="2147483813" r:id="rId41"/>
    <p:sldLayoutId id="2147483796" r:id="rId42"/>
    <p:sldLayoutId id="2147483821" r:id="rId43"/>
    <p:sldLayoutId id="2147483823" r:id="rId44"/>
    <p:sldLayoutId id="2147483819" r:id="rId45"/>
    <p:sldLayoutId id="2147483820" r:id="rId46"/>
    <p:sldLayoutId id="2147483814" r:id="rId47"/>
    <p:sldLayoutId id="2147483815" r:id="rId48"/>
    <p:sldLayoutId id="2147483816" r:id="rId49"/>
    <p:sldLayoutId id="2147483824" r:id="rId5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368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  <p:sldLayoutId id="2147483840" r:id="rId15"/>
    <p:sldLayoutId id="2147483841" r:id="rId16"/>
    <p:sldLayoutId id="2147483842" r:id="rId17"/>
    <p:sldLayoutId id="2147483843" r:id="rId18"/>
    <p:sldLayoutId id="2147483844" r:id="rId19"/>
    <p:sldLayoutId id="2147483845" r:id="rId20"/>
    <p:sldLayoutId id="2147483846" r:id="rId21"/>
    <p:sldLayoutId id="2147483847" r:id="rId22"/>
    <p:sldLayoutId id="2147483848" r:id="rId23"/>
    <p:sldLayoutId id="2147483849" r:id="rId24"/>
    <p:sldLayoutId id="2147483850" r:id="rId25"/>
    <p:sldLayoutId id="2147483851" r:id="rId26"/>
    <p:sldLayoutId id="2147483852" r:id="rId27"/>
    <p:sldLayoutId id="2147483853" r:id="rId28"/>
    <p:sldLayoutId id="2147483854" r:id="rId29"/>
    <p:sldLayoutId id="2147483855" r:id="rId30"/>
    <p:sldLayoutId id="2147483856" r:id="rId31"/>
    <p:sldLayoutId id="2147483857" r:id="rId32"/>
    <p:sldLayoutId id="2147483858" r:id="rId33"/>
    <p:sldLayoutId id="2147483859" r:id="rId34"/>
    <p:sldLayoutId id="2147483860" r:id="rId35"/>
    <p:sldLayoutId id="2147483861" r:id="rId36"/>
    <p:sldLayoutId id="2147483862" r:id="rId37"/>
    <p:sldLayoutId id="2147483863" r:id="rId38"/>
    <p:sldLayoutId id="2147483864" r:id="rId39"/>
    <p:sldLayoutId id="2147483865" r:id="rId40"/>
    <p:sldLayoutId id="2147483866" r:id="rId41"/>
    <p:sldLayoutId id="2147483867" r:id="rId42"/>
    <p:sldLayoutId id="2147483868" r:id="rId43"/>
    <p:sldLayoutId id="2147483869" r:id="rId44"/>
    <p:sldLayoutId id="2147483870" r:id="rId45"/>
    <p:sldLayoutId id="2147483871" r:id="rId46"/>
    <p:sldLayoutId id="2147483872" r:id="rId47"/>
    <p:sldLayoutId id="2147483873" r:id="rId48"/>
    <p:sldLayoutId id="2147483874" r:id="rId49"/>
    <p:sldLayoutId id="2147483875" r:id="rId50"/>
    <p:sldLayoutId id="2147483876" r:id="rId5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3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2725" y="1073889"/>
            <a:ext cx="4094805" cy="3040912"/>
          </a:xfrm>
        </p:spPr>
        <p:txBody>
          <a:bodyPr>
            <a:normAutofit/>
          </a:bodyPr>
          <a:lstStyle/>
          <a:p>
            <a:r>
              <a:rPr lang="en-US"/>
              <a:t>Scientific Computing</a:t>
            </a:r>
            <a:br>
              <a:rPr lang="en-US"/>
            </a:br>
            <a:r>
              <a:rPr lang="en-US"/>
              <a:t>in 2025-2030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4751" y="4114800"/>
            <a:ext cx="4095787" cy="900340"/>
          </a:xfrm>
        </p:spPr>
        <p:txBody>
          <a:bodyPr/>
          <a:lstStyle/>
          <a:p>
            <a:r>
              <a:rPr lang="en-US"/>
              <a:t>W. Fedorko, R. </a:t>
            </a:r>
            <a:r>
              <a:rPr lang="en-US" err="1"/>
              <a:t>Tafirout</a:t>
            </a:r>
            <a:r>
              <a:rPr lang="en-US"/>
              <a:t>	</a:t>
            </a:r>
          </a:p>
          <a:p>
            <a:r>
              <a:rPr lang="en-US" sz="1400"/>
              <a:t>Scientific Computing</a:t>
            </a:r>
          </a:p>
        </p:txBody>
      </p:sp>
    </p:spTree>
    <p:extLst>
      <p:ext uri="{BB962C8B-B14F-4D97-AF65-F5344CB8AC3E}">
        <p14:creationId xmlns:p14="http://schemas.microsoft.com/office/powerpoint/2010/main" val="242708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5A59E-3990-9F06-1FE3-7D2FB8B12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ML Activities: Success so far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62F1C-C168-A555-2852-5C80E904D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886" y="863740"/>
            <a:ext cx="12191999" cy="6089953"/>
          </a:xfrm>
        </p:spPr>
        <p:txBody>
          <a:bodyPr lIns="91440" tIns="45720" rIns="91440" bIns="45720" anchor="t" anchorCtr="0">
            <a:normAutofit fontScale="40000" lnSpcReduction="20000"/>
          </a:bodyPr>
          <a:lstStyle/>
          <a:p>
            <a:r>
              <a:rPr lang="en-CA" dirty="0">
                <a:latin typeface="Arial"/>
                <a:cs typeface="Arial"/>
              </a:rPr>
              <a:t>ML engagement recent since 2018</a:t>
            </a:r>
            <a:endParaRPr lang="en-CA" dirty="0"/>
          </a:p>
          <a:p>
            <a:pPr lvl="1"/>
            <a:r>
              <a:rPr lang="en-CA" dirty="0">
                <a:latin typeface="Arial"/>
                <a:cs typeface="Arial"/>
              </a:rPr>
              <a:t>Part of the current TRIUMF strategic plan</a:t>
            </a:r>
          </a:p>
          <a:p>
            <a:r>
              <a:rPr lang="en-US" dirty="0"/>
              <a:t>Supporting and driving multiple ML/QC aspects of projects:</a:t>
            </a:r>
          </a:p>
          <a:p>
            <a:pPr lvl="1"/>
            <a:r>
              <a:rPr lang="en-US" dirty="0"/>
              <a:t>Particle:</a:t>
            </a:r>
          </a:p>
          <a:p>
            <a:pPr lvl="2"/>
            <a:r>
              <a:rPr lang="en-US" dirty="0"/>
              <a:t> Water Cherenkov,</a:t>
            </a:r>
          </a:p>
          <a:p>
            <a:pPr lvl="3"/>
            <a:r>
              <a:rPr lang="en-US" dirty="0"/>
              <a:t>IWCD, WCTE, SK – planned tests with proprietary SK simulation + data! </a:t>
            </a:r>
            <a:r>
              <a:rPr lang="en-US" dirty="0">
                <a:sym typeface="Wingdings" panose="05000000000000000000" pitchFamily="2" charset="2"/>
              </a:rPr>
              <a:t> publication</a:t>
            </a:r>
          </a:p>
          <a:p>
            <a:pPr lvl="2"/>
            <a:r>
              <a:rPr lang="en-US" dirty="0"/>
              <a:t> ATLAS</a:t>
            </a:r>
          </a:p>
          <a:p>
            <a:pPr lvl="3"/>
            <a:r>
              <a:rPr lang="en-US" dirty="0"/>
              <a:t>ML 4 </a:t>
            </a:r>
            <a:r>
              <a:rPr lang="en-US" dirty="0" err="1"/>
              <a:t>pions</a:t>
            </a:r>
            <a:r>
              <a:rPr lang="en-US" dirty="0"/>
              <a:t> / particle flow (public note)</a:t>
            </a:r>
          </a:p>
          <a:p>
            <a:pPr lvl="3"/>
            <a:r>
              <a:rPr lang="en-US" dirty="0"/>
              <a:t>FPGA / Real time ML </a:t>
            </a:r>
            <a:r>
              <a:rPr lang="en-US"/>
              <a:t>for trigger</a:t>
            </a:r>
            <a:endParaRPr lang="en-US" dirty="0"/>
          </a:p>
          <a:p>
            <a:pPr lvl="3"/>
            <a:r>
              <a:rPr lang="en-US" dirty="0"/>
              <a:t>QML (publication submitted + new one in) NRC+AQC</a:t>
            </a:r>
          </a:p>
          <a:p>
            <a:pPr lvl="2"/>
            <a:r>
              <a:rPr lang="en-US" dirty="0"/>
              <a:t>ALPHA</a:t>
            </a:r>
          </a:p>
          <a:p>
            <a:pPr lvl="2"/>
            <a:r>
              <a:rPr lang="en-US" dirty="0"/>
              <a:t>NA62 (adopted, published) </a:t>
            </a:r>
          </a:p>
          <a:p>
            <a:pPr lvl="1"/>
            <a:r>
              <a:rPr lang="en-US" dirty="0"/>
              <a:t>Beam tuning on-going development, publication in internal review</a:t>
            </a:r>
          </a:p>
          <a:p>
            <a:pPr lvl="2"/>
            <a:r>
              <a:rPr lang="en-US" b="1" dirty="0">
                <a:sym typeface="Wingdings" panose="05000000000000000000" pitchFamily="2" charset="2"/>
              </a:rPr>
              <a:t> </a:t>
            </a:r>
            <a:r>
              <a:rPr lang="en-US" dirty="0">
                <a:sym typeface="Wingdings" panose="05000000000000000000" pitchFamily="2" charset="2"/>
              </a:rPr>
              <a:t>support Operational Excellence</a:t>
            </a:r>
            <a:endParaRPr lang="en-US" dirty="0"/>
          </a:p>
          <a:p>
            <a:pPr lvl="1"/>
            <a:r>
              <a:rPr lang="en-US" dirty="0"/>
              <a:t>TIIGR</a:t>
            </a:r>
          </a:p>
          <a:p>
            <a:pPr lvl="1"/>
            <a:r>
              <a:rPr lang="en-US" dirty="0"/>
              <a:t>Some ‘consulting’ on </a:t>
            </a:r>
            <a:r>
              <a:rPr lang="en-US" dirty="0" err="1"/>
              <a:t>SuperCDMS</a:t>
            </a:r>
            <a:r>
              <a:rPr lang="en-US" dirty="0"/>
              <a:t>, Belle2</a:t>
            </a:r>
          </a:p>
          <a:p>
            <a:r>
              <a:rPr lang="en-US" dirty="0"/>
              <a:t>Supporting ML servers; new one for ATLAS ML projects + Beam Physics                                                                                                                                           + other projects incidentally as a courtesy</a:t>
            </a:r>
          </a:p>
          <a:p>
            <a:pPr lvl="1"/>
            <a:r>
              <a:rPr lang="en-US" dirty="0"/>
              <a:t>DRAC not suited for rapid development</a:t>
            </a:r>
          </a:p>
          <a:p>
            <a:pPr lvl="1"/>
            <a:r>
              <a:rPr lang="en-US" dirty="0"/>
              <a:t>In-house machine will die, outdated</a:t>
            </a:r>
            <a:r>
              <a:rPr lang="en-CA" dirty="0"/>
              <a:t> </a:t>
            </a:r>
            <a:endParaRPr lang="en-CA" dirty="0">
              <a:latin typeface="Arial"/>
              <a:cs typeface="Arial"/>
            </a:endParaRPr>
          </a:p>
          <a:p>
            <a:r>
              <a:rPr lang="en-CA" dirty="0"/>
              <a:t>No active projects:</a:t>
            </a:r>
          </a:p>
          <a:p>
            <a:pPr lvl="1"/>
            <a:r>
              <a:rPr lang="en-CA" dirty="0"/>
              <a:t>Nuclear physics</a:t>
            </a:r>
          </a:p>
          <a:p>
            <a:pPr lvl="2"/>
            <a:r>
              <a:rPr lang="en-CA" dirty="0"/>
              <a:t>Initial engagements; lecture (series)</a:t>
            </a:r>
          </a:p>
          <a:p>
            <a:pPr lvl="1"/>
            <a:r>
              <a:rPr lang="en-CA" dirty="0"/>
              <a:t>CMMS</a:t>
            </a:r>
          </a:p>
          <a:p>
            <a:pPr lvl="1"/>
            <a:r>
              <a:rPr lang="en-CA" dirty="0"/>
              <a:t>Proposed or existing applications exist in literature</a:t>
            </a:r>
          </a:p>
          <a:p>
            <a:pPr lvl="1"/>
            <a:r>
              <a:rPr lang="en-CA" dirty="0"/>
              <a:t>Demonstrated interest, full house at the Nuclear Physics ML Applications lecture</a:t>
            </a:r>
          </a:p>
          <a:p>
            <a:r>
              <a:rPr lang="en-CA" dirty="0"/>
              <a:t>Manpower limited</a:t>
            </a:r>
          </a:p>
          <a:p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1DB198-7EDB-FF4D-6638-55E27F034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917" y="491049"/>
            <a:ext cx="2240164" cy="1442627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C9838DA8-4B30-89C1-FD75-E6AC7EFC1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9734" y="888010"/>
            <a:ext cx="1938908" cy="696134"/>
          </a:xfrm>
          <a:prstGeom prst="rect">
            <a:avLst/>
          </a:prstGeom>
        </p:spPr>
      </p:pic>
      <p:sp>
        <p:nvSpPr>
          <p:cNvPr id="9" name="Prior: Restricted Boltzmann Machine">
            <a:extLst>
              <a:ext uri="{FF2B5EF4-FFF2-40B4-BE49-F238E27FC236}">
                <a16:creationId xmlns:a16="http://schemas.microsoft.com/office/drawing/2014/main" id="{B5DD9F4D-C6B0-76CE-AA9F-1B5F9055BB73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991744" y="194813"/>
            <a:ext cx="3034335" cy="654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9" tIns="35719" rIns="35719" bIns="35719" anchor="ctr"/>
          <a:lstStyle>
            <a:lvl1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marL="0" marR="0" lvl="0" indent="0" algn="ctr" defTabSz="32145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ru-RU" altLang="en-US" sz="1125" b="1" i="0" u="none" strike="noStrike" kern="1200" cap="none" spc="0" normalizeH="0" baseline="0" noProof="0">
                <a:ln>
                  <a:noFill/>
                </a:ln>
                <a:solidFill>
                  <a:srgbClr val="FF2F92"/>
                </a:solidFill>
                <a:effectLst/>
                <a:uLnTx/>
                <a:uFillTx/>
                <a:ea typeface="+mn-ea"/>
                <a:sym typeface="Helvetica Neue" charset="0"/>
              </a:rPr>
              <a:t>Prior: </a:t>
            </a:r>
            <a:endParaRPr kumimoji="0" lang="en-US" altLang="en-US" sz="1125" b="1" i="0" u="none" strike="noStrike" kern="1200" cap="none" spc="0" normalizeH="0" baseline="0" noProof="0">
              <a:ln>
                <a:noFill/>
              </a:ln>
              <a:solidFill>
                <a:srgbClr val="FF2F92"/>
              </a:solidFill>
              <a:effectLst/>
              <a:uLnTx/>
              <a:uFillTx/>
              <a:latin typeface="Helvetica Neue" charset="0"/>
              <a:ea typeface="+mn-ea"/>
              <a:sym typeface="Helvetica Neue" charset="0"/>
            </a:endParaRPr>
          </a:p>
          <a:p>
            <a:pPr marL="0" marR="0" lvl="0" indent="0" algn="ctr" defTabSz="32145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ru-RU" altLang="en-US" sz="1125" b="1" i="0" u="none" strike="noStrike" kern="1200" cap="none" spc="0" normalizeH="0" baseline="0" noProof="0">
                <a:ln>
                  <a:noFill/>
                </a:ln>
                <a:solidFill>
                  <a:srgbClr val="FF2F92"/>
                </a:solidFill>
                <a:effectLst/>
                <a:uLnTx/>
                <a:uFillTx/>
                <a:ea typeface="+mn-ea"/>
                <a:sym typeface="Helvetica Neue" charset="0"/>
              </a:rPr>
              <a:t>Restricted </a:t>
            </a:r>
            <a:r>
              <a:rPr kumimoji="0" lang="en-US" altLang="en-US" sz="1125" b="1" i="0" u="none" strike="noStrike" kern="1200" cap="none" spc="0" normalizeH="0" baseline="0" noProof="0">
                <a:ln>
                  <a:noFill/>
                </a:ln>
                <a:solidFill>
                  <a:srgbClr val="FF2F92"/>
                </a:solidFill>
                <a:effectLst/>
                <a:uLnTx/>
                <a:uFillTx/>
                <a:latin typeface="Helvetica Neue" charset="0"/>
                <a:ea typeface="+mn-ea"/>
                <a:sym typeface="Helvetica Neue" charset="0"/>
              </a:rPr>
              <a:t>/ Quantum </a:t>
            </a:r>
            <a:r>
              <a:rPr kumimoji="0" lang="ru-RU" altLang="en-US" sz="1125" b="1" i="0" u="none" strike="noStrike" kern="1200" cap="none" spc="0" normalizeH="0" baseline="0" noProof="0">
                <a:ln>
                  <a:noFill/>
                </a:ln>
                <a:solidFill>
                  <a:srgbClr val="FF2F92"/>
                </a:solidFill>
                <a:effectLst/>
                <a:uLnTx/>
                <a:uFillTx/>
                <a:ea typeface="+mn-ea"/>
                <a:sym typeface="Helvetica Neue" charset="0"/>
              </a:rPr>
              <a:t>Boltzmann Machine</a:t>
            </a:r>
          </a:p>
        </p:txBody>
      </p:sp>
      <p:sp>
        <p:nvSpPr>
          <p:cNvPr id="10" name="Rounded Rectangle">
            <a:extLst>
              <a:ext uri="{FF2B5EF4-FFF2-40B4-BE49-F238E27FC236}">
                <a16:creationId xmlns:a16="http://schemas.microsoft.com/office/drawing/2014/main" id="{C5415C02-E89B-0A97-2226-7651DF9068BD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317825" y="836731"/>
            <a:ext cx="2235503" cy="798691"/>
          </a:xfrm>
          <a:prstGeom prst="roundRect">
            <a:avLst>
              <a:gd name="adj" fmla="val 11042"/>
            </a:avLst>
          </a:prstGeom>
          <a:noFill/>
          <a:ln w="76200" cap="flat" algn="ctr">
            <a:solidFill>
              <a:srgbClr val="FF2F9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 marL="0" marR="0" lvl="0" indent="0" algn="ctr" defTabSz="121885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altLang="en-US" sz="11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charset="0"/>
              <a:ea typeface="+mn-ea"/>
              <a:cs typeface="+mn-cs"/>
              <a:sym typeface="Helvetica Neue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1DF27209-3D0E-852A-995C-D51BE77DC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70762" y="608098"/>
            <a:ext cx="1087622" cy="133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DE6A34-8AF3-489A-7B6A-4745C813C3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3264" y="1357884"/>
            <a:ext cx="1316849" cy="1201200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98FDFEA5-AE20-E57D-831F-A67C256C0E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8854" y="2287583"/>
            <a:ext cx="4351257" cy="13610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33FB1CD-E2DD-6283-7595-750C55DF536E}"/>
              </a:ext>
            </a:extLst>
          </p:cNvPr>
          <p:cNvSpPr txBox="1"/>
          <p:nvPr/>
        </p:nvSpPr>
        <p:spPr>
          <a:xfrm>
            <a:off x="8927905" y="3558684"/>
            <a:ext cx="2307009" cy="27699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Distance along beamline (cm)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148C83-B49F-E0D5-6C36-698385394CC5}"/>
              </a:ext>
            </a:extLst>
          </p:cNvPr>
          <p:cNvSpPr txBox="1"/>
          <p:nvPr/>
        </p:nvSpPr>
        <p:spPr>
          <a:xfrm rot="16200000">
            <a:off x="6710425" y="2620777"/>
            <a:ext cx="1584598" cy="46166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Beam center and envelope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x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y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(cm)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2A1831-9142-CA87-96A6-621396A1D0C8}"/>
              </a:ext>
            </a:extLst>
          </p:cNvPr>
          <p:cNvSpPr txBox="1"/>
          <p:nvPr/>
        </p:nvSpPr>
        <p:spPr>
          <a:xfrm>
            <a:off x="7867667" y="1986952"/>
            <a:ext cx="3158412" cy="27699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Simulation with misalignment and apertures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7273F9-A1D6-4FA4-DCE1-0DBBD85CADCD}"/>
              </a:ext>
            </a:extLst>
          </p:cNvPr>
          <p:cNvSpPr txBox="1"/>
          <p:nvPr/>
        </p:nvSpPr>
        <p:spPr>
          <a:xfrm>
            <a:off x="7338543" y="3786075"/>
            <a:ext cx="3158412" cy="27699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Physical Machine: MCIS source </a:t>
            </a:r>
            <a:r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16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O+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78EC4A4-75DA-D748-31FD-97CBD98792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8854" y="5577503"/>
            <a:ext cx="2791978" cy="961377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4AE85E8-873E-79BE-2AA7-CF27C79CCA17}"/>
              </a:ext>
            </a:extLst>
          </p:cNvPr>
          <p:cNvCxnSpPr/>
          <p:nvPr/>
        </p:nvCxnSpPr>
        <p:spPr>
          <a:xfrm>
            <a:off x="5751623" y="4130921"/>
            <a:ext cx="62580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ED6785FD-328D-767F-0D12-1F7A6D71E6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1050" y="4278970"/>
            <a:ext cx="3905905" cy="6423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319C6A-F5E4-389E-E797-9E3C2E51A2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38584" y="4607978"/>
            <a:ext cx="3429530" cy="7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31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D5C0CFF8-3484-AA6E-0B91-F91B774B1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0880" y="479608"/>
            <a:ext cx="6496236" cy="22619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B3E692-B594-F355-12E2-4B38F06081AF}"/>
              </a:ext>
            </a:extLst>
          </p:cNvPr>
          <p:cNvSpPr txBox="1"/>
          <p:nvPr/>
        </p:nvSpPr>
        <p:spPr>
          <a:xfrm>
            <a:off x="204474" y="27552"/>
            <a:ext cx="6252447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CA" sz="2800" b="1">
                <a:solidFill>
                  <a:srgbClr val="00B0F0"/>
                </a:solidFill>
                <a:latin typeface="Arial"/>
                <a:cs typeface="Arial"/>
              </a:rPr>
              <a:t>ATLAS Tier-1 Centre &amp; next 5YP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41FEB-8A95-4673-5919-D05DFFC8B8B5}"/>
              </a:ext>
            </a:extLst>
          </p:cNvPr>
          <p:cNvSpPr txBox="1">
            <a:spLocks/>
          </p:cNvSpPr>
          <p:nvPr/>
        </p:nvSpPr>
        <p:spPr>
          <a:xfrm>
            <a:off x="209507" y="531171"/>
            <a:ext cx="5441581" cy="28178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Char char="•"/>
            </a:pPr>
            <a:r>
              <a:rPr lang="en-US" sz="1800">
                <a:latin typeface="Arial"/>
                <a:ea typeface="+mn-lt"/>
                <a:cs typeface="Arial"/>
              </a:rPr>
              <a:t>Well established with ongoing 24/7 distributed computing operations and commitment.</a:t>
            </a:r>
            <a:endParaRPr lang="en-US" sz="1800"/>
          </a:p>
          <a:p>
            <a:pPr marL="342900" indent="-342900" algn="l">
              <a:buChar char="•"/>
            </a:pPr>
            <a:r>
              <a:rPr lang="en-US" sz="1800">
                <a:ea typeface="+mn-lt"/>
                <a:cs typeface="+mn-lt"/>
              </a:rPr>
              <a:t>No additional personnel nor capital for infrastructure and equipment is being requested from TRIUMF in the next 5YP.</a:t>
            </a:r>
            <a:endParaRPr lang="en-US" sz="1800"/>
          </a:p>
          <a:p>
            <a:pPr marL="342900" indent="-342900" algn="l">
              <a:buChar char="•"/>
            </a:pPr>
            <a:r>
              <a:rPr lang="en-US" sz="1800">
                <a:ea typeface="+mn-lt"/>
                <a:cs typeface="+mn-lt"/>
              </a:rPr>
              <a:t>Plan is for continuing 24/7 Tier-1 operations with existing TRIUMF staff complement.</a:t>
            </a:r>
            <a:endParaRPr lang="en-US" sz="1800"/>
          </a:p>
          <a:p>
            <a:pPr marL="342900" indent="-342900" algn="l">
              <a:buChar char="•"/>
            </a:pPr>
            <a:r>
              <a:rPr lang="en-US" sz="1800">
                <a:ea typeface="+mn-lt"/>
                <a:cs typeface="+mn-lt"/>
              </a:rPr>
              <a:t>New CFI IF 2025 proposal in preparation:</a:t>
            </a:r>
          </a:p>
          <a:p>
            <a:pPr marL="800100" lvl="1" indent="-342900" algn="l">
              <a:buFont typeface="Courier New" panose="020B0604020202020204" pitchFamily="34" charset="0"/>
              <a:buChar char="o"/>
            </a:pPr>
            <a:r>
              <a:rPr lang="en-US" sz="1800">
                <a:ea typeface="+mn-lt"/>
                <a:cs typeface="+mn-lt"/>
              </a:rPr>
              <a:t>hardware refresh and significant  expansion for the HL-LHC. 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800" b="1">
              <a:cs typeface="Calibri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A7A8CB14-A772-A0C9-4835-193536B24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354" y="4720033"/>
            <a:ext cx="4185921" cy="519722"/>
          </a:xfrm>
          <a:prstGeom prst="rect">
            <a:avLst/>
          </a:prstGeom>
        </p:spPr>
      </p:pic>
      <p:pic>
        <p:nvPicPr>
          <p:cNvPr id="9" name="Picture 8" descr="A red and white logo&#10;&#10;Description automatically generated">
            <a:extLst>
              <a:ext uri="{FF2B5EF4-FFF2-40B4-BE49-F238E27FC236}">
                <a16:creationId xmlns:a16="http://schemas.microsoft.com/office/drawing/2014/main" id="{C6B1B0DD-CCAA-7A6D-09BA-4BA4A5371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1772" y="5726264"/>
            <a:ext cx="3168324" cy="348087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49B550C-0035-B22E-F9C1-AC1EBAF82B1A}"/>
              </a:ext>
            </a:extLst>
          </p:cNvPr>
          <p:cNvSpPr txBox="1">
            <a:spLocks/>
          </p:cNvSpPr>
          <p:nvPr/>
        </p:nvSpPr>
        <p:spPr>
          <a:xfrm>
            <a:off x="209506" y="3536039"/>
            <a:ext cx="8216412" cy="31485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buFont typeface="Courier New" panose="020B0604020202020204" pitchFamily="34" charset="0"/>
              <a:buChar char="o"/>
            </a:pPr>
            <a:r>
              <a:rPr lang="en-US" sz="1800">
                <a:ea typeface="+mn-lt"/>
                <a:cs typeface="+mn-lt"/>
              </a:rPr>
              <a:t>personnel for software and computing R&amp;D for the HL-LHC era. </a:t>
            </a:r>
            <a:endParaRPr lang="en-US" sz="1800"/>
          </a:p>
          <a:p>
            <a:pPr marL="800100" lvl="1" indent="-342900" algn="l">
              <a:buFont typeface="Courier New" panose="020B0604020202020204" pitchFamily="34" charset="0"/>
              <a:buChar char="o"/>
            </a:pPr>
            <a:r>
              <a:rPr lang="en-US" sz="1800">
                <a:ea typeface="+mn-lt"/>
                <a:cs typeface="+mn-lt"/>
              </a:rPr>
              <a:t>Covers 2027-2031 time period  (taking into account anticipated timeline for award finalization and in securing provincial matching funds).</a:t>
            </a:r>
            <a:endParaRPr lang="en-US" sz="1800"/>
          </a:p>
          <a:p>
            <a:pPr marL="800100" lvl="1" indent="-342900" algn="l">
              <a:buFont typeface="Courier New" panose="020B0604020202020204" pitchFamily="34" charset="0"/>
              <a:buChar char="o"/>
            </a:pPr>
            <a:r>
              <a:rPr lang="en-US" sz="1800">
                <a:ea typeface="+mn-lt"/>
                <a:cs typeface="+mn-lt"/>
              </a:rPr>
              <a:t>Would bring infrastructure operating funds (IOF), primarily used for existing Tier-1 personnel (same as with prior CFI awards).</a:t>
            </a:r>
            <a:endParaRPr lang="en-US" sz="1800"/>
          </a:p>
          <a:p>
            <a:pPr marL="342900" indent="-342900" algn="l">
              <a:buChar char="•"/>
            </a:pPr>
            <a:r>
              <a:rPr lang="en-US" sz="1800">
                <a:ea typeface="+mn-lt"/>
                <a:cs typeface="+mn-lt"/>
              </a:rPr>
              <a:t>In parallel to CFI preparations, there are ongoing discussions with the Digital Research Alliance of Canada for seeking either partial or full support during 2025-2030 period (their next funding cycle request to ISED is in preparation).</a:t>
            </a:r>
          </a:p>
          <a:p>
            <a:pPr marL="342900" indent="-342900" algn="l">
              <a:buChar char="•"/>
            </a:pPr>
            <a:r>
              <a:rPr lang="en-US" sz="1800">
                <a:cs typeface="Calibri"/>
              </a:rPr>
              <a:t>Collaborating with SFU's Big Data Hub:</a:t>
            </a:r>
            <a:r>
              <a:rPr lang="en-US" sz="1800">
                <a:latin typeface="Aptos"/>
                <a:cs typeface="Calibri"/>
              </a:rPr>
              <a:t> w</a:t>
            </a:r>
            <a:r>
              <a:rPr lang="en-US" sz="1800">
                <a:latin typeface="Arial"/>
                <a:cs typeface="Arial"/>
              </a:rPr>
              <a:t>ork with non-academia entities to help them deal with data and computing  challenges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800" b="1">
              <a:cs typeface="Calibri"/>
            </a:endParaRPr>
          </a:p>
        </p:txBody>
      </p:sp>
      <p:pic>
        <p:nvPicPr>
          <p:cNvPr id="16" name="Picture 15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BB48434E-A6B8-1F58-DBAA-78FA1EDD6B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9635" y="3356124"/>
            <a:ext cx="3370952" cy="8646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1B12CB8-E619-8DCA-0BAD-27B19BC2B791}"/>
              </a:ext>
            </a:extLst>
          </p:cNvPr>
          <p:cNvSpPr txBox="1"/>
          <p:nvPr/>
        </p:nvSpPr>
        <p:spPr>
          <a:xfrm>
            <a:off x="8256580" y="2289058"/>
            <a:ext cx="296693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LHC long term schedule</a:t>
            </a:r>
          </a:p>
        </p:txBody>
      </p:sp>
    </p:spTree>
    <p:extLst>
      <p:ext uri="{BB962C8B-B14F-4D97-AF65-F5344CB8AC3E}">
        <p14:creationId xmlns:p14="http://schemas.microsoft.com/office/powerpoint/2010/main" val="1523506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5416E-F83F-D549-50DE-1628AAC60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28" y="204998"/>
            <a:ext cx="11731924" cy="429634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en-CA">
                <a:latin typeface="Arial"/>
                <a:cs typeface="Arial"/>
              </a:rPr>
              <a:t>ARIEL support  /  FLUKA cluster</a:t>
            </a:r>
            <a:endParaRPr lang="en-CA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3E255DE-D374-E32A-E2DC-7C107C091B5A}"/>
              </a:ext>
            </a:extLst>
          </p:cNvPr>
          <p:cNvSpPr txBox="1">
            <a:spLocks/>
          </p:cNvSpPr>
          <p:nvPr/>
        </p:nvSpPr>
        <p:spPr>
          <a:xfrm>
            <a:off x="172212" y="607176"/>
            <a:ext cx="7717281" cy="58547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800">
              <a:latin typeface="Arial"/>
              <a:cs typeface="Arial"/>
            </a:endParaRPr>
          </a:p>
          <a:p>
            <a:pPr marL="114300" indent="-285750">
              <a:buFont typeface="Arial"/>
              <a:buChar char="•"/>
            </a:pPr>
            <a:r>
              <a:rPr lang="en-US">
                <a:latin typeface="Arial"/>
                <a:cs typeface="Arial"/>
              </a:rPr>
              <a:t>Since early 2020, a significant </a:t>
            </a:r>
            <a:r>
              <a:rPr lang="en-US" sz="1800">
                <a:latin typeface="Arial"/>
                <a:cs typeface="Arial"/>
              </a:rPr>
              <a:t>portion of the old </a:t>
            </a:r>
            <a:r>
              <a:rPr lang="en-US">
                <a:latin typeface="Arial"/>
                <a:cs typeface="Arial"/>
              </a:rPr>
              <a:t>ATLAS Tier-1</a:t>
            </a:r>
            <a:r>
              <a:rPr lang="en-US" sz="1800">
                <a:latin typeface="Arial"/>
                <a:cs typeface="Arial"/>
              </a:rPr>
              <a:t> </a:t>
            </a:r>
            <a:r>
              <a:rPr lang="en-US" sz="1800" err="1">
                <a:latin typeface="Arial"/>
                <a:cs typeface="Arial"/>
              </a:rPr>
              <a:t>centre</a:t>
            </a:r>
            <a:r>
              <a:rPr lang="en-US" sz="1800">
                <a:latin typeface="Arial"/>
                <a:cs typeface="Arial"/>
              </a:rPr>
              <a:t> </a:t>
            </a:r>
            <a:r>
              <a:rPr lang="en-US">
                <a:latin typeface="Arial"/>
                <a:cs typeface="Arial"/>
              </a:rPr>
              <a:t>capacity is being utilized for large </a:t>
            </a:r>
            <a:r>
              <a:rPr lang="en-US" sz="1800">
                <a:latin typeface="Arial"/>
                <a:cs typeface="Arial"/>
              </a:rPr>
              <a:t>FLUKA simulations</a:t>
            </a:r>
            <a:r>
              <a:rPr lang="en-US">
                <a:latin typeface="Arial"/>
                <a:cs typeface="Arial"/>
              </a:rPr>
              <a:t> campaigns: </a:t>
            </a:r>
          </a:p>
          <a:p>
            <a:endParaRPr lang="en-US">
              <a:latin typeface="Arial"/>
              <a:cs typeface="Arial"/>
            </a:endParaRPr>
          </a:p>
          <a:p>
            <a:pPr marL="1028700" lvl="2" indent="-285750">
              <a:buFont typeface="Wingdings"/>
              <a:buChar char="§"/>
            </a:pPr>
            <a:r>
              <a:rPr lang="en-US">
                <a:latin typeface="Arial"/>
                <a:cs typeface="Arial"/>
              </a:rPr>
              <a:t>336 </a:t>
            </a:r>
            <a:r>
              <a:rPr lang="en-US" sz="1800">
                <a:latin typeface="Arial"/>
                <a:cs typeface="Arial"/>
              </a:rPr>
              <a:t>cores</a:t>
            </a:r>
            <a:r>
              <a:rPr lang="en-US">
                <a:latin typeface="Arial"/>
                <a:cs typeface="Arial"/>
              </a:rPr>
              <a:t> added to existing IS&amp;T cluster via special network configuration (for security)</a:t>
            </a:r>
            <a:endParaRPr lang="en-US">
              <a:cs typeface="Arial"/>
            </a:endParaRPr>
          </a:p>
          <a:p>
            <a:pPr marL="1028700" lvl="2" indent="-285750">
              <a:buFont typeface="Wingdings"/>
              <a:buChar char="§"/>
            </a:pPr>
            <a:r>
              <a:rPr lang="en-US">
                <a:latin typeface="Arial"/>
                <a:cs typeface="Arial"/>
              </a:rPr>
              <a:t>Crucial role in the design and construction of ARIEL shielding (time sensitive)</a:t>
            </a:r>
          </a:p>
          <a:p>
            <a:pPr marL="1028700" lvl="2" indent="-285750">
              <a:buFont typeface="Wingdings"/>
              <a:buChar char="§"/>
            </a:pPr>
            <a:r>
              <a:rPr lang="en-US">
                <a:latin typeface="Arial"/>
                <a:cs typeface="Arial"/>
              </a:rPr>
              <a:t>Typical simulation campaign lasts about 1 month when using 360 cores</a:t>
            </a:r>
          </a:p>
          <a:p>
            <a:pPr marL="1028700" lvl="2" indent="-285750">
              <a:buFont typeface="Wingdings"/>
              <a:buChar char="§"/>
            </a:pPr>
            <a:endParaRPr lang="en-US">
              <a:latin typeface="Arial"/>
              <a:cs typeface="Arial"/>
            </a:endParaRPr>
          </a:p>
          <a:p>
            <a:pPr marL="114300" indent="-285750">
              <a:buFont typeface="Arial"/>
              <a:buChar char="•"/>
            </a:pPr>
            <a:r>
              <a:rPr lang="en-US">
                <a:latin typeface="Arial"/>
                <a:cs typeface="Arial"/>
              </a:rPr>
              <a:t>FLUKA cluster also used by PIF/NIF and other projects, like FLASH.</a:t>
            </a:r>
          </a:p>
          <a:p>
            <a:pPr marL="114300" indent="-285750">
              <a:buFont typeface="Arial"/>
              <a:buChar char="•"/>
            </a:pPr>
            <a:endParaRPr lang="en-US">
              <a:latin typeface="Arial"/>
              <a:cs typeface="Arial"/>
            </a:endParaRPr>
          </a:p>
          <a:p>
            <a:pPr marL="114300" indent="-285750">
              <a:buFont typeface="Arial"/>
              <a:buChar char="•"/>
            </a:pPr>
            <a:r>
              <a:rPr lang="en-US">
                <a:latin typeface="Arial"/>
                <a:cs typeface="Arial"/>
              </a:rPr>
              <a:t>Additional features implemented since early 2024:</a:t>
            </a:r>
          </a:p>
          <a:p>
            <a:pPr marL="1028700" lvl="2" indent="-285750">
              <a:buFont typeface="Wingdings"/>
              <a:buChar char="§"/>
            </a:pPr>
            <a:r>
              <a:rPr lang="en-US" err="1">
                <a:latin typeface="Arial"/>
                <a:cs typeface="Arial"/>
              </a:rPr>
              <a:t>HTCondor</a:t>
            </a:r>
            <a:r>
              <a:rPr lang="en-US">
                <a:latin typeface="Arial"/>
                <a:cs typeface="Arial"/>
              </a:rPr>
              <a:t> batch system to help in more efficient access and use by different users (dynamic scheduling)</a:t>
            </a:r>
          </a:p>
          <a:p>
            <a:pPr marL="1028700" lvl="2" indent="-285750">
              <a:buFont typeface="Wingdings"/>
              <a:buChar char="§"/>
            </a:pPr>
            <a:r>
              <a:rPr lang="en-US">
                <a:latin typeface="Arial"/>
                <a:cs typeface="Arial"/>
              </a:rPr>
              <a:t>Enhanced</a:t>
            </a:r>
            <a:r>
              <a:rPr lang="en-US" sz="1800">
                <a:latin typeface="Arial"/>
                <a:cs typeface="Arial"/>
              </a:rPr>
              <a:t> monitoring capability for cluster utilization and other metrics</a:t>
            </a:r>
          </a:p>
          <a:p>
            <a:pPr marL="1028700" lvl="2" indent="-285750">
              <a:buFont typeface="Wingdings"/>
              <a:buChar char="§"/>
            </a:pPr>
            <a:endParaRPr lang="en-US">
              <a:cs typeface="Arial"/>
            </a:endParaRPr>
          </a:p>
          <a:p>
            <a:pPr marL="114300" indent="-285750">
              <a:buFont typeface="Arial"/>
              <a:buChar char="•"/>
            </a:pPr>
            <a:r>
              <a:rPr lang="en-US">
                <a:cs typeface="Arial"/>
              </a:rPr>
              <a:t>CNSC approval received this week for BL4N operations with current shielding configuration.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678058-8D72-4A5C-89FF-77072FDC6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615" y="3588768"/>
            <a:ext cx="3983788" cy="2311521"/>
          </a:xfrm>
          <a:prstGeom prst="rect">
            <a:avLst/>
          </a:prstGeom>
        </p:spPr>
      </p:pic>
      <p:pic>
        <p:nvPicPr>
          <p:cNvPr id="9" name="Picture 8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E23CC981-2FCE-5948-FE12-D97AF006F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345" y="737199"/>
            <a:ext cx="3969950" cy="22780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A9B60D-1384-6FF0-496E-51524F3BD679}"/>
              </a:ext>
            </a:extLst>
          </p:cNvPr>
          <p:cNvSpPr txBox="1"/>
          <p:nvPr/>
        </p:nvSpPr>
        <p:spPr>
          <a:xfrm>
            <a:off x="8416956" y="3028604"/>
            <a:ext cx="349454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Arial"/>
              </a:rPr>
              <a:t>Geometry model of proton cave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2BD907-4D11-3824-7CB9-11097EE952E4}"/>
              </a:ext>
            </a:extLst>
          </p:cNvPr>
          <p:cNvSpPr txBox="1"/>
          <p:nvPr/>
        </p:nvSpPr>
        <p:spPr>
          <a:xfrm>
            <a:off x="8416956" y="5918453"/>
            <a:ext cx="349454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Arial"/>
              </a:rPr>
              <a:t>Equivalent dose radiation map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21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58F07-8DCF-16F4-8147-4A95CA211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Talent, HQP, Training and 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E5B5A-3AE7-B5B4-EF53-796CB03FE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677936"/>
            <a:ext cx="12191999" cy="6161972"/>
          </a:xfrm>
        </p:spPr>
        <p:txBody>
          <a:bodyPr>
            <a:normAutofit fontScale="77500" lnSpcReduction="20000"/>
          </a:bodyPr>
          <a:lstStyle/>
          <a:p>
            <a:r>
              <a:rPr lang="en-CA" sz="3600"/>
              <a:t>HQP </a:t>
            </a:r>
            <a:r>
              <a:rPr lang="en-US" sz="3600">
                <a:latin typeface="Arial"/>
                <a:ea typeface="+mn-lt"/>
                <a:cs typeface="+mn-lt"/>
              </a:rPr>
              <a:t>Since 2018:</a:t>
            </a:r>
          </a:p>
          <a:p>
            <a:pPr lvl="1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2800">
                <a:latin typeface="Arial"/>
                <a:ea typeface="+mn-lt"/>
                <a:cs typeface="+mn-lt"/>
              </a:rPr>
              <a:t>Collaborated with (TRIUMF based):</a:t>
            </a:r>
          </a:p>
          <a:p>
            <a:pPr lvl="2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2800">
                <a:latin typeface="Arial"/>
                <a:ea typeface="+mn-lt"/>
                <a:cs typeface="+mn-lt"/>
              </a:rPr>
              <a:t>6 Postdocs</a:t>
            </a:r>
          </a:p>
          <a:p>
            <a:pPr lvl="2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2800">
                <a:latin typeface="Arial"/>
                <a:ea typeface="+mn-lt"/>
                <a:cs typeface="+mn-lt"/>
              </a:rPr>
              <a:t>3 Grad students</a:t>
            </a:r>
          </a:p>
          <a:p>
            <a:pPr lvl="2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2800">
                <a:latin typeface="Arial"/>
                <a:ea typeface="+mn-lt"/>
                <a:cs typeface="+mn-lt"/>
              </a:rPr>
              <a:t>2 RAs</a:t>
            </a:r>
          </a:p>
          <a:p>
            <a:pPr lvl="1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2800">
                <a:latin typeface="Arial"/>
                <a:ea typeface="+mn-lt"/>
                <a:cs typeface="+mn-lt"/>
              </a:rPr>
              <a:t>MITACS GRA/GRI x3 (1 postdoc, 2 grad)</a:t>
            </a:r>
          </a:p>
          <a:p>
            <a:pPr lvl="1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2800">
                <a:latin typeface="Arial"/>
                <a:ea typeface="+mn-lt"/>
                <a:cs typeface="+mn-lt"/>
              </a:rPr>
              <a:t>Capstone projects</a:t>
            </a:r>
          </a:p>
          <a:p>
            <a:pPr lvl="2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2800">
                <a:latin typeface="Arial"/>
                <a:ea typeface="+mn-lt"/>
                <a:cs typeface="+mn-lt"/>
              </a:rPr>
              <a:t>UBC Master of Data Science x4</a:t>
            </a:r>
          </a:p>
          <a:p>
            <a:pPr lvl="2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2800">
                <a:latin typeface="Arial"/>
                <a:ea typeface="+mn-lt"/>
                <a:cs typeface="+mn-lt"/>
              </a:rPr>
              <a:t>BCIT x2</a:t>
            </a:r>
          </a:p>
          <a:p>
            <a:pPr lvl="2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2800">
                <a:latin typeface="Arial"/>
                <a:ea typeface="+mn-lt"/>
                <a:cs typeface="+mn-lt"/>
              </a:rPr>
              <a:t>UBC Engineering Physics x3</a:t>
            </a:r>
          </a:p>
          <a:p>
            <a:pPr lvl="1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2800">
                <a:latin typeface="Arial"/>
                <a:ea typeface="+mn-lt"/>
                <a:cs typeface="+mn-lt"/>
              </a:rPr>
              <a:t>Coops co-supervised: ~20</a:t>
            </a:r>
          </a:p>
          <a:p>
            <a:pPr lvl="1"/>
            <a:r>
              <a:rPr lang="en-US" sz="2800">
                <a:latin typeface="Arial"/>
                <a:ea typeface="+mn-lt"/>
                <a:cs typeface="+mn-lt"/>
              </a:rPr>
              <a:t>Hires at General Fusion, 1-Qbit, LinkedIn …, PhD Admissions</a:t>
            </a:r>
            <a:endParaRPr lang="en-CA" sz="2800"/>
          </a:p>
          <a:p>
            <a:endParaRPr lang="en-CA"/>
          </a:p>
          <a:p>
            <a:r>
              <a:rPr lang="en-CA"/>
              <a:t>Demand is there!</a:t>
            </a:r>
          </a:p>
          <a:p>
            <a:r>
              <a:rPr lang="en-CA"/>
              <a:t>Drives collaboration national and international (Helmholtz, Water Cherenkov, ATLAS, PI)</a:t>
            </a:r>
          </a:p>
          <a:p>
            <a:r>
              <a:rPr lang="en-CA"/>
              <a:t>TSI: leadership and contributions (TRISEP, Cornerstones of QC)</a:t>
            </a:r>
          </a:p>
          <a:p>
            <a:r>
              <a:rPr lang="en-CA"/>
              <a:t>Data Science Study Group w/GAPS</a:t>
            </a:r>
          </a:p>
          <a:p>
            <a:pPr marL="457200" lvl="1" indent="0">
              <a:buNone/>
            </a:pPr>
            <a:endParaRPr lang="en-CA"/>
          </a:p>
          <a:p>
            <a:pPr lvl="1"/>
            <a:endParaRPr lang="en-CA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D63C171A-FB2F-0595-3619-33CA5F785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564" y="182879"/>
            <a:ext cx="5140036" cy="385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39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16" y="173531"/>
            <a:ext cx="8953827" cy="1373984"/>
          </a:xfrm>
        </p:spPr>
        <p:txBody>
          <a:bodyPr>
            <a:normAutofit/>
          </a:bodyPr>
          <a:lstStyle/>
          <a:p>
            <a:r>
              <a:rPr lang="en-US" sz="3200"/>
              <a:t>Next 5 years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16" y="1064106"/>
            <a:ext cx="11159655" cy="5793894"/>
          </a:xfrm>
        </p:spPr>
        <p:txBody>
          <a:bodyPr anchor="t">
            <a:normAutofit fontScale="62500" lnSpcReduction="20000"/>
          </a:bodyPr>
          <a:lstStyle/>
          <a:p>
            <a:r>
              <a:rPr lang="en-US"/>
              <a:t>Impacts Scenario 2:</a:t>
            </a:r>
          </a:p>
          <a:p>
            <a:pPr lvl="1"/>
            <a:r>
              <a:rPr lang="en-US"/>
              <a:t>Beam control project will be delayed (no stable isotope beams, no ISAC/ BNMR operations)</a:t>
            </a:r>
          </a:p>
          <a:p>
            <a:pPr lvl="1"/>
            <a:r>
              <a:rPr lang="en-US"/>
              <a:t>Small likelihood of TIIGR getting delayed dependent on what personnel gets re-allocated</a:t>
            </a:r>
          </a:p>
          <a:p>
            <a:r>
              <a:rPr lang="en-US"/>
              <a:t>In any scenario hard to maintain this, program ‘as is’ without new hire.</a:t>
            </a:r>
          </a:p>
          <a:p>
            <a:r>
              <a:rPr lang="en-US"/>
              <a:t>Pilot projects not possible to start up</a:t>
            </a:r>
          </a:p>
          <a:p>
            <a:r>
              <a:rPr lang="en-US"/>
              <a:t>Additional 1 FTE ML-dedicated personnel needed for existing program + modest expansion</a:t>
            </a:r>
          </a:p>
          <a:p>
            <a:pPr lvl="1"/>
            <a:r>
              <a:rPr lang="en-US"/>
              <a:t>Nuclear Physics, Material Science, Life Sciences</a:t>
            </a:r>
          </a:p>
          <a:p>
            <a:pPr lvl="1"/>
            <a:r>
              <a:rPr lang="en-US"/>
              <a:t>Longer term personnel needed </a:t>
            </a:r>
            <a:r>
              <a:rPr lang="en-US">
                <a:sym typeface="Wingdings" panose="05000000000000000000" pitchFamily="2" charset="2"/>
              </a:rPr>
              <a:t> mitigate turn over</a:t>
            </a:r>
          </a:p>
          <a:p>
            <a:pPr lvl="1"/>
            <a:r>
              <a:rPr lang="en-US"/>
              <a:t>‘Pooling’ may not be realistic</a:t>
            </a:r>
          </a:p>
          <a:p>
            <a:r>
              <a:rPr lang="en-US"/>
              <a:t>Mitigation strategies in addition:</a:t>
            </a:r>
          </a:p>
          <a:p>
            <a:pPr lvl="1"/>
            <a:r>
              <a:rPr lang="en-US"/>
              <a:t>Work early with </a:t>
            </a:r>
            <a:r>
              <a:rPr lang="en-US" err="1"/>
              <a:t>SciComp</a:t>
            </a:r>
            <a:r>
              <a:rPr lang="en-US"/>
              <a:t> on your grant applications and include ask for grads and PDs</a:t>
            </a:r>
          </a:p>
          <a:p>
            <a:pPr lvl="1"/>
            <a:r>
              <a:rPr lang="en-US"/>
              <a:t>Formal project process (ugh) </a:t>
            </a:r>
          </a:p>
          <a:p>
            <a:r>
              <a:rPr lang="en-US"/>
              <a:t>Infrastructure:</a:t>
            </a:r>
          </a:p>
          <a:p>
            <a:pPr lvl="1"/>
            <a:r>
              <a:rPr lang="en-US"/>
              <a:t>RTI for in-house ML computing- need coordination with and support from projects</a:t>
            </a:r>
          </a:p>
          <a:p>
            <a:pPr lvl="1"/>
            <a:r>
              <a:rPr lang="en-US"/>
              <a:t>Support One-time funding requests for in-house</a:t>
            </a:r>
          </a:p>
          <a:p>
            <a:pPr lvl="1"/>
            <a:r>
              <a:rPr lang="en-US"/>
              <a:t>Need O(100k) every ~5 years for in house rapid development machine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20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B5CBC-C5B7-6A57-A9ED-E0306EB4F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Connection to Quantum 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FB0FA-C6C9-39C2-A8CB-AA7252225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632216"/>
            <a:ext cx="12191999" cy="6207692"/>
          </a:xfrm>
        </p:spPr>
        <p:txBody>
          <a:bodyPr>
            <a:normAutofit lnSpcReduction="10000"/>
          </a:bodyPr>
          <a:lstStyle/>
          <a:p>
            <a:r>
              <a:rPr lang="en-CA" sz="2000"/>
              <a:t>Potentially transformative for selected core areas</a:t>
            </a:r>
          </a:p>
          <a:p>
            <a:r>
              <a:rPr lang="en-CA" sz="2000"/>
              <a:t>Community is pursuing:</a:t>
            </a:r>
          </a:p>
          <a:p>
            <a:pPr lvl="1"/>
            <a:r>
              <a:rPr lang="en-CA" sz="2000"/>
              <a:t>Parton shower modelling</a:t>
            </a:r>
          </a:p>
          <a:p>
            <a:pPr lvl="1"/>
            <a:r>
              <a:rPr lang="en-CA" sz="2000"/>
              <a:t>Neutrino-nuclear matrix element calculations</a:t>
            </a:r>
          </a:p>
          <a:p>
            <a:pPr lvl="1"/>
            <a:r>
              <a:rPr lang="en-CA" sz="2000"/>
              <a:t>Particle tracking</a:t>
            </a:r>
          </a:p>
          <a:p>
            <a:pPr lvl="1"/>
            <a:r>
              <a:rPr lang="en-CA" sz="2000"/>
              <a:t>Radiation treatment design</a:t>
            </a:r>
          </a:p>
          <a:p>
            <a:pPr lvl="1"/>
            <a:r>
              <a:rPr lang="en-CA" sz="2000"/>
              <a:t>@TRIUMF: NRC Applied Quantum Computing Challenge: generative Quantum-Assisted AI for Calorimeter simulation</a:t>
            </a:r>
          </a:p>
          <a:p>
            <a:r>
              <a:rPr lang="en-CA" sz="2000"/>
              <a:t>Speculative and high risk </a:t>
            </a:r>
          </a:p>
          <a:p>
            <a:r>
              <a:rPr lang="en-CA" sz="2000">
                <a:sym typeface="Wingdings" panose="05000000000000000000" pitchFamily="2" charset="2"/>
              </a:rPr>
              <a:t>Maintain and expand expertise in QC and Quantum-assisted AI</a:t>
            </a:r>
          </a:p>
          <a:p>
            <a:r>
              <a:rPr lang="en-CA" sz="2000">
                <a:sym typeface="Wingdings" panose="05000000000000000000" pitchFamily="2" charset="2"/>
              </a:rPr>
              <a:t>Vehicle for taking advantage of National Quantum Strategy funding opportunities</a:t>
            </a:r>
          </a:p>
          <a:p>
            <a:pPr lvl="1"/>
            <a:r>
              <a:rPr lang="en-CA" sz="2000">
                <a:sym typeface="Wingdings" panose="05000000000000000000" pitchFamily="2" charset="2"/>
              </a:rPr>
              <a:t>Pillars:</a:t>
            </a:r>
          </a:p>
          <a:p>
            <a:pPr lvl="2"/>
            <a:r>
              <a:rPr lang="en-CA" sz="2000">
                <a:sym typeface="Wingdings" panose="05000000000000000000" pitchFamily="2" charset="2"/>
              </a:rPr>
              <a:t>Research (Alliance Quantum / International / Consortia)</a:t>
            </a:r>
          </a:p>
          <a:p>
            <a:pPr lvl="2"/>
            <a:r>
              <a:rPr lang="en-CA" sz="2000">
                <a:sym typeface="Wingdings" panose="05000000000000000000" pitchFamily="2" charset="2"/>
              </a:rPr>
              <a:t>Talent (CREATE / MITACS)</a:t>
            </a:r>
          </a:p>
          <a:p>
            <a:pPr lvl="2"/>
            <a:r>
              <a:rPr lang="en-CA" sz="2000">
                <a:sym typeface="Wingdings" panose="05000000000000000000" pitchFamily="2" charset="2"/>
              </a:rPr>
              <a:t>Commercialization Pillar (incl NRC AQC)</a:t>
            </a:r>
          </a:p>
          <a:p>
            <a:pPr lvl="1"/>
            <a:r>
              <a:rPr lang="en-CA" sz="2000">
                <a:sym typeface="Wingdings" panose="05000000000000000000" pitchFamily="2" charset="2"/>
              </a:rPr>
              <a:t>Missions:</a:t>
            </a:r>
          </a:p>
          <a:p>
            <a:pPr lvl="2"/>
            <a:r>
              <a:rPr lang="en-CA" sz="2000" b="1" i="0">
                <a:solidFill>
                  <a:srgbClr val="333333"/>
                </a:solidFill>
                <a:effectLst/>
                <a:latin typeface="Lato" panose="020B0604020202020204" pitchFamily="34" charset="0"/>
              </a:rPr>
              <a:t>Quantum computers and software</a:t>
            </a:r>
          </a:p>
          <a:p>
            <a:pPr lvl="2"/>
            <a:r>
              <a:rPr lang="en-CA" sz="2000">
                <a:sym typeface="Wingdings" panose="05000000000000000000" pitchFamily="2" charset="2"/>
              </a:rPr>
              <a:t>Quantum Communications</a:t>
            </a:r>
          </a:p>
          <a:p>
            <a:pPr lvl="2"/>
            <a:r>
              <a:rPr lang="en-CA" sz="2000">
                <a:sym typeface="Wingdings" panose="05000000000000000000" pitchFamily="2" charset="2"/>
              </a:rPr>
              <a:t>Quantum Sensors</a:t>
            </a:r>
          </a:p>
          <a:p>
            <a:pPr lvl="1"/>
            <a:endParaRPr lang="en-CA" sz="2000">
              <a:sym typeface="Wingdings" panose="05000000000000000000" pitchFamily="2" charset="2"/>
            </a:endParaRPr>
          </a:p>
          <a:p>
            <a:endParaRPr lang="en-CA" sz="2000">
              <a:sym typeface="Wingdings" panose="05000000000000000000" pitchFamily="2" charset="2"/>
            </a:endParaRPr>
          </a:p>
          <a:p>
            <a:endParaRPr lang="en-CA" sz="2000"/>
          </a:p>
        </p:txBody>
      </p:sp>
    </p:spTree>
    <p:extLst>
      <p:ext uri="{BB962C8B-B14F-4D97-AF65-F5344CB8AC3E}">
        <p14:creationId xmlns:p14="http://schemas.microsoft.com/office/powerpoint/2010/main" val="531706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B5CBC-C5B7-6A57-A9ED-E0306EB4F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FB0FA-C6C9-39C2-A8CB-AA7252225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632216"/>
            <a:ext cx="12191999" cy="6207692"/>
          </a:xfrm>
        </p:spPr>
        <p:txBody>
          <a:bodyPr>
            <a:normAutofit/>
          </a:bodyPr>
          <a:lstStyle/>
          <a:p>
            <a:pPr lvl="1"/>
            <a:r>
              <a:rPr lang="en-CA">
                <a:sym typeface="Wingdings" panose="05000000000000000000" pitchFamily="2" charset="2"/>
              </a:rPr>
              <a:t>Enhance collaboration between departments and divisions</a:t>
            </a:r>
          </a:p>
          <a:p>
            <a:pPr lvl="1"/>
            <a:r>
              <a:rPr lang="en-CA">
                <a:sym typeface="Wingdings" panose="05000000000000000000" pitchFamily="2" charset="2"/>
              </a:rPr>
              <a:t>More talent-power and domain knowledge</a:t>
            </a:r>
          </a:p>
          <a:p>
            <a:pPr lvl="2"/>
            <a:r>
              <a:rPr lang="en-CA">
                <a:sym typeface="Wingdings" panose="05000000000000000000" pitchFamily="2" charset="2"/>
              </a:rPr>
              <a:t>Identify and execute ML applications across the scientific domains</a:t>
            </a:r>
          </a:p>
          <a:p>
            <a:pPr lvl="1"/>
            <a:r>
              <a:rPr lang="en-CA">
                <a:sym typeface="Wingdings" panose="05000000000000000000" pitchFamily="2" charset="2"/>
              </a:rPr>
              <a:t>Infrastructure support</a:t>
            </a:r>
          </a:p>
          <a:p>
            <a:pPr lvl="1"/>
            <a:r>
              <a:rPr lang="en-CA">
                <a:sym typeface="Wingdings" panose="05000000000000000000" pitchFamily="2" charset="2"/>
              </a:rPr>
              <a:t>HQP training</a:t>
            </a:r>
          </a:p>
          <a:p>
            <a:pPr lvl="1"/>
            <a:r>
              <a:rPr lang="en-CA">
                <a:sym typeface="Wingdings" panose="05000000000000000000" pitchFamily="2" charset="2"/>
              </a:rPr>
              <a:t>Building and expanding on current success</a:t>
            </a:r>
          </a:p>
          <a:p>
            <a:pPr lvl="1"/>
            <a:r>
              <a:rPr lang="en-CA" b="1">
                <a:sym typeface="Wingdings" panose="05000000000000000000" pitchFamily="2" charset="2"/>
              </a:rPr>
              <a:t>Asking for 1 more FTE </a:t>
            </a:r>
            <a:r>
              <a:rPr lang="en-CA">
                <a:sym typeface="Wingdings" panose="05000000000000000000" pitchFamily="2" charset="2"/>
              </a:rPr>
              <a:t>(+modest in-house computing)</a:t>
            </a:r>
            <a:endParaRPr lang="en-CA" b="1">
              <a:sym typeface="Wingdings" panose="05000000000000000000" pitchFamily="2" charset="2"/>
            </a:endParaRPr>
          </a:p>
          <a:p>
            <a:pPr lvl="1"/>
            <a:r>
              <a:rPr lang="en-CA" b="1">
                <a:sym typeface="Wingdings" panose="05000000000000000000" pitchFamily="2" charset="2"/>
              </a:rPr>
              <a:t>Aligned with 20-year vision</a:t>
            </a:r>
          </a:p>
          <a:p>
            <a:endParaRPr lang="en-CA" b="1">
              <a:sym typeface="Wingdings" panose="05000000000000000000" pitchFamily="2" charset="2"/>
            </a:endParaRPr>
          </a:p>
          <a:p>
            <a:pPr lvl="1"/>
            <a:endParaRPr lang="en-CA" sz="2000">
              <a:sym typeface="Wingdings" panose="05000000000000000000" pitchFamily="2" charset="2"/>
            </a:endParaRPr>
          </a:p>
          <a:p>
            <a:endParaRPr lang="en-CA" sz="2000">
              <a:sym typeface="Wingdings" panose="05000000000000000000" pitchFamily="2" charset="2"/>
            </a:endParaRPr>
          </a:p>
          <a:p>
            <a:endParaRPr lang="en-CA" sz="2000"/>
          </a:p>
        </p:txBody>
      </p:sp>
    </p:spTree>
    <p:extLst>
      <p:ext uri="{BB962C8B-B14F-4D97-AF65-F5344CB8AC3E}">
        <p14:creationId xmlns:p14="http://schemas.microsoft.com/office/powerpoint/2010/main" val="18493554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"/>
</p:tagLst>
</file>

<file path=ppt/theme/theme1.xml><?xml version="1.0" encoding="utf-8"?>
<a:theme xmlns:a="http://schemas.openxmlformats.org/drawingml/2006/main" name="Custom Design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Light_03" id="{4D894E19-41A3-8842-A464-3F12065EEF05}" vid="{B960C763-9EE8-8C4A-B0B5-CE3D986AFAEE}"/>
    </a:ext>
  </a:extLst>
</a:theme>
</file>

<file path=ppt/theme/theme2.xml><?xml version="1.0" encoding="utf-8"?>
<a:theme xmlns:a="http://schemas.openxmlformats.org/drawingml/2006/main" name="1_Custom Design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Light_03" id="{4D894E19-41A3-8842-A464-3F12065EEF05}" vid="{B960C763-9EE8-8C4A-B0B5-CE3D986AFAE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2D5F827B34D144AD147CD06FADBAC5" ma:contentTypeVersion="16" ma:contentTypeDescription="Create a new document." ma:contentTypeScope="" ma:versionID="5df49ec5c67278637dc696bfa999fdba">
  <xsd:schema xmlns:xsd="http://www.w3.org/2001/XMLSchema" xmlns:xs="http://www.w3.org/2001/XMLSchema" xmlns:p="http://schemas.microsoft.com/office/2006/metadata/properties" xmlns:ns2="5f2eaafe-2017-4639-a41c-1262eda0cd14" xmlns:ns3="460bac4f-1c20-47b2-a9f2-d8740ad3b477" targetNamespace="http://schemas.microsoft.com/office/2006/metadata/properties" ma:root="true" ma:fieldsID="b73c75413292a601db76cc8f222e956e" ns2:_="" ns3:_="">
    <xsd:import namespace="5f2eaafe-2017-4639-a41c-1262eda0cd14"/>
    <xsd:import namespace="460bac4f-1c20-47b2-a9f2-d8740ad3b4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2eaafe-2017-4639-a41c-1262eda0cd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dae3b54c-c226-4f74-9573-cd9558e4dc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0bac4f-1c20-47b2-a9f2-d8740ad3b47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e50bfd64-1b98-409d-a996-150fe42b1d4f}" ma:internalName="TaxCatchAll" ma:showField="CatchAllData" ma:web="460bac4f-1c20-47b2-a9f2-d8740ad3b4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f2eaafe-2017-4639-a41c-1262eda0cd14">
      <Terms xmlns="http://schemas.microsoft.com/office/infopath/2007/PartnerControls"/>
    </lcf76f155ced4ddcb4097134ff3c332f>
    <TaxCatchAll xmlns="460bac4f-1c20-47b2-a9f2-d8740ad3b477" xsi:nil="true"/>
    <SharedWithUsers xmlns="460bac4f-1c20-47b2-a9f2-d8740ad3b477">
      <UserInfo>
        <DisplayName>Reda Tafirout</DisplayName>
        <AccountId>12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B35A89F1-11FD-4177-B13D-6E4DEEF40CD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6B5A7EF-2D0A-42F2-8A2B-A384B3E3FC20}">
  <ds:schemaRefs>
    <ds:schemaRef ds:uri="460bac4f-1c20-47b2-a9f2-d8740ad3b477"/>
    <ds:schemaRef ds:uri="5f2eaafe-2017-4639-a41c-1262eda0cd1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ED58971-C548-479C-8A09-387FB9955925}">
  <ds:schemaRefs>
    <ds:schemaRef ds:uri="460bac4f-1c20-47b2-a9f2-d8740ad3b477"/>
    <ds:schemaRef ds:uri="5f2eaafe-2017-4639-a41c-1262eda0cd1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3</TotalTime>
  <Words>957</Words>
  <Application>Microsoft Office PowerPoint</Application>
  <PresentationFormat>Widescreen</PresentationFormat>
  <Paragraphs>131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Aptos</vt:lpstr>
      <vt:lpstr>Arial</vt:lpstr>
      <vt:lpstr>Calibri</vt:lpstr>
      <vt:lpstr>Courier New</vt:lpstr>
      <vt:lpstr>Helvetica Neue</vt:lpstr>
      <vt:lpstr>Lato</vt:lpstr>
      <vt:lpstr>Wingdings</vt:lpstr>
      <vt:lpstr>Custom Design</vt:lpstr>
      <vt:lpstr>1_Custom Design</vt:lpstr>
      <vt:lpstr>Scientific Computing in 2025-2030</vt:lpstr>
      <vt:lpstr>ML Activities: Success so far</vt:lpstr>
      <vt:lpstr>PowerPoint Presentation</vt:lpstr>
      <vt:lpstr>ARIEL support  /  FLUKA cluster</vt:lpstr>
      <vt:lpstr>Talent, HQP, Training and Collaboration</vt:lpstr>
      <vt:lpstr>Next 5 years</vt:lpstr>
      <vt:lpstr>Connection to Quantum Computing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Diana Castaneda</dc:creator>
  <cp:lastModifiedBy>wojtek.fedorko wojtek.fedorko</cp:lastModifiedBy>
  <cp:revision>3</cp:revision>
  <dcterms:created xsi:type="dcterms:W3CDTF">2019-03-27T18:02:40Z</dcterms:created>
  <dcterms:modified xsi:type="dcterms:W3CDTF">2024-05-24T18:22:19Z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0x0101005F2D5F827B34D144AD147CD06FADBAC5</vt:lpwstr>
  </property>
  <property fmtid="{D5CDD505-2E9C-101B-9397-08002B2CF9AE}" pid="3" name="MediaServiceImageTags">
    <vt:lpwstr/>
  </property>
</Properties>
</file>