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37E4-F56E-9938-6ABE-14E119AEC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D36AD-2FB0-E714-9996-1D99E0550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7981-9899-69C3-CCF2-54B2596E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1FC2-4096-C9F5-4976-8CB4A53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CA83A-D3EC-0ADB-662C-97A9AF6D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0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84CD-6134-B255-3840-6867DD62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CA436-9283-ABBC-54E8-D8759AB5F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55FA5-BDE3-0FD7-0C3B-1D31B376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3CE5-9460-8022-E870-85DE742D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9BDA-D408-CE52-458F-6474A578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5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3FD8F-A690-5668-A69A-B8903EA8B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B16F0-84CF-D415-B4A3-F70FF84DB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469D-EA77-DF8B-72B5-B0F76598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5E4BF-DA68-4608-6D1D-0C270D85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3B3C7-5BE4-BDE5-422A-52E8BBA4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63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0FAC-7CC5-FFE8-91D1-6BE7DE5B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6EC9-F4E9-BDBA-D1C5-3E4F9889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ACB7-AD29-595E-6502-2F07152A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D1EEC-B4BA-DE1F-A388-DB963C3F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CE13-AD3E-775B-326C-EA209236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74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E65F-7EAB-C769-9708-737A5C60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A5B67-D2B7-F4BA-950F-287730B56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9C6FE-B7FF-E717-C83F-A49EDAC5D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AD9E9-97D9-13CA-AD48-9CE0AAF1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88C25-13EE-063F-0AD6-DE7F8B3B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6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8421-B1FE-4A59-0594-9B83CA31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6040-0545-B0A9-8F3C-F0F160725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A9D58-C61B-5742-8C35-5C75DC76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62330-C166-BF0F-BA5E-F4904104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EF5BF-2A1A-1E66-E3BA-473B4BCE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739A-D351-9004-610C-6F2017D9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32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FABF-7546-BFD5-1025-D2F91A39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9CCF8-333C-75CD-63E0-BA9FE9C7B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1D0E4-1725-BC14-ED3D-BBE25FA41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8003E-647B-DD9D-32EE-78BC65882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4E375-6F7F-7AB4-EAAE-F3EB0B424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ED80E-DADF-D343-CEC1-35CC1565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971D1-150E-C12F-CA9B-BCE66341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755A3-D227-9DF1-A091-DE8864A6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21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C123-746A-51AA-E91C-FA10EE2C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BFD98-4BC4-BFB8-D140-32EE0288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96E9A-F200-85C4-1BD7-3E8C68E8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C4803-EC50-2C87-347A-EBA320EF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62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1D8AF-9E4C-8E87-79AA-F7CA7505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28F5B-C7E6-CC42-5D8B-B189943F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3DBE1-E9A5-6D9E-E789-A21CD7CC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018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ADC3-1A69-2F33-B9B5-CD0AAF70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4949-5866-0311-EB4B-CE7E9B85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2027E-730B-4265-E074-674F7D687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EB8E-85AD-20EC-6176-57EC8B3C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41127-6574-7F3E-5EEB-5D696254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38B35-0284-FFCB-DD8F-9852746F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1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A223-F2F8-3DE4-BBEE-B3D4D692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304AE-70AB-C903-5E3D-249A8D8C7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CFC3C-1625-E753-4345-6803AD141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AE621-374D-423C-E5E0-85CA9573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4F111-46FF-2924-FB45-3BC14A89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5E4E8-1137-92B1-2EF8-50F2D1C2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4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F93FB-FE05-36EA-F933-8B3C0DD9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9A761-A328-FA2E-A238-F8CB597E8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61DC1-CA64-CB1E-7F74-1C25D3872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04E1A7-42D0-479E-A822-04C224A432A9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2628-9C10-5714-8689-ECC2C8817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35379-517C-F1A2-CA7A-8885BD9E8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85D644-0100-48D3-8CC3-098DD00A70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43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28C6-54C5-CD0A-07A7-C234E76BF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6571"/>
            <a:ext cx="6346371" cy="272687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Plots of the current best Conditioned model </a:t>
            </a:r>
            <a:endParaRPr lang="en-CA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45022-566E-66BB-9476-FBB145104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0" y="5414510"/>
            <a:ext cx="9144000" cy="1655762"/>
          </a:xfrm>
        </p:spPr>
        <p:txBody>
          <a:bodyPr/>
          <a:lstStyle/>
          <a:p>
            <a:r>
              <a:rPr lang="en-CA" dirty="0"/>
              <a:t>3 June 2024</a:t>
            </a:r>
          </a:p>
        </p:txBody>
      </p:sp>
    </p:spTree>
    <p:extLst>
      <p:ext uri="{BB962C8B-B14F-4D97-AF65-F5344CB8AC3E}">
        <p14:creationId xmlns:p14="http://schemas.microsoft.com/office/powerpoint/2010/main" val="16729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EB64-26B4-B230-EB21-E0BD7F7E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6" y="-87159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Sparsity</a:t>
            </a:r>
          </a:p>
        </p:txBody>
      </p:sp>
      <p:pic>
        <p:nvPicPr>
          <p:cNvPr id="5" name="Content Placeholder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ADFEBE0-4113-1133-28F3-2B70FDE4B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94" y="1328974"/>
            <a:ext cx="4805842" cy="4817808"/>
          </a:xfrm>
        </p:spPr>
      </p:pic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C2C6A84-10EA-791F-BE06-D8338D6F3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36" y="1328974"/>
            <a:ext cx="4805842" cy="4817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3FAA3F-51E2-D77E-9EF9-A2743F56BE63}"/>
              </a:ext>
            </a:extLst>
          </p:cNvPr>
          <p:cNvSpPr txBox="1"/>
          <p:nvPr/>
        </p:nvSpPr>
        <p:spPr>
          <a:xfrm>
            <a:off x="3554722" y="959642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Previous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EB132-4378-50E7-61A3-D50EAF4B3552}"/>
              </a:ext>
            </a:extLst>
          </p:cNvPr>
          <p:cNvSpPr txBox="1"/>
          <p:nvPr/>
        </p:nvSpPr>
        <p:spPr>
          <a:xfrm>
            <a:off x="9268943" y="959642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360403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17C1-CA58-C24B-6FBC-252672FE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-91601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Energy</a:t>
            </a:r>
          </a:p>
        </p:txBody>
      </p:sp>
      <p:pic>
        <p:nvPicPr>
          <p:cNvPr id="5" name="Content Placeholder 4" descr="A graph of a number of blue and red lines&#10;&#10;Description automatically generated with medium confidence">
            <a:extLst>
              <a:ext uri="{FF2B5EF4-FFF2-40B4-BE49-F238E27FC236}">
                <a16:creationId xmlns:a16="http://schemas.microsoft.com/office/drawing/2014/main" id="{6B2EBFC3-DD43-665B-DB54-3380913A8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2" y="1690688"/>
            <a:ext cx="4336941" cy="4351338"/>
          </a:xfrm>
        </p:spPr>
      </p:pic>
      <p:pic>
        <p:nvPicPr>
          <p:cNvPr id="6" name="Picture 5" descr="A graph of a number of blue and purple colored lines&#10;&#10;Description automatically generated with medium confidence">
            <a:extLst>
              <a:ext uri="{FF2B5EF4-FFF2-40B4-BE49-F238E27FC236}">
                <a16:creationId xmlns:a16="http://schemas.microsoft.com/office/drawing/2014/main" id="{F3D36D4B-0BA4-25BF-F5C1-8082825E9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71" y="1690688"/>
            <a:ext cx="4336942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859786-FD52-F493-885E-F0F8EDCCC2B3}"/>
              </a:ext>
            </a:extLst>
          </p:cNvPr>
          <p:cNvSpPr txBox="1"/>
          <p:nvPr/>
        </p:nvSpPr>
        <p:spPr>
          <a:xfrm>
            <a:off x="4101375" y="1321356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Previous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B141F-2DB5-DD41-434E-31642F8F3C46}"/>
              </a:ext>
            </a:extLst>
          </p:cNvPr>
          <p:cNvSpPr txBox="1"/>
          <p:nvPr/>
        </p:nvSpPr>
        <p:spPr>
          <a:xfrm>
            <a:off x="9060221" y="1386204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38301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5C37-B273-99CA-B35B-02506B25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2" y="138984"/>
            <a:ext cx="3832123" cy="8147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Total energy for ranges</a:t>
            </a:r>
            <a:endParaRPr lang="en-CA" sz="3200" dirty="0"/>
          </a:p>
        </p:txBody>
      </p:sp>
      <p:pic>
        <p:nvPicPr>
          <p:cNvPr id="7" name="Content Placeholder 6" descr="A graph of energy per event&#10;&#10;Description automatically generated">
            <a:extLst>
              <a:ext uri="{FF2B5EF4-FFF2-40B4-BE49-F238E27FC236}">
                <a16:creationId xmlns:a16="http://schemas.microsoft.com/office/drawing/2014/main" id="{8D4A5AF1-2741-AFCF-E47C-FC7DF0115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3" y="922350"/>
            <a:ext cx="3584453" cy="282950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58D17-6B61-5E0F-6410-9BBBA42EF822}"/>
              </a:ext>
            </a:extLst>
          </p:cNvPr>
          <p:cNvSpPr txBox="1"/>
          <p:nvPr/>
        </p:nvSpPr>
        <p:spPr>
          <a:xfrm>
            <a:off x="82817" y="2029277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Previous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5AC48-F1E4-9B29-0237-7E31A76AF1BE}"/>
              </a:ext>
            </a:extLst>
          </p:cNvPr>
          <p:cNvSpPr txBox="1"/>
          <p:nvPr/>
        </p:nvSpPr>
        <p:spPr>
          <a:xfrm>
            <a:off x="82817" y="4939590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Current</a:t>
            </a:r>
          </a:p>
        </p:txBody>
      </p:sp>
      <p:pic>
        <p:nvPicPr>
          <p:cNvPr id="9" name="Picture 8" descr="A graph of energy per event&#10;&#10;Description automatically generated">
            <a:extLst>
              <a:ext uri="{FF2B5EF4-FFF2-40B4-BE49-F238E27FC236}">
                <a16:creationId xmlns:a16="http://schemas.microsoft.com/office/drawing/2014/main" id="{5E6D04E9-9D78-8BAB-E924-143C2BB47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62" y="953729"/>
            <a:ext cx="3584454" cy="2829509"/>
          </a:xfrm>
          <a:prstGeom prst="rect">
            <a:avLst/>
          </a:prstGeom>
        </p:spPr>
      </p:pic>
      <p:pic>
        <p:nvPicPr>
          <p:cNvPr id="11" name="Picture 10" descr="A graph of energy per event&#10;&#10;Description automatically generated">
            <a:extLst>
              <a:ext uri="{FF2B5EF4-FFF2-40B4-BE49-F238E27FC236}">
                <a16:creationId xmlns:a16="http://schemas.microsoft.com/office/drawing/2014/main" id="{957CFA23-662F-8F6C-C2C3-1C9669D1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42" y="953729"/>
            <a:ext cx="3584454" cy="2829509"/>
          </a:xfrm>
          <a:prstGeom prst="rect">
            <a:avLst/>
          </a:prstGeom>
        </p:spPr>
      </p:pic>
      <p:pic>
        <p:nvPicPr>
          <p:cNvPr id="13" name="Picture 12" descr="A graph of energy per event&#10;&#10;Description automatically generated">
            <a:extLst>
              <a:ext uri="{FF2B5EF4-FFF2-40B4-BE49-F238E27FC236}">
                <a16:creationId xmlns:a16="http://schemas.microsoft.com/office/drawing/2014/main" id="{C6D49756-E2D1-6D50-FA3E-0AE862AFF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42" y="3783238"/>
            <a:ext cx="3584453" cy="2829508"/>
          </a:xfrm>
          <a:prstGeom prst="rect">
            <a:avLst/>
          </a:prstGeom>
        </p:spPr>
      </p:pic>
      <p:pic>
        <p:nvPicPr>
          <p:cNvPr id="15" name="Picture 14" descr="A graph of energy per event&#10;&#10;Description automatically generated">
            <a:extLst>
              <a:ext uri="{FF2B5EF4-FFF2-40B4-BE49-F238E27FC236}">
                <a16:creationId xmlns:a16="http://schemas.microsoft.com/office/drawing/2014/main" id="{9CB19BE0-22BA-52A0-F2F8-472DBE933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9" y="3781983"/>
            <a:ext cx="3586043" cy="2830763"/>
          </a:xfrm>
          <a:prstGeom prst="rect">
            <a:avLst/>
          </a:prstGeom>
        </p:spPr>
      </p:pic>
      <p:pic>
        <p:nvPicPr>
          <p:cNvPr id="17" name="Picture 16" descr="A graph of energy per event&#10;&#10;Description automatically generated">
            <a:extLst>
              <a:ext uri="{FF2B5EF4-FFF2-40B4-BE49-F238E27FC236}">
                <a16:creationId xmlns:a16="http://schemas.microsoft.com/office/drawing/2014/main" id="{9E1DFD0A-5EA4-FB43-56C3-3DFFE279F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63" y="3781983"/>
            <a:ext cx="3586043" cy="28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5C37-B273-99CA-B35B-02506B25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1" y="138984"/>
            <a:ext cx="4677697" cy="81474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Energy per layer for 10-11 GeV</a:t>
            </a:r>
            <a:endParaRPr lang="en-CA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58D17-6B61-5E0F-6410-9BBBA42EF822}"/>
              </a:ext>
            </a:extLst>
          </p:cNvPr>
          <p:cNvSpPr txBox="1"/>
          <p:nvPr/>
        </p:nvSpPr>
        <p:spPr>
          <a:xfrm>
            <a:off x="2461076" y="806640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Previous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5AC48-F1E4-9B29-0237-7E31A76AF1BE}"/>
              </a:ext>
            </a:extLst>
          </p:cNvPr>
          <p:cNvSpPr txBox="1"/>
          <p:nvPr/>
        </p:nvSpPr>
        <p:spPr>
          <a:xfrm>
            <a:off x="8813862" y="793801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Current</a:t>
            </a:r>
          </a:p>
        </p:txBody>
      </p:sp>
      <p:pic>
        <p:nvPicPr>
          <p:cNvPr id="6" name="Picture 5" descr="A graph of a number of blue and red lines&#10;&#10;Description automatically generated with medium confidence">
            <a:extLst>
              <a:ext uri="{FF2B5EF4-FFF2-40B4-BE49-F238E27FC236}">
                <a16:creationId xmlns:a16="http://schemas.microsoft.com/office/drawing/2014/main" id="{AD9F42DB-4B55-A4B3-26A3-EAABF6A09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00" y="1398214"/>
            <a:ext cx="5184628" cy="5206159"/>
          </a:xfrm>
          <a:prstGeom prst="rect">
            <a:avLst/>
          </a:prstGeom>
        </p:spPr>
      </p:pic>
      <p:pic>
        <p:nvPicPr>
          <p:cNvPr id="14" name="Picture 13" descr="A graph of a number of blue and white bars&#10;&#10;Description automatically generated with medium confidence">
            <a:extLst>
              <a:ext uri="{FF2B5EF4-FFF2-40B4-BE49-F238E27FC236}">
                <a16:creationId xmlns:a16="http://schemas.microsoft.com/office/drawing/2014/main" id="{23BB8F6E-7805-6423-9639-CAC7E42BA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1" y="1398214"/>
            <a:ext cx="5184629" cy="52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109836-25F2-7CB1-00BF-B2AA04569555}"/>
              </a:ext>
            </a:extLst>
          </p:cNvPr>
          <p:cNvSpPr txBox="1">
            <a:spLocks/>
          </p:cNvSpPr>
          <p:nvPr/>
        </p:nvSpPr>
        <p:spPr>
          <a:xfrm>
            <a:off x="238431" y="138984"/>
            <a:ext cx="4677697" cy="81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Energy per layer for 50-55 GeV</a:t>
            </a:r>
            <a:endParaRPr lang="en-CA" sz="3200" dirty="0"/>
          </a:p>
        </p:txBody>
      </p:sp>
      <p:pic>
        <p:nvPicPr>
          <p:cNvPr id="6" name="Picture 5" descr="A graph of a number of blue and orange lines&#10;&#10;Description automatically generated with medium confidence">
            <a:extLst>
              <a:ext uri="{FF2B5EF4-FFF2-40B4-BE49-F238E27FC236}">
                <a16:creationId xmlns:a16="http://schemas.microsoft.com/office/drawing/2014/main" id="{607EED8F-6D0E-E7F6-73BC-9C38CA4A1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8" y="1443892"/>
            <a:ext cx="5190205" cy="5211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FF6A1-08AE-1B5F-DF33-7C5D3C1C739C}"/>
              </a:ext>
            </a:extLst>
          </p:cNvPr>
          <p:cNvSpPr txBox="1"/>
          <p:nvPr/>
        </p:nvSpPr>
        <p:spPr>
          <a:xfrm>
            <a:off x="2401468" y="953730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Previous</a:t>
            </a:r>
          </a:p>
        </p:txBody>
      </p:sp>
      <p:pic>
        <p:nvPicPr>
          <p:cNvPr id="8" name="Picture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B2B69FC-E797-94CA-89E2-0BAA5433E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7" y="1443891"/>
            <a:ext cx="5190205" cy="5211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B18F79-80E2-2E2D-6000-7AFF039469BD}"/>
              </a:ext>
            </a:extLst>
          </p:cNvPr>
          <p:cNvSpPr txBox="1"/>
          <p:nvPr/>
        </p:nvSpPr>
        <p:spPr>
          <a:xfrm>
            <a:off x="8614227" y="953730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108738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248476-093F-7234-B1DC-7B176871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1" y="138984"/>
            <a:ext cx="5110317" cy="81474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Energy per layer for 100-110 GeV</a:t>
            </a:r>
            <a:endParaRPr lang="en-CA" sz="3200" dirty="0"/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7E2F0C8D-BBE9-1B10-5D09-94C46613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7" y="1307691"/>
            <a:ext cx="5267352" cy="5284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8DEC8-8DE0-E4E2-9FED-AB8940264263}"/>
              </a:ext>
            </a:extLst>
          </p:cNvPr>
          <p:cNvSpPr txBox="1"/>
          <p:nvPr/>
        </p:nvSpPr>
        <p:spPr>
          <a:xfrm>
            <a:off x="2492461" y="938359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Previous</a:t>
            </a:r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8C135CAB-98B9-E66E-F962-5D3C29BBE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05" y="1307691"/>
            <a:ext cx="5267352" cy="5284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0D1584-2CAB-D92A-0AB9-C5E0B2C47655}"/>
              </a:ext>
            </a:extLst>
          </p:cNvPr>
          <p:cNvSpPr txBox="1"/>
          <p:nvPr/>
        </p:nvSpPr>
        <p:spPr>
          <a:xfrm>
            <a:off x="8673029" y="938359"/>
            <a:ext cx="11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317504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B60E-1E00-29CF-AE65-C81F04C3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129151"/>
            <a:ext cx="3920613" cy="726256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Covariance matrices</a:t>
            </a:r>
            <a:endParaRPr lang="en-CA" sz="3200" dirty="0"/>
          </a:p>
        </p:txBody>
      </p:sp>
      <p:pic>
        <p:nvPicPr>
          <p:cNvPr id="5" name="Picture 4" descr="A chart of a number of datasets&#10;&#10;Description automatically generated with medium confidence">
            <a:extLst>
              <a:ext uri="{FF2B5EF4-FFF2-40B4-BE49-F238E27FC236}">
                <a16:creationId xmlns:a16="http://schemas.microsoft.com/office/drawing/2014/main" id="{29267C6C-DEC2-04CA-1112-DE41C65F8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6" y="1203667"/>
            <a:ext cx="5608340" cy="4958593"/>
          </a:xfrm>
          <a:prstGeom prst="rect">
            <a:avLst/>
          </a:prstGeom>
        </p:spPr>
      </p:pic>
      <p:pic>
        <p:nvPicPr>
          <p:cNvPr id="7" name="Picture 6" descr="A chart of a synthetic data covarance matrix&#10;&#10;Description automatically generated">
            <a:extLst>
              <a:ext uri="{FF2B5EF4-FFF2-40B4-BE49-F238E27FC236}">
                <a16:creationId xmlns:a16="http://schemas.microsoft.com/office/drawing/2014/main" id="{0FE5F354-7A18-01F1-42FE-D7C2CBFEA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40" y="1203666"/>
            <a:ext cx="5608340" cy="49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1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light&#10;&#10;Description automatically generated with medium confidence">
            <a:extLst>
              <a:ext uri="{FF2B5EF4-FFF2-40B4-BE49-F238E27FC236}">
                <a16:creationId xmlns:a16="http://schemas.microsoft.com/office/drawing/2014/main" id="{30E2AA84-CA7E-CDB2-A52F-44FA78CC4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2" y="194612"/>
            <a:ext cx="3611215" cy="2992149"/>
          </a:xfrm>
        </p:spPr>
      </p:pic>
      <p:pic>
        <p:nvPicPr>
          <p:cNvPr id="7" name="Picture 6" descr="A chart of a synthetic data&#10;&#10;Description automatically generated with medium confidence">
            <a:extLst>
              <a:ext uri="{FF2B5EF4-FFF2-40B4-BE49-F238E27FC236}">
                <a16:creationId xmlns:a16="http://schemas.microsoft.com/office/drawing/2014/main" id="{C50A4E96-3B15-3A76-B608-A36861EF0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2" y="3307444"/>
            <a:ext cx="3549309" cy="2992150"/>
          </a:xfrm>
          <a:prstGeom prst="rect">
            <a:avLst/>
          </a:prstGeom>
        </p:spPr>
      </p:pic>
      <p:pic>
        <p:nvPicPr>
          <p:cNvPr id="9" name="Picture 8" descr="A blue and green gradient graph&#10;&#10;Description automatically generated with medium confidence">
            <a:extLst>
              <a:ext uri="{FF2B5EF4-FFF2-40B4-BE49-F238E27FC236}">
                <a16:creationId xmlns:a16="http://schemas.microsoft.com/office/drawing/2014/main" id="{1C48452C-6F39-DDC2-1DF0-6F6BC14AC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3" y="194611"/>
            <a:ext cx="3673121" cy="2992149"/>
          </a:xfrm>
          <a:prstGeom prst="rect">
            <a:avLst/>
          </a:prstGeom>
        </p:spPr>
      </p:pic>
      <p:pic>
        <p:nvPicPr>
          <p:cNvPr id="11" name="Picture 10" descr="A chart of a synthetic data&#10;&#10;Description automatically generated with medium confidence">
            <a:extLst>
              <a:ext uri="{FF2B5EF4-FFF2-40B4-BE49-F238E27FC236}">
                <a16:creationId xmlns:a16="http://schemas.microsoft.com/office/drawing/2014/main" id="{5037B3B8-83F0-0A6B-A068-580890E2D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3" y="3307444"/>
            <a:ext cx="3673120" cy="3043442"/>
          </a:xfrm>
          <a:prstGeom prst="rect">
            <a:avLst/>
          </a:prstGeom>
        </p:spPr>
      </p:pic>
      <p:pic>
        <p:nvPicPr>
          <p:cNvPr id="13" name="Picture 12" descr="A chart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5BE90E02-594C-8FE2-3813-A602180E5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54" y="191495"/>
            <a:ext cx="3673120" cy="3120717"/>
          </a:xfrm>
          <a:prstGeom prst="rect">
            <a:avLst/>
          </a:prstGeom>
        </p:spPr>
      </p:pic>
      <p:pic>
        <p:nvPicPr>
          <p:cNvPr id="15" name="Picture 14" descr="A chart of a data analysis&#10;&#10;Description automatically generated with medium confidence">
            <a:extLst>
              <a:ext uri="{FF2B5EF4-FFF2-40B4-BE49-F238E27FC236}">
                <a16:creationId xmlns:a16="http://schemas.microsoft.com/office/drawing/2014/main" id="{FF63F39D-BCB8-213B-0380-F357066CC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53" y="3307444"/>
            <a:ext cx="3830948" cy="31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6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48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Plots of the current best Conditioned model </vt:lpstr>
      <vt:lpstr>Sparsity</vt:lpstr>
      <vt:lpstr>Energy</vt:lpstr>
      <vt:lpstr>Total energy for ranges</vt:lpstr>
      <vt:lpstr>Energy per layer for 10-11 GeV</vt:lpstr>
      <vt:lpstr>PowerPoint Presentation</vt:lpstr>
      <vt:lpstr>Energy per layer for 100-110 GeV</vt:lpstr>
      <vt:lpstr>Covariance matrices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Plots of the current best Conditioned model </dc:title>
  <dc:creator>Deniz Sogutlu</dc:creator>
  <cp:lastModifiedBy>Deniz Sogutlu</cp:lastModifiedBy>
  <cp:revision>1</cp:revision>
  <dcterms:created xsi:type="dcterms:W3CDTF">2024-06-03T00:31:25Z</dcterms:created>
  <dcterms:modified xsi:type="dcterms:W3CDTF">2024-06-03T17:42:52Z</dcterms:modified>
</cp:coreProperties>
</file>