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3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54A10-5D58-1BE3-2E18-84531F502D75}" v="139" dt="2024-07-08T14:05:35.966"/>
    <p1510:client id="{13E219B2-F4AE-B25C-512F-CF35ACE6061C}" v="34" dt="2024-07-06T16:17:47.808"/>
    <p1510:client id="{3FD0DE10-BD01-48B5-3D7E-0E9891190265}" v="1" dt="2024-07-07T14:22:16.238"/>
    <p1510:client id="{AC9E823D-4FA0-5A42-47BE-397B5B7A1C0F}" v="280" dt="2024-07-08T14:10:55.477"/>
    <p1510:client id="{AF8D99D7-6932-C04D-3A18-FCAD883510A6}" v="442" dt="2024-07-07T19:56:23.880"/>
    <p1510:client id="{C5C5AD5C-9063-C418-0FF7-CC717D4AFBD5}" v="90" dt="2024-07-08T15:17:12.883"/>
    <p1510:client id="{C8A60A3C-03D9-B2DB-BE0E-B69BA116C6AD}" v="6" dt="2024-07-06T16:11:0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Granularity Comparision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1141D989-A067-2086-06C8-748EDA12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" y="-2218"/>
            <a:ext cx="4623514" cy="3437468"/>
          </a:xfrm>
          <a:prstGeom prst="rect">
            <a:avLst/>
          </a:prstGeom>
        </p:spPr>
      </p:pic>
      <p:pic>
        <p:nvPicPr>
          <p:cNvPr id="3" name="Picture 2" descr="A graph of a bar graph&#10;&#10;Description automatically generated">
            <a:extLst>
              <a:ext uri="{FF2B5EF4-FFF2-40B4-BE49-F238E27FC236}">
                <a16:creationId xmlns:a16="http://schemas.microsoft.com/office/drawing/2014/main" id="{3FAFB2EE-D294-F08E-2FC9-6FADE73C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064" y="2823"/>
            <a:ext cx="4635591" cy="3445361"/>
          </a:xfrm>
          <a:prstGeom prst="rect">
            <a:avLst/>
          </a:prstGeom>
        </p:spPr>
      </p:pic>
      <p:pic>
        <p:nvPicPr>
          <p:cNvPr id="4" name="Picture 3" descr="A graph of a bar graph&#10;&#10;Description automatically generated">
            <a:extLst>
              <a:ext uri="{FF2B5EF4-FFF2-40B4-BE49-F238E27FC236}">
                <a16:creationId xmlns:a16="http://schemas.microsoft.com/office/drawing/2014/main" id="{5EFC48A7-4A7C-5731-1931-D5E234DA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006" y="3451194"/>
            <a:ext cx="4468291" cy="3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graph&#10;&#10;Description automatically generated">
            <a:extLst>
              <a:ext uri="{FF2B5EF4-FFF2-40B4-BE49-F238E27FC236}">
                <a16:creationId xmlns:a16="http://schemas.microsoft.com/office/drawing/2014/main" id="{AE9C6258-2D6A-BDE4-D6E7-FA10C24E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46" y="23988"/>
            <a:ext cx="6742564" cy="68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images of sound waves&#10;&#10;Description automatically generated">
            <a:extLst>
              <a:ext uri="{FF2B5EF4-FFF2-40B4-BE49-F238E27FC236}">
                <a16:creationId xmlns:a16="http://schemas.microsoft.com/office/drawing/2014/main" id="{A2E040BD-3B62-F9CE-C869-29F396E6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93" y="68615"/>
            <a:ext cx="6777213" cy="67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everal different colored lines&#10;&#10;Description automatically generated">
            <a:extLst>
              <a:ext uri="{FF2B5EF4-FFF2-40B4-BE49-F238E27FC236}">
                <a16:creationId xmlns:a16="http://schemas.microsoft.com/office/drawing/2014/main" id="{E9269F6A-50A8-6AE3-6694-E2EF90D0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97" y="65315"/>
            <a:ext cx="6770782" cy="67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0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A2AE047-077A-0210-D465-B9FD1056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89" y="129823"/>
            <a:ext cx="8181622" cy="65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8A53B19F-2366-FC21-557A-57D04E77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21" y="2583"/>
            <a:ext cx="4576756" cy="3404462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84CBB0FB-B057-6433-8794-28D74504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96" y="3428354"/>
            <a:ext cx="4621958" cy="3436750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BD71F035-FA2F-F262-C428-8CDA150B1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77" y="2583"/>
            <a:ext cx="4589670" cy="3410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A83BD-B907-697C-6438-D67D4660DBB8}"/>
              </a:ext>
            </a:extLst>
          </p:cNvPr>
          <p:cNvSpPr txBox="1"/>
          <p:nvPr/>
        </p:nvSpPr>
        <p:spPr>
          <a:xfrm>
            <a:off x="9634779" y="5204847"/>
            <a:ext cx="1149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Bins=200</a:t>
            </a:r>
          </a:p>
        </p:txBody>
      </p:sp>
    </p:spTree>
    <p:extLst>
      <p:ext uri="{BB962C8B-B14F-4D97-AF65-F5344CB8AC3E}">
        <p14:creationId xmlns:p14="http://schemas.microsoft.com/office/powerpoint/2010/main" val="360954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A920B0C8-7DE0-EC5D-0F5D-2DEB9AD7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82" y="2583"/>
            <a:ext cx="4525095" cy="337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939B4-A0DC-338F-8E9F-26E83BB9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055" y="3376693"/>
            <a:ext cx="4680077" cy="3481953"/>
          </a:xfrm>
          <a:prstGeom prst="rect">
            <a:avLst/>
          </a:prstGeom>
        </p:spPr>
      </p:pic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46925A2-A302-2B31-6724-EA82B1EC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77" y="2583"/>
            <a:ext cx="4525095" cy="3372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553E6-B0C0-F11A-8CDD-068496C1E2A4}"/>
              </a:ext>
            </a:extLst>
          </p:cNvPr>
          <p:cNvSpPr txBox="1"/>
          <p:nvPr/>
        </p:nvSpPr>
        <p:spPr>
          <a:xfrm>
            <a:off x="9453965" y="5359830"/>
            <a:ext cx="14465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Bins=400</a:t>
            </a:r>
          </a:p>
        </p:txBody>
      </p:sp>
    </p:spTree>
    <p:extLst>
      <p:ext uri="{BB962C8B-B14F-4D97-AF65-F5344CB8AC3E}">
        <p14:creationId xmlns:p14="http://schemas.microsoft.com/office/powerpoint/2010/main" val="6184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78BEA7-55C9-CE42-BF01-36023B9B66E0}"/>
              </a:ext>
            </a:extLst>
          </p:cNvPr>
          <p:cNvSpPr txBox="1"/>
          <p:nvPr/>
        </p:nvSpPr>
        <p:spPr>
          <a:xfrm>
            <a:off x="581024" y="371475"/>
            <a:ext cx="84486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Pearson Correlation between layers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8DD08-2F87-44C6-C8C0-7D88B8B01F13}"/>
              </a:ext>
            </a:extLst>
          </p:cNvPr>
          <p:cNvSpPr txBox="1"/>
          <p:nvPr/>
        </p:nvSpPr>
        <p:spPr>
          <a:xfrm>
            <a:off x="581025" y="1123950"/>
            <a:ext cx="104679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Computed energy sum for each layer (E_I)  for all four samples. </a:t>
            </a:r>
          </a:p>
          <a:p>
            <a:pPr marL="342900" indent="-342900">
              <a:buAutoNum type="arabicPeriod"/>
            </a:pPr>
            <a:r>
              <a:rPr lang="en-US"/>
              <a:t>Calculated Pearson Correlation Coefficient (PCC) across all layers.</a:t>
            </a:r>
          </a:p>
          <a:p>
            <a:pPr marL="342900" indent="-342900">
              <a:buAutoNum type="arabicPeriod"/>
            </a:pPr>
            <a:r>
              <a:rPr lang="en-US"/>
              <a:t>In the graph, we are showing PCC for dataset 2.</a:t>
            </a:r>
          </a:p>
          <a:p>
            <a:pPr marL="342900" indent="-342900">
              <a:buAutoNum type="arabicPeriod"/>
            </a:pPr>
            <a:r>
              <a:rPr lang="en-US"/>
              <a:t>Granularity suggests looking at voxel not layer correlations</a:t>
            </a:r>
          </a:p>
          <a:p>
            <a:pPr marL="342900" indent="-342900">
              <a:buAutoNum type="arabicPeriod"/>
            </a:pPr>
            <a:r>
              <a:rPr lang="en-US"/>
              <a:t>Note large granularity is small correlation; roughly Granularity is proportional to (1-correlation)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B31F3-4386-0FA7-6BF1-64F0C20FB646}"/>
              </a:ext>
            </a:extLst>
          </p:cNvPr>
          <p:cNvSpPr txBox="1"/>
          <p:nvPr/>
        </p:nvSpPr>
        <p:spPr>
          <a:xfrm>
            <a:off x="733425" y="3571874"/>
            <a:ext cx="9277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/>
              <a:t>Note:</a:t>
            </a:r>
            <a:r>
              <a:rPr lang="en-US"/>
              <a:t> Generated samples are not preprocessed.</a:t>
            </a:r>
          </a:p>
        </p:txBody>
      </p:sp>
    </p:spTree>
    <p:extLst>
      <p:ext uri="{BB962C8B-B14F-4D97-AF65-F5344CB8AC3E}">
        <p14:creationId xmlns:p14="http://schemas.microsoft.com/office/powerpoint/2010/main" val="135285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gradient with numbers&#10;&#10;Description automatically generated">
            <a:extLst>
              <a:ext uri="{FF2B5EF4-FFF2-40B4-BE49-F238E27FC236}">
                <a16:creationId xmlns:a16="http://schemas.microsoft.com/office/drawing/2014/main" id="{E63E42A5-8366-AD33-1AEF-0ED08FA7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92" y="715361"/>
            <a:ext cx="3037242" cy="2634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15FC2-0CA6-A201-E1D6-05A0C0556415}"/>
              </a:ext>
            </a:extLst>
          </p:cNvPr>
          <p:cNvSpPr txBox="1"/>
          <p:nvPr/>
        </p:nvSpPr>
        <p:spPr>
          <a:xfrm>
            <a:off x="6463862" y="3118068"/>
            <a:ext cx="1672896" cy="245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0ACAB-7F32-68EB-660D-E2CD79A82531}"/>
              </a:ext>
            </a:extLst>
          </p:cNvPr>
          <p:cNvSpPr txBox="1"/>
          <p:nvPr/>
        </p:nvSpPr>
        <p:spPr>
          <a:xfrm>
            <a:off x="7299710" y="321039"/>
            <a:ext cx="1856827" cy="367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/>
              <a:t>CaloDiffusion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70485-1615-3002-D49F-6D32A5C1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81" y="3700269"/>
            <a:ext cx="3294121" cy="2837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E435B-FD94-DC80-82E9-6E8134E126A9}"/>
              </a:ext>
            </a:extLst>
          </p:cNvPr>
          <p:cNvSpPr txBox="1"/>
          <p:nvPr/>
        </p:nvSpPr>
        <p:spPr>
          <a:xfrm>
            <a:off x="7296132" y="3333812"/>
            <a:ext cx="1970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/>
              <a:t>CaloINN</a:t>
            </a:r>
          </a:p>
        </p:txBody>
      </p:sp>
      <p:pic>
        <p:nvPicPr>
          <p:cNvPr id="8" name="Picture 7" descr="A red and blue gradient with numbers&#10;&#10;Description automatically generated">
            <a:extLst>
              <a:ext uri="{FF2B5EF4-FFF2-40B4-BE49-F238E27FC236}">
                <a16:creationId xmlns:a16="http://schemas.microsoft.com/office/drawing/2014/main" id="{BC36E2E5-4B80-6A8E-C1B3-1DC10CA7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97" y="718840"/>
            <a:ext cx="3075156" cy="266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800C3-2EA6-98D7-89C2-7EE148413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10" y="3698342"/>
            <a:ext cx="3048880" cy="2645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57C0D0-B1BC-E573-1AAD-8BC70635C9A4}"/>
              </a:ext>
            </a:extLst>
          </p:cNvPr>
          <p:cNvSpPr txBox="1"/>
          <p:nvPr/>
        </p:nvSpPr>
        <p:spPr>
          <a:xfrm>
            <a:off x="1296276" y="324069"/>
            <a:ext cx="2102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Geant4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C18B8-AD5E-5125-7AB6-00C0533586A3}"/>
              </a:ext>
            </a:extLst>
          </p:cNvPr>
          <p:cNvSpPr txBox="1"/>
          <p:nvPr/>
        </p:nvSpPr>
        <p:spPr>
          <a:xfrm>
            <a:off x="1293879" y="3330423"/>
            <a:ext cx="2040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/>
              <a:t>CaloScore</a:t>
            </a:r>
          </a:p>
        </p:txBody>
      </p:sp>
    </p:spTree>
    <p:extLst>
      <p:ext uri="{BB962C8B-B14F-4D97-AF65-F5344CB8AC3E}">
        <p14:creationId xmlns:p14="http://schemas.microsoft.com/office/powerpoint/2010/main" val="363953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Granularity Comparision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2024-07-06T16:10:34Z</dcterms:created>
  <dcterms:modified xsi:type="dcterms:W3CDTF">2024-07-08T15:19:59Z</dcterms:modified>
</cp:coreProperties>
</file>