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80625" cy="5670550"/>
  <p:notesSz cx="7559675" cy="10691813"/>
  <p:defaultTextStyle>
    <a:defPPr>
      <a:defRPr lang="ko-Kore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6"/>
    <p:restoredTop sz="94648"/>
  </p:normalViewPr>
  <p:slideViewPr>
    <p:cSldViewPr snapToGrid="0">
      <p:cViewPr varScale="1">
        <p:scale>
          <a:sx n="129" d="100"/>
          <a:sy n="129" d="100"/>
        </p:scale>
        <p:origin x="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FBF63C57-C53B-3DDD-3844-72ED418F27F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6A3C280-000D-4F7C-E847-A4ED45E9DC2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B0BA60C-BDA0-DF8E-4813-84FFEB66779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08E46F4-E85F-8623-8D93-77BA7D9E69C8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CC67645-D9E5-304C-9A83-9E76A411B09C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933329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01AEDF1-DFF3-63CC-63F8-3D0FD58EA0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AF66C3BA-A3D6-4A18-A5D9-A9FF5B9E6AE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ko-Kore-CH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4EDAA55D-BE74-BEDB-85BC-61583B72B5B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C71C58-7B2C-B4F6-4A93-2888626EDDB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FA4584-C802-F74A-FA45-BDCF8A53B61B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8ABA670-E935-F6C5-F965-714BD7F5672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A9C037EE-0C1A-0543-8AB5-181B806F88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8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en-US" altLang="ko-Kore-CH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6C78923-AB7A-4785-9CB5-CD7437C757F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EC92AAA-F0FA-AD4A-A887-F16E18CF7FA5}" type="slidenum">
              <a:t>1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AEE67334-657C-80E3-2E23-40D2F96A97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7FA262B-813E-A450-0888-22975C6CFC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436476-B8DF-EE30-6C0C-84768D07E32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5492FC-4104-C143-A8B8-B2308834E74F}" type="slidenum">
              <a:t>10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0C7D72F-5F27-11DB-A790-035B690699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E103F4F-4783-FDBA-CF0A-8FEBD7155A7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397561D-24B3-C0DA-AFEA-89EFB681F3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5F9D527-4AEB-3C4F-B862-7C86C73F678A}" type="slidenum">
              <a:t>2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785D91F-7A66-6B6D-AAB7-824CD19A97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12C885A-4930-45D0-66AA-785791FAE3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690D71-A67B-5650-6C91-8D727180D2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2D2EB60-5BCC-7D4F-8662-882A768F43C9}" type="slidenum">
              <a:t>3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847F992-046C-1655-7013-A7C31DB4153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EF9F0D1-6DE3-B1D1-C017-DAE002186E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451C3E-E18A-8333-1EED-F9450E5A6E2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8A6EC72-A1B3-8C45-86AC-5539CA1A2B6B}" type="slidenum">
              <a:t>4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2080DFA-017C-DDCD-DA6B-BBCDDFF8DFC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2C163BD-3444-A565-9499-D5D4791FB4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568C4BE-7788-C985-7AEA-1ED747B0F00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4E7E7EA-4111-1743-9BD8-F6CE6A0A785D}" type="slidenum">
              <a:t>5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A16F21B-4FD5-A8A3-9CC9-B77FA8B1C41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CBB11F6-BBB7-EA85-6BF4-F815B792A7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DAD5077-FE81-571E-D8E6-7E47AC8855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E365AF3-8571-6948-A89A-B024F996BC38}" type="slidenum">
              <a:t>6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0F8E39A-CF8F-6ECA-DD76-82E38E6B7FC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183CC63-2C1E-3474-94F7-7EBC6060A8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1E1B79-400F-BEF8-A8FE-E4C64F5BBC1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2C385F4-88C2-9641-9CA6-48833DDA0385}" type="slidenum">
              <a:t>7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4F7C67A-843C-4955-7983-74DEFB4753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FC6AD5C-30D6-E9E4-A4BE-C23DBF78A8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3A0400-DC63-A4FB-8798-FDB5827D2D7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275925D-CF4D-9C42-AD8F-900240C9E805}" type="slidenum">
              <a:t>8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B8D0E27-6B06-2A45-D30B-256CB891C65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A18B5B4B-393F-92D6-9BD6-315B981C3FE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37ABC-0810-7C02-DDA8-3E5C1E8323F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AB7E3A4-5311-CA49-BE5A-450D58AE84DE}" type="slidenum">
              <a:t>9</a:t>
            </a:fld>
            <a:endParaRPr lang="en-US"/>
          </a:p>
        </p:txBody>
      </p:sp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E67F133-6694-BA9D-FE12-BBA48715E7E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10C2D52-8C4C-40A5-1830-A8B499EC51A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C15DFB-DE2D-58FE-ECA7-685FFC3D0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ADB12F5-7496-BE72-04D4-711131F65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CH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806B98-4011-A609-141D-0C990368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E7982F-46C4-9D26-136F-236FED71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A8B79F-0E66-3C4B-EF54-52EB7674F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E05A00-6F25-1247-BA29-F9A517E1D5C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9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501814-E54D-3519-404F-D3BC8483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A8116B5-C512-C92D-01BE-03E1918FB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231C5D-5C7C-7CD3-5076-EEFDE317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A6DDAC-812B-2293-02F2-72C473110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C696E8-A3D2-44CD-AF5D-3F511CA4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CA8D7A-5D32-3045-ACDB-768FD2BA71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9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BBA6EFF-78EE-2172-713A-447D4CA9E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2EC302D-251C-CAA6-A725-98930C4FB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BBDF65-F5AD-B618-6C22-95DB892A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3F33FB-72A7-3B0C-B61D-3359FAD3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6337D2-F288-49FE-249B-CAC01709D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88550C-3EC3-B64D-90F3-F64300EDC0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4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A4C0BA-1203-D389-49C7-F9CE2DCB7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3B301A-CC02-9F67-574C-6C592F78F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F81AEF-A9E0-8385-72FB-886A11F48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052524-D423-DDA5-257D-1AB53282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9AB265-B0C2-912F-41BA-2113BE9F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CB665F-FBA1-9547-871F-2EAF0238EF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5925CB-F12A-EBE7-E7B5-A5AB65CC1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0A4971-4F1F-584C-C9E9-31FE6DE69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7F59D-9C73-62EF-4F65-B438394AD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DFF8BB-4E92-CFA1-6931-D94F50669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FDA425-33E7-77B2-F5AD-24046F88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7B498E-7C79-6A42-91B3-608E72305B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7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92A1A7-49DE-9BE2-1067-265F0552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90D1A2-2B73-C8AF-2AD3-63A41AF67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FB9C327-2769-6E16-CB99-499CF71C3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70DC47-248B-DC4F-3A6E-85A8E2F9A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4A4994-E084-8EF7-2846-9C274D17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FF45E99-C4F7-A9BD-AE9F-1DE6AC844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2A966B-7064-1449-9F9B-5C51174072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1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7A7279-07CA-76AD-437D-DEC1CFED4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EF8A0B8-39FC-F90B-44B4-3A38F9CF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2A1208B-5888-3BC1-9363-20BB92EF5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6D7C688-1C23-9297-8D5B-3BC5AAB1E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2191E94-072C-CF84-1D33-633132FD4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51C9276-6A9D-693F-4404-1F22ACBF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6949928-A0FF-3EE0-B694-32674647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FCBB12A-6B0B-BE15-67FE-5B035B87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FF6560-A826-FA43-AC3E-C18991B8A01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2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E43CE0-5723-871A-262D-AF33FF15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6699B69-6755-2C8D-D7CE-B2CEC291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5496EBC-B9EE-EE54-86DC-E5AEB4FF6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9041C5-E425-118E-A492-06E9E43D4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1438BE-0742-9544-80AF-7B0B1B8149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2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F306598-2CE4-9F82-DFAF-B6562DA0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5A0A64-CC39-79EC-A15D-BD3267C4D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F615F16-9B0C-80DC-9110-88A25BE6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F6CDFE-617B-384E-9D48-9D0609A6D5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7552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5DCEBB-F5AC-FF24-7E79-22AABCC4F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1599C2-DA1E-2D6F-1258-D5773BA67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CH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624E918-6081-FD98-D27C-BC4B294F9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AF50FBC-0322-4F97-C53E-D4FDA092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4183982-2DD1-40F6-69C6-8CDD2E9B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79609DB-FF2A-F949-62F5-54C185AC5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140547-2030-0646-B11C-F899E5FC8BD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5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B67B8-3EF7-318E-518E-0F05FBE38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CH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5C89C0-D241-78CB-FC91-1B5F4E6322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CH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9146F41-015F-A129-54CD-DDEC23BB6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6E5A53-B2AE-FB15-8EE3-84C983B17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8C6DB2-D8A8-4133-4DCA-6DB46DAC0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973D54A-77A3-2A6F-0F6B-BCFB4668B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F516BD-29BA-5A44-B71D-E020750F46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6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FD34EAF-C982-A377-537C-E60702F5A2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 altLang="ko-Kore-CH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957C22F-6FF2-E61B-BFAD-1A62DA8316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altLang="ko-Kore-CH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BAACE2-675D-D209-E458-EB39D84AB5B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BF76FC4-CD0B-D9B3-E610-06B68E962BB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7144C0-B8A6-2E1E-C3F5-2117F8C1F86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8999CD4E-D1A6-8A42-B466-911F9D423C19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en-US" altLang="ko-Kore-CH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en-US" altLang="ko-Kore-CH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3553BE-53C2-BAC6-5375-B1F94F466E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  <p:pic>
        <p:nvPicPr>
          <p:cNvPr id="3" name="Image3">
            <a:extLst>
              <a:ext uri="{FF2B5EF4-FFF2-40B4-BE49-F238E27FC236}">
                <a16:creationId xmlns:a16="http://schemas.microsoft.com/office/drawing/2014/main" id="{B0F9148E-DD19-9CA4-49A7-94CAE2B766D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52947" y="172089"/>
            <a:ext cx="5965376" cy="52723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7CB8C8-2E9D-94E0-D127-435909E130C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143000" y="22860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Human Flag On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C468B91-27D0-1F9A-019C-5E9F326877D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A0B39AF-3DDF-D939-3F67-A1C285B6CC3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600" y="1568520"/>
            <a:ext cx="9640440" cy="3917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5D6AAFBC-4E58-8A0A-94C7-58F4F2F98849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629400" y="228600"/>
            <a:ext cx="3028680" cy="1066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D931B8-9ED6-E2ED-6A52-567DC61C55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248256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LAr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6886A6B-CCB6-EB48-C4F1-9F90759A35D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4497C2-E69F-9A9B-DBD8-76E766C4D2D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371600" y="22608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NoInt = all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7D6FD8B-B4EF-5809-0C3A-D011625AF53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505920" y="333720"/>
            <a:ext cx="3095280" cy="1037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72B808FA-F381-A214-F843-0D4E25C8470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60" y="1573560"/>
            <a:ext cx="10079640" cy="4096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8EF524-18CB-34DF-7EC0-22A182DBE62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371600" y="22608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NoInt &gt; 1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8BC084-B518-90DA-7DAF-55AC266B93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1A28310-0DD2-B085-D016-01366D5D901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505920" y="333720"/>
            <a:ext cx="3095280" cy="1037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DA0AECE-E55E-CEEC-6488-03C831F69001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28600" y="1371600"/>
            <a:ext cx="9829800" cy="3994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35F48A-E5F1-F3B0-77F3-0C498A5E37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371600" y="22608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NoInt = 1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9F84DB-893A-4B29-EB65-C98CE2CE26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3D34A43-9A8D-FCE1-5F27-6DFFF0738B3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505920" y="333720"/>
            <a:ext cx="3095280" cy="1037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42E8F77A-DC2A-DB5D-9BB3-F9ECC3D17E38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60" y="1371600"/>
            <a:ext cx="10079640" cy="4096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682393-843D-F115-42C8-565B41FF77B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48256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LXe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76AF3D-4447-E502-E2E4-2D1C4E48F9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rtl="0"/>
            <a:endParaRPr lang="en-US" altLang="ko-Kore-C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E1B6E6-5CCD-DDE7-5E7D-777D1FDCDD3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600200" y="38016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NoInt = all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90CFB40-E0CB-3322-7405-64177B19D92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vert="horz" anchor="ctr"/>
          <a:lstStyle/>
          <a:p>
            <a:pPr algn="ctr" rtl="0"/>
            <a:endParaRPr lang="en-US" altLang="ko-Kore-CH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7524E9-F8E8-B06B-F9C8-82A231A1D83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41560" y="174600"/>
            <a:ext cx="3731040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29A06DFE-3DA9-5892-7279-16C5F5E6FE1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60" y="1371600"/>
            <a:ext cx="10079640" cy="4096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367A16-A513-C200-DE22-0450865400F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600200" y="380160"/>
            <a:ext cx="9071640" cy="946440"/>
          </a:xfrm>
        </p:spPr>
        <p:txBody>
          <a:bodyPr vert="horz"/>
          <a:lstStyle/>
          <a:p>
            <a:pPr lvl="0" rtl="0"/>
            <a:r>
              <a:rPr lang="en-US"/>
              <a:t>NoInt &gt; 1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630B7CE-4DB7-F452-7C6B-A3CC2A50810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vert="horz" anchor="ctr"/>
          <a:lstStyle/>
          <a:p>
            <a:pPr algn="ctr" rtl="0"/>
            <a:endParaRPr lang="en-US" altLang="ko-Kore-CH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5EE98AF-043B-7BFF-D037-834BDEF5212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41560" y="174600"/>
            <a:ext cx="3731040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0EB77B5-6DF4-D6B5-4990-0091632E549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0" y="1371600"/>
            <a:ext cx="10079640" cy="4096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B52D28-AC97-F32A-DEA1-77CC6F85E0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600200" y="380160"/>
            <a:ext cx="9071640" cy="946440"/>
          </a:xfrm>
        </p:spPr>
        <p:txBody>
          <a:bodyPr vert="horz"/>
          <a:lstStyle/>
          <a:p>
            <a:pPr lvl="0" rtl="0"/>
            <a:r>
              <a:rPr lang="en-US" dirty="0" err="1"/>
              <a:t>NoInt</a:t>
            </a:r>
            <a:r>
              <a:rPr lang="en-US" dirty="0"/>
              <a:t> = 1 (no interaction) 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4C51E01-C501-562D-4D9D-DCAE2D5A4FE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vert="horz" anchor="ctr"/>
          <a:lstStyle/>
          <a:p>
            <a:pPr algn="ctr" rtl="0"/>
            <a:endParaRPr lang="en-US" altLang="ko-Kore-CH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4C4BA1D-BCE6-375B-EBF3-14AC820AF8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227097" y="174600"/>
            <a:ext cx="3731040" cy="11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A9421B70-F6BF-DC5D-DA17-8ADD9060D15B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0" y="1389960"/>
            <a:ext cx="10079640" cy="4096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37</Words>
  <Application>Microsoft Macintosh PowerPoint</Application>
  <PresentationFormat>사용자 지정</PresentationFormat>
  <Paragraphs>19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Liberation Sans</vt:lpstr>
      <vt:lpstr>Liberation Serif</vt:lpstr>
      <vt:lpstr>Aptos</vt:lpstr>
      <vt:lpstr>Arial</vt:lpstr>
      <vt:lpstr>Default</vt:lpstr>
      <vt:lpstr>PowerPoint 프레젠테이션</vt:lpstr>
      <vt:lpstr>LAr</vt:lpstr>
      <vt:lpstr>NoInt = all</vt:lpstr>
      <vt:lpstr>NoInt &gt; 1</vt:lpstr>
      <vt:lpstr>NoInt = 1</vt:lpstr>
      <vt:lpstr>LXe</vt:lpstr>
      <vt:lpstr>NoInt = all</vt:lpstr>
      <vt:lpstr>NoInt &gt; 1</vt:lpstr>
      <vt:lpstr>NoInt = 1 (no interaction) </vt:lpstr>
      <vt:lpstr>Human Flag 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MinByeongguk</cp:lastModifiedBy>
  <cp:revision>18</cp:revision>
  <dcterms:created xsi:type="dcterms:W3CDTF">2024-09-19T07:41:04Z</dcterms:created>
  <dcterms:modified xsi:type="dcterms:W3CDTF">2024-10-02T21:35:22Z</dcterms:modified>
</cp:coreProperties>
</file>