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5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400" r:id="rId5"/>
    <p:sldId id="424" r:id="rId6"/>
    <p:sldId id="430" r:id="rId7"/>
    <p:sldId id="420" r:id="rId8"/>
    <p:sldId id="529" r:id="rId9"/>
    <p:sldId id="530" r:id="rId10"/>
    <p:sldId id="427" r:id="rId11"/>
    <p:sldId id="519" r:id="rId12"/>
    <p:sldId id="444" r:id="rId13"/>
    <p:sldId id="520" r:id="rId14"/>
    <p:sldId id="527" r:id="rId15"/>
    <p:sldId id="523" r:id="rId16"/>
    <p:sldId id="438" r:id="rId17"/>
    <p:sldId id="522" r:id="rId18"/>
    <p:sldId id="531" r:id="rId19"/>
    <p:sldId id="504" r:id="rId20"/>
    <p:sldId id="506" r:id="rId21"/>
    <p:sldId id="508" r:id="rId22"/>
    <p:sldId id="505" r:id="rId23"/>
    <p:sldId id="507" r:id="rId24"/>
    <p:sldId id="511" r:id="rId25"/>
    <p:sldId id="509" r:id="rId26"/>
    <p:sldId id="528" r:id="rId27"/>
    <p:sldId id="510" r:id="rId28"/>
    <p:sldId id="532" r:id="rId29"/>
    <p:sldId id="512" r:id="rId30"/>
    <p:sldId id="513" r:id="rId31"/>
    <p:sldId id="517" r:id="rId32"/>
    <p:sldId id="533" r:id="rId33"/>
    <p:sldId id="525" r:id="rId34"/>
    <p:sldId id="526" r:id="rId35"/>
    <p:sldId id="524" r:id="rId36"/>
    <p:sldId id="441" r:id="rId37"/>
    <p:sldId id="518" r:id="rId38"/>
    <p:sldId id="503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06BF79-1B14-BD17-26C9-96229276AE86}" name="Elizabeth Musacchio Gonzalez" initials="EG" userId="S::musacchio@infn.it::57f07c47-e3eb-4388-b02b-a2736c55f195" providerId="AD"/>
  <p188:author id="{F7F9E4D6-B927-FCEC-6CA0-C2E7769E58B1}" name="Lisa Centofante" initials="LC" userId="S::centofan@infn.it::b76c18f5-5b86-4c20-8358-841f1626972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776"/>
    <a:srgbClr val="2B65AF"/>
    <a:srgbClr val="0562C2"/>
    <a:srgbClr val="EFFFFE"/>
    <a:srgbClr val="CEFEFC"/>
    <a:srgbClr val="FFFFFF"/>
    <a:srgbClr val="CBE4FA"/>
    <a:srgbClr val="FF1C62"/>
    <a:srgbClr val="4297B7"/>
    <a:srgbClr val="E4E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79EE7E-CD30-4DE3-A7D3-318E2BC0371A}" v="503" dt="2025-02-28T06:00:45.7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 autoAdjust="0"/>
    <p:restoredTop sz="93525" autoAdjust="0"/>
  </p:normalViewPr>
  <p:slideViewPr>
    <p:cSldViewPr snapToGrid="0">
      <p:cViewPr varScale="1">
        <p:scale>
          <a:sx n="82" d="100"/>
          <a:sy n="82" d="100"/>
        </p:scale>
        <p:origin x="36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Musacchio Gonzalez" userId="57f07c47-e3eb-4388-b02b-a2736c55f195" providerId="ADAL" clId="{D479EE7E-CD30-4DE3-A7D3-318E2BC0371A}"/>
    <pc:docChg chg="undo custSel addSld delSld modSld sldOrd modMainMaster">
      <pc:chgData name="Elizabeth Musacchio Gonzalez" userId="57f07c47-e3eb-4388-b02b-a2736c55f195" providerId="ADAL" clId="{D479EE7E-CD30-4DE3-A7D3-318E2BC0371A}" dt="2025-02-28T06:00:45.778" v="1512" actId="20577"/>
      <pc:docMkLst>
        <pc:docMk/>
      </pc:docMkLst>
      <pc:sldChg chg="addSp modSp mod modAnim">
        <pc:chgData name="Elizabeth Musacchio Gonzalez" userId="57f07c47-e3eb-4388-b02b-a2736c55f195" providerId="ADAL" clId="{D479EE7E-CD30-4DE3-A7D3-318E2BC0371A}" dt="2025-02-27T23:47:24.505" v="1368" actId="1076"/>
        <pc:sldMkLst>
          <pc:docMk/>
          <pc:sldMk cId="4082807263" sldId="420"/>
        </pc:sldMkLst>
        <pc:spChg chg="add mod">
          <ac:chgData name="Elizabeth Musacchio Gonzalez" userId="57f07c47-e3eb-4388-b02b-a2736c55f195" providerId="ADAL" clId="{D479EE7E-CD30-4DE3-A7D3-318E2BC0371A}" dt="2025-02-27T23:46:02.994" v="1343" actId="1076"/>
          <ac:spMkLst>
            <pc:docMk/>
            <pc:sldMk cId="4082807263" sldId="420"/>
            <ac:spMk id="3" creationId="{4B764BF4-5E29-2FDE-74C0-5E7A8B88D459}"/>
          </ac:spMkLst>
        </pc:spChg>
        <pc:spChg chg="add mod">
          <ac:chgData name="Elizabeth Musacchio Gonzalez" userId="57f07c47-e3eb-4388-b02b-a2736c55f195" providerId="ADAL" clId="{D479EE7E-CD30-4DE3-A7D3-318E2BC0371A}" dt="2025-02-27T23:46:26.647" v="1348" actId="1076"/>
          <ac:spMkLst>
            <pc:docMk/>
            <pc:sldMk cId="4082807263" sldId="420"/>
            <ac:spMk id="5" creationId="{EB3A6806-7645-0CB9-625B-F53CDF1CACC2}"/>
          </ac:spMkLst>
        </pc:spChg>
        <pc:spChg chg="add mod">
          <ac:chgData name="Elizabeth Musacchio Gonzalez" userId="57f07c47-e3eb-4388-b02b-a2736c55f195" providerId="ADAL" clId="{D479EE7E-CD30-4DE3-A7D3-318E2BC0371A}" dt="2025-02-27T23:46:12.115" v="1345" actId="1076"/>
          <ac:spMkLst>
            <pc:docMk/>
            <pc:sldMk cId="4082807263" sldId="420"/>
            <ac:spMk id="6" creationId="{D3BBF5D4-6FB7-EDF6-15CD-93E33906A531}"/>
          </ac:spMkLst>
        </pc:spChg>
        <pc:spChg chg="add mod">
          <ac:chgData name="Elizabeth Musacchio Gonzalez" userId="57f07c47-e3eb-4388-b02b-a2736c55f195" providerId="ADAL" clId="{D479EE7E-CD30-4DE3-A7D3-318E2BC0371A}" dt="2025-02-27T23:46:48.217" v="1352" actId="1076"/>
          <ac:spMkLst>
            <pc:docMk/>
            <pc:sldMk cId="4082807263" sldId="420"/>
            <ac:spMk id="8" creationId="{D6A3C97A-B715-0924-9304-DCE640375757}"/>
          </ac:spMkLst>
        </pc:spChg>
        <pc:spChg chg="add mod">
          <ac:chgData name="Elizabeth Musacchio Gonzalez" userId="57f07c47-e3eb-4388-b02b-a2736c55f195" providerId="ADAL" clId="{D479EE7E-CD30-4DE3-A7D3-318E2BC0371A}" dt="2025-02-27T23:47:24.505" v="1368" actId="1076"/>
          <ac:spMkLst>
            <pc:docMk/>
            <pc:sldMk cId="4082807263" sldId="420"/>
            <ac:spMk id="9" creationId="{A8F325D6-4362-BF94-0B91-7A797795CD1E}"/>
          </ac:spMkLst>
        </pc:spChg>
      </pc:sldChg>
      <pc:sldChg chg="del">
        <pc:chgData name="Elizabeth Musacchio Gonzalez" userId="57f07c47-e3eb-4388-b02b-a2736c55f195" providerId="ADAL" clId="{D479EE7E-CD30-4DE3-A7D3-318E2BC0371A}" dt="2025-02-26T04:25:36.138" v="935" actId="2696"/>
        <pc:sldMkLst>
          <pc:docMk/>
          <pc:sldMk cId="2934676896" sldId="421"/>
        </pc:sldMkLst>
      </pc:sldChg>
      <pc:sldChg chg="add del">
        <pc:chgData name="Elizabeth Musacchio Gonzalez" userId="57f07c47-e3eb-4388-b02b-a2736c55f195" providerId="ADAL" clId="{D479EE7E-CD30-4DE3-A7D3-318E2BC0371A}" dt="2025-02-26T04:27:02.179" v="939" actId="2696"/>
        <pc:sldMkLst>
          <pc:docMk/>
          <pc:sldMk cId="709080023" sldId="426"/>
        </pc:sldMkLst>
      </pc:sldChg>
      <pc:sldChg chg="addSp delSp modSp del mod">
        <pc:chgData name="Elizabeth Musacchio Gonzalez" userId="57f07c47-e3eb-4388-b02b-a2736c55f195" providerId="ADAL" clId="{D479EE7E-CD30-4DE3-A7D3-318E2BC0371A}" dt="2025-02-26T02:20:59.080" v="316" actId="2696"/>
        <pc:sldMkLst>
          <pc:docMk/>
          <pc:sldMk cId="858196767" sldId="426"/>
        </pc:sldMkLst>
      </pc:sldChg>
      <pc:sldChg chg="addSp modSp mod modAnim">
        <pc:chgData name="Elizabeth Musacchio Gonzalez" userId="57f07c47-e3eb-4388-b02b-a2736c55f195" providerId="ADAL" clId="{D479EE7E-CD30-4DE3-A7D3-318E2BC0371A}" dt="2025-02-26T04:23:26.150" v="930" actId="20577"/>
        <pc:sldMkLst>
          <pc:docMk/>
          <pc:sldMk cId="1262436838" sldId="427"/>
        </pc:sldMkLst>
        <pc:spChg chg="add mod">
          <ac:chgData name="Elizabeth Musacchio Gonzalez" userId="57f07c47-e3eb-4388-b02b-a2736c55f195" providerId="ADAL" clId="{D479EE7E-CD30-4DE3-A7D3-318E2BC0371A}" dt="2025-02-26T04:23:05.891" v="926" actId="1037"/>
          <ac:spMkLst>
            <pc:docMk/>
            <pc:sldMk cId="1262436838" sldId="427"/>
            <ac:spMk id="10" creationId="{CB859A51-D70E-7A39-D623-AEC7DA46AE7B}"/>
          </ac:spMkLst>
        </pc:spChg>
        <pc:graphicFrameChg chg="add mod modGraphic">
          <ac:chgData name="Elizabeth Musacchio Gonzalez" userId="57f07c47-e3eb-4388-b02b-a2736c55f195" providerId="ADAL" clId="{D479EE7E-CD30-4DE3-A7D3-318E2BC0371A}" dt="2025-02-26T04:23:26.150" v="930" actId="20577"/>
          <ac:graphicFrameMkLst>
            <pc:docMk/>
            <pc:sldMk cId="1262436838" sldId="427"/>
            <ac:graphicFrameMk id="7" creationId="{B61D37C7-2EF2-CCC5-610A-8F50402BDEB3}"/>
          </ac:graphicFrameMkLst>
        </pc:graphicFrameChg>
      </pc:sldChg>
      <pc:sldChg chg="modSp mod">
        <pc:chgData name="Elizabeth Musacchio Gonzalez" userId="57f07c47-e3eb-4388-b02b-a2736c55f195" providerId="ADAL" clId="{D479EE7E-CD30-4DE3-A7D3-318E2BC0371A}" dt="2025-02-27T16:10:45.477" v="973" actId="1036"/>
        <pc:sldMkLst>
          <pc:docMk/>
          <pc:sldMk cId="3354776778" sldId="430"/>
        </pc:sldMkLst>
        <pc:cxnChg chg="mod">
          <ac:chgData name="Elizabeth Musacchio Gonzalez" userId="57f07c47-e3eb-4388-b02b-a2736c55f195" providerId="ADAL" clId="{D479EE7E-CD30-4DE3-A7D3-318E2BC0371A}" dt="2025-02-27T16:10:45.477" v="973" actId="1036"/>
          <ac:cxnSpMkLst>
            <pc:docMk/>
            <pc:sldMk cId="3354776778" sldId="430"/>
            <ac:cxnSpMk id="55" creationId="{01E96488-8D88-85CE-621D-51238C1AA5D2}"/>
          </ac:cxnSpMkLst>
        </pc:cxnChg>
      </pc:sldChg>
      <pc:sldChg chg="add del">
        <pc:chgData name="Elizabeth Musacchio Gonzalez" userId="57f07c47-e3eb-4388-b02b-a2736c55f195" providerId="ADAL" clId="{D479EE7E-CD30-4DE3-A7D3-318E2BC0371A}" dt="2025-02-26T04:27:02.179" v="939" actId="2696"/>
        <pc:sldMkLst>
          <pc:docMk/>
          <pc:sldMk cId="749575910" sldId="431"/>
        </pc:sldMkLst>
      </pc:sldChg>
      <pc:sldChg chg="del mod modShow">
        <pc:chgData name="Elizabeth Musacchio Gonzalez" userId="57f07c47-e3eb-4388-b02b-a2736c55f195" providerId="ADAL" clId="{D479EE7E-CD30-4DE3-A7D3-318E2BC0371A}" dt="2025-02-26T02:22:51.123" v="331" actId="2696"/>
        <pc:sldMkLst>
          <pc:docMk/>
          <pc:sldMk cId="3933604568" sldId="431"/>
        </pc:sldMkLst>
      </pc:sldChg>
      <pc:sldChg chg="del">
        <pc:chgData name="Elizabeth Musacchio Gonzalez" userId="57f07c47-e3eb-4388-b02b-a2736c55f195" providerId="ADAL" clId="{D479EE7E-CD30-4DE3-A7D3-318E2BC0371A}" dt="2025-02-26T04:26:50.006" v="938" actId="2696"/>
        <pc:sldMkLst>
          <pc:docMk/>
          <pc:sldMk cId="2319924130" sldId="432"/>
        </pc:sldMkLst>
      </pc:sldChg>
      <pc:sldChg chg="del">
        <pc:chgData name="Elizabeth Musacchio Gonzalez" userId="57f07c47-e3eb-4388-b02b-a2736c55f195" providerId="ADAL" clId="{D479EE7E-CD30-4DE3-A7D3-318E2BC0371A}" dt="2025-02-26T04:26:39.607" v="936" actId="2696"/>
        <pc:sldMkLst>
          <pc:docMk/>
          <pc:sldMk cId="1937534494" sldId="436"/>
        </pc:sldMkLst>
      </pc:sldChg>
      <pc:sldChg chg="addSp modSp mod modAnim">
        <pc:chgData name="Elizabeth Musacchio Gonzalez" userId="57f07c47-e3eb-4388-b02b-a2736c55f195" providerId="ADAL" clId="{D479EE7E-CD30-4DE3-A7D3-318E2BC0371A}" dt="2025-02-27T23:39:24.245" v="1222"/>
        <pc:sldMkLst>
          <pc:docMk/>
          <pc:sldMk cId="1344352758" sldId="438"/>
        </pc:sldMkLst>
        <pc:picChg chg="add mod">
          <ac:chgData name="Elizabeth Musacchio Gonzalez" userId="57f07c47-e3eb-4388-b02b-a2736c55f195" providerId="ADAL" clId="{D479EE7E-CD30-4DE3-A7D3-318E2BC0371A}" dt="2025-02-27T21:46:14.655" v="989" actId="1037"/>
          <ac:picMkLst>
            <pc:docMk/>
            <pc:sldMk cId="1344352758" sldId="438"/>
            <ac:picMk id="5" creationId="{F0F5173C-2CD3-92FA-B135-BF400EA3F756}"/>
          </ac:picMkLst>
        </pc:picChg>
      </pc:sldChg>
      <pc:sldChg chg="add del">
        <pc:chgData name="Elizabeth Musacchio Gonzalez" userId="57f07c47-e3eb-4388-b02b-a2736c55f195" providerId="ADAL" clId="{D479EE7E-CD30-4DE3-A7D3-318E2BC0371A}" dt="2025-02-26T04:27:02.179" v="939" actId="2696"/>
        <pc:sldMkLst>
          <pc:docMk/>
          <pc:sldMk cId="2628554135" sldId="440"/>
        </pc:sldMkLst>
      </pc:sldChg>
      <pc:sldChg chg="del">
        <pc:chgData name="Elizabeth Musacchio Gonzalez" userId="57f07c47-e3eb-4388-b02b-a2736c55f195" providerId="ADAL" clId="{D479EE7E-CD30-4DE3-A7D3-318E2BC0371A}" dt="2025-02-26T02:20:59.080" v="316" actId="2696"/>
        <pc:sldMkLst>
          <pc:docMk/>
          <pc:sldMk cId="4130351573" sldId="440"/>
        </pc:sldMkLst>
      </pc:sldChg>
      <pc:sldChg chg="add mod ord modShow">
        <pc:chgData name="Elizabeth Musacchio Gonzalez" userId="57f07c47-e3eb-4388-b02b-a2736c55f195" providerId="ADAL" clId="{D479EE7E-CD30-4DE3-A7D3-318E2BC0371A}" dt="2025-02-26T04:27:07.907" v="941"/>
        <pc:sldMkLst>
          <pc:docMk/>
          <pc:sldMk cId="231531666" sldId="441"/>
        </pc:sldMkLst>
      </pc:sldChg>
      <pc:sldChg chg="del mod modShow">
        <pc:chgData name="Elizabeth Musacchio Gonzalez" userId="57f07c47-e3eb-4388-b02b-a2736c55f195" providerId="ADAL" clId="{D479EE7E-CD30-4DE3-A7D3-318E2BC0371A}" dt="2025-02-26T02:22:51.123" v="331" actId="2696"/>
        <pc:sldMkLst>
          <pc:docMk/>
          <pc:sldMk cId="1206055177" sldId="441"/>
        </pc:sldMkLst>
      </pc:sldChg>
      <pc:sldChg chg="add del">
        <pc:chgData name="Elizabeth Musacchio Gonzalez" userId="57f07c47-e3eb-4388-b02b-a2736c55f195" providerId="ADAL" clId="{D479EE7E-CD30-4DE3-A7D3-318E2BC0371A}" dt="2025-02-26T04:27:14.345" v="942" actId="2696"/>
        <pc:sldMkLst>
          <pc:docMk/>
          <pc:sldMk cId="3055032466" sldId="442"/>
        </pc:sldMkLst>
      </pc:sldChg>
      <pc:sldChg chg="del mod modShow">
        <pc:chgData name="Elizabeth Musacchio Gonzalez" userId="57f07c47-e3eb-4388-b02b-a2736c55f195" providerId="ADAL" clId="{D479EE7E-CD30-4DE3-A7D3-318E2BC0371A}" dt="2025-02-26T04:23:52.066" v="931" actId="2696"/>
        <pc:sldMkLst>
          <pc:docMk/>
          <pc:sldMk cId="3393265215" sldId="442"/>
        </pc:sldMkLst>
      </pc:sldChg>
      <pc:sldChg chg="del">
        <pc:chgData name="Elizabeth Musacchio Gonzalez" userId="57f07c47-e3eb-4388-b02b-a2736c55f195" providerId="ADAL" clId="{D479EE7E-CD30-4DE3-A7D3-318E2BC0371A}" dt="2025-02-26T04:26:43.686" v="937" actId="2696"/>
        <pc:sldMkLst>
          <pc:docMk/>
          <pc:sldMk cId="286210853" sldId="446"/>
        </pc:sldMkLst>
      </pc:sldChg>
      <pc:sldChg chg="modSp del mod modShow">
        <pc:chgData name="Elizabeth Musacchio Gonzalez" userId="57f07c47-e3eb-4388-b02b-a2736c55f195" providerId="ADAL" clId="{D479EE7E-CD30-4DE3-A7D3-318E2BC0371A}" dt="2025-02-26T04:23:52.066" v="931" actId="2696"/>
        <pc:sldMkLst>
          <pc:docMk/>
          <pc:sldMk cId="192189" sldId="503"/>
        </pc:sldMkLst>
      </pc:sldChg>
      <pc:sldChg chg="add">
        <pc:chgData name="Elizabeth Musacchio Gonzalez" userId="57f07c47-e3eb-4388-b02b-a2736c55f195" providerId="ADAL" clId="{D479EE7E-CD30-4DE3-A7D3-318E2BC0371A}" dt="2025-02-26T04:23:59.871" v="932"/>
        <pc:sldMkLst>
          <pc:docMk/>
          <pc:sldMk cId="768037624" sldId="503"/>
        </pc:sldMkLst>
      </pc:sldChg>
      <pc:sldChg chg="modAnim">
        <pc:chgData name="Elizabeth Musacchio Gonzalez" userId="57f07c47-e3eb-4388-b02b-a2736c55f195" providerId="ADAL" clId="{D479EE7E-CD30-4DE3-A7D3-318E2BC0371A}" dt="2025-02-26T02:40:04.277" v="449"/>
        <pc:sldMkLst>
          <pc:docMk/>
          <pc:sldMk cId="1485532096" sldId="504"/>
        </pc:sldMkLst>
      </pc:sldChg>
      <pc:sldChg chg="modAnim">
        <pc:chgData name="Elizabeth Musacchio Gonzalez" userId="57f07c47-e3eb-4388-b02b-a2736c55f195" providerId="ADAL" clId="{D479EE7E-CD30-4DE3-A7D3-318E2BC0371A}" dt="2025-02-26T02:40:39.325" v="450"/>
        <pc:sldMkLst>
          <pc:docMk/>
          <pc:sldMk cId="1265892913" sldId="505"/>
        </pc:sldMkLst>
      </pc:sldChg>
      <pc:sldChg chg="modAnim">
        <pc:chgData name="Elizabeth Musacchio Gonzalez" userId="57f07c47-e3eb-4388-b02b-a2736c55f195" providerId="ADAL" clId="{D479EE7E-CD30-4DE3-A7D3-318E2BC0371A}" dt="2025-02-26T02:41:14.246" v="451"/>
        <pc:sldMkLst>
          <pc:docMk/>
          <pc:sldMk cId="2860755287" sldId="509"/>
        </pc:sldMkLst>
      </pc:sldChg>
      <pc:sldChg chg="addSp delSp modSp mod delAnim modAnim">
        <pc:chgData name="Elizabeth Musacchio Gonzalez" userId="57f07c47-e3eb-4388-b02b-a2736c55f195" providerId="ADAL" clId="{D479EE7E-CD30-4DE3-A7D3-318E2BC0371A}" dt="2025-02-27T23:12:03.036" v="1130" actId="6549"/>
        <pc:sldMkLst>
          <pc:docMk/>
          <pc:sldMk cId="1803288766" sldId="510"/>
        </pc:sldMkLst>
        <pc:spChg chg="add mod">
          <ac:chgData name="Elizabeth Musacchio Gonzalez" userId="57f07c47-e3eb-4388-b02b-a2736c55f195" providerId="ADAL" clId="{D479EE7E-CD30-4DE3-A7D3-318E2BC0371A}" dt="2025-02-27T23:12:03.036" v="1130" actId="6549"/>
          <ac:spMkLst>
            <pc:docMk/>
            <pc:sldMk cId="1803288766" sldId="510"/>
            <ac:spMk id="3" creationId="{E63FD9A0-422E-6F5F-0A1C-4F4F09E41762}"/>
          </ac:spMkLst>
        </pc:spChg>
        <pc:spChg chg="mod">
          <ac:chgData name="Elizabeth Musacchio Gonzalez" userId="57f07c47-e3eb-4388-b02b-a2736c55f195" providerId="ADAL" clId="{D479EE7E-CD30-4DE3-A7D3-318E2BC0371A}" dt="2025-02-26T03:05:29.509" v="661" actId="1076"/>
          <ac:spMkLst>
            <pc:docMk/>
            <pc:sldMk cId="1803288766" sldId="510"/>
            <ac:spMk id="5" creationId="{F192197B-FE79-DD7D-3556-B27C10BCEB77}"/>
          </ac:spMkLst>
        </pc:spChg>
        <pc:spChg chg="mod">
          <ac:chgData name="Elizabeth Musacchio Gonzalez" userId="57f07c47-e3eb-4388-b02b-a2736c55f195" providerId="ADAL" clId="{D479EE7E-CD30-4DE3-A7D3-318E2BC0371A}" dt="2025-02-26T03:05:29.509" v="661" actId="1076"/>
          <ac:spMkLst>
            <pc:docMk/>
            <pc:sldMk cId="1803288766" sldId="510"/>
            <ac:spMk id="8" creationId="{68D9AE7C-760D-8FEF-9024-04752983DDFA}"/>
          </ac:spMkLst>
        </pc:spChg>
        <pc:spChg chg="mod">
          <ac:chgData name="Elizabeth Musacchio Gonzalez" userId="57f07c47-e3eb-4388-b02b-a2736c55f195" providerId="ADAL" clId="{D479EE7E-CD30-4DE3-A7D3-318E2BC0371A}" dt="2025-02-26T03:05:29.509" v="661" actId="1076"/>
          <ac:spMkLst>
            <pc:docMk/>
            <pc:sldMk cId="1803288766" sldId="510"/>
            <ac:spMk id="12" creationId="{AAF240CF-B482-C6D5-5628-06F31C5D60C8}"/>
          </ac:spMkLst>
        </pc:spChg>
        <pc:spChg chg="mod">
          <ac:chgData name="Elizabeth Musacchio Gonzalez" userId="57f07c47-e3eb-4388-b02b-a2736c55f195" providerId="ADAL" clId="{D479EE7E-CD30-4DE3-A7D3-318E2BC0371A}" dt="2025-02-26T03:05:29.509" v="661" actId="1076"/>
          <ac:spMkLst>
            <pc:docMk/>
            <pc:sldMk cId="1803288766" sldId="510"/>
            <ac:spMk id="13" creationId="{9D33EA29-28EF-37EF-4BF6-92C105D10E0F}"/>
          </ac:spMkLst>
        </pc:spChg>
        <pc:spChg chg="mod">
          <ac:chgData name="Elizabeth Musacchio Gonzalez" userId="57f07c47-e3eb-4388-b02b-a2736c55f195" providerId="ADAL" clId="{D479EE7E-CD30-4DE3-A7D3-318E2BC0371A}" dt="2025-02-26T03:05:56.127" v="664" actId="1076"/>
          <ac:spMkLst>
            <pc:docMk/>
            <pc:sldMk cId="1803288766" sldId="510"/>
            <ac:spMk id="30" creationId="{4478DA41-EE06-EEEC-ABBD-6D01EEF956DC}"/>
          </ac:spMkLst>
        </pc:spChg>
        <pc:spChg chg="mod">
          <ac:chgData name="Elizabeth Musacchio Gonzalez" userId="57f07c47-e3eb-4388-b02b-a2736c55f195" providerId="ADAL" clId="{D479EE7E-CD30-4DE3-A7D3-318E2BC0371A}" dt="2025-02-26T03:05:29.509" v="661" actId="1076"/>
          <ac:spMkLst>
            <pc:docMk/>
            <pc:sldMk cId="1803288766" sldId="510"/>
            <ac:spMk id="31" creationId="{A3CD5BE9-48F3-FA78-2D88-0402A01B809A}"/>
          </ac:spMkLst>
        </pc:spChg>
        <pc:spChg chg="mod">
          <ac:chgData name="Elizabeth Musacchio Gonzalez" userId="57f07c47-e3eb-4388-b02b-a2736c55f195" providerId="ADAL" clId="{D479EE7E-CD30-4DE3-A7D3-318E2BC0371A}" dt="2025-02-26T03:35:55.058" v="687" actId="1076"/>
          <ac:spMkLst>
            <pc:docMk/>
            <pc:sldMk cId="1803288766" sldId="510"/>
            <ac:spMk id="32" creationId="{7B8EC6D5-442C-F54C-094F-C0CAA40C029F}"/>
          </ac:spMkLst>
        </pc:spChg>
        <pc:spChg chg="mod">
          <ac:chgData name="Elizabeth Musacchio Gonzalez" userId="57f07c47-e3eb-4388-b02b-a2736c55f195" providerId="ADAL" clId="{D479EE7E-CD30-4DE3-A7D3-318E2BC0371A}" dt="2025-02-26T03:36:11.863" v="689" actId="1076"/>
          <ac:spMkLst>
            <pc:docMk/>
            <pc:sldMk cId="1803288766" sldId="510"/>
            <ac:spMk id="33" creationId="{E6218451-9159-85F7-32FC-3EBB5296D378}"/>
          </ac:spMkLst>
        </pc:spChg>
        <pc:grpChg chg="mod">
          <ac:chgData name="Elizabeth Musacchio Gonzalez" userId="57f07c47-e3eb-4388-b02b-a2736c55f195" providerId="ADAL" clId="{D479EE7E-CD30-4DE3-A7D3-318E2BC0371A}" dt="2025-02-26T03:05:29.509" v="661" actId="1076"/>
          <ac:grpSpMkLst>
            <pc:docMk/>
            <pc:sldMk cId="1803288766" sldId="510"/>
            <ac:grpSpMk id="10" creationId="{1A6C8E4A-1BF8-5C7D-56B2-D81FCF1B0F3B}"/>
          </ac:grpSpMkLst>
        </pc:grpChg>
        <pc:grpChg chg="mod">
          <ac:chgData name="Elizabeth Musacchio Gonzalez" userId="57f07c47-e3eb-4388-b02b-a2736c55f195" providerId="ADAL" clId="{D479EE7E-CD30-4DE3-A7D3-318E2BC0371A}" dt="2025-02-26T03:02:14.277" v="621" actId="1076"/>
          <ac:grpSpMkLst>
            <pc:docMk/>
            <pc:sldMk cId="1803288766" sldId="510"/>
            <ac:grpSpMk id="17" creationId="{12D22456-275A-7355-0FDA-BF9013F9A3A8}"/>
          </ac:grpSpMkLst>
        </pc:grpChg>
        <pc:grpChg chg="mod">
          <ac:chgData name="Elizabeth Musacchio Gonzalez" userId="57f07c47-e3eb-4388-b02b-a2736c55f195" providerId="ADAL" clId="{D479EE7E-CD30-4DE3-A7D3-318E2BC0371A}" dt="2025-02-26T03:05:29.509" v="661" actId="1076"/>
          <ac:grpSpMkLst>
            <pc:docMk/>
            <pc:sldMk cId="1803288766" sldId="510"/>
            <ac:grpSpMk id="18" creationId="{AED3D5C3-6CF6-DA76-39D6-A7B78F5DCA0B}"/>
          </ac:grpSpMkLst>
        </pc:grpChg>
        <pc:grpChg chg="mod">
          <ac:chgData name="Elizabeth Musacchio Gonzalez" userId="57f07c47-e3eb-4388-b02b-a2736c55f195" providerId="ADAL" clId="{D479EE7E-CD30-4DE3-A7D3-318E2BC0371A}" dt="2025-02-26T03:05:29.509" v="661" actId="1076"/>
          <ac:grpSpMkLst>
            <pc:docMk/>
            <pc:sldMk cId="1803288766" sldId="510"/>
            <ac:grpSpMk id="29" creationId="{1DBE882B-7DE4-A02E-344D-784B5109A6D1}"/>
          </ac:grpSpMkLst>
        </pc:grpChg>
        <pc:picChg chg="mod">
          <ac:chgData name="Elizabeth Musacchio Gonzalez" userId="57f07c47-e3eb-4388-b02b-a2736c55f195" providerId="ADAL" clId="{D479EE7E-CD30-4DE3-A7D3-318E2BC0371A}" dt="2025-02-26T03:05:29.509" v="661" actId="1076"/>
          <ac:picMkLst>
            <pc:docMk/>
            <pc:sldMk cId="1803288766" sldId="510"/>
            <ac:picMk id="6" creationId="{0F4CD8AB-D078-22DF-F1E4-206C6A8B68AE}"/>
          </ac:picMkLst>
        </pc:picChg>
        <pc:picChg chg="mod">
          <ac:chgData name="Elizabeth Musacchio Gonzalez" userId="57f07c47-e3eb-4388-b02b-a2736c55f195" providerId="ADAL" clId="{D479EE7E-CD30-4DE3-A7D3-318E2BC0371A}" dt="2025-02-26T03:05:29.509" v="661" actId="1076"/>
          <ac:picMkLst>
            <pc:docMk/>
            <pc:sldMk cId="1803288766" sldId="510"/>
            <ac:picMk id="28" creationId="{F448416D-57FF-8B0E-8460-274C8D2811D4}"/>
          </ac:picMkLst>
        </pc:picChg>
        <pc:picChg chg="add mod ord">
          <ac:chgData name="Elizabeth Musacchio Gonzalez" userId="57f07c47-e3eb-4388-b02b-a2736c55f195" providerId="ADAL" clId="{D479EE7E-CD30-4DE3-A7D3-318E2BC0371A}" dt="2025-02-26T03:36:00.394" v="688" actId="167"/>
          <ac:picMkLst>
            <pc:docMk/>
            <pc:sldMk cId="1803288766" sldId="510"/>
            <ac:picMk id="37" creationId="{6BD4107B-E8B0-317D-53BD-673FC3540571}"/>
          </ac:picMkLst>
        </pc:picChg>
        <pc:picChg chg="add mod ord">
          <ac:chgData name="Elizabeth Musacchio Gonzalez" userId="57f07c47-e3eb-4388-b02b-a2736c55f195" providerId="ADAL" clId="{D479EE7E-CD30-4DE3-A7D3-318E2BC0371A}" dt="2025-02-26T03:35:45.782" v="686" actId="167"/>
          <ac:picMkLst>
            <pc:docMk/>
            <pc:sldMk cId="1803288766" sldId="510"/>
            <ac:picMk id="39" creationId="{17334286-A75B-98FA-2420-86DE08074FE0}"/>
          </ac:picMkLst>
        </pc:picChg>
        <pc:picChg chg="add del mod">
          <ac:chgData name="Elizabeth Musacchio Gonzalez" userId="57f07c47-e3eb-4388-b02b-a2736c55f195" providerId="ADAL" clId="{D479EE7E-CD30-4DE3-A7D3-318E2BC0371A}" dt="2025-02-27T15:49:28.840" v="946" actId="478"/>
          <ac:picMkLst>
            <pc:docMk/>
            <pc:sldMk cId="1803288766" sldId="510"/>
            <ac:picMk id="40" creationId="{3B3F08C5-54E2-E8BE-C57D-4BE9657DDABB}"/>
          </ac:picMkLst>
        </pc:picChg>
      </pc:sldChg>
      <pc:sldChg chg="addSp delSp modSp mod delAnim modAnim">
        <pc:chgData name="Elizabeth Musacchio Gonzalez" userId="57f07c47-e3eb-4388-b02b-a2736c55f195" providerId="ADAL" clId="{D479EE7E-CD30-4DE3-A7D3-318E2BC0371A}" dt="2025-02-27T23:36:09.166" v="1209" actId="20577"/>
        <pc:sldMkLst>
          <pc:docMk/>
          <pc:sldMk cId="3799763857" sldId="513"/>
        </pc:sldMkLst>
        <pc:spChg chg="mod">
          <ac:chgData name="Elizabeth Musacchio Gonzalez" userId="57f07c47-e3eb-4388-b02b-a2736c55f195" providerId="ADAL" clId="{D479EE7E-CD30-4DE3-A7D3-318E2BC0371A}" dt="2025-02-27T23:36:09.166" v="1209" actId="20577"/>
          <ac:spMkLst>
            <pc:docMk/>
            <pc:sldMk cId="3799763857" sldId="513"/>
            <ac:spMk id="3" creationId="{53FD60C5-D57B-D31E-D7B0-593DED8BC2C9}"/>
          </ac:spMkLst>
        </pc:spChg>
        <pc:spChg chg="add del mod">
          <ac:chgData name="Elizabeth Musacchio Gonzalez" userId="57f07c47-e3eb-4388-b02b-a2736c55f195" providerId="ADAL" clId="{D479EE7E-CD30-4DE3-A7D3-318E2BC0371A}" dt="2025-02-27T23:15:27.710" v="1180" actId="478"/>
          <ac:spMkLst>
            <pc:docMk/>
            <pc:sldMk cId="3799763857" sldId="513"/>
            <ac:spMk id="5" creationId="{DA0929C7-7181-E350-FAE9-9842A5C02115}"/>
          </ac:spMkLst>
        </pc:spChg>
        <pc:spChg chg="mod">
          <ac:chgData name="Elizabeth Musacchio Gonzalez" userId="57f07c47-e3eb-4388-b02b-a2736c55f195" providerId="ADAL" clId="{D479EE7E-CD30-4DE3-A7D3-318E2BC0371A}" dt="2025-02-26T02:57:27.200" v="607" actId="1035"/>
          <ac:spMkLst>
            <pc:docMk/>
            <pc:sldMk cId="3799763857" sldId="513"/>
            <ac:spMk id="33" creationId="{C7F36554-003B-3171-2828-F40722F9610D}"/>
          </ac:spMkLst>
        </pc:spChg>
        <pc:graphicFrameChg chg="mod">
          <ac:chgData name="Elizabeth Musacchio Gonzalez" userId="57f07c47-e3eb-4388-b02b-a2736c55f195" providerId="ADAL" clId="{D479EE7E-CD30-4DE3-A7D3-318E2BC0371A}" dt="2025-02-27T19:55:52.877" v="976"/>
          <ac:graphicFrameMkLst>
            <pc:docMk/>
            <pc:sldMk cId="3799763857" sldId="513"/>
            <ac:graphicFrameMk id="40" creationId="{1A24BBA7-AACD-D8DE-6248-B5E69D31A30F}"/>
          </ac:graphicFrameMkLst>
        </pc:graphicFrameChg>
      </pc:sldChg>
      <pc:sldChg chg="addSp delSp modSp mod">
        <pc:chgData name="Elizabeth Musacchio Gonzalez" userId="57f07c47-e3eb-4388-b02b-a2736c55f195" providerId="ADAL" clId="{D479EE7E-CD30-4DE3-A7D3-318E2BC0371A}" dt="2025-02-28T04:55:52.992" v="1503" actId="1035"/>
        <pc:sldMkLst>
          <pc:docMk/>
          <pc:sldMk cId="2530044636" sldId="517"/>
        </pc:sldMkLst>
        <pc:spChg chg="mod ord">
          <ac:chgData name="Elizabeth Musacchio Gonzalez" userId="57f07c47-e3eb-4388-b02b-a2736c55f195" providerId="ADAL" clId="{D479EE7E-CD30-4DE3-A7D3-318E2BC0371A}" dt="2025-02-28T04:52:35.726" v="1454" actId="1076"/>
          <ac:spMkLst>
            <pc:docMk/>
            <pc:sldMk cId="2530044636" sldId="517"/>
            <ac:spMk id="2" creationId="{1BBED728-0503-EFCC-BB43-34A9F52106D7}"/>
          </ac:spMkLst>
        </pc:spChg>
        <pc:picChg chg="del">
          <ac:chgData name="Elizabeth Musacchio Gonzalez" userId="57f07c47-e3eb-4388-b02b-a2736c55f195" providerId="ADAL" clId="{D479EE7E-CD30-4DE3-A7D3-318E2BC0371A}" dt="2025-02-28T01:06:19.129" v="1393" actId="478"/>
          <ac:picMkLst>
            <pc:docMk/>
            <pc:sldMk cId="2530044636" sldId="517"/>
            <ac:picMk id="5" creationId="{92198B80-5D30-9969-6C79-2E997DB37DA0}"/>
          </ac:picMkLst>
        </pc:picChg>
        <pc:picChg chg="mod">
          <ac:chgData name="Elizabeth Musacchio Gonzalez" userId="57f07c47-e3eb-4388-b02b-a2736c55f195" providerId="ADAL" clId="{D479EE7E-CD30-4DE3-A7D3-318E2BC0371A}" dt="2025-02-28T01:05:22.294" v="1370" actId="27614"/>
          <ac:picMkLst>
            <pc:docMk/>
            <pc:sldMk cId="2530044636" sldId="517"/>
            <ac:picMk id="7" creationId="{0DC7C89F-78C2-382A-5A19-4F9916F6583B}"/>
          </ac:picMkLst>
        </pc:picChg>
        <pc:picChg chg="mod">
          <ac:chgData name="Elizabeth Musacchio Gonzalez" userId="57f07c47-e3eb-4388-b02b-a2736c55f195" providerId="ADAL" clId="{D479EE7E-CD30-4DE3-A7D3-318E2BC0371A}" dt="2025-02-28T01:05:23.967" v="1373" actId="962"/>
          <ac:picMkLst>
            <pc:docMk/>
            <pc:sldMk cId="2530044636" sldId="517"/>
            <ac:picMk id="9" creationId="{BD1EED24-3AF1-EB04-AD22-628C5B2B83F9}"/>
          </ac:picMkLst>
        </pc:picChg>
        <pc:picChg chg="mod">
          <ac:chgData name="Elizabeth Musacchio Gonzalez" userId="57f07c47-e3eb-4388-b02b-a2736c55f195" providerId="ADAL" clId="{D479EE7E-CD30-4DE3-A7D3-318E2BC0371A}" dt="2025-02-28T01:05:28.769" v="1374" actId="27614"/>
          <ac:picMkLst>
            <pc:docMk/>
            <pc:sldMk cId="2530044636" sldId="517"/>
            <ac:picMk id="11" creationId="{DCBABD60-B8AE-99C7-78BB-4EF222209463}"/>
          </ac:picMkLst>
        </pc:picChg>
        <pc:picChg chg="mod">
          <ac:chgData name="Elizabeth Musacchio Gonzalez" userId="57f07c47-e3eb-4388-b02b-a2736c55f195" providerId="ADAL" clId="{D479EE7E-CD30-4DE3-A7D3-318E2BC0371A}" dt="2025-02-28T01:05:28.771" v="1376" actId="27614"/>
          <ac:picMkLst>
            <pc:docMk/>
            <pc:sldMk cId="2530044636" sldId="517"/>
            <ac:picMk id="13" creationId="{AB324971-6DBC-D484-B1E5-F05F73D8A5C9}"/>
          </ac:picMkLst>
        </pc:picChg>
        <pc:picChg chg="mod">
          <ac:chgData name="Elizabeth Musacchio Gonzalez" userId="57f07c47-e3eb-4388-b02b-a2736c55f195" providerId="ADAL" clId="{D479EE7E-CD30-4DE3-A7D3-318E2BC0371A}" dt="2025-02-28T01:05:28.772" v="1377" actId="962"/>
          <ac:picMkLst>
            <pc:docMk/>
            <pc:sldMk cId="2530044636" sldId="517"/>
            <ac:picMk id="15" creationId="{8F59B0EF-E161-6859-0BF3-7F528DF36102}"/>
          </ac:picMkLst>
        </pc:picChg>
        <pc:picChg chg="add mod ord">
          <ac:chgData name="Elizabeth Musacchio Gonzalez" userId="57f07c47-e3eb-4388-b02b-a2736c55f195" providerId="ADAL" clId="{D479EE7E-CD30-4DE3-A7D3-318E2BC0371A}" dt="2025-02-28T04:55:49.536" v="1497" actId="1037"/>
          <ac:picMkLst>
            <pc:docMk/>
            <pc:sldMk cId="2530044636" sldId="517"/>
            <ac:picMk id="17" creationId="{E1B5596E-9341-6D46-3B40-91168C2A52F3}"/>
          </ac:picMkLst>
        </pc:picChg>
        <pc:picChg chg="add mod modCrop">
          <ac:chgData name="Elizabeth Musacchio Gonzalez" userId="57f07c47-e3eb-4388-b02b-a2736c55f195" providerId="ADAL" clId="{D479EE7E-CD30-4DE3-A7D3-318E2BC0371A}" dt="2025-02-28T04:55:11.804" v="1487" actId="1076"/>
          <ac:picMkLst>
            <pc:docMk/>
            <pc:sldMk cId="2530044636" sldId="517"/>
            <ac:picMk id="19" creationId="{26FA76EB-0C42-A10E-A64A-5210A91E8594}"/>
          </ac:picMkLst>
        </pc:picChg>
        <pc:picChg chg="add mod">
          <ac:chgData name="Elizabeth Musacchio Gonzalez" userId="57f07c47-e3eb-4388-b02b-a2736c55f195" providerId="ADAL" clId="{D479EE7E-CD30-4DE3-A7D3-318E2BC0371A}" dt="2025-02-28T04:55:41.354" v="1492" actId="1076"/>
          <ac:picMkLst>
            <pc:docMk/>
            <pc:sldMk cId="2530044636" sldId="517"/>
            <ac:picMk id="21" creationId="{C0AB1F53-EF57-3FB6-EF8F-C61E05AA6689}"/>
          </ac:picMkLst>
        </pc:picChg>
        <pc:picChg chg="add mod modCrop">
          <ac:chgData name="Elizabeth Musacchio Gonzalez" userId="57f07c47-e3eb-4388-b02b-a2736c55f195" providerId="ADAL" clId="{D479EE7E-CD30-4DE3-A7D3-318E2BC0371A}" dt="2025-02-28T04:55:24.626" v="1489" actId="1076"/>
          <ac:picMkLst>
            <pc:docMk/>
            <pc:sldMk cId="2530044636" sldId="517"/>
            <ac:picMk id="23" creationId="{50093874-7047-3092-43E9-3D57B0E4C35D}"/>
          </ac:picMkLst>
        </pc:picChg>
        <pc:picChg chg="add mod">
          <ac:chgData name="Elizabeth Musacchio Gonzalez" userId="57f07c47-e3eb-4388-b02b-a2736c55f195" providerId="ADAL" clId="{D479EE7E-CD30-4DE3-A7D3-318E2BC0371A}" dt="2025-02-28T04:55:52.992" v="1503" actId="1035"/>
          <ac:picMkLst>
            <pc:docMk/>
            <pc:sldMk cId="2530044636" sldId="517"/>
            <ac:picMk id="25" creationId="{84C3AF84-9171-56F7-AC8E-5F8C9D5FD46E}"/>
          </ac:picMkLst>
        </pc:picChg>
        <pc:picChg chg="add mod">
          <ac:chgData name="Elizabeth Musacchio Gonzalez" userId="57f07c47-e3eb-4388-b02b-a2736c55f195" providerId="ADAL" clId="{D479EE7E-CD30-4DE3-A7D3-318E2BC0371A}" dt="2025-02-28T04:54:57.996" v="1486" actId="1076"/>
          <ac:picMkLst>
            <pc:docMk/>
            <pc:sldMk cId="2530044636" sldId="517"/>
            <ac:picMk id="27" creationId="{BE5B8BC4-1E8A-28F5-3F38-39A8F4AB57F7}"/>
          </ac:picMkLst>
        </pc:picChg>
        <pc:picChg chg="add mod">
          <ac:chgData name="Elizabeth Musacchio Gonzalez" userId="57f07c47-e3eb-4388-b02b-a2736c55f195" providerId="ADAL" clId="{D479EE7E-CD30-4DE3-A7D3-318E2BC0371A}" dt="2025-02-28T04:54:35.867" v="1483" actId="1035"/>
          <ac:picMkLst>
            <pc:docMk/>
            <pc:sldMk cId="2530044636" sldId="517"/>
            <ac:picMk id="29" creationId="{021ECEA8-1C92-B3CD-0C8B-529E7601C24E}"/>
          </ac:picMkLst>
        </pc:picChg>
      </pc:sldChg>
      <pc:sldChg chg="modSp mod">
        <pc:chgData name="Elizabeth Musacchio Gonzalez" userId="57f07c47-e3eb-4388-b02b-a2736c55f195" providerId="ADAL" clId="{D479EE7E-CD30-4DE3-A7D3-318E2BC0371A}" dt="2025-02-26T02:22:28.646" v="330" actId="1038"/>
        <pc:sldMkLst>
          <pc:docMk/>
          <pc:sldMk cId="964790679" sldId="519"/>
        </pc:sldMkLst>
        <pc:spChg chg="mod">
          <ac:chgData name="Elizabeth Musacchio Gonzalez" userId="57f07c47-e3eb-4388-b02b-a2736c55f195" providerId="ADAL" clId="{D479EE7E-CD30-4DE3-A7D3-318E2BC0371A}" dt="2025-02-26T02:22:28.646" v="330" actId="1038"/>
          <ac:spMkLst>
            <pc:docMk/>
            <pc:sldMk cId="964790679" sldId="519"/>
            <ac:spMk id="17" creationId="{570CCE20-7FCC-916F-54E2-4B0BBB14C1B4}"/>
          </ac:spMkLst>
        </pc:spChg>
      </pc:sldChg>
      <pc:sldChg chg="modAnim">
        <pc:chgData name="Elizabeth Musacchio Gonzalez" userId="57f07c47-e3eb-4388-b02b-a2736c55f195" providerId="ADAL" clId="{D479EE7E-CD30-4DE3-A7D3-318E2BC0371A}" dt="2025-02-26T02:25:55.190" v="340"/>
        <pc:sldMkLst>
          <pc:docMk/>
          <pc:sldMk cId="2973917508" sldId="527"/>
        </pc:sldMkLst>
      </pc:sldChg>
      <pc:sldChg chg="addSp modSp mod modAnim">
        <pc:chgData name="Elizabeth Musacchio Gonzalez" userId="57f07c47-e3eb-4388-b02b-a2736c55f195" providerId="ADAL" clId="{D479EE7E-CD30-4DE3-A7D3-318E2BC0371A}" dt="2025-02-26T04:11:01.891" v="767"/>
        <pc:sldMkLst>
          <pc:docMk/>
          <pc:sldMk cId="76382757" sldId="528"/>
        </pc:sldMkLst>
        <pc:spChg chg="mod">
          <ac:chgData name="Elizabeth Musacchio Gonzalez" userId="57f07c47-e3eb-4388-b02b-a2736c55f195" providerId="ADAL" clId="{D479EE7E-CD30-4DE3-A7D3-318E2BC0371A}" dt="2025-02-26T02:48:40.898" v="513" actId="1035"/>
          <ac:spMkLst>
            <pc:docMk/>
            <pc:sldMk cId="76382757" sldId="528"/>
            <ac:spMk id="6" creationId="{4AE093CB-FCAC-C851-D654-68A10B82286F}"/>
          </ac:spMkLst>
        </pc:spChg>
        <pc:spChg chg="mod">
          <ac:chgData name="Elizabeth Musacchio Gonzalez" userId="57f07c47-e3eb-4388-b02b-a2736c55f195" providerId="ADAL" clId="{D479EE7E-CD30-4DE3-A7D3-318E2BC0371A}" dt="2025-02-26T02:48:40.898" v="513" actId="1035"/>
          <ac:spMkLst>
            <pc:docMk/>
            <pc:sldMk cId="76382757" sldId="528"/>
            <ac:spMk id="7" creationId="{D76DE502-022C-E780-7066-70004E75C73C}"/>
          </ac:spMkLst>
        </pc:spChg>
        <pc:graphicFrameChg chg="mod">
          <ac:chgData name="Elizabeth Musacchio Gonzalez" userId="57f07c47-e3eb-4388-b02b-a2736c55f195" providerId="ADAL" clId="{D479EE7E-CD30-4DE3-A7D3-318E2BC0371A}" dt="2025-02-26T02:48:14.720" v="504" actId="688"/>
          <ac:graphicFrameMkLst>
            <pc:docMk/>
            <pc:sldMk cId="76382757" sldId="528"/>
            <ac:graphicFrameMk id="32" creationId="{473DC9FB-888D-1DDF-6262-C7B7B5588D06}"/>
          </ac:graphicFrameMkLst>
        </pc:graphicFrameChg>
        <pc:picChg chg="add mod ord modCrop">
          <ac:chgData name="Elizabeth Musacchio Gonzalez" userId="57f07c47-e3eb-4388-b02b-a2736c55f195" providerId="ADAL" clId="{D479EE7E-CD30-4DE3-A7D3-318E2BC0371A}" dt="2025-02-26T02:48:40.898" v="513" actId="1035"/>
          <ac:picMkLst>
            <pc:docMk/>
            <pc:sldMk cId="76382757" sldId="528"/>
            <ac:picMk id="3" creationId="{8284D058-35AD-40C3-8F67-3A646D1F640D}"/>
          </ac:picMkLst>
        </pc:picChg>
        <pc:picChg chg="mod modCrop">
          <ac:chgData name="Elizabeth Musacchio Gonzalez" userId="57f07c47-e3eb-4388-b02b-a2736c55f195" providerId="ADAL" clId="{D479EE7E-CD30-4DE3-A7D3-318E2BC0371A}" dt="2025-02-26T02:42:48.292" v="470" actId="732"/>
          <ac:picMkLst>
            <pc:docMk/>
            <pc:sldMk cId="76382757" sldId="528"/>
            <ac:picMk id="29" creationId="{94A2CF34-FD92-090D-D370-620E9475CEF3}"/>
          </ac:picMkLst>
        </pc:picChg>
        <pc:cxnChg chg="mod">
          <ac:chgData name="Elizabeth Musacchio Gonzalez" userId="57f07c47-e3eb-4388-b02b-a2736c55f195" providerId="ADAL" clId="{D479EE7E-CD30-4DE3-A7D3-318E2BC0371A}" dt="2025-02-26T02:48:40.898" v="513" actId="1035"/>
          <ac:cxnSpMkLst>
            <pc:docMk/>
            <pc:sldMk cId="76382757" sldId="528"/>
            <ac:cxnSpMk id="9" creationId="{4F6152FB-EA0C-537E-1052-6D19E745AAE6}"/>
          </ac:cxnSpMkLst>
        </pc:cxnChg>
      </pc:sldChg>
      <pc:sldChg chg="addSp delSp modSp add mod delAnim modAnim">
        <pc:chgData name="Elizabeth Musacchio Gonzalez" userId="57f07c47-e3eb-4388-b02b-a2736c55f195" providerId="ADAL" clId="{D479EE7E-CD30-4DE3-A7D3-318E2BC0371A}" dt="2025-02-27T21:59:59.419" v="1006" actId="1035"/>
        <pc:sldMkLst>
          <pc:docMk/>
          <pc:sldMk cId="1010880812" sldId="529"/>
        </pc:sldMkLst>
        <pc:spChg chg="mod">
          <ac:chgData name="Elizabeth Musacchio Gonzalez" userId="57f07c47-e3eb-4388-b02b-a2736c55f195" providerId="ADAL" clId="{D479EE7E-CD30-4DE3-A7D3-318E2BC0371A}" dt="2025-02-26T02:11:26.929" v="230" actId="1076"/>
          <ac:spMkLst>
            <pc:docMk/>
            <pc:sldMk cId="1010880812" sldId="529"/>
            <ac:spMk id="3" creationId="{D6940A7E-E27F-9AFC-8CA7-E4EFB35ADF9A}"/>
          </ac:spMkLst>
        </pc:spChg>
        <pc:spChg chg="add mod">
          <ac:chgData name="Elizabeth Musacchio Gonzalez" userId="57f07c47-e3eb-4388-b02b-a2736c55f195" providerId="ADAL" clId="{D479EE7E-CD30-4DE3-A7D3-318E2BC0371A}" dt="2025-02-26T02:11:33.465" v="231" actId="1076"/>
          <ac:spMkLst>
            <pc:docMk/>
            <pc:sldMk cId="1010880812" sldId="529"/>
            <ac:spMk id="19" creationId="{8FC58B04-9556-5741-07F2-3D4C0CA6A147}"/>
          </ac:spMkLst>
        </pc:spChg>
        <pc:spChg chg="add mod ord">
          <ac:chgData name="Elizabeth Musacchio Gonzalez" userId="57f07c47-e3eb-4388-b02b-a2736c55f195" providerId="ADAL" clId="{D479EE7E-CD30-4DE3-A7D3-318E2BC0371A}" dt="2025-02-26T02:11:53.962" v="245" actId="1038"/>
          <ac:spMkLst>
            <pc:docMk/>
            <pc:sldMk cId="1010880812" sldId="529"/>
            <ac:spMk id="35" creationId="{69748571-AF1F-D4F3-8876-7B4EBA3EF676}"/>
          </ac:spMkLst>
        </pc:spChg>
        <pc:spChg chg="add del mod">
          <ac:chgData name="Elizabeth Musacchio Gonzalez" userId="57f07c47-e3eb-4388-b02b-a2736c55f195" providerId="ADAL" clId="{D479EE7E-CD30-4DE3-A7D3-318E2BC0371A}" dt="2025-02-27T21:58:13.156" v="992" actId="478"/>
          <ac:spMkLst>
            <pc:docMk/>
            <pc:sldMk cId="1010880812" sldId="529"/>
            <ac:spMk id="45" creationId="{7A6ED39A-E373-244E-5D6C-0C04F27A71C1}"/>
          </ac:spMkLst>
        </pc:spChg>
        <pc:grpChg chg="add mod">
          <ac:chgData name="Elizabeth Musacchio Gonzalez" userId="57f07c47-e3eb-4388-b02b-a2736c55f195" providerId="ADAL" clId="{D479EE7E-CD30-4DE3-A7D3-318E2BC0371A}" dt="2025-02-26T04:20:24.798" v="889" actId="1037"/>
          <ac:grpSpMkLst>
            <pc:docMk/>
            <pc:sldMk cId="1010880812" sldId="529"/>
            <ac:grpSpMk id="12" creationId="{FDEEDB5F-FFE9-DAD3-0D0F-C16143BE17D1}"/>
          </ac:grpSpMkLst>
        </pc:grpChg>
        <pc:graphicFrameChg chg="mod">
          <ac:chgData name="Elizabeth Musacchio Gonzalez" userId="57f07c47-e3eb-4388-b02b-a2736c55f195" providerId="ADAL" clId="{D479EE7E-CD30-4DE3-A7D3-318E2BC0371A}" dt="2025-02-26T02:02:59.686" v="164"/>
          <ac:graphicFrameMkLst>
            <pc:docMk/>
            <pc:sldMk cId="1010880812" sldId="529"/>
            <ac:graphicFrameMk id="13" creationId="{9B15959E-06F4-55F0-78DC-E6F55DFB5F52}"/>
          </ac:graphicFrameMkLst>
        </pc:graphicFrameChg>
        <pc:picChg chg="add mod">
          <ac:chgData name="Elizabeth Musacchio Gonzalez" userId="57f07c47-e3eb-4388-b02b-a2736c55f195" providerId="ADAL" clId="{D479EE7E-CD30-4DE3-A7D3-318E2BC0371A}" dt="2025-02-26T04:16:58.381" v="861" actId="208"/>
          <ac:picMkLst>
            <pc:docMk/>
            <pc:sldMk cId="1010880812" sldId="529"/>
            <ac:picMk id="6" creationId="{AC396102-9A15-6CE7-3374-03D4EE737C31}"/>
          </ac:picMkLst>
        </pc:picChg>
        <pc:picChg chg="add mod">
          <ac:chgData name="Elizabeth Musacchio Gonzalez" userId="57f07c47-e3eb-4388-b02b-a2736c55f195" providerId="ADAL" clId="{D479EE7E-CD30-4DE3-A7D3-318E2BC0371A}" dt="2025-02-27T21:59:59.419" v="1006" actId="1035"/>
          <ac:picMkLst>
            <pc:docMk/>
            <pc:sldMk cId="1010880812" sldId="529"/>
            <ac:picMk id="7" creationId="{9ACB792A-8EB2-F546-B3BF-5782CFCE96C7}"/>
          </ac:picMkLst>
        </pc:picChg>
        <pc:picChg chg="mod">
          <ac:chgData name="Elizabeth Musacchio Gonzalez" userId="57f07c47-e3eb-4388-b02b-a2736c55f195" providerId="ADAL" clId="{D479EE7E-CD30-4DE3-A7D3-318E2BC0371A}" dt="2025-02-26T02:07:17.922" v="197" actId="1076"/>
          <ac:picMkLst>
            <pc:docMk/>
            <pc:sldMk cId="1010880812" sldId="529"/>
            <ac:picMk id="8" creationId="{4F641D85-DD2E-0D66-B1F3-711F7970A87A}"/>
          </ac:picMkLst>
        </pc:picChg>
        <pc:picChg chg="add del mod">
          <ac:chgData name="Elizabeth Musacchio Gonzalez" userId="57f07c47-e3eb-4388-b02b-a2736c55f195" providerId="ADAL" clId="{D479EE7E-CD30-4DE3-A7D3-318E2BC0371A}" dt="2025-02-26T02:07:21.426" v="198" actId="1076"/>
          <ac:picMkLst>
            <pc:docMk/>
            <pc:sldMk cId="1010880812" sldId="529"/>
            <ac:picMk id="9" creationId="{50A265B8-CA5C-EB59-D51C-2F1A8770A3CE}"/>
          </ac:picMkLst>
        </pc:picChg>
        <pc:picChg chg="mod">
          <ac:chgData name="Elizabeth Musacchio Gonzalez" userId="57f07c47-e3eb-4388-b02b-a2736c55f195" providerId="ADAL" clId="{D479EE7E-CD30-4DE3-A7D3-318E2BC0371A}" dt="2025-02-26T02:07:33.673" v="200" actId="1076"/>
          <ac:picMkLst>
            <pc:docMk/>
            <pc:sldMk cId="1010880812" sldId="529"/>
            <ac:picMk id="11" creationId="{B3CF68EC-2F2C-8AC1-997A-0B8DA688B1F0}"/>
          </ac:picMkLst>
        </pc:picChg>
        <pc:picChg chg="mod">
          <ac:chgData name="Elizabeth Musacchio Gonzalez" userId="57f07c47-e3eb-4388-b02b-a2736c55f195" providerId="ADAL" clId="{D479EE7E-CD30-4DE3-A7D3-318E2BC0371A}" dt="2025-02-26T02:09:48.190" v="221" actId="208"/>
          <ac:picMkLst>
            <pc:docMk/>
            <pc:sldMk cId="1010880812" sldId="529"/>
            <ac:picMk id="14" creationId="{1325A17A-825C-B752-D9D8-B5948F4D058F}"/>
          </ac:picMkLst>
        </pc:picChg>
        <pc:picChg chg="mod">
          <ac:chgData name="Elizabeth Musacchio Gonzalez" userId="57f07c47-e3eb-4388-b02b-a2736c55f195" providerId="ADAL" clId="{D479EE7E-CD30-4DE3-A7D3-318E2BC0371A}" dt="2025-02-26T02:09:48.190" v="221" actId="208"/>
          <ac:picMkLst>
            <pc:docMk/>
            <pc:sldMk cId="1010880812" sldId="529"/>
            <ac:picMk id="15" creationId="{9F45C56A-1128-2BC4-8930-8EF85C057AB5}"/>
          </ac:picMkLst>
        </pc:picChg>
        <pc:picChg chg="mod">
          <ac:chgData name="Elizabeth Musacchio Gonzalez" userId="57f07c47-e3eb-4388-b02b-a2736c55f195" providerId="ADAL" clId="{D479EE7E-CD30-4DE3-A7D3-318E2BC0371A}" dt="2025-02-26T01:58:56.256" v="92" actId="1076"/>
          <ac:picMkLst>
            <pc:docMk/>
            <pc:sldMk cId="1010880812" sldId="529"/>
            <ac:picMk id="18" creationId="{5AE796E4-293E-8406-49EB-682D9946CFA7}"/>
          </ac:picMkLst>
        </pc:picChg>
        <pc:picChg chg="add del mod">
          <ac:chgData name="Elizabeth Musacchio Gonzalez" userId="57f07c47-e3eb-4388-b02b-a2736c55f195" providerId="ADAL" clId="{D479EE7E-CD30-4DE3-A7D3-318E2BC0371A}" dt="2025-02-27T21:58:05.696" v="990" actId="478"/>
          <ac:picMkLst>
            <pc:docMk/>
            <pc:sldMk cId="1010880812" sldId="529"/>
            <ac:picMk id="44" creationId="{3266AF5F-12FF-B547-577E-2654F9E5251B}"/>
          </ac:picMkLst>
        </pc:picChg>
        <pc:cxnChg chg="mod">
          <ac:chgData name="Elizabeth Musacchio Gonzalez" userId="57f07c47-e3eb-4388-b02b-a2736c55f195" providerId="ADAL" clId="{D479EE7E-CD30-4DE3-A7D3-318E2BC0371A}" dt="2025-02-26T02:12:23.948" v="261" actId="1035"/>
          <ac:cxnSpMkLst>
            <pc:docMk/>
            <pc:sldMk cId="1010880812" sldId="529"/>
            <ac:cxnSpMk id="20" creationId="{9E05FE07-56D2-4FF2-0663-21E128B30634}"/>
          </ac:cxnSpMkLst>
        </pc:cxnChg>
        <pc:cxnChg chg="mod">
          <ac:chgData name="Elizabeth Musacchio Gonzalez" userId="57f07c47-e3eb-4388-b02b-a2736c55f195" providerId="ADAL" clId="{D479EE7E-CD30-4DE3-A7D3-318E2BC0371A}" dt="2025-02-26T02:13:23.516" v="264" actId="14100"/>
          <ac:cxnSpMkLst>
            <pc:docMk/>
            <pc:sldMk cId="1010880812" sldId="529"/>
            <ac:cxnSpMk id="23" creationId="{97E0A4E6-F321-1D4B-29E0-2C35F701470A}"/>
          </ac:cxnSpMkLst>
        </pc:cxnChg>
        <pc:cxnChg chg="add mod">
          <ac:chgData name="Elizabeth Musacchio Gonzalez" userId="57f07c47-e3eb-4388-b02b-a2736c55f195" providerId="ADAL" clId="{D479EE7E-CD30-4DE3-A7D3-318E2BC0371A}" dt="2025-02-26T02:11:26.929" v="230" actId="1076"/>
          <ac:cxnSpMkLst>
            <pc:docMk/>
            <pc:sldMk cId="1010880812" sldId="529"/>
            <ac:cxnSpMk id="24" creationId="{A7347447-B700-9B04-7D20-721388A8422F}"/>
          </ac:cxnSpMkLst>
        </pc:cxnChg>
        <pc:cxnChg chg="add mod">
          <ac:chgData name="Elizabeth Musacchio Gonzalez" userId="57f07c47-e3eb-4388-b02b-a2736c55f195" providerId="ADAL" clId="{D479EE7E-CD30-4DE3-A7D3-318E2BC0371A}" dt="2025-02-26T02:11:33.465" v="231" actId="1076"/>
          <ac:cxnSpMkLst>
            <pc:docMk/>
            <pc:sldMk cId="1010880812" sldId="529"/>
            <ac:cxnSpMk id="29" creationId="{85154DD8-017A-6C3D-166A-A6388BA8BEFA}"/>
          </ac:cxnSpMkLst>
        </pc:cxnChg>
        <pc:cxnChg chg="add mod">
          <ac:chgData name="Elizabeth Musacchio Gonzalez" userId="57f07c47-e3eb-4388-b02b-a2736c55f195" providerId="ADAL" clId="{D479EE7E-CD30-4DE3-A7D3-318E2BC0371A}" dt="2025-02-27T21:58:05.696" v="990" actId="478"/>
          <ac:cxnSpMkLst>
            <pc:docMk/>
            <pc:sldMk cId="1010880812" sldId="529"/>
            <ac:cxnSpMk id="47" creationId="{57D2F06D-510A-154E-98AE-F89BEC5A0CC8}"/>
          </ac:cxnSpMkLst>
        </pc:cxnChg>
      </pc:sldChg>
      <pc:sldChg chg="addSp delSp modSp add mod">
        <pc:chgData name="Elizabeth Musacchio Gonzalez" userId="57f07c47-e3eb-4388-b02b-a2736c55f195" providerId="ADAL" clId="{D479EE7E-CD30-4DE3-A7D3-318E2BC0371A}" dt="2025-02-26T02:19:04.667" v="314" actId="1038"/>
        <pc:sldMkLst>
          <pc:docMk/>
          <pc:sldMk cId="1700652706" sldId="530"/>
        </pc:sldMkLst>
        <pc:spChg chg="add mod">
          <ac:chgData name="Elizabeth Musacchio Gonzalez" userId="57f07c47-e3eb-4388-b02b-a2736c55f195" providerId="ADAL" clId="{D479EE7E-CD30-4DE3-A7D3-318E2BC0371A}" dt="2025-02-26T02:19:04.667" v="314" actId="1038"/>
          <ac:spMkLst>
            <pc:docMk/>
            <pc:sldMk cId="1700652706" sldId="530"/>
            <ac:spMk id="10" creationId="{C227D054-A7A8-AC47-2303-42965CE5C836}"/>
          </ac:spMkLst>
        </pc:spChg>
        <pc:spChg chg="add mod">
          <ac:chgData name="Elizabeth Musacchio Gonzalez" userId="57f07c47-e3eb-4388-b02b-a2736c55f195" providerId="ADAL" clId="{D479EE7E-CD30-4DE3-A7D3-318E2BC0371A}" dt="2025-02-26T02:18:41.259" v="292" actId="1035"/>
          <ac:spMkLst>
            <pc:docMk/>
            <pc:sldMk cId="1700652706" sldId="530"/>
            <ac:spMk id="16" creationId="{D22CD3B6-5735-A78A-F109-D2485FB5F443}"/>
          </ac:spMkLst>
        </pc:spChg>
        <pc:graphicFrameChg chg="add del mod modGraphic">
          <ac:chgData name="Elizabeth Musacchio Gonzalez" userId="57f07c47-e3eb-4388-b02b-a2736c55f195" providerId="ADAL" clId="{D479EE7E-CD30-4DE3-A7D3-318E2BC0371A}" dt="2025-02-26T02:18:17.453" v="288" actId="208"/>
          <ac:graphicFrameMkLst>
            <pc:docMk/>
            <pc:sldMk cId="1700652706" sldId="530"/>
            <ac:graphicFrameMk id="13" creationId="{BC62282C-3E31-3B25-2B07-35B9586EF683}"/>
          </ac:graphicFrameMkLst>
        </pc:graphicFrameChg>
        <pc:picChg chg="add mod">
          <ac:chgData name="Elizabeth Musacchio Gonzalez" userId="57f07c47-e3eb-4388-b02b-a2736c55f195" providerId="ADAL" clId="{D479EE7E-CD30-4DE3-A7D3-318E2BC0371A}" dt="2025-02-26T02:18:49.043" v="297" actId="1036"/>
          <ac:picMkLst>
            <pc:docMk/>
            <pc:sldMk cId="1700652706" sldId="530"/>
            <ac:picMk id="5" creationId="{843C94E5-4F82-1CAE-7E4F-F04010B7F8BC}"/>
          </ac:picMkLst>
        </pc:picChg>
        <pc:cxnChg chg="add mod">
          <ac:chgData name="Elizabeth Musacchio Gonzalez" userId="57f07c47-e3eb-4388-b02b-a2736c55f195" providerId="ADAL" clId="{D479EE7E-CD30-4DE3-A7D3-318E2BC0371A}" dt="2025-02-26T02:18:35.560" v="291" actId="14100"/>
          <ac:cxnSpMkLst>
            <pc:docMk/>
            <pc:sldMk cId="1700652706" sldId="530"/>
            <ac:cxnSpMk id="7" creationId="{F557F984-6F9F-164F-DD13-776CDA78DFCE}"/>
          </ac:cxnSpMkLst>
        </pc:cxnChg>
      </pc:sldChg>
      <pc:sldChg chg="addSp delSp modSp add mod delAnim modAnim">
        <pc:chgData name="Elizabeth Musacchio Gonzalez" userId="57f07c47-e3eb-4388-b02b-a2736c55f195" providerId="ADAL" clId="{D479EE7E-CD30-4DE3-A7D3-318E2BC0371A}" dt="2025-02-28T06:00:45.778" v="1512" actId="20577"/>
        <pc:sldMkLst>
          <pc:docMk/>
          <pc:sldMk cId="1152510018" sldId="531"/>
        </pc:sldMkLst>
        <pc:spChg chg="add mod">
          <ac:chgData name="Elizabeth Musacchio Gonzalez" userId="57f07c47-e3eb-4388-b02b-a2736c55f195" providerId="ADAL" clId="{D479EE7E-CD30-4DE3-A7D3-318E2BC0371A}" dt="2025-02-28T06:00:45.778" v="1512" actId="20577"/>
          <ac:spMkLst>
            <pc:docMk/>
            <pc:sldMk cId="1152510018" sldId="531"/>
            <ac:spMk id="6" creationId="{E2A997F8-5506-DC0E-971F-4FE3C34A88CD}"/>
          </ac:spMkLst>
        </pc:spChg>
        <pc:spChg chg="add mod">
          <ac:chgData name="Elizabeth Musacchio Gonzalez" userId="57f07c47-e3eb-4388-b02b-a2736c55f195" providerId="ADAL" clId="{D479EE7E-CD30-4DE3-A7D3-318E2BC0371A}" dt="2025-02-26T02:37:33.927" v="442" actId="207"/>
          <ac:spMkLst>
            <pc:docMk/>
            <pc:sldMk cId="1152510018" sldId="531"/>
            <ac:spMk id="7" creationId="{EAEE603F-9FB9-EF90-5E76-494A5293379A}"/>
          </ac:spMkLst>
        </pc:spChg>
        <pc:graphicFrameChg chg="add mod">
          <ac:chgData name="Elizabeth Musacchio Gonzalez" userId="57f07c47-e3eb-4388-b02b-a2736c55f195" providerId="ADAL" clId="{D479EE7E-CD30-4DE3-A7D3-318E2BC0371A}" dt="2025-02-26T02:38:13.943" v="443" actId="1076"/>
          <ac:graphicFrameMkLst>
            <pc:docMk/>
            <pc:sldMk cId="1152510018" sldId="531"/>
            <ac:graphicFrameMk id="5" creationId="{26C89A4F-7C5C-18A9-756A-5F13DB413421}"/>
          </ac:graphicFrameMkLst>
        </pc:graphicFrameChg>
        <pc:picChg chg="mod">
          <ac:chgData name="Elizabeth Musacchio Gonzalez" userId="57f07c47-e3eb-4388-b02b-a2736c55f195" providerId="ADAL" clId="{D479EE7E-CD30-4DE3-A7D3-318E2BC0371A}" dt="2025-02-26T02:38:19.824" v="444" actId="14100"/>
          <ac:picMkLst>
            <pc:docMk/>
            <pc:sldMk cId="1152510018" sldId="531"/>
            <ac:picMk id="17" creationId="{49B6ED2D-C3C6-F845-BFDD-08E002FC7D69}"/>
          </ac:picMkLst>
        </pc:picChg>
      </pc:sldChg>
      <pc:sldChg chg="addSp delSp modSp add mod delAnim modAnim">
        <pc:chgData name="Elizabeth Musacchio Gonzalez" userId="57f07c47-e3eb-4388-b02b-a2736c55f195" providerId="ADAL" clId="{D479EE7E-CD30-4DE3-A7D3-318E2BC0371A}" dt="2025-02-27T23:00:55.233" v="1073" actId="1076"/>
        <pc:sldMkLst>
          <pc:docMk/>
          <pc:sldMk cId="1554596981" sldId="532"/>
        </pc:sldMkLst>
        <pc:spChg chg="add mod">
          <ac:chgData name="Elizabeth Musacchio Gonzalez" userId="57f07c47-e3eb-4388-b02b-a2736c55f195" providerId="ADAL" clId="{D479EE7E-CD30-4DE3-A7D3-318E2BC0371A}" dt="2025-02-27T22:56:25.028" v="1052" actId="1076"/>
          <ac:spMkLst>
            <pc:docMk/>
            <pc:sldMk cId="1554596981" sldId="532"/>
            <ac:spMk id="11" creationId="{C81B798F-5A90-E002-E323-1CE3BDF92125}"/>
          </ac:spMkLst>
        </pc:spChg>
        <pc:spChg chg="mod">
          <ac:chgData name="Elizabeth Musacchio Gonzalez" userId="57f07c47-e3eb-4388-b02b-a2736c55f195" providerId="ADAL" clId="{D479EE7E-CD30-4DE3-A7D3-318E2BC0371A}" dt="2025-02-26T03:37:59.453" v="700" actId="1076"/>
          <ac:spMkLst>
            <pc:docMk/>
            <pc:sldMk cId="1554596981" sldId="532"/>
            <ac:spMk id="32" creationId="{ACE20E2E-CF83-2258-8711-2A5DDC1EA7EE}"/>
          </ac:spMkLst>
        </pc:spChg>
        <pc:spChg chg="mod">
          <ac:chgData name="Elizabeth Musacchio Gonzalez" userId="57f07c47-e3eb-4388-b02b-a2736c55f195" providerId="ADAL" clId="{D479EE7E-CD30-4DE3-A7D3-318E2BC0371A}" dt="2025-02-27T23:00:55.233" v="1073" actId="1076"/>
          <ac:spMkLst>
            <pc:docMk/>
            <pc:sldMk cId="1554596981" sldId="532"/>
            <ac:spMk id="38" creationId="{66DCD9C5-CDCE-94E1-503A-3A8CE957A82E}"/>
          </ac:spMkLst>
        </pc:spChg>
        <pc:picChg chg="add mod">
          <ac:chgData name="Elizabeth Musacchio Gonzalez" userId="57f07c47-e3eb-4388-b02b-a2736c55f195" providerId="ADAL" clId="{D479EE7E-CD30-4DE3-A7D3-318E2BC0371A}" dt="2025-02-26T03:38:08.492" v="701" actId="1076"/>
          <ac:picMkLst>
            <pc:docMk/>
            <pc:sldMk cId="1554596981" sldId="532"/>
            <ac:picMk id="3" creationId="{6D8322A7-89FE-E51E-E447-D172641EA7E7}"/>
          </ac:picMkLst>
        </pc:picChg>
        <pc:picChg chg="add del mod">
          <ac:chgData name="Elizabeth Musacchio Gonzalez" userId="57f07c47-e3eb-4388-b02b-a2736c55f195" providerId="ADAL" clId="{D479EE7E-CD30-4DE3-A7D3-318E2BC0371A}" dt="2025-02-27T22:53:09.971" v="1009" actId="478"/>
          <ac:picMkLst>
            <pc:docMk/>
            <pc:sldMk cId="1554596981" sldId="532"/>
            <ac:picMk id="7" creationId="{3DFE71B7-9044-956D-CB4E-4E9031FCC585}"/>
          </ac:picMkLst>
        </pc:picChg>
        <pc:picChg chg="add mod">
          <ac:chgData name="Elizabeth Musacchio Gonzalez" userId="57f07c47-e3eb-4388-b02b-a2736c55f195" providerId="ADAL" clId="{D479EE7E-CD30-4DE3-A7D3-318E2BC0371A}" dt="2025-02-27T22:54:29.409" v="1017" actId="1076"/>
          <ac:picMkLst>
            <pc:docMk/>
            <pc:sldMk cId="1554596981" sldId="532"/>
            <ac:picMk id="9" creationId="{83138D40-61F7-B0F4-42F0-C6E59CBA6167}"/>
          </ac:picMkLst>
        </pc:picChg>
      </pc:sldChg>
      <pc:sldChg chg="new">
        <pc:chgData name="Elizabeth Musacchio Gonzalez" userId="57f07c47-e3eb-4388-b02b-a2736c55f195" providerId="ADAL" clId="{D479EE7E-CD30-4DE3-A7D3-318E2BC0371A}" dt="2025-02-26T04:25:01.499" v="934" actId="680"/>
        <pc:sldMkLst>
          <pc:docMk/>
          <pc:sldMk cId="3919668895" sldId="533"/>
        </pc:sldMkLst>
      </pc:sldChg>
      <pc:sldChg chg="add del">
        <pc:chgData name="Elizabeth Musacchio Gonzalez" userId="57f07c47-e3eb-4388-b02b-a2736c55f195" providerId="ADAL" clId="{D479EE7E-CD30-4DE3-A7D3-318E2BC0371A}" dt="2025-02-28T04:56:05.636" v="1504" actId="2696"/>
        <pc:sldMkLst>
          <pc:docMk/>
          <pc:sldMk cId="2526659770" sldId="534"/>
        </pc:sldMkLst>
      </pc:sldChg>
      <pc:sldMasterChg chg="modSldLayout">
        <pc:chgData name="Elizabeth Musacchio Gonzalez" userId="57f07c47-e3eb-4388-b02b-a2736c55f195" providerId="ADAL" clId="{D479EE7E-CD30-4DE3-A7D3-318E2BC0371A}" dt="2025-02-27T15:57:17.128" v="972" actId="20577"/>
        <pc:sldMasterMkLst>
          <pc:docMk/>
          <pc:sldMasterMk cId="3501405672" sldId="2147483648"/>
        </pc:sldMasterMkLst>
        <pc:sldLayoutChg chg="modSp mod">
          <pc:chgData name="Elizabeth Musacchio Gonzalez" userId="57f07c47-e3eb-4388-b02b-a2736c55f195" providerId="ADAL" clId="{D479EE7E-CD30-4DE3-A7D3-318E2BC0371A}" dt="2025-02-27T15:57:17.128" v="972" actId="20577"/>
          <pc:sldLayoutMkLst>
            <pc:docMk/>
            <pc:sldMasterMk cId="3501405672" sldId="2147483648"/>
            <pc:sldLayoutMk cId="1541877662" sldId="2147483654"/>
          </pc:sldLayoutMkLst>
          <pc:spChg chg="mod">
            <ac:chgData name="Elizabeth Musacchio Gonzalez" userId="57f07c47-e3eb-4388-b02b-a2736c55f195" providerId="ADAL" clId="{D479EE7E-CD30-4DE3-A7D3-318E2BC0371A}" dt="2025-02-27T15:57:17.128" v="972" actId="20577"/>
            <ac:spMkLst>
              <pc:docMk/>
              <pc:sldMasterMk cId="3501405672" sldId="2147483648"/>
              <pc:sldLayoutMk cId="1541877662" sldId="2147483654"/>
              <ac:spMk id="3" creationId="{94BBC89A-5E7F-A236-29F8-581D8316945F}"/>
            </ac:spMkLst>
          </pc:spChg>
        </pc:sldLayoutChg>
        <pc:sldLayoutChg chg="modSp mod">
          <pc:chgData name="Elizabeth Musacchio Gonzalez" userId="57f07c47-e3eb-4388-b02b-a2736c55f195" providerId="ADAL" clId="{D479EE7E-CD30-4DE3-A7D3-318E2BC0371A}" dt="2025-02-27T15:56:34.103" v="959" actId="20577"/>
          <pc:sldLayoutMkLst>
            <pc:docMk/>
            <pc:sldMasterMk cId="3501405672" sldId="2147483648"/>
            <pc:sldLayoutMk cId="2642364600" sldId="2147483660"/>
          </pc:sldLayoutMkLst>
          <pc:spChg chg="mod">
            <ac:chgData name="Elizabeth Musacchio Gonzalez" userId="57f07c47-e3eb-4388-b02b-a2736c55f195" providerId="ADAL" clId="{D479EE7E-CD30-4DE3-A7D3-318E2BC0371A}" dt="2025-02-27T15:56:34.103" v="959" actId="20577"/>
            <ac:spMkLst>
              <pc:docMk/>
              <pc:sldMasterMk cId="3501405672" sldId="2147483648"/>
              <pc:sldLayoutMk cId="2642364600" sldId="2147483660"/>
              <ac:spMk id="14" creationId="{00000000-0000-0000-0000-000000000000}"/>
            </ac:spMkLst>
          </pc:spChg>
        </pc:sldLayoutChg>
      </pc:sldMasterChg>
    </pc:docChg>
  </pc:docChgLst>
  <pc:docChgLst>
    <pc:chgData name="Elizabeth Musacchio Gonzalez" userId="57f07c47-e3eb-4388-b02b-a2736c55f195" providerId="ADAL" clId="{EE5DCEEB-F327-4EEF-892C-1C9A7A3EF865}"/>
    <pc:docChg chg="undo custSel addSld delSld modSld sldOrd">
      <pc:chgData name="Elizabeth Musacchio Gonzalez" userId="57f07c47-e3eb-4388-b02b-a2736c55f195" providerId="ADAL" clId="{EE5DCEEB-F327-4EEF-892C-1C9A7A3EF865}" dt="2025-02-21T15:00:47.170" v="7503" actId="1076"/>
      <pc:docMkLst>
        <pc:docMk/>
      </pc:docMkLst>
      <pc:sldChg chg="modSp mod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2589775402" sldId="400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589775402" sldId="400"/>
            <ac:spMk id="2" creationId="{00000000-0000-0000-0000-000000000000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589775402" sldId="400"/>
            <ac:spMk id="3" creationId="{D5900E08-CF61-45B1-5FA9-4CC2B8053D80}"/>
          </ac:spMkLst>
        </pc:spChg>
      </pc:sldChg>
      <pc:sldChg chg="modSp mod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4082807263" sldId="420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082807263" sldId="420"/>
            <ac:spMk id="4" creationId="{145375AA-BB64-36D9-3413-226131C5A952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082807263" sldId="420"/>
            <ac:spMk id="19" creationId="{626730FF-C57B-D0FB-309E-FCDAE7CF908E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082807263" sldId="420"/>
            <ac:spMk id="20" creationId="{663321A4-A99E-73A1-DC1C-77F3EA9A84D6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082807263" sldId="420"/>
            <ac:spMk id="21" creationId="{2B76A56B-69F9-4FBB-26E5-8175030C89AE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082807263" sldId="420"/>
            <ac:spMk id="22" creationId="{04C77F7F-FBFA-6658-03D4-9DBDE759CA39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082807263" sldId="420"/>
            <ac:spMk id="23" creationId="{D9FF7F28-8FFD-88AA-CCB9-530E6DF5A3B0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082807263" sldId="420"/>
            <ac:spMk id="26" creationId="{B07180AF-9B13-84F2-E2EF-7C81CB08D04C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082807263" sldId="420"/>
            <ac:spMk id="27" creationId="{79297B55-6BEA-6B08-5FD0-322E0E823730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082807263" sldId="420"/>
            <ac:spMk id="28" creationId="{674FA89C-13FE-EF40-AAB0-B9D1ED80CD78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082807263" sldId="420"/>
            <ac:spMk id="29" creationId="{79D9E29A-D451-6FD9-AC4E-6D8D510CEA67}"/>
          </ac:spMkLst>
        </pc:spChg>
      </pc:sldChg>
      <pc:sldChg chg="addSp modSp mod modAnim">
        <pc:chgData name="Elizabeth Musacchio Gonzalez" userId="57f07c47-e3eb-4388-b02b-a2736c55f195" providerId="ADAL" clId="{EE5DCEEB-F327-4EEF-892C-1C9A7A3EF865}" dt="2025-02-21T14:36:32.217" v="7304"/>
        <pc:sldMkLst>
          <pc:docMk/>
          <pc:sldMk cId="2934676896" sldId="421"/>
        </pc:sldMkLst>
      </pc:sldChg>
      <pc:sldChg chg="modSp mod">
        <pc:chgData name="Elizabeth Musacchio Gonzalez" userId="57f07c47-e3eb-4388-b02b-a2736c55f195" providerId="ADAL" clId="{EE5DCEEB-F327-4EEF-892C-1C9A7A3EF865}" dt="2025-02-21T10:23:19.158" v="6663" actId="313"/>
        <pc:sldMkLst>
          <pc:docMk/>
          <pc:sldMk cId="2395035866" sldId="424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395035866" sldId="424"/>
            <ac:spMk id="2" creationId="{D6D755FC-642F-03FE-26EE-11652CD366CE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395035866" sldId="424"/>
            <ac:spMk id="4" creationId="{03731C06-34F0-E221-DCFC-25A4630B520C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395035866" sldId="424"/>
            <ac:spMk id="10" creationId="{BDAE210E-464A-960D-4AE4-7DC1190A9EEA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395035866" sldId="424"/>
            <ac:spMk id="12" creationId="{F0996734-D52A-690C-ED79-26D1E796B472}"/>
          </ac:spMkLst>
        </pc:spChg>
        <pc:spChg chg="mod">
          <ac:chgData name="Elizabeth Musacchio Gonzalez" userId="57f07c47-e3eb-4388-b02b-a2736c55f195" providerId="ADAL" clId="{EE5DCEEB-F327-4EEF-892C-1C9A7A3EF865}" dt="2025-02-21T10:23:10.729" v="6662" actId="313"/>
          <ac:spMkLst>
            <pc:docMk/>
            <pc:sldMk cId="2395035866" sldId="424"/>
            <ac:spMk id="13" creationId="{7CAE8B09-8D50-6046-261D-F3614C80A090}"/>
          </ac:spMkLst>
        </pc:spChg>
        <pc:spChg chg="mod">
          <ac:chgData name="Elizabeth Musacchio Gonzalez" userId="57f07c47-e3eb-4388-b02b-a2736c55f195" providerId="ADAL" clId="{EE5DCEEB-F327-4EEF-892C-1C9A7A3EF865}" dt="2025-02-21T10:23:19.158" v="6663" actId="313"/>
          <ac:spMkLst>
            <pc:docMk/>
            <pc:sldMk cId="2395035866" sldId="424"/>
            <ac:spMk id="14" creationId="{CBEC01E5-C7E2-6567-8F6F-7D245525A0C6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395035866" sldId="424"/>
            <ac:spMk id="15" creationId="{8C6CA233-83D8-A20D-01F8-2838DBAB8716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395035866" sldId="424"/>
            <ac:spMk id="17" creationId="{E6DCE520-557D-54A2-7169-772A26ABDDF5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395035866" sldId="424"/>
            <ac:spMk id="20" creationId="{4E1E8078-1EFE-710A-5A7F-B689B2EDA809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395035866" sldId="424"/>
            <ac:spMk id="57" creationId="{597946B3-618B-04BD-1D67-B35A922FA0F5}"/>
          </ac:spMkLst>
        </pc:spChg>
      </pc:sldChg>
      <pc:sldChg chg="modSp mod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858196767" sldId="426"/>
        </pc:sldMkLst>
      </pc:sldChg>
      <pc:sldChg chg="addSp modSp mod modAnim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1262436838" sldId="427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2436838" sldId="427"/>
            <ac:spMk id="2" creationId="{7C225B89-7239-FB8C-E4C4-61494715D377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2436838" sldId="427"/>
            <ac:spMk id="9" creationId="{08819974-4807-3E26-51A0-61F432711524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2436838" sldId="427"/>
            <ac:spMk id="11" creationId="{33B1C4BD-88E9-E484-E77A-B964205DFD70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2436838" sldId="427"/>
            <ac:spMk id="12" creationId="{49A704D9-D784-A2AC-4006-BA1AD0164791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2436838" sldId="427"/>
            <ac:spMk id="18" creationId="{D0D9531B-DC53-FCB5-3CEF-BB0E0670C0FF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2436838" sldId="427"/>
            <ac:spMk id="19" creationId="{D0E1F2FB-C042-1F7A-3B2B-7646398A91FE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2436838" sldId="427"/>
            <ac:spMk id="22" creationId="{5C361FD9-5E79-1EBD-AAA1-9E0D05FDC367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2436838" sldId="427"/>
            <ac:spMk id="47" creationId="{F2C04D9F-C271-7D13-E647-1B9DCAC338DA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2436838" sldId="427"/>
            <ac:spMk id="48" creationId="{A9963DDD-2BB7-298C-CF5C-36A51583D2D9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2436838" sldId="427"/>
            <ac:spMk id="61" creationId="{CECEF1A9-482E-3AB5-BBE5-23E94FC7AD1A}"/>
          </ac:spMkLst>
        </pc:spChg>
        <pc:grpChg chg="add mod">
          <ac:chgData name="Elizabeth Musacchio Gonzalez" userId="57f07c47-e3eb-4388-b02b-a2736c55f195" providerId="ADAL" clId="{EE5DCEEB-F327-4EEF-892C-1C9A7A3EF865}" dt="2025-02-20T10:34:07.738" v="2504" actId="164"/>
          <ac:grpSpMkLst>
            <pc:docMk/>
            <pc:sldMk cId="1262436838" sldId="427"/>
            <ac:grpSpMk id="3" creationId="{7058A662-EE67-37A9-B42D-FE5C59BBF9E2}"/>
          </ac:grpSpMkLst>
        </pc:grpChg>
        <pc:grpChg chg="mod">
          <ac:chgData name="Elizabeth Musacchio Gonzalez" userId="57f07c47-e3eb-4388-b02b-a2736c55f195" providerId="ADAL" clId="{EE5DCEEB-F327-4EEF-892C-1C9A7A3EF865}" dt="2025-02-20T10:34:07.738" v="2504" actId="164"/>
          <ac:grpSpMkLst>
            <pc:docMk/>
            <pc:sldMk cId="1262436838" sldId="427"/>
            <ac:grpSpMk id="13" creationId="{D7736E7A-35BE-CD04-17AF-0B7CA31E898D}"/>
          </ac:grpSpMkLst>
        </pc:grpChg>
        <pc:grpChg chg="mod">
          <ac:chgData name="Elizabeth Musacchio Gonzalez" userId="57f07c47-e3eb-4388-b02b-a2736c55f195" providerId="ADAL" clId="{EE5DCEEB-F327-4EEF-892C-1C9A7A3EF865}" dt="2025-02-20T10:34:07.738" v="2504" actId="164"/>
          <ac:grpSpMkLst>
            <pc:docMk/>
            <pc:sldMk cId="1262436838" sldId="427"/>
            <ac:grpSpMk id="46" creationId="{C6B82E13-669B-C6B9-C398-4922FFA4C84E}"/>
          </ac:grpSpMkLst>
        </pc:grpChg>
        <pc:picChg chg="mod">
          <ac:chgData name="Elizabeth Musacchio Gonzalez" userId="57f07c47-e3eb-4388-b02b-a2736c55f195" providerId="ADAL" clId="{EE5DCEEB-F327-4EEF-892C-1C9A7A3EF865}" dt="2025-02-20T10:34:07.738" v="2504" actId="164"/>
          <ac:picMkLst>
            <pc:docMk/>
            <pc:sldMk cId="1262436838" sldId="427"/>
            <ac:picMk id="6" creationId="{23DC6A82-DD37-7B63-FE6B-FA5AE57FCBF9}"/>
          </ac:picMkLst>
        </pc:picChg>
      </pc:sldChg>
      <pc:sldChg chg="modSp del mod">
        <pc:chgData name="Elizabeth Musacchio Gonzalez" userId="57f07c47-e3eb-4388-b02b-a2736c55f195" providerId="ADAL" clId="{EE5DCEEB-F327-4EEF-892C-1C9A7A3EF865}" dt="2025-02-21T10:37:30.971" v="6729" actId="2696"/>
        <pc:sldMkLst>
          <pc:docMk/>
          <pc:sldMk cId="4105006781" sldId="428"/>
        </pc:sldMkLst>
      </pc:sldChg>
      <pc:sldChg chg="modSp mod">
        <pc:chgData name="Elizabeth Musacchio Gonzalez" userId="57f07c47-e3eb-4388-b02b-a2736c55f195" providerId="ADAL" clId="{EE5DCEEB-F327-4EEF-892C-1C9A7A3EF865}" dt="2025-02-21T10:23:31.825" v="6665" actId="313"/>
        <pc:sldMkLst>
          <pc:docMk/>
          <pc:sldMk cId="3354776778" sldId="430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54776778" sldId="430"/>
            <ac:spMk id="2" creationId="{70BEC436-F77C-6DF6-C092-8CF0774B0EA5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54776778" sldId="430"/>
            <ac:spMk id="4" creationId="{BC645D5B-CD52-7259-9B35-ED638C5F3B7B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54776778" sldId="430"/>
            <ac:spMk id="10" creationId="{28E8DDBD-B585-7405-F696-30EE27189B0E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54776778" sldId="430"/>
            <ac:spMk id="12" creationId="{4A9884B1-87C4-3231-F4FC-4379D797D43E}"/>
          </ac:spMkLst>
        </pc:spChg>
        <pc:spChg chg="mod">
          <ac:chgData name="Elizabeth Musacchio Gonzalez" userId="57f07c47-e3eb-4388-b02b-a2736c55f195" providerId="ADAL" clId="{EE5DCEEB-F327-4EEF-892C-1C9A7A3EF865}" dt="2025-02-21T10:23:28.952" v="6664" actId="313"/>
          <ac:spMkLst>
            <pc:docMk/>
            <pc:sldMk cId="3354776778" sldId="430"/>
            <ac:spMk id="13" creationId="{92DC2EAC-BE9F-6AB1-0EAC-14437C6A90E7}"/>
          </ac:spMkLst>
        </pc:spChg>
        <pc:spChg chg="mod">
          <ac:chgData name="Elizabeth Musacchio Gonzalez" userId="57f07c47-e3eb-4388-b02b-a2736c55f195" providerId="ADAL" clId="{EE5DCEEB-F327-4EEF-892C-1C9A7A3EF865}" dt="2025-02-21T10:23:31.825" v="6665" actId="313"/>
          <ac:spMkLst>
            <pc:docMk/>
            <pc:sldMk cId="3354776778" sldId="430"/>
            <ac:spMk id="14" creationId="{E026C446-05FB-1815-DC18-0F2A7A135405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54776778" sldId="430"/>
            <ac:spMk id="15" creationId="{0050C178-D9D1-6B7B-2310-92FBFB21C6F6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54776778" sldId="430"/>
            <ac:spMk id="17" creationId="{751BF1CD-8821-791C-B244-1C39E1E5905B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54776778" sldId="430"/>
            <ac:spMk id="20" creationId="{AF65C016-83AE-A57B-2FFC-5A03374AD74D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54776778" sldId="430"/>
            <ac:spMk id="37" creationId="{32B2B470-10F1-D82F-E356-D2B9CFEDA3C0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54776778" sldId="430"/>
            <ac:spMk id="57" creationId="{40275571-2A15-1AC5-F702-4E0A4B84DE43}"/>
          </ac:spMkLst>
        </pc:spChg>
      </pc:sldChg>
      <pc:sldChg chg="modSp mod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3933604568" sldId="431"/>
        </pc:sldMkLst>
      </pc:sldChg>
      <pc:sldChg chg="modSp mod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2319924130" sldId="432"/>
        </pc:sldMkLst>
      </pc:sldChg>
      <pc:sldChg chg="modSp mod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1937534494" sldId="436"/>
        </pc:sldMkLst>
      </pc:sldChg>
      <pc:sldChg chg="modSp del mod modAnim">
        <pc:chgData name="Elizabeth Musacchio Gonzalez" userId="57f07c47-e3eb-4388-b02b-a2736c55f195" providerId="ADAL" clId="{EE5DCEEB-F327-4EEF-892C-1C9A7A3EF865}" dt="2025-02-21T14:19:57.679" v="7084" actId="2696"/>
        <pc:sldMkLst>
          <pc:docMk/>
          <pc:sldMk cId="4267780594" sldId="437"/>
        </pc:sldMkLst>
      </pc:sldChg>
      <pc:sldChg chg="addSp delSp modSp mod">
        <pc:chgData name="Elizabeth Musacchio Gonzalez" userId="57f07c47-e3eb-4388-b02b-a2736c55f195" providerId="ADAL" clId="{EE5DCEEB-F327-4EEF-892C-1C9A7A3EF865}" dt="2025-02-21T14:33:06.550" v="7288" actId="207"/>
        <pc:sldMkLst>
          <pc:docMk/>
          <pc:sldMk cId="1344352758" sldId="438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344352758" sldId="438"/>
            <ac:spMk id="2" creationId="{A2F4E9B5-A320-A3A2-D3B3-DE0D577A18CB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344352758" sldId="438"/>
            <ac:spMk id="4" creationId="{75637CFB-E267-10A0-5FC2-C825770B78D7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344352758" sldId="438"/>
            <ac:spMk id="8" creationId="{02279429-9448-DA1B-3F25-10902BBF83CE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344352758" sldId="438"/>
            <ac:spMk id="9" creationId="{74E1B625-4B53-C647-3D69-360A2F741C70}"/>
          </ac:spMkLst>
        </pc:spChg>
        <pc:spChg chg="mod">
          <ac:chgData name="Elizabeth Musacchio Gonzalez" userId="57f07c47-e3eb-4388-b02b-a2736c55f195" providerId="ADAL" clId="{EE5DCEEB-F327-4EEF-892C-1C9A7A3EF865}" dt="2025-02-21T14:32:50.400" v="7287" actId="207"/>
          <ac:spMkLst>
            <pc:docMk/>
            <pc:sldMk cId="1344352758" sldId="438"/>
            <ac:spMk id="10" creationId="{1FEBDEFC-2BE3-941C-81D8-08D822407295}"/>
          </ac:spMkLst>
        </pc:spChg>
        <pc:spChg chg="add mod">
          <ac:chgData name="Elizabeth Musacchio Gonzalez" userId="57f07c47-e3eb-4388-b02b-a2736c55f195" providerId="ADAL" clId="{EE5DCEEB-F327-4EEF-892C-1C9A7A3EF865}" dt="2025-02-21T14:32:38.136" v="7285" actId="208"/>
          <ac:spMkLst>
            <pc:docMk/>
            <pc:sldMk cId="1344352758" sldId="438"/>
            <ac:spMk id="22" creationId="{B85C16D2-367D-DDB7-9873-23C97C2179C0}"/>
          </ac:spMkLst>
        </pc:spChg>
        <pc:spChg chg="mod">
          <ac:chgData name="Elizabeth Musacchio Gonzalez" userId="57f07c47-e3eb-4388-b02b-a2736c55f195" providerId="ADAL" clId="{EE5DCEEB-F327-4EEF-892C-1C9A7A3EF865}" dt="2025-02-21T14:32:44.536" v="7286" actId="207"/>
          <ac:spMkLst>
            <pc:docMk/>
            <pc:sldMk cId="1344352758" sldId="438"/>
            <ac:spMk id="23" creationId="{708322F7-A3DB-2A86-DCB6-32CF4A7BF933}"/>
          </ac:spMkLst>
        </pc:spChg>
        <pc:graphicFrameChg chg="mod modGraphic">
          <ac:chgData name="Elizabeth Musacchio Gonzalez" userId="57f07c47-e3eb-4388-b02b-a2736c55f195" providerId="ADAL" clId="{EE5DCEEB-F327-4EEF-892C-1C9A7A3EF865}" dt="2025-02-21T14:33:06.550" v="7288" actId="207"/>
          <ac:graphicFrameMkLst>
            <pc:docMk/>
            <pc:sldMk cId="1344352758" sldId="438"/>
            <ac:graphicFrameMk id="15" creationId="{3F191684-F076-726C-30DD-52C6D7B076BD}"/>
          </ac:graphicFrameMkLst>
        </pc:graphicFrameChg>
        <pc:picChg chg="add mod">
          <ac:chgData name="Elizabeth Musacchio Gonzalez" userId="57f07c47-e3eb-4388-b02b-a2736c55f195" providerId="ADAL" clId="{EE5DCEEB-F327-4EEF-892C-1C9A7A3EF865}" dt="2025-02-21T14:32:26.944" v="7283" actId="208"/>
          <ac:picMkLst>
            <pc:docMk/>
            <pc:sldMk cId="1344352758" sldId="438"/>
            <ac:picMk id="20" creationId="{CEC61C15-C642-D018-68DA-6BB030BE1B13}"/>
          </ac:picMkLst>
        </pc:picChg>
        <pc:picChg chg="mod">
          <ac:chgData name="Elizabeth Musacchio Gonzalez" userId="57f07c47-e3eb-4388-b02b-a2736c55f195" providerId="ADAL" clId="{EE5DCEEB-F327-4EEF-892C-1C9A7A3EF865}" dt="2025-02-21T14:21:22.973" v="7101" actId="1076"/>
          <ac:picMkLst>
            <pc:docMk/>
            <pc:sldMk cId="1344352758" sldId="438"/>
            <ac:picMk id="21" creationId="{AE0DF126-4347-003E-C517-97AF25A3B566}"/>
          </ac:picMkLst>
        </pc:picChg>
        <pc:picChg chg="add mod">
          <ac:chgData name="Elizabeth Musacchio Gonzalez" userId="57f07c47-e3eb-4388-b02b-a2736c55f195" providerId="ADAL" clId="{EE5DCEEB-F327-4EEF-892C-1C9A7A3EF865}" dt="2025-02-21T14:20:24.157" v="7088"/>
          <ac:picMkLst>
            <pc:docMk/>
            <pc:sldMk cId="1344352758" sldId="438"/>
            <ac:picMk id="31" creationId="{4C7F83E2-F478-FFAD-CFEA-9CDED81B838B}"/>
          </ac:picMkLst>
        </pc:picChg>
        <pc:cxnChg chg="add mod">
          <ac:chgData name="Elizabeth Musacchio Gonzalez" userId="57f07c47-e3eb-4388-b02b-a2736c55f195" providerId="ADAL" clId="{EE5DCEEB-F327-4EEF-892C-1C9A7A3EF865}" dt="2025-02-21T14:20:24.157" v="7088"/>
          <ac:cxnSpMkLst>
            <pc:docMk/>
            <pc:sldMk cId="1344352758" sldId="438"/>
            <ac:cxnSpMk id="24" creationId="{7D479C11-1CB3-D872-9F11-69A4529CEEB4}"/>
          </ac:cxnSpMkLst>
        </pc:cxnChg>
        <pc:cxnChg chg="add mod">
          <ac:chgData name="Elizabeth Musacchio Gonzalez" userId="57f07c47-e3eb-4388-b02b-a2736c55f195" providerId="ADAL" clId="{EE5DCEEB-F327-4EEF-892C-1C9A7A3EF865}" dt="2025-02-21T14:20:24.157" v="7088"/>
          <ac:cxnSpMkLst>
            <pc:docMk/>
            <pc:sldMk cId="1344352758" sldId="438"/>
            <ac:cxnSpMk id="25" creationId="{B86B5FA8-547F-CE7F-21E4-C945531C713C}"/>
          </ac:cxnSpMkLst>
        </pc:cxnChg>
        <pc:cxnChg chg="add mod">
          <ac:chgData name="Elizabeth Musacchio Gonzalez" userId="57f07c47-e3eb-4388-b02b-a2736c55f195" providerId="ADAL" clId="{EE5DCEEB-F327-4EEF-892C-1C9A7A3EF865}" dt="2025-02-21T14:20:24.157" v="7088"/>
          <ac:cxnSpMkLst>
            <pc:docMk/>
            <pc:sldMk cId="1344352758" sldId="438"/>
            <ac:cxnSpMk id="27" creationId="{02CE749D-7BC6-9B87-929C-AE7F4860F218}"/>
          </ac:cxnSpMkLst>
        </pc:cxnChg>
        <pc:cxnChg chg="add mod">
          <ac:chgData name="Elizabeth Musacchio Gonzalez" userId="57f07c47-e3eb-4388-b02b-a2736c55f195" providerId="ADAL" clId="{EE5DCEEB-F327-4EEF-892C-1C9A7A3EF865}" dt="2025-02-21T14:20:24.157" v="7088"/>
          <ac:cxnSpMkLst>
            <pc:docMk/>
            <pc:sldMk cId="1344352758" sldId="438"/>
            <ac:cxnSpMk id="28" creationId="{F5D392F3-C11F-C2BA-E019-88766D32046A}"/>
          </ac:cxnSpMkLst>
        </pc:cxnChg>
        <pc:cxnChg chg="add mod">
          <ac:chgData name="Elizabeth Musacchio Gonzalez" userId="57f07c47-e3eb-4388-b02b-a2736c55f195" providerId="ADAL" clId="{EE5DCEEB-F327-4EEF-892C-1C9A7A3EF865}" dt="2025-02-21T14:20:24.157" v="7088"/>
          <ac:cxnSpMkLst>
            <pc:docMk/>
            <pc:sldMk cId="1344352758" sldId="438"/>
            <ac:cxnSpMk id="29" creationId="{D92A6031-25F5-00CE-B5CA-2DD3147A43D9}"/>
          </ac:cxnSpMkLst>
        </pc:cxnChg>
        <pc:cxnChg chg="add mod">
          <ac:chgData name="Elizabeth Musacchio Gonzalez" userId="57f07c47-e3eb-4388-b02b-a2736c55f195" providerId="ADAL" clId="{EE5DCEEB-F327-4EEF-892C-1C9A7A3EF865}" dt="2025-02-21T14:20:24.157" v="7088"/>
          <ac:cxnSpMkLst>
            <pc:docMk/>
            <pc:sldMk cId="1344352758" sldId="438"/>
            <ac:cxnSpMk id="30" creationId="{8D43B468-CB0B-8116-A813-ABD2A48F83D8}"/>
          </ac:cxnSpMkLst>
        </pc:cxnChg>
      </pc:sldChg>
      <pc:sldChg chg="modSp mod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4130351573" sldId="440"/>
        </pc:sldMkLst>
      </pc:sldChg>
      <pc:sldChg chg="addSp delSp modSp mod modAnim">
        <pc:chgData name="Elizabeth Musacchio Gonzalez" userId="57f07c47-e3eb-4388-b02b-a2736c55f195" providerId="ADAL" clId="{EE5DCEEB-F327-4EEF-892C-1C9A7A3EF865}" dt="2025-02-21T14:12:09.891" v="7013" actId="1035"/>
        <pc:sldMkLst>
          <pc:docMk/>
          <pc:sldMk cId="1206055177" sldId="441"/>
        </pc:sldMkLst>
      </pc:sldChg>
      <pc:sldChg chg="addSp delSp modSp mod modAnim">
        <pc:chgData name="Elizabeth Musacchio Gonzalez" userId="57f07c47-e3eb-4388-b02b-a2736c55f195" providerId="ADAL" clId="{EE5DCEEB-F327-4EEF-892C-1C9A7A3EF865}" dt="2025-02-21T14:35:35.969" v="7302" actId="207"/>
        <pc:sldMkLst>
          <pc:docMk/>
          <pc:sldMk cId="3393265215" sldId="442"/>
        </pc:sldMkLst>
      </pc:sldChg>
      <pc:sldChg chg="modSp mod modAnim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1129617641" sldId="444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129617641" sldId="444"/>
            <ac:spMk id="4" creationId="{66BAE6F4-E551-566C-EC51-621083DFC115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129617641" sldId="444"/>
            <ac:spMk id="8" creationId="{046CE18B-3D46-F13B-C9F2-DF02992F187C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129617641" sldId="444"/>
            <ac:spMk id="15" creationId="{7E3414EB-57C0-031F-42B0-57D8FA298548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129617641" sldId="444"/>
            <ac:spMk id="24" creationId="{212B9C62-C770-9C7C-7FFE-328676801420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129617641" sldId="444"/>
            <ac:spMk id="29" creationId="{D0521945-00AF-A44D-907F-4D41FFBAA1DB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129617641" sldId="444"/>
            <ac:spMk id="30" creationId="{2EAE26BB-AE18-3C8D-1BBC-702D2901D5AF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129617641" sldId="444"/>
            <ac:spMk id="31" creationId="{7DC32B0E-E728-0F24-D815-7289D9B421EA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129617641" sldId="444"/>
            <ac:spMk id="32" creationId="{1F141872-0C56-2CBB-3E46-C438429206BE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129617641" sldId="444"/>
            <ac:spMk id="35" creationId="{E96B3CF1-40A0-036E-765C-72FBD0D7E3C7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129617641" sldId="444"/>
            <ac:spMk id="36" creationId="{2BFC9FBA-04DE-2FD8-7618-AAC82BCF62B9}"/>
          </ac:spMkLst>
        </pc:spChg>
      </pc:sldChg>
      <pc:sldChg chg="modSp mod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286210853" sldId="446"/>
        </pc:sldMkLst>
      </pc:sldChg>
      <pc:sldChg chg="addSp delSp modSp mod modAnim modNotesTx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192189" sldId="503"/>
        </pc:sldMkLst>
      </pc:sldChg>
      <pc:sldChg chg="modSp mod modAnim">
        <pc:chgData name="Elizabeth Musacchio Gonzalez" userId="57f07c47-e3eb-4388-b02b-a2736c55f195" providerId="ADAL" clId="{EE5DCEEB-F327-4EEF-892C-1C9A7A3EF865}" dt="2025-02-21T10:25:19.824" v="6672" actId="20577"/>
        <pc:sldMkLst>
          <pc:docMk/>
          <pc:sldMk cId="1485532096" sldId="504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485532096" sldId="504"/>
            <ac:spMk id="2" creationId="{3ABD546D-5868-B92E-36A6-A0F3147657D6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485532096" sldId="504"/>
            <ac:spMk id="9" creationId="{28C9F427-C793-7FB7-9DCB-34D521CDFE77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485532096" sldId="504"/>
            <ac:spMk id="17" creationId="{73952663-825D-8A5E-820D-B855B0FB407B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485532096" sldId="504"/>
            <ac:spMk id="33" creationId="{9A147DFF-D441-80FE-2C26-C6CBBF76919A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485532096" sldId="504"/>
            <ac:spMk id="36" creationId="{61B2C538-689B-C62A-0D0E-7518ADF32DA0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485532096" sldId="504"/>
            <ac:spMk id="40" creationId="{8EB1A2F8-2446-BDF9-395B-F9F7B5936FC3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485532096" sldId="504"/>
            <ac:spMk id="41" creationId="{AF478988-87B7-1B05-F142-DBE705B1332F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485532096" sldId="504"/>
            <ac:spMk id="42" creationId="{BECE8251-9C3F-EA83-B95C-ACE2B8E01398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485532096" sldId="504"/>
            <ac:spMk id="52" creationId="{31A5ABA2-2C90-61D4-63FF-C7B7A7B4B9C5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485532096" sldId="504"/>
            <ac:spMk id="62" creationId="{CD7A975D-DE09-BEEC-0DAF-9AFBAD94FC0E}"/>
          </ac:spMkLst>
        </pc:spChg>
        <pc:graphicFrameChg chg="mod">
          <ac:chgData name="Elizabeth Musacchio Gonzalez" userId="57f07c47-e3eb-4388-b02b-a2736c55f195" providerId="ADAL" clId="{EE5DCEEB-F327-4EEF-892C-1C9A7A3EF865}" dt="2025-02-21T10:25:19.824" v="6672" actId="20577"/>
          <ac:graphicFrameMkLst>
            <pc:docMk/>
            <pc:sldMk cId="1485532096" sldId="504"/>
            <ac:graphicFrameMk id="64" creationId="{BD67EEB7-1E0F-B177-DFDE-86BEBD844F65}"/>
          </ac:graphicFrameMkLst>
        </pc:graphicFrameChg>
      </pc:sldChg>
      <pc:sldChg chg="addSp delSp modSp mod modAnim">
        <pc:chgData name="Elizabeth Musacchio Gonzalez" userId="57f07c47-e3eb-4388-b02b-a2736c55f195" providerId="ADAL" clId="{EE5DCEEB-F327-4EEF-892C-1C9A7A3EF865}" dt="2025-02-21T10:25:49.691" v="6682" actId="1037"/>
        <pc:sldMkLst>
          <pc:docMk/>
          <pc:sldMk cId="1265892913" sldId="505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5892913" sldId="505"/>
            <ac:spMk id="4" creationId="{4D306023-7101-0008-719E-4DFCA93C373C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5892913" sldId="505"/>
            <ac:spMk id="6" creationId="{D1927EBC-78C7-80C5-178A-097AB03115F3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5892913" sldId="505"/>
            <ac:spMk id="11" creationId="{A6A78726-204C-E772-58F1-D1C86D773709}"/>
          </ac:spMkLst>
        </pc:spChg>
        <pc:spChg chg="add mod">
          <ac:chgData name="Elizabeth Musacchio Gonzalez" userId="57f07c47-e3eb-4388-b02b-a2736c55f195" providerId="ADAL" clId="{EE5DCEEB-F327-4EEF-892C-1C9A7A3EF865}" dt="2025-02-20T14:58:46.577" v="3032" actId="1076"/>
          <ac:spMkLst>
            <pc:docMk/>
            <pc:sldMk cId="1265892913" sldId="505"/>
            <ac:spMk id="13" creationId="{1C236176-93B0-B153-5D3E-9FAB4C615A32}"/>
          </ac:spMkLst>
        </pc:spChg>
        <pc:spChg chg="add mod ord">
          <ac:chgData name="Elizabeth Musacchio Gonzalez" userId="57f07c47-e3eb-4388-b02b-a2736c55f195" providerId="ADAL" clId="{EE5DCEEB-F327-4EEF-892C-1C9A7A3EF865}" dt="2025-02-20T09:09:34.929" v="2470" actId="1036"/>
          <ac:spMkLst>
            <pc:docMk/>
            <pc:sldMk cId="1265892913" sldId="505"/>
            <ac:spMk id="14" creationId="{3D1E28E0-EF06-7CC6-C263-8664647E03F5}"/>
          </ac:spMkLst>
        </pc:spChg>
        <pc:spChg chg="add mod">
          <ac:chgData name="Elizabeth Musacchio Gonzalez" userId="57f07c47-e3eb-4388-b02b-a2736c55f195" providerId="ADAL" clId="{EE5DCEEB-F327-4EEF-892C-1C9A7A3EF865}" dt="2025-02-20T14:58:35.260" v="3031" actId="1037"/>
          <ac:spMkLst>
            <pc:docMk/>
            <pc:sldMk cId="1265892913" sldId="505"/>
            <ac:spMk id="15" creationId="{3B660B50-F5B9-71CA-6EBD-96E7332B6FF1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5892913" sldId="505"/>
            <ac:spMk id="16" creationId="{042C78B7-265B-376E-0BF1-EA74FDCC6EA8}"/>
          </ac:spMkLst>
        </pc:spChg>
        <pc:spChg chg="add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5892913" sldId="505"/>
            <ac:spMk id="46" creationId="{71C82059-9F80-0424-E933-5BD46EB02CCF}"/>
          </ac:spMkLst>
        </pc:spChg>
        <pc:spChg chg="add mod">
          <ac:chgData name="Elizabeth Musacchio Gonzalez" userId="57f07c47-e3eb-4388-b02b-a2736c55f195" providerId="ADAL" clId="{EE5DCEEB-F327-4EEF-892C-1C9A7A3EF865}" dt="2025-02-20T16:12:16.057" v="3423" actId="1076"/>
          <ac:spMkLst>
            <pc:docMk/>
            <pc:sldMk cId="1265892913" sldId="505"/>
            <ac:spMk id="48" creationId="{8E89201B-C4B9-C7D4-906D-5C0351ACE12E}"/>
          </ac:spMkLst>
        </pc:spChg>
        <pc:spChg chg="add mod">
          <ac:chgData name="Elizabeth Musacchio Gonzalez" userId="57f07c47-e3eb-4388-b02b-a2736c55f195" providerId="ADAL" clId="{EE5DCEEB-F327-4EEF-892C-1C9A7A3EF865}" dt="2025-02-20T16:14:19.277" v="3506" actId="1076"/>
          <ac:spMkLst>
            <pc:docMk/>
            <pc:sldMk cId="1265892913" sldId="505"/>
            <ac:spMk id="51" creationId="{E21680AC-FC00-7B6C-8849-471314788917}"/>
          </ac:spMkLst>
        </pc:spChg>
        <pc:spChg chg="add mod">
          <ac:chgData name="Elizabeth Musacchio Gonzalez" userId="57f07c47-e3eb-4388-b02b-a2736c55f195" providerId="ADAL" clId="{EE5DCEEB-F327-4EEF-892C-1C9A7A3EF865}" dt="2025-02-20T16:14:57.553" v="3529" actId="1036"/>
          <ac:spMkLst>
            <pc:docMk/>
            <pc:sldMk cId="1265892913" sldId="505"/>
            <ac:spMk id="52" creationId="{EDC04036-11D4-0B16-B16F-2F67634668C3}"/>
          </ac:spMkLst>
        </pc:spChg>
        <pc:spChg chg="mod">
          <ac:chgData name="Elizabeth Musacchio Gonzalez" userId="57f07c47-e3eb-4388-b02b-a2736c55f195" providerId="ADAL" clId="{EE5DCEEB-F327-4EEF-892C-1C9A7A3EF865}" dt="2025-02-21T10:25:49.691" v="6682" actId="1037"/>
          <ac:spMkLst>
            <pc:docMk/>
            <pc:sldMk cId="1265892913" sldId="505"/>
            <ac:spMk id="59" creationId="{7E29D177-83E6-EE3C-6D86-EA3B9552516D}"/>
          </ac:spMkLst>
        </pc:spChg>
        <pc:spChg chg="mod">
          <ac:chgData name="Elizabeth Musacchio Gonzalez" userId="57f07c47-e3eb-4388-b02b-a2736c55f195" providerId="ADAL" clId="{EE5DCEEB-F327-4EEF-892C-1C9A7A3EF865}" dt="2025-02-20T16:09:29.640" v="3389" actId="1036"/>
          <ac:spMkLst>
            <pc:docMk/>
            <pc:sldMk cId="1265892913" sldId="505"/>
            <ac:spMk id="61" creationId="{794F3B80-233B-8E55-A7F7-EE6DFDF3176A}"/>
          </ac:spMkLst>
        </pc:spChg>
        <pc:spChg chg="mod">
          <ac:chgData name="Elizabeth Musacchio Gonzalez" userId="57f07c47-e3eb-4388-b02b-a2736c55f195" providerId="ADAL" clId="{EE5DCEEB-F327-4EEF-892C-1C9A7A3EF865}" dt="2025-02-20T08:22:54.981" v="2405" actId="1076"/>
          <ac:spMkLst>
            <pc:docMk/>
            <pc:sldMk cId="1265892913" sldId="505"/>
            <ac:spMk id="63" creationId="{1191A8B9-D175-E657-BCBC-C31DEF62D6E0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5892913" sldId="505"/>
            <ac:spMk id="65" creationId="{2C2F27D2-19BE-7AA0-2EFF-47F65431FC51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5892913" sldId="505"/>
            <ac:spMk id="70" creationId="{60043CEA-313D-6F4D-5852-069741BE7008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5892913" sldId="505"/>
            <ac:spMk id="72" creationId="{17E022AE-3408-071F-62D0-03C2AA25B515}"/>
          </ac:spMkLst>
        </pc:spChg>
        <pc:spChg chg="mod">
          <ac:chgData name="Elizabeth Musacchio Gonzalez" userId="57f07c47-e3eb-4388-b02b-a2736c55f195" providerId="ADAL" clId="{EE5DCEEB-F327-4EEF-892C-1C9A7A3EF865}" dt="2025-02-20T14:54:47.347" v="2968" actId="1076"/>
          <ac:spMkLst>
            <pc:docMk/>
            <pc:sldMk cId="1265892913" sldId="505"/>
            <ac:spMk id="73" creationId="{788C3D80-247C-1C98-BD41-8F90C0724979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5892913" sldId="505"/>
            <ac:spMk id="97" creationId="{316C0A6A-A4BD-5BC1-5491-A00F66A50B60}"/>
          </ac:spMkLst>
        </pc:spChg>
        <pc:spChg chg="mod">
          <ac:chgData name="Elizabeth Musacchio Gonzalez" userId="57f07c47-e3eb-4388-b02b-a2736c55f195" providerId="ADAL" clId="{EE5DCEEB-F327-4EEF-892C-1C9A7A3EF865}" dt="2025-02-20T16:17:33.313" v="3533" actId="1076"/>
          <ac:spMkLst>
            <pc:docMk/>
            <pc:sldMk cId="1265892913" sldId="505"/>
            <ac:spMk id="98" creationId="{BE99816E-5ADB-986B-0CF7-A07AB4D107EE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65892913" sldId="505"/>
            <ac:spMk id="101" creationId="{E5552075-7F80-5299-6B71-B2E768E17AF8}"/>
          </ac:spMkLst>
        </pc:spChg>
        <pc:grpChg chg="mod">
          <ac:chgData name="Elizabeth Musacchio Gonzalez" userId="57f07c47-e3eb-4388-b02b-a2736c55f195" providerId="ADAL" clId="{EE5DCEEB-F327-4EEF-892C-1C9A7A3EF865}" dt="2025-02-20T16:12:37.096" v="3429" actId="1076"/>
          <ac:grpSpMkLst>
            <pc:docMk/>
            <pc:sldMk cId="1265892913" sldId="505"/>
            <ac:grpSpMk id="82" creationId="{F542F844-8E65-BF28-4EE5-7DD2EC0D5B77}"/>
          </ac:grpSpMkLst>
        </pc:grpChg>
        <pc:grpChg chg="mod">
          <ac:chgData name="Elizabeth Musacchio Gonzalez" userId="57f07c47-e3eb-4388-b02b-a2736c55f195" providerId="ADAL" clId="{EE5DCEEB-F327-4EEF-892C-1C9A7A3EF865}" dt="2025-02-20T16:08:50.316" v="3371" actId="1076"/>
          <ac:grpSpMkLst>
            <pc:docMk/>
            <pc:sldMk cId="1265892913" sldId="505"/>
            <ac:grpSpMk id="83" creationId="{0D488841-D585-2AF3-6B3D-0E96205B2C5E}"/>
          </ac:grpSpMkLst>
        </pc:grpChg>
        <pc:grpChg chg="mod">
          <ac:chgData name="Elizabeth Musacchio Gonzalez" userId="57f07c47-e3eb-4388-b02b-a2736c55f195" providerId="ADAL" clId="{EE5DCEEB-F327-4EEF-892C-1C9A7A3EF865}" dt="2025-02-20T16:12:27.616" v="3426" actId="1076"/>
          <ac:grpSpMkLst>
            <pc:docMk/>
            <pc:sldMk cId="1265892913" sldId="505"/>
            <ac:grpSpMk id="89" creationId="{246D31BD-EE45-7A1D-BF13-1F0CF94C642F}"/>
          </ac:grpSpMkLst>
        </pc:grpChg>
        <pc:graphicFrameChg chg="mod">
          <ac:chgData name="Elizabeth Musacchio Gonzalez" userId="57f07c47-e3eb-4388-b02b-a2736c55f195" providerId="ADAL" clId="{EE5DCEEB-F327-4EEF-892C-1C9A7A3EF865}" dt="2025-02-20T14:57:18.410" v="3018"/>
          <ac:graphicFrameMkLst>
            <pc:docMk/>
            <pc:sldMk cId="1265892913" sldId="505"/>
            <ac:graphicFrameMk id="25" creationId="{BCA16603-E836-644A-0F52-2179BDFF7E4B}"/>
          </ac:graphicFrameMkLst>
        </pc:graphicFrameChg>
        <pc:picChg chg="add mod modCrop">
          <ac:chgData name="Elizabeth Musacchio Gonzalez" userId="57f07c47-e3eb-4388-b02b-a2736c55f195" providerId="ADAL" clId="{EE5DCEEB-F327-4EEF-892C-1C9A7A3EF865}" dt="2025-02-20T09:09:01.019" v="2455" actId="732"/>
          <ac:picMkLst>
            <pc:docMk/>
            <pc:sldMk cId="1265892913" sldId="505"/>
            <ac:picMk id="9" creationId="{50A302E6-1977-4BD2-6859-98D4CA5285F2}"/>
          </ac:picMkLst>
        </pc:picChg>
        <pc:picChg chg="add mod ord modCrop">
          <ac:chgData name="Elizabeth Musacchio Gonzalez" userId="57f07c47-e3eb-4388-b02b-a2736c55f195" providerId="ADAL" clId="{EE5DCEEB-F327-4EEF-892C-1C9A7A3EF865}" dt="2025-02-20T16:24:13.439" v="3581" actId="1076"/>
          <ac:picMkLst>
            <pc:docMk/>
            <pc:sldMk cId="1265892913" sldId="505"/>
            <ac:picMk id="12" creationId="{C1249D2C-BB0A-D858-5BB0-A55CD6094BE7}"/>
          </ac:picMkLst>
        </pc:picChg>
        <pc:picChg chg="add mod">
          <ac:chgData name="Elizabeth Musacchio Gonzalez" userId="57f07c47-e3eb-4388-b02b-a2736c55f195" providerId="ADAL" clId="{EE5DCEEB-F327-4EEF-892C-1C9A7A3EF865}" dt="2025-02-20T16:24:21.768" v="3583" actId="1076"/>
          <ac:picMkLst>
            <pc:docMk/>
            <pc:sldMk cId="1265892913" sldId="505"/>
            <ac:picMk id="53" creationId="{70D9589B-12BD-CA32-4E98-1A19BDDFEFA5}"/>
          </ac:picMkLst>
        </pc:picChg>
        <pc:picChg chg="mod">
          <ac:chgData name="Elizabeth Musacchio Gonzalez" userId="57f07c47-e3eb-4388-b02b-a2736c55f195" providerId="ADAL" clId="{EE5DCEEB-F327-4EEF-892C-1C9A7A3EF865}" dt="2025-02-20T16:12:41.270" v="3430" actId="14100"/>
          <ac:picMkLst>
            <pc:docMk/>
            <pc:sldMk cId="1265892913" sldId="505"/>
            <ac:picMk id="58" creationId="{3F64654D-4E37-50CA-A92A-FACCCDD0F684}"/>
          </ac:picMkLst>
        </pc:picChg>
        <pc:picChg chg="mod">
          <ac:chgData name="Elizabeth Musacchio Gonzalez" userId="57f07c47-e3eb-4388-b02b-a2736c55f195" providerId="ADAL" clId="{EE5DCEEB-F327-4EEF-892C-1C9A7A3EF865}" dt="2025-02-20T16:12:01.293" v="3421" actId="14100"/>
          <ac:picMkLst>
            <pc:docMk/>
            <pc:sldMk cId="1265892913" sldId="505"/>
            <ac:picMk id="64" creationId="{E1E526E7-3638-6D6D-F97E-E7C967EE935B}"/>
          </ac:picMkLst>
        </pc:picChg>
        <pc:picChg chg="mod ord modCrop">
          <ac:chgData name="Elizabeth Musacchio Gonzalez" userId="57f07c47-e3eb-4388-b02b-a2736c55f195" providerId="ADAL" clId="{EE5DCEEB-F327-4EEF-892C-1C9A7A3EF865}" dt="2025-02-20T15:05:13.522" v="3093" actId="732"/>
          <ac:picMkLst>
            <pc:docMk/>
            <pc:sldMk cId="1265892913" sldId="505"/>
            <ac:picMk id="95" creationId="{21F27E2B-1BAB-1B2A-4791-646CE72539E5}"/>
          </ac:picMkLst>
        </pc:picChg>
        <pc:picChg chg="mod">
          <ac:chgData name="Elizabeth Musacchio Gonzalez" userId="57f07c47-e3eb-4388-b02b-a2736c55f195" providerId="ADAL" clId="{EE5DCEEB-F327-4EEF-892C-1C9A7A3EF865}" dt="2025-02-20T16:17:33.313" v="3533" actId="1076"/>
          <ac:picMkLst>
            <pc:docMk/>
            <pc:sldMk cId="1265892913" sldId="505"/>
            <ac:picMk id="99" creationId="{B1AAEFBD-142D-045A-ADF2-C0F45E1C5A4D}"/>
          </ac:picMkLst>
        </pc:picChg>
        <pc:picChg chg="mod">
          <ac:chgData name="Elizabeth Musacchio Gonzalez" userId="57f07c47-e3eb-4388-b02b-a2736c55f195" providerId="ADAL" clId="{EE5DCEEB-F327-4EEF-892C-1C9A7A3EF865}" dt="2025-02-20T16:17:33.313" v="3533" actId="1076"/>
          <ac:picMkLst>
            <pc:docMk/>
            <pc:sldMk cId="1265892913" sldId="505"/>
            <ac:picMk id="100" creationId="{40F06617-3E11-A576-16C2-658CC51D83B6}"/>
          </ac:picMkLst>
        </pc:picChg>
        <pc:picChg chg="mod">
          <ac:chgData name="Elizabeth Musacchio Gonzalez" userId="57f07c47-e3eb-4388-b02b-a2736c55f195" providerId="ADAL" clId="{EE5DCEEB-F327-4EEF-892C-1C9A7A3EF865}" dt="2025-02-20T16:17:33.313" v="3533" actId="1076"/>
          <ac:picMkLst>
            <pc:docMk/>
            <pc:sldMk cId="1265892913" sldId="505"/>
            <ac:picMk id="102" creationId="{DF2DEC89-CE0F-DC8A-E4B6-B11943CDE783}"/>
          </ac:picMkLst>
        </pc:picChg>
        <pc:cxnChg chg="mod">
          <ac:chgData name="Elizabeth Musacchio Gonzalez" userId="57f07c47-e3eb-4388-b02b-a2736c55f195" providerId="ADAL" clId="{EE5DCEEB-F327-4EEF-892C-1C9A7A3EF865}" dt="2025-02-20T14:54:51.016" v="2969" actId="14100"/>
          <ac:cxnSpMkLst>
            <pc:docMk/>
            <pc:sldMk cId="1265892913" sldId="505"/>
            <ac:cxnSpMk id="66" creationId="{9E18C983-C349-469B-C01B-982BFC0D4641}"/>
          </ac:cxnSpMkLst>
        </pc:cxnChg>
        <pc:cxnChg chg="mod">
          <ac:chgData name="Elizabeth Musacchio Gonzalez" userId="57f07c47-e3eb-4388-b02b-a2736c55f195" providerId="ADAL" clId="{EE5DCEEB-F327-4EEF-892C-1C9A7A3EF865}" dt="2025-02-20T14:54:35.512" v="2967" actId="14100"/>
          <ac:cxnSpMkLst>
            <pc:docMk/>
            <pc:sldMk cId="1265892913" sldId="505"/>
            <ac:cxnSpMk id="67" creationId="{F0A1F5FB-6878-B265-F180-4390A87EC97B}"/>
          </ac:cxnSpMkLst>
        </pc:cxnChg>
      </pc:sldChg>
      <pc:sldChg chg="modSp mod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4279479616" sldId="506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279479616" sldId="506"/>
            <ac:spMk id="6" creationId="{D1927EBC-78C7-80C5-178A-097AB03115F3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279479616" sldId="506"/>
            <ac:spMk id="7" creationId="{9299F515-6BF8-40C6-9443-526A674DA625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279479616" sldId="506"/>
            <ac:spMk id="17" creationId="{8C0619E7-8B90-E18C-2357-00B6AEEBBC88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279479616" sldId="506"/>
            <ac:spMk id="18" creationId="{A3B45994-7B1B-64C2-4188-E404BE4E8065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279479616" sldId="506"/>
            <ac:spMk id="34" creationId="{4DE36FC5-2776-BD06-A3B3-30278DC95E29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279479616" sldId="506"/>
            <ac:spMk id="43" creationId="{C0A03333-048F-4FEF-1863-A6886687D14F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279479616" sldId="506"/>
            <ac:spMk id="44" creationId="{83BF876C-3B83-FF48-B824-3F7DB61327BD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279479616" sldId="506"/>
            <ac:spMk id="45" creationId="{E32F008E-C458-19CE-C453-7AD83FE84C2B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279479616" sldId="506"/>
            <ac:spMk id="70" creationId="{60043CEA-313D-6F4D-5852-069741BE7008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4279479616" sldId="506"/>
            <ac:spMk id="72" creationId="{17E022AE-3408-071F-62D0-03C2AA25B515}"/>
          </ac:spMkLst>
        </pc:spChg>
        <pc:spChg chg="mod">
          <ac:chgData name="Elizabeth Musacchio Gonzalez" userId="57f07c47-e3eb-4388-b02b-a2736c55f195" providerId="ADAL" clId="{EE5DCEEB-F327-4EEF-892C-1C9A7A3EF865}" dt="2025-02-20T14:55:23.630" v="2973" actId="1076"/>
          <ac:spMkLst>
            <pc:docMk/>
            <pc:sldMk cId="4279479616" sldId="506"/>
            <ac:spMk id="73" creationId="{788C3D80-247C-1C98-BD41-8F90C0724979}"/>
          </ac:spMkLst>
        </pc:spChg>
        <pc:graphicFrameChg chg="mod">
          <ac:chgData name="Elizabeth Musacchio Gonzalez" userId="57f07c47-e3eb-4388-b02b-a2736c55f195" providerId="ADAL" clId="{EE5DCEEB-F327-4EEF-892C-1C9A7A3EF865}" dt="2025-02-20T14:57:01.720" v="3016" actId="20577"/>
          <ac:graphicFrameMkLst>
            <pc:docMk/>
            <pc:sldMk cId="4279479616" sldId="506"/>
            <ac:graphicFrameMk id="25" creationId="{BCA16603-E836-644A-0F52-2179BDFF7E4B}"/>
          </ac:graphicFrameMkLst>
        </pc:graphicFrameChg>
        <pc:cxnChg chg="mod">
          <ac:chgData name="Elizabeth Musacchio Gonzalez" userId="57f07c47-e3eb-4388-b02b-a2736c55f195" providerId="ADAL" clId="{EE5DCEEB-F327-4EEF-892C-1C9A7A3EF865}" dt="2025-02-20T14:55:29.291" v="2975" actId="14100"/>
          <ac:cxnSpMkLst>
            <pc:docMk/>
            <pc:sldMk cId="4279479616" sldId="506"/>
            <ac:cxnSpMk id="66" creationId="{9E18C983-C349-469B-C01B-982BFC0D4641}"/>
          </ac:cxnSpMkLst>
        </pc:cxnChg>
        <pc:cxnChg chg="mod">
          <ac:chgData name="Elizabeth Musacchio Gonzalez" userId="57f07c47-e3eb-4388-b02b-a2736c55f195" providerId="ADAL" clId="{EE5DCEEB-F327-4EEF-892C-1C9A7A3EF865}" dt="2025-02-20T14:55:13.561" v="2972" actId="14100"/>
          <ac:cxnSpMkLst>
            <pc:docMk/>
            <pc:sldMk cId="4279479616" sldId="506"/>
            <ac:cxnSpMk id="67" creationId="{F0A1F5FB-6878-B265-F180-4390A87EC97B}"/>
          </ac:cxnSpMkLst>
        </pc:cxnChg>
      </pc:sldChg>
      <pc:sldChg chg="addSp delSp modSp mod modAnim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65380659" sldId="507"/>
        </pc:sldMkLst>
        <pc:spChg chg="add mod">
          <ac:chgData name="Elizabeth Musacchio Gonzalez" userId="57f07c47-e3eb-4388-b02b-a2736c55f195" providerId="ADAL" clId="{EE5DCEEB-F327-4EEF-892C-1C9A7A3EF865}" dt="2025-02-20T16:32:37.264" v="3595" actId="122"/>
          <ac:spMkLst>
            <pc:docMk/>
            <pc:sldMk cId="65380659" sldId="507"/>
            <ac:spMk id="3" creationId="{D6871961-B1E7-13DD-5AB1-76A4598C3F24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65380659" sldId="507"/>
            <ac:spMk id="4" creationId="{CC9E0624-D35A-D26C-8866-DC77A9D92C9B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65380659" sldId="507"/>
            <ac:spMk id="6" creationId="{BB5E9395-812A-3C4E-D3C6-6B5E48460B8A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65380659" sldId="507"/>
            <ac:spMk id="7" creationId="{FCECE715-C3B7-43CE-7941-0354734B34D3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65380659" sldId="507"/>
            <ac:spMk id="10" creationId="{11E155B6-0F7E-F91F-9672-FA289098434B}"/>
          </ac:spMkLst>
        </pc:spChg>
        <pc:spChg chg="add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65380659" sldId="507"/>
            <ac:spMk id="11" creationId="{D99515BB-1724-A1C9-C4D4-C9CCCE19A648}"/>
          </ac:spMkLst>
        </pc:spChg>
        <pc:spChg chg="add mod">
          <ac:chgData name="Elizabeth Musacchio Gonzalez" userId="57f07c47-e3eb-4388-b02b-a2736c55f195" providerId="ADAL" clId="{EE5DCEEB-F327-4EEF-892C-1C9A7A3EF865}" dt="2025-02-20T16:33:31.809" v="3628" actId="1037"/>
          <ac:spMkLst>
            <pc:docMk/>
            <pc:sldMk cId="65380659" sldId="507"/>
            <ac:spMk id="13" creationId="{85444D37-083F-712C-C300-22D208A9E59F}"/>
          </ac:spMkLst>
        </pc:spChg>
        <pc:spChg chg="add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65380659" sldId="507"/>
            <ac:spMk id="16" creationId="{6E37963A-4461-F3EE-59CF-A4F649A826A7}"/>
          </ac:spMkLst>
        </pc:spChg>
        <pc:spChg chg="mod topLvl">
          <ac:chgData name="Elizabeth Musacchio Gonzalez" userId="57f07c47-e3eb-4388-b02b-a2736c55f195" providerId="ADAL" clId="{EE5DCEEB-F327-4EEF-892C-1C9A7A3EF865}" dt="2025-02-20T16:35:16.249" v="3634" actId="165"/>
          <ac:spMkLst>
            <pc:docMk/>
            <pc:sldMk cId="65380659" sldId="507"/>
            <ac:spMk id="21" creationId="{F586C700-B08F-DA5D-171A-B0847546FC5E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65380659" sldId="507"/>
            <ac:spMk id="25" creationId="{45CB2386-6E3E-9851-4BA5-D64645DBB017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65380659" sldId="507"/>
            <ac:spMk id="32" creationId="{FBDF13EF-07F9-E0C2-C4BA-811328EF045F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65380659" sldId="507"/>
            <ac:spMk id="33" creationId="{07863EE6-59EF-7939-138B-E095300CEFAC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65380659" sldId="507"/>
            <ac:spMk id="50" creationId="{58544431-794E-97EC-2D6E-15C10EF78759}"/>
          </ac:spMkLst>
        </pc:spChg>
        <pc:grpChg chg="mod topLvl">
          <ac:chgData name="Elizabeth Musacchio Gonzalez" userId="57f07c47-e3eb-4388-b02b-a2736c55f195" providerId="ADAL" clId="{EE5DCEEB-F327-4EEF-892C-1C9A7A3EF865}" dt="2025-02-20T16:29:47.990" v="3584" actId="165"/>
          <ac:grpSpMkLst>
            <pc:docMk/>
            <pc:sldMk cId="65380659" sldId="507"/>
            <ac:grpSpMk id="46" creationId="{2E964C02-BEF2-818B-F8D3-AE5FD3D368E2}"/>
          </ac:grpSpMkLst>
        </pc:grpChg>
        <pc:picChg chg="mod">
          <ac:chgData name="Elizabeth Musacchio Gonzalez" userId="57f07c47-e3eb-4388-b02b-a2736c55f195" providerId="ADAL" clId="{EE5DCEEB-F327-4EEF-892C-1C9A7A3EF865}" dt="2025-02-20T16:33:48.062" v="3633" actId="1076"/>
          <ac:picMkLst>
            <pc:docMk/>
            <pc:sldMk cId="65380659" sldId="507"/>
            <ac:picMk id="17" creationId="{45BCC266-48C3-3B2B-D1C1-141DDE410395}"/>
          </ac:picMkLst>
        </pc:picChg>
        <pc:picChg chg="mod topLvl">
          <ac:chgData name="Elizabeth Musacchio Gonzalez" userId="57f07c47-e3eb-4388-b02b-a2736c55f195" providerId="ADAL" clId="{EE5DCEEB-F327-4EEF-892C-1C9A7A3EF865}" dt="2025-02-20T16:35:16.249" v="3634" actId="165"/>
          <ac:picMkLst>
            <pc:docMk/>
            <pc:sldMk cId="65380659" sldId="507"/>
            <ac:picMk id="20" creationId="{1902B138-46F6-09ED-D088-444F5212652C}"/>
          </ac:picMkLst>
        </pc:picChg>
        <pc:picChg chg="mod">
          <ac:chgData name="Elizabeth Musacchio Gonzalez" userId="57f07c47-e3eb-4388-b02b-a2736c55f195" providerId="ADAL" clId="{EE5DCEEB-F327-4EEF-892C-1C9A7A3EF865}" dt="2025-02-20T16:33:16.747" v="3625" actId="1076"/>
          <ac:picMkLst>
            <pc:docMk/>
            <pc:sldMk cId="65380659" sldId="507"/>
            <ac:picMk id="41" creationId="{F488965B-91ED-B4FA-BE83-BAA9733566FF}"/>
          </ac:picMkLst>
        </pc:picChg>
        <pc:picChg chg="mod">
          <ac:chgData name="Elizabeth Musacchio Gonzalez" userId="57f07c47-e3eb-4388-b02b-a2736c55f195" providerId="ADAL" clId="{EE5DCEEB-F327-4EEF-892C-1C9A7A3EF865}" dt="2025-02-20T16:29:47.990" v="3584" actId="165"/>
          <ac:picMkLst>
            <pc:docMk/>
            <pc:sldMk cId="65380659" sldId="507"/>
            <ac:picMk id="43" creationId="{571FC48D-754D-2494-7B6A-FF543159616A}"/>
          </ac:picMkLst>
        </pc:picChg>
        <pc:picChg chg="mod">
          <ac:chgData name="Elizabeth Musacchio Gonzalez" userId="57f07c47-e3eb-4388-b02b-a2736c55f195" providerId="ADAL" clId="{EE5DCEEB-F327-4EEF-892C-1C9A7A3EF865}" dt="2025-02-20T16:29:47.990" v="3584" actId="165"/>
          <ac:picMkLst>
            <pc:docMk/>
            <pc:sldMk cId="65380659" sldId="507"/>
            <ac:picMk id="45" creationId="{6C8574D9-2192-D4F6-2D44-7D1BC4F270B9}"/>
          </ac:picMkLst>
        </pc:picChg>
      </pc:sldChg>
      <pc:sldChg chg="addSp modSp mod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3324170471" sldId="508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24170471" sldId="508"/>
            <ac:spMk id="6" creationId="{D1927EBC-78C7-80C5-178A-097AB03115F3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24170471" sldId="508"/>
            <ac:spMk id="7" creationId="{9299F515-6BF8-40C6-9443-526A674DA625}"/>
          </ac:spMkLst>
        </pc:spChg>
        <pc:spChg chg="add mod ord">
          <ac:chgData name="Elizabeth Musacchio Gonzalez" userId="57f07c47-e3eb-4388-b02b-a2736c55f195" providerId="ADAL" clId="{EE5DCEEB-F327-4EEF-892C-1C9A7A3EF865}" dt="2025-02-20T14:48:59.299" v="2866" actId="1038"/>
          <ac:spMkLst>
            <pc:docMk/>
            <pc:sldMk cId="3324170471" sldId="508"/>
            <ac:spMk id="13" creationId="{138D4740-ACC4-1960-1231-01D827197274}"/>
          </ac:spMkLst>
        </pc:spChg>
        <pc:spChg chg="add mod">
          <ac:chgData name="Elizabeth Musacchio Gonzalez" userId="57f07c47-e3eb-4388-b02b-a2736c55f195" providerId="ADAL" clId="{EE5DCEEB-F327-4EEF-892C-1C9A7A3EF865}" dt="2025-02-20T14:49:30.773" v="2887" actId="1036"/>
          <ac:spMkLst>
            <pc:docMk/>
            <pc:sldMk cId="3324170471" sldId="508"/>
            <ac:spMk id="19" creationId="{66D5D802-986A-DF5A-75BF-FAE02FDA42C5}"/>
          </ac:spMkLst>
        </pc:spChg>
        <pc:spChg chg="add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24170471" sldId="508"/>
            <ac:spMk id="20" creationId="{9E98F6FC-7ED5-1C20-6A98-AE75929958AE}"/>
          </ac:spMkLst>
        </pc:spChg>
        <pc:spChg chg="add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24170471" sldId="508"/>
            <ac:spMk id="21" creationId="{0D2915A8-6A9B-F9F2-8864-12E401BA3AC2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24170471" sldId="508"/>
            <ac:spMk id="43" creationId="{C0A03333-048F-4FEF-1863-A6886687D14F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24170471" sldId="508"/>
            <ac:spMk id="44" creationId="{83BF876C-3B83-FF48-B824-3F7DB61327BD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24170471" sldId="508"/>
            <ac:spMk id="46" creationId="{97625447-8CB1-2784-8AFD-480259558918}"/>
          </ac:spMkLst>
        </pc:spChg>
        <pc:spChg chg="mod">
          <ac:chgData name="Elizabeth Musacchio Gonzalez" userId="57f07c47-e3eb-4388-b02b-a2736c55f195" providerId="ADAL" clId="{EE5DCEEB-F327-4EEF-892C-1C9A7A3EF865}" dt="2025-02-20T16:23:42.971" v="3571" actId="20577"/>
          <ac:spMkLst>
            <pc:docMk/>
            <pc:sldMk cId="3324170471" sldId="508"/>
            <ac:spMk id="48" creationId="{C684B433-7DE4-9B90-28D9-13307460927C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24170471" sldId="508"/>
            <ac:spMk id="71" creationId="{80AAA148-25A9-25AA-F75F-C3233D22F4BB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24170471" sldId="508"/>
            <ac:spMk id="73" creationId="{788C3D80-247C-1C98-BD41-8F90C0724979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324170471" sldId="508"/>
            <ac:spMk id="77" creationId="{4A3F1284-C2CF-FDC5-630A-CBD67742E9CD}"/>
          </ac:spMkLst>
        </pc:spChg>
        <pc:grpChg chg="mod">
          <ac:chgData name="Elizabeth Musacchio Gonzalez" userId="57f07c47-e3eb-4388-b02b-a2736c55f195" providerId="ADAL" clId="{EE5DCEEB-F327-4EEF-892C-1C9A7A3EF865}" dt="2025-02-20T14:49:34.589" v="2889" actId="1035"/>
          <ac:grpSpMkLst>
            <pc:docMk/>
            <pc:sldMk cId="3324170471" sldId="508"/>
            <ac:grpSpMk id="75" creationId="{385946EF-C6D6-459A-E9D9-A21E086AFED8}"/>
          </ac:grpSpMkLst>
        </pc:grpChg>
        <pc:graphicFrameChg chg="mod">
          <ac:chgData name="Elizabeth Musacchio Gonzalez" userId="57f07c47-e3eb-4388-b02b-a2736c55f195" providerId="ADAL" clId="{EE5DCEEB-F327-4EEF-892C-1C9A7A3EF865}" dt="2025-02-20T14:57:13.183" v="3017"/>
          <ac:graphicFrameMkLst>
            <pc:docMk/>
            <pc:sldMk cId="3324170471" sldId="508"/>
            <ac:graphicFrameMk id="25" creationId="{BCA16603-E836-644A-0F52-2179BDFF7E4B}"/>
          </ac:graphicFrameMkLst>
        </pc:graphicFrameChg>
        <pc:picChg chg="mod">
          <ac:chgData name="Elizabeth Musacchio Gonzalez" userId="57f07c47-e3eb-4388-b02b-a2736c55f195" providerId="ADAL" clId="{EE5DCEEB-F327-4EEF-892C-1C9A7A3EF865}" dt="2025-02-20T14:49:34.589" v="2889" actId="1035"/>
          <ac:picMkLst>
            <pc:docMk/>
            <pc:sldMk cId="3324170471" sldId="508"/>
            <ac:picMk id="78" creationId="{6CB38514-5092-B7FB-339D-13504648B15B}"/>
          </ac:picMkLst>
        </pc:picChg>
      </pc:sldChg>
      <pc:sldChg chg="addSp modSp mod modAnim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2860755287" sldId="509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860755287" sldId="509"/>
            <ac:spMk id="2" creationId="{7474B161-57E1-EDAE-D6C2-67B6DCBC85F8}"/>
          </ac:spMkLst>
        </pc:spChg>
        <pc:spChg chg="add mod">
          <ac:chgData name="Elizabeth Musacchio Gonzalez" userId="57f07c47-e3eb-4388-b02b-a2736c55f195" providerId="ADAL" clId="{EE5DCEEB-F327-4EEF-892C-1C9A7A3EF865}" dt="2025-02-18T22:27:36.801" v="642" actId="1036"/>
          <ac:spMkLst>
            <pc:docMk/>
            <pc:sldMk cId="2860755287" sldId="509"/>
            <ac:spMk id="3" creationId="{407ED492-1061-A39F-A488-3162FC1BC3C9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860755287" sldId="509"/>
            <ac:spMk id="6" creationId="{55BE9C14-E140-DCBF-514B-00300ADDD757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860755287" sldId="509"/>
            <ac:spMk id="7" creationId="{C5AC1353-5E45-6695-E8C5-4A040AE1B367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860755287" sldId="509"/>
            <ac:spMk id="9" creationId="{DA8A0ADD-CBF1-C2AE-2F7C-1365B37D2BB5}"/>
          </ac:spMkLst>
        </pc:spChg>
        <pc:spChg chg="add mod">
          <ac:chgData name="Elizabeth Musacchio Gonzalez" userId="57f07c47-e3eb-4388-b02b-a2736c55f195" providerId="ADAL" clId="{EE5DCEEB-F327-4EEF-892C-1C9A7A3EF865}" dt="2025-02-20T16:45:11.498" v="3793" actId="1035"/>
          <ac:spMkLst>
            <pc:docMk/>
            <pc:sldMk cId="2860755287" sldId="509"/>
            <ac:spMk id="12" creationId="{A82B0900-38BB-6726-9E44-EC338CCEE5CF}"/>
          </ac:spMkLst>
        </pc:spChg>
        <pc:spChg chg="add mod">
          <ac:chgData name="Elizabeth Musacchio Gonzalez" userId="57f07c47-e3eb-4388-b02b-a2736c55f195" providerId="ADAL" clId="{EE5DCEEB-F327-4EEF-892C-1C9A7A3EF865}" dt="2025-02-20T16:45:05.206" v="3791" actId="1035"/>
          <ac:spMkLst>
            <pc:docMk/>
            <pc:sldMk cId="2860755287" sldId="509"/>
            <ac:spMk id="14" creationId="{E8392BD4-A572-2E62-6900-E8E0A63A4AED}"/>
          </ac:spMkLst>
        </pc:spChg>
        <pc:spChg chg="add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860755287" sldId="509"/>
            <ac:spMk id="15" creationId="{276D6628-C3D2-742F-2ABD-6D653C5C0B69}"/>
          </ac:spMkLst>
        </pc:spChg>
        <pc:spChg chg="add mod">
          <ac:chgData name="Elizabeth Musacchio Gonzalez" userId="57f07c47-e3eb-4388-b02b-a2736c55f195" providerId="ADAL" clId="{EE5DCEEB-F327-4EEF-892C-1C9A7A3EF865}" dt="2025-02-20T16:44:26.408" v="3783" actId="1076"/>
          <ac:spMkLst>
            <pc:docMk/>
            <pc:sldMk cId="2860755287" sldId="509"/>
            <ac:spMk id="17" creationId="{D6A85681-B438-5C6C-B9F0-4396B0F46C8D}"/>
          </ac:spMkLst>
        </pc:spChg>
        <pc:spChg chg="add mod">
          <ac:chgData name="Elizabeth Musacchio Gonzalez" userId="57f07c47-e3eb-4388-b02b-a2736c55f195" providerId="ADAL" clId="{EE5DCEEB-F327-4EEF-892C-1C9A7A3EF865}" dt="2025-02-20T16:44:51.577" v="3787" actId="1076"/>
          <ac:spMkLst>
            <pc:docMk/>
            <pc:sldMk cId="2860755287" sldId="509"/>
            <ac:spMk id="23" creationId="{E877F9CD-D26D-171D-D355-E62A448D1967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860755287" sldId="509"/>
            <ac:spMk id="29" creationId="{3DA0F86A-9C6C-4A17-2095-1FED4461CA80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860755287" sldId="509"/>
            <ac:spMk id="39" creationId="{11B0C171-AFF8-BF0A-6907-1CC62C058E21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860755287" sldId="509"/>
            <ac:spMk id="40" creationId="{4E22B537-C770-FE21-FBB5-AB805162C3A4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860755287" sldId="509"/>
            <ac:spMk id="42" creationId="{9859B90C-7120-6FF0-CC64-13E36DAA7DE7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860755287" sldId="509"/>
            <ac:spMk id="57" creationId="{F46539D7-291E-E191-D20B-5BAAE128C2D9}"/>
          </ac:spMkLst>
        </pc:spChg>
        <pc:graphicFrameChg chg="mod">
          <ac:chgData name="Elizabeth Musacchio Gonzalez" userId="57f07c47-e3eb-4388-b02b-a2736c55f195" providerId="ADAL" clId="{EE5DCEEB-F327-4EEF-892C-1C9A7A3EF865}" dt="2025-02-18T22:27:43.404" v="643" actId="1076"/>
          <ac:graphicFrameMkLst>
            <pc:docMk/>
            <pc:sldMk cId="2860755287" sldId="509"/>
            <ac:graphicFrameMk id="33" creationId="{CFD35033-3995-AAF7-7E44-08D04AC34C55}"/>
          </ac:graphicFrameMkLst>
        </pc:graphicFrameChg>
        <pc:picChg chg="mod">
          <ac:chgData name="Elizabeth Musacchio Gonzalez" userId="57f07c47-e3eb-4388-b02b-a2736c55f195" providerId="ADAL" clId="{EE5DCEEB-F327-4EEF-892C-1C9A7A3EF865}" dt="2025-02-20T16:44:38.475" v="3785" actId="1038"/>
          <ac:picMkLst>
            <pc:docMk/>
            <pc:sldMk cId="2860755287" sldId="509"/>
            <ac:picMk id="28" creationId="{637A1010-3322-F8E8-2D97-8B32818EDEA1}"/>
          </ac:picMkLst>
        </pc:picChg>
        <pc:picChg chg="ord">
          <ac:chgData name="Elizabeth Musacchio Gonzalez" userId="57f07c47-e3eb-4388-b02b-a2736c55f195" providerId="ADAL" clId="{EE5DCEEB-F327-4EEF-892C-1C9A7A3EF865}" dt="2025-02-20T16:49:37.041" v="3799" actId="167"/>
          <ac:picMkLst>
            <pc:docMk/>
            <pc:sldMk cId="2860755287" sldId="509"/>
            <ac:picMk id="55" creationId="{C1D4A3D3-35FF-3DCE-808F-BBE9147D0641}"/>
          </ac:picMkLst>
        </pc:picChg>
        <pc:picChg chg="mod">
          <ac:chgData name="Elizabeth Musacchio Gonzalez" userId="57f07c47-e3eb-4388-b02b-a2736c55f195" providerId="ADAL" clId="{EE5DCEEB-F327-4EEF-892C-1C9A7A3EF865}" dt="2025-02-20T16:44:58.917" v="3789" actId="1035"/>
          <ac:picMkLst>
            <pc:docMk/>
            <pc:sldMk cId="2860755287" sldId="509"/>
            <ac:picMk id="75" creationId="{0CB55756-47BE-0964-05B9-4269029229B3}"/>
          </ac:picMkLst>
        </pc:picChg>
      </pc:sldChg>
      <pc:sldChg chg="addSp delSp modSp mod ord modAnim">
        <pc:chgData name="Elizabeth Musacchio Gonzalez" userId="57f07c47-e3eb-4388-b02b-a2736c55f195" providerId="ADAL" clId="{EE5DCEEB-F327-4EEF-892C-1C9A7A3EF865}" dt="2025-02-21T10:32:03.627" v="6715" actId="20577"/>
        <pc:sldMkLst>
          <pc:docMk/>
          <pc:sldMk cId="1803288766" sldId="510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803288766" sldId="510"/>
            <ac:spMk id="2" creationId="{BA653466-31F5-AF26-FEEC-9CD102EFC585}"/>
          </ac:spMkLst>
        </pc:spChg>
        <pc:spChg chg="mod">
          <ac:chgData name="Elizabeth Musacchio Gonzalez" userId="57f07c47-e3eb-4388-b02b-a2736c55f195" providerId="ADAL" clId="{EE5DCEEB-F327-4EEF-892C-1C9A7A3EF865}" dt="2025-02-20T20:59:35.397" v="3890" actId="790"/>
          <ac:spMkLst>
            <pc:docMk/>
            <pc:sldMk cId="1803288766" sldId="510"/>
            <ac:spMk id="4" creationId="{1566992F-BE6A-11B9-13C2-4894FE543A55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803288766" sldId="510"/>
            <ac:spMk id="5" creationId="{F192197B-FE79-DD7D-3556-B27C10BCEB77}"/>
          </ac:spMkLst>
        </pc:spChg>
        <pc:spChg chg="mod">
          <ac:chgData name="Elizabeth Musacchio Gonzalez" userId="57f07c47-e3eb-4388-b02b-a2736c55f195" providerId="ADAL" clId="{EE5DCEEB-F327-4EEF-892C-1C9A7A3EF865}" dt="2025-02-20T21:09:00.633" v="4133" actId="1076"/>
          <ac:spMkLst>
            <pc:docMk/>
            <pc:sldMk cId="1803288766" sldId="510"/>
            <ac:spMk id="8" creationId="{68D9AE7C-760D-8FEF-9024-04752983DDFA}"/>
          </ac:spMkLst>
        </pc:spChg>
        <pc:spChg chg="mod">
          <ac:chgData name="Elizabeth Musacchio Gonzalez" userId="57f07c47-e3eb-4388-b02b-a2736c55f195" providerId="ADAL" clId="{EE5DCEEB-F327-4EEF-892C-1C9A7A3EF865}" dt="2025-02-20T21:09:00.633" v="4133" actId="1076"/>
          <ac:spMkLst>
            <pc:docMk/>
            <pc:sldMk cId="1803288766" sldId="510"/>
            <ac:spMk id="12" creationId="{AAF240CF-B482-C6D5-5628-06F31C5D60C8}"/>
          </ac:spMkLst>
        </pc:spChg>
        <pc:spChg chg="mod">
          <ac:chgData name="Elizabeth Musacchio Gonzalez" userId="57f07c47-e3eb-4388-b02b-a2736c55f195" providerId="ADAL" clId="{EE5DCEEB-F327-4EEF-892C-1C9A7A3EF865}" dt="2025-02-20T21:09:00.633" v="4133" actId="1076"/>
          <ac:spMkLst>
            <pc:docMk/>
            <pc:sldMk cId="1803288766" sldId="510"/>
            <ac:spMk id="13" creationId="{9D33EA29-28EF-37EF-4BF6-92C105D10E0F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803288766" sldId="510"/>
            <ac:spMk id="22" creationId="{81011678-BF53-6EB9-8395-ACF2C9FE1EA4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803288766" sldId="510"/>
            <ac:spMk id="23" creationId="{B3EA504B-1D9F-1FF6-5035-985D1C57EA1E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803288766" sldId="510"/>
            <ac:spMk id="25" creationId="{011ECB96-6A34-8FE8-1A79-DA62B41AD742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803288766" sldId="510"/>
            <ac:spMk id="26" creationId="{1ED0502B-99CC-A59F-F786-811D0401367F}"/>
          </ac:spMkLst>
        </pc:spChg>
        <pc:spChg chg="add mod">
          <ac:chgData name="Elizabeth Musacchio Gonzalez" userId="57f07c47-e3eb-4388-b02b-a2736c55f195" providerId="ADAL" clId="{EE5DCEEB-F327-4EEF-892C-1C9A7A3EF865}" dt="2025-02-20T21:09:24.484" v="4138" actId="207"/>
          <ac:spMkLst>
            <pc:docMk/>
            <pc:sldMk cId="1803288766" sldId="510"/>
            <ac:spMk id="30" creationId="{4478DA41-EE06-EEEC-ABBD-6D01EEF956DC}"/>
          </ac:spMkLst>
        </pc:spChg>
        <pc:spChg chg="add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803288766" sldId="510"/>
            <ac:spMk id="31" creationId="{A3CD5BE9-48F3-FA78-2D88-0402A01B809A}"/>
          </ac:spMkLst>
        </pc:spChg>
        <pc:spChg chg="add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803288766" sldId="510"/>
            <ac:spMk id="32" creationId="{7B8EC6D5-442C-F54C-094F-C0CAA40C029F}"/>
          </ac:spMkLst>
        </pc:spChg>
        <pc:spChg chg="add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803288766" sldId="510"/>
            <ac:spMk id="33" creationId="{E6218451-9159-85F7-32FC-3EBB5296D378}"/>
          </ac:spMkLst>
        </pc:spChg>
        <pc:grpChg chg="mod">
          <ac:chgData name="Elizabeth Musacchio Gonzalez" userId="57f07c47-e3eb-4388-b02b-a2736c55f195" providerId="ADAL" clId="{EE5DCEEB-F327-4EEF-892C-1C9A7A3EF865}" dt="2025-02-20T21:09:00.633" v="4133" actId="1076"/>
          <ac:grpSpMkLst>
            <pc:docMk/>
            <pc:sldMk cId="1803288766" sldId="510"/>
            <ac:grpSpMk id="10" creationId="{1A6C8E4A-1BF8-5C7D-56B2-D81FCF1B0F3B}"/>
          </ac:grpSpMkLst>
        </pc:grpChg>
        <pc:grpChg chg="mod">
          <ac:chgData name="Elizabeth Musacchio Gonzalez" userId="57f07c47-e3eb-4388-b02b-a2736c55f195" providerId="ADAL" clId="{EE5DCEEB-F327-4EEF-892C-1C9A7A3EF865}" dt="2025-02-20T21:09:00.633" v="4133" actId="1076"/>
          <ac:grpSpMkLst>
            <pc:docMk/>
            <pc:sldMk cId="1803288766" sldId="510"/>
            <ac:grpSpMk id="17" creationId="{12D22456-275A-7355-0FDA-BF9013F9A3A8}"/>
          </ac:grpSpMkLst>
        </pc:grpChg>
        <pc:grpChg chg="mod">
          <ac:chgData name="Elizabeth Musacchio Gonzalez" userId="57f07c47-e3eb-4388-b02b-a2736c55f195" providerId="ADAL" clId="{EE5DCEEB-F327-4EEF-892C-1C9A7A3EF865}" dt="2025-02-20T21:09:00.633" v="4133" actId="1076"/>
          <ac:grpSpMkLst>
            <pc:docMk/>
            <pc:sldMk cId="1803288766" sldId="510"/>
            <ac:grpSpMk id="18" creationId="{AED3D5C3-6CF6-DA76-39D6-A7B78F5DCA0B}"/>
          </ac:grpSpMkLst>
        </pc:grpChg>
        <pc:grpChg chg="add mod">
          <ac:chgData name="Elizabeth Musacchio Gonzalez" userId="57f07c47-e3eb-4388-b02b-a2736c55f195" providerId="ADAL" clId="{EE5DCEEB-F327-4EEF-892C-1C9A7A3EF865}" dt="2025-02-20T21:09:00.633" v="4133" actId="1076"/>
          <ac:grpSpMkLst>
            <pc:docMk/>
            <pc:sldMk cId="1803288766" sldId="510"/>
            <ac:grpSpMk id="29" creationId="{1DBE882B-7DE4-A02E-344D-784B5109A6D1}"/>
          </ac:grpSpMkLst>
        </pc:grpChg>
        <pc:picChg chg="mod">
          <ac:chgData name="Elizabeth Musacchio Gonzalez" userId="57f07c47-e3eb-4388-b02b-a2736c55f195" providerId="ADAL" clId="{EE5DCEEB-F327-4EEF-892C-1C9A7A3EF865}" dt="2025-02-20T21:09:00.633" v="4133" actId="1076"/>
          <ac:picMkLst>
            <pc:docMk/>
            <pc:sldMk cId="1803288766" sldId="510"/>
            <ac:picMk id="6" creationId="{0F4CD8AB-D078-22DF-F1E4-206C6A8B68AE}"/>
          </ac:picMkLst>
        </pc:picChg>
        <pc:picChg chg="mod">
          <ac:chgData name="Elizabeth Musacchio Gonzalez" userId="57f07c47-e3eb-4388-b02b-a2736c55f195" providerId="ADAL" clId="{EE5DCEEB-F327-4EEF-892C-1C9A7A3EF865}" dt="2025-02-20T21:09:00.633" v="4133" actId="1076"/>
          <ac:picMkLst>
            <pc:docMk/>
            <pc:sldMk cId="1803288766" sldId="510"/>
            <ac:picMk id="28" creationId="{F448416D-57FF-8B0E-8460-274C8D2811D4}"/>
          </ac:picMkLst>
        </pc:picChg>
      </pc:sldChg>
      <pc:sldChg chg="addSp modSp mod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3258694148" sldId="511"/>
        </pc:sldMkLst>
        <pc:spChg chg="add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258694148" sldId="511"/>
            <ac:spMk id="3" creationId="{5F4C17E0-8445-2514-B3CA-696A1A28A7D5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258694148" sldId="511"/>
            <ac:spMk id="10" creationId="{B355DA4B-E40E-B8E2-816B-B4AA344F74A7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258694148" sldId="511"/>
            <ac:spMk id="12" creationId="{F2E793E1-6EF8-8DCA-4B6C-D8DCD577E01D}"/>
          </ac:spMkLst>
        </pc:spChg>
        <pc:spChg chg="add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258694148" sldId="511"/>
            <ac:spMk id="13" creationId="{2382AC7E-3484-7CB6-165B-032153CB5663}"/>
          </ac:spMkLst>
        </pc:spChg>
        <pc:spChg chg="add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258694148" sldId="511"/>
            <ac:spMk id="14" creationId="{5B415C0F-4B9D-C236-D4B9-602ED7AB472E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258694148" sldId="511"/>
            <ac:spMk id="41" creationId="{0494E5C4-AC6C-B689-932F-EA7827631A09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258694148" sldId="511"/>
            <ac:spMk id="42" creationId="{EEEADF98-7A77-4D67-C01C-152DA4C3F89C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258694148" sldId="511"/>
            <ac:spMk id="43" creationId="{83F222E5-84A2-B844-1AB2-E6461770C46D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258694148" sldId="511"/>
            <ac:spMk id="110" creationId="{217D738B-CB43-BD32-4A1F-868B124AA69B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258694148" sldId="511"/>
            <ac:spMk id="115" creationId="{5BC73BF2-7B83-17CB-6406-BDE6F6709240}"/>
          </ac:spMkLst>
        </pc:spChg>
      </pc:sldChg>
      <pc:sldChg chg="addSp delSp modSp mod modNotesTx">
        <pc:chgData name="Elizabeth Musacchio Gonzalez" userId="57f07c47-e3eb-4388-b02b-a2736c55f195" providerId="ADAL" clId="{EE5DCEEB-F327-4EEF-892C-1C9A7A3EF865}" dt="2025-02-21T10:26:46.068" v="6686" actId="313"/>
        <pc:sldMkLst>
          <pc:docMk/>
          <pc:sldMk cId="1237092641" sldId="512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37092641" sldId="512"/>
            <ac:spMk id="2" creationId="{BFA88E43-8A81-75FA-D317-168423ECE8BC}"/>
          </ac:spMkLst>
        </pc:spChg>
        <pc:spChg chg="add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37092641" sldId="512"/>
            <ac:spMk id="3" creationId="{609BE18E-70AE-C39F-FFE4-1BE4075652EA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37092641" sldId="512"/>
            <ac:spMk id="6" creationId="{C84BAF34-5D6D-AB5B-7179-46A86F88B958}"/>
          </ac:spMkLst>
        </pc:spChg>
        <pc:spChg chg="add mod ord">
          <ac:chgData name="Elizabeth Musacchio Gonzalez" userId="57f07c47-e3eb-4388-b02b-a2736c55f195" providerId="ADAL" clId="{EE5DCEEB-F327-4EEF-892C-1C9A7A3EF865}" dt="2025-02-21T10:26:35.125" v="6683" actId="313"/>
          <ac:spMkLst>
            <pc:docMk/>
            <pc:sldMk cId="1237092641" sldId="512"/>
            <ac:spMk id="7" creationId="{1AA8E83D-130A-1E83-36CB-949404AFABF1}"/>
          </ac:spMkLst>
        </pc:spChg>
        <pc:spChg chg="add mod">
          <ac:chgData name="Elizabeth Musacchio Gonzalez" userId="57f07c47-e3eb-4388-b02b-a2736c55f195" providerId="ADAL" clId="{EE5DCEEB-F327-4EEF-892C-1C9A7A3EF865}" dt="2025-02-21T10:26:40.058" v="6684" actId="313"/>
          <ac:spMkLst>
            <pc:docMk/>
            <pc:sldMk cId="1237092641" sldId="512"/>
            <ac:spMk id="9" creationId="{548BF9A6-DC66-1992-18B4-DE842664411B}"/>
          </ac:spMkLst>
        </pc:spChg>
        <pc:spChg chg="add mod">
          <ac:chgData name="Elizabeth Musacchio Gonzalez" userId="57f07c47-e3eb-4388-b02b-a2736c55f195" providerId="ADAL" clId="{EE5DCEEB-F327-4EEF-892C-1C9A7A3EF865}" dt="2025-02-21T10:26:44.102" v="6685" actId="313"/>
          <ac:spMkLst>
            <pc:docMk/>
            <pc:sldMk cId="1237092641" sldId="512"/>
            <ac:spMk id="13" creationId="{0E7D3B0B-14A0-471C-DA0A-1079C6FD8CC1}"/>
          </ac:spMkLst>
        </pc:spChg>
        <pc:spChg chg="add mod">
          <ac:chgData name="Elizabeth Musacchio Gonzalez" userId="57f07c47-e3eb-4388-b02b-a2736c55f195" providerId="ADAL" clId="{EE5DCEEB-F327-4EEF-892C-1C9A7A3EF865}" dt="2025-02-21T10:26:46.068" v="6686" actId="313"/>
          <ac:spMkLst>
            <pc:docMk/>
            <pc:sldMk cId="1237092641" sldId="512"/>
            <ac:spMk id="15" creationId="{16C79425-2F97-6E05-385E-D25292795D40}"/>
          </ac:spMkLst>
        </pc:spChg>
        <pc:spChg chg="add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37092641" sldId="512"/>
            <ac:spMk id="19" creationId="{69C4FE8B-50FC-2740-2F88-253855395FA0}"/>
          </ac:spMkLst>
        </pc:spChg>
        <pc:spChg chg="add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37092641" sldId="512"/>
            <ac:spMk id="20" creationId="{32097FE5-18C9-87D6-0A3A-07D018438BD1}"/>
          </ac:spMkLst>
        </pc:spChg>
        <pc:spChg chg="add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237092641" sldId="512"/>
            <ac:spMk id="25" creationId="{98EC0376-84D7-0506-F43D-9A6ED5019415}"/>
          </ac:spMkLst>
        </pc:spChg>
        <pc:grpChg chg="add mod">
          <ac:chgData name="Elizabeth Musacchio Gonzalez" userId="57f07c47-e3eb-4388-b02b-a2736c55f195" providerId="ADAL" clId="{EE5DCEEB-F327-4EEF-892C-1C9A7A3EF865}" dt="2025-02-18T22:13:53.035" v="405" actId="1076"/>
          <ac:grpSpMkLst>
            <pc:docMk/>
            <pc:sldMk cId="1237092641" sldId="512"/>
            <ac:grpSpMk id="5" creationId="{2FB0DA27-0493-E9C2-732F-8EB5F4F1A9F1}"/>
          </ac:grpSpMkLst>
        </pc:grpChg>
        <pc:grpChg chg="add mod">
          <ac:chgData name="Elizabeth Musacchio Gonzalez" userId="57f07c47-e3eb-4388-b02b-a2736c55f195" providerId="ADAL" clId="{EE5DCEEB-F327-4EEF-892C-1C9A7A3EF865}" dt="2025-02-18T22:13:53.035" v="405" actId="1076"/>
          <ac:grpSpMkLst>
            <pc:docMk/>
            <pc:sldMk cId="1237092641" sldId="512"/>
            <ac:grpSpMk id="11" creationId="{E857DC06-3BC7-64BA-000E-7CCAFDDF1A48}"/>
          </ac:grpSpMkLst>
        </pc:grpChg>
        <pc:grpChg chg="add mod">
          <ac:chgData name="Elizabeth Musacchio Gonzalez" userId="57f07c47-e3eb-4388-b02b-a2736c55f195" providerId="ADAL" clId="{EE5DCEEB-F327-4EEF-892C-1C9A7A3EF865}" dt="2025-02-18T22:13:53.035" v="405" actId="1076"/>
          <ac:grpSpMkLst>
            <pc:docMk/>
            <pc:sldMk cId="1237092641" sldId="512"/>
            <ac:grpSpMk id="17" creationId="{D3178180-AD1F-4EAD-8CCE-6F1CE56BF7D4}"/>
          </ac:grpSpMkLst>
        </pc:grpChg>
        <pc:grpChg chg="add mod">
          <ac:chgData name="Elizabeth Musacchio Gonzalez" userId="57f07c47-e3eb-4388-b02b-a2736c55f195" providerId="ADAL" clId="{EE5DCEEB-F327-4EEF-892C-1C9A7A3EF865}" dt="2025-02-18T22:16:06.411" v="438" actId="164"/>
          <ac:grpSpMkLst>
            <pc:docMk/>
            <pc:sldMk cId="1237092641" sldId="512"/>
            <ac:grpSpMk id="18" creationId="{224099F0-9E10-F334-94C5-F367A9545F1B}"/>
          </ac:grpSpMkLst>
        </pc:grpChg>
        <pc:grpChg chg="add mod">
          <ac:chgData name="Elizabeth Musacchio Gonzalez" userId="57f07c47-e3eb-4388-b02b-a2736c55f195" providerId="ADAL" clId="{EE5DCEEB-F327-4EEF-892C-1C9A7A3EF865}" dt="2025-02-18T22:18:37.157" v="469" actId="164"/>
          <ac:grpSpMkLst>
            <pc:docMk/>
            <pc:sldMk cId="1237092641" sldId="512"/>
            <ac:grpSpMk id="23" creationId="{3C5149E1-FE58-2F8C-D4EA-881596295FB7}"/>
          </ac:grpSpMkLst>
        </pc:grpChg>
        <pc:grpChg chg="add mod">
          <ac:chgData name="Elizabeth Musacchio Gonzalez" userId="57f07c47-e3eb-4388-b02b-a2736c55f195" providerId="ADAL" clId="{EE5DCEEB-F327-4EEF-892C-1C9A7A3EF865}" dt="2025-02-18T22:18:37.157" v="469" actId="164"/>
          <ac:grpSpMkLst>
            <pc:docMk/>
            <pc:sldMk cId="1237092641" sldId="512"/>
            <ac:grpSpMk id="24" creationId="{F52B25A5-47F0-6291-C376-E56B649AAC70}"/>
          </ac:grpSpMkLst>
        </pc:grpChg>
        <pc:picChg chg="mod ord">
          <ac:chgData name="Elizabeth Musacchio Gonzalez" userId="57f07c47-e3eb-4388-b02b-a2736c55f195" providerId="ADAL" clId="{EE5DCEEB-F327-4EEF-892C-1C9A7A3EF865}" dt="2025-02-18T22:18:37.157" v="469" actId="164"/>
          <ac:picMkLst>
            <pc:docMk/>
            <pc:sldMk cId="1237092641" sldId="512"/>
            <ac:picMk id="10" creationId="{E975F57A-E172-1DAB-CEA3-D9F536AA3722}"/>
          </ac:picMkLst>
        </pc:picChg>
        <pc:picChg chg="mod modCrop">
          <ac:chgData name="Elizabeth Musacchio Gonzalez" userId="57f07c47-e3eb-4388-b02b-a2736c55f195" providerId="ADAL" clId="{EE5DCEEB-F327-4EEF-892C-1C9A7A3EF865}" dt="2025-02-18T22:34:44.302" v="690" actId="1076"/>
          <ac:picMkLst>
            <pc:docMk/>
            <pc:sldMk cId="1237092641" sldId="512"/>
            <ac:picMk id="12" creationId="{2691A6B1-861C-2D7F-7FE8-FA9658594706}"/>
          </ac:picMkLst>
        </pc:picChg>
        <pc:picChg chg="mod modCrop">
          <ac:chgData name="Elizabeth Musacchio Gonzalez" userId="57f07c47-e3eb-4388-b02b-a2736c55f195" providerId="ADAL" clId="{EE5DCEEB-F327-4EEF-892C-1C9A7A3EF865}" dt="2025-02-18T22:34:44.302" v="690" actId="1076"/>
          <ac:picMkLst>
            <pc:docMk/>
            <pc:sldMk cId="1237092641" sldId="512"/>
            <ac:picMk id="16" creationId="{E0128AE2-7B4D-74B0-8359-7AF53955DC57}"/>
          </ac:picMkLst>
        </pc:picChg>
        <pc:picChg chg="add mod">
          <ac:chgData name="Elizabeth Musacchio Gonzalez" userId="57f07c47-e3eb-4388-b02b-a2736c55f195" providerId="ADAL" clId="{EE5DCEEB-F327-4EEF-892C-1C9A7A3EF865}" dt="2025-02-20T21:48:26.174" v="4453" actId="12789"/>
          <ac:picMkLst>
            <pc:docMk/>
            <pc:sldMk cId="1237092641" sldId="512"/>
            <ac:picMk id="22" creationId="{D5A1B975-7802-3817-85F2-6BA3AA440951}"/>
          </ac:picMkLst>
        </pc:picChg>
        <pc:picChg chg="mod">
          <ac:chgData name="Elizabeth Musacchio Gonzalez" userId="57f07c47-e3eb-4388-b02b-a2736c55f195" providerId="ADAL" clId="{EE5DCEEB-F327-4EEF-892C-1C9A7A3EF865}" dt="2025-02-18T22:16:47.497" v="447" actId="1076"/>
          <ac:picMkLst>
            <pc:docMk/>
            <pc:sldMk cId="1237092641" sldId="512"/>
            <ac:picMk id="1026" creationId="{343A08C9-0DF7-8BB2-2A70-E321DB3EA184}"/>
          </ac:picMkLst>
        </pc:picChg>
      </pc:sldChg>
      <pc:sldChg chg="addSp delSp modSp mod ord delAnim modAnim">
        <pc:chgData name="Elizabeth Musacchio Gonzalez" userId="57f07c47-e3eb-4388-b02b-a2736c55f195" providerId="ADAL" clId="{EE5DCEEB-F327-4EEF-892C-1C9A7A3EF865}" dt="2025-02-21T15:00:47.170" v="7503" actId="1076"/>
        <pc:sldMkLst>
          <pc:docMk/>
          <pc:sldMk cId="3799763857" sldId="513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799763857" sldId="513"/>
            <ac:spMk id="2" creationId="{C8E99D1B-9BF6-5107-4AF6-757805D2A8A9}"/>
          </ac:spMkLst>
        </pc:spChg>
        <pc:spChg chg="mod">
          <ac:chgData name="Elizabeth Musacchio Gonzalez" userId="57f07c47-e3eb-4388-b02b-a2736c55f195" providerId="ADAL" clId="{EE5DCEEB-F327-4EEF-892C-1C9A7A3EF865}" dt="2025-02-21T10:27:06.140" v="6687" actId="313"/>
          <ac:spMkLst>
            <pc:docMk/>
            <pc:sldMk cId="3799763857" sldId="513"/>
            <ac:spMk id="3" creationId="{53FD60C5-D57B-D31E-D7B0-593DED8BC2C9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799763857" sldId="513"/>
            <ac:spMk id="4" creationId="{C60AD48D-34CC-7087-2D22-99344B11DB3D}"/>
          </ac:spMkLst>
        </pc:spChg>
        <pc:spChg chg="add mod ord">
          <ac:chgData name="Elizabeth Musacchio Gonzalez" userId="57f07c47-e3eb-4388-b02b-a2736c55f195" providerId="ADAL" clId="{EE5DCEEB-F327-4EEF-892C-1C9A7A3EF865}" dt="2025-02-21T14:45:59.393" v="7431" actId="1076"/>
          <ac:spMkLst>
            <pc:docMk/>
            <pc:sldMk cId="3799763857" sldId="513"/>
            <ac:spMk id="11" creationId="{B2865516-90B4-B318-EEBE-BAEC8C030E9A}"/>
          </ac:spMkLst>
        </pc:spChg>
        <pc:spChg chg="add mod">
          <ac:chgData name="Elizabeth Musacchio Gonzalez" userId="57f07c47-e3eb-4388-b02b-a2736c55f195" providerId="ADAL" clId="{EE5DCEEB-F327-4EEF-892C-1C9A7A3EF865}" dt="2025-02-21T14:58:48.304" v="7494" actId="1076"/>
          <ac:spMkLst>
            <pc:docMk/>
            <pc:sldMk cId="3799763857" sldId="513"/>
            <ac:spMk id="31" creationId="{4C076B64-E835-0548-0D00-FB74A0E36394}"/>
          </ac:spMkLst>
        </pc:spChg>
        <pc:spChg chg="add mod ord">
          <ac:chgData name="Elizabeth Musacchio Gonzalez" userId="57f07c47-e3eb-4388-b02b-a2736c55f195" providerId="ADAL" clId="{EE5DCEEB-F327-4EEF-892C-1C9A7A3EF865}" dt="2025-02-21T14:45:59.393" v="7431" actId="1076"/>
          <ac:spMkLst>
            <pc:docMk/>
            <pc:sldMk cId="3799763857" sldId="513"/>
            <ac:spMk id="33" creationId="{C7F36554-003B-3171-2828-F40722F9610D}"/>
          </ac:spMkLst>
        </pc:spChg>
        <pc:spChg chg="add mod ord">
          <ac:chgData name="Elizabeth Musacchio Gonzalez" userId="57f07c47-e3eb-4388-b02b-a2736c55f195" providerId="ADAL" clId="{EE5DCEEB-F327-4EEF-892C-1C9A7A3EF865}" dt="2025-02-21T14:46:46.667" v="7435" actId="208"/>
          <ac:spMkLst>
            <pc:docMk/>
            <pc:sldMk cId="3799763857" sldId="513"/>
            <ac:spMk id="36" creationId="{988CBF3C-758F-7B84-F003-2C76FDB0064B}"/>
          </ac:spMkLst>
        </pc:spChg>
        <pc:graphicFrameChg chg="add mod modGraphic">
          <ac:chgData name="Elizabeth Musacchio Gonzalez" userId="57f07c47-e3eb-4388-b02b-a2736c55f195" providerId="ADAL" clId="{EE5DCEEB-F327-4EEF-892C-1C9A7A3EF865}" dt="2025-02-21T14:45:59.393" v="7431" actId="1076"/>
          <ac:graphicFrameMkLst>
            <pc:docMk/>
            <pc:sldMk cId="3799763857" sldId="513"/>
            <ac:graphicFrameMk id="40" creationId="{1A24BBA7-AACD-D8DE-6248-B5E69D31A30F}"/>
          </ac:graphicFrameMkLst>
        </pc:graphicFrameChg>
        <pc:picChg chg="add mod">
          <ac:chgData name="Elizabeth Musacchio Gonzalez" userId="57f07c47-e3eb-4388-b02b-a2736c55f195" providerId="ADAL" clId="{EE5DCEEB-F327-4EEF-892C-1C9A7A3EF865}" dt="2025-02-21T15:00:47.170" v="7503" actId="1076"/>
          <ac:picMkLst>
            <pc:docMk/>
            <pc:sldMk cId="3799763857" sldId="513"/>
            <ac:picMk id="44" creationId="{FC46EDE6-C708-5B07-92DC-73695F82D988}"/>
          </ac:picMkLst>
        </pc:picChg>
        <pc:picChg chg="add mod">
          <ac:chgData name="Elizabeth Musacchio Gonzalez" userId="57f07c47-e3eb-4388-b02b-a2736c55f195" providerId="ADAL" clId="{EE5DCEEB-F327-4EEF-892C-1C9A7A3EF865}" dt="2025-02-21T14:45:59.393" v="7431" actId="1076"/>
          <ac:picMkLst>
            <pc:docMk/>
            <pc:sldMk cId="3799763857" sldId="513"/>
            <ac:picMk id="2050" creationId="{4024CE51-870D-FA4B-CC8F-5F788F68FB20}"/>
          </ac:picMkLst>
        </pc:picChg>
        <pc:picChg chg="add mod">
          <ac:chgData name="Elizabeth Musacchio Gonzalez" userId="57f07c47-e3eb-4388-b02b-a2736c55f195" providerId="ADAL" clId="{EE5DCEEB-F327-4EEF-892C-1C9A7A3EF865}" dt="2025-02-21T14:45:59.393" v="7431" actId="1076"/>
          <ac:picMkLst>
            <pc:docMk/>
            <pc:sldMk cId="3799763857" sldId="513"/>
            <ac:picMk id="2054" creationId="{CA784443-57F0-3431-1E24-41F771CA0187}"/>
          </ac:picMkLst>
        </pc:picChg>
        <pc:picChg chg="add mod">
          <ac:chgData name="Elizabeth Musacchio Gonzalez" userId="57f07c47-e3eb-4388-b02b-a2736c55f195" providerId="ADAL" clId="{EE5DCEEB-F327-4EEF-892C-1C9A7A3EF865}" dt="2025-02-21T15:00:13.330" v="7502" actId="1038"/>
          <ac:picMkLst>
            <pc:docMk/>
            <pc:sldMk cId="3799763857" sldId="513"/>
            <ac:picMk id="2058" creationId="{186AA602-7ADD-2B19-1497-D6E43470D327}"/>
          </ac:picMkLst>
        </pc:picChg>
      </pc:sldChg>
      <pc:sldChg chg="delSp del mod">
        <pc:chgData name="Elizabeth Musacchio Gonzalez" userId="57f07c47-e3eb-4388-b02b-a2736c55f195" providerId="ADAL" clId="{EE5DCEEB-F327-4EEF-892C-1C9A7A3EF865}" dt="2025-02-21T10:09:56.839" v="6579" actId="2696"/>
        <pc:sldMkLst>
          <pc:docMk/>
          <pc:sldMk cId="777427083" sldId="514"/>
        </pc:sldMkLst>
      </pc:sldChg>
      <pc:sldChg chg="addSp delSp modSp del mod modAnim">
        <pc:chgData name="Elizabeth Musacchio Gonzalez" userId="57f07c47-e3eb-4388-b02b-a2736c55f195" providerId="ADAL" clId="{EE5DCEEB-F327-4EEF-892C-1C9A7A3EF865}" dt="2025-02-21T11:56:47.959" v="6865" actId="2696"/>
        <pc:sldMkLst>
          <pc:docMk/>
          <pc:sldMk cId="3879114685" sldId="515"/>
        </pc:sldMkLst>
      </pc:sldChg>
      <pc:sldChg chg="del">
        <pc:chgData name="Elizabeth Musacchio Gonzalez" userId="57f07c47-e3eb-4388-b02b-a2736c55f195" providerId="ADAL" clId="{EE5DCEEB-F327-4EEF-892C-1C9A7A3EF865}" dt="2025-02-21T10:10:05.662" v="6580" actId="2696"/>
        <pc:sldMkLst>
          <pc:docMk/>
          <pc:sldMk cId="3253918232" sldId="516"/>
        </pc:sldMkLst>
      </pc:sldChg>
      <pc:sldChg chg="delSp modSp add mod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2530044636" sldId="517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530044636" sldId="517"/>
            <ac:spMk id="2" creationId="{1BBED728-0503-EFCC-BB43-34A9F52106D7}"/>
          </ac:spMkLst>
        </pc:spChg>
      </pc:sldChg>
      <pc:sldChg chg="add del">
        <pc:chgData name="Elizabeth Musacchio Gonzalez" userId="57f07c47-e3eb-4388-b02b-a2736c55f195" providerId="ADAL" clId="{EE5DCEEB-F327-4EEF-892C-1C9A7A3EF865}" dt="2025-02-18T22:41:39.860" v="773"/>
        <pc:sldMkLst>
          <pc:docMk/>
          <pc:sldMk cId="333058550" sldId="518"/>
        </pc:sldMkLst>
      </pc:sldChg>
      <pc:sldChg chg="modSp add mod ord modShow">
        <pc:chgData name="Elizabeth Musacchio Gonzalez" userId="57f07c47-e3eb-4388-b02b-a2736c55f195" providerId="ADAL" clId="{EE5DCEEB-F327-4EEF-892C-1C9A7A3EF865}" dt="2025-02-21T10:37:19.132" v="6724" actId="729"/>
        <pc:sldMkLst>
          <pc:docMk/>
          <pc:sldMk cId="515241190" sldId="518"/>
        </pc:sldMkLst>
        <pc:spChg chg="mod">
          <ac:chgData name="Elizabeth Musacchio Gonzalez" userId="57f07c47-e3eb-4388-b02b-a2736c55f195" providerId="ADAL" clId="{EE5DCEEB-F327-4EEF-892C-1C9A7A3EF865}" dt="2025-02-21T10:29:02.864" v="6693" actId="20577"/>
          <ac:spMkLst>
            <pc:docMk/>
            <pc:sldMk cId="515241190" sldId="518"/>
            <ac:spMk id="2" creationId="{6D1469E0-A454-B81A-2F24-658340A8CBBA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515241190" sldId="518"/>
            <ac:spMk id="4" creationId="{C4D92F85-E815-707D-6852-E20372DD532E}"/>
          </ac:spMkLst>
        </pc:spChg>
      </pc:sldChg>
      <pc:sldChg chg="addSp delSp modSp add mod ord modAnim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964790679" sldId="519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964790679" sldId="519"/>
            <ac:spMk id="2" creationId="{96BFFE1B-4133-053B-6509-CC55F7C5BD81}"/>
          </ac:spMkLst>
        </pc:spChg>
        <pc:spChg chg="add del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964790679" sldId="519"/>
            <ac:spMk id="17" creationId="{570CCE20-7FCC-916F-54E2-4B0BBB14C1B4}"/>
          </ac:spMkLst>
        </pc:spChg>
        <pc:spChg chg="add del 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964790679" sldId="519"/>
            <ac:spMk id="18" creationId="{1C1E3C84-CFB4-930B-20D3-699FCC522DA1}"/>
          </ac:spMkLst>
        </pc:spChg>
        <pc:spChg chg="add mod">
          <ac:chgData name="Elizabeth Musacchio Gonzalez" userId="57f07c47-e3eb-4388-b02b-a2736c55f195" providerId="ADAL" clId="{EE5DCEEB-F327-4EEF-892C-1C9A7A3EF865}" dt="2025-02-20T10:50:45.600" v="2702" actId="1035"/>
          <ac:spMkLst>
            <pc:docMk/>
            <pc:sldMk cId="964790679" sldId="519"/>
            <ac:spMk id="20" creationId="{285C8A1D-FDB5-F935-6C43-5CF5B2D2CDAF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964790679" sldId="519"/>
            <ac:spMk id="23" creationId="{CCBE624C-9DAB-8E45-FDCF-2773E895661D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964790679" sldId="519"/>
            <ac:spMk id="24" creationId="{9355CBC8-C075-3C54-9A41-7642721673B2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964790679" sldId="519"/>
            <ac:spMk id="29" creationId="{BE6FA569-3052-B44F-45B2-C2EA562721AE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964790679" sldId="519"/>
            <ac:spMk id="30" creationId="{C733AEB9-F483-9877-3C7F-08F95EAC55A9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964790679" sldId="519"/>
            <ac:spMk id="33" creationId="{E0F1D409-CA2B-9CA7-D6A6-23CB94F6C5D7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964790679" sldId="519"/>
            <ac:spMk id="36" creationId="{74E3BA47-8CB4-E02E-34F7-B9D9885C9136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964790679" sldId="519"/>
            <ac:spMk id="37" creationId="{8C46F6E3-7A70-8FED-9235-3068471E54F8}"/>
          </ac:spMkLst>
        </pc:spChg>
      </pc:sldChg>
      <pc:sldChg chg="delSp modSp add mod modAnim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2779424898" sldId="520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779424898" sldId="520"/>
            <ac:spMk id="2" creationId="{AB6749DA-CCC8-8976-3158-6489C833883F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779424898" sldId="520"/>
            <ac:spMk id="4" creationId="{3DF3A6AE-17F0-E36D-E30E-65689EF8ED07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779424898" sldId="520"/>
            <ac:spMk id="9" creationId="{073DC2DA-56DF-A8F4-1E79-8F147F860C92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779424898" sldId="520"/>
            <ac:spMk id="11" creationId="{7B62ABB1-9A13-912F-B85A-3F539FCC9F1A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779424898" sldId="520"/>
            <ac:spMk id="12" creationId="{42303FCC-9245-9CDB-377D-9043263E7F21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779424898" sldId="520"/>
            <ac:spMk id="18" creationId="{CE49C028-5E0F-FED4-B419-CD12DAC11ECE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779424898" sldId="520"/>
            <ac:spMk id="19" creationId="{1C628729-FCE0-2788-B030-83BA804C2E9E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779424898" sldId="520"/>
            <ac:spMk id="47" creationId="{15B07470-3698-3A09-217A-562235A8E696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779424898" sldId="520"/>
            <ac:spMk id="48" creationId="{6B88AA39-B845-6A47-4B64-6DC267A1B9AE}"/>
          </ac:spMkLst>
        </pc:spChg>
        <pc:graphicFrameChg chg="mod modGraphic">
          <ac:chgData name="Elizabeth Musacchio Gonzalez" userId="57f07c47-e3eb-4388-b02b-a2736c55f195" providerId="ADAL" clId="{EE5DCEEB-F327-4EEF-892C-1C9A7A3EF865}" dt="2025-02-21T10:22:47.155" v="6661" actId="790"/>
          <ac:graphicFrameMkLst>
            <pc:docMk/>
            <pc:sldMk cId="2779424898" sldId="520"/>
            <ac:graphicFrameMk id="5" creationId="{A8A1544B-3477-B8D2-4AA2-A9DAF6925478}"/>
          </ac:graphicFrameMkLst>
        </pc:graphicFrameChg>
      </pc:sldChg>
      <pc:sldChg chg="add del">
        <pc:chgData name="Elizabeth Musacchio Gonzalez" userId="57f07c47-e3eb-4388-b02b-a2736c55f195" providerId="ADAL" clId="{EE5DCEEB-F327-4EEF-892C-1C9A7A3EF865}" dt="2025-02-20T10:59:28.319" v="2731" actId="2696"/>
        <pc:sldMkLst>
          <pc:docMk/>
          <pc:sldMk cId="2866518078" sldId="521"/>
        </pc:sldMkLst>
      </pc:sldChg>
      <pc:sldChg chg="delSp modSp add mod ord modAnim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1558525854" sldId="522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558525854" sldId="522"/>
            <ac:spMk id="2" creationId="{2BD0329F-833C-A5CB-BF7C-B18143AE164D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558525854" sldId="522"/>
            <ac:spMk id="4" creationId="{C34C6043-7C8A-013F-3F4F-8BC5585963C0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558525854" sldId="522"/>
            <ac:spMk id="9" creationId="{242A9193-2A0F-7646-E1A2-5C77FB70DB3D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558525854" sldId="522"/>
            <ac:spMk id="11" creationId="{4B5DCB05-A8E6-349C-8811-6F9C8B4B03B0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558525854" sldId="522"/>
            <ac:spMk id="12" creationId="{54E26AC9-B1F0-1207-CE31-88B50E86E22A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558525854" sldId="522"/>
            <ac:spMk id="18" creationId="{63306CFC-5228-ADA1-304B-CC957A410109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558525854" sldId="522"/>
            <ac:spMk id="19" creationId="{A0DDEAF7-0F4F-199F-0F60-756975661B32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558525854" sldId="522"/>
            <ac:spMk id="47" creationId="{4272C525-0602-00AC-5E29-E47B2BF11D93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558525854" sldId="522"/>
            <ac:spMk id="48" creationId="{22CDC046-EA02-BF9B-DDCB-085A4553129F}"/>
          </ac:spMkLst>
        </pc:spChg>
        <pc:graphicFrameChg chg="mod modGraphic">
          <ac:chgData name="Elizabeth Musacchio Gonzalez" userId="57f07c47-e3eb-4388-b02b-a2736c55f195" providerId="ADAL" clId="{EE5DCEEB-F327-4EEF-892C-1C9A7A3EF865}" dt="2025-02-21T10:22:47.155" v="6661" actId="790"/>
          <ac:graphicFrameMkLst>
            <pc:docMk/>
            <pc:sldMk cId="1558525854" sldId="522"/>
            <ac:graphicFrameMk id="5" creationId="{DF45ECD6-A822-EE04-82D1-714F92756F8A}"/>
          </ac:graphicFrameMkLst>
        </pc:graphicFrameChg>
      </pc:sldChg>
      <pc:sldChg chg="modSp add mod ord modAnim">
        <pc:chgData name="Elizabeth Musacchio Gonzalez" userId="57f07c47-e3eb-4388-b02b-a2736c55f195" providerId="ADAL" clId="{EE5DCEEB-F327-4EEF-892C-1C9A7A3EF865}" dt="2025-02-21T10:22:47.155" v="6661" actId="790"/>
        <pc:sldMkLst>
          <pc:docMk/>
          <pc:sldMk cId="3928475482" sldId="523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928475482" sldId="523"/>
            <ac:spMk id="2" creationId="{E3EA2EDA-764E-8E26-1F51-6DC74628DC7F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928475482" sldId="523"/>
            <ac:spMk id="4" creationId="{27804934-B94C-8768-5766-3EF62D6EB5B6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928475482" sldId="523"/>
            <ac:spMk id="9" creationId="{4216BC66-7694-0BD1-3400-19A57DC2CE28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928475482" sldId="523"/>
            <ac:spMk id="11" creationId="{92DF2BFC-1300-C4E3-9992-C85BD021B12E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928475482" sldId="523"/>
            <ac:spMk id="12" creationId="{CFFF30BC-AAF1-F587-F873-D01DD9483518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928475482" sldId="523"/>
            <ac:spMk id="18" creationId="{2240CA00-6F3E-88BD-17AA-534C38E50C26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928475482" sldId="523"/>
            <ac:spMk id="19" creationId="{BF52CC42-8816-175F-80CB-7A3113522793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928475482" sldId="523"/>
            <ac:spMk id="47" creationId="{78FE0769-1386-E27D-3EA2-8845731F39E8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3928475482" sldId="523"/>
            <ac:spMk id="48" creationId="{35C0F8B6-5930-1437-E9F4-0AEB2B8BEB6C}"/>
          </ac:spMkLst>
        </pc:spChg>
        <pc:graphicFrameChg chg="mod modGraphic">
          <ac:chgData name="Elizabeth Musacchio Gonzalez" userId="57f07c47-e3eb-4388-b02b-a2736c55f195" providerId="ADAL" clId="{EE5DCEEB-F327-4EEF-892C-1C9A7A3EF865}" dt="2025-02-21T10:22:47.155" v="6661" actId="790"/>
          <ac:graphicFrameMkLst>
            <pc:docMk/>
            <pc:sldMk cId="3928475482" sldId="523"/>
            <ac:graphicFrameMk id="5" creationId="{04110289-D588-10DC-987C-FC80BF8D216D}"/>
          </ac:graphicFrameMkLst>
        </pc:graphicFrameChg>
      </pc:sldChg>
      <pc:sldChg chg="addSp modSp new mod ord">
        <pc:chgData name="Elizabeth Musacchio Gonzalez" userId="57f07c47-e3eb-4388-b02b-a2736c55f195" providerId="ADAL" clId="{EE5DCEEB-F327-4EEF-892C-1C9A7A3EF865}" dt="2025-02-21T10:37:23.172" v="6728"/>
        <pc:sldMkLst>
          <pc:docMk/>
          <pc:sldMk cId="2862832899" sldId="524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862832899" sldId="524"/>
            <ac:spMk id="2" creationId="{0D6AD500-B6EB-9E9B-1268-51398F869C35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862832899" sldId="524"/>
            <ac:spMk id="3" creationId="{59E0902A-B617-1067-AE2C-18583BEC74B4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2862832899" sldId="524"/>
            <ac:spMk id="4" creationId="{41DB7841-24C0-BC11-D4E2-7FD521D97B42}"/>
          </ac:spMkLst>
        </pc:spChg>
        <pc:picChg chg="add mod">
          <ac:chgData name="Elizabeth Musacchio Gonzalez" userId="57f07c47-e3eb-4388-b02b-a2736c55f195" providerId="ADAL" clId="{EE5DCEEB-F327-4EEF-892C-1C9A7A3EF865}" dt="2025-02-21T10:12:04.554" v="6622" actId="1076"/>
          <ac:picMkLst>
            <pc:docMk/>
            <pc:sldMk cId="2862832899" sldId="524"/>
            <ac:picMk id="6" creationId="{D92AAB87-EC6A-367E-F7B0-E04E6B7719E5}"/>
          </ac:picMkLst>
        </pc:picChg>
      </pc:sldChg>
      <pc:sldChg chg="add del">
        <pc:chgData name="Elizabeth Musacchio Gonzalez" userId="57f07c47-e3eb-4388-b02b-a2736c55f195" providerId="ADAL" clId="{EE5DCEEB-F327-4EEF-892C-1C9A7A3EF865}" dt="2025-02-20T10:59:24.650" v="2730" actId="2696"/>
        <pc:sldMkLst>
          <pc:docMk/>
          <pc:sldMk cId="4179285862" sldId="524"/>
        </pc:sldMkLst>
      </pc:sldChg>
      <pc:sldChg chg="addSp delSp modSp new mod">
        <pc:chgData name="Elizabeth Musacchio Gonzalez" userId="57f07c47-e3eb-4388-b02b-a2736c55f195" providerId="ADAL" clId="{EE5DCEEB-F327-4EEF-892C-1C9A7A3EF865}" dt="2025-02-21T10:34:09.650" v="6723" actId="14100"/>
        <pc:sldMkLst>
          <pc:docMk/>
          <pc:sldMk cId="1101830103" sldId="525"/>
        </pc:sldMkLst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101830103" sldId="525"/>
            <ac:spMk id="2" creationId="{B4AB14EE-CCC8-086C-4F29-642563BA997A}"/>
          </ac:spMkLst>
        </pc:spChg>
        <pc:spChg chg="mod">
          <ac:chgData name="Elizabeth Musacchio Gonzalez" userId="57f07c47-e3eb-4388-b02b-a2736c55f195" providerId="ADAL" clId="{EE5DCEEB-F327-4EEF-892C-1C9A7A3EF865}" dt="2025-02-21T10:22:47.155" v="6661" actId="790"/>
          <ac:spMkLst>
            <pc:docMk/>
            <pc:sldMk cId="1101830103" sldId="525"/>
            <ac:spMk id="4" creationId="{1571105C-16F7-7B31-C1E2-C2474E8C761E}"/>
          </ac:spMkLst>
        </pc:spChg>
        <pc:spChg chg="add mod">
          <ac:chgData name="Elizabeth Musacchio Gonzalez" userId="57f07c47-e3eb-4388-b02b-a2736c55f195" providerId="ADAL" clId="{EE5DCEEB-F327-4EEF-892C-1C9A7A3EF865}" dt="2025-02-21T10:34:05.200" v="6722" actId="404"/>
          <ac:spMkLst>
            <pc:docMk/>
            <pc:sldMk cId="1101830103" sldId="525"/>
            <ac:spMk id="9" creationId="{2AE9550E-9E94-A804-75E9-C5F5A914468E}"/>
          </ac:spMkLst>
        </pc:spChg>
        <pc:picChg chg="add mod">
          <ac:chgData name="Elizabeth Musacchio Gonzalez" userId="57f07c47-e3eb-4388-b02b-a2736c55f195" providerId="ADAL" clId="{EE5DCEEB-F327-4EEF-892C-1C9A7A3EF865}" dt="2025-02-21T10:09:14.787" v="6552" actId="1076"/>
          <ac:picMkLst>
            <pc:docMk/>
            <pc:sldMk cId="1101830103" sldId="525"/>
            <ac:picMk id="5" creationId="{1D91BB8B-0164-B614-3F2C-B48DD7A94BBB}"/>
          </ac:picMkLst>
        </pc:picChg>
        <pc:picChg chg="add mod">
          <ac:chgData name="Elizabeth Musacchio Gonzalez" userId="57f07c47-e3eb-4388-b02b-a2736c55f195" providerId="ADAL" clId="{EE5DCEEB-F327-4EEF-892C-1C9A7A3EF865}" dt="2025-02-21T10:09:18.857" v="6553" actId="1076"/>
          <ac:picMkLst>
            <pc:docMk/>
            <pc:sldMk cId="1101830103" sldId="525"/>
            <ac:picMk id="7" creationId="{C1C5FFA8-CD32-42EB-3E54-553F7E02ABD6}"/>
          </ac:picMkLst>
        </pc:picChg>
        <pc:picChg chg="add mod">
          <ac:chgData name="Elizabeth Musacchio Gonzalez" userId="57f07c47-e3eb-4388-b02b-a2736c55f195" providerId="ADAL" clId="{EE5DCEEB-F327-4EEF-892C-1C9A7A3EF865}" dt="2025-02-21T10:09:24.704" v="6554" actId="1076"/>
          <ac:picMkLst>
            <pc:docMk/>
            <pc:sldMk cId="1101830103" sldId="525"/>
            <ac:picMk id="8" creationId="{157CF9CC-35D0-FA39-A04C-A8083B3C5167}"/>
          </ac:picMkLst>
        </pc:picChg>
        <pc:cxnChg chg="add mod">
          <ac:chgData name="Elizabeth Musacchio Gonzalez" userId="57f07c47-e3eb-4388-b02b-a2736c55f195" providerId="ADAL" clId="{EE5DCEEB-F327-4EEF-892C-1C9A7A3EF865}" dt="2025-02-21T10:34:09.650" v="6723" actId="14100"/>
          <ac:cxnSpMkLst>
            <pc:docMk/>
            <pc:sldMk cId="1101830103" sldId="525"/>
            <ac:cxnSpMk id="10" creationId="{769E3052-F7AC-0192-303A-95108FF27173}"/>
          </ac:cxnSpMkLst>
        </pc:cxnChg>
      </pc:sldChg>
      <pc:sldChg chg="addSp modSp new mod modAnim">
        <pc:chgData name="Elizabeth Musacchio Gonzalez" userId="57f07c47-e3eb-4388-b02b-a2736c55f195" providerId="ADAL" clId="{EE5DCEEB-F327-4EEF-892C-1C9A7A3EF865}" dt="2025-02-21T10:50:20.209" v="6854" actId="20577"/>
        <pc:sldMkLst>
          <pc:docMk/>
          <pc:sldMk cId="3474642319" sldId="526"/>
        </pc:sldMkLst>
        <pc:spChg chg="mod">
          <ac:chgData name="Elizabeth Musacchio Gonzalez" userId="57f07c47-e3eb-4388-b02b-a2736c55f195" providerId="ADAL" clId="{EE5DCEEB-F327-4EEF-892C-1C9A7A3EF865}" dt="2025-02-21T10:46:42.654" v="6829" actId="20577"/>
          <ac:spMkLst>
            <pc:docMk/>
            <pc:sldMk cId="3474642319" sldId="526"/>
            <ac:spMk id="2" creationId="{6F2769CF-F015-A7D6-6C60-530275699580}"/>
          </ac:spMkLst>
        </pc:spChg>
        <pc:spChg chg="add mod">
          <ac:chgData name="Elizabeth Musacchio Gonzalez" userId="57f07c47-e3eb-4388-b02b-a2736c55f195" providerId="ADAL" clId="{EE5DCEEB-F327-4EEF-892C-1C9A7A3EF865}" dt="2025-02-21T10:46:14.422" v="6786" actId="1076"/>
          <ac:spMkLst>
            <pc:docMk/>
            <pc:sldMk cId="3474642319" sldId="526"/>
            <ac:spMk id="8" creationId="{0B60F4A4-3698-BA00-C9BB-5C3A5854BABE}"/>
          </ac:spMkLst>
        </pc:spChg>
        <pc:spChg chg="add mod">
          <ac:chgData name="Elizabeth Musacchio Gonzalez" userId="57f07c47-e3eb-4388-b02b-a2736c55f195" providerId="ADAL" clId="{EE5DCEEB-F327-4EEF-892C-1C9A7A3EF865}" dt="2025-02-21T10:47:45.470" v="6835" actId="1076"/>
          <ac:spMkLst>
            <pc:docMk/>
            <pc:sldMk cId="3474642319" sldId="526"/>
            <ac:spMk id="9" creationId="{9BA945C8-D7C3-D015-18C0-71AE97951A15}"/>
          </ac:spMkLst>
        </pc:spChg>
        <pc:spChg chg="mod">
          <ac:chgData name="Elizabeth Musacchio Gonzalez" userId="57f07c47-e3eb-4388-b02b-a2736c55f195" providerId="ADAL" clId="{EE5DCEEB-F327-4EEF-892C-1C9A7A3EF865}" dt="2025-02-21T10:47:10.486" v="6830"/>
          <ac:spMkLst>
            <pc:docMk/>
            <pc:sldMk cId="3474642319" sldId="526"/>
            <ac:spMk id="15" creationId="{F8921608-0F3B-1488-D3B0-D67FB06DDA19}"/>
          </ac:spMkLst>
        </pc:spChg>
        <pc:spChg chg="mod">
          <ac:chgData name="Elizabeth Musacchio Gonzalez" userId="57f07c47-e3eb-4388-b02b-a2736c55f195" providerId="ADAL" clId="{EE5DCEEB-F327-4EEF-892C-1C9A7A3EF865}" dt="2025-02-21T10:47:10.486" v="6830"/>
          <ac:spMkLst>
            <pc:docMk/>
            <pc:sldMk cId="3474642319" sldId="526"/>
            <ac:spMk id="16" creationId="{0113E42F-9579-8395-685E-E75FCB0BAED3}"/>
          </ac:spMkLst>
        </pc:spChg>
        <pc:spChg chg="mod">
          <ac:chgData name="Elizabeth Musacchio Gonzalez" userId="57f07c47-e3eb-4388-b02b-a2736c55f195" providerId="ADAL" clId="{EE5DCEEB-F327-4EEF-892C-1C9A7A3EF865}" dt="2025-02-21T10:47:10.486" v="6830"/>
          <ac:spMkLst>
            <pc:docMk/>
            <pc:sldMk cId="3474642319" sldId="526"/>
            <ac:spMk id="18" creationId="{DCAB8A97-67B8-2D50-D049-C0F1BEC3C07D}"/>
          </ac:spMkLst>
        </pc:spChg>
        <pc:spChg chg="add mod">
          <ac:chgData name="Elizabeth Musacchio Gonzalez" userId="57f07c47-e3eb-4388-b02b-a2736c55f195" providerId="ADAL" clId="{EE5DCEEB-F327-4EEF-892C-1C9A7A3EF865}" dt="2025-02-21T10:48:11.054" v="6844" actId="1076"/>
          <ac:spMkLst>
            <pc:docMk/>
            <pc:sldMk cId="3474642319" sldId="526"/>
            <ac:spMk id="22" creationId="{D73E426D-C8FF-2D02-3338-1727F1E81C3B}"/>
          </ac:spMkLst>
        </pc:spChg>
        <pc:spChg chg="add mod">
          <ac:chgData name="Elizabeth Musacchio Gonzalez" userId="57f07c47-e3eb-4388-b02b-a2736c55f195" providerId="ADAL" clId="{EE5DCEEB-F327-4EEF-892C-1C9A7A3EF865}" dt="2025-02-21T10:50:20.209" v="6854" actId="20577"/>
          <ac:spMkLst>
            <pc:docMk/>
            <pc:sldMk cId="3474642319" sldId="526"/>
            <ac:spMk id="25" creationId="{97A6FCC1-7B53-48FC-9631-D4D4C477DDBF}"/>
          </ac:spMkLst>
        </pc:spChg>
        <pc:grpChg chg="add mod">
          <ac:chgData name="Elizabeth Musacchio Gonzalez" userId="57f07c47-e3eb-4388-b02b-a2736c55f195" providerId="ADAL" clId="{EE5DCEEB-F327-4EEF-892C-1C9A7A3EF865}" dt="2025-02-21T10:47:41.038" v="6834" actId="1076"/>
          <ac:grpSpMkLst>
            <pc:docMk/>
            <pc:sldMk cId="3474642319" sldId="526"/>
            <ac:grpSpMk id="13" creationId="{7B081BEF-30FB-D3DD-ABD2-7C6451B1CB4B}"/>
          </ac:grpSpMkLst>
        </pc:grpChg>
        <pc:grpChg chg="mod">
          <ac:chgData name="Elizabeth Musacchio Gonzalez" userId="57f07c47-e3eb-4388-b02b-a2736c55f195" providerId="ADAL" clId="{EE5DCEEB-F327-4EEF-892C-1C9A7A3EF865}" dt="2025-02-21T10:47:10.486" v="6830"/>
          <ac:grpSpMkLst>
            <pc:docMk/>
            <pc:sldMk cId="3474642319" sldId="526"/>
            <ac:grpSpMk id="14" creationId="{4760FDD9-5BBB-6DB7-96F4-4E2DCA74C750}"/>
          </ac:grpSpMkLst>
        </pc:grpChg>
        <pc:grpChg chg="add mod">
          <ac:chgData name="Elizabeth Musacchio Gonzalez" userId="57f07c47-e3eb-4388-b02b-a2736c55f195" providerId="ADAL" clId="{EE5DCEEB-F327-4EEF-892C-1C9A7A3EF865}" dt="2025-02-21T10:48:08.601" v="6843" actId="14100"/>
          <ac:grpSpMkLst>
            <pc:docMk/>
            <pc:sldMk cId="3474642319" sldId="526"/>
            <ac:grpSpMk id="19" creationId="{E73CF73E-AB2E-0970-2875-259FFCDA2D2C}"/>
          </ac:grpSpMkLst>
        </pc:grpChg>
        <pc:picChg chg="add mod">
          <ac:chgData name="Elizabeth Musacchio Gonzalez" userId="57f07c47-e3eb-4388-b02b-a2736c55f195" providerId="ADAL" clId="{EE5DCEEB-F327-4EEF-892C-1C9A7A3EF865}" dt="2025-02-21T10:46:14.422" v="6786" actId="1076"/>
          <ac:picMkLst>
            <pc:docMk/>
            <pc:sldMk cId="3474642319" sldId="526"/>
            <ac:picMk id="5" creationId="{2ACE2096-909A-8719-9AAF-448637CBBD5B}"/>
          </ac:picMkLst>
        </pc:picChg>
        <pc:picChg chg="add mod">
          <ac:chgData name="Elizabeth Musacchio Gonzalez" userId="57f07c47-e3eb-4388-b02b-a2736c55f195" providerId="ADAL" clId="{EE5DCEEB-F327-4EEF-892C-1C9A7A3EF865}" dt="2025-02-21T10:46:14.422" v="6786" actId="1076"/>
          <ac:picMkLst>
            <pc:docMk/>
            <pc:sldMk cId="3474642319" sldId="526"/>
            <ac:picMk id="6" creationId="{5CE4E7D1-1FC8-E28C-1ED2-4C7799246864}"/>
          </ac:picMkLst>
        </pc:picChg>
        <pc:picChg chg="add mod">
          <ac:chgData name="Elizabeth Musacchio Gonzalez" userId="57f07c47-e3eb-4388-b02b-a2736c55f195" providerId="ADAL" clId="{EE5DCEEB-F327-4EEF-892C-1C9A7A3EF865}" dt="2025-02-21T10:46:14.422" v="6786" actId="1076"/>
          <ac:picMkLst>
            <pc:docMk/>
            <pc:sldMk cId="3474642319" sldId="526"/>
            <ac:picMk id="7" creationId="{F0A43337-7E88-1B10-CC35-4155C02F324A}"/>
          </ac:picMkLst>
        </pc:picChg>
        <pc:picChg chg="add mod">
          <ac:chgData name="Elizabeth Musacchio Gonzalez" userId="57f07c47-e3eb-4388-b02b-a2736c55f195" providerId="ADAL" clId="{EE5DCEEB-F327-4EEF-892C-1C9A7A3EF865}" dt="2025-02-21T10:47:41.038" v="6834" actId="1076"/>
          <ac:picMkLst>
            <pc:docMk/>
            <pc:sldMk cId="3474642319" sldId="526"/>
            <ac:picMk id="12" creationId="{A8CDE51D-D51E-2B09-6772-D10A7BC531E9}"/>
          </ac:picMkLst>
        </pc:picChg>
        <pc:picChg chg="mod">
          <ac:chgData name="Elizabeth Musacchio Gonzalez" userId="57f07c47-e3eb-4388-b02b-a2736c55f195" providerId="ADAL" clId="{EE5DCEEB-F327-4EEF-892C-1C9A7A3EF865}" dt="2025-02-21T10:47:10.486" v="6830"/>
          <ac:picMkLst>
            <pc:docMk/>
            <pc:sldMk cId="3474642319" sldId="526"/>
            <ac:picMk id="20" creationId="{F1F41CCC-6D37-7B90-FB6E-AD60F552E3A6}"/>
          </ac:picMkLst>
        </pc:picChg>
        <pc:picChg chg="mod">
          <ac:chgData name="Elizabeth Musacchio Gonzalez" userId="57f07c47-e3eb-4388-b02b-a2736c55f195" providerId="ADAL" clId="{EE5DCEEB-F327-4EEF-892C-1C9A7A3EF865}" dt="2025-02-21T10:47:10.486" v="6830"/>
          <ac:picMkLst>
            <pc:docMk/>
            <pc:sldMk cId="3474642319" sldId="526"/>
            <ac:picMk id="21" creationId="{5F6605BC-9A8E-6987-E87F-435FE830A5B1}"/>
          </ac:picMkLst>
        </pc:picChg>
        <pc:cxnChg chg="add mod">
          <ac:chgData name="Elizabeth Musacchio Gonzalez" userId="57f07c47-e3eb-4388-b02b-a2736c55f195" providerId="ADAL" clId="{EE5DCEEB-F327-4EEF-892C-1C9A7A3EF865}" dt="2025-02-21T10:46:14.422" v="6786" actId="1076"/>
          <ac:cxnSpMkLst>
            <pc:docMk/>
            <pc:sldMk cId="3474642319" sldId="526"/>
            <ac:cxnSpMk id="10" creationId="{AA95799C-A193-48FB-9961-CCDD18872056}"/>
          </ac:cxnSpMkLst>
        </pc:cxnChg>
        <pc:cxnChg chg="add mod">
          <ac:chgData name="Elizabeth Musacchio Gonzalez" userId="57f07c47-e3eb-4388-b02b-a2736c55f195" providerId="ADAL" clId="{EE5DCEEB-F327-4EEF-892C-1C9A7A3EF865}" dt="2025-02-21T10:47:55.039" v="6838" actId="14100"/>
          <ac:cxnSpMkLst>
            <pc:docMk/>
            <pc:sldMk cId="3474642319" sldId="526"/>
            <ac:cxnSpMk id="11" creationId="{28D80405-DC16-0069-42AD-C0EDF7D51037}"/>
          </ac:cxnSpMkLst>
        </pc:cxnChg>
      </pc:sldChg>
      <pc:sldChg chg="addSp delSp modSp add mod">
        <pc:chgData name="Elizabeth Musacchio Gonzalez" userId="57f07c47-e3eb-4388-b02b-a2736c55f195" providerId="ADAL" clId="{EE5DCEEB-F327-4EEF-892C-1C9A7A3EF865}" dt="2025-02-21T14:34:36.236" v="7297" actId="207"/>
        <pc:sldMkLst>
          <pc:docMk/>
          <pc:sldMk cId="2973917508" sldId="527"/>
        </pc:sldMkLst>
        <pc:spChg chg="mod">
          <ac:chgData name="Elizabeth Musacchio Gonzalez" userId="57f07c47-e3eb-4388-b02b-a2736c55f195" providerId="ADAL" clId="{EE5DCEEB-F327-4EEF-892C-1C9A7A3EF865}" dt="2025-02-21T14:34:36.236" v="7297" actId="207"/>
          <ac:spMkLst>
            <pc:docMk/>
            <pc:sldMk cId="2973917508" sldId="527"/>
            <ac:spMk id="3" creationId="{200C8C6D-6CC4-8888-72B7-8B516257A6A6}"/>
          </ac:spMkLst>
        </pc:spChg>
        <pc:spChg chg="mod">
          <ac:chgData name="Elizabeth Musacchio Gonzalez" userId="57f07c47-e3eb-4388-b02b-a2736c55f195" providerId="ADAL" clId="{EE5DCEEB-F327-4EEF-892C-1C9A7A3EF865}" dt="2025-02-21T14:34:25.412" v="7296" actId="208"/>
          <ac:spMkLst>
            <pc:docMk/>
            <pc:sldMk cId="2973917508" sldId="527"/>
            <ac:spMk id="33" creationId="{763B4A7B-448F-06F2-C052-052A6BBA33C3}"/>
          </ac:spMkLst>
        </pc:spChg>
        <pc:spChg chg="mod">
          <ac:chgData name="Elizabeth Musacchio Gonzalez" userId="57f07c47-e3eb-4388-b02b-a2736c55f195" providerId="ADAL" clId="{EE5DCEEB-F327-4EEF-892C-1C9A7A3EF865}" dt="2025-02-21T14:34:16.128" v="7294" actId="208"/>
          <ac:spMkLst>
            <pc:docMk/>
            <pc:sldMk cId="2973917508" sldId="527"/>
            <ac:spMk id="42" creationId="{F31BB9F2-9810-3092-7279-E26C8DF18704}"/>
          </ac:spMkLst>
        </pc:spChg>
        <pc:grpChg chg="mod">
          <ac:chgData name="Elizabeth Musacchio Gonzalez" userId="57f07c47-e3eb-4388-b02b-a2736c55f195" providerId="ADAL" clId="{EE5DCEEB-F327-4EEF-892C-1C9A7A3EF865}" dt="2025-02-21T11:47:01.900" v="6858" actId="1076"/>
          <ac:grpSpMkLst>
            <pc:docMk/>
            <pc:sldMk cId="2973917508" sldId="527"/>
            <ac:grpSpMk id="31" creationId="{5F8A3372-D4C6-C2D9-F4C2-016AD2770E66}"/>
          </ac:grpSpMkLst>
        </pc:grpChg>
        <pc:picChg chg="mod">
          <ac:chgData name="Elizabeth Musacchio Gonzalez" userId="57f07c47-e3eb-4388-b02b-a2736c55f195" providerId="ADAL" clId="{EE5DCEEB-F327-4EEF-892C-1C9A7A3EF865}" dt="2025-02-21T14:34:13.455" v="7293" actId="1076"/>
          <ac:picMkLst>
            <pc:docMk/>
            <pc:sldMk cId="2973917508" sldId="527"/>
            <ac:picMk id="5" creationId="{BB0CF3CA-6998-5780-DDF4-B8644D321D7C}"/>
          </ac:picMkLst>
        </pc:picChg>
        <pc:picChg chg="add mod ord modCrop">
          <ac:chgData name="Elizabeth Musacchio Gonzalez" userId="57f07c47-e3eb-4388-b02b-a2736c55f195" providerId="ADAL" clId="{EE5DCEEB-F327-4EEF-892C-1C9A7A3EF865}" dt="2025-02-21T14:19:28.860" v="7083" actId="732"/>
          <ac:picMkLst>
            <pc:docMk/>
            <pc:sldMk cId="2973917508" sldId="527"/>
            <ac:picMk id="18" creationId="{8BE9A2DC-3A13-748B-FDA8-5C519385B0BA}"/>
          </ac:picMkLst>
        </pc:picChg>
        <pc:cxnChg chg="add mod">
          <ac:chgData name="Elizabeth Musacchio Gonzalez" userId="57f07c47-e3eb-4388-b02b-a2736c55f195" providerId="ADAL" clId="{EE5DCEEB-F327-4EEF-892C-1C9A7A3EF865}" dt="2025-02-21T14:16:17.307" v="7036" actId="1582"/>
          <ac:cxnSpMkLst>
            <pc:docMk/>
            <pc:sldMk cId="2973917508" sldId="527"/>
            <ac:cxnSpMk id="21" creationId="{3A0112AE-3E04-A074-8C88-055154744608}"/>
          </ac:cxnSpMkLst>
        </pc:cxnChg>
        <pc:cxnChg chg="add mod">
          <ac:chgData name="Elizabeth Musacchio Gonzalez" userId="57f07c47-e3eb-4388-b02b-a2736c55f195" providerId="ADAL" clId="{EE5DCEEB-F327-4EEF-892C-1C9A7A3EF865}" dt="2025-02-21T14:16:43.736" v="7043" actId="14100"/>
          <ac:cxnSpMkLst>
            <pc:docMk/>
            <pc:sldMk cId="2973917508" sldId="527"/>
            <ac:cxnSpMk id="26" creationId="{5801B93D-2901-4F41-0E36-9B5B4955EB83}"/>
          </ac:cxnSpMkLst>
        </pc:cxnChg>
        <pc:cxnChg chg="add mod">
          <ac:chgData name="Elizabeth Musacchio Gonzalez" userId="57f07c47-e3eb-4388-b02b-a2736c55f195" providerId="ADAL" clId="{EE5DCEEB-F327-4EEF-892C-1C9A7A3EF865}" dt="2025-02-21T14:16:36.505" v="7042" actId="14100"/>
          <ac:cxnSpMkLst>
            <pc:docMk/>
            <pc:sldMk cId="2973917508" sldId="527"/>
            <ac:cxnSpMk id="37" creationId="{E89386A3-DD63-E9EC-57DD-7ED420101B4B}"/>
          </ac:cxnSpMkLst>
        </pc:cxnChg>
        <pc:cxnChg chg="add mod">
          <ac:chgData name="Elizabeth Musacchio Gonzalez" userId="57f07c47-e3eb-4388-b02b-a2736c55f195" providerId="ADAL" clId="{EE5DCEEB-F327-4EEF-892C-1C9A7A3EF865}" dt="2025-02-21T14:16:55.475" v="7046" actId="14100"/>
          <ac:cxnSpMkLst>
            <pc:docMk/>
            <pc:sldMk cId="2973917508" sldId="527"/>
            <ac:cxnSpMk id="45" creationId="{EC5DB280-A9A2-6DD7-4BB7-E439D2DA6551}"/>
          </ac:cxnSpMkLst>
        </pc:cxnChg>
        <pc:cxnChg chg="add mod">
          <ac:chgData name="Elizabeth Musacchio Gonzalez" userId="57f07c47-e3eb-4388-b02b-a2736c55f195" providerId="ADAL" clId="{EE5DCEEB-F327-4EEF-892C-1C9A7A3EF865}" dt="2025-02-21T14:17:20.946" v="7054" actId="14100"/>
          <ac:cxnSpMkLst>
            <pc:docMk/>
            <pc:sldMk cId="2973917508" sldId="527"/>
            <ac:cxnSpMk id="47" creationId="{9BE35D12-1B5F-DB8B-996C-860491C035D3}"/>
          </ac:cxnSpMkLst>
        </pc:cxnChg>
        <pc:cxnChg chg="add mod">
          <ac:chgData name="Elizabeth Musacchio Gonzalez" userId="57f07c47-e3eb-4388-b02b-a2736c55f195" providerId="ADAL" clId="{EE5DCEEB-F327-4EEF-892C-1C9A7A3EF865}" dt="2025-02-21T14:18:13.350" v="7071" actId="1036"/>
          <ac:cxnSpMkLst>
            <pc:docMk/>
            <pc:sldMk cId="2973917508" sldId="527"/>
            <ac:cxnSpMk id="52" creationId="{A66BC5D8-6C09-E8B3-74F1-423B7018944F}"/>
          </ac:cxnSpMkLst>
        </pc:cxnChg>
      </pc:sldChg>
      <pc:sldChg chg="modSp add">
        <pc:chgData name="Elizabeth Musacchio Gonzalez" userId="57f07c47-e3eb-4388-b02b-a2736c55f195" providerId="ADAL" clId="{EE5DCEEB-F327-4EEF-892C-1C9A7A3EF865}" dt="2025-02-21T11:56:34.526" v="6864" actId="20577"/>
        <pc:sldMkLst>
          <pc:docMk/>
          <pc:sldMk cId="76382757" sldId="528"/>
        </pc:sldMkLst>
        <pc:graphicFrameChg chg="mod">
          <ac:chgData name="Elizabeth Musacchio Gonzalez" userId="57f07c47-e3eb-4388-b02b-a2736c55f195" providerId="ADAL" clId="{EE5DCEEB-F327-4EEF-892C-1C9A7A3EF865}" dt="2025-02-21T11:56:34.526" v="6864" actId="20577"/>
          <ac:graphicFrameMkLst>
            <pc:docMk/>
            <pc:sldMk cId="76382757" sldId="528"/>
            <ac:graphicFrameMk id="32" creationId="{473DC9FB-888D-1DDF-6262-C7B7B5588D06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C1FC0-248D-4442-959D-08206B5C218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095A02-990C-4BE4-99D4-AE0E0AE5D800}">
      <dgm:prSet phldrT="[Text]" custT="1"/>
      <dgm:spPr>
        <a:solidFill>
          <a:srgbClr val="083776"/>
        </a:solidFill>
      </dgm:spPr>
      <dgm:t>
        <a:bodyPr/>
        <a:lstStyle/>
        <a:p>
          <a:r>
            <a:rPr lang="en-US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Neutron Sources</a:t>
          </a:r>
        </a:p>
      </dgm:t>
    </dgm:pt>
    <dgm:pt modelId="{48767566-B2DF-436F-8A74-8BE96102E63C}" type="parTrans" cxnId="{CEECBF67-F096-448F-A0BC-1818F909C8CF}">
      <dgm:prSet/>
      <dgm:spPr/>
      <dgm:t>
        <a:bodyPr/>
        <a:lstStyle/>
        <a:p>
          <a:endParaRPr lang="en-US" sz="1400"/>
        </a:p>
      </dgm:t>
    </dgm:pt>
    <dgm:pt modelId="{BA42B2E1-A419-413F-8296-AE4088915844}" type="sibTrans" cxnId="{CEECBF67-F096-448F-A0BC-1818F909C8CF}">
      <dgm:prSet/>
      <dgm:spPr/>
      <dgm:t>
        <a:bodyPr/>
        <a:lstStyle/>
        <a:p>
          <a:endParaRPr lang="en-US" sz="1400"/>
        </a:p>
      </dgm:t>
    </dgm:pt>
    <dgm:pt modelId="{27EE7FD3-C45D-4DB1-A507-B1278625F758}">
      <dgm:prSet phldrT="[Text]" custT="1"/>
      <dgm:spPr/>
      <dgm:t>
        <a:bodyPr/>
        <a:lstStyle/>
        <a:p>
          <a:r>
            <a:rPr lang="en-US" sz="1600" b="0" i="0" u="none" strike="noStrike" baseline="0" noProof="0" dirty="0">
              <a:solidFill>
                <a:srgbClr val="000000"/>
              </a:solidFill>
              <a:latin typeface="Trebuchet MS" panose="020B0603020202020204" pitchFamily="34" charset="0"/>
            </a:rPr>
            <a:t>Lithium target</a:t>
          </a:r>
        </a:p>
        <a:p>
          <a:r>
            <a:rPr lang="en-US" sz="1600" b="0" i="0" u="none" strike="noStrike" baseline="0" noProof="0" dirty="0">
              <a:solidFill>
                <a:srgbClr val="000000"/>
              </a:solidFill>
              <a:latin typeface="Trebuchet MS" panose="020B0603020202020204" pitchFamily="34" charset="0"/>
            </a:rPr>
            <a:t>@ </a:t>
          </a:r>
          <a:r>
            <a:rPr lang="en-US" sz="1600" b="1" i="0" u="none" strike="noStrike" baseline="0" noProof="0" dirty="0">
              <a:solidFill>
                <a:srgbClr val="083776"/>
              </a:solidFill>
              <a:latin typeface="Trebuchet MS" panose="020B0603020202020204" pitchFamily="34" charset="0"/>
            </a:rPr>
            <a:t>CN accelerator</a:t>
          </a:r>
          <a:endParaRPr lang="en-US" sz="1600" b="1" noProof="0" dirty="0">
            <a:solidFill>
              <a:srgbClr val="083776"/>
            </a:solidFill>
          </a:endParaRPr>
        </a:p>
      </dgm:t>
    </dgm:pt>
    <dgm:pt modelId="{79052B08-3EC8-46D6-92C9-8A9075ED4017}" type="parTrans" cxnId="{3623EEB0-85C0-475E-BE77-DA19246A1FDE}">
      <dgm:prSet/>
      <dgm:spPr/>
      <dgm:t>
        <a:bodyPr/>
        <a:lstStyle/>
        <a:p>
          <a:endParaRPr lang="en-US" sz="1400"/>
        </a:p>
      </dgm:t>
    </dgm:pt>
    <dgm:pt modelId="{1A8BEA56-B616-488C-964E-1CD546324CD3}" type="sibTrans" cxnId="{3623EEB0-85C0-475E-BE77-DA19246A1FDE}">
      <dgm:prSet/>
      <dgm:spPr/>
      <dgm:t>
        <a:bodyPr/>
        <a:lstStyle/>
        <a:p>
          <a:endParaRPr lang="en-US" sz="1400"/>
        </a:p>
      </dgm:t>
    </dgm:pt>
    <dgm:pt modelId="{E9ED3AA4-4623-4D2F-8E3B-E936F09BF25D}">
      <dgm:prSet phldrT="[Text]" custT="1"/>
      <dgm:spPr/>
      <dgm:t>
        <a:bodyPr/>
        <a:lstStyle/>
        <a:p>
          <a:r>
            <a:rPr lang="en-US" sz="1600" b="0" i="0" u="none" strike="noStrike" kern="1200" baseline="0" noProof="0" dirty="0">
              <a:solidFill>
                <a:srgbClr val="000000"/>
              </a:solidFill>
              <a:latin typeface="Trebuchet MS" panose="020B0603020202020204" pitchFamily="34" charset="0"/>
              <a:ea typeface="+mn-ea"/>
              <a:cs typeface="+mn-cs"/>
            </a:rPr>
            <a:t>Neutrons </a:t>
          </a:r>
        </a:p>
        <a:p>
          <a:r>
            <a:rPr lang="en-US" sz="1600" b="0" i="0" u="none" strike="noStrike" kern="1200" baseline="0" noProof="0" dirty="0">
              <a:solidFill>
                <a:srgbClr val="000000"/>
              </a:solidFill>
              <a:latin typeface="Trebuchet MS" panose="020B0603020202020204" pitchFamily="34" charset="0"/>
              <a:ea typeface="+mn-ea"/>
              <a:cs typeface="+mn-cs"/>
            </a:rPr>
            <a:t>@ </a:t>
          </a:r>
          <a:r>
            <a:rPr lang="en-US" sz="1600" b="1" i="0" u="none" strike="noStrike" kern="1200" baseline="0" noProof="0" dirty="0">
              <a:solidFill>
                <a:srgbClr val="083776"/>
              </a:solidFill>
              <a:latin typeface="Trebuchet MS" panose="020B0603020202020204" pitchFamily="34" charset="0"/>
              <a:ea typeface="+mn-ea"/>
              <a:cs typeface="+mn-cs"/>
            </a:rPr>
            <a:t>SPES (P70)</a:t>
          </a:r>
        </a:p>
      </dgm:t>
    </dgm:pt>
    <dgm:pt modelId="{9914BDF3-7575-4448-AE67-795F4D998A03}" type="parTrans" cxnId="{5878BDB5-6655-4CEB-87E8-67BE0B7BE108}">
      <dgm:prSet/>
      <dgm:spPr/>
      <dgm:t>
        <a:bodyPr/>
        <a:lstStyle/>
        <a:p>
          <a:endParaRPr lang="en-US" sz="1400"/>
        </a:p>
      </dgm:t>
    </dgm:pt>
    <dgm:pt modelId="{A61F2BAB-613D-4C8D-B348-78E7CE9E892E}" type="sibTrans" cxnId="{5878BDB5-6655-4CEB-87E8-67BE0B7BE108}">
      <dgm:prSet/>
      <dgm:spPr/>
      <dgm:t>
        <a:bodyPr/>
        <a:lstStyle/>
        <a:p>
          <a:endParaRPr lang="en-US" sz="1400"/>
        </a:p>
      </dgm:t>
    </dgm:pt>
    <dgm:pt modelId="{6DF038D8-86B6-4338-BB79-FE7C14BAAB70}">
      <dgm:prSet phldrT="[Text]" custT="1"/>
      <dgm:spPr/>
      <dgm:t>
        <a:bodyPr/>
        <a:lstStyle/>
        <a:p>
          <a:pPr>
            <a:buSzPts val="1600"/>
            <a:buFont typeface="Arial" panose="020B0604020202020204" pitchFamily="34" charset="0"/>
            <a:buChar char="•"/>
          </a:pPr>
          <a:r>
            <a:rPr lang="en-US" sz="1600" b="0" i="0" u="none" strike="noStrike" baseline="0" noProof="0" dirty="0">
              <a:solidFill>
                <a:srgbClr val="000000"/>
              </a:solidFill>
              <a:latin typeface="Trebuchet MS" panose="020B0603020202020204" pitchFamily="34" charset="0"/>
            </a:rPr>
            <a:t>Inverse reactions </a:t>
          </a:r>
        </a:p>
        <a:p>
          <a:pPr>
            <a:buSzPts val="1600"/>
            <a:buFont typeface="Arial" panose="020B0604020202020204" pitchFamily="34" charset="0"/>
            <a:buChar char="•"/>
          </a:pPr>
          <a:r>
            <a:rPr lang="en-US" sz="1600" b="0" i="0" u="none" strike="noStrike" baseline="0" noProof="0" dirty="0">
              <a:solidFill>
                <a:srgbClr val="000000"/>
              </a:solidFill>
              <a:latin typeface="Trebuchet MS" panose="020B0603020202020204" pitchFamily="34" charset="0"/>
            </a:rPr>
            <a:t>@ </a:t>
          </a:r>
          <a:r>
            <a:rPr lang="en-US" sz="1600" b="1" i="0" u="none" strike="noStrike" baseline="0" noProof="0" dirty="0">
              <a:solidFill>
                <a:srgbClr val="083776"/>
              </a:solidFill>
              <a:latin typeface="Trebuchet MS" panose="020B0603020202020204" pitchFamily="34" charset="0"/>
            </a:rPr>
            <a:t>Tandem accelerator</a:t>
          </a:r>
          <a:endParaRPr lang="en-US" sz="1600" b="1" noProof="0" dirty="0">
            <a:solidFill>
              <a:srgbClr val="083776"/>
            </a:solidFill>
          </a:endParaRPr>
        </a:p>
      </dgm:t>
    </dgm:pt>
    <dgm:pt modelId="{8CAE4DE2-D4DA-41DB-A2B5-155559A6F140}" type="parTrans" cxnId="{404153EA-05C4-4A83-9091-26B4C5E5485C}">
      <dgm:prSet/>
      <dgm:spPr/>
      <dgm:t>
        <a:bodyPr/>
        <a:lstStyle/>
        <a:p>
          <a:endParaRPr lang="en-US" sz="1400"/>
        </a:p>
      </dgm:t>
    </dgm:pt>
    <dgm:pt modelId="{0376AB76-C3E1-4A60-9FC2-01F00722BD24}" type="sibTrans" cxnId="{404153EA-05C4-4A83-9091-26B4C5E5485C}">
      <dgm:prSet/>
      <dgm:spPr/>
      <dgm:t>
        <a:bodyPr/>
        <a:lstStyle/>
        <a:p>
          <a:endParaRPr lang="en-US" sz="1400"/>
        </a:p>
      </dgm:t>
    </dgm:pt>
    <dgm:pt modelId="{76653655-63FB-4868-8942-0D021608AB71}" type="pres">
      <dgm:prSet presAssocID="{D90C1FC0-248D-4442-959D-08206B5C218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E0D4FA3-0E35-4890-9FBB-F2E85A223D52}" type="pres">
      <dgm:prSet presAssocID="{A2095A02-990C-4BE4-99D4-AE0E0AE5D800}" presName="root" presStyleCnt="0"/>
      <dgm:spPr/>
    </dgm:pt>
    <dgm:pt modelId="{4CF58830-E96C-45F4-9A0A-5505AB68B04C}" type="pres">
      <dgm:prSet presAssocID="{A2095A02-990C-4BE4-99D4-AE0E0AE5D800}" presName="rootComposite" presStyleCnt="0"/>
      <dgm:spPr/>
    </dgm:pt>
    <dgm:pt modelId="{EF399939-E757-4EA3-A30B-4705B8954724}" type="pres">
      <dgm:prSet presAssocID="{A2095A02-990C-4BE4-99D4-AE0E0AE5D800}" presName="rootText" presStyleLbl="node1" presStyleIdx="0" presStyleCnt="1" custScaleX="80918" custScaleY="37010"/>
      <dgm:spPr/>
    </dgm:pt>
    <dgm:pt modelId="{E219E86F-A428-4CBB-A8F8-E5D3F91BAE03}" type="pres">
      <dgm:prSet presAssocID="{A2095A02-990C-4BE4-99D4-AE0E0AE5D800}" presName="rootConnector" presStyleLbl="node1" presStyleIdx="0" presStyleCnt="1"/>
      <dgm:spPr/>
    </dgm:pt>
    <dgm:pt modelId="{AE6DB8EA-3E93-41D4-953E-03098C38F2BC}" type="pres">
      <dgm:prSet presAssocID="{A2095A02-990C-4BE4-99D4-AE0E0AE5D800}" presName="childShape" presStyleCnt="0"/>
      <dgm:spPr/>
    </dgm:pt>
    <dgm:pt modelId="{AD6957D4-CB0C-4D96-9E9C-87A8CA2C9EE1}" type="pres">
      <dgm:prSet presAssocID="{79052B08-3EC8-46D6-92C9-8A9075ED4017}" presName="Name13" presStyleLbl="parChTrans1D2" presStyleIdx="0" presStyleCnt="3"/>
      <dgm:spPr/>
    </dgm:pt>
    <dgm:pt modelId="{D4510A11-2ED8-471B-AD2C-821E6D250A07}" type="pres">
      <dgm:prSet presAssocID="{27EE7FD3-C45D-4DB1-A507-B1278625F758}" presName="childText" presStyleLbl="bgAcc1" presStyleIdx="0" presStyleCnt="3" custScaleX="93298" custScaleY="56180">
        <dgm:presLayoutVars>
          <dgm:bulletEnabled val="1"/>
        </dgm:presLayoutVars>
      </dgm:prSet>
      <dgm:spPr/>
    </dgm:pt>
    <dgm:pt modelId="{034FEAEF-C1BD-4A56-A337-46DEBEC25A0E}" type="pres">
      <dgm:prSet presAssocID="{8CAE4DE2-D4DA-41DB-A2B5-155559A6F140}" presName="Name13" presStyleLbl="parChTrans1D2" presStyleIdx="1" presStyleCnt="3"/>
      <dgm:spPr/>
    </dgm:pt>
    <dgm:pt modelId="{05BB547D-5E25-4290-A950-783828F3CDBD}" type="pres">
      <dgm:prSet presAssocID="{6DF038D8-86B6-4338-BB79-FE7C14BAAB70}" presName="childText" presStyleLbl="bgAcc1" presStyleIdx="1" presStyleCnt="3" custScaleX="93357" custScaleY="63095">
        <dgm:presLayoutVars>
          <dgm:bulletEnabled val="1"/>
        </dgm:presLayoutVars>
      </dgm:prSet>
      <dgm:spPr/>
    </dgm:pt>
    <dgm:pt modelId="{3DBB5888-1A12-4242-BD42-2722609C6134}" type="pres">
      <dgm:prSet presAssocID="{9914BDF3-7575-4448-AE67-795F4D998A03}" presName="Name13" presStyleLbl="parChTrans1D2" presStyleIdx="2" presStyleCnt="3"/>
      <dgm:spPr/>
    </dgm:pt>
    <dgm:pt modelId="{234E996F-0030-4A32-B92D-8FF986BA126F}" type="pres">
      <dgm:prSet presAssocID="{E9ED3AA4-4623-4D2F-8E3B-E936F09BF25D}" presName="childText" presStyleLbl="bgAcc1" presStyleIdx="2" presStyleCnt="3" custScaleX="93028" custScaleY="36024" custLinFactNeighborX="762" custLinFactNeighborY="-1088">
        <dgm:presLayoutVars>
          <dgm:bulletEnabled val="1"/>
        </dgm:presLayoutVars>
      </dgm:prSet>
      <dgm:spPr/>
    </dgm:pt>
  </dgm:ptLst>
  <dgm:cxnLst>
    <dgm:cxn modelId="{9EE27F3C-050A-4618-97F7-DC5BB742AB48}" type="presOf" srcId="{27EE7FD3-C45D-4DB1-A507-B1278625F758}" destId="{D4510A11-2ED8-471B-AD2C-821E6D250A07}" srcOrd="0" destOrd="0" presId="urn:microsoft.com/office/officeart/2005/8/layout/hierarchy3"/>
    <dgm:cxn modelId="{C64A4D42-177B-4295-AF66-F3B6518B4C61}" type="presOf" srcId="{A2095A02-990C-4BE4-99D4-AE0E0AE5D800}" destId="{EF399939-E757-4EA3-A30B-4705B8954724}" srcOrd="0" destOrd="0" presId="urn:microsoft.com/office/officeart/2005/8/layout/hierarchy3"/>
    <dgm:cxn modelId="{CEECBF67-F096-448F-A0BC-1818F909C8CF}" srcId="{D90C1FC0-248D-4442-959D-08206B5C2186}" destId="{A2095A02-990C-4BE4-99D4-AE0E0AE5D800}" srcOrd="0" destOrd="0" parTransId="{48767566-B2DF-436F-8A74-8BE96102E63C}" sibTransId="{BA42B2E1-A419-413F-8296-AE4088915844}"/>
    <dgm:cxn modelId="{BA5B1569-F697-44DD-9F7A-47FCBB558EF4}" type="presOf" srcId="{D90C1FC0-248D-4442-959D-08206B5C2186}" destId="{76653655-63FB-4868-8942-0D021608AB71}" srcOrd="0" destOrd="0" presId="urn:microsoft.com/office/officeart/2005/8/layout/hierarchy3"/>
    <dgm:cxn modelId="{5A7C8C57-0B1C-494A-B1D2-6678955BF41C}" type="presOf" srcId="{8CAE4DE2-D4DA-41DB-A2B5-155559A6F140}" destId="{034FEAEF-C1BD-4A56-A337-46DEBEC25A0E}" srcOrd="0" destOrd="0" presId="urn:microsoft.com/office/officeart/2005/8/layout/hierarchy3"/>
    <dgm:cxn modelId="{1D925593-8125-4803-ABF9-FECB8B7329B3}" type="presOf" srcId="{6DF038D8-86B6-4338-BB79-FE7C14BAAB70}" destId="{05BB547D-5E25-4290-A950-783828F3CDBD}" srcOrd="0" destOrd="0" presId="urn:microsoft.com/office/officeart/2005/8/layout/hierarchy3"/>
    <dgm:cxn modelId="{3623EEB0-85C0-475E-BE77-DA19246A1FDE}" srcId="{A2095A02-990C-4BE4-99D4-AE0E0AE5D800}" destId="{27EE7FD3-C45D-4DB1-A507-B1278625F758}" srcOrd="0" destOrd="0" parTransId="{79052B08-3EC8-46D6-92C9-8A9075ED4017}" sibTransId="{1A8BEA56-B616-488C-964E-1CD546324CD3}"/>
    <dgm:cxn modelId="{5878BDB5-6655-4CEB-87E8-67BE0B7BE108}" srcId="{A2095A02-990C-4BE4-99D4-AE0E0AE5D800}" destId="{E9ED3AA4-4623-4D2F-8E3B-E936F09BF25D}" srcOrd="2" destOrd="0" parTransId="{9914BDF3-7575-4448-AE67-795F4D998A03}" sibTransId="{A61F2BAB-613D-4C8D-B348-78E7CE9E892E}"/>
    <dgm:cxn modelId="{83784DCE-9BE1-47A2-85A0-142DC80C5026}" type="presOf" srcId="{9914BDF3-7575-4448-AE67-795F4D998A03}" destId="{3DBB5888-1A12-4242-BD42-2722609C6134}" srcOrd="0" destOrd="0" presId="urn:microsoft.com/office/officeart/2005/8/layout/hierarchy3"/>
    <dgm:cxn modelId="{648BBCE1-703B-483E-BD92-1B5507505ECB}" type="presOf" srcId="{E9ED3AA4-4623-4D2F-8E3B-E936F09BF25D}" destId="{234E996F-0030-4A32-B92D-8FF986BA126F}" srcOrd="0" destOrd="0" presId="urn:microsoft.com/office/officeart/2005/8/layout/hierarchy3"/>
    <dgm:cxn modelId="{94E731E2-6B3D-434E-890D-4BBBFA68B339}" type="presOf" srcId="{A2095A02-990C-4BE4-99D4-AE0E0AE5D800}" destId="{E219E86F-A428-4CBB-A8F8-E5D3F91BAE03}" srcOrd="1" destOrd="0" presId="urn:microsoft.com/office/officeart/2005/8/layout/hierarchy3"/>
    <dgm:cxn modelId="{97407CE2-D720-4285-91FF-B48501DA756F}" type="presOf" srcId="{79052B08-3EC8-46D6-92C9-8A9075ED4017}" destId="{AD6957D4-CB0C-4D96-9E9C-87A8CA2C9EE1}" srcOrd="0" destOrd="0" presId="urn:microsoft.com/office/officeart/2005/8/layout/hierarchy3"/>
    <dgm:cxn modelId="{404153EA-05C4-4A83-9091-26B4C5E5485C}" srcId="{A2095A02-990C-4BE4-99D4-AE0E0AE5D800}" destId="{6DF038D8-86B6-4338-BB79-FE7C14BAAB70}" srcOrd="1" destOrd="0" parTransId="{8CAE4DE2-D4DA-41DB-A2B5-155559A6F140}" sibTransId="{0376AB76-C3E1-4A60-9FC2-01F00722BD24}"/>
    <dgm:cxn modelId="{58A7816E-4B7E-4776-8F8D-B680D0136281}" type="presParOf" srcId="{76653655-63FB-4868-8942-0D021608AB71}" destId="{3E0D4FA3-0E35-4890-9FBB-F2E85A223D52}" srcOrd="0" destOrd="0" presId="urn:microsoft.com/office/officeart/2005/8/layout/hierarchy3"/>
    <dgm:cxn modelId="{FF676D5B-1D12-4D6F-8668-FF6B7575F548}" type="presParOf" srcId="{3E0D4FA3-0E35-4890-9FBB-F2E85A223D52}" destId="{4CF58830-E96C-45F4-9A0A-5505AB68B04C}" srcOrd="0" destOrd="0" presId="urn:microsoft.com/office/officeart/2005/8/layout/hierarchy3"/>
    <dgm:cxn modelId="{9E570DDD-1713-48BC-8819-3170DD6A5649}" type="presParOf" srcId="{4CF58830-E96C-45F4-9A0A-5505AB68B04C}" destId="{EF399939-E757-4EA3-A30B-4705B8954724}" srcOrd="0" destOrd="0" presId="urn:microsoft.com/office/officeart/2005/8/layout/hierarchy3"/>
    <dgm:cxn modelId="{A99B42EE-CB28-4404-8E29-0B1604BC7D9D}" type="presParOf" srcId="{4CF58830-E96C-45F4-9A0A-5505AB68B04C}" destId="{E219E86F-A428-4CBB-A8F8-E5D3F91BAE03}" srcOrd="1" destOrd="0" presId="urn:microsoft.com/office/officeart/2005/8/layout/hierarchy3"/>
    <dgm:cxn modelId="{D3B3B2B9-A373-456A-8680-A13003F63B40}" type="presParOf" srcId="{3E0D4FA3-0E35-4890-9FBB-F2E85A223D52}" destId="{AE6DB8EA-3E93-41D4-953E-03098C38F2BC}" srcOrd="1" destOrd="0" presId="urn:microsoft.com/office/officeart/2005/8/layout/hierarchy3"/>
    <dgm:cxn modelId="{E1B63C36-A3AD-4572-83DF-4FF31CD6F953}" type="presParOf" srcId="{AE6DB8EA-3E93-41D4-953E-03098C38F2BC}" destId="{AD6957D4-CB0C-4D96-9E9C-87A8CA2C9EE1}" srcOrd="0" destOrd="0" presId="urn:microsoft.com/office/officeart/2005/8/layout/hierarchy3"/>
    <dgm:cxn modelId="{F27D023E-A4BC-4A10-80B4-C83A7F3D9D2D}" type="presParOf" srcId="{AE6DB8EA-3E93-41D4-953E-03098C38F2BC}" destId="{D4510A11-2ED8-471B-AD2C-821E6D250A07}" srcOrd="1" destOrd="0" presId="urn:microsoft.com/office/officeart/2005/8/layout/hierarchy3"/>
    <dgm:cxn modelId="{00C4A0E9-DE75-4BD9-9D9F-8CB036593481}" type="presParOf" srcId="{AE6DB8EA-3E93-41D4-953E-03098C38F2BC}" destId="{034FEAEF-C1BD-4A56-A337-46DEBEC25A0E}" srcOrd="2" destOrd="0" presId="urn:microsoft.com/office/officeart/2005/8/layout/hierarchy3"/>
    <dgm:cxn modelId="{77930B38-A4A0-4216-90DF-7652A2E2D56B}" type="presParOf" srcId="{AE6DB8EA-3E93-41D4-953E-03098C38F2BC}" destId="{05BB547D-5E25-4290-A950-783828F3CDBD}" srcOrd="3" destOrd="0" presId="urn:microsoft.com/office/officeart/2005/8/layout/hierarchy3"/>
    <dgm:cxn modelId="{FDF4BEDD-2311-4438-A3EE-2C6F3E54853A}" type="presParOf" srcId="{AE6DB8EA-3E93-41D4-953E-03098C38F2BC}" destId="{3DBB5888-1A12-4242-BD42-2722609C6134}" srcOrd="4" destOrd="0" presId="urn:microsoft.com/office/officeart/2005/8/layout/hierarchy3"/>
    <dgm:cxn modelId="{10216710-CC16-4FF1-9B9E-A748FD83C5E3}" type="presParOf" srcId="{AE6DB8EA-3E93-41D4-953E-03098C38F2BC}" destId="{234E996F-0030-4A32-B92D-8FF986BA126F}" srcOrd="5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7F83260-A745-4DBC-ABB5-94F36780A574}" type="doc">
      <dgm:prSet loTypeId="urn:microsoft.com/office/officeart/2005/8/layout/cycle2" loCatId="cycle" qsTypeId="urn:microsoft.com/office/officeart/2005/8/quickstyle/simple1" qsCatId="simple" csTypeId="urn:microsoft.com/office/officeart/2005/8/colors/accent0_3" csCatId="mainScheme" phldr="0"/>
      <dgm:spPr/>
      <dgm:t>
        <a:bodyPr/>
        <a:lstStyle/>
        <a:p>
          <a:endParaRPr lang="en-US"/>
        </a:p>
      </dgm:t>
    </dgm:pt>
    <dgm:pt modelId="{ABD7CD0C-7CDA-4F21-9A1F-DA44D8AACDAA}">
      <dgm:prSet phldrT="[Text]" phldr="1"/>
      <dgm:spPr/>
      <dgm:t>
        <a:bodyPr/>
        <a:lstStyle/>
        <a:p>
          <a:endParaRPr lang="en-US" noProof="0" dirty="0"/>
        </a:p>
      </dgm:t>
    </dgm:pt>
    <dgm:pt modelId="{FC550424-B416-4EF9-895C-32D46DEAD1E7}" type="parTrans" cxnId="{5D726F02-6021-48D9-AF1E-866B89BE4B6A}">
      <dgm:prSet/>
      <dgm:spPr/>
      <dgm:t>
        <a:bodyPr/>
        <a:lstStyle/>
        <a:p>
          <a:endParaRPr lang="en-US"/>
        </a:p>
      </dgm:t>
    </dgm:pt>
    <dgm:pt modelId="{AA28A75C-BBE8-44EF-8D07-79C878B31B5A}" type="sibTrans" cxnId="{5D726F02-6021-48D9-AF1E-866B89BE4B6A}">
      <dgm:prSet/>
      <dgm:spPr/>
      <dgm:t>
        <a:bodyPr/>
        <a:lstStyle/>
        <a:p>
          <a:endParaRPr lang="en-US" noProof="0" dirty="0"/>
        </a:p>
      </dgm:t>
    </dgm:pt>
    <dgm:pt modelId="{51482E33-2942-4D73-B333-5A8896C621B5}">
      <dgm:prSet phldrT="[Text]" phldr="1"/>
      <dgm:spPr/>
      <dgm:t>
        <a:bodyPr/>
        <a:lstStyle/>
        <a:p>
          <a:endParaRPr lang="en-US" noProof="0" dirty="0"/>
        </a:p>
      </dgm:t>
    </dgm:pt>
    <dgm:pt modelId="{EE040588-618C-4F83-BDD8-EC2E9122E965}" type="parTrans" cxnId="{29824946-22F2-4656-902B-1273B018D9D0}">
      <dgm:prSet/>
      <dgm:spPr/>
      <dgm:t>
        <a:bodyPr/>
        <a:lstStyle/>
        <a:p>
          <a:endParaRPr lang="en-US"/>
        </a:p>
      </dgm:t>
    </dgm:pt>
    <dgm:pt modelId="{8F13A15E-EAEF-44AB-B47D-DBDB0AC2E452}" type="sibTrans" cxnId="{29824946-22F2-4656-902B-1273B018D9D0}">
      <dgm:prSet/>
      <dgm:spPr/>
      <dgm:t>
        <a:bodyPr/>
        <a:lstStyle/>
        <a:p>
          <a:endParaRPr lang="en-US" noProof="0" dirty="0"/>
        </a:p>
      </dgm:t>
    </dgm:pt>
    <dgm:pt modelId="{DB463458-60D3-4B15-9352-8AE2BC244589}">
      <dgm:prSet phldrT="[Text]" phldr="1"/>
      <dgm:spPr/>
      <dgm:t>
        <a:bodyPr/>
        <a:lstStyle/>
        <a:p>
          <a:endParaRPr lang="en-US" noProof="0" dirty="0"/>
        </a:p>
      </dgm:t>
    </dgm:pt>
    <dgm:pt modelId="{34B1CD47-1BDF-4071-A9FA-399790A90145}" type="parTrans" cxnId="{5F6166B4-8F17-4052-B4CC-3FD187AE7E93}">
      <dgm:prSet/>
      <dgm:spPr/>
      <dgm:t>
        <a:bodyPr/>
        <a:lstStyle/>
        <a:p>
          <a:endParaRPr lang="en-US"/>
        </a:p>
      </dgm:t>
    </dgm:pt>
    <dgm:pt modelId="{78488B3D-F059-42CC-BF2B-D6D4D903F41C}" type="sibTrans" cxnId="{5F6166B4-8F17-4052-B4CC-3FD187AE7E93}">
      <dgm:prSet/>
      <dgm:spPr/>
      <dgm:t>
        <a:bodyPr/>
        <a:lstStyle/>
        <a:p>
          <a:endParaRPr lang="en-US" noProof="0" dirty="0"/>
        </a:p>
      </dgm:t>
    </dgm:pt>
    <dgm:pt modelId="{4C719C5A-5C92-47D5-9C96-B16247F35B3D}">
      <dgm:prSet phldrT="[Text]" phldr="1"/>
      <dgm:spPr/>
      <dgm:t>
        <a:bodyPr/>
        <a:lstStyle/>
        <a:p>
          <a:endParaRPr lang="en-US" noProof="0" dirty="0"/>
        </a:p>
      </dgm:t>
    </dgm:pt>
    <dgm:pt modelId="{A62433C1-2E2A-4D01-A4A3-45A29741E2C3}" type="parTrans" cxnId="{B377887E-BF8C-4AA0-AB8F-B2C8ADCA86E5}">
      <dgm:prSet/>
      <dgm:spPr/>
      <dgm:t>
        <a:bodyPr/>
        <a:lstStyle/>
        <a:p>
          <a:endParaRPr lang="en-US"/>
        </a:p>
      </dgm:t>
    </dgm:pt>
    <dgm:pt modelId="{F0629064-3327-4EDA-941D-CE43821BFE56}" type="sibTrans" cxnId="{B377887E-BF8C-4AA0-AB8F-B2C8ADCA86E5}">
      <dgm:prSet/>
      <dgm:spPr/>
      <dgm:t>
        <a:bodyPr/>
        <a:lstStyle/>
        <a:p>
          <a:endParaRPr lang="en-US" noProof="0" dirty="0"/>
        </a:p>
      </dgm:t>
    </dgm:pt>
    <dgm:pt modelId="{41068433-7641-4AFD-ABE7-A3FDAD03C39C}">
      <dgm:prSet phldrT="[Text]" phldr="1"/>
      <dgm:spPr/>
      <dgm:t>
        <a:bodyPr/>
        <a:lstStyle/>
        <a:p>
          <a:endParaRPr lang="en-US" noProof="0" dirty="0"/>
        </a:p>
      </dgm:t>
    </dgm:pt>
    <dgm:pt modelId="{D7268AA4-3F48-4AF3-BB21-6055B2082CE1}" type="parTrans" cxnId="{EC536416-F4E4-4356-81D3-8D04919A8AFC}">
      <dgm:prSet/>
      <dgm:spPr/>
      <dgm:t>
        <a:bodyPr/>
        <a:lstStyle/>
        <a:p>
          <a:endParaRPr lang="en-US"/>
        </a:p>
      </dgm:t>
    </dgm:pt>
    <dgm:pt modelId="{E4957087-791B-4DAE-928D-DF111A648CC9}" type="sibTrans" cxnId="{EC536416-F4E4-4356-81D3-8D04919A8AFC}">
      <dgm:prSet/>
      <dgm:spPr/>
      <dgm:t>
        <a:bodyPr/>
        <a:lstStyle/>
        <a:p>
          <a:endParaRPr lang="en-US" noProof="0" dirty="0"/>
        </a:p>
      </dgm:t>
    </dgm:pt>
    <dgm:pt modelId="{8062ABE1-4F57-4E2E-8D34-509EBBE49228}" type="pres">
      <dgm:prSet presAssocID="{37F83260-A745-4DBC-ABB5-94F36780A574}" presName="cycle" presStyleCnt="0">
        <dgm:presLayoutVars>
          <dgm:dir/>
          <dgm:resizeHandles val="exact"/>
        </dgm:presLayoutVars>
      </dgm:prSet>
      <dgm:spPr/>
    </dgm:pt>
    <dgm:pt modelId="{687EDFB6-BEF6-4748-BF69-29AE854426B8}" type="pres">
      <dgm:prSet presAssocID="{ABD7CD0C-7CDA-4F21-9A1F-DA44D8AACDAA}" presName="node" presStyleLbl="node1" presStyleIdx="0" presStyleCnt="5">
        <dgm:presLayoutVars>
          <dgm:bulletEnabled val="1"/>
        </dgm:presLayoutVars>
      </dgm:prSet>
      <dgm:spPr/>
    </dgm:pt>
    <dgm:pt modelId="{54EE8699-A2F8-4C9B-BC92-11CD791E33F2}" type="pres">
      <dgm:prSet presAssocID="{AA28A75C-BBE8-44EF-8D07-79C878B31B5A}" presName="sibTrans" presStyleLbl="sibTrans2D1" presStyleIdx="0" presStyleCnt="5"/>
      <dgm:spPr/>
    </dgm:pt>
    <dgm:pt modelId="{CDB3B657-5685-407E-838C-73394466633C}" type="pres">
      <dgm:prSet presAssocID="{AA28A75C-BBE8-44EF-8D07-79C878B31B5A}" presName="connectorText" presStyleLbl="sibTrans2D1" presStyleIdx="0" presStyleCnt="5"/>
      <dgm:spPr/>
    </dgm:pt>
    <dgm:pt modelId="{F320D570-A366-4180-8727-7D5E445373A8}" type="pres">
      <dgm:prSet presAssocID="{51482E33-2942-4D73-B333-5A8896C621B5}" presName="node" presStyleLbl="node1" presStyleIdx="1" presStyleCnt="5">
        <dgm:presLayoutVars>
          <dgm:bulletEnabled val="1"/>
        </dgm:presLayoutVars>
      </dgm:prSet>
      <dgm:spPr/>
    </dgm:pt>
    <dgm:pt modelId="{51AF1673-64BE-4A9E-BC42-5F191586BF65}" type="pres">
      <dgm:prSet presAssocID="{8F13A15E-EAEF-44AB-B47D-DBDB0AC2E452}" presName="sibTrans" presStyleLbl="sibTrans2D1" presStyleIdx="1" presStyleCnt="5"/>
      <dgm:spPr/>
    </dgm:pt>
    <dgm:pt modelId="{D9946885-6A1E-42C8-B387-BE2A853F2B5D}" type="pres">
      <dgm:prSet presAssocID="{8F13A15E-EAEF-44AB-B47D-DBDB0AC2E452}" presName="connectorText" presStyleLbl="sibTrans2D1" presStyleIdx="1" presStyleCnt="5"/>
      <dgm:spPr/>
    </dgm:pt>
    <dgm:pt modelId="{F9DB5541-1066-4347-80C7-951477AAB5B7}" type="pres">
      <dgm:prSet presAssocID="{DB463458-60D3-4B15-9352-8AE2BC244589}" presName="node" presStyleLbl="node1" presStyleIdx="2" presStyleCnt="5">
        <dgm:presLayoutVars>
          <dgm:bulletEnabled val="1"/>
        </dgm:presLayoutVars>
      </dgm:prSet>
      <dgm:spPr/>
    </dgm:pt>
    <dgm:pt modelId="{D034021F-7173-4EA7-952B-2DA75CC0952D}" type="pres">
      <dgm:prSet presAssocID="{78488B3D-F059-42CC-BF2B-D6D4D903F41C}" presName="sibTrans" presStyleLbl="sibTrans2D1" presStyleIdx="2" presStyleCnt="5"/>
      <dgm:spPr/>
    </dgm:pt>
    <dgm:pt modelId="{B2A170D3-7C1D-49D6-B297-740237F5F96F}" type="pres">
      <dgm:prSet presAssocID="{78488B3D-F059-42CC-BF2B-D6D4D903F41C}" presName="connectorText" presStyleLbl="sibTrans2D1" presStyleIdx="2" presStyleCnt="5"/>
      <dgm:spPr/>
    </dgm:pt>
    <dgm:pt modelId="{E21816C7-21F6-495F-81FC-551E39D278B2}" type="pres">
      <dgm:prSet presAssocID="{4C719C5A-5C92-47D5-9C96-B16247F35B3D}" presName="node" presStyleLbl="node1" presStyleIdx="3" presStyleCnt="5">
        <dgm:presLayoutVars>
          <dgm:bulletEnabled val="1"/>
        </dgm:presLayoutVars>
      </dgm:prSet>
      <dgm:spPr/>
    </dgm:pt>
    <dgm:pt modelId="{6198507B-F66D-4BF0-B61A-E96BDEA37FE5}" type="pres">
      <dgm:prSet presAssocID="{F0629064-3327-4EDA-941D-CE43821BFE56}" presName="sibTrans" presStyleLbl="sibTrans2D1" presStyleIdx="3" presStyleCnt="5"/>
      <dgm:spPr/>
    </dgm:pt>
    <dgm:pt modelId="{1E147565-7263-4916-B151-753AB3ABE810}" type="pres">
      <dgm:prSet presAssocID="{F0629064-3327-4EDA-941D-CE43821BFE56}" presName="connectorText" presStyleLbl="sibTrans2D1" presStyleIdx="3" presStyleCnt="5"/>
      <dgm:spPr/>
    </dgm:pt>
    <dgm:pt modelId="{D49D68E4-370B-4DC7-AA6D-54175DA7CA2C}" type="pres">
      <dgm:prSet presAssocID="{41068433-7641-4AFD-ABE7-A3FDAD03C39C}" presName="node" presStyleLbl="node1" presStyleIdx="4" presStyleCnt="5">
        <dgm:presLayoutVars>
          <dgm:bulletEnabled val="1"/>
        </dgm:presLayoutVars>
      </dgm:prSet>
      <dgm:spPr/>
    </dgm:pt>
    <dgm:pt modelId="{5D0C527E-95F0-477E-8C5C-8B66681F0343}" type="pres">
      <dgm:prSet presAssocID="{E4957087-791B-4DAE-928D-DF111A648CC9}" presName="sibTrans" presStyleLbl="sibTrans2D1" presStyleIdx="4" presStyleCnt="5"/>
      <dgm:spPr/>
    </dgm:pt>
    <dgm:pt modelId="{A3AE39FC-447D-4F3F-9225-F7AE6F622FE4}" type="pres">
      <dgm:prSet presAssocID="{E4957087-791B-4DAE-928D-DF111A648CC9}" presName="connectorText" presStyleLbl="sibTrans2D1" presStyleIdx="4" presStyleCnt="5"/>
      <dgm:spPr/>
    </dgm:pt>
  </dgm:ptLst>
  <dgm:cxnLst>
    <dgm:cxn modelId="{5D726F02-6021-48D9-AF1E-866B89BE4B6A}" srcId="{37F83260-A745-4DBC-ABB5-94F36780A574}" destId="{ABD7CD0C-7CDA-4F21-9A1F-DA44D8AACDAA}" srcOrd="0" destOrd="0" parTransId="{FC550424-B416-4EF9-895C-32D46DEAD1E7}" sibTransId="{AA28A75C-BBE8-44EF-8D07-79C878B31B5A}"/>
    <dgm:cxn modelId="{06F16405-082F-4782-AE39-DE1FB9BBAEDE}" type="presOf" srcId="{ABD7CD0C-7CDA-4F21-9A1F-DA44D8AACDAA}" destId="{687EDFB6-BEF6-4748-BF69-29AE854426B8}" srcOrd="0" destOrd="0" presId="urn:microsoft.com/office/officeart/2005/8/layout/cycle2"/>
    <dgm:cxn modelId="{A7E64A12-782C-4287-AB9C-BA1AD3F35DD9}" type="presOf" srcId="{78488B3D-F059-42CC-BF2B-D6D4D903F41C}" destId="{D034021F-7173-4EA7-952B-2DA75CC0952D}" srcOrd="0" destOrd="0" presId="urn:microsoft.com/office/officeart/2005/8/layout/cycle2"/>
    <dgm:cxn modelId="{3797A213-B36B-494F-903C-A6280AD33D25}" type="presOf" srcId="{E4957087-791B-4DAE-928D-DF111A648CC9}" destId="{5D0C527E-95F0-477E-8C5C-8B66681F0343}" srcOrd="0" destOrd="0" presId="urn:microsoft.com/office/officeart/2005/8/layout/cycle2"/>
    <dgm:cxn modelId="{EC536416-F4E4-4356-81D3-8D04919A8AFC}" srcId="{37F83260-A745-4DBC-ABB5-94F36780A574}" destId="{41068433-7641-4AFD-ABE7-A3FDAD03C39C}" srcOrd="4" destOrd="0" parTransId="{D7268AA4-3F48-4AF3-BB21-6055B2082CE1}" sibTransId="{E4957087-791B-4DAE-928D-DF111A648CC9}"/>
    <dgm:cxn modelId="{55C2632F-5CA5-4B96-A1A5-B7FF5D656E7D}" type="presOf" srcId="{41068433-7641-4AFD-ABE7-A3FDAD03C39C}" destId="{D49D68E4-370B-4DC7-AA6D-54175DA7CA2C}" srcOrd="0" destOrd="0" presId="urn:microsoft.com/office/officeart/2005/8/layout/cycle2"/>
    <dgm:cxn modelId="{1DB28338-B2AD-49FA-AEDA-BBD667474F9E}" type="presOf" srcId="{51482E33-2942-4D73-B333-5A8896C621B5}" destId="{F320D570-A366-4180-8727-7D5E445373A8}" srcOrd="0" destOrd="0" presId="urn:microsoft.com/office/officeart/2005/8/layout/cycle2"/>
    <dgm:cxn modelId="{7629363A-A7CF-496E-9F9E-387B4682CAED}" type="presOf" srcId="{4C719C5A-5C92-47D5-9C96-B16247F35B3D}" destId="{E21816C7-21F6-495F-81FC-551E39D278B2}" srcOrd="0" destOrd="0" presId="urn:microsoft.com/office/officeart/2005/8/layout/cycle2"/>
    <dgm:cxn modelId="{29824946-22F2-4656-902B-1273B018D9D0}" srcId="{37F83260-A745-4DBC-ABB5-94F36780A574}" destId="{51482E33-2942-4D73-B333-5A8896C621B5}" srcOrd="1" destOrd="0" parTransId="{EE040588-618C-4F83-BDD8-EC2E9122E965}" sibTransId="{8F13A15E-EAEF-44AB-B47D-DBDB0AC2E452}"/>
    <dgm:cxn modelId="{1DB40E71-DA6F-4377-BF95-EC2CCC6C2ACD}" type="presOf" srcId="{8F13A15E-EAEF-44AB-B47D-DBDB0AC2E452}" destId="{51AF1673-64BE-4A9E-BC42-5F191586BF65}" srcOrd="0" destOrd="0" presId="urn:microsoft.com/office/officeart/2005/8/layout/cycle2"/>
    <dgm:cxn modelId="{1376C353-B2DC-4268-8601-C8249D7EC241}" type="presOf" srcId="{8F13A15E-EAEF-44AB-B47D-DBDB0AC2E452}" destId="{D9946885-6A1E-42C8-B387-BE2A853F2B5D}" srcOrd="1" destOrd="0" presId="urn:microsoft.com/office/officeart/2005/8/layout/cycle2"/>
    <dgm:cxn modelId="{15826D7C-CC77-470E-889A-BCFFA0B33AAE}" type="presOf" srcId="{37F83260-A745-4DBC-ABB5-94F36780A574}" destId="{8062ABE1-4F57-4E2E-8D34-509EBBE49228}" srcOrd="0" destOrd="0" presId="urn:microsoft.com/office/officeart/2005/8/layout/cycle2"/>
    <dgm:cxn modelId="{B377887E-BF8C-4AA0-AB8F-B2C8ADCA86E5}" srcId="{37F83260-A745-4DBC-ABB5-94F36780A574}" destId="{4C719C5A-5C92-47D5-9C96-B16247F35B3D}" srcOrd="3" destOrd="0" parTransId="{A62433C1-2E2A-4D01-A4A3-45A29741E2C3}" sibTransId="{F0629064-3327-4EDA-941D-CE43821BFE56}"/>
    <dgm:cxn modelId="{BA659890-FC91-42E5-A261-D255A9730DB0}" type="presOf" srcId="{DB463458-60D3-4B15-9352-8AE2BC244589}" destId="{F9DB5541-1066-4347-80C7-951477AAB5B7}" srcOrd="0" destOrd="0" presId="urn:microsoft.com/office/officeart/2005/8/layout/cycle2"/>
    <dgm:cxn modelId="{86A9C9A5-DAED-471B-AD1D-B1FC6ECC009C}" type="presOf" srcId="{E4957087-791B-4DAE-928D-DF111A648CC9}" destId="{A3AE39FC-447D-4F3F-9225-F7AE6F622FE4}" srcOrd="1" destOrd="0" presId="urn:microsoft.com/office/officeart/2005/8/layout/cycle2"/>
    <dgm:cxn modelId="{5F6166B4-8F17-4052-B4CC-3FD187AE7E93}" srcId="{37F83260-A745-4DBC-ABB5-94F36780A574}" destId="{DB463458-60D3-4B15-9352-8AE2BC244589}" srcOrd="2" destOrd="0" parTransId="{34B1CD47-1BDF-4071-A9FA-399790A90145}" sibTransId="{78488B3D-F059-42CC-BF2B-D6D4D903F41C}"/>
    <dgm:cxn modelId="{BE3E65BC-444E-4A0C-A274-DF8903BEDA3D}" type="presOf" srcId="{AA28A75C-BBE8-44EF-8D07-79C878B31B5A}" destId="{54EE8699-A2F8-4C9B-BC92-11CD791E33F2}" srcOrd="0" destOrd="0" presId="urn:microsoft.com/office/officeart/2005/8/layout/cycle2"/>
    <dgm:cxn modelId="{F13FA1BD-F09B-486B-93D1-8214AF29351C}" type="presOf" srcId="{AA28A75C-BBE8-44EF-8D07-79C878B31B5A}" destId="{CDB3B657-5685-407E-838C-73394466633C}" srcOrd="1" destOrd="0" presId="urn:microsoft.com/office/officeart/2005/8/layout/cycle2"/>
    <dgm:cxn modelId="{794F7AC4-8377-4103-862A-3E67F88BD4C5}" type="presOf" srcId="{78488B3D-F059-42CC-BF2B-D6D4D903F41C}" destId="{B2A170D3-7C1D-49D6-B297-740237F5F96F}" srcOrd="1" destOrd="0" presId="urn:microsoft.com/office/officeart/2005/8/layout/cycle2"/>
    <dgm:cxn modelId="{E16919D5-3EAF-4D4E-92BE-5662B70FE068}" type="presOf" srcId="{F0629064-3327-4EDA-941D-CE43821BFE56}" destId="{1E147565-7263-4916-B151-753AB3ABE810}" srcOrd="1" destOrd="0" presId="urn:microsoft.com/office/officeart/2005/8/layout/cycle2"/>
    <dgm:cxn modelId="{7713E6F9-9375-4542-9FA4-079E63BC7641}" type="presOf" srcId="{F0629064-3327-4EDA-941D-CE43821BFE56}" destId="{6198507B-F66D-4BF0-B61A-E96BDEA37FE5}" srcOrd="0" destOrd="0" presId="urn:microsoft.com/office/officeart/2005/8/layout/cycle2"/>
    <dgm:cxn modelId="{6025E4B5-B373-4AE9-A44E-4022C57402A2}" type="presParOf" srcId="{8062ABE1-4F57-4E2E-8D34-509EBBE49228}" destId="{687EDFB6-BEF6-4748-BF69-29AE854426B8}" srcOrd="0" destOrd="0" presId="urn:microsoft.com/office/officeart/2005/8/layout/cycle2"/>
    <dgm:cxn modelId="{FBD202A1-0F75-478B-8BB1-854998928B2C}" type="presParOf" srcId="{8062ABE1-4F57-4E2E-8D34-509EBBE49228}" destId="{54EE8699-A2F8-4C9B-BC92-11CD791E33F2}" srcOrd="1" destOrd="0" presId="urn:microsoft.com/office/officeart/2005/8/layout/cycle2"/>
    <dgm:cxn modelId="{7614D06E-7498-4185-ADC9-58CF2D81EE7F}" type="presParOf" srcId="{54EE8699-A2F8-4C9B-BC92-11CD791E33F2}" destId="{CDB3B657-5685-407E-838C-73394466633C}" srcOrd="0" destOrd="0" presId="urn:microsoft.com/office/officeart/2005/8/layout/cycle2"/>
    <dgm:cxn modelId="{0C10AA74-780A-4698-AF2D-9444F9D91854}" type="presParOf" srcId="{8062ABE1-4F57-4E2E-8D34-509EBBE49228}" destId="{F320D570-A366-4180-8727-7D5E445373A8}" srcOrd="2" destOrd="0" presId="urn:microsoft.com/office/officeart/2005/8/layout/cycle2"/>
    <dgm:cxn modelId="{34071645-40A2-47AC-9E86-44910FC72B70}" type="presParOf" srcId="{8062ABE1-4F57-4E2E-8D34-509EBBE49228}" destId="{51AF1673-64BE-4A9E-BC42-5F191586BF65}" srcOrd="3" destOrd="0" presId="urn:microsoft.com/office/officeart/2005/8/layout/cycle2"/>
    <dgm:cxn modelId="{63CD092E-D1B0-47C8-B670-328242439124}" type="presParOf" srcId="{51AF1673-64BE-4A9E-BC42-5F191586BF65}" destId="{D9946885-6A1E-42C8-B387-BE2A853F2B5D}" srcOrd="0" destOrd="0" presId="urn:microsoft.com/office/officeart/2005/8/layout/cycle2"/>
    <dgm:cxn modelId="{5788107A-63D3-40BD-B858-F9C74B681823}" type="presParOf" srcId="{8062ABE1-4F57-4E2E-8D34-509EBBE49228}" destId="{F9DB5541-1066-4347-80C7-951477AAB5B7}" srcOrd="4" destOrd="0" presId="urn:microsoft.com/office/officeart/2005/8/layout/cycle2"/>
    <dgm:cxn modelId="{7151AEDE-345F-4F96-A66C-95D3CF7EDC53}" type="presParOf" srcId="{8062ABE1-4F57-4E2E-8D34-509EBBE49228}" destId="{D034021F-7173-4EA7-952B-2DA75CC0952D}" srcOrd="5" destOrd="0" presId="urn:microsoft.com/office/officeart/2005/8/layout/cycle2"/>
    <dgm:cxn modelId="{2F8271EF-F37C-41FD-8B1E-128CA37FA73E}" type="presParOf" srcId="{D034021F-7173-4EA7-952B-2DA75CC0952D}" destId="{B2A170D3-7C1D-49D6-B297-740237F5F96F}" srcOrd="0" destOrd="0" presId="urn:microsoft.com/office/officeart/2005/8/layout/cycle2"/>
    <dgm:cxn modelId="{CE2EDA72-2533-427D-84C5-3F9B15690B9D}" type="presParOf" srcId="{8062ABE1-4F57-4E2E-8D34-509EBBE49228}" destId="{E21816C7-21F6-495F-81FC-551E39D278B2}" srcOrd="6" destOrd="0" presId="urn:microsoft.com/office/officeart/2005/8/layout/cycle2"/>
    <dgm:cxn modelId="{8C2DE020-084D-4D96-ADA0-AD2FB3FFFA4A}" type="presParOf" srcId="{8062ABE1-4F57-4E2E-8D34-509EBBE49228}" destId="{6198507B-F66D-4BF0-B61A-E96BDEA37FE5}" srcOrd="7" destOrd="0" presId="urn:microsoft.com/office/officeart/2005/8/layout/cycle2"/>
    <dgm:cxn modelId="{73E6B513-6190-4803-8DD0-2F9507392F18}" type="presParOf" srcId="{6198507B-F66D-4BF0-B61A-E96BDEA37FE5}" destId="{1E147565-7263-4916-B151-753AB3ABE810}" srcOrd="0" destOrd="0" presId="urn:microsoft.com/office/officeart/2005/8/layout/cycle2"/>
    <dgm:cxn modelId="{350FCB26-A102-462C-B4BA-87EDC62F1A35}" type="presParOf" srcId="{8062ABE1-4F57-4E2E-8D34-509EBBE49228}" destId="{D49D68E4-370B-4DC7-AA6D-54175DA7CA2C}" srcOrd="8" destOrd="0" presId="urn:microsoft.com/office/officeart/2005/8/layout/cycle2"/>
    <dgm:cxn modelId="{187FAEB9-C1AC-44F8-9781-799D17B5C0BE}" type="presParOf" srcId="{8062ABE1-4F57-4E2E-8D34-509EBBE49228}" destId="{5D0C527E-95F0-477E-8C5C-8B66681F0343}" srcOrd="9" destOrd="0" presId="urn:microsoft.com/office/officeart/2005/8/layout/cycle2"/>
    <dgm:cxn modelId="{D2459604-936C-416E-A1C3-110062C6B3BB}" type="presParOf" srcId="{5D0C527E-95F0-477E-8C5C-8B66681F0343}" destId="{A3AE39FC-447D-4F3F-9225-F7AE6F622FE4}" srcOrd="0" destOrd="0" presId="urn:microsoft.com/office/officeart/2005/8/layout/cycle2"/>
  </dgm:cxnLst>
  <dgm:bg>
    <a:solidFill>
      <a:schemeClr val="bg1"/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90C1FC0-248D-4442-959D-08206B5C218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9ED3AA4-4623-4D2F-8E3B-E936F09BF25D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 vert="horz"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Neutrons @ SPES</a:t>
          </a:r>
        </a:p>
      </dgm:t>
    </dgm:pt>
    <dgm:pt modelId="{9914BDF3-7575-4448-AE67-795F4D998A03}" type="parTrans" cxnId="{5878BDB5-6655-4CEB-87E8-67BE0B7BE108}">
      <dgm:prSet/>
      <dgm:spPr/>
      <dgm:t>
        <a:bodyPr/>
        <a:lstStyle/>
        <a:p>
          <a:endParaRPr lang="en-US" sz="1200"/>
        </a:p>
      </dgm:t>
    </dgm:pt>
    <dgm:pt modelId="{A61F2BAB-613D-4C8D-B348-78E7CE9E892E}" type="sibTrans" cxnId="{5878BDB5-6655-4CEB-87E8-67BE0B7BE108}">
      <dgm:prSet/>
      <dgm:spPr/>
      <dgm:t>
        <a:bodyPr/>
        <a:lstStyle/>
        <a:p>
          <a:endParaRPr lang="en-US" sz="1200"/>
        </a:p>
      </dgm:t>
    </dgm:pt>
    <dgm:pt modelId="{6B235A34-C17D-4500-B08E-B759B7E53B37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NEPIR-0</a:t>
          </a:r>
        </a:p>
      </dgm:t>
    </dgm:pt>
    <dgm:pt modelId="{6B014C97-790B-4374-ABF3-A49A7D064AC1}" type="parTrans" cxnId="{C3F8A6CA-4C58-4681-825B-448D31E84BAE}">
      <dgm:prSet custT="1"/>
      <dgm:spPr/>
      <dgm:t>
        <a:bodyPr/>
        <a:lstStyle/>
        <a:p>
          <a:endParaRPr lang="en-US" sz="400" noProof="0" dirty="0"/>
        </a:p>
      </dgm:t>
    </dgm:pt>
    <dgm:pt modelId="{33CEAE3A-437A-478C-8CCD-5F2A8C1B8F55}" type="sibTrans" cxnId="{C3F8A6CA-4C58-4681-825B-448D31E84BAE}">
      <dgm:prSet/>
      <dgm:spPr/>
      <dgm:t>
        <a:bodyPr/>
        <a:lstStyle/>
        <a:p>
          <a:endParaRPr lang="en-US" sz="1600"/>
        </a:p>
      </dgm:t>
    </dgm:pt>
    <dgm:pt modelId="{5F4481E5-2774-4800-81AF-437C7CCD52B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NEPIR-1</a:t>
          </a:r>
        </a:p>
      </dgm:t>
    </dgm:pt>
    <dgm:pt modelId="{BAC3823F-36DB-4695-93A7-FC86FE7BE382}" type="parTrans" cxnId="{E20D92C2-6C18-4D60-B4FA-82B0A182AC03}">
      <dgm:prSet custT="1"/>
      <dgm:spPr/>
      <dgm:t>
        <a:bodyPr/>
        <a:lstStyle/>
        <a:p>
          <a:endParaRPr lang="en-US" sz="400" noProof="0" dirty="0"/>
        </a:p>
      </dgm:t>
    </dgm:pt>
    <dgm:pt modelId="{D79A0905-9801-43ED-9B85-2CC83CA2EDC5}" type="sibTrans" cxnId="{E20D92C2-6C18-4D60-B4FA-82B0A182AC03}">
      <dgm:prSet/>
      <dgm:spPr/>
      <dgm:t>
        <a:bodyPr/>
        <a:lstStyle/>
        <a:p>
          <a:endParaRPr lang="en-US" sz="1600"/>
        </a:p>
      </dgm:t>
    </dgm:pt>
    <dgm:pt modelId="{C8EED9B3-E5FC-4591-844C-755437302EF3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White neutron spectrum (</a:t>
          </a:r>
          <a:r>
            <a:rPr lang="en-US" sz="1400" b="1" i="0" u="none" strike="noStrike" kern="1200" baseline="0" noProof="0" dirty="0" err="1">
              <a:solidFill>
                <a:schemeClr val="bg1"/>
              </a:solidFill>
              <a:effectLst/>
              <a:latin typeface="Trebuchet MS" panose="020B0603020202020204" pitchFamily="34" charset="0"/>
              <a:ea typeface="+mn-ea"/>
              <a:cs typeface="+mn-cs"/>
            </a:rPr>
            <a:t>CoolGal</a:t>
          </a:r>
          <a:r>
            <a:rPr lang="en-US" sz="1400" b="1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FA4C5EEF-9894-45F2-814E-0F383E0F1B73}" type="parTrans" cxnId="{276A9291-57E3-4F38-9A75-1D234E2C589F}">
      <dgm:prSet custT="1"/>
      <dgm:spPr/>
      <dgm:t>
        <a:bodyPr/>
        <a:lstStyle/>
        <a:p>
          <a:endParaRPr lang="en-US" sz="400" noProof="0" dirty="0"/>
        </a:p>
      </dgm:t>
    </dgm:pt>
    <dgm:pt modelId="{C16A19A8-715D-45DB-814A-79360B3C014F}" type="sibTrans" cxnId="{276A9291-57E3-4F38-9A75-1D234E2C589F}">
      <dgm:prSet/>
      <dgm:spPr/>
      <dgm:t>
        <a:bodyPr/>
        <a:lstStyle/>
        <a:p>
          <a:endParaRPr lang="en-US" sz="1600"/>
        </a:p>
      </dgm:t>
    </dgm:pt>
    <dgm:pt modelId="{1D7C68A5-B8D3-4ACF-9FE0-8F8A2EDD9CA5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Quasi Mono-energetic Neutron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QMN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48709F90-6A85-4A4E-AECD-6259E433DC6B}" type="parTrans" cxnId="{141257B7-1CEF-4AF2-B66B-77A37B7E8A2A}">
      <dgm:prSet custT="1"/>
      <dgm:spPr/>
      <dgm:t>
        <a:bodyPr/>
        <a:lstStyle/>
        <a:p>
          <a:endParaRPr lang="en-US" sz="400" noProof="0" dirty="0"/>
        </a:p>
      </dgm:t>
    </dgm:pt>
    <dgm:pt modelId="{37AB8177-6E04-4E66-AEF3-3C1DD51D442A}" type="sibTrans" cxnId="{141257B7-1CEF-4AF2-B66B-77A37B7E8A2A}">
      <dgm:prSet/>
      <dgm:spPr/>
      <dgm:t>
        <a:bodyPr/>
        <a:lstStyle/>
        <a:p>
          <a:endParaRPr lang="en-US" sz="1600"/>
        </a:p>
      </dgm:t>
    </dgm:pt>
    <dgm:pt modelId="{84FAB22C-5D76-471D-96A0-2D85E863D569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Atmospheric Neutron Emulator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/>
              <a:latin typeface="Trebuchet MS" panose="020B0603020202020204" pitchFamily="34" charset="0"/>
              <a:ea typeface="+mn-ea"/>
              <a:cs typeface="+mn-cs"/>
            </a:rPr>
            <a:t>ANEM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2454FD1E-6FA9-46C7-A2CA-BC0FB602B859}" type="parTrans" cxnId="{A09D7077-02F9-42E6-A8E3-256DDE57BBB5}">
      <dgm:prSet custT="1"/>
      <dgm:spPr/>
      <dgm:t>
        <a:bodyPr/>
        <a:lstStyle/>
        <a:p>
          <a:endParaRPr lang="en-US" sz="400" noProof="0" dirty="0"/>
        </a:p>
      </dgm:t>
    </dgm:pt>
    <dgm:pt modelId="{D89D5DE5-246B-4CFA-AE15-F08F5E09A170}" type="sibTrans" cxnId="{A09D7077-02F9-42E6-A8E3-256DDE57BBB5}">
      <dgm:prSet/>
      <dgm:spPr/>
      <dgm:t>
        <a:bodyPr/>
        <a:lstStyle/>
        <a:p>
          <a:endParaRPr lang="en-US" sz="1600"/>
        </a:p>
      </dgm:t>
    </dgm:pt>
    <dgm:pt modelId="{9E07E150-B9C1-4116-99D8-54E7EF3B955E}" type="pres">
      <dgm:prSet presAssocID="{D90C1FC0-248D-4442-959D-08206B5C218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02C7F67-A4A9-43F1-9280-44B99938838A}" type="pres">
      <dgm:prSet presAssocID="{E9ED3AA4-4623-4D2F-8E3B-E936F09BF25D}" presName="root1" presStyleCnt="0"/>
      <dgm:spPr/>
    </dgm:pt>
    <dgm:pt modelId="{93C6661F-881E-4AE9-9295-E60F03A01C2C}" type="pres">
      <dgm:prSet presAssocID="{E9ED3AA4-4623-4D2F-8E3B-E936F09BF25D}" presName="LevelOneTextNode" presStyleLbl="node0" presStyleIdx="0" presStyleCnt="1" custScaleY="57677">
        <dgm:presLayoutVars>
          <dgm:chPref val="3"/>
        </dgm:presLayoutVars>
      </dgm:prSet>
      <dgm:spPr>
        <a:prstGeom prst="roundRect">
          <a:avLst/>
        </a:prstGeom>
      </dgm:spPr>
    </dgm:pt>
    <dgm:pt modelId="{8876AD4D-69A2-4911-920E-48F29BA955C1}" type="pres">
      <dgm:prSet presAssocID="{E9ED3AA4-4623-4D2F-8E3B-E936F09BF25D}" presName="level2hierChild" presStyleCnt="0"/>
      <dgm:spPr/>
    </dgm:pt>
    <dgm:pt modelId="{6D632B53-B6FA-46C9-8D86-4428BF54BD03}" type="pres">
      <dgm:prSet presAssocID="{6B014C97-790B-4374-ABF3-A49A7D064AC1}" presName="conn2-1" presStyleLbl="parChTrans1D2" presStyleIdx="0" presStyleCnt="2"/>
      <dgm:spPr/>
    </dgm:pt>
    <dgm:pt modelId="{799D7181-EBA2-482E-99A1-E507B88EE99C}" type="pres">
      <dgm:prSet presAssocID="{6B014C97-790B-4374-ABF3-A49A7D064AC1}" presName="connTx" presStyleLbl="parChTrans1D2" presStyleIdx="0" presStyleCnt="2"/>
      <dgm:spPr/>
    </dgm:pt>
    <dgm:pt modelId="{B4FD94E4-1CE2-467E-97A8-184FD7BF2688}" type="pres">
      <dgm:prSet presAssocID="{6B235A34-C17D-4500-B08E-B759B7E53B37}" presName="root2" presStyleCnt="0"/>
      <dgm:spPr/>
    </dgm:pt>
    <dgm:pt modelId="{93CB61C5-0758-45E8-9FF3-E017BF6239A2}" type="pres">
      <dgm:prSet presAssocID="{6B235A34-C17D-4500-B08E-B759B7E53B37}" presName="LevelTwoTextNode" presStyleLbl="node2" presStyleIdx="0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BF70B20F-8FE9-403D-ABF3-70D789DCAEF5}" type="pres">
      <dgm:prSet presAssocID="{6B235A34-C17D-4500-B08E-B759B7E53B37}" presName="level3hierChild" presStyleCnt="0"/>
      <dgm:spPr/>
    </dgm:pt>
    <dgm:pt modelId="{53AD6936-99CE-4501-B042-1B49A499F528}" type="pres">
      <dgm:prSet presAssocID="{FA4C5EEF-9894-45F2-814E-0F383E0F1B73}" presName="conn2-1" presStyleLbl="parChTrans1D3" presStyleIdx="0" presStyleCnt="3"/>
      <dgm:spPr/>
    </dgm:pt>
    <dgm:pt modelId="{CE624E63-887A-46C6-B18D-2E5513FCB3DE}" type="pres">
      <dgm:prSet presAssocID="{FA4C5EEF-9894-45F2-814E-0F383E0F1B73}" presName="connTx" presStyleLbl="parChTrans1D3" presStyleIdx="0" presStyleCnt="3"/>
      <dgm:spPr/>
    </dgm:pt>
    <dgm:pt modelId="{56CAD818-6AA3-4E5B-9BAE-EA68C515A444}" type="pres">
      <dgm:prSet presAssocID="{C8EED9B3-E5FC-4591-844C-755437302EF3}" presName="root2" presStyleCnt="0"/>
      <dgm:spPr/>
    </dgm:pt>
    <dgm:pt modelId="{E42C3DAB-CF95-45D3-A7DC-E02DD954A657}" type="pres">
      <dgm:prSet presAssocID="{C8EED9B3-E5FC-4591-844C-755437302EF3}" presName="LevelTwoTextNode" presStyleLbl="node3" presStyleIdx="0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C8CEC853-078E-4556-9A3A-6616EF6FFA01}" type="pres">
      <dgm:prSet presAssocID="{C8EED9B3-E5FC-4591-844C-755437302EF3}" presName="level3hierChild" presStyleCnt="0"/>
      <dgm:spPr/>
    </dgm:pt>
    <dgm:pt modelId="{00A1A2A0-2D56-487F-9E78-6E147F80DB80}" type="pres">
      <dgm:prSet presAssocID="{BAC3823F-36DB-4695-93A7-FC86FE7BE382}" presName="conn2-1" presStyleLbl="parChTrans1D2" presStyleIdx="1" presStyleCnt="2"/>
      <dgm:spPr/>
    </dgm:pt>
    <dgm:pt modelId="{B3387662-7A4D-4A12-9BD8-BB264DBB6C80}" type="pres">
      <dgm:prSet presAssocID="{BAC3823F-36DB-4695-93A7-FC86FE7BE382}" presName="connTx" presStyleLbl="parChTrans1D2" presStyleIdx="1" presStyleCnt="2"/>
      <dgm:spPr/>
    </dgm:pt>
    <dgm:pt modelId="{2A60ED84-0FE1-4551-B992-B19C292EDA1D}" type="pres">
      <dgm:prSet presAssocID="{5F4481E5-2774-4800-81AF-437C7CCD52BE}" presName="root2" presStyleCnt="0"/>
      <dgm:spPr/>
    </dgm:pt>
    <dgm:pt modelId="{6270359F-EE77-45A5-9DD5-662593F02AE5}" type="pres">
      <dgm:prSet presAssocID="{5F4481E5-2774-4800-81AF-437C7CCD52BE}" presName="LevelTwoTextNode" presStyleLbl="node2" presStyleIdx="1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E5938A2C-53EC-4B79-B715-FC48DE91668B}" type="pres">
      <dgm:prSet presAssocID="{5F4481E5-2774-4800-81AF-437C7CCD52BE}" presName="level3hierChild" presStyleCnt="0"/>
      <dgm:spPr/>
    </dgm:pt>
    <dgm:pt modelId="{66326802-A7EA-4344-9B8D-559FA6C1DB91}" type="pres">
      <dgm:prSet presAssocID="{48709F90-6A85-4A4E-AECD-6259E433DC6B}" presName="conn2-1" presStyleLbl="parChTrans1D3" presStyleIdx="1" presStyleCnt="3"/>
      <dgm:spPr/>
    </dgm:pt>
    <dgm:pt modelId="{676C567B-5D30-4D8C-9131-928842A7F530}" type="pres">
      <dgm:prSet presAssocID="{48709F90-6A85-4A4E-AECD-6259E433DC6B}" presName="connTx" presStyleLbl="parChTrans1D3" presStyleIdx="1" presStyleCnt="3"/>
      <dgm:spPr/>
    </dgm:pt>
    <dgm:pt modelId="{2E8393C5-F0C4-48A0-B559-A7C8FC37CB4E}" type="pres">
      <dgm:prSet presAssocID="{1D7C68A5-B8D3-4ACF-9FE0-8F8A2EDD9CA5}" presName="root2" presStyleCnt="0"/>
      <dgm:spPr/>
    </dgm:pt>
    <dgm:pt modelId="{98B1EBA6-56E9-4150-AB9D-8DC7EFA19E87}" type="pres">
      <dgm:prSet presAssocID="{1D7C68A5-B8D3-4ACF-9FE0-8F8A2EDD9CA5}" presName="LevelTwoTextNode" presStyleLbl="node3" presStyleIdx="1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B84ABAC9-14F2-40A5-A3D1-C0AB2575FA7A}" type="pres">
      <dgm:prSet presAssocID="{1D7C68A5-B8D3-4ACF-9FE0-8F8A2EDD9CA5}" presName="level3hierChild" presStyleCnt="0"/>
      <dgm:spPr/>
    </dgm:pt>
    <dgm:pt modelId="{1F944999-C0F3-44F3-B0DB-9EBB29CD1454}" type="pres">
      <dgm:prSet presAssocID="{2454FD1E-6FA9-46C7-A2CA-BC0FB602B859}" presName="conn2-1" presStyleLbl="parChTrans1D3" presStyleIdx="2" presStyleCnt="3"/>
      <dgm:spPr/>
    </dgm:pt>
    <dgm:pt modelId="{5F159ABB-A43C-4ED3-847A-AFDFCE773264}" type="pres">
      <dgm:prSet presAssocID="{2454FD1E-6FA9-46C7-A2CA-BC0FB602B859}" presName="connTx" presStyleLbl="parChTrans1D3" presStyleIdx="2" presStyleCnt="3"/>
      <dgm:spPr/>
    </dgm:pt>
    <dgm:pt modelId="{1E3A578F-53E5-4137-857B-8C591D2DDFBD}" type="pres">
      <dgm:prSet presAssocID="{84FAB22C-5D76-471D-96A0-2D85E863D569}" presName="root2" presStyleCnt="0"/>
      <dgm:spPr/>
    </dgm:pt>
    <dgm:pt modelId="{B40EDC41-2E5A-4153-B848-AF80FC7FB2BD}" type="pres">
      <dgm:prSet presAssocID="{84FAB22C-5D76-471D-96A0-2D85E863D569}" presName="LevelTwoTextNode" presStyleLbl="node3" presStyleIdx="2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7E083A37-F96D-4050-9160-A6E68F1BF7F9}" type="pres">
      <dgm:prSet presAssocID="{84FAB22C-5D76-471D-96A0-2D85E863D569}" presName="level3hierChild" presStyleCnt="0"/>
      <dgm:spPr/>
    </dgm:pt>
  </dgm:ptLst>
  <dgm:cxnLst>
    <dgm:cxn modelId="{B9C38007-993F-4A4F-B843-35020D32D724}" type="presOf" srcId="{84FAB22C-5D76-471D-96A0-2D85E863D569}" destId="{B40EDC41-2E5A-4153-B848-AF80FC7FB2BD}" srcOrd="0" destOrd="0" presId="urn:microsoft.com/office/officeart/2008/layout/HorizontalMultiLevelHierarchy"/>
    <dgm:cxn modelId="{F2B9AF14-3239-455A-BAF9-DAB4AE8B385A}" type="presOf" srcId="{6B014C97-790B-4374-ABF3-A49A7D064AC1}" destId="{799D7181-EBA2-482E-99A1-E507B88EE99C}" srcOrd="1" destOrd="0" presId="urn:microsoft.com/office/officeart/2008/layout/HorizontalMultiLevelHierarchy"/>
    <dgm:cxn modelId="{EDD32F2B-57FF-4626-AF5B-C7A89018236E}" type="presOf" srcId="{1D7C68A5-B8D3-4ACF-9FE0-8F8A2EDD9CA5}" destId="{98B1EBA6-56E9-4150-AB9D-8DC7EFA19E87}" srcOrd="0" destOrd="0" presId="urn:microsoft.com/office/officeart/2008/layout/HorizontalMultiLevelHierarchy"/>
    <dgm:cxn modelId="{51C7C634-8A54-47A5-84AB-6CFE21CD5C15}" type="presOf" srcId="{BAC3823F-36DB-4695-93A7-FC86FE7BE382}" destId="{B3387662-7A4D-4A12-9BD8-BB264DBB6C80}" srcOrd="1" destOrd="0" presId="urn:microsoft.com/office/officeart/2008/layout/HorizontalMultiLevelHierarchy"/>
    <dgm:cxn modelId="{6F0D055D-89BF-483E-B7A5-D7CF311FB7DB}" type="presOf" srcId="{D90C1FC0-248D-4442-959D-08206B5C2186}" destId="{9E07E150-B9C1-4116-99D8-54E7EF3B955E}" srcOrd="0" destOrd="0" presId="urn:microsoft.com/office/officeart/2008/layout/HorizontalMultiLevelHierarchy"/>
    <dgm:cxn modelId="{F6CB6160-21CD-49C1-943C-6DE33EC14C77}" type="presOf" srcId="{48709F90-6A85-4A4E-AECD-6259E433DC6B}" destId="{676C567B-5D30-4D8C-9131-928842A7F530}" srcOrd="1" destOrd="0" presId="urn:microsoft.com/office/officeart/2008/layout/HorizontalMultiLevelHierarchy"/>
    <dgm:cxn modelId="{4750A466-D068-470C-8FFD-E8E130867059}" type="presOf" srcId="{2454FD1E-6FA9-46C7-A2CA-BC0FB602B859}" destId="{5F159ABB-A43C-4ED3-847A-AFDFCE773264}" srcOrd="1" destOrd="0" presId="urn:microsoft.com/office/officeart/2008/layout/HorizontalMultiLevelHierarchy"/>
    <dgm:cxn modelId="{A09D7077-02F9-42E6-A8E3-256DDE57BBB5}" srcId="{5F4481E5-2774-4800-81AF-437C7CCD52BE}" destId="{84FAB22C-5D76-471D-96A0-2D85E863D569}" srcOrd="1" destOrd="0" parTransId="{2454FD1E-6FA9-46C7-A2CA-BC0FB602B859}" sibTransId="{D89D5DE5-246B-4CFA-AE15-F08F5E09A170}"/>
    <dgm:cxn modelId="{086D7B7C-5DEC-445A-B0BA-35CFCFE6C4CC}" type="presOf" srcId="{48709F90-6A85-4A4E-AECD-6259E433DC6B}" destId="{66326802-A7EA-4344-9B8D-559FA6C1DB91}" srcOrd="0" destOrd="0" presId="urn:microsoft.com/office/officeart/2008/layout/HorizontalMultiLevelHierarchy"/>
    <dgm:cxn modelId="{F78DD781-E44B-49D3-B07F-FD0E0BEDD730}" type="presOf" srcId="{FA4C5EEF-9894-45F2-814E-0F383E0F1B73}" destId="{53AD6936-99CE-4501-B042-1B49A499F528}" srcOrd="0" destOrd="0" presId="urn:microsoft.com/office/officeart/2008/layout/HorizontalMultiLevelHierarchy"/>
    <dgm:cxn modelId="{276A9291-57E3-4F38-9A75-1D234E2C589F}" srcId="{6B235A34-C17D-4500-B08E-B759B7E53B37}" destId="{C8EED9B3-E5FC-4591-844C-755437302EF3}" srcOrd="0" destOrd="0" parTransId="{FA4C5EEF-9894-45F2-814E-0F383E0F1B73}" sibTransId="{C16A19A8-715D-45DB-814A-79360B3C014F}"/>
    <dgm:cxn modelId="{35D235A9-70A4-4FF1-A2B7-984E1D7FED1B}" type="presOf" srcId="{FA4C5EEF-9894-45F2-814E-0F383E0F1B73}" destId="{CE624E63-887A-46C6-B18D-2E5513FCB3DE}" srcOrd="1" destOrd="0" presId="urn:microsoft.com/office/officeart/2008/layout/HorizontalMultiLevelHierarchy"/>
    <dgm:cxn modelId="{509758A9-F2C0-4CB3-8EA1-735A8D72F2E3}" type="presOf" srcId="{5F4481E5-2774-4800-81AF-437C7CCD52BE}" destId="{6270359F-EE77-45A5-9DD5-662593F02AE5}" srcOrd="0" destOrd="0" presId="urn:microsoft.com/office/officeart/2008/layout/HorizontalMultiLevelHierarchy"/>
    <dgm:cxn modelId="{7A1939B2-6F8F-4D05-A153-47BF2E6BFED1}" type="presOf" srcId="{6B235A34-C17D-4500-B08E-B759B7E53B37}" destId="{93CB61C5-0758-45E8-9FF3-E017BF6239A2}" srcOrd="0" destOrd="0" presId="urn:microsoft.com/office/officeart/2008/layout/HorizontalMultiLevelHierarchy"/>
    <dgm:cxn modelId="{5878BDB5-6655-4CEB-87E8-67BE0B7BE108}" srcId="{D90C1FC0-248D-4442-959D-08206B5C2186}" destId="{E9ED3AA4-4623-4D2F-8E3B-E936F09BF25D}" srcOrd="0" destOrd="0" parTransId="{9914BDF3-7575-4448-AE67-795F4D998A03}" sibTransId="{A61F2BAB-613D-4C8D-B348-78E7CE9E892E}"/>
    <dgm:cxn modelId="{141257B7-1CEF-4AF2-B66B-77A37B7E8A2A}" srcId="{5F4481E5-2774-4800-81AF-437C7CCD52BE}" destId="{1D7C68A5-B8D3-4ACF-9FE0-8F8A2EDD9CA5}" srcOrd="0" destOrd="0" parTransId="{48709F90-6A85-4A4E-AECD-6259E433DC6B}" sibTransId="{37AB8177-6E04-4E66-AEF3-3C1DD51D442A}"/>
    <dgm:cxn modelId="{62AFB8BB-7BB1-4AB6-8262-287B8422FBBC}" type="presOf" srcId="{2454FD1E-6FA9-46C7-A2CA-BC0FB602B859}" destId="{1F944999-C0F3-44F3-B0DB-9EBB29CD1454}" srcOrd="0" destOrd="0" presId="urn:microsoft.com/office/officeart/2008/layout/HorizontalMultiLevelHierarchy"/>
    <dgm:cxn modelId="{E20D92C2-6C18-4D60-B4FA-82B0A182AC03}" srcId="{E9ED3AA4-4623-4D2F-8E3B-E936F09BF25D}" destId="{5F4481E5-2774-4800-81AF-437C7CCD52BE}" srcOrd="1" destOrd="0" parTransId="{BAC3823F-36DB-4695-93A7-FC86FE7BE382}" sibTransId="{D79A0905-9801-43ED-9B85-2CC83CA2EDC5}"/>
    <dgm:cxn modelId="{6FB5F8C5-9115-4765-8857-B298B2E748AE}" type="presOf" srcId="{C8EED9B3-E5FC-4591-844C-755437302EF3}" destId="{E42C3DAB-CF95-45D3-A7DC-E02DD954A657}" srcOrd="0" destOrd="0" presId="urn:microsoft.com/office/officeart/2008/layout/HorizontalMultiLevelHierarchy"/>
    <dgm:cxn modelId="{C3F8A6CA-4C58-4681-825B-448D31E84BAE}" srcId="{E9ED3AA4-4623-4D2F-8E3B-E936F09BF25D}" destId="{6B235A34-C17D-4500-B08E-B759B7E53B37}" srcOrd="0" destOrd="0" parTransId="{6B014C97-790B-4374-ABF3-A49A7D064AC1}" sibTransId="{33CEAE3A-437A-478C-8CCD-5F2A8C1B8F55}"/>
    <dgm:cxn modelId="{4A1F15DD-9FCE-4EEB-A44B-4E9D18ACFA2C}" type="presOf" srcId="{6B014C97-790B-4374-ABF3-A49A7D064AC1}" destId="{6D632B53-B6FA-46C9-8D86-4428BF54BD03}" srcOrd="0" destOrd="0" presId="urn:microsoft.com/office/officeart/2008/layout/HorizontalMultiLevelHierarchy"/>
    <dgm:cxn modelId="{69CB83E3-3093-42C5-A143-A320811309F0}" type="presOf" srcId="{E9ED3AA4-4623-4D2F-8E3B-E936F09BF25D}" destId="{93C6661F-881E-4AE9-9295-E60F03A01C2C}" srcOrd="0" destOrd="0" presId="urn:microsoft.com/office/officeart/2008/layout/HorizontalMultiLevelHierarchy"/>
    <dgm:cxn modelId="{EDCE5AF8-7617-4DA6-A60B-50F3FE7519B3}" type="presOf" srcId="{BAC3823F-36DB-4695-93A7-FC86FE7BE382}" destId="{00A1A2A0-2D56-487F-9E78-6E147F80DB80}" srcOrd="0" destOrd="0" presId="urn:microsoft.com/office/officeart/2008/layout/HorizontalMultiLevelHierarchy"/>
    <dgm:cxn modelId="{69D7EC94-78D5-4327-BE71-86673BF03F44}" type="presParOf" srcId="{9E07E150-B9C1-4116-99D8-54E7EF3B955E}" destId="{D02C7F67-A4A9-43F1-9280-44B99938838A}" srcOrd="0" destOrd="0" presId="urn:microsoft.com/office/officeart/2008/layout/HorizontalMultiLevelHierarchy"/>
    <dgm:cxn modelId="{5E85C929-CA43-42E0-A3AD-08E662589183}" type="presParOf" srcId="{D02C7F67-A4A9-43F1-9280-44B99938838A}" destId="{93C6661F-881E-4AE9-9295-E60F03A01C2C}" srcOrd="0" destOrd="0" presId="urn:microsoft.com/office/officeart/2008/layout/HorizontalMultiLevelHierarchy"/>
    <dgm:cxn modelId="{A34F2759-60A2-4279-80C0-88C4FDB007F8}" type="presParOf" srcId="{D02C7F67-A4A9-43F1-9280-44B99938838A}" destId="{8876AD4D-69A2-4911-920E-48F29BA955C1}" srcOrd="1" destOrd="0" presId="urn:microsoft.com/office/officeart/2008/layout/HorizontalMultiLevelHierarchy"/>
    <dgm:cxn modelId="{DEB6C4CA-DD82-4714-9EE9-9A209463FF42}" type="presParOf" srcId="{8876AD4D-69A2-4911-920E-48F29BA955C1}" destId="{6D632B53-B6FA-46C9-8D86-4428BF54BD03}" srcOrd="0" destOrd="0" presId="urn:microsoft.com/office/officeart/2008/layout/HorizontalMultiLevelHierarchy"/>
    <dgm:cxn modelId="{25D44753-ED80-451C-AB34-681A1B506959}" type="presParOf" srcId="{6D632B53-B6FA-46C9-8D86-4428BF54BD03}" destId="{799D7181-EBA2-482E-99A1-E507B88EE99C}" srcOrd="0" destOrd="0" presId="urn:microsoft.com/office/officeart/2008/layout/HorizontalMultiLevelHierarchy"/>
    <dgm:cxn modelId="{8BBF043F-5D64-48A6-A64D-2369B3121AC5}" type="presParOf" srcId="{8876AD4D-69A2-4911-920E-48F29BA955C1}" destId="{B4FD94E4-1CE2-467E-97A8-184FD7BF2688}" srcOrd="1" destOrd="0" presId="urn:microsoft.com/office/officeart/2008/layout/HorizontalMultiLevelHierarchy"/>
    <dgm:cxn modelId="{79BC88F8-5E32-4781-9794-598EFACA607C}" type="presParOf" srcId="{B4FD94E4-1CE2-467E-97A8-184FD7BF2688}" destId="{93CB61C5-0758-45E8-9FF3-E017BF6239A2}" srcOrd="0" destOrd="0" presId="urn:microsoft.com/office/officeart/2008/layout/HorizontalMultiLevelHierarchy"/>
    <dgm:cxn modelId="{C193137A-FB19-40EE-921E-0F7CAAF5EE92}" type="presParOf" srcId="{B4FD94E4-1CE2-467E-97A8-184FD7BF2688}" destId="{BF70B20F-8FE9-403D-ABF3-70D789DCAEF5}" srcOrd="1" destOrd="0" presId="urn:microsoft.com/office/officeart/2008/layout/HorizontalMultiLevelHierarchy"/>
    <dgm:cxn modelId="{44AB8EF9-B069-4D4A-B1FB-61AB84F8EEA8}" type="presParOf" srcId="{BF70B20F-8FE9-403D-ABF3-70D789DCAEF5}" destId="{53AD6936-99CE-4501-B042-1B49A499F528}" srcOrd="0" destOrd="0" presId="urn:microsoft.com/office/officeart/2008/layout/HorizontalMultiLevelHierarchy"/>
    <dgm:cxn modelId="{923D2E8A-4486-4DDA-9995-8AD975450D08}" type="presParOf" srcId="{53AD6936-99CE-4501-B042-1B49A499F528}" destId="{CE624E63-887A-46C6-B18D-2E5513FCB3DE}" srcOrd="0" destOrd="0" presId="urn:microsoft.com/office/officeart/2008/layout/HorizontalMultiLevelHierarchy"/>
    <dgm:cxn modelId="{78346723-D590-48D7-9EBE-88892B3F6A47}" type="presParOf" srcId="{BF70B20F-8FE9-403D-ABF3-70D789DCAEF5}" destId="{56CAD818-6AA3-4E5B-9BAE-EA68C515A444}" srcOrd="1" destOrd="0" presId="urn:microsoft.com/office/officeart/2008/layout/HorizontalMultiLevelHierarchy"/>
    <dgm:cxn modelId="{974CAA4D-385B-4DB2-AAE5-F3EC8673ECDD}" type="presParOf" srcId="{56CAD818-6AA3-4E5B-9BAE-EA68C515A444}" destId="{E42C3DAB-CF95-45D3-A7DC-E02DD954A657}" srcOrd="0" destOrd="0" presId="urn:microsoft.com/office/officeart/2008/layout/HorizontalMultiLevelHierarchy"/>
    <dgm:cxn modelId="{E89BE4BF-6BFC-44D3-A304-8B1E53B5249C}" type="presParOf" srcId="{56CAD818-6AA3-4E5B-9BAE-EA68C515A444}" destId="{C8CEC853-078E-4556-9A3A-6616EF6FFA01}" srcOrd="1" destOrd="0" presId="urn:microsoft.com/office/officeart/2008/layout/HorizontalMultiLevelHierarchy"/>
    <dgm:cxn modelId="{A16FCB31-87BE-4C8F-B21C-1947A5F036CE}" type="presParOf" srcId="{8876AD4D-69A2-4911-920E-48F29BA955C1}" destId="{00A1A2A0-2D56-487F-9E78-6E147F80DB80}" srcOrd="2" destOrd="0" presId="urn:microsoft.com/office/officeart/2008/layout/HorizontalMultiLevelHierarchy"/>
    <dgm:cxn modelId="{F71B3524-41A6-413A-8245-A66E1CE4E442}" type="presParOf" srcId="{00A1A2A0-2D56-487F-9E78-6E147F80DB80}" destId="{B3387662-7A4D-4A12-9BD8-BB264DBB6C80}" srcOrd="0" destOrd="0" presId="urn:microsoft.com/office/officeart/2008/layout/HorizontalMultiLevelHierarchy"/>
    <dgm:cxn modelId="{E8213E18-1D47-49A2-A8E0-3A963D2A38E1}" type="presParOf" srcId="{8876AD4D-69A2-4911-920E-48F29BA955C1}" destId="{2A60ED84-0FE1-4551-B992-B19C292EDA1D}" srcOrd="3" destOrd="0" presId="urn:microsoft.com/office/officeart/2008/layout/HorizontalMultiLevelHierarchy"/>
    <dgm:cxn modelId="{F403BFD7-0DE3-4179-B329-9C61ACED065B}" type="presParOf" srcId="{2A60ED84-0FE1-4551-B992-B19C292EDA1D}" destId="{6270359F-EE77-45A5-9DD5-662593F02AE5}" srcOrd="0" destOrd="0" presId="urn:microsoft.com/office/officeart/2008/layout/HorizontalMultiLevelHierarchy"/>
    <dgm:cxn modelId="{52B83C4C-F323-47D7-9B7A-2DEC260605C9}" type="presParOf" srcId="{2A60ED84-0FE1-4551-B992-B19C292EDA1D}" destId="{E5938A2C-53EC-4B79-B715-FC48DE91668B}" srcOrd="1" destOrd="0" presId="urn:microsoft.com/office/officeart/2008/layout/HorizontalMultiLevelHierarchy"/>
    <dgm:cxn modelId="{B66863E4-6F56-4DAE-B214-C8EA1CBE5F93}" type="presParOf" srcId="{E5938A2C-53EC-4B79-B715-FC48DE91668B}" destId="{66326802-A7EA-4344-9B8D-559FA6C1DB91}" srcOrd="0" destOrd="0" presId="urn:microsoft.com/office/officeart/2008/layout/HorizontalMultiLevelHierarchy"/>
    <dgm:cxn modelId="{AD2CBE4B-AB48-4967-9A65-5EA3593F036A}" type="presParOf" srcId="{66326802-A7EA-4344-9B8D-559FA6C1DB91}" destId="{676C567B-5D30-4D8C-9131-928842A7F530}" srcOrd="0" destOrd="0" presId="urn:microsoft.com/office/officeart/2008/layout/HorizontalMultiLevelHierarchy"/>
    <dgm:cxn modelId="{8DD32A24-7979-47D9-B8F8-023B01FB9D3C}" type="presParOf" srcId="{E5938A2C-53EC-4B79-B715-FC48DE91668B}" destId="{2E8393C5-F0C4-48A0-B559-A7C8FC37CB4E}" srcOrd="1" destOrd="0" presId="urn:microsoft.com/office/officeart/2008/layout/HorizontalMultiLevelHierarchy"/>
    <dgm:cxn modelId="{CCB69531-A951-4F55-A721-D734C6858E02}" type="presParOf" srcId="{2E8393C5-F0C4-48A0-B559-A7C8FC37CB4E}" destId="{98B1EBA6-56E9-4150-AB9D-8DC7EFA19E87}" srcOrd="0" destOrd="0" presId="urn:microsoft.com/office/officeart/2008/layout/HorizontalMultiLevelHierarchy"/>
    <dgm:cxn modelId="{D361C82D-4015-44E2-A758-F68DAA5667A3}" type="presParOf" srcId="{2E8393C5-F0C4-48A0-B559-A7C8FC37CB4E}" destId="{B84ABAC9-14F2-40A5-A3D1-C0AB2575FA7A}" srcOrd="1" destOrd="0" presId="urn:microsoft.com/office/officeart/2008/layout/HorizontalMultiLevelHierarchy"/>
    <dgm:cxn modelId="{AD9471FF-B75D-46D5-88A9-15BEF2ADF918}" type="presParOf" srcId="{E5938A2C-53EC-4B79-B715-FC48DE91668B}" destId="{1F944999-C0F3-44F3-B0DB-9EBB29CD1454}" srcOrd="2" destOrd="0" presId="urn:microsoft.com/office/officeart/2008/layout/HorizontalMultiLevelHierarchy"/>
    <dgm:cxn modelId="{1BDE638F-FD30-4A26-B12E-8BCBE2165CE5}" type="presParOf" srcId="{1F944999-C0F3-44F3-B0DB-9EBB29CD1454}" destId="{5F159ABB-A43C-4ED3-847A-AFDFCE773264}" srcOrd="0" destOrd="0" presId="urn:microsoft.com/office/officeart/2008/layout/HorizontalMultiLevelHierarchy"/>
    <dgm:cxn modelId="{4F8C564B-7A9B-425D-B14D-D56526FC7C81}" type="presParOf" srcId="{E5938A2C-53EC-4B79-B715-FC48DE91668B}" destId="{1E3A578F-53E5-4137-857B-8C591D2DDFBD}" srcOrd="3" destOrd="0" presId="urn:microsoft.com/office/officeart/2008/layout/HorizontalMultiLevelHierarchy"/>
    <dgm:cxn modelId="{B19F7B14-77F9-4DAF-888F-D9DAABF74F3F}" type="presParOf" srcId="{1E3A578F-53E5-4137-857B-8C591D2DDFBD}" destId="{B40EDC41-2E5A-4153-B848-AF80FC7FB2BD}" srcOrd="0" destOrd="0" presId="urn:microsoft.com/office/officeart/2008/layout/HorizontalMultiLevelHierarchy"/>
    <dgm:cxn modelId="{5F5CC3ED-8A74-49A5-8FD3-F410AAF40258}" type="presParOf" srcId="{1E3A578F-53E5-4137-857B-8C591D2DDFBD}" destId="{7E083A37-F96D-4050-9160-A6E68F1BF7F9}" srcOrd="1" destOrd="0" presId="urn:microsoft.com/office/officeart/2008/layout/HorizontalMultiLevelHierarchy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3E1E458-5EA9-432F-8915-D94C1D37D4B4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4D76E794-8709-45EC-90BD-E6BDAE03AB57}">
      <dgm:prSet phldrT="[Tes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800" noProof="0" dirty="0"/>
            <a:t>Cross-section data for basic science</a:t>
          </a:r>
        </a:p>
      </dgm:t>
    </dgm:pt>
    <dgm:pt modelId="{3F3327F4-C28C-4720-B368-8204E43B6B0F}" type="parTrans" cxnId="{8407F156-815A-4C70-A5BB-40E8077ED461}">
      <dgm:prSet/>
      <dgm:spPr/>
      <dgm:t>
        <a:bodyPr/>
        <a:lstStyle/>
        <a:p>
          <a:endParaRPr lang="it-IT" sz="1400"/>
        </a:p>
      </dgm:t>
    </dgm:pt>
    <dgm:pt modelId="{E9B0C832-22E2-40D1-88A2-8D7BD3C1148C}" type="sibTrans" cxnId="{8407F156-815A-4C70-A5BB-40E8077ED461}">
      <dgm:prSet/>
      <dgm:spPr/>
      <dgm:t>
        <a:bodyPr/>
        <a:lstStyle/>
        <a:p>
          <a:endParaRPr lang="it-IT" sz="1400"/>
        </a:p>
      </dgm:t>
    </dgm:pt>
    <dgm:pt modelId="{ADC426C8-6789-4D8E-B6D2-4459BF5F51D8}">
      <dgm:prSet phldrT="[Tes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800" noProof="0" dirty="0"/>
            <a:t>Radiation </a:t>
          </a:r>
          <a:r>
            <a:rPr lang="en-US" sz="800" noProof="0" dirty="0" err="1"/>
            <a:t>instrum</a:t>
          </a:r>
          <a:r>
            <a:rPr lang="en-US" sz="800" noProof="0" dirty="0"/>
            <a:t>. (detectors &amp; dosimeters)</a:t>
          </a:r>
        </a:p>
      </dgm:t>
    </dgm:pt>
    <dgm:pt modelId="{9B47AFBA-B100-4F66-8609-707B709CFAF6}" type="parTrans" cxnId="{4275364B-8F43-4473-A6BB-EBF60E14E492}">
      <dgm:prSet/>
      <dgm:spPr/>
      <dgm:t>
        <a:bodyPr/>
        <a:lstStyle/>
        <a:p>
          <a:endParaRPr lang="it-IT" sz="1400"/>
        </a:p>
      </dgm:t>
    </dgm:pt>
    <dgm:pt modelId="{36992933-A1E3-4C3C-9F0B-BC39889F2C3E}" type="sibTrans" cxnId="{4275364B-8F43-4473-A6BB-EBF60E14E492}">
      <dgm:prSet/>
      <dgm:spPr/>
      <dgm:t>
        <a:bodyPr/>
        <a:lstStyle/>
        <a:p>
          <a:endParaRPr lang="it-IT" sz="1400"/>
        </a:p>
      </dgm:t>
    </dgm:pt>
    <dgm:pt modelId="{6060CC65-EC8F-49BB-90A4-7BDFC4752F3A}">
      <dgm:prSet phldrT="[Tes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800" kern="1200" noProof="0" dirty="0">
              <a:solidFill>
                <a:srgbClr val="FFFEFF"/>
              </a:solidFill>
              <a:latin typeface="+mn-lt"/>
              <a:ea typeface="+mn-ea"/>
              <a:cs typeface="+mn-cs"/>
            </a:rPr>
            <a:t>Shielding-benchmark</a:t>
          </a:r>
          <a:r>
            <a:rPr lang="en-US" sz="800" kern="1200" noProof="0" dirty="0">
              <a:latin typeface="+mn-lt"/>
            </a:rPr>
            <a:t> experiments</a:t>
          </a:r>
        </a:p>
      </dgm:t>
    </dgm:pt>
    <dgm:pt modelId="{4B457F25-A420-47B7-A10E-9BE8795344FC}" type="parTrans" cxnId="{D0241826-D422-45EE-9131-E9EBB8E0CE24}">
      <dgm:prSet/>
      <dgm:spPr/>
      <dgm:t>
        <a:bodyPr/>
        <a:lstStyle/>
        <a:p>
          <a:endParaRPr lang="it-IT" sz="1400"/>
        </a:p>
      </dgm:t>
    </dgm:pt>
    <dgm:pt modelId="{9A7516F0-8ABA-4A25-8767-DFB69DF76B7A}" type="sibTrans" cxnId="{D0241826-D422-45EE-9131-E9EBB8E0CE24}">
      <dgm:prSet/>
      <dgm:spPr/>
      <dgm:t>
        <a:bodyPr/>
        <a:lstStyle/>
        <a:p>
          <a:endParaRPr lang="it-IT" sz="1400"/>
        </a:p>
      </dgm:t>
    </dgm:pt>
    <dgm:pt modelId="{E2069828-C1A5-44DD-9664-EDFFF6395548}">
      <dgm:prSet phldrT="[Testo]" custT="1"/>
      <dgm:spPr>
        <a:solidFill>
          <a:srgbClr val="083776"/>
        </a:solidFill>
      </dgm:spPr>
      <dgm:t>
        <a:bodyPr/>
        <a:lstStyle/>
        <a:p>
          <a:r>
            <a:rPr lang="en-US" sz="105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QMN applications</a:t>
          </a:r>
        </a:p>
      </dgm:t>
    </dgm:pt>
    <dgm:pt modelId="{684A817F-EAFD-4B04-99DD-4FEE3292996A}" type="sibTrans" cxnId="{38432CA4-8480-4CF1-947C-AB657F1E234E}">
      <dgm:prSet/>
      <dgm:spPr/>
      <dgm:t>
        <a:bodyPr/>
        <a:lstStyle/>
        <a:p>
          <a:endParaRPr lang="it-IT" sz="1400"/>
        </a:p>
      </dgm:t>
    </dgm:pt>
    <dgm:pt modelId="{3020569D-AE7F-4F36-A559-50F3773765A9}" type="parTrans" cxnId="{38432CA4-8480-4CF1-947C-AB657F1E234E}">
      <dgm:prSet/>
      <dgm:spPr/>
      <dgm:t>
        <a:bodyPr/>
        <a:lstStyle/>
        <a:p>
          <a:endParaRPr lang="it-IT" sz="1400"/>
        </a:p>
      </dgm:t>
    </dgm:pt>
    <dgm:pt modelId="{9DCA477D-5BE9-4180-A01D-9D08D3CEDBE5}">
      <dgm:prSet phldrT="[Tes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800" noProof="0" dirty="0"/>
            <a:t>Accelerators in research &amp; medicine</a:t>
          </a:r>
        </a:p>
      </dgm:t>
    </dgm:pt>
    <dgm:pt modelId="{7E87B2D4-336D-45C2-AAA6-AAF339FA1630}" type="parTrans" cxnId="{F4C6360D-B828-4684-A33A-F8494252ECDD}">
      <dgm:prSet/>
      <dgm:spPr/>
      <dgm:t>
        <a:bodyPr/>
        <a:lstStyle/>
        <a:p>
          <a:endParaRPr lang="it-IT" sz="1400"/>
        </a:p>
      </dgm:t>
    </dgm:pt>
    <dgm:pt modelId="{30E1107D-8D5D-4B0A-8F89-23C82E5D56CF}" type="sibTrans" cxnId="{F4C6360D-B828-4684-A33A-F8494252ECDD}">
      <dgm:prSet/>
      <dgm:spPr/>
      <dgm:t>
        <a:bodyPr/>
        <a:lstStyle/>
        <a:p>
          <a:endParaRPr lang="it-IT" sz="1400"/>
        </a:p>
      </dgm:t>
    </dgm:pt>
    <dgm:pt modelId="{03D0912E-131C-4284-A219-1EB571D1206C}">
      <dgm:prSet phldrT="[Tes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800" noProof="0" dirty="0"/>
            <a:t>Electronics industry</a:t>
          </a:r>
        </a:p>
      </dgm:t>
    </dgm:pt>
    <dgm:pt modelId="{31F916FD-D6AC-41C9-9705-E41D40E6D51C}" type="parTrans" cxnId="{6C1FA475-CFAC-41B8-8A92-D3AA75FE7148}">
      <dgm:prSet/>
      <dgm:spPr/>
      <dgm:t>
        <a:bodyPr/>
        <a:lstStyle/>
        <a:p>
          <a:endParaRPr lang="it-IT" sz="1400"/>
        </a:p>
      </dgm:t>
    </dgm:pt>
    <dgm:pt modelId="{2DD7B502-6B75-4CC7-8BA4-9666FB750B1D}" type="sibTrans" cxnId="{6C1FA475-CFAC-41B8-8A92-D3AA75FE7148}">
      <dgm:prSet/>
      <dgm:spPr/>
      <dgm:t>
        <a:bodyPr/>
        <a:lstStyle/>
        <a:p>
          <a:endParaRPr lang="it-IT" sz="1400"/>
        </a:p>
      </dgm:t>
    </dgm:pt>
    <dgm:pt modelId="{DE788826-2400-4565-AC72-B0AD82A2F2A2}" type="pres">
      <dgm:prSet presAssocID="{53E1E458-5EA9-432F-8915-D94C1D37D4B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F4C1437-574E-4FE4-935D-9EBA83638451}" type="pres">
      <dgm:prSet presAssocID="{E2069828-C1A5-44DD-9664-EDFFF6395548}" presName="Parent" presStyleLbl="node0" presStyleIdx="0" presStyleCnt="1">
        <dgm:presLayoutVars>
          <dgm:chMax val="6"/>
          <dgm:chPref val="6"/>
        </dgm:presLayoutVars>
      </dgm:prSet>
      <dgm:spPr/>
    </dgm:pt>
    <dgm:pt modelId="{B8937E73-D130-4553-80DE-EC2A348D05C5}" type="pres">
      <dgm:prSet presAssocID="{4D76E794-8709-45EC-90BD-E6BDAE03AB57}" presName="Accent1" presStyleCnt="0"/>
      <dgm:spPr/>
    </dgm:pt>
    <dgm:pt modelId="{CD49A64A-7219-4601-BB19-2C61A55FB504}" type="pres">
      <dgm:prSet presAssocID="{4D76E794-8709-45EC-90BD-E6BDAE03AB57}" presName="Accent" presStyleLbl="bgShp" presStyleIdx="0" presStyleCnt="5"/>
      <dgm:spPr/>
    </dgm:pt>
    <dgm:pt modelId="{181BFA9A-C20C-4892-B59E-6363C2D6DEE9}" type="pres">
      <dgm:prSet presAssocID="{4D76E794-8709-45EC-90BD-E6BDAE03AB57}" presName="Child1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02A654EF-5F11-4531-AD58-9119E554275F}" type="pres">
      <dgm:prSet presAssocID="{ADC426C8-6789-4D8E-B6D2-4459BF5F51D8}" presName="Accent2" presStyleCnt="0"/>
      <dgm:spPr/>
    </dgm:pt>
    <dgm:pt modelId="{B550B819-5003-4D11-AC24-14F1D77F7F7D}" type="pres">
      <dgm:prSet presAssocID="{ADC426C8-6789-4D8E-B6D2-4459BF5F51D8}" presName="Accent" presStyleLbl="bgShp" presStyleIdx="1" presStyleCnt="5"/>
      <dgm:spPr/>
    </dgm:pt>
    <dgm:pt modelId="{530175B6-9E8C-42A9-9468-4B20134FC30E}" type="pres">
      <dgm:prSet presAssocID="{ADC426C8-6789-4D8E-B6D2-4459BF5F51D8}" presName="Child2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37E38711-1E18-4EED-AD14-FCF33547D9D0}" type="pres">
      <dgm:prSet presAssocID="{6060CC65-EC8F-49BB-90A4-7BDFC4752F3A}" presName="Accent3" presStyleCnt="0"/>
      <dgm:spPr/>
    </dgm:pt>
    <dgm:pt modelId="{959A52DD-41ED-412F-8738-018F50BAD301}" type="pres">
      <dgm:prSet presAssocID="{6060CC65-EC8F-49BB-90A4-7BDFC4752F3A}" presName="Accent" presStyleLbl="bgShp" presStyleIdx="2" presStyleCnt="5"/>
      <dgm:spPr>
        <a:solidFill>
          <a:schemeClr val="accent3">
            <a:lumMod val="20000"/>
            <a:lumOff val="80000"/>
          </a:schemeClr>
        </a:solidFill>
      </dgm:spPr>
    </dgm:pt>
    <dgm:pt modelId="{5D42ADB3-ECAC-4E26-8502-B83D54D601D4}" type="pres">
      <dgm:prSet presAssocID="{6060CC65-EC8F-49BB-90A4-7BDFC4752F3A}" presName="Child3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5752ACAF-32CF-439F-A57B-ED68708312F6}" type="pres">
      <dgm:prSet presAssocID="{9DCA477D-5BE9-4180-A01D-9D08D3CEDBE5}" presName="Accent4" presStyleCnt="0"/>
      <dgm:spPr/>
    </dgm:pt>
    <dgm:pt modelId="{B63AF9AD-5B7C-4091-A186-5C8D50884322}" type="pres">
      <dgm:prSet presAssocID="{9DCA477D-5BE9-4180-A01D-9D08D3CEDBE5}" presName="Accent" presStyleLbl="bgShp" presStyleIdx="3" presStyleCnt="5"/>
      <dgm:spPr>
        <a:solidFill>
          <a:schemeClr val="accent4">
            <a:lumMod val="20000"/>
            <a:lumOff val="80000"/>
          </a:schemeClr>
        </a:solidFill>
      </dgm:spPr>
    </dgm:pt>
    <dgm:pt modelId="{61DEC7F5-3CAD-4CDF-BD10-E9F6D3F5039E}" type="pres">
      <dgm:prSet presAssocID="{9DCA477D-5BE9-4180-A01D-9D08D3CEDBE5}" presName="Child4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43F8B1D1-A681-4F89-8EEF-46C1347045CA}" type="pres">
      <dgm:prSet presAssocID="{03D0912E-131C-4284-A219-1EB571D1206C}" presName="Accent5" presStyleCnt="0"/>
      <dgm:spPr/>
    </dgm:pt>
    <dgm:pt modelId="{65F066A8-4C19-4932-9DD9-AC3E11150A49}" type="pres">
      <dgm:prSet presAssocID="{03D0912E-131C-4284-A219-1EB571D1206C}" presName="Accent" presStyleLbl="bgShp" presStyleIdx="4" presStyleCnt="5"/>
      <dgm:spPr>
        <a:solidFill>
          <a:schemeClr val="accent5">
            <a:lumMod val="20000"/>
            <a:lumOff val="80000"/>
          </a:schemeClr>
        </a:solidFill>
      </dgm:spPr>
    </dgm:pt>
    <dgm:pt modelId="{AEEB89B1-D84D-49AC-B6E9-A57CC44227CA}" type="pres">
      <dgm:prSet presAssocID="{03D0912E-131C-4284-A219-1EB571D1206C}" presName="Child5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F4C6360D-B828-4684-A33A-F8494252ECDD}" srcId="{E2069828-C1A5-44DD-9664-EDFFF6395548}" destId="{9DCA477D-5BE9-4180-A01D-9D08D3CEDBE5}" srcOrd="3" destOrd="0" parTransId="{7E87B2D4-336D-45C2-AAA6-AAF339FA1630}" sibTransId="{30E1107D-8D5D-4B0A-8F89-23C82E5D56CF}"/>
    <dgm:cxn modelId="{FC11FE1C-0540-4334-954A-1F30F3FF0A42}" type="presOf" srcId="{9DCA477D-5BE9-4180-A01D-9D08D3CEDBE5}" destId="{61DEC7F5-3CAD-4CDF-BD10-E9F6D3F5039E}" srcOrd="0" destOrd="0" presId="urn:microsoft.com/office/officeart/2011/layout/HexagonRadial"/>
    <dgm:cxn modelId="{D0241826-D422-45EE-9131-E9EBB8E0CE24}" srcId="{E2069828-C1A5-44DD-9664-EDFFF6395548}" destId="{6060CC65-EC8F-49BB-90A4-7BDFC4752F3A}" srcOrd="2" destOrd="0" parTransId="{4B457F25-A420-47B7-A10E-9BE8795344FC}" sibTransId="{9A7516F0-8ABA-4A25-8767-DFB69DF76B7A}"/>
    <dgm:cxn modelId="{7423C33C-AC56-4E80-884E-478E32B23D6E}" type="presOf" srcId="{ADC426C8-6789-4D8E-B6D2-4459BF5F51D8}" destId="{530175B6-9E8C-42A9-9468-4B20134FC30E}" srcOrd="0" destOrd="0" presId="urn:microsoft.com/office/officeart/2011/layout/HexagonRadial"/>
    <dgm:cxn modelId="{4275364B-8F43-4473-A6BB-EBF60E14E492}" srcId="{E2069828-C1A5-44DD-9664-EDFFF6395548}" destId="{ADC426C8-6789-4D8E-B6D2-4459BF5F51D8}" srcOrd="1" destOrd="0" parTransId="{9B47AFBA-B100-4F66-8609-707B709CFAF6}" sibTransId="{36992933-A1E3-4C3C-9F0B-BC39889F2C3E}"/>
    <dgm:cxn modelId="{2BE1904E-1FF6-47CB-8C1D-F3A03C8C17B8}" type="presOf" srcId="{53E1E458-5EA9-432F-8915-D94C1D37D4B4}" destId="{DE788826-2400-4565-AC72-B0AD82A2F2A2}" srcOrd="0" destOrd="0" presId="urn:microsoft.com/office/officeart/2011/layout/HexagonRadial"/>
    <dgm:cxn modelId="{C93B3271-7691-4022-B339-2AD4B78E3369}" type="presOf" srcId="{03D0912E-131C-4284-A219-1EB571D1206C}" destId="{AEEB89B1-D84D-49AC-B6E9-A57CC44227CA}" srcOrd="0" destOrd="0" presId="urn:microsoft.com/office/officeart/2011/layout/HexagonRadial"/>
    <dgm:cxn modelId="{6C1FA475-CFAC-41B8-8A92-D3AA75FE7148}" srcId="{E2069828-C1A5-44DD-9664-EDFFF6395548}" destId="{03D0912E-131C-4284-A219-1EB571D1206C}" srcOrd="4" destOrd="0" parTransId="{31F916FD-D6AC-41C9-9705-E41D40E6D51C}" sibTransId="{2DD7B502-6B75-4CC7-8BA4-9666FB750B1D}"/>
    <dgm:cxn modelId="{8407F156-815A-4C70-A5BB-40E8077ED461}" srcId="{E2069828-C1A5-44DD-9664-EDFFF6395548}" destId="{4D76E794-8709-45EC-90BD-E6BDAE03AB57}" srcOrd="0" destOrd="0" parTransId="{3F3327F4-C28C-4720-B368-8204E43B6B0F}" sibTransId="{E9B0C832-22E2-40D1-88A2-8D7BD3C1148C}"/>
    <dgm:cxn modelId="{46C0A793-F21C-4DED-94AC-FFD029E941A6}" type="presOf" srcId="{4D76E794-8709-45EC-90BD-E6BDAE03AB57}" destId="{181BFA9A-C20C-4892-B59E-6363C2D6DEE9}" srcOrd="0" destOrd="0" presId="urn:microsoft.com/office/officeart/2011/layout/HexagonRadial"/>
    <dgm:cxn modelId="{38432CA4-8480-4CF1-947C-AB657F1E234E}" srcId="{53E1E458-5EA9-432F-8915-D94C1D37D4B4}" destId="{E2069828-C1A5-44DD-9664-EDFFF6395548}" srcOrd="0" destOrd="0" parTransId="{3020569D-AE7F-4F36-A559-50F3773765A9}" sibTransId="{684A817F-EAFD-4B04-99DD-4FEE3292996A}"/>
    <dgm:cxn modelId="{7E2FDBB9-B6A4-42C5-855F-C47885C6E319}" type="presOf" srcId="{6060CC65-EC8F-49BB-90A4-7BDFC4752F3A}" destId="{5D42ADB3-ECAC-4E26-8502-B83D54D601D4}" srcOrd="0" destOrd="0" presId="urn:microsoft.com/office/officeart/2011/layout/HexagonRadial"/>
    <dgm:cxn modelId="{2D1397EF-B2BF-4218-9F73-5C678242D9A5}" type="presOf" srcId="{E2069828-C1A5-44DD-9664-EDFFF6395548}" destId="{4F4C1437-574E-4FE4-935D-9EBA83638451}" srcOrd="0" destOrd="0" presId="urn:microsoft.com/office/officeart/2011/layout/HexagonRadial"/>
    <dgm:cxn modelId="{FA357F25-0AE7-40DE-ABBF-C5325CE4E0AC}" type="presParOf" srcId="{DE788826-2400-4565-AC72-B0AD82A2F2A2}" destId="{4F4C1437-574E-4FE4-935D-9EBA83638451}" srcOrd="0" destOrd="0" presId="urn:microsoft.com/office/officeart/2011/layout/HexagonRadial"/>
    <dgm:cxn modelId="{847849CA-B385-48E9-B290-F10B2FDAE508}" type="presParOf" srcId="{DE788826-2400-4565-AC72-B0AD82A2F2A2}" destId="{B8937E73-D130-4553-80DE-EC2A348D05C5}" srcOrd="1" destOrd="0" presId="urn:microsoft.com/office/officeart/2011/layout/HexagonRadial"/>
    <dgm:cxn modelId="{8B99951E-76BB-446C-9301-660E1EDFAA90}" type="presParOf" srcId="{B8937E73-D130-4553-80DE-EC2A348D05C5}" destId="{CD49A64A-7219-4601-BB19-2C61A55FB504}" srcOrd="0" destOrd="0" presId="urn:microsoft.com/office/officeart/2011/layout/HexagonRadial"/>
    <dgm:cxn modelId="{2979F04D-F765-4986-8555-42E01F3BD2AD}" type="presParOf" srcId="{DE788826-2400-4565-AC72-B0AD82A2F2A2}" destId="{181BFA9A-C20C-4892-B59E-6363C2D6DEE9}" srcOrd="2" destOrd="0" presId="urn:microsoft.com/office/officeart/2011/layout/HexagonRadial"/>
    <dgm:cxn modelId="{0BDA571C-3F2A-4E5C-81AF-06147C9CE17E}" type="presParOf" srcId="{DE788826-2400-4565-AC72-B0AD82A2F2A2}" destId="{02A654EF-5F11-4531-AD58-9119E554275F}" srcOrd="3" destOrd="0" presId="urn:microsoft.com/office/officeart/2011/layout/HexagonRadial"/>
    <dgm:cxn modelId="{AD5D83BC-FE96-4D03-8EDD-D9A3517640B8}" type="presParOf" srcId="{02A654EF-5F11-4531-AD58-9119E554275F}" destId="{B550B819-5003-4D11-AC24-14F1D77F7F7D}" srcOrd="0" destOrd="0" presId="urn:microsoft.com/office/officeart/2011/layout/HexagonRadial"/>
    <dgm:cxn modelId="{7CD444D4-5BC2-47E1-95FE-836A7538F754}" type="presParOf" srcId="{DE788826-2400-4565-AC72-B0AD82A2F2A2}" destId="{530175B6-9E8C-42A9-9468-4B20134FC30E}" srcOrd="4" destOrd="0" presId="urn:microsoft.com/office/officeart/2011/layout/HexagonRadial"/>
    <dgm:cxn modelId="{7A2B4135-A7AD-4AC3-9620-CF36A0B23637}" type="presParOf" srcId="{DE788826-2400-4565-AC72-B0AD82A2F2A2}" destId="{37E38711-1E18-4EED-AD14-FCF33547D9D0}" srcOrd="5" destOrd="0" presId="urn:microsoft.com/office/officeart/2011/layout/HexagonRadial"/>
    <dgm:cxn modelId="{00F3DE2C-D836-48FE-8E42-C08790F06F00}" type="presParOf" srcId="{37E38711-1E18-4EED-AD14-FCF33547D9D0}" destId="{959A52DD-41ED-412F-8738-018F50BAD301}" srcOrd="0" destOrd="0" presId="urn:microsoft.com/office/officeart/2011/layout/HexagonRadial"/>
    <dgm:cxn modelId="{B5DF263B-1FDA-4A2F-92A5-D1C41FE1EA14}" type="presParOf" srcId="{DE788826-2400-4565-AC72-B0AD82A2F2A2}" destId="{5D42ADB3-ECAC-4E26-8502-B83D54D601D4}" srcOrd="6" destOrd="0" presId="urn:microsoft.com/office/officeart/2011/layout/HexagonRadial"/>
    <dgm:cxn modelId="{20A8C2C2-CFB3-4BB6-8C72-6FD95B131882}" type="presParOf" srcId="{DE788826-2400-4565-AC72-B0AD82A2F2A2}" destId="{5752ACAF-32CF-439F-A57B-ED68708312F6}" srcOrd="7" destOrd="0" presId="urn:microsoft.com/office/officeart/2011/layout/HexagonRadial"/>
    <dgm:cxn modelId="{70EDE7EE-EBD7-4598-9F08-EBB80DB5B729}" type="presParOf" srcId="{5752ACAF-32CF-439F-A57B-ED68708312F6}" destId="{B63AF9AD-5B7C-4091-A186-5C8D50884322}" srcOrd="0" destOrd="0" presId="urn:microsoft.com/office/officeart/2011/layout/HexagonRadial"/>
    <dgm:cxn modelId="{25EAD8B5-39D7-40C9-BEA5-BE32DF16FF8B}" type="presParOf" srcId="{DE788826-2400-4565-AC72-B0AD82A2F2A2}" destId="{61DEC7F5-3CAD-4CDF-BD10-E9F6D3F5039E}" srcOrd="8" destOrd="0" presId="urn:microsoft.com/office/officeart/2011/layout/HexagonRadial"/>
    <dgm:cxn modelId="{E549AAF5-3519-47F1-821B-267BBF44FA85}" type="presParOf" srcId="{DE788826-2400-4565-AC72-B0AD82A2F2A2}" destId="{43F8B1D1-A681-4F89-8EEF-46C1347045CA}" srcOrd="9" destOrd="0" presId="urn:microsoft.com/office/officeart/2011/layout/HexagonRadial"/>
    <dgm:cxn modelId="{F91E4835-9EF6-479E-97A1-1AB6CF36F5A5}" type="presParOf" srcId="{43F8B1D1-A681-4F89-8EEF-46C1347045CA}" destId="{65F066A8-4C19-4932-9DD9-AC3E11150A49}" srcOrd="0" destOrd="0" presId="urn:microsoft.com/office/officeart/2011/layout/HexagonRadial"/>
    <dgm:cxn modelId="{262B8FF8-92FA-451D-B149-6006FD85F0C6}" type="presParOf" srcId="{DE788826-2400-4565-AC72-B0AD82A2F2A2}" destId="{AEEB89B1-D84D-49AC-B6E9-A57CC44227CA}" srcOrd="10" destOrd="0" presId="urn:microsoft.com/office/officeart/2011/layout/HexagonRadial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90C1FC0-248D-4442-959D-08206B5C218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9ED3AA4-4623-4D2F-8E3B-E936F09BF25D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 vert="horz"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Neutrons @ SPES</a:t>
          </a:r>
        </a:p>
      </dgm:t>
    </dgm:pt>
    <dgm:pt modelId="{9914BDF3-7575-4448-AE67-795F4D998A03}" type="parTrans" cxnId="{5878BDB5-6655-4CEB-87E8-67BE0B7BE108}">
      <dgm:prSet/>
      <dgm:spPr/>
      <dgm:t>
        <a:bodyPr/>
        <a:lstStyle/>
        <a:p>
          <a:endParaRPr lang="en-US" sz="1200"/>
        </a:p>
      </dgm:t>
    </dgm:pt>
    <dgm:pt modelId="{A61F2BAB-613D-4C8D-B348-78E7CE9E892E}" type="sibTrans" cxnId="{5878BDB5-6655-4CEB-87E8-67BE0B7BE108}">
      <dgm:prSet/>
      <dgm:spPr/>
      <dgm:t>
        <a:bodyPr/>
        <a:lstStyle/>
        <a:p>
          <a:endParaRPr lang="en-US" sz="1200"/>
        </a:p>
      </dgm:t>
    </dgm:pt>
    <dgm:pt modelId="{6B235A34-C17D-4500-B08E-B759B7E53B37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NEPIR-0</a:t>
          </a:r>
        </a:p>
      </dgm:t>
    </dgm:pt>
    <dgm:pt modelId="{6B014C97-790B-4374-ABF3-A49A7D064AC1}" type="parTrans" cxnId="{C3F8A6CA-4C58-4681-825B-448D31E84BAE}">
      <dgm:prSet custT="1"/>
      <dgm:spPr/>
      <dgm:t>
        <a:bodyPr/>
        <a:lstStyle/>
        <a:p>
          <a:endParaRPr lang="en-US" sz="400" noProof="0" dirty="0"/>
        </a:p>
      </dgm:t>
    </dgm:pt>
    <dgm:pt modelId="{33CEAE3A-437A-478C-8CCD-5F2A8C1B8F55}" type="sibTrans" cxnId="{C3F8A6CA-4C58-4681-825B-448D31E84BAE}">
      <dgm:prSet/>
      <dgm:spPr/>
      <dgm:t>
        <a:bodyPr/>
        <a:lstStyle/>
        <a:p>
          <a:endParaRPr lang="en-US" sz="1600"/>
        </a:p>
      </dgm:t>
    </dgm:pt>
    <dgm:pt modelId="{5F4481E5-2774-4800-81AF-437C7CCD52B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NEPIR-1</a:t>
          </a:r>
        </a:p>
      </dgm:t>
    </dgm:pt>
    <dgm:pt modelId="{BAC3823F-36DB-4695-93A7-FC86FE7BE382}" type="parTrans" cxnId="{E20D92C2-6C18-4D60-B4FA-82B0A182AC03}">
      <dgm:prSet custT="1"/>
      <dgm:spPr/>
      <dgm:t>
        <a:bodyPr/>
        <a:lstStyle/>
        <a:p>
          <a:endParaRPr lang="en-US" sz="400" noProof="0" dirty="0"/>
        </a:p>
      </dgm:t>
    </dgm:pt>
    <dgm:pt modelId="{D79A0905-9801-43ED-9B85-2CC83CA2EDC5}" type="sibTrans" cxnId="{E20D92C2-6C18-4D60-B4FA-82B0A182AC03}">
      <dgm:prSet/>
      <dgm:spPr/>
      <dgm:t>
        <a:bodyPr/>
        <a:lstStyle/>
        <a:p>
          <a:endParaRPr lang="en-US" sz="1600"/>
        </a:p>
      </dgm:t>
    </dgm:pt>
    <dgm:pt modelId="{C8EED9B3-E5FC-4591-844C-755437302EF3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White neutron spectrum (</a:t>
          </a:r>
          <a:r>
            <a:rPr lang="en-US" sz="1400" b="1" i="0" u="none" strike="noStrike" kern="1200" baseline="0" noProof="0" dirty="0" err="1">
              <a:solidFill>
                <a:schemeClr val="bg1"/>
              </a:solidFill>
              <a:effectLst/>
              <a:latin typeface="Trebuchet MS" panose="020B0603020202020204" pitchFamily="34" charset="0"/>
              <a:ea typeface="+mn-ea"/>
              <a:cs typeface="+mn-cs"/>
            </a:rPr>
            <a:t>CoolGal</a:t>
          </a:r>
          <a:r>
            <a:rPr lang="en-US" sz="1400" b="1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FA4C5EEF-9894-45F2-814E-0F383E0F1B73}" type="parTrans" cxnId="{276A9291-57E3-4F38-9A75-1D234E2C589F}">
      <dgm:prSet custT="1"/>
      <dgm:spPr/>
      <dgm:t>
        <a:bodyPr/>
        <a:lstStyle/>
        <a:p>
          <a:endParaRPr lang="en-US" sz="400" noProof="0" dirty="0"/>
        </a:p>
      </dgm:t>
    </dgm:pt>
    <dgm:pt modelId="{C16A19A8-715D-45DB-814A-79360B3C014F}" type="sibTrans" cxnId="{276A9291-57E3-4F38-9A75-1D234E2C589F}">
      <dgm:prSet/>
      <dgm:spPr/>
      <dgm:t>
        <a:bodyPr/>
        <a:lstStyle/>
        <a:p>
          <a:endParaRPr lang="en-US" sz="1600"/>
        </a:p>
      </dgm:t>
    </dgm:pt>
    <dgm:pt modelId="{1D7C68A5-B8D3-4ACF-9FE0-8F8A2EDD9CA5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Quasi Mono-energetic Neutron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/>
              <a:latin typeface="Trebuchet MS" panose="020B0603020202020204" pitchFamily="34" charset="0"/>
              <a:ea typeface="+mn-ea"/>
              <a:cs typeface="+mn-cs"/>
            </a:rPr>
            <a:t>QMN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48709F90-6A85-4A4E-AECD-6259E433DC6B}" type="parTrans" cxnId="{141257B7-1CEF-4AF2-B66B-77A37B7E8A2A}">
      <dgm:prSet custT="1"/>
      <dgm:spPr/>
      <dgm:t>
        <a:bodyPr/>
        <a:lstStyle/>
        <a:p>
          <a:endParaRPr lang="en-US" sz="400" noProof="0" dirty="0"/>
        </a:p>
      </dgm:t>
    </dgm:pt>
    <dgm:pt modelId="{37AB8177-6E04-4E66-AEF3-3C1DD51D442A}" type="sibTrans" cxnId="{141257B7-1CEF-4AF2-B66B-77A37B7E8A2A}">
      <dgm:prSet/>
      <dgm:spPr/>
      <dgm:t>
        <a:bodyPr/>
        <a:lstStyle/>
        <a:p>
          <a:endParaRPr lang="en-US" sz="1600"/>
        </a:p>
      </dgm:t>
    </dgm:pt>
    <dgm:pt modelId="{84FAB22C-5D76-471D-96A0-2D85E863D569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Atmospheric Neutron Emulator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ANEM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2454FD1E-6FA9-46C7-A2CA-BC0FB602B859}" type="parTrans" cxnId="{A09D7077-02F9-42E6-A8E3-256DDE57BBB5}">
      <dgm:prSet custT="1"/>
      <dgm:spPr/>
      <dgm:t>
        <a:bodyPr/>
        <a:lstStyle/>
        <a:p>
          <a:endParaRPr lang="en-US" sz="400" noProof="0" dirty="0"/>
        </a:p>
      </dgm:t>
    </dgm:pt>
    <dgm:pt modelId="{D89D5DE5-246B-4CFA-AE15-F08F5E09A170}" type="sibTrans" cxnId="{A09D7077-02F9-42E6-A8E3-256DDE57BBB5}">
      <dgm:prSet/>
      <dgm:spPr/>
      <dgm:t>
        <a:bodyPr/>
        <a:lstStyle/>
        <a:p>
          <a:endParaRPr lang="en-US" sz="1600"/>
        </a:p>
      </dgm:t>
    </dgm:pt>
    <dgm:pt modelId="{9E07E150-B9C1-4116-99D8-54E7EF3B955E}" type="pres">
      <dgm:prSet presAssocID="{D90C1FC0-248D-4442-959D-08206B5C218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02C7F67-A4A9-43F1-9280-44B99938838A}" type="pres">
      <dgm:prSet presAssocID="{E9ED3AA4-4623-4D2F-8E3B-E936F09BF25D}" presName="root1" presStyleCnt="0"/>
      <dgm:spPr/>
    </dgm:pt>
    <dgm:pt modelId="{93C6661F-881E-4AE9-9295-E60F03A01C2C}" type="pres">
      <dgm:prSet presAssocID="{E9ED3AA4-4623-4D2F-8E3B-E936F09BF25D}" presName="LevelOneTextNode" presStyleLbl="node0" presStyleIdx="0" presStyleCnt="1" custScaleY="57677">
        <dgm:presLayoutVars>
          <dgm:chPref val="3"/>
        </dgm:presLayoutVars>
      </dgm:prSet>
      <dgm:spPr>
        <a:prstGeom prst="roundRect">
          <a:avLst/>
        </a:prstGeom>
      </dgm:spPr>
    </dgm:pt>
    <dgm:pt modelId="{8876AD4D-69A2-4911-920E-48F29BA955C1}" type="pres">
      <dgm:prSet presAssocID="{E9ED3AA4-4623-4D2F-8E3B-E936F09BF25D}" presName="level2hierChild" presStyleCnt="0"/>
      <dgm:spPr/>
    </dgm:pt>
    <dgm:pt modelId="{6D632B53-B6FA-46C9-8D86-4428BF54BD03}" type="pres">
      <dgm:prSet presAssocID="{6B014C97-790B-4374-ABF3-A49A7D064AC1}" presName="conn2-1" presStyleLbl="parChTrans1D2" presStyleIdx="0" presStyleCnt="2"/>
      <dgm:spPr/>
    </dgm:pt>
    <dgm:pt modelId="{799D7181-EBA2-482E-99A1-E507B88EE99C}" type="pres">
      <dgm:prSet presAssocID="{6B014C97-790B-4374-ABF3-A49A7D064AC1}" presName="connTx" presStyleLbl="parChTrans1D2" presStyleIdx="0" presStyleCnt="2"/>
      <dgm:spPr/>
    </dgm:pt>
    <dgm:pt modelId="{B4FD94E4-1CE2-467E-97A8-184FD7BF2688}" type="pres">
      <dgm:prSet presAssocID="{6B235A34-C17D-4500-B08E-B759B7E53B37}" presName="root2" presStyleCnt="0"/>
      <dgm:spPr/>
    </dgm:pt>
    <dgm:pt modelId="{93CB61C5-0758-45E8-9FF3-E017BF6239A2}" type="pres">
      <dgm:prSet presAssocID="{6B235A34-C17D-4500-B08E-B759B7E53B37}" presName="LevelTwoTextNode" presStyleLbl="node2" presStyleIdx="0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BF70B20F-8FE9-403D-ABF3-70D789DCAEF5}" type="pres">
      <dgm:prSet presAssocID="{6B235A34-C17D-4500-B08E-B759B7E53B37}" presName="level3hierChild" presStyleCnt="0"/>
      <dgm:spPr/>
    </dgm:pt>
    <dgm:pt modelId="{53AD6936-99CE-4501-B042-1B49A499F528}" type="pres">
      <dgm:prSet presAssocID="{FA4C5EEF-9894-45F2-814E-0F383E0F1B73}" presName="conn2-1" presStyleLbl="parChTrans1D3" presStyleIdx="0" presStyleCnt="3"/>
      <dgm:spPr/>
    </dgm:pt>
    <dgm:pt modelId="{CE624E63-887A-46C6-B18D-2E5513FCB3DE}" type="pres">
      <dgm:prSet presAssocID="{FA4C5EEF-9894-45F2-814E-0F383E0F1B73}" presName="connTx" presStyleLbl="parChTrans1D3" presStyleIdx="0" presStyleCnt="3"/>
      <dgm:spPr/>
    </dgm:pt>
    <dgm:pt modelId="{56CAD818-6AA3-4E5B-9BAE-EA68C515A444}" type="pres">
      <dgm:prSet presAssocID="{C8EED9B3-E5FC-4591-844C-755437302EF3}" presName="root2" presStyleCnt="0"/>
      <dgm:spPr/>
    </dgm:pt>
    <dgm:pt modelId="{E42C3DAB-CF95-45D3-A7DC-E02DD954A657}" type="pres">
      <dgm:prSet presAssocID="{C8EED9B3-E5FC-4591-844C-755437302EF3}" presName="LevelTwoTextNode" presStyleLbl="node3" presStyleIdx="0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C8CEC853-078E-4556-9A3A-6616EF6FFA01}" type="pres">
      <dgm:prSet presAssocID="{C8EED9B3-E5FC-4591-844C-755437302EF3}" presName="level3hierChild" presStyleCnt="0"/>
      <dgm:spPr/>
    </dgm:pt>
    <dgm:pt modelId="{00A1A2A0-2D56-487F-9E78-6E147F80DB80}" type="pres">
      <dgm:prSet presAssocID="{BAC3823F-36DB-4695-93A7-FC86FE7BE382}" presName="conn2-1" presStyleLbl="parChTrans1D2" presStyleIdx="1" presStyleCnt="2"/>
      <dgm:spPr/>
    </dgm:pt>
    <dgm:pt modelId="{B3387662-7A4D-4A12-9BD8-BB264DBB6C80}" type="pres">
      <dgm:prSet presAssocID="{BAC3823F-36DB-4695-93A7-FC86FE7BE382}" presName="connTx" presStyleLbl="parChTrans1D2" presStyleIdx="1" presStyleCnt="2"/>
      <dgm:spPr/>
    </dgm:pt>
    <dgm:pt modelId="{2A60ED84-0FE1-4551-B992-B19C292EDA1D}" type="pres">
      <dgm:prSet presAssocID="{5F4481E5-2774-4800-81AF-437C7CCD52BE}" presName="root2" presStyleCnt="0"/>
      <dgm:spPr/>
    </dgm:pt>
    <dgm:pt modelId="{6270359F-EE77-45A5-9DD5-662593F02AE5}" type="pres">
      <dgm:prSet presAssocID="{5F4481E5-2774-4800-81AF-437C7CCD52BE}" presName="LevelTwoTextNode" presStyleLbl="node2" presStyleIdx="1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E5938A2C-53EC-4B79-B715-FC48DE91668B}" type="pres">
      <dgm:prSet presAssocID="{5F4481E5-2774-4800-81AF-437C7CCD52BE}" presName="level3hierChild" presStyleCnt="0"/>
      <dgm:spPr/>
    </dgm:pt>
    <dgm:pt modelId="{66326802-A7EA-4344-9B8D-559FA6C1DB91}" type="pres">
      <dgm:prSet presAssocID="{48709F90-6A85-4A4E-AECD-6259E433DC6B}" presName="conn2-1" presStyleLbl="parChTrans1D3" presStyleIdx="1" presStyleCnt="3"/>
      <dgm:spPr/>
    </dgm:pt>
    <dgm:pt modelId="{676C567B-5D30-4D8C-9131-928842A7F530}" type="pres">
      <dgm:prSet presAssocID="{48709F90-6A85-4A4E-AECD-6259E433DC6B}" presName="connTx" presStyleLbl="parChTrans1D3" presStyleIdx="1" presStyleCnt="3"/>
      <dgm:spPr/>
    </dgm:pt>
    <dgm:pt modelId="{2E8393C5-F0C4-48A0-B559-A7C8FC37CB4E}" type="pres">
      <dgm:prSet presAssocID="{1D7C68A5-B8D3-4ACF-9FE0-8F8A2EDD9CA5}" presName="root2" presStyleCnt="0"/>
      <dgm:spPr/>
    </dgm:pt>
    <dgm:pt modelId="{98B1EBA6-56E9-4150-AB9D-8DC7EFA19E87}" type="pres">
      <dgm:prSet presAssocID="{1D7C68A5-B8D3-4ACF-9FE0-8F8A2EDD9CA5}" presName="LevelTwoTextNode" presStyleLbl="node3" presStyleIdx="1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B84ABAC9-14F2-40A5-A3D1-C0AB2575FA7A}" type="pres">
      <dgm:prSet presAssocID="{1D7C68A5-B8D3-4ACF-9FE0-8F8A2EDD9CA5}" presName="level3hierChild" presStyleCnt="0"/>
      <dgm:spPr/>
    </dgm:pt>
    <dgm:pt modelId="{1F944999-C0F3-44F3-B0DB-9EBB29CD1454}" type="pres">
      <dgm:prSet presAssocID="{2454FD1E-6FA9-46C7-A2CA-BC0FB602B859}" presName="conn2-1" presStyleLbl="parChTrans1D3" presStyleIdx="2" presStyleCnt="3"/>
      <dgm:spPr/>
    </dgm:pt>
    <dgm:pt modelId="{5F159ABB-A43C-4ED3-847A-AFDFCE773264}" type="pres">
      <dgm:prSet presAssocID="{2454FD1E-6FA9-46C7-A2CA-BC0FB602B859}" presName="connTx" presStyleLbl="parChTrans1D3" presStyleIdx="2" presStyleCnt="3"/>
      <dgm:spPr/>
    </dgm:pt>
    <dgm:pt modelId="{1E3A578F-53E5-4137-857B-8C591D2DDFBD}" type="pres">
      <dgm:prSet presAssocID="{84FAB22C-5D76-471D-96A0-2D85E863D569}" presName="root2" presStyleCnt="0"/>
      <dgm:spPr/>
    </dgm:pt>
    <dgm:pt modelId="{B40EDC41-2E5A-4153-B848-AF80FC7FB2BD}" type="pres">
      <dgm:prSet presAssocID="{84FAB22C-5D76-471D-96A0-2D85E863D569}" presName="LevelTwoTextNode" presStyleLbl="node3" presStyleIdx="2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7E083A37-F96D-4050-9160-A6E68F1BF7F9}" type="pres">
      <dgm:prSet presAssocID="{84FAB22C-5D76-471D-96A0-2D85E863D569}" presName="level3hierChild" presStyleCnt="0"/>
      <dgm:spPr/>
    </dgm:pt>
  </dgm:ptLst>
  <dgm:cxnLst>
    <dgm:cxn modelId="{B9C38007-993F-4A4F-B843-35020D32D724}" type="presOf" srcId="{84FAB22C-5D76-471D-96A0-2D85E863D569}" destId="{B40EDC41-2E5A-4153-B848-AF80FC7FB2BD}" srcOrd="0" destOrd="0" presId="urn:microsoft.com/office/officeart/2008/layout/HorizontalMultiLevelHierarchy"/>
    <dgm:cxn modelId="{F2B9AF14-3239-455A-BAF9-DAB4AE8B385A}" type="presOf" srcId="{6B014C97-790B-4374-ABF3-A49A7D064AC1}" destId="{799D7181-EBA2-482E-99A1-E507B88EE99C}" srcOrd="1" destOrd="0" presId="urn:microsoft.com/office/officeart/2008/layout/HorizontalMultiLevelHierarchy"/>
    <dgm:cxn modelId="{EDD32F2B-57FF-4626-AF5B-C7A89018236E}" type="presOf" srcId="{1D7C68A5-B8D3-4ACF-9FE0-8F8A2EDD9CA5}" destId="{98B1EBA6-56E9-4150-AB9D-8DC7EFA19E87}" srcOrd="0" destOrd="0" presId="urn:microsoft.com/office/officeart/2008/layout/HorizontalMultiLevelHierarchy"/>
    <dgm:cxn modelId="{51C7C634-8A54-47A5-84AB-6CFE21CD5C15}" type="presOf" srcId="{BAC3823F-36DB-4695-93A7-FC86FE7BE382}" destId="{B3387662-7A4D-4A12-9BD8-BB264DBB6C80}" srcOrd="1" destOrd="0" presId="urn:microsoft.com/office/officeart/2008/layout/HorizontalMultiLevelHierarchy"/>
    <dgm:cxn modelId="{6F0D055D-89BF-483E-B7A5-D7CF311FB7DB}" type="presOf" srcId="{D90C1FC0-248D-4442-959D-08206B5C2186}" destId="{9E07E150-B9C1-4116-99D8-54E7EF3B955E}" srcOrd="0" destOrd="0" presId="urn:microsoft.com/office/officeart/2008/layout/HorizontalMultiLevelHierarchy"/>
    <dgm:cxn modelId="{F6CB6160-21CD-49C1-943C-6DE33EC14C77}" type="presOf" srcId="{48709F90-6A85-4A4E-AECD-6259E433DC6B}" destId="{676C567B-5D30-4D8C-9131-928842A7F530}" srcOrd="1" destOrd="0" presId="urn:microsoft.com/office/officeart/2008/layout/HorizontalMultiLevelHierarchy"/>
    <dgm:cxn modelId="{4750A466-D068-470C-8FFD-E8E130867059}" type="presOf" srcId="{2454FD1E-6FA9-46C7-A2CA-BC0FB602B859}" destId="{5F159ABB-A43C-4ED3-847A-AFDFCE773264}" srcOrd="1" destOrd="0" presId="urn:microsoft.com/office/officeart/2008/layout/HorizontalMultiLevelHierarchy"/>
    <dgm:cxn modelId="{A09D7077-02F9-42E6-A8E3-256DDE57BBB5}" srcId="{5F4481E5-2774-4800-81AF-437C7CCD52BE}" destId="{84FAB22C-5D76-471D-96A0-2D85E863D569}" srcOrd="1" destOrd="0" parTransId="{2454FD1E-6FA9-46C7-A2CA-BC0FB602B859}" sibTransId="{D89D5DE5-246B-4CFA-AE15-F08F5E09A170}"/>
    <dgm:cxn modelId="{086D7B7C-5DEC-445A-B0BA-35CFCFE6C4CC}" type="presOf" srcId="{48709F90-6A85-4A4E-AECD-6259E433DC6B}" destId="{66326802-A7EA-4344-9B8D-559FA6C1DB91}" srcOrd="0" destOrd="0" presId="urn:microsoft.com/office/officeart/2008/layout/HorizontalMultiLevelHierarchy"/>
    <dgm:cxn modelId="{F78DD781-E44B-49D3-B07F-FD0E0BEDD730}" type="presOf" srcId="{FA4C5EEF-9894-45F2-814E-0F383E0F1B73}" destId="{53AD6936-99CE-4501-B042-1B49A499F528}" srcOrd="0" destOrd="0" presId="urn:microsoft.com/office/officeart/2008/layout/HorizontalMultiLevelHierarchy"/>
    <dgm:cxn modelId="{276A9291-57E3-4F38-9A75-1D234E2C589F}" srcId="{6B235A34-C17D-4500-B08E-B759B7E53B37}" destId="{C8EED9B3-E5FC-4591-844C-755437302EF3}" srcOrd="0" destOrd="0" parTransId="{FA4C5EEF-9894-45F2-814E-0F383E0F1B73}" sibTransId="{C16A19A8-715D-45DB-814A-79360B3C014F}"/>
    <dgm:cxn modelId="{35D235A9-70A4-4FF1-A2B7-984E1D7FED1B}" type="presOf" srcId="{FA4C5EEF-9894-45F2-814E-0F383E0F1B73}" destId="{CE624E63-887A-46C6-B18D-2E5513FCB3DE}" srcOrd="1" destOrd="0" presId="urn:microsoft.com/office/officeart/2008/layout/HorizontalMultiLevelHierarchy"/>
    <dgm:cxn modelId="{509758A9-F2C0-4CB3-8EA1-735A8D72F2E3}" type="presOf" srcId="{5F4481E5-2774-4800-81AF-437C7CCD52BE}" destId="{6270359F-EE77-45A5-9DD5-662593F02AE5}" srcOrd="0" destOrd="0" presId="urn:microsoft.com/office/officeart/2008/layout/HorizontalMultiLevelHierarchy"/>
    <dgm:cxn modelId="{7A1939B2-6F8F-4D05-A153-47BF2E6BFED1}" type="presOf" srcId="{6B235A34-C17D-4500-B08E-B759B7E53B37}" destId="{93CB61C5-0758-45E8-9FF3-E017BF6239A2}" srcOrd="0" destOrd="0" presId="urn:microsoft.com/office/officeart/2008/layout/HorizontalMultiLevelHierarchy"/>
    <dgm:cxn modelId="{5878BDB5-6655-4CEB-87E8-67BE0B7BE108}" srcId="{D90C1FC0-248D-4442-959D-08206B5C2186}" destId="{E9ED3AA4-4623-4D2F-8E3B-E936F09BF25D}" srcOrd="0" destOrd="0" parTransId="{9914BDF3-7575-4448-AE67-795F4D998A03}" sibTransId="{A61F2BAB-613D-4C8D-B348-78E7CE9E892E}"/>
    <dgm:cxn modelId="{141257B7-1CEF-4AF2-B66B-77A37B7E8A2A}" srcId="{5F4481E5-2774-4800-81AF-437C7CCD52BE}" destId="{1D7C68A5-B8D3-4ACF-9FE0-8F8A2EDD9CA5}" srcOrd="0" destOrd="0" parTransId="{48709F90-6A85-4A4E-AECD-6259E433DC6B}" sibTransId="{37AB8177-6E04-4E66-AEF3-3C1DD51D442A}"/>
    <dgm:cxn modelId="{62AFB8BB-7BB1-4AB6-8262-287B8422FBBC}" type="presOf" srcId="{2454FD1E-6FA9-46C7-A2CA-BC0FB602B859}" destId="{1F944999-C0F3-44F3-B0DB-9EBB29CD1454}" srcOrd="0" destOrd="0" presId="urn:microsoft.com/office/officeart/2008/layout/HorizontalMultiLevelHierarchy"/>
    <dgm:cxn modelId="{E20D92C2-6C18-4D60-B4FA-82B0A182AC03}" srcId="{E9ED3AA4-4623-4D2F-8E3B-E936F09BF25D}" destId="{5F4481E5-2774-4800-81AF-437C7CCD52BE}" srcOrd="1" destOrd="0" parTransId="{BAC3823F-36DB-4695-93A7-FC86FE7BE382}" sibTransId="{D79A0905-9801-43ED-9B85-2CC83CA2EDC5}"/>
    <dgm:cxn modelId="{6FB5F8C5-9115-4765-8857-B298B2E748AE}" type="presOf" srcId="{C8EED9B3-E5FC-4591-844C-755437302EF3}" destId="{E42C3DAB-CF95-45D3-A7DC-E02DD954A657}" srcOrd="0" destOrd="0" presId="urn:microsoft.com/office/officeart/2008/layout/HorizontalMultiLevelHierarchy"/>
    <dgm:cxn modelId="{C3F8A6CA-4C58-4681-825B-448D31E84BAE}" srcId="{E9ED3AA4-4623-4D2F-8E3B-E936F09BF25D}" destId="{6B235A34-C17D-4500-B08E-B759B7E53B37}" srcOrd="0" destOrd="0" parTransId="{6B014C97-790B-4374-ABF3-A49A7D064AC1}" sibTransId="{33CEAE3A-437A-478C-8CCD-5F2A8C1B8F55}"/>
    <dgm:cxn modelId="{4A1F15DD-9FCE-4EEB-A44B-4E9D18ACFA2C}" type="presOf" srcId="{6B014C97-790B-4374-ABF3-A49A7D064AC1}" destId="{6D632B53-B6FA-46C9-8D86-4428BF54BD03}" srcOrd="0" destOrd="0" presId="urn:microsoft.com/office/officeart/2008/layout/HorizontalMultiLevelHierarchy"/>
    <dgm:cxn modelId="{69CB83E3-3093-42C5-A143-A320811309F0}" type="presOf" srcId="{E9ED3AA4-4623-4D2F-8E3B-E936F09BF25D}" destId="{93C6661F-881E-4AE9-9295-E60F03A01C2C}" srcOrd="0" destOrd="0" presId="urn:microsoft.com/office/officeart/2008/layout/HorizontalMultiLevelHierarchy"/>
    <dgm:cxn modelId="{EDCE5AF8-7617-4DA6-A60B-50F3FE7519B3}" type="presOf" srcId="{BAC3823F-36DB-4695-93A7-FC86FE7BE382}" destId="{00A1A2A0-2D56-487F-9E78-6E147F80DB80}" srcOrd="0" destOrd="0" presId="urn:microsoft.com/office/officeart/2008/layout/HorizontalMultiLevelHierarchy"/>
    <dgm:cxn modelId="{69D7EC94-78D5-4327-BE71-86673BF03F44}" type="presParOf" srcId="{9E07E150-B9C1-4116-99D8-54E7EF3B955E}" destId="{D02C7F67-A4A9-43F1-9280-44B99938838A}" srcOrd="0" destOrd="0" presId="urn:microsoft.com/office/officeart/2008/layout/HorizontalMultiLevelHierarchy"/>
    <dgm:cxn modelId="{5E85C929-CA43-42E0-A3AD-08E662589183}" type="presParOf" srcId="{D02C7F67-A4A9-43F1-9280-44B99938838A}" destId="{93C6661F-881E-4AE9-9295-E60F03A01C2C}" srcOrd="0" destOrd="0" presId="urn:microsoft.com/office/officeart/2008/layout/HorizontalMultiLevelHierarchy"/>
    <dgm:cxn modelId="{A34F2759-60A2-4279-80C0-88C4FDB007F8}" type="presParOf" srcId="{D02C7F67-A4A9-43F1-9280-44B99938838A}" destId="{8876AD4D-69A2-4911-920E-48F29BA955C1}" srcOrd="1" destOrd="0" presId="urn:microsoft.com/office/officeart/2008/layout/HorizontalMultiLevelHierarchy"/>
    <dgm:cxn modelId="{DEB6C4CA-DD82-4714-9EE9-9A209463FF42}" type="presParOf" srcId="{8876AD4D-69A2-4911-920E-48F29BA955C1}" destId="{6D632B53-B6FA-46C9-8D86-4428BF54BD03}" srcOrd="0" destOrd="0" presId="urn:microsoft.com/office/officeart/2008/layout/HorizontalMultiLevelHierarchy"/>
    <dgm:cxn modelId="{25D44753-ED80-451C-AB34-681A1B506959}" type="presParOf" srcId="{6D632B53-B6FA-46C9-8D86-4428BF54BD03}" destId="{799D7181-EBA2-482E-99A1-E507B88EE99C}" srcOrd="0" destOrd="0" presId="urn:microsoft.com/office/officeart/2008/layout/HorizontalMultiLevelHierarchy"/>
    <dgm:cxn modelId="{8BBF043F-5D64-48A6-A64D-2369B3121AC5}" type="presParOf" srcId="{8876AD4D-69A2-4911-920E-48F29BA955C1}" destId="{B4FD94E4-1CE2-467E-97A8-184FD7BF2688}" srcOrd="1" destOrd="0" presId="urn:microsoft.com/office/officeart/2008/layout/HorizontalMultiLevelHierarchy"/>
    <dgm:cxn modelId="{79BC88F8-5E32-4781-9794-598EFACA607C}" type="presParOf" srcId="{B4FD94E4-1CE2-467E-97A8-184FD7BF2688}" destId="{93CB61C5-0758-45E8-9FF3-E017BF6239A2}" srcOrd="0" destOrd="0" presId="urn:microsoft.com/office/officeart/2008/layout/HorizontalMultiLevelHierarchy"/>
    <dgm:cxn modelId="{C193137A-FB19-40EE-921E-0F7CAAF5EE92}" type="presParOf" srcId="{B4FD94E4-1CE2-467E-97A8-184FD7BF2688}" destId="{BF70B20F-8FE9-403D-ABF3-70D789DCAEF5}" srcOrd="1" destOrd="0" presId="urn:microsoft.com/office/officeart/2008/layout/HorizontalMultiLevelHierarchy"/>
    <dgm:cxn modelId="{44AB8EF9-B069-4D4A-B1FB-61AB84F8EEA8}" type="presParOf" srcId="{BF70B20F-8FE9-403D-ABF3-70D789DCAEF5}" destId="{53AD6936-99CE-4501-B042-1B49A499F528}" srcOrd="0" destOrd="0" presId="urn:microsoft.com/office/officeart/2008/layout/HorizontalMultiLevelHierarchy"/>
    <dgm:cxn modelId="{923D2E8A-4486-4DDA-9995-8AD975450D08}" type="presParOf" srcId="{53AD6936-99CE-4501-B042-1B49A499F528}" destId="{CE624E63-887A-46C6-B18D-2E5513FCB3DE}" srcOrd="0" destOrd="0" presId="urn:microsoft.com/office/officeart/2008/layout/HorizontalMultiLevelHierarchy"/>
    <dgm:cxn modelId="{78346723-D590-48D7-9EBE-88892B3F6A47}" type="presParOf" srcId="{BF70B20F-8FE9-403D-ABF3-70D789DCAEF5}" destId="{56CAD818-6AA3-4E5B-9BAE-EA68C515A444}" srcOrd="1" destOrd="0" presId="urn:microsoft.com/office/officeart/2008/layout/HorizontalMultiLevelHierarchy"/>
    <dgm:cxn modelId="{974CAA4D-385B-4DB2-AAE5-F3EC8673ECDD}" type="presParOf" srcId="{56CAD818-6AA3-4E5B-9BAE-EA68C515A444}" destId="{E42C3DAB-CF95-45D3-A7DC-E02DD954A657}" srcOrd="0" destOrd="0" presId="urn:microsoft.com/office/officeart/2008/layout/HorizontalMultiLevelHierarchy"/>
    <dgm:cxn modelId="{E89BE4BF-6BFC-44D3-A304-8B1E53B5249C}" type="presParOf" srcId="{56CAD818-6AA3-4E5B-9BAE-EA68C515A444}" destId="{C8CEC853-078E-4556-9A3A-6616EF6FFA01}" srcOrd="1" destOrd="0" presId="urn:microsoft.com/office/officeart/2008/layout/HorizontalMultiLevelHierarchy"/>
    <dgm:cxn modelId="{A16FCB31-87BE-4C8F-B21C-1947A5F036CE}" type="presParOf" srcId="{8876AD4D-69A2-4911-920E-48F29BA955C1}" destId="{00A1A2A0-2D56-487F-9E78-6E147F80DB80}" srcOrd="2" destOrd="0" presId="urn:microsoft.com/office/officeart/2008/layout/HorizontalMultiLevelHierarchy"/>
    <dgm:cxn modelId="{F71B3524-41A6-413A-8245-A66E1CE4E442}" type="presParOf" srcId="{00A1A2A0-2D56-487F-9E78-6E147F80DB80}" destId="{B3387662-7A4D-4A12-9BD8-BB264DBB6C80}" srcOrd="0" destOrd="0" presId="urn:microsoft.com/office/officeart/2008/layout/HorizontalMultiLevelHierarchy"/>
    <dgm:cxn modelId="{E8213E18-1D47-49A2-A8E0-3A963D2A38E1}" type="presParOf" srcId="{8876AD4D-69A2-4911-920E-48F29BA955C1}" destId="{2A60ED84-0FE1-4551-B992-B19C292EDA1D}" srcOrd="3" destOrd="0" presId="urn:microsoft.com/office/officeart/2008/layout/HorizontalMultiLevelHierarchy"/>
    <dgm:cxn modelId="{F403BFD7-0DE3-4179-B329-9C61ACED065B}" type="presParOf" srcId="{2A60ED84-0FE1-4551-B992-B19C292EDA1D}" destId="{6270359F-EE77-45A5-9DD5-662593F02AE5}" srcOrd="0" destOrd="0" presId="urn:microsoft.com/office/officeart/2008/layout/HorizontalMultiLevelHierarchy"/>
    <dgm:cxn modelId="{52B83C4C-F323-47D7-9B7A-2DEC260605C9}" type="presParOf" srcId="{2A60ED84-0FE1-4551-B992-B19C292EDA1D}" destId="{E5938A2C-53EC-4B79-B715-FC48DE91668B}" srcOrd="1" destOrd="0" presId="urn:microsoft.com/office/officeart/2008/layout/HorizontalMultiLevelHierarchy"/>
    <dgm:cxn modelId="{B66863E4-6F56-4DAE-B214-C8EA1CBE5F93}" type="presParOf" srcId="{E5938A2C-53EC-4B79-B715-FC48DE91668B}" destId="{66326802-A7EA-4344-9B8D-559FA6C1DB91}" srcOrd="0" destOrd="0" presId="urn:microsoft.com/office/officeart/2008/layout/HorizontalMultiLevelHierarchy"/>
    <dgm:cxn modelId="{AD2CBE4B-AB48-4967-9A65-5EA3593F036A}" type="presParOf" srcId="{66326802-A7EA-4344-9B8D-559FA6C1DB91}" destId="{676C567B-5D30-4D8C-9131-928842A7F530}" srcOrd="0" destOrd="0" presId="urn:microsoft.com/office/officeart/2008/layout/HorizontalMultiLevelHierarchy"/>
    <dgm:cxn modelId="{8DD32A24-7979-47D9-B8F8-023B01FB9D3C}" type="presParOf" srcId="{E5938A2C-53EC-4B79-B715-FC48DE91668B}" destId="{2E8393C5-F0C4-48A0-B559-A7C8FC37CB4E}" srcOrd="1" destOrd="0" presId="urn:microsoft.com/office/officeart/2008/layout/HorizontalMultiLevelHierarchy"/>
    <dgm:cxn modelId="{CCB69531-A951-4F55-A721-D734C6858E02}" type="presParOf" srcId="{2E8393C5-F0C4-48A0-B559-A7C8FC37CB4E}" destId="{98B1EBA6-56E9-4150-AB9D-8DC7EFA19E87}" srcOrd="0" destOrd="0" presId="urn:microsoft.com/office/officeart/2008/layout/HorizontalMultiLevelHierarchy"/>
    <dgm:cxn modelId="{D361C82D-4015-44E2-A758-F68DAA5667A3}" type="presParOf" srcId="{2E8393C5-F0C4-48A0-B559-A7C8FC37CB4E}" destId="{B84ABAC9-14F2-40A5-A3D1-C0AB2575FA7A}" srcOrd="1" destOrd="0" presId="urn:microsoft.com/office/officeart/2008/layout/HorizontalMultiLevelHierarchy"/>
    <dgm:cxn modelId="{AD9471FF-B75D-46D5-88A9-15BEF2ADF918}" type="presParOf" srcId="{E5938A2C-53EC-4B79-B715-FC48DE91668B}" destId="{1F944999-C0F3-44F3-B0DB-9EBB29CD1454}" srcOrd="2" destOrd="0" presId="urn:microsoft.com/office/officeart/2008/layout/HorizontalMultiLevelHierarchy"/>
    <dgm:cxn modelId="{1BDE638F-FD30-4A26-B12E-8BCBE2165CE5}" type="presParOf" srcId="{1F944999-C0F3-44F3-B0DB-9EBB29CD1454}" destId="{5F159ABB-A43C-4ED3-847A-AFDFCE773264}" srcOrd="0" destOrd="0" presId="urn:microsoft.com/office/officeart/2008/layout/HorizontalMultiLevelHierarchy"/>
    <dgm:cxn modelId="{4F8C564B-7A9B-425D-B14D-D56526FC7C81}" type="presParOf" srcId="{E5938A2C-53EC-4B79-B715-FC48DE91668B}" destId="{1E3A578F-53E5-4137-857B-8C591D2DDFBD}" srcOrd="3" destOrd="0" presId="urn:microsoft.com/office/officeart/2008/layout/HorizontalMultiLevelHierarchy"/>
    <dgm:cxn modelId="{B19F7B14-77F9-4DAF-888F-D9DAABF74F3F}" type="presParOf" srcId="{1E3A578F-53E5-4137-857B-8C591D2DDFBD}" destId="{B40EDC41-2E5A-4153-B848-AF80FC7FB2BD}" srcOrd="0" destOrd="0" presId="urn:microsoft.com/office/officeart/2008/layout/HorizontalMultiLevelHierarchy"/>
    <dgm:cxn modelId="{5F5CC3ED-8A74-49A5-8FD3-F410AAF40258}" type="presParOf" srcId="{1E3A578F-53E5-4137-857B-8C591D2DDFBD}" destId="{7E083A37-F96D-4050-9160-A6E68F1BF7F9}" srcOrd="1" destOrd="0" presId="urn:microsoft.com/office/officeart/2008/layout/HorizontalMultiLevelHierarchy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3E1E458-5EA9-432F-8915-D94C1D37D4B4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E2069828-C1A5-44DD-9664-EDFFF6395548}">
      <dgm:prSet phldrT="[Tes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2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ANEM applications</a:t>
          </a:r>
        </a:p>
      </dgm:t>
    </dgm:pt>
    <dgm:pt modelId="{684A817F-EAFD-4B04-99DD-4FEE3292996A}" type="sibTrans" cxnId="{38432CA4-8480-4CF1-947C-AB657F1E234E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en-US" noProof="0" dirty="0"/>
        </a:p>
      </dgm:t>
    </dgm:pt>
    <dgm:pt modelId="{3020569D-AE7F-4F36-A559-50F3773765A9}" type="parTrans" cxnId="{38432CA4-8480-4CF1-947C-AB657F1E234E}">
      <dgm:prSet/>
      <dgm:spPr/>
      <dgm:t>
        <a:bodyPr/>
        <a:lstStyle/>
        <a:p>
          <a:endParaRPr lang="it-IT"/>
        </a:p>
      </dgm:t>
    </dgm:pt>
    <dgm:pt modelId="{A50526CE-7709-432F-9854-98EB8456D3C1}">
      <dgm:prSet phldrT="[Testo]" custT="1"/>
      <dgm:spPr>
        <a:solidFill>
          <a:schemeClr val="accent4">
            <a:lumMod val="75000"/>
          </a:schemeClr>
        </a:solidFill>
      </dgm:spPr>
      <dgm:t>
        <a:bodyPr/>
        <a:lstStyle/>
        <a:p>
          <a:pPr algn="ctr"/>
          <a:r>
            <a:rPr lang="en-US" sz="1000" noProof="0" dirty="0"/>
            <a:t>Study </a:t>
          </a:r>
          <a:r>
            <a:rPr lang="en-US" sz="1000" b="1" noProof="0" dirty="0"/>
            <a:t>radiation damage effects </a:t>
          </a:r>
          <a:r>
            <a:rPr lang="en-US" sz="1000" noProof="0" dirty="0"/>
            <a:t>of atmospheric neutrons on material, in particular electronic devices and systems at sea level, but also at flight altitudes (avionics) where the neutron flux is 300–450 times higher.</a:t>
          </a:r>
        </a:p>
      </dgm:t>
    </dgm:pt>
    <dgm:pt modelId="{57C321EE-7600-4781-8EE8-D97DCF9A5589}" type="parTrans" cxnId="{4A9DFA92-6772-420F-9EAD-1BC6D583C212}">
      <dgm:prSet/>
      <dgm:spPr/>
      <dgm:t>
        <a:bodyPr/>
        <a:lstStyle/>
        <a:p>
          <a:endParaRPr lang="en-US"/>
        </a:p>
      </dgm:t>
    </dgm:pt>
    <dgm:pt modelId="{2C815562-1D0B-452A-B188-C2DC8EB2BFD6}" type="sibTrans" cxnId="{4A9DFA92-6772-420F-9EAD-1BC6D583C212}">
      <dgm:prSet/>
      <dgm:spPr/>
      <dgm:t>
        <a:bodyPr/>
        <a:lstStyle/>
        <a:p>
          <a:endParaRPr lang="en-US"/>
        </a:p>
      </dgm:t>
    </dgm:pt>
    <dgm:pt modelId="{253FDAB9-2594-43C8-977A-4A53CC767C68}" type="pres">
      <dgm:prSet presAssocID="{53E1E458-5EA9-432F-8915-D94C1D37D4B4}" presName="linearFlow" presStyleCnt="0">
        <dgm:presLayoutVars>
          <dgm:resizeHandles val="exact"/>
        </dgm:presLayoutVars>
      </dgm:prSet>
      <dgm:spPr/>
    </dgm:pt>
    <dgm:pt modelId="{41ADD807-6BEA-4E0C-B33E-AE315AF9DBFE}" type="pres">
      <dgm:prSet presAssocID="{E2069828-C1A5-44DD-9664-EDFFF6395548}" presName="node" presStyleLbl="node1" presStyleIdx="0" presStyleCnt="2" custScaleX="120227" custScaleY="21943">
        <dgm:presLayoutVars>
          <dgm:bulletEnabled val="1"/>
        </dgm:presLayoutVars>
      </dgm:prSet>
      <dgm:spPr/>
    </dgm:pt>
    <dgm:pt modelId="{B5B30A7C-E969-41EC-A312-46CF4031399E}" type="pres">
      <dgm:prSet presAssocID="{684A817F-EAFD-4B04-99DD-4FEE3292996A}" presName="sibTrans" presStyleLbl="sibTrans2D1" presStyleIdx="0" presStyleCnt="1" custScaleX="84960" custScaleY="27333"/>
      <dgm:spPr/>
    </dgm:pt>
    <dgm:pt modelId="{80B12226-E9EA-4A18-890E-978584B28A56}" type="pres">
      <dgm:prSet presAssocID="{684A817F-EAFD-4B04-99DD-4FEE3292996A}" presName="connectorText" presStyleLbl="sibTrans2D1" presStyleIdx="0" presStyleCnt="1"/>
      <dgm:spPr/>
    </dgm:pt>
    <dgm:pt modelId="{CD5CB275-70FF-4BF1-AC11-7AAC30D77CAB}" type="pres">
      <dgm:prSet presAssocID="{A50526CE-7709-432F-9854-98EB8456D3C1}" presName="node" presStyleLbl="node1" presStyleIdx="1" presStyleCnt="2" custScaleX="117587" custScaleY="51031" custLinFactNeighborX="-1" custLinFactNeighborY="-19597">
        <dgm:presLayoutVars>
          <dgm:bulletEnabled val="1"/>
        </dgm:presLayoutVars>
      </dgm:prSet>
      <dgm:spPr/>
    </dgm:pt>
  </dgm:ptLst>
  <dgm:cxnLst>
    <dgm:cxn modelId="{430ABA8C-C2A2-41FB-A960-103171B93BCF}" type="presOf" srcId="{684A817F-EAFD-4B04-99DD-4FEE3292996A}" destId="{80B12226-E9EA-4A18-890E-978584B28A56}" srcOrd="1" destOrd="0" presId="urn:microsoft.com/office/officeart/2005/8/layout/process2"/>
    <dgm:cxn modelId="{4A9DFA92-6772-420F-9EAD-1BC6D583C212}" srcId="{53E1E458-5EA9-432F-8915-D94C1D37D4B4}" destId="{A50526CE-7709-432F-9854-98EB8456D3C1}" srcOrd="1" destOrd="0" parTransId="{57C321EE-7600-4781-8EE8-D97DCF9A5589}" sibTransId="{2C815562-1D0B-452A-B188-C2DC8EB2BFD6}"/>
    <dgm:cxn modelId="{963CB497-C17A-4551-94F7-3435F3632052}" type="presOf" srcId="{684A817F-EAFD-4B04-99DD-4FEE3292996A}" destId="{B5B30A7C-E969-41EC-A312-46CF4031399E}" srcOrd="0" destOrd="0" presId="urn:microsoft.com/office/officeart/2005/8/layout/process2"/>
    <dgm:cxn modelId="{38432CA4-8480-4CF1-947C-AB657F1E234E}" srcId="{53E1E458-5EA9-432F-8915-D94C1D37D4B4}" destId="{E2069828-C1A5-44DD-9664-EDFFF6395548}" srcOrd="0" destOrd="0" parTransId="{3020569D-AE7F-4F36-A559-50F3773765A9}" sibTransId="{684A817F-EAFD-4B04-99DD-4FEE3292996A}"/>
    <dgm:cxn modelId="{52C1B7C9-C08B-40B1-9870-42BF5B332CD2}" type="presOf" srcId="{53E1E458-5EA9-432F-8915-D94C1D37D4B4}" destId="{253FDAB9-2594-43C8-977A-4A53CC767C68}" srcOrd="0" destOrd="0" presId="urn:microsoft.com/office/officeart/2005/8/layout/process2"/>
    <dgm:cxn modelId="{1BA0FFCE-DFE1-4973-84C6-DDC2AC0C57C7}" type="presOf" srcId="{E2069828-C1A5-44DD-9664-EDFFF6395548}" destId="{41ADD807-6BEA-4E0C-B33E-AE315AF9DBFE}" srcOrd="0" destOrd="0" presId="urn:microsoft.com/office/officeart/2005/8/layout/process2"/>
    <dgm:cxn modelId="{0FBFE7EB-3B32-40D9-B5F9-3D3D4E4CF9BA}" type="presOf" srcId="{A50526CE-7709-432F-9854-98EB8456D3C1}" destId="{CD5CB275-70FF-4BF1-AC11-7AAC30D77CAB}" srcOrd="0" destOrd="0" presId="urn:microsoft.com/office/officeart/2005/8/layout/process2"/>
    <dgm:cxn modelId="{C78366F0-1A20-45CE-A957-0BCDA4E4B7D1}" type="presParOf" srcId="{253FDAB9-2594-43C8-977A-4A53CC767C68}" destId="{41ADD807-6BEA-4E0C-B33E-AE315AF9DBFE}" srcOrd="0" destOrd="0" presId="urn:microsoft.com/office/officeart/2005/8/layout/process2"/>
    <dgm:cxn modelId="{01320F1C-3032-426F-810D-AA57F1274C5A}" type="presParOf" srcId="{253FDAB9-2594-43C8-977A-4A53CC767C68}" destId="{B5B30A7C-E969-41EC-A312-46CF4031399E}" srcOrd="1" destOrd="0" presId="urn:microsoft.com/office/officeart/2005/8/layout/process2"/>
    <dgm:cxn modelId="{98CC2759-76FF-483B-BB07-175238255342}" type="presParOf" srcId="{B5B30A7C-E969-41EC-A312-46CF4031399E}" destId="{80B12226-E9EA-4A18-890E-978584B28A56}" srcOrd="0" destOrd="0" presId="urn:microsoft.com/office/officeart/2005/8/layout/process2"/>
    <dgm:cxn modelId="{DFF1157F-AD95-4AF0-B307-76225734DA1B}" type="presParOf" srcId="{253FDAB9-2594-43C8-977A-4A53CC767C68}" destId="{CD5CB275-70FF-4BF1-AC11-7AAC30D77CAB}" srcOrd="2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90C1FC0-248D-4442-959D-08206B5C218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9ED3AA4-4623-4D2F-8E3B-E936F09BF25D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 vert="horz"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Neutrons @ SPES</a:t>
          </a:r>
        </a:p>
      </dgm:t>
    </dgm:pt>
    <dgm:pt modelId="{9914BDF3-7575-4448-AE67-795F4D998A03}" type="parTrans" cxnId="{5878BDB5-6655-4CEB-87E8-67BE0B7BE108}">
      <dgm:prSet/>
      <dgm:spPr/>
      <dgm:t>
        <a:bodyPr/>
        <a:lstStyle/>
        <a:p>
          <a:endParaRPr lang="en-US" sz="1200"/>
        </a:p>
      </dgm:t>
    </dgm:pt>
    <dgm:pt modelId="{A61F2BAB-613D-4C8D-B348-78E7CE9E892E}" type="sibTrans" cxnId="{5878BDB5-6655-4CEB-87E8-67BE0B7BE108}">
      <dgm:prSet/>
      <dgm:spPr/>
      <dgm:t>
        <a:bodyPr/>
        <a:lstStyle/>
        <a:p>
          <a:endParaRPr lang="en-US" sz="1200"/>
        </a:p>
      </dgm:t>
    </dgm:pt>
    <dgm:pt modelId="{6B235A34-C17D-4500-B08E-B759B7E53B37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NEPIR-0</a:t>
          </a:r>
        </a:p>
      </dgm:t>
    </dgm:pt>
    <dgm:pt modelId="{6B014C97-790B-4374-ABF3-A49A7D064AC1}" type="parTrans" cxnId="{C3F8A6CA-4C58-4681-825B-448D31E84BAE}">
      <dgm:prSet custT="1"/>
      <dgm:spPr/>
      <dgm:t>
        <a:bodyPr/>
        <a:lstStyle/>
        <a:p>
          <a:endParaRPr lang="en-US" sz="400" noProof="0" dirty="0"/>
        </a:p>
      </dgm:t>
    </dgm:pt>
    <dgm:pt modelId="{33CEAE3A-437A-478C-8CCD-5F2A8C1B8F55}" type="sibTrans" cxnId="{C3F8A6CA-4C58-4681-825B-448D31E84BAE}">
      <dgm:prSet/>
      <dgm:spPr/>
      <dgm:t>
        <a:bodyPr/>
        <a:lstStyle/>
        <a:p>
          <a:endParaRPr lang="en-US" sz="1600"/>
        </a:p>
      </dgm:t>
    </dgm:pt>
    <dgm:pt modelId="{5F4481E5-2774-4800-81AF-437C7CCD52BE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NEPIR-1</a:t>
          </a:r>
        </a:p>
      </dgm:t>
    </dgm:pt>
    <dgm:pt modelId="{BAC3823F-36DB-4695-93A7-FC86FE7BE382}" type="parTrans" cxnId="{E20D92C2-6C18-4D60-B4FA-82B0A182AC03}">
      <dgm:prSet custT="1"/>
      <dgm:spPr/>
      <dgm:t>
        <a:bodyPr/>
        <a:lstStyle/>
        <a:p>
          <a:endParaRPr lang="en-US" sz="400" noProof="0" dirty="0"/>
        </a:p>
      </dgm:t>
    </dgm:pt>
    <dgm:pt modelId="{D79A0905-9801-43ED-9B85-2CC83CA2EDC5}" type="sibTrans" cxnId="{E20D92C2-6C18-4D60-B4FA-82B0A182AC03}">
      <dgm:prSet/>
      <dgm:spPr/>
      <dgm:t>
        <a:bodyPr/>
        <a:lstStyle/>
        <a:p>
          <a:endParaRPr lang="en-US" sz="1600"/>
        </a:p>
      </dgm:t>
    </dgm:pt>
    <dgm:pt modelId="{C8EED9B3-E5FC-4591-844C-755437302EF3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White neutron spectrum (</a:t>
          </a:r>
          <a:r>
            <a:rPr lang="en-US" sz="1400" b="1" i="0" u="none" strike="noStrike" kern="1200" baseline="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CoolGal</a:t>
          </a:r>
          <a:r>
            <a:rPr lang="en-US" sz="1400" b="1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FA4C5EEF-9894-45F2-814E-0F383E0F1B73}" type="parTrans" cxnId="{276A9291-57E3-4F38-9A75-1D234E2C589F}">
      <dgm:prSet custT="1"/>
      <dgm:spPr/>
      <dgm:t>
        <a:bodyPr/>
        <a:lstStyle/>
        <a:p>
          <a:endParaRPr lang="en-US" sz="400" noProof="0" dirty="0"/>
        </a:p>
      </dgm:t>
    </dgm:pt>
    <dgm:pt modelId="{C16A19A8-715D-45DB-814A-79360B3C014F}" type="sibTrans" cxnId="{276A9291-57E3-4F38-9A75-1D234E2C589F}">
      <dgm:prSet/>
      <dgm:spPr/>
      <dgm:t>
        <a:bodyPr/>
        <a:lstStyle/>
        <a:p>
          <a:endParaRPr lang="en-US" sz="1600"/>
        </a:p>
      </dgm:t>
    </dgm:pt>
    <dgm:pt modelId="{1D7C68A5-B8D3-4ACF-9FE0-8F8A2EDD9CA5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Quasi Mono-energetic Neutron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/>
              <a:latin typeface="Trebuchet MS" panose="020B0603020202020204" pitchFamily="34" charset="0"/>
              <a:ea typeface="+mn-ea"/>
              <a:cs typeface="+mn-cs"/>
            </a:rPr>
            <a:t>QMN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48709F90-6A85-4A4E-AECD-6259E433DC6B}" type="parTrans" cxnId="{141257B7-1CEF-4AF2-B66B-77A37B7E8A2A}">
      <dgm:prSet custT="1"/>
      <dgm:spPr/>
      <dgm:t>
        <a:bodyPr/>
        <a:lstStyle/>
        <a:p>
          <a:endParaRPr lang="en-US" sz="400" noProof="0" dirty="0"/>
        </a:p>
      </dgm:t>
    </dgm:pt>
    <dgm:pt modelId="{37AB8177-6E04-4E66-AEF3-3C1DD51D442A}" type="sibTrans" cxnId="{141257B7-1CEF-4AF2-B66B-77A37B7E8A2A}">
      <dgm:prSet/>
      <dgm:spPr/>
      <dgm:t>
        <a:bodyPr/>
        <a:lstStyle/>
        <a:p>
          <a:endParaRPr lang="en-US" sz="1600"/>
        </a:p>
      </dgm:t>
    </dgm:pt>
    <dgm:pt modelId="{84FAB22C-5D76-471D-96A0-2D85E863D569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Atmospheric Neutron Emulator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/>
              <a:latin typeface="Trebuchet MS" panose="020B0603020202020204" pitchFamily="34" charset="0"/>
              <a:ea typeface="+mn-ea"/>
              <a:cs typeface="+mn-cs"/>
            </a:rPr>
            <a:t>ANEM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2454FD1E-6FA9-46C7-A2CA-BC0FB602B859}" type="parTrans" cxnId="{A09D7077-02F9-42E6-A8E3-256DDE57BBB5}">
      <dgm:prSet custT="1"/>
      <dgm:spPr/>
      <dgm:t>
        <a:bodyPr/>
        <a:lstStyle/>
        <a:p>
          <a:endParaRPr lang="en-US" sz="400" noProof="0" dirty="0"/>
        </a:p>
      </dgm:t>
    </dgm:pt>
    <dgm:pt modelId="{D89D5DE5-246B-4CFA-AE15-F08F5E09A170}" type="sibTrans" cxnId="{A09D7077-02F9-42E6-A8E3-256DDE57BBB5}">
      <dgm:prSet/>
      <dgm:spPr/>
      <dgm:t>
        <a:bodyPr/>
        <a:lstStyle/>
        <a:p>
          <a:endParaRPr lang="en-US" sz="1600"/>
        </a:p>
      </dgm:t>
    </dgm:pt>
    <dgm:pt modelId="{9E07E150-B9C1-4116-99D8-54E7EF3B955E}" type="pres">
      <dgm:prSet presAssocID="{D90C1FC0-248D-4442-959D-08206B5C218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02C7F67-A4A9-43F1-9280-44B99938838A}" type="pres">
      <dgm:prSet presAssocID="{E9ED3AA4-4623-4D2F-8E3B-E936F09BF25D}" presName="root1" presStyleCnt="0"/>
      <dgm:spPr/>
    </dgm:pt>
    <dgm:pt modelId="{93C6661F-881E-4AE9-9295-E60F03A01C2C}" type="pres">
      <dgm:prSet presAssocID="{E9ED3AA4-4623-4D2F-8E3B-E936F09BF25D}" presName="LevelOneTextNode" presStyleLbl="node0" presStyleIdx="0" presStyleCnt="1" custScaleY="57677">
        <dgm:presLayoutVars>
          <dgm:chPref val="3"/>
        </dgm:presLayoutVars>
      </dgm:prSet>
      <dgm:spPr>
        <a:prstGeom prst="roundRect">
          <a:avLst/>
        </a:prstGeom>
      </dgm:spPr>
    </dgm:pt>
    <dgm:pt modelId="{8876AD4D-69A2-4911-920E-48F29BA955C1}" type="pres">
      <dgm:prSet presAssocID="{E9ED3AA4-4623-4D2F-8E3B-E936F09BF25D}" presName="level2hierChild" presStyleCnt="0"/>
      <dgm:spPr/>
    </dgm:pt>
    <dgm:pt modelId="{6D632B53-B6FA-46C9-8D86-4428BF54BD03}" type="pres">
      <dgm:prSet presAssocID="{6B014C97-790B-4374-ABF3-A49A7D064AC1}" presName="conn2-1" presStyleLbl="parChTrans1D2" presStyleIdx="0" presStyleCnt="2"/>
      <dgm:spPr/>
    </dgm:pt>
    <dgm:pt modelId="{799D7181-EBA2-482E-99A1-E507B88EE99C}" type="pres">
      <dgm:prSet presAssocID="{6B014C97-790B-4374-ABF3-A49A7D064AC1}" presName="connTx" presStyleLbl="parChTrans1D2" presStyleIdx="0" presStyleCnt="2"/>
      <dgm:spPr/>
    </dgm:pt>
    <dgm:pt modelId="{B4FD94E4-1CE2-467E-97A8-184FD7BF2688}" type="pres">
      <dgm:prSet presAssocID="{6B235A34-C17D-4500-B08E-B759B7E53B37}" presName="root2" presStyleCnt="0"/>
      <dgm:spPr/>
    </dgm:pt>
    <dgm:pt modelId="{93CB61C5-0758-45E8-9FF3-E017BF6239A2}" type="pres">
      <dgm:prSet presAssocID="{6B235A34-C17D-4500-B08E-B759B7E53B37}" presName="LevelTwoTextNode" presStyleLbl="node2" presStyleIdx="0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BF70B20F-8FE9-403D-ABF3-70D789DCAEF5}" type="pres">
      <dgm:prSet presAssocID="{6B235A34-C17D-4500-B08E-B759B7E53B37}" presName="level3hierChild" presStyleCnt="0"/>
      <dgm:spPr/>
    </dgm:pt>
    <dgm:pt modelId="{53AD6936-99CE-4501-B042-1B49A499F528}" type="pres">
      <dgm:prSet presAssocID="{FA4C5EEF-9894-45F2-814E-0F383E0F1B73}" presName="conn2-1" presStyleLbl="parChTrans1D3" presStyleIdx="0" presStyleCnt="3"/>
      <dgm:spPr/>
    </dgm:pt>
    <dgm:pt modelId="{CE624E63-887A-46C6-B18D-2E5513FCB3DE}" type="pres">
      <dgm:prSet presAssocID="{FA4C5EEF-9894-45F2-814E-0F383E0F1B73}" presName="connTx" presStyleLbl="parChTrans1D3" presStyleIdx="0" presStyleCnt="3"/>
      <dgm:spPr/>
    </dgm:pt>
    <dgm:pt modelId="{56CAD818-6AA3-4E5B-9BAE-EA68C515A444}" type="pres">
      <dgm:prSet presAssocID="{C8EED9B3-E5FC-4591-844C-755437302EF3}" presName="root2" presStyleCnt="0"/>
      <dgm:spPr/>
    </dgm:pt>
    <dgm:pt modelId="{E42C3DAB-CF95-45D3-A7DC-E02DD954A657}" type="pres">
      <dgm:prSet presAssocID="{C8EED9B3-E5FC-4591-844C-755437302EF3}" presName="LevelTwoTextNode" presStyleLbl="node3" presStyleIdx="0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C8CEC853-078E-4556-9A3A-6616EF6FFA01}" type="pres">
      <dgm:prSet presAssocID="{C8EED9B3-E5FC-4591-844C-755437302EF3}" presName="level3hierChild" presStyleCnt="0"/>
      <dgm:spPr/>
    </dgm:pt>
    <dgm:pt modelId="{00A1A2A0-2D56-487F-9E78-6E147F80DB80}" type="pres">
      <dgm:prSet presAssocID="{BAC3823F-36DB-4695-93A7-FC86FE7BE382}" presName="conn2-1" presStyleLbl="parChTrans1D2" presStyleIdx="1" presStyleCnt="2"/>
      <dgm:spPr/>
    </dgm:pt>
    <dgm:pt modelId="{B3387662-7A4D-4A12-9BD8-BB264DBB6C80}" type="pres">
      <dgm:prSet presAssocID="{BAC3823F-36DB-4695-93A7-FC86FE7BE382}" presName="connTx" presStyleLbl="parChTrans1D2" presStyleIdx="1" presStyleCnt="2"/>
      <dgm:spPr/>
    </dgm:pt>
    <dgm:pt modelId="{2A60ED84-0FE1-4551-B992-B19C292EDA1D}" type="pres">
      <dgm:prSet presAssocID="{5F4481E5-2774-4800-81AF-437C7CCD52BE}" presName="root2" presStyleCnt="0"/>
      <dgm:spPr/>
    </dgm:pt>
    <dgm:pt modelId="{6270359F-EE77-45A5-9DD5-662593F02AE5}" type="pres">
      <dgm:prSet presAssocID="{5F4481E5-2774-4800-81AF-437C7CCD52BE}" presName="LevelTwoTextNode" presStyleLbl="node2" presStyleIdx="1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E5938A2C-53EC-4B79-B715-FC48DE91668B}" type="pres">
      <dgm:prSet presAssocID="{5F4481E5-2774-4800-81AF-437C7CCD52BE}" presName="level3hierChild" presStyleCnt="0"/>
      <dgm:spPr/>
    </dgm:pt>
    <dgm:pt modelId="{66326802-A7EA-4344-9B8D-559FA6C1DB91}" type="pres">
      <dgm:prSet presAssocID="{48709F90-6A85-4A4E-AECD-6259E433DC6B}" presName="conn2-1" presStyleLbl="parChTrans1D3" presStyleIdx="1" presStyleCnt="3"/>
      <dgm:spPr/>
    </dgm:pt>
    <dgm:pt modelId="{676C567B-5D30-4D8C-9131-928842A7F530}" type="pres">
      <dgm:prSet presAssocID="{48709F90-6A85-4A4E-AECD-6259E433DC6B}" presName="connTx" presStyleLbl="parChTrans1D3" presStyleIdx="1" presStyleCnt="3"/>
      <dgm:spPr/>
    </dgm:pt>
    <dgm:pt modelId="{2E8393C5-F0C4-48A0-B559-A7C8FC37CB4E}" type="pres">
      <dgm:prSet presAssocID="{1D7C68A5-B8D3-4ACF-9FE0-8F8A2EDD9CA5}" presName="root2" presStyleCnt="0"/>
      <dgm:spPr/>
    </dgm:pt>
    <dgm:pt modelId="{98B1EBA6-56E9-4150-AB9D-8DC7EFA19E87}" type="pres">
      <dgm:prSet presAssocID="{1D7C68A5-B8D3-4ACF-9FE0-8F8A2EDD9CA5}" presName="LevelTwoTextNode" presStyleLbl="node3" presStyleIdx="1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B84ABAC9-14F2-40A5-A3D1-C0AB2575FA7A}" type="pres">
      <dgm:prSet presAssocID="{1D7C68A5-B8D3-4ACF-9FE0-8F8A2EDD9CA5}" presName="level3hierChild" presStyleCnt="0"/>
      <dgm:spPr/>
    </dgm:pt>
    <dgm:pt modelId="{1F944999-C0F3-44F3-B0DB-9EBB29CD1454}" type="pres">
      <dgm:prSet presAssocID="{2454FD1E-6FA9-46C7-A2CA-BC0FB602B859}" presName="conn2-1" presStyleLbl="parChTrans1D3" presStyleIdx="2" presStyleCnt="3"/>
      <dgm:spPr/>
    </dgm:pt>
    <dgm:pt modelId="{5F159ABB-A43C-4ED3-847A-AFDFCE773264}" type="pres">
      <dgm:prSet presAssocID="{2454FD1E-6FA9-46C7-A2CA-BC0FB602B859}" presName="connTx" presStyleLbl="parChTrans1D3" presStyleIdx="2" presStyleCnt="3"/>
      <dgm:spPr/>
    </dgm:pt>
    <dgm:pt modelId="{1E3A578F-53E5-4137-857B-8C591D2DDFBD}" type="pres">
      <dgm:prSet presAssocID="{84FAB22C-5D76-471D-96A0-2D85E863D569}" presName="root2" presStyleCnt="0"/>
      <dgm:spPr/>
    </dgm:pt>
    <dgm:pt modelId="{B40EDC41-2E5A-4153-B848-AF80FC7FB2BD}" type="pres">
      <dgm:prSet presAssocID="{84FAB22C-5D76-471D-96A0-2D85E863D569}" presName="LevelTwoTextNode" presStyleLbl="node3" presStyleIdx="2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7E083A37-F96D-4050-9160-A6E68F1BF7F9}" type="pres">
      <dgm:prSet presAssocID="{84FAB22C-5D76-471D-96A0-2D85E863D569}" presName="level3hierChild" presStyleCnt="0"/>
      <dgm:spPr/>
    </dgm:pt>
  </dgm:ptLst>
  <dgm:cxnLst>
    <dgm:cxn modelId="{B9C38007-993F-4A4F-B843-35020D32D724}" type="presOf" srcId="{84FAB22C-5D76-471D-96A0-2D85E863D569}" destId="{B40EDC41-2E5A-4153-B848-AF80FC7FB2BD}" srcOrd="0" destOrd="0" presId="urn:microsoft.com/office/officeart/2008/layout/HorizontalMultiLevelHierarchy"/>
    <dgm:cxn modelId="{F2B9AF14-3239-455A-BAF9-DAB4AE8B385A}" type="presOf" srcId="{6B014C97-790B-4374-ABF3-A49A7D064AC1}" destId="{799D7181-EBA2-482E-99A1-E507B88EE99C}" srcOrd="1" destOrd="0" presId="urn:microsoft.com/office/officeart/2008/layout/HorizontalMultiLevelHierarchy"/>
    <dgm:cxn modelId="{EDD32F2B-57FF-4626-AF5B-C7A89018236E}" type="presOf" srcId="{1D7C68A5-B8D3-4ACF-9FE0-8F8A2EDD9CA5}" destId="{98B1EBA6-56E9-4150-AB9D-8DC7EFA19E87}" srcOrd="0" destOrd="0" presId="urn:microsoft.com/office/officeart/2008/layout/HorizontalMultiLevelHierarchy"/>
    <dgm:cxn modelId="{51C7C634-8A54-47A5-84AB-6CFE21CD5C15}" type="presOf" srcId="{BAC3823F-36DB-4695-93A7-FC86FE7BE382}" destId="{B3387662-7A4D-4A12-9BD8-BB264DBB6C80}" srcOrd="1" destOrd="0" presId="urn:microsoft.com/office/officeart/2008/layout/HorizontalMultiLevelHierarchy"/>
    <dgm:cxn modelId="{6F0D055D-89BF-483E-B7A5-D7CF311FB7DB}" type="presOf" srcId="{D90C1FC0-248D-4442-959D-08206B5C2186}" destId="{9E07E150-B9C1-4116-99D8-54E7EF3B955E}" srcOrd="0" destOrd="0" presId="urn:microsoft.com/office/officeart/2008/layout/HorizontalMultiLevelHierarchy"/>
    <dgm:cxn modelId="{F6CB6160-21CD-49C1-943C-6DE33EC14C77}" type="presOf" srcId="{48709F90-6A85-4A4E-AECD-6259E433DC6B}" destId="{676C567B-5D30-4D8C-9131-928842A7F530}" srcOrd="1" destOrd="0" presId="urn:microsoft.com/office/officeart/2008/layout/HorizontalMultiLevelHierarchy"/>
    <dgm:cxn modelId="{4750A466-D068-470C-8FFD-E8E130867059}" type="presOf" srcId="{2454FD1E-6FA9-46C7-A2CA-BC0FB602B859}" destId="{5F159ABB-A43C-4ED3-847A-AFDFCE773264}" srcOrd="1" destOrd="0" presId="urn:microsoft.com/office/officeart/2008/layout/HorizontalMultiLevelHierarchy"/>
    <dgm:cxn modelId="{A09D7077-02F9-42E6-A8E3-256DDE57BBB5}" srcId="{5F4481E5-2774-4800-81AF-437C7CCD52BE}" destId="{84FAB22C-5D76-471D-96A0-2D85E863D569}" srcOrd="1" destOrd="0" parTransId="{2454FD1E-6FA9-46C7-A2CA-BC0FB602B859}" sibTransId="{D89D5DE5-246B-4CFA-AE15-F08F5E09A170}"/>
    <dgm:cxn modelId="{086D7B7C-5DEC-445A-B0BA-35CFCFE6C4CC}" type="presOf" srcId="{48709F90-6A85-4A4E-AECD-6259E433DC6B}" destId="{66326802-A7EA-4344-9B8D-559FA6C1DB91}" srcOrd="0" destOrd="0" presId="urn:microsoft.com/office/officeart/2008/layout/HorizontalMultiLevelHierarchy"/>
    <dgm:cxn modelId="{F78DD781-E44B-49D3-B07F-FD0E0BEDD730}" type="presOf" srcId="{FA4C5EEF-9894-45F2-814E-0F383E0F1B73}" destId="{53AD6936-99CE-4501-B042-1B49A499F528}" srcOrd="0" destOrd="0" presId="urn:microsoft.com/office/officeart/2008/layout/HorizontalMultiLevelHierarchy"/>
    <dgm:cxn modelId="{276A9291-57E3-4F38-9A75-1D234E2C589F}" srcId="{6B235A34-C17D-4500-B08E-B759B7E53B37}" destId="{C8EED9B3-E5FC-4591-844C-755437302EF3}" srcOrd="0" destOrd="0" parTransId="{FA4C5EEF-9894-45F2-814E-0F383E0F1B73}" sibTransId="{C16A19A8-715D-45DB-814A-79360B3C014F}"/>
    <dgm:cxn modelId="{35D235A9-70A4-4FF1-A2B7-984E1D7FED1B}" type="presOf" srcId="{FA4C5EEF-9894-45F2-814E-0F383E0F1B73}" destId="{CE624E63-887A-46C6-B18D-2E5513FCB3DE}" srcOrd="1" destOrd="0" presId="urn:microsoft.com/office/officeart/2008/layout/HorizontalMultiLevelHierarchy"/>
    <dgm:cxn modelId="{509758A9-F2C0-4CB3-8EA1-735A8D72F2E3}" type="presOf" srcId="{5F4481E5-2774-4800-81AF-437C7CCD52BE}" destId="{6270359F-EE77-45A5-9DD5-662593F02AE5}" srcOrd="0" destOrd="0" presId="urn:microsoft.com/office/officeart/2008/layout/HorizontalMultiLevelHierarchy"/>
    <dgm:cxn modelId="{7A1939B2-6F8F-4D05-A153-47BF2E6BFED1}" type="presOf" srcId="{6B235A34-C17D-4500-B08E-B759B7E53B37}" destId="{93CB61C5-0758-45E8-9FF3-E017BF6239A2}" srcOrd="0" destOrd="0" presId="urn:microsoft.com/office/officeart/2008/layout/HorizontalMultiLevelHierarchy"/>
    <dgm:cxn modelId="{5878BDB5-6655-4CEB-87E8-67BE0B7BE108}" srcId="{D90C1FC0-248D-4442-959D-08206B5C2186}" destId="{E9ED3AA4-4623-4D2F-8E3B-E936F09BF25D}" srcOrd="0" destOrd="0" parTransId="{9914BDF3-7575-4448-AE67-795F4D998A03}" sibTransId="{A61F2BAB-613D-4C8D-B348-78E7CE9E892E}"/>
    <dgm:cxn modelId="{141257B7-1CEF-4AF2-B66B-77A37B7E8A2A}" srcId="{5F4481E5-2774-4800-81AF-437C7CCD52BE}" destId="{1D7C68A5-B8D3-4ACF-9FE0-8F8A2EDD9CA5}" srcOrd="0" destOrd="0" parTransId="{48709F90-6A85-4A4E-AECD-6259E433DC6B}" sibTransId="{37AB8177-6E04-4E66-AEF3-3C1DD51D442A}"/>
    <dgm:cxn modelId="{62AFB8BB-7BB1-4AB6-8262-287B8422FBBC}" type="presOf" srcId="{2454FD1E-6FA9-46C7-A2CA-BC0FB602B859}" destId="{1F944999-C0F3-44F3-B0DB-9EBB29CD1454}" srcOrd="0" destOrd="0" presId="urn:microsoft.com/office/officeart/2008/layout/HorizontalMultiLevelHierarchy"/>
    <dgm:cxn modelId="{E20D92C2-6C18-4D60-B4FA-82B0A182AC03}" srcId="{E9ED3AA4-4623-4D2F-8E3B-E936F09BF25D}" destId="{5F4481E5-2774-4800-81AF-437C7CCD52BE}" srcOrd="1" destOrd="0" parTransId="{BAC3823F-36DB-4695-93A7-FC86FE7BE382}" sibTransId="{D79A0905-9801-43ED-9B85-2CC83CA2EDC5}"/>
    <dgm:cxn modelId="{6FB5F8C5-9115-4765-8857-B298B2E748AE}" type="presOf" srcId="{C8EED9B3-E5FC-4591-844C-755437302EF3}" destId="{E42C3DAB-CF95-45D3-A7DC-E02DD954A657}" srcOrd="0" destOrd="0" presId="urn:microsoft.com/office/officeart/2008/layout/HorizontalMultiLevelHierarchy"/>
    <dgm:cxn modelId="{C3F8A6CA-4C58-4681-825B-448D31E84BAE}" srcId="{E9ED3AA4-4623-4D2F-8E3B-E936F09BF25D}" destId="{6B235A34-C17D-4500-B08E-B759B7E53B37}" srcOrd="0" destOrd="0" parTransId="{6B014C97-790B-4374-ABF3-A49A7D064AC1}" sibTransId="{33CEAE3A-437A-478C-8CCD-5F2A8C1B8F55}"/>
    <dgm:cxn modelId="{4A1F15DD-9FCE-4EEB-A44B-4E9D18ACFA2C}" type="presOf" srcId="{6B014C97-790B-4374-ABF3-A49A7D064AC1}" destId="{6D632B53-B6FA-46C9-8D86-4428BF54BD03}" srcOrd="0" destOrd="0" presId="urn:microsoft.com/office/officeart/2008/layout/HorizontalMultiLevelHierarchy"/>
    <dgm:cxn modelId="{69CB83E3-3093-42C5-A143-A320811309F0}" type="presOf" srcId="{E9ED3AA4-4623-4D2F-8E3B-E936F09BF25D}" destId="{93C6661F-881E-4AE9-9295-E60F03A01C2C}" srcOrd="0" destOrd="0" presId="urn:microsoft.com/office/officeart/2008/layout/HorizontalMultiLevelHierarchy"/>
    <dgm:cxn modelId="{EDCE5AF8-7617-4DA6-A60B-50F3FE7519B3}" type="presOf" srcId="{BAC3823F-36DB-4695-93A7-FC86FE7BE382}" destId="{00A1A2A0-2D56-487F-9E78-6E147F80DB80}" srcOrd="0" destOrd="0" presId="urn:microsoft.com/office/officeart/2008/layout/HorizontalMultiLevelHierarchy"/>
    <dgm:cxn modelId="{69D7EC94-78D5-4327-BE71-86673BF03F44}" type="presParOf" srcId="{9E07E150-B9C1-4116-99D8-54E7EF3B955E}" destId="{D02C7F67-A4A9-43F1-9280-44B99938838A}" srcOrd="0" destOrd="0" presId="urn:microsoft.com/office/officeart/2008/layout/HorizontalMultiLevelHierarchy"/>
    <dgm:cxn modelId="{5E85C929-CA43-42E0-A3AD-08E662589183}" type="presParOf" srcId="{D02C7F67-A4A9-43F1-9280-44B99938838A}" destId="{93C6661F-881E-4AE9-9295-E60F03A01C2C}" srcOrd="0" destOrd="0" presId="urn:microsoft.com/office/officeart/2008/layout/HorizontalMultiLevelHierarchy"/>
    <dgm:cxn modelId="{A34F2759-60A2-4279-80C0-88C4FDB007F8}" type="presParOf" srcId="{D02C7F67-A4A9-43F1-9280-44B99938838A}" destId="{8876AD4D-69A2-4911-920E-48F29BA955C1}" srcOrd="1" destOrd="0" presId="urn:microsoft.com/office/officeart/2008/layout/HorizontalMultiLevelHierarchy"/>
    <dgm:cxn modelId="{DEB6C4CA-DD82-4714-9EE9-9A209463FF42}" type="presParOf" srcId="{8876AD4D-69A2-4911-920E-48F29BA955C1}" destId="{6D632B53-B6FA-46C9-8D86-4428BF54BD03}" srcOrd="0" destOrd="0" presId="urn:microsoft.com/office/officeart/2008/layout/HorizontalMultiLevelHierarchy"/>
    <dgm:cxn modelId="{25D44753-ED80-451C-AB34-681A1B506959}" type="presParOf" srcId="{6D632B53-B6FA-46C9-8D86-4428BF54BD03}" destId="{799D7181-EBA2-482E-99A1-E507B88EE99C}" srcOrd="0" destOrd="0" presId="urn:microsoft.com/office/officeart/2008/layout/HorizontalMultiLevelHierarchy"/>
    <dgm:cxn modelId="{8BBF043F-5D64-48A6-A64D-2369B3121AC5}" type="presParOf" srcId="{8876AD4D-69A2-4911-920E-48F29BA955C1}" destId="{B4FD94E4-1CE2-467E-97A8-184FD7BF2688}" srcOrd="1" destOrd="0" presId="urn:microsoft.com/office/officeart/2008/layout/HorizontalMultiLevelHierarchy"/>
    <dgm:cxn modelId="{79BC88F8-5E32-4781-9794-598EFACA607C}" type="presParOf" srcId="{B4FD94E4-1CE2-467E-97A8-184FD7BF2688}" destId="{93CB61C5-0758-45E8-9FF3-E017BF6239A2}" srcOrd="0" destOrd="0" presId="urn:microsoft.com/office/officeart/2008/layout/HorizontalMultiLevelHierarchy"/>
    <dgm:cxn modelId="{C193137A-FB19-40EE-921E-0F7CAAF5EE92}" type="presParOf" srcId="{B4FD94E4-1CE2-467E-97A8-184FD7BF2688}" destId="{BF70B20F-8FE9-403D-ABF3-70D789DCAEF5}" srcOrd="1" destOrd="0" presId="urn:microsoft.com/office/officeart/2008/layout/HorizontalMultiLevelHierarchy"/>
    <dgm:cxn modelId="{44AB8EF9-B069-4D4A-B1FB-61AB84F8EEA8}" type="presParOf" srcId="{BF70B20F-8FE9-403D-ABF3-70D789DCAEF5}" destId="{53AD6936-99CE-4501-B042-1B49A499F528}" srcOrd="0" destOrd="0" presId="urn:microsoft.com/office/officeart/2008/layout/HorizontalMultiLevelHierarchy"/>
    <dgm:cxn modelId="{923D2E8A-4486-4DDA-9995-8AD975450D08}" type="presParOf" srcId="{53AD6936-99CE-4501-B042-1B49A499F528}" destId="{CE624E63-887A-46C6-B18D-2E5513FCB3DE}" srcOrd="0" destOrd="0" presId="urn:microsoft.com/office/officeart/2008/layout/HorizontalMultiLevelHierarchy"/>
    <dgm:cxn modelId="{78346723-D590-48D7-9EBE-88892B3F6A47}" type="presParOf" srcId="{BF70B20F-8FE9-403D-ABF3-70D789DCAEF5}" destId="{56CAD818-6AA3-4E5B-9BAE-EA68C515A444}" srcOrd="1" destOrd="0" presId="urn:microsoft.com/office/officeart/2008/layout/HorizontalMultiLevelHierarchy"/>
    <dgm:cxn modelId="{974CAA4D-385B-4DB2-AAE5-F3EC8673ECDD}" type="presParOf" srcId="{56CAD818-6AA3-4E5B-9BAE-EA68C515A444}" destId="{E42C3DAB-CF95-45D3-A7DC-E02DD954A657}" srcOrd="0" destOrd="0" presId="urn:microsoft.com/office/officeart/2008/layout/HorizontalMultiLevelHierarchy"/>
    <dgm:cxn modelId="{E89BE4BF-6BFC-44D3-A304-8B1E53B5249C}" type="presParOf" srcId="{56CAD818-6AA3-4E5B-9BAE-EA68C515A444}" destId="{C8CEC853-078E-4556-9A3A-6616EF6FFA01}" srcOrd="1" destOrd="0" presId="urn:microsoft.com/office/officeart/2008/layout/HorizontalMultiLevelHierarchy"/>
    <dgm:cxn modelId="{A16FCB31-87BE-4C8F-B21C-1947A5F036CE}" type="presParOf" srcId="{8876AD4D-69A2-4911-920E-48F29BA955C1}" destId="{00A1A2A0-2D56-487F-9E78-6E147F80DB80}" srcOrd="2" destOrd="0" presId="urn:microsoft.com/office/officeart/2008/layout/HorizontalMultiLevelHierarchy"/>
    <dgm:cxn modelId="{F71B3524-41A6-413A-8245-A66E1CE4E442}" type="presParOf" srcId="{00A1A2A0-2D56-487F-9E78-6E147F80DB80}" destId="{B3387662-7A4D-4A12-9BD8-BB264DBB6C80}" srcOrd="0" destOrd="0" presId="urn:microsoft.com/office/officeart/2008/layout/HorizontalMultiLevelHierarchy"/>
    <dgm:cxn modelId="{E8213E18-1D47-49A2-A8E0-3A963D2A38E1}" type="presParOf" srcId="{8876AD4D-69A2-4911-920E-48F29BA955C1}" destId="{2A60ED84-0FE1-4551-B992-B19C292EDA1D}" srcOrd="3" destOrd="0" presId="urn:microsoft.com/office/officeart/2008/layout/HorizontalMultiLevelHierarchy"/>
    <dgm:cxn modelId="{F403BFD7-0DE3-4179-B329-9C61ACED065B}" type="presParOf" srcId="{2A60ED84-0FE1-4551-B992-B19C292EDA1D}" destId="{6270359F-EE77-45A5-9DD5-662593F02AE5}" srcOrd="0" destOrd="0" presId="urn:microsoft.com/office/officeart/2008/layout/HorizontalMultiLevelHierarchy"/>
    <dgm:cxn modelId="{52B83C4C-F323-47D7-9B7A-2DEC260605C9}" type="presParOf" srcId="{2A60ED84-0FE1-4551-B992-B19C292EDA1D}" destId="{E5938A2C-53EC-4B79-B715-FC48DE91668B}" srcOrd="1" destOrd="0" presId="urn:microsoft.com/office/officeart/2008/layout/HorizontalMultiLevelHierarchy"/>
    <dgm:cxn modelId="{B66863E4-6F56-4DAE-B214-C8EA1CBE5F93}" type="presParOf" srcId="{E5938A2C-53EC-4B79-B715-FC48DE91668B}" destId="{66326802-A7EA-4344-9B8D-559FA6C1DB91}" srcOrd="0" destOrd="0" presId="urn:microsoft.com/office/officeart/2008/layout/HorizontalMultiLevelHierarchy"/>
    <dgm:cxn modelId="{AD2CBE4B-AB48-4967-9A65-5EA3593F036A}" type="presParOf" srcId="{66326802-A7EA-4344-9B8D-559FA6C1DB91}" destId="{676C567B-5D30-4D8C-9131-928842A7F530}" srcOrd="0" destOrd="0" presId="urn:microsoft.com/office/officeart/2008/layout/HorizontalMultiLevelHierarchy"/>
    <dgm:cxn modelId="{8DD32A24-7979-47D9-B8F8-023B01FB9D3C}" type="presParOf" srcId="{E5938A2C-53EC-4B79-B715-FC48DE91668B}" destId="{2E8393C5-F0C4-48A0-B559-A7C8FC37CB4E}" srcOrd="1" destOrd="0" presId="urn:microsoft.com/office/officeart/2008/layout/HorizontalMultiLevelHierarchy"/>
    <dgm:cxn modelId="{CCB69531-A951-4F55-A721-D734C6858E02}" type="presParOf" srcId="{2E8393C5-F0C4-48A0-B559-A7C8FC37CB4E}" destId="{98B1EBA6-56E9-4150-AB9D-8DC7EFA19E87}" srcOrd="0" destOrd="0" presId="urn:microsoft.com/office/officeart/2008/layout/HorizontalMultiLevelHierarchy"/>
    <dgm:cxn modelId="{D361C82D-4015-44E2-A758-F68DAA5667A3}" type="presParOf" srcId="{2E8393C5-F0C4-48A0-B559-A7C8FC37CB4E}" destId="{B84ABAC9-14F2-40A5-A3D1-C0AB2575FA7A}" srcOrd="1" destOrd="0" presId="urn:microsoft.com/office/officeart/2008/layout/HorizontalMultiLevelHierarchy"/>
    <dgm:cxn modelId="{AD9471FF-B75D-46D5-88A9-15BEF2ADF918}" type="presParOf" srcId="{E5938A2C-53EC-4B79-B715-FC48DE91668B}" destId="{1F944999-C0F3-44F3-B0DB-9EBB29CD1454}" srcOrd="2" destOrd="0" presId="urn:microsoft.com/office/officeart/2008/layout/HorizontalMultiLevelHierarchy"/>
    <dgm:cxn modelId="{1BDE638F-FD30-4A26-B12E-8BCBE2165CE5}" type="presParOf" srcId="{1F944999-C0F3-44F3-B0DB-9EBB29CD1454}" destId="{5F159ABB-A43C-4ED3-847A-AFDFCE773264}" srcOrd="0" destOrd="0" presId="urn:microsoft.com/office/officeart/2008/layout/HorizontalMultiLevelHierarchy"/>
    <dgm:cxn modelId="{4F8C564B-7A9B-425D-B14D-D56526FC7C81}" type="presParOf" srcId="{E5938A2C-53EC-4B79-B715-FC48DE91668B}" destId="{1E3A578F-53E5-4137-857B-8C591D2DDFBD}" srcOrd="3" destOrd="0" presId="urn:microsoft.com/office/officeart/2008/layout/HorizontalMultiLevelHierarchy"/>
    <dgm:cxn modelId="{B19F7B14-77F9-4DAF-888F-D9DAABF74F3F}" type="presParOf" srcId="{1E3A578F-53E5-4137-857B-8C591D2DDFBD}" destId="{B40EDC41-2E5A-4153-B848-AF80FC7FB2BD}" srcOrd="0" destOrd="0" presId="urn:microsoft.com/office/officeart/2008/layout/HorizontalMultiLevelHierarchy"/>
    <dgm:cxn modelId="{5F5CC3ED-8A74-49A5-8FD3-F410AAF40258}" type="presParOf" srcId="{1E3A578F-53E5-4137-857B-8C591D2DDFBD}" destId="{7E083A37-F96D-4050-9160-A6E68F1BF7F9}" srcOrd="1" destOrd="0" presId="urn:microsoft.com/office/officeart/2008/layout/HorizontalMultiLevelHierarchy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C192394-677F-440B-BB31-1AF039C6696B}" type="doc">
      <dgm:prSet loTypeId="urn:microsoft.com/office/officeart/2005/8/layout/l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704D7E0-B619-4DE9-887D-9EAFA1A482DE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400" b="1" noProof="0" dirty="0"/>
            <a:t> Too complicated for                 low power target</a:t>
          </a:r>
          <a:endParaRPr lang="en-US" sz="14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FA3BAF-C709-4D4D-850F-853DD56030D0}" type="parTrans" cxnId="{D804A15C-5821-407D-BF08-4DFE29510663}">
      <dgm:prSet/>
      <dgm:spPr/>
      <dgm:t>
        <a:bodyPr/>
        <a:lstStyle/>
        <a:p>
          <a:endParaRPr lang="en-US"/>
        </a:p>
      </dgm:t>
    </dgm:pt>
    <dgm:pt modelId="{7A623D99-64BA-45CE-9E8D-8A2FC28C9DCC}" type="sibTrans" cxnId="{D804A15C-5821-407D-BF08-4DFE29510663}">
      <dgm:prSet/>
      <dgm:spPr/>
      <dgm:t>
        <a:bodyPr/>
        <a:lstStyle/>
        <a:p>
          <a:endParaRPr lang="en-US"/>
        </a:p>
      </dgm:t>
    </dgm:pt>
    <dgm:pt modelId="{53EA739C-4143-46BA-8558-AA777F2B355A}">
      <dgm:prSet phldrT="[Text]" custT="1"/>
      <dgm:spPr>
        <a:solidFill>
          <a:schemeClr val="tx2">
            <a:lumMod val="60000"/>
            <a:lumOff val="40000"/>
            <a:alpha val="90000"/>
          </a:schemeClr>
        </a:solidFill>
        <a:ln>
          <a:solidFill>
            <a:schemeClr val="tx2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en-US" sz="1400" b="1" noProof="0" dirty="0"/>
            <a:t>First prototype without Galinstan</a:t>
          </a:r>
          <a:endParaRPr lang="en-US" sz="1400" b="1" noProof="0" dirty="0">
            <a:effectLst/>
          </a:endParaRPr>
        </a:p>
      </dgm:t>
    </dgm:pt>
    <dgm:pt modelId="{A226C90E-4AB1-4613-A912-D6E7F020A8C5}" type="parTrans" cxnId="{668A40FA-BC3D-44B7-9C49-32CB2335AB1A}">
      <dgm:prSet/>
      <dgm:spPr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0E3F2C19-9781-4B4D-A7A4-45A99D051E9B}" type="sibTrans" cxnId="{668A40FA-BC3D-44B7-9C49-32CB2335AB1A}">
      <dgm:prSet/>
      <dgm:spPr/>
      <dgm:t>
        <a:bodyPr/>
        <a:lstStyle/>
        <a:p>
          <a:endParaRPr lang="en-US"/>
        </a:p>
      </dgm:t>
    </dgm:pt>
    <dgm:pt modelId="{0DD289D1-8167-4B06-B446-E4605807311C}" type="pres">
      <dgm:prSet presAssocID="{9C192394-677F-440B-BB31-1AF039C6696B}" presName="Name0" presStyleCnt="0">
        <dgm:presLayoutVars>
          <dgm:dir/>
          <dgm:animLvl val="lvl"/>
          <dgm:resizeHandles val="exact"/>
        </dgm:presLayoutVars>
      </dgm:prSet>
      <dgm:spPr/>
    </dgm:pt>
    <dgm:pt modelId="{0254A43C-524F-4E92-853E-6805708F4329}" type="pres">
      <dgm:prSet presAssocID="{D704D7E0-B619-4DE9-887D-9EAFA1A482DE}" presName="vertFlow" presStyleCnt="0"/>
      <dgm:spPr/>
    </dgm:pt>
    <dgm:pt modelId="{E8A97BF9-C140-4E3F-9ED2-8A516A165AD3}" type="pres">
      <dgm:prSet presAssocID="{D704D7E0-B619-4DE9-887D-9EAFA1A482DE}" presName="header" presStyleLbl="node1" presStyleIdx="0" presStyleCnt="1" custScaleX="110398"/>
      <dgm:spPr/>
    </dgm:pt>
    <dgm:pt modelId="{1B6884DE-D861-4EC9-AF70-FA24EDC6B8DD}" type="pres">
      <dgm:prSet presAssocID="{A226C90E-4AB1-4613-A912-D6E7F020A8C5}" presName="parTrans" presStyleLbl="sibTrans2D1" presStyleIdx="0" presStyleCnt="1"/>
      <dgm:spPr/>
    </dgm:pt>
    <dgm:pt modelId="{C5C76CBF-BACF-4270-AA30-480399A111ED}" type="pres">
      <dgm:prSet presAssocID="{53EA739C-4143-46BA-8558-AA777F2B355A}" presName="child" presStyleLbl="alignAccFollowNode1" presStyleIdx="0" presStyleCnt="1" custScaleX="110398">
        <dgm:presLayoutVars>
          <dgm:chMax val="0"/>
          <dgm:bulletEnabled val="1"/>
        </dgm:presLayoutVars>
      </dgm:prSet>
      <dgm:spPr/>
    </dgm:pt>
  </dgm:ptLst>
  <dgm:cxnLst>
    <dgm:cxn modelId="{69E10625-E71A-4F05-B9F7-BEAF45ADA04E}" type="presOf" srcId="{53EA739C-4143-46BA-8558-AA777F2B355A}" destId="{C5C76CBF-BACF-4270-AA30-480399A111ED}" srcOrd="0" destOrd="0" presId="urn:microsoft.com/office/officeart/2005/8/layout/lProcess1"/>
    <dgm:cxn modelId="{D804A15C-5821-407D-BF08-4DFE29510663}" srcId="{9C192394-677F-440B-BB31-1AF039C6696B}" destId="{D704D7E0-B619-4DE9-887D-9EAFA1A482DE}" srcOrd="0" destOrd="0" parTransId="{19FA3BAF-C709-4D4D-850F-853DD56030D0}" sibTransId="{7A623D99-64BA-45CE-9E8D-8A2FC28C9DCC}"/>
    <dgm:cxn modelId="{AF56D596-FB68-4B09-B574-9CF000F08D63}" type="presOf" srcId="{D704D7E0-B619-4DE9-887D-9EAFA1A482DE}" destId="{E8A97BF9-C140-4E3F-9ED2-8A516A165AD3}" srcOrd="0" destOrd="0" presId="urn:microsoft.com/office/officeart/2005/8/layout/lProcess1"/>
    <dgm:cxn modelId="{9804F8C1-6F6C-4396-B588-95CF70B16D21}" type="presOf" srcId="{9C192394-677F-440B-BB31-1AF039C6696B}" destId="{0DD289D1-8167-4B06-B446-E4605807311C}" srcOrd="0" destOrd="0" presId="urn:microsoft.com/office/officeart/2005/8/layout/lProcess1"/>
    <dgm:cxn modelId="{5C7761E2-45F8-4955-AD37-5FCDF3968303}" type="presOf" srcId="{A226C90E-4AB1-4613-A912-D6E7F020A8C5}" destId="{1B6884DE-D861-4EC9-AF70-FA24EDC6B8DD}" srcOrd="0" destOrd="0" presId="urn:microsoft.com/office/officeart/2005/8/layout/lProcess1"/>
    <dgm:cxn modelId="{668A40FA-BC3D-44B7-9C49-32CB2335AB1A}" srcId="{D704D7E0-B619-4DE9-887D-9EAFA1A482DE}" destId="{53EA739C-4143-46BA-8558-AA777F2B355A}" srcOrd="0" destOrd="0" parTransId="{A226C90E-4AB1-4613-A912-D6E7F020A8C5}" sibTransId="{0E3F2C19-9781-4B4D-A7A4-45A99D051E9B}"/>
    <dgm:cxn modelId="{EE31E1B4-9589-464D-88E8-D4B8C0DFD553}" type="presParOf" srcId="{0DD289D1-8167-4B06-B446-E4605807311C}" destId="{0254A43C-524F-4E92-853E-6805708F4329}" srcOrd="0" destOrd="0" presId="urn:microsoft.com/office/officeart/2005/8/layout/lProcess1"/>
    <dgm:cxn modelId="{A67C0FEF-DE27-45C7-946F-A8C6DF566961}" type="presParOf" srcId="{0254A43C-524F-4E92-853E-6805708F4329}" destId="{E8A97BF9-C140-4E3F-9ED2-8A516A165AD3}" srcOrd="0" destOrd="0" presId="urn:microsoft.com/office/officeart/2005/8/layout/lProcess1"/>
    <dgm:cxn modelId="{454238EC-A8F2-4DA6-A37F-B8B46ABE137A}" type="presParOf" srcId="{0254A43C-524F-4E92-853E-6805708F4329}" destId="{1B6884DE-D861-4EC9-AF70-FA24EDC6B8DD}" srcOrd="1" destOrd="0" presId="urn:microsoft.com/office/officeart/2005/8/layout/lProcess1"/>
    <dgm:cxn modelId="{AE8C6F94-C280-4B00-8407-17289678B3D4}" type="presParOf" srcId="{0254A43C-524F-4E92-853E-6805708F4329}" destId="{C5C76CBF-BACF-4270-AA30-480399A111ED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8907D54-6CD7-44F0-84AE-7B91B1DBEE7E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66C2CE5-E210-4035-BA72-B5766EFFEFB1}">
      <dgm:prSet phldrT="[Text]"/>
      <dgm:spPr/>
      <dgm:t>
        <a:bodyPr/>
        <a:lstStyle/>
        <a:p>
          <a:r>
            <a:rPr lang="en-US" noProof="0" dirty="0"/>
            <a:t>Windows</a:t>
          </a:r>
        </a:p>
      </dgm:t>
    </dgm:pt>
    <dgm:pt modelId="{8211C956-90CA-4778-885E-85093ECD2D66}" type="parTrans" cxnId="{4B2E1110-1767-431C-B39D-03E26A75BB60}">
      <dgm:prSet/>
      <dgm:spPr/>
      <dgm:t>
        <a:bodyPr/>
        <a:lstStyle/>
        <a:p>
          <a:endParaRPr lang="en-US"/>
        </a:p>
      </dgm:t>
    </dgm:pt>
    <dgm:pt modelId="{5E524236-AA96-4CDC-8888-75E783157E80}" type="sibTrans" cxnId="{4B2E1110-1767-431C-B39D-03E26A75BB60}">
      <dgm:prSet/>
      <dgm:spPr/>
      <dgm:t>
        <a:bodyPr/>
        <a:lstStyle/>
        <a:p>
          <a:endParaRPr lang="en-US"/>
        </a:p>
      </dgm:t>
    </dgm:pt>
    <dgm:pt modelId="{346A68AB-679F-4014-832F-5A3F3AA867FB}">
      <dgm:prSet phldrT="[Text]"/>
      <dgm:spPr/>
      <dgm:t>
        <a:bodyPr/>
        <a:lstStyle/>
        <a:p>
          <a:r>
            <a:rPr lang="en-US" noProof="0" dirty="0"/>
            <a:t>Be target</a:t>
          </a:r>
        </a:p>
      </dgm:t>
    </dgm:pt>
    <dgm:pt modelId="{4580A273-9620-4B4E-8225-8C6828A6DC71}" type="parTrans" cxnId="{7384EF46-E28D-4656-9A30-13B375A2805F}">
      <dgm:prSet/>
      <dgm:spPr/>
      <dgm:t>
        <a:bodyPr/>
        <a:lstStyle/>
        <a:p>
          <a:endParaRPr lang="en-US"/>
        </a:p>
      </dgm:t>
    </dgm:pt>
    <dgm:pt modelId="{D791A25F-FFEC-49C7-8360-4D12DFBC0FE9}" type="sibTrans" cxnId="{7384EF46-E28D-4656-9A30-13B375A2805F}">
      <dgm:prSet/>
      <dgm:spPr/>
      <dgm:t>
        <a:bodyPr/>
        <a:lstStyle/>
        <a:p>
          <a:endParaRPr lang="en-US"/>
        </a:p>
      </dgm:t>
    </dgm:pt>
    <dgm:pt modelId="{07298864-2ECA-4791-956F-F1109EBF3B2F}">
      <dgm:prSet phldrT="[Text]"/>
      <dgm:spPr/>
      <dgm:t>
        <a:bodyPr/>
        <a:lstStyle/>
        <a:p>
          <a:r>
            <a:rPr lang="en-US" noProof="0" dirty="0"/>
            <a:t>Diagnostic system</a:t>
          </a:r>
        </a:p>
      </dgm:t>
    </dgm:pt>
    <dgm:pt modelId="{333D28F1-FF6F-42EF-8A17-73D78263169F}" type="parTrans" cxnId="{79AAA64D-8474-4F46-A14F-9660672C4165}">
      <dgm:prSet/>
      <dgm:spPr/>
      <dgm:t>
        <a:bodyPr/>
        <a:lstStyle/>
        <a:p>
          <a:endParaRPr lang="en-US"/>
        </a:p>
      </dgm:t>
    </dgm:pt>
    <dgm:pt modelId="{E80113BA-B083-401E-A556-6ADA905DCEAD}" type="sibTrans" cxnId="{79AAA64D-8474-4F46-A14F-9660672C4165}">
      <dgm:prSet/>
      <dgm:spPr/>
      <dgm:t>
        <a:bodyPr/>
        <a:lstStyle/>
        <a:p>
          <a:endParaRPr lang="en-US"/>
        </a:p>
      </dgm:t>
    </dgm:pt>
    <dgm:pt modelId="{788F00B8-980E-4BB5-A226-E9F4D68F326F}">
      <dgm:prSet phldrT="[Text]"/>
      <dgm:spPr/>
      <dgm:t>
        <a:bodyPr/>
        <a:lstStyle/>
        <a:p>
          <a:r>
            <a:rPr lang="en-US" noProof="0" dirty="0"/>
            <a:t>Material &amp; thickness</a:t>
          </a:r>
        </a:p>
      </dgm:t>
    </dgm:pt>
    <dgm:pt modelId="{F9F3DFA8-6280-4AAE-B92F-B4B352B0EC0A}" type="parTrans" cxnId="{FFD466D9-9DF0-4F79-ACC0-1B02EC47080B}">
      <dgm:prSet/>
      <dgm:spPr/>
      <dgm:t>
        <a:bodyPr/>
        <a:lstStyle/>
        <a:p>
          <a:endParaRPr lang="en-US"/>
        </a:p>
      </dgm:t>
    </dgm:pt>
    <dgm:pt modelId="{C59F3C09-B347-49F9-8A8C-8DB2C15B8EDD}" type="sibTrans" cxnId="{FFD466D9-9DF0-4F79-ACC0-1B02EC47080B}">
      <dgm:prSet/>
      <dgm:spPr/>
      <dgm:t>
        <a:bodyPr/>
        <a:lstStyle/>
        <a:p>
          <a:endParaRPr lang="en-US"/>
        </a:p>
      </dgm:t>
    </dgm:pt>
    <dgm:pt modelId="{BC7FEDAE-79D1-4D40-B446-2188A0DC6ABD}">
      <dgm:prSet phldrT="[Text]"/>
      <dgm:spPr/>
      <dgm:t>
        <a:bodyPr/>
        <a:lstStyle/>
        <a:p>
          <a:r>
            <a:rPr lang="en-US" noProof="0" dirty="0"/>
            <a:t>Thickness</a:t>
          </a:r>
        </a:p>
      </dgm:t>
    </dgm:pt>
    <dgm:pt modelId="{31170202-C9FB-40EB-A571-2F05D04712B1}" type="parTrans" cxnId="{B076538C-FE25-43EB-9056-AAB2A279836C}">
      <dgm:prSet/>
      <dgm:spPr/>
      <dgm:t>
        <a:bodyPr/>
        <a:lstStyle/>
        <a:p>
          <a:endParaRPr lang="en-US"/>
        </a:p>
      </dgm:t>
    </dgm:pt>
    <dgm:pt modelId="{E53B8873-941E-4555-BA7C-1EC6783AFD40}" type="sibTrans" cxnId="{B076538C-FE25-43EB-9056-AAB2A279836C}">
      <dgm:prSet/>
      <dgm:spPr/>
      <dgm:t>
        <a:bodyPr/>
        <a:lstStyle/>
        <a:p>
          <a:endParaRPr lang="en-US"/>
        </a:p>
      </dgm:t>
    </dgm:pt>
    <dgm:pt modelId="{F5E85A68-7857-43DB-BECA-A57D8FE3C86E}">
      <dgm:prSet phldrT="[Text]"/>
      <dgm:spPr/>
      <dgm:t>
        <a:bodyPr/>
        <a:lstStyle/>
        <a:p>
          <a:r>
            <a:rPr lang="en-US" noProof="0" dirty="0"/>
            <a:t>Temperature</a:t>
          </a:r>
        </a:p>
      </dgm:t>
    </dgm:pt>
    <dgm:pt modelId="{8999BB83-0B65-490F-866E-8E036509199B}" type="parTrans" cxnId="{55F8970F-2CD6-4614-B76B-32E6982A3177}">
      <dgm:prSet/>
      <dgm:spPr/>
      <dgm:t>
        <a:bodyPr/>
        <a:lstStyle/>
        <a:p>
          <a:endParaRPr lang="en-US"/>
        </a:p>
      </dgm:t>
    </dgm:pt>
    <dgm:pt modelId="{679251FC-8073-48B2-832D-783AAD5BAD48}" type="sibTrans" cxnId="{55F8970F-2CD6-4614-B76B-32E6982A3177}">
      <dgm:prSet/>
      <dgm:spPr/>
      <dgm:t>
        <a:bodyPr/>
        <a:lstStyle/>
        <a:p>
          <a:endParaRPr lang="en-US"/>
        </a:p>
      </dgm:t>
    </dgm:pt>
    <dgm:pt modelId="{A131C39C-B4B7-48A1-96BD-091F0511B00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noProof="0" dirty="0"/>
            <a:t>Cooling system</a:t>
          </a:r>
        </a:p>
      </dgm:t>
    </dgm:pt>
    <dgm:pt modelId="{BA584465-C206-4E5D-8C10-6701C5ED949E}" type="parTrans" cxnId="{98054406-A870-4B60-B3C7-44A0617E4E36}">
      <dgm:prSet/>
      <dgm:spPr/>
      <dgm:t>
        <a:bodyPr/>
        <a:lstStyle/>
        <a:p>
          <a:endParaRPr lang="en-US"/>
        </a:p>
      </dgm:t>
    </dgm:pt>
    <dgm:pt modelId="{BA6F0B9A-7C5C-460A-AA60-AC8DB5CABD8B}" type="sibTrans" cxnId="{98054406-A870-4B60-B3C7-44A0617E4E36}">
      <dgm:prSet/>
      <dgm:spPr/>
      <dgm:t>
        <a:bodyPr/>
        <a:lstStyle/>
        <a:p>
          <a:endParaRPr lang="en-US"/>
        </a:p>
      </dgm:t>
    </dgm:pt>
    <dgm:pt modelId="{5599542D-2744-4E63-AFC2-07C6AF28A89B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noProof="0" dirty="0"/>
            <a:t>Neutron spectrum</a:t>
          </a:r>
        </a:p>
      </dgm:t>
    </dgm:pt>
    <dgm:pt modelId="{6C875944-0E3C-4851-AD8E-B181C015EFDE}" type="parTrans" cxnId="{7334F893-7FB5-44D2-BD59-BEE5E3982502}">
      <dgm:prSet/>
      <dgm:spPr/>
      <dgm:t>
        <a:bodyPr/>
        <a:lstStyle/>
        <a:p>
          <a:endParaRPr lang="en-US"/>
        </a:p>
      </dgm:t>
    </dgm:pt>
    <dgm:pt modelId="{D4F49AD2-371E-4A2F-863B-DA1C25695636}" type="sibTrans" cxnId="{7334F893-7FB5-44D2-BD59-BEE5E3982502}">
      <dgm:prSet/>
      <dgm:spPr/>
      <dgm:t>
        <a:bodyPr/>
        <a:lstStyle/>
        <a:p>
          <a:endParaRPr lang="en-US"/>
        </a:p>
      </dgm:t>
    </dgm:pt>
    <dgm:pt modelId="{0DA2E71F-A4B7-453E-94A4-40B899241019}">
      <dgm:prSet phldrT="[Text]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noProof="0" dirty="0"/>
            <a:t>Simulations</a:t>
          </a:r>
        </a:p>
      </dgm:t>
    </dgm:pt>
    <dgm:pt modelId="{557D01CE-5B58-4ABF-89D2-5A78248A8B90}" type="parTrans" cxnId="{49100D05-6D6B-4894-891E-79CB00ABC033}">
      <dgm:prSet/>
      <dgm:spPr/>
      <dgm:t>
        <a:bodyPr/>
        <a:lstStyle/>
        <a:p>
          <a:endParaRPr lang="en-US"/>
        </a:p>
      </dgm:t>
    </dgm:pt>
    <dgm:pt modelId="{80806712-826B-484D-A149-F660EDE159D9}" type="sibTrans" cxnId="{49100D05-6D6B-4894-891E-79CB00ABC033}">
      <dgm:prSet/>
      <dgm:spPr/>
      <dgm:t>
        <a:bodyPr/>
        <a:lstStyle/>
        <a:p>
          <a:endParaRPr lang="en-US"/>
        </a:p>
      </dgm:t>
    </dgm:pt>
    <dgm:pt modelId="{2A4D7885-EE68-4655-87E0-74C67C7C0AAB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noProof="0" dirty="0"/>
            <a:t>Coolant &amp; Power dissipated </a:t>
          </a:r>
        </a:p>
      </dgm:t>
    </dgm:pt>
    <dgm:pt modelId="{7D43A3C7-BECA-483E-A0C0-8D7158D80E91}" type="parTrans" cxnId="{0FEA40D1-3F39-4BE8-AC40-E9AD30292528}">
      <dgm:prSet/>
      <dgm:spPr/>
      <dgm:t>
        <a:bodyPr/>
        <a:lstStyle/>
        <a:p>
          <a:endParaRPr lang="en-US"/>
        </a:p>
      </dgm:t>
    </dgm:pt>
    <dgm:pt modelId="{DA4EFCAF-47D4-4809-84A1-BE0434086456}" type="sibTrans" cxnId="{0FEA40D1-3F39-4BE8-AC40-E9AD30292528}">
      <dgm:prSet/>
      <dgm:spPr/>
      <dgm:t>
        <a:bodyPr/>
        <a:lstStyle/>
        <a:p>
          <a:endParaRPr lang="en-US"/>
        </a:p>
      </dgm:t>
    </dgm:pt>
    <dgm:pt modelId="{698CEFDD-0BD4-481C-A7E1-2EAAF39350E7}" type="pres">
      <dgm:prSet presAssocID="{A8907D54-6CD7-44F0-84AE-7B91B1DBEE7E}" presName="linear" presStyleCnt="0">
        <dgm:presLayoutVars>
          <dgm:dir/>
          <dgm:animLvl val="lvl"/>
          <dgm:resizeHandles val="exact"/>
        </dgm:presLayoutVars>
      </dgm:prSet>
      <dgm:spPr/>
    </dgm:pt>
    <dgm:pt modelId="{38680E54-F906-4D1F-8E39-570B82EA5DD0}" type="pres">
      <dgm:prSet presAssocID="{E66C2CE5-E210-4035-BA72-B5766EFFEFB1}" presName="parentLin" presStyleCnt="0"/>
      <dgm:spPr/>
    </dgm:pt>
    <dgm:pt modelId="{09D80176-AC43-4EE3-9795-55171A4D28D1}" type="pres">
      <dgm:prSet presAssocID="{E66C2CE5-E210-4035-BA72-B5766EFFEFB1}" presName="parentLeftMargin" presStyleLbl="node1" presStyleIdx="0" presStyleCnt="5"/>
      <dgm:spPr/>
    </dgm:pt>
    <dgm:pt modelId="{26CCC9A0-F87A-4F47-82F0-B8E5F1AFC040}" type="pres">
      <dgm:prSet presAssocID="{E66C2CE5-E210-4035-BA72-B5766EFFEFB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DF4C145-C27A-43CE-AC24-407AE0255DE0}" type="pres">
      <dgm:prSet presAssocID="{E66C2CE5-E210-4035-BA72-B5766EFFEFB1}" presName="negativeSpace" presStyleCnt="0"/>
      <dgm:spPr/>
    </dgm:pt>
    <dgm:pt modelId="{29BA2126-E765-44F2-AD99-958EE20600AC}" type="pres">
      <dgm:prSet presAssocID="{E66C2CE5-E210-4035-BA72-B5766EFFEFB1}" presName="childText" presStyleLbl="conFgAcc1" presStyleIdx="0" presStyleCnt="5">
        <dgm:presLayoutVars>
          <dgm:bulletEnabled val="1"/>
        </dgm:presLayoutVars>
      </dgm:prSet>
      <dgm:spPr/>
    </dgm:pt>
    <dgm:pt modelId="{47846EF0-80F2-4DE6-AA27-425C01BCFFF9}" type="pres">
      <dgm:prSet presAssocID="{5E524236-AA96-4CDC-8888-75E783157E80}" presName="spaceBetweenRectangles" presStyleCnt="0"/>
      <dgm:spPr/>
    </dgm:pt>
    <dgm:pt modelId="{9485D0EE-7B4E-4DF8-AB7E-8E7D20BE9642}" type="pres">
      <dgm:prSet presAssocID="{346A68AB-679F-4014-832F-5A3F3AA867FB}" presName="parentLin" presStyleCnt="0"/>
      <dgm:spPr/>
    </dgm:pt>
    <dgm:pt modelId="{757ECA0C-A026-45B5-9FF8-FF3136A8AC00}" type="pres">
      <dgm:prSet presAssocID="{346A68AB-679F-4014-832F-5A3F3AA867FB}" presName="parentLeftMargin" presStyleLbl="node1" presStyleIdx="0" presStyleCnt="5"/>
      <dgm:spPr/>
    </dgm:pt>
    <dgm:pt modelId="{9D4C6E9C-0E6E-4BFC-8E81-E9C378DCE688}" type="pres">
      <dgm:prSet presAssocID="{346A68AB-679F-4014-832F-5A3F3AA867F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4B0D9BB-9025-445F-8AB4-9B957C3C31D2}" type="pres">
      <dgm:prSet presAssocID="{346A68AB-679F-4014-832F-5A3F3AA867FB}" presName="negativeSpace" presStyleCnt="0"/>
      <dgm:spPr/>
    </dgm:pt>
    <dgm:pt modelId="{6595134E-64D8-4780-BB59-88C370EC82EE}" type="pres">
      <dgm:prSet presAssocID="{346A68AB-679F-4014-832F-5A3F3AA867FB}" presName="childText" presStyleLbl="conFgAcc1" presStyleIdx="1" presStyleCnt="5">
        <dgm:presLayoutVars>
          <dgm:bulletEnabled val="1"/>
        </dgm:presLayoutVars>
      </dgm:prSet>
      <dgm:spPr/>
    </dgm:pt>
    <dgm:pt modelId="{B161466F-77FE-4CE5-8CBB-00430C7E3393}" type="pres">
      <dgm:prSet presAssocID="{D791A25F-FFEC-49C7-8360-4D12DFBC0FE9}" presName="spaceBetweenRectangles" presStyleCnt="0"/>
      <dgm:spPr/>
    </dgm:pt>
    <dgm:pt modelId="{BDFB24D6-EF62-4636-BDBA-36BD33CDF9C0}" type="pres">
      <dgm:prSet presAssocID="{07298864-2ECA-4791-956F-F1109EBF3B2F}" presName="parentLin" presStyleCnt="0"/>
      <dgm:spPr/>
    </dgm:pt>
    <dgm:pt modelId="{99118248-E816-4180-9773-DADF1FCB7DAA}" type="pres">
      <dgm:prSet presAssocID="{07298864-2ECA-4791-956F-F1109EBF3B2F}" presName="parentLeftMargin" presStyleLbl="node1" presStyleIdx="1" presStyleCnt="5"/>
      <dgm:spPr/>
    </dgm:pt>
    <dgm:pt modelId="{27D49741-682B-44A5-B21A-B451B78B7583}" type="pres">
      <dgm:prSet presAssocID="{07298864-2ECA-4791-956F-F1109EBF3B2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BB64185-AC03-48F8-BC6D-0382AB09D0A3}" type="pres">
      <dgm:prSet presAssocID="{07298864-2ECA-4791-956F-F1109EBF3B2F}" presName="negativeSpace" presStyleCnt="0"/>
      <dgm:spPr/>
    </dgm:pt>
    <dgm:pt modelId="{41DB87B2-3C40-4F27-A570-C14CF81664E1}" type="pres">
      <dgm:prSet presAssocID="{07298864-2ECA-4791-956F-F1109EBF3B2F}" presName="childText" presStyleLbl="conFgAcc1" presStyleIdx="2" presStyleCnt="5">
        <dgm:presLayoutVars>
          <dgm:bulletEnabled val="1"/>
        </dgm:presLayoutVars>
      </dgm:prSet>
      <dgm:spPr/>
    </dgm:pt>
    <dgm:pt modelId="{AB167419-2CF6-4F58-9363-1C7B15BB12B9}" type="pres">
      <dgm:prSet presAssocID="{E80113BA-B083-401E-A556-6ADA905DCEAD}" presName="spaceBetweenRectangles" presStyleCnt="0"/>
      <dgm:spPr/>
    </dgm:pt>
    <dgm:pt modelId="{A1500465-F600-4B14-AF7B-4E9B6177E2B6}" type="pres">
      <dgm:prSet presAssocID="{A131C39C-B4B7-48A1-96BD-091F0511B00D}" presName="parentLin" presStyleCnt="0"/>
      <dgm:spPr/>
    </dgm:pt>
    <dgm:pt modelId="{92DCB3DB-CAA1-463A-A4E3-F3413CCDDA29}" type="pres">
      <dgm:prSet presAssocID="{A131C39C-B4B7-48A1-96BD-091F0511B00D}" presName="parentLeftMargin" presStyleLbl="node1" presStyleIdx="2" presStyleCnt="5"/>
      <dgm:spPr/>
    </dgm:pt>
    <dgm:pt modelId="{DDC264D3-5B13-46A0-94EF-D4C7CCDE9B46}" type="pres">
      <dgm:prSet presAssocID="{A131C39C-B4B7-48A1-96BD-091F0511B00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ACC735B-1DD9-4471-921D-87090C5B04ED}" type="pres">
      <dgm:prSet presAssocID="{A131C39C-B4B7-48A1-96BD-091F0511B00D}" presName="negativeSpace" presStyleCnt="0"/>
      <dgm:spPr/>
    </dgm:pt>
    <dgm:pt modelId="{81811AD5-E506-4BE6-9094-594D48C978E3}" type="pres">
      <dgm:prSet presAssocID="{A131C39C-B4B7-48A1-96BD-091F0511B00D}" presName="childText" presStyleLbl="conFgAcc1" presStyleIdx="3" presStyleCnt="5">
        <dgm:presLayoutVars>
          <dgm:bulletEnabled val="1"/>
        </dgm:presLayoutVars>
      </dgm:prSet>
      <dgm:spPr/>
    </dgm:pt>
    <dgm:pt modelId="{D1C8175D-FC51-44BB-BC89-4A81AF5D6107}" type="pres">
      <dgm:prSet presAssocID="{BA6F0B9A-7C5C-460A-AA60-AC8DB5CABD8B}" presName="spaceBetweenRectangles" presStyleCnt="0"/>
      <dgm:spPr/>
    </dgm:pt>
    <dgm:pt modelId="{8A85DCC8-DF62-431E-B27F-AB6E3718AB82}" type="pres">
      <dgm:prSet presAssocID="{5599542D-2744-4E63-AFC2-07C6AF28A89B}" presName="parentLin" presStyleCnt="0"/>
      <dgm:spPr/>
    </dgm:pt>
    <dgm:pt modelId="{C53C363E-0B1E-4E91-922A-CA8ED8C56EEB}" type="pres">
      <dgm:prSet presAssocID="{5599542D-2744-4E63-AFC2-07C6AF28A89B}" presName="parentLeftMargin" presStyleLbl="node1" presStyleIdx="3" presStyleCnt="5"/>
      <dgm:spPr/>
    </dgm:pt>
    <dgm:pt modelId="{2EBEC494-2654-4B4D-8E41-5A80211C6CA8}" type="pres">
      <dgm:prSet presAssocID="{5599542D-2744-4E63-AFC2-07C6AF28A89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E414F52-86DA-4D6B-9CEF-C55E1182BDA0}" type="pres">
      <dgm:prSet presAssocID="{5599542D-2744-4E63-AFC2-07C6AF28A89B}" presName="negativeSpace" presStyleCnt="0"/>
      <dgm:spPr/>
    </dgm:pt>
    <dgm:pt modelId="{1BD934A3-D7F1-49D4-A28D-357C776F45B5}" type="pres">
      <dgm:prSet presAssocID="{5599542D-2744-4E63-AFC2-07C6AF28A89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9100D05-6D6B-4894-891E-79CB00ABC033}" srcId="{5599542D-2744-4E63-AFC2-07C6AF28A89B}" destId="{0DA2E71F-A4B7-453E-94A4-40B899241019}" srcOrd="0" destOrd="0" parTransId="{557D01CE-5B58-4ABF-89D2-5A78248A8B90}" sibTransId="{80806712-826B-484D-A149-F660EDE159D9}"/>
    <dgm:cxn modelId="{98054406-A870-4B60-B3C7-44A0617E4E36}" srcId="{A8907D54-6CD7-44F0-84AE-7B91B1DBEE7E}" destId="{A131C39C-B4B7-48A1-96BD-091F0511B00D}" srcOrd="3" destOrd="0" parTransId="{BA584465-C206-4E5D-8C10-6701C5ED949E}" sibTransId="{BA6F0B9A-7C5C-460A-AA60-AC8DB5CABD8B}"/>
    <dgm:cxn modelId="{55F8970F-2CD6-4614-B76B-32E6982A3177}" srcId="{07298864-2ECA-4791-956F-F1109EBF3B2F}" destId="{F5E85A68-7857-43DB-BECA-A57D8FE3C86E}" srcOrd="0" destOrd="0" parTransId="{8999BB83-0B65-490F-866E-8E036509199B}" sibTransId="{679251FC-8073-48B2-832D-783AAD5BAD48}"/>
    <dgm:cxn modelId="{4B2E1110-1767-431C-B39D-03E26A75BB60}" srcId="{A8907D54-6CD7-44F0-84AE-7B91B1DBEE7E}" destId="{E66C2CE5-E210-4035-BA72-B5766EFFEFB1}" srcOrd="0" destOrd="0" parTransId="{8211C956-90CA-4778-885E-85093ECD2D66}" sibTransId="{5E524236-AA96-4CDC-8888-75E783157E80}"/>
    <dgm:cxn modelId="{EBAC141B-3AF9-4EAF-8159-6E854744630D}" type="presOf" srcId="{E66C2CE5-E210-4035-BA72-B5766EFFEFB1}" destId="{09D80176-AC43-4EE3-9795-55171A4D28D1}" srcOrd="0" destOrd="0" presId="urn:microsoft.com/office/officeart/2005/8/layout/list1"/>
    <dgm:cxn modelId="{D160352E-F976-483F-B4E6-D9A16CC72A10}" type="presOf" srcId="{5599542D-2744-4E63-AFC2-07C6AF28A89B}" destId="{C53C363E-0B1E-4E91-922A-CA8ED8C56EEB}" srcOrd="0" destOrd="0" presId="urn:microsoft.com/office/officeart/2005/8/layout/list1"/>
    <dgm:cxn modelId="{4EB21561-AB4F-4BB0-87AE-1AA3367BB104}" type="presOf" srcId="{A131C39C-B4B7-48A1-96BD-091F0511B00D}" destId="{92DCB3DB-CAA1-463A-A4E3-F3413CCDDA29}" srcOrd="0" destOrd="0" presId="urn:microsoft.com/office/officeart/2005/8/layout/list1"/>
    <dgm:cxn modelId="{F8091946-3B59-4BAA-87BF-2F1BE76D1403}" type="presOf" srcId="{E66C2CE5-E210-4035-BA72-B5766EFFEFB1}" destId="{26CCC9A0-F87A-4F47-82F0-B8E5F1AFC040}" srcOrd="1" destOrd="0" presId="urn:microsoft.com/office/officeart/2005/8/layout/list1"/>
    <dgm:cxn modelId="{7384EF46-E28D-4656-9A30-13B375A2805F}" srcId="{A8907D54-6CD7-44F0-84AE-7B91B1DBEE7E}" destId="{346A68AB-679F-4014-832F-5A3F3AA867FB}" srcOrd="1" destOrd="0" parTransId="{4580A273-9620-4B4E-8225-8C6828A6DC71}" sibTransId="{D791A25F-FFEC-49C7-8360-4D12DFBC0FE9}"/>
    <dgm:cxn modelId="{BC13CE67-3E2C-4607-AD78-6FE0C150EAD7}" type="presOf" srcId="{BC7FEDAE-79D1-4D40-B446-2188A0DC6ABD}" destId="{6595134E-64D8-4780-BB59-88C370EC82EE}" srcOrd="0" destOrd="0" presId="urn:microsoft.com/office/officeart/2005/8/layout/list1"/>
    <dgm:cxn modelId="{79AAA64D-8474-4F46-A14F-9660672C4165}" srcId="{A8907D54-6CD7-44F0-84AE-7B91B1DBEE7E}" destId="{07298864-2ECA-4791-956F-F1109EBF3B2F}" srcOrd="2" destOrd="0" parTransId="{333D28F1-FF6F-42EF-8A17-73D78263169F}" sibTransId="{E80113BA-B083-401E-A556-6ADA905DCEAD}"/>
    <dgm:cxn modelId="{1BFAC777-C8BD-4CCF-A8B1-3400DA9C8E0B}" type="presOf" srcId="{07298864-2ECA-4791-956F-F1109EBF3B2F}" destId="{99118248-E816-4180-9773-DADF1FCB7DAA}" srcOrd="0" destOrd="0" presId="urn:microsoft.com/office/officeart/2005/8/layout/list1"/>
    <dgm:cxn modelId="{6B499C78-A378-4B49-B55E-076583C411E4}" type="presOf" srcId="{346A68AB-679F-4014-832F-5A3F3AA867FB}" destId="{9D4C6E9C-0E6E-4BFC-8E81-E9C378DCE688}" srcOrd="1" destOrd="0" presId="urn:microsoft.com/office/officeart/2005/8/layout/list1"/>
    <dgm:cxn modelId="{42224B7A-8AF4-45CC-A7E9-AAF1C58A12AC}" type="presOf" srcId="{788F00B8-980E-4BB5-A226-E9F4D68F326F}" destId="{29BA2126-E765-44F2-AD99-958EE20600AC}" srcOrd="0" destOrd="0" presId="urn:microsoft.com/office/officeart/2005/8/layout/list1"/>
    <dgm:cxn modelId="{9DBA3480-7097-4AAF-8C45-EA1165ACFDA0}" type="presOf" srcId="{07298864-2ECA-4791-956F-F1109EBF3B2F}" destId="{27D49741-682B-44A5-B21A-B451B78B7583}" srcOrd="1" destOrd="0" presId="urn:microsoft.com/office/officeart/2005/8/layout/list1"/>
    <dgm:cxn modelId="{B076538C-FE25-43EB-9056-AAB2A279836C}" srcId="{346A68AB-679F-4014-832F-5A3F3AA867FB}" destId="{BC7FEDAE-79D1-4D40-B446-2188A0DC6ABD}" srcOrd="0" destOrd="0" parTransId="{31170202-C9FB-40EB-A571-2F05D04712B1}" sibTransId="{E53B8873-941E-4555-BA7C-1EC6783AFD40}"/>
    <dgm:cxn modelId="{0A5BE991-147A-400D-AFB2-268D5D9925F0}" type="presOf" srcId="{A131C39C-B4B7-48A1-96BD-091F0511B00D}" destId="{DDC264D3-5B13-46A0-94EF-D4C7CCDE9B46}" srcOrd="1" destOrd="0" presId="urn:microsoft.com/office/officeart/2005/8/layout/list1"/>
    <dgm:cxn modelId="{281D7092-691B-4FFD-9A65-779D7EB992C6}" type="presOf" srcId="{2A4D7885-EE68-4655-87E0-74C67C7C0AAB}" destId="{81811AD5-E506-4BE6-9094-594D48C978E3}" srcOrd="0" destOrd="0" presId="urn:microsoft.com/office/officeart/2005/8/layout/list1"/>
    <dgm:cxn modelId="{98CEAF93-78D4-44FF-9E14-CD9512A5327E}" type="presOf" srcId="{A8907D54-6CD7-44F0-84AE-7B91B1DBEE7E}" destId="{698CEFDD-0BD4-481C-A7E1-2EAAF39350E7}" srcOrd="0" destOrd="0" presId="urn:microsoft.com/office/officeart/2005/8/layout/list1"/>
    <dgm:cxn modelId="{7334F893-7FB5-44D2-BD59-BEE5E3982502}" srcId="{A8907D54-6CD7-44F0-84AE-7B91B1DBEE7E}" destId="{5599542D-2744-4E63-AFC2-07C6AF28A89B}" srcOrd="4" destOrd="0" parTransId="{6C875944-0E3C-4851-AD8E-B181C015EFDE}" sibTransId="{D4F49AD2-371E-4A2F-863B-DA1C25695636}"/>
    <dgm:cxn modelId="{70BF23A5-CD2C-418C-8E1D-6E70E74A60F1}" type="presOf" srcId="{346A68AB-679F-4014-832F-5A3F3AA867FB}" destId="{757ECA0C-A026-45B5-9FF8-FF3136A8AC00}" srcOrd="0" destOrd="0" presId="urn:microsoft.com/office/officeart/2005/8/layout/list1"/>
    <dgm:cxn modelId="{FFEB0AB6-6304-4711-86F2-B3208927AB76}" type="presOf" srcId="{F5E85A68-7857-43DB-BECA-A57D8FE3C86E}" destId="{41DB87B2-3C40-4F27-A570-C14CF81664E1}" srcOrd="0" destOrd="0" presId="urn:microsoft.com/office/officeart/2005/8/layout/list1"/>
    <dgm:cxn modelId="{A15EACB7-3CAC-4244-B678-1003C0A45EAE}" type="presOf" srcId="{0DA2E71F-A4B7-453E-94A4-40B899241019}" destId="{1BD934A3-D7F1-49D4-A28D-357C776F45B5}" srcOrd="0" destOrd="0" presId="urn:microsoft.com/office/officeart/2005/8/layout/list1"/>
    <dgm:cxn modelId="{0FEA40D1-3F39-4BE8-AC40-E9AD30292528}" srcId="{A131C39C-B4B7-48A1-96BD-091F0511B00D}" destId="{2A4D7885-EE68-4655-87E0-74C67C7C0AAB}" srcOrd="0" destOrd="0" parTransId="{7D43A3C7-BECA-483E-A0C0-8D7158D80E91}" sibTransId="{DA4EFCAF-47D4-4809-84A1-BE0434086456}"/>
    <dgm:cxn modelId="{FFD466D9-9DF0-4F79-ACC0-1B02EC47080B}" srcId="{E66C2CE5-E210-4035-BA72-B5766EFFEFB1}" destId="{788F00B8-980E-4BB5-A226-E9F4D68F326F}" srcOrd="0" destOrd="0" parTransId="{F9F3DFA8-6280-4AAE-B92F-B4B352B0EC0A}" sibTransId="{C59F3C09-B347-49F9-8A8C-8DB2C15B8EDD}"/>
    <dgm:cxn modelId="{809C1CE4-0BF7-4B29-BBD9-9EDA1E22B80A}" type="presOf" srcId="{5599542D-2744-4E63-AFC2-07C6AF28A89B}" destId="{2EBEC494-2654-4B4D-8E41-5A80211C6CA8}" srcOrd="1" destOrd="0" presId="urn:microsoft.com/office/officeart/2005/8/layout/list1"/>
    <dgm:cxn modelId="{70A85772-6FA1-4675-B60D-82CD985EFAED}" type="presParOf" srcId="{698CEFDD-0BD4-481C-A7E1-2EAAF39350E7}" destId="{38680E54-F906-4D1F-8E39-570B82EA5DD0}" srcOrd="0" destOrd="0" presId="urn:microsoft.com/office/officeart/2005/8/layout/list1"/>
    <dgm:cxn modelId="{40FCFABD-5A9B-43F7-B0E2-128D526AA1DE}" type="presParOf" srcId="{38680E54-F906-4D1F-8E39-570B82EA5DD0}" destId="{09D80176-AC43-4EE3-9795-55171A4D28D1}" srcOrd="0" destOrd="0" presId="urn:microsoft.com/office/officeart/2005/8/layout/list1"/>
    <dgm:cxn modelId="{54E5DA5B-02FE-42DB-9A9D-EAF1B882BADA}" type="presParOf" srcId="{38680E54-F906-4D1F-8E39-570B82EA5DD0}" destId="{26CCC9A0-F87A-4F47-82F0-B8E5F1AFC040}" srcOrd="1" destOrd="0" presId="urn:microsoft.com/office/officeart/2005/8/layout/list1"/>
    <dgm:cxn modelId="{4E8B09A3-6B3F-4C44-9A6B-5B95873F705F}" type="presParOf" srcId="{698CEFDD-0BD4-481C-A7E1-2EAAF39350E7}" destId="{FDF4C145-C27A-43CE-AC24-407AE0255DE0}" srcOrd="1" destOrd="0" presId="urn:microsoft.com/office/officeart/2005/8/layout/list1"/>
    <dgm:cxn modelId="{B9D349A0-64FA-4E0F-AE57-21CCCD3539AE}" type="presParOf" srcId="{698CEFDD-0BD4-481C-A7E1-2EAAF39350E7}" destId="{29BA2126-E765-44F2-AD99-958EE20600AC}" srcOrd="2" destOrd="0" presId="urn:microsoft.com/office/officeart/2005/8/layout/list1"/>
    <dgm:cxn modelId="{A6C6B923-D868-4822-AC75-7C4FD1AD66A3}" type="presParOf" srcId="{698CEFDD-0BD4-481C-A7E1-2EAAF39350E7}" destId="{47846EF0-80F2-4DE6-AA27-425C01BCFFF9}" srcOrd="3" destOrd="0" presId="urn:microsoft.com/office/officeart/2005/8/layout/list1"/>
    <dgm:cxn modelId="{569E3925-BE81-4C2E-B590-92D19438DD9C}" type="presParOf" srcId="{698CEFDD-0BD4-481C-A7E1-2EAAF39350E7}" destId="{9485D0EE-7B4E-4DF8-AB7E-8E7D20BE9642}" srcOrd="4" destOrd="0" presId="urn:microsoft.com/office/officeart/2005/8/layout/list1"/>
    <dgm:cxn modelId="{7E2AE3C9-0BE9-438D-B473-9B5B22394C22}" type="presParOf" srcId="{9485D0EE-7B4E-4DF8-AB7E-8E7D20BE9642}" destId="{757ECA0C-A026-45B5-9FF8-FF3136A8AC00}" srcOrd="0" destOrd="0" presId="urn:microsoft.com/office/officeart/2005/8/layout/list1"/>
    <dgm:cxn modelId="{D9DE4C8B-8D09-47D4-BA13-F13800E7BBB7}" type="presParOf" srcId="{9485D0EE-7B4E-4DF8-AB7E-8E7D20BE9642}" destId="{9D4C6E9C-0E6E-4BFC-8E81-E9C378DCE688}" srcOrd="1" destOrd="0" presId="urn:microsoft.com/office/officeart/2005/8/layout/list1"/>
    <dgm:cxn modelId="{22DCF479-84F8-4EA0-83DB-C40580A7521D}" type="presParOf" srcId="{698CEFDD-0BD4-481C-A7E1-2EAAF39350E7}" destId="{54B0D9BB-9025-445F-8AB4-9B957C3C31D2}" srcOrd="5" destOrd="0" presId="urn:microsoft.com/office/officeart/2005/8/layout/list1"/>
    <dgm:cxn modelId="{CA3D303B-BA09-48BB-B5A9-320FCA8DA98D}" type="presParOf" srcId="{698CEFDD-0BD4-481C-A7E1-2EAAF39350E7}" destId="{6595134E-64D8-4780-BB59-88C370EC82EE}" srcOrd="6" destOrd="0" presId="urn:microsoft.com/office/officeart/2005/8/layout/list1"/>
    <dgm:cxn modelId="{90908036-C326-4C07-B106-AFA5D096B942}" type="presParOf" srcId="{698CEFDD-0BD4-481C-A7E1-2EAAF39350E7}" destId="{B161466F-77FE-4CE5-8CBB-00430C7E3393}" srcOrd="7" destOrd="0" presId="urn:microsoft.com/office/officeart/2005/8/layout/list1"/>
    <dgm:cxn modelId="{C4034498-07F2-4D5C-B608-611090A0716A}" type="presParOf" srcId="{698CEFDD-0BD4-481C-A7E1-2EAAF39350E7}" destId="{BDFB24D6-EF62-4636-BDBA-36BD33CDF9C0}" srcOrd="8" destOrd="0" presId="urn:microsoft.com/office/officeart/2005/8/layout/list1"/>
    <dgm:cxn modelId="{4368C458-C054-4EC4-AD3A-3D9CD72BFF97}" type="presParOf" srcId="{BDFB24D6-EF62-4636-BDBA-36BD33CDF9C0}" destId="{99118248-E816-4180-9773-DADF1FCB7DAA}" srcOrd="0" destOrd="0" presId="urn:microsoft.com/office/officeart/2005/8/layout/list1"/>
    <dgm:cxn modelId="{03EAE17C-F48B-4225-ABE2-BCA1A5E1D8AA}" type="presParOf" srcId="{BDFB24D6-EF62-4636-BDBA-36BD33CDF9C0}" destId="{27D49741-682B-44A5-B21A-B451B78B7583}" srcOrd="1" destOrd="0" presId="urn:microsoft.com/office/officeart/2005/8/layout/list1"/>
    <dgm:cxn modelId="{4C9A77ED-A281-49D5-8B92-B43E91CBBEDD}" type="presParOf" srcId="{698CEFDD-0BD4-481C-A7E1-2EAAF39350E7}" destId="{0BB64185-AC03-48F8-BC6D-0382AB09D0A3}" srcOrd="9" destOrd="0" presId="urn:microsoft.com/office/officeart/2005/8/layout/list1"/>
    <dgm:cxn modelId="{59FD7473-346D-45F4-B6D2-1E85D1266FBC}" type="presParOf" srcId="{698CEFDD-0BD4-481C-A7E1-2EAAF39350E7}" destId="{41DB87B2-3C40-4F27-A570-C14CF81664E1}" srcOrd="10" destOrd="0" presId="urn:microsoft.com/office/officeart/2005/8/layout/list1"/>
    <dgm:cxn modelId="{DE644A5D-F9E9-4B8D-BF24-6300DC6EE60A}" type="presParOf" srcId="{698CEFDD-0BD4-481C-A7E1-2EAAF39350E7}" destId="{AB167419-2CF6-4F58-9363-1C7B15BB12B9}" srcOrd="11" destOrd="0" presId="urn:microsoft.com/office/officeart/2005/8/layout/list1"/>
    <dgm:cxn modelId="{C904901E-1B21-4E0E-83CB-E405CEED243F}" type="presParOf" srcId="{698CEFDD-0BD4-481C-A7E1-2EAAF39350E7}" destId="{A1500465-F600-4B14-AF7B-4E9B6177E2B6}" srcOrd="12" destOrd="0" presId="urn:microsoft.com/office/officeart/2005/8/layout/list1"/>
    <dgm:cxn modelId="{7B6DAB73-E985-4F40-982A-11A1D112D62D}" type="presParOf" srcId="{A1500465-F600-4B14-AF7B-4E9B6177E2B6}" destId="{92DCB3DB-CAA1-463A-A4E3-F3413CCDDA29}" srcOrd="0" destOrd="0" presId="urn:microsoft.com/office/officeart/2005/8/layout/list1"/>
    <dgm:cxn modelId="{1B41D879-C10D-4AD4-8EBC-0D4F0E68F556}" type="presParOf" srcId="{A1500465-F600-4B14-AF7B-4E9B6177E2B6}" destId="{DDC264D3-5B13-46A0-94EF-D4C7CCDE9B46}" srcOrd="1" destOrd="0" presId="urn:microsoft.com/office/officeart/2005/8/layout/list1"/>
    <dgm:cxn modelId="{C06110EF-84F1-45CE-B74D-B82F98BCCCC5}" type="presParOf" srcId="{698CEFDD-0BD4-481C-A7E1-2EAAF39350E7}" destId="{3ACC735B-1DD9-4471-921D-87090C5B04ED}" srcOrd="13" destOrd="0" presId="urn:microsoft.com/office/officeart/2005/8/layout/list1"/>
    <dgm:cxn modelId="{2316A0A5-3DC1-49E2-A331-BB6C5CA74E01}" type="presParOf" srcId="{698CEFDD-0BD4-481C-A7E1-2EAAF39350E7}" destId="{81811AD5-E506-4BE6-9094-594D48C978E3}" srcOrd="14" destOrd="0" presId="urn:microsoft.com/office/officeart/2005/8/layout/list1"/>
    <dgm:cxn modelId="{8EBF22C7-3DC9-4FEF-A042-066A88A021DD}" type="presParOf" srcId="{698CEFDD-0BD4-481C-A7E1-2EAAF39350E7}" destId="{D1C8175D-FC51-44BB-BC89-4A81AF5D6107}" srcOrd="15" destOrd="0" presId="urn:microsoft.com/office/officeart/2005/8/layout/list1"/>
    <dgm:cxn modelId="{B8F94B7B-4253-4830-A4C6-3944390A4D09}" type="presParOf" srcId="{698CEFDD-0BD4-481C-A7E1-2EAAF39350E7}" destId="{8A85DCC8-DF62-431E-B27F-AB6E3718AB82}" srcOrd="16" destOrd="0" presId="urn:microsoft.com/office/officeart/2005/8/layout/list1"/>
    <dgm:cxn modelId="{CCC20995-9810-41D6-A385-1217DC98D690}" type="presParOf" srcId="{8A85DCC8-DF62-431E-B27F-AB6E3718AB82}" destId="{C53C363E-0B1E-4E91-922A-CA8ED8C56EEB}" srcOrd="0" destOrd="0" presId="urn:microsoft.com/office/officeart/2005/8/layout/list1"/>
    <dgm:cxn modelId="{A19D1CD1-9162-48E8-AAF5-A99D8646187E}" type="presParOf" srcId="{8A85DCC8-DF62-431E-B27F-AB6E3718AB82}" destId="{2EBEC494-2654-4B4D-8E41-5A80211C6CA8}" srcOrd="1" destOrd="0" presId="urn:microsoft.com/office/officeart/2005/8/layout/list1"/>
    <dgm:cxn modelId="{3CAB7791-671A-4A6E-AD2F-A56770A29A3F}" type="presParOf" srcId="{698CEFDD-0BD4-481C-A7E1-2EAAF39350E7}" destId="{1E414F52-86DA-4D6B-9CEF-C55E1182BDA0}" srcOrd="17" destOrd="0" presId="urn:microsoft.com/office/officeart/2005/8/layout/list1"/>
    <dgm:cxn modelId="{3A435812-C5A9-4EEE-9B90-7B8832707235}" type="presParOf" srcId="{698CEFDD-0BD4-481C-A7E1-2EAAF39350E7}" destId="{1BD934A3-D7F1-49D4-A28D-357C776F45B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67C6139-2E5E-E247-9938-09D7462639E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04A70522-56E6-0842-93C5-3FCF86B4D9D6}">
      <dgm:prSet phldrT="[Text]" custT="1"/>
      <dgm:spPr>
        <a:solidFill>
          <a:srgbClr val="00B050"/>
        </a:solidFill>
      </dgm:spPr>
      <dgm:t>
        <a:bodyPr/>
        <a:lstStyle/>
        <a:p>
          <a:pPr algn="ctr"/>
          <a:r>
            <a:rPr lang="en-US" sz="1200" b="1" noProof="0" dirty="0">
              <a:latin typeface="Calibri" panose="020F0502020204030204" pitchFamily="34" charset="0"/>
              <a:cs typeface="Calibri" panose="020F0502020204030204" pitchFamily="34" charset="0"/>
            </a:rPr>
            <a:t>Material request</a:t>
          </a:r>
          <a:endParaRPr lang="en-US" sz="1200" b="1" noProof="0" dirty="0"/>
        </a:p>
      </dgm:t>
    </dgm:pt>
    <dgm:pt modelId="{DAAA376D-163F-C64B-9705-6C99A84079DD}" type="parTrans" cxnId="{604DE1C8-6E09-874C-AA83-1A3223E23A8C}">
      <dgm:prSet/>
      <dgm:spPr/>
      <dgm:t>
        <a:bodyPr/>
        <a:lstStyle/>
        <a:p>
          <a:endParaRPr lang="en-GB" b="1"/>
        </a:p>
      </dgm:t>
    </dgm:pt>
    <dgm:pt modelId="{7251B3F4-1D16-414B-B20A-A3C7439C03FC}" type="sibTrans" cxnId="{604DE1C8-6E09-874C-AA83-1A3223E23A8C}">
      <dgm:prSet/>
      <dgm:spPr/>
      <dgm:t>
        <a:bodyPr/>
        <a:lstStyle/>
        <a:p>
          <a:endParaRPr lang="en-GB" b="1"/>
        </a:p>
      </dgm:t>
    </dgm:pt>
    <dgm:pt modelId="{7157DA98-A81F-5848-9EA2-2240D829472A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Low density (low Z)</a:t>
          </a:r>
        </a:p>
      </dgm:t>
    </dgm:pt>
    <dgm:pt modelId="{E4EEFA0D-8337-6043-B6D8-A8C7BD4BBA0E}" type="parTrans" cxnId="{C992804A-1A43-4E42-9344-80DCB33AAE83}">
      <dgm:prSet/>
      <dgm:spPr/>
      <dgm:t>
        <a:bodyPr/>
        <a:lstStyle/>
        <a:p>
          <a:endParaRPr lang="en-GB" b="1"/>
        </a:p>
      </dgm:t>
    </dgm:pt>
    <dgm:pt modelId="{256FC6F4-98E5-3444-BC96-962908D8DB11}" type="sibTrans" cxnId="{C992804A-1A43-4E42-9344-80DCB33AAE83}">
      <dgm:prSet/>
      <dgm:spPr/>
      <dgm:t>
        <a:bodyPr/>
        <a:lstStyle/>
        <a:p>
          <a:endParaRPr lang="en-GB" b="1"/>
        </a:p>
      </dgm:t>
    </dgm:pt>
    <dgm:pt modelId="{5EBA1906-EE85-714D-AF34-AE98C6F9DC6D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High thermal conductivity</a:t>
          </a:r>
        </a:p>
      </dgm:t>
    </dgm:pt>
    <dgm:pt modelId="{73F90E6F-AF13-0148-9877-9619014EDEE7}" type="parTrans" cxnId="{05FA60FC-1743-B54F-8D51-B0EDD2E1CA64}">
      <dgm:prSet/>
      <dgm:spPr/>
      <dgm:t>
        <a:bodyPr/>
        <a:lstStyle/>
        <a:p>
          <a:endParaRPr lang="en-GB" b="1"/>
        </a:p>
      </dgm:t>
    </dgm:pt>
    <dgm:pt modelId="{B497925C-46A4-6C49-AA8A-DBA7C5874B0F}" type="sibTrans" cxnId="{05FA60FC-1743-B54F-8D51-B0EDD2E1CA64}">
      <dgm:prSet/>
      <dgm:spPr/>
      <dgm:t>
        <a:bodyPr/>
        <a:lstStyle/>
        <a:p>
          <a:endParaRPr lang="en-GB" b="1"/>
        </a:p>
      </dgm:t>
    </dgm:pt>
    <dgm:pt modelId="{6C09F504-AA75-FF47-9915-D655E14A4FA9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Limited residual radioactivity</a:t>
          </a:r>
        </a:p>
      </dgm:t>
    </dgm:pt>
    <dgm:pt modelId="{A461C646-AA4F-8948-A113-E15C24282887}" type="parTrans" cxnId="{71E6EA8D-F2BF-5A42-A847-171CD812E9CA}">
      <dgm:prSet/>
      <dgm:spPr/>
      <dgm:t>
        <a:bodyPr/>
        <a:lstStyle/>
        <a:p>
          <a:endParaRPr lang="en-GB" b="1"/>
        </a:p>
      </dgm:t>
    </dgm:pt>
    <dgm:pt modelId="{E0FF1396-CC86-5147-A5D1-D21CE451FF46}" type="sibTrans" cxnId="{71E6EA8D-F2BF-5A42-A847-171CD812E9CA}">
      <dgm:prSet/>
      <dgm:spPr/>
      <dgm:t>
        <a:bodyPr/>
        <a:lstStyle/>
        <a:p>
          <a:endParaRPr lang="en-GB" b="1"/>
        </a:p>
      </dgm:t>
    </dgm:pt>
    <dgm:pt modelId="{AC7F894D-543B-2847-858F-1DE53018918F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Resistance to radiation damage</a:t>
          </a:r>
        </a:p>
      </dgm:t>
    </dgm:pt>
    <dgm:pt modelId="{F11AA881-C294-B942-B238-E3E242B0DC6B}" type="parTrans" cxnId="{6D4D022A-8FD3-224C-A53F-B085AD41C477}">
      <dgm:prSet/>
      <dgm:spPr/>
      <dgm:t>
        <a:bodyPr/>
        <a:lstStyle/>
        <a:p>
          <a:endParaRPr lang="en-GB" b="1"/>
        </a:p>
      </dgm:t>
    </dgm:pt>
    <dgm:pt modelId="{AFA552F3-4C8E-F042-980D-70E16CBCBB7E}" type="sibTrans" cxnId="{6D4D022A-8FD3-224C-A53F-B085AD41C477}">
      <dgm:prSet/>
      <dgm:spPr/>
      <dgm:t>
        <a:bodyPr/>
        <a:lstStyle/>
        <a:p>
          <a:endParaRPr lang="en-GB" b="1"/>
        </a:p>
      </dgm:t>
    </dgm:pt>
    <dgm:pt modelId="{4B26E0B7-0521-3F43-B2FF-20F305586BAE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Cost &amp; availability on the market</a:t>
          </a:r>
        </a:p>
      </dgm:t>
    </dgm:pt>
    <dgm:pt modelId="{DF5A344B-4D2D-EF46-BEF3-B6E5BCBE6CD3}" type="parTrans" cxnId="{4BDE4A48-0EC8-6743-B28A-525A9778AB6D}">
      <dgm:prSet/>
      <dgm:spPr/>
      <dgm:t>
        <a:bodyPr/>
        <a:lstStyle/>
        <a:p>
          <a:endParaRPr lang="en-GB" b="1"/>
        </a:p>
      </dgm:t>
    </dgm:pt>
    <dgm:pt modelId="{2D50C386-CD82-0C4D-AA6D-A199CC61EB32}" type="sibTrans" cxnId="{4BDE4A48-0EC8-6743-B28A-525A9778AB6D}">
      <dgm:prSet/>
      <dgm:spPr/>
      <dgm:t>
        <a:bodyPr/>
        <a:lstStyle/>
        <a:p>
          <a:endParaRPr lang="en-GB" b="1"/>
        </a:p>
      </dgm:t>
    </dgm:pt>
    <dgm:pt modelId="{59062782-92FA-7B46-99F0-EB3520843DD3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Gas impermeability</a:t>
          </a:r>
        </a:p>
      </dgm:t>
    </dgm:pt>
    <dgm:pt modelId="{1FD968D9-8AE4-A646-9BAD-A2D7E7A6C05E}" type="parTrans" cxnId="{CE3FF78B-82F0-2C44-B2AC-8DA9F3BD7451}">
      <dgm:prSet/>
      <dgm:spPr/>
      <dgm:t>
        <a:bodyPr/>
        <a:lstStyle/>
        <a:p>
          <a:endParaRPr lang="en-GB" b="1"/>
        </a:p>
      </dgm:t>
    </dgm:pt>
    <dgm:pt modelId="{7023EA4A-4AC0-EC4B-8E85-60A3993AE191}" type="sibTrans" cxnId="{CE3FF78B-82F0-2C44-B2AC-8DA9F3BD7451}">
      <dgm:prSet/>
      <dgm:spPr/>
      <dgm:t>
        <a:bodyPr/>
        <a:lstStyle/>
        <a:p>
          <a:endParaRPr lang="en-GB" b="1"/>
        </a:p>
      </dgm:t>
    </dgm:pt>
    <dgm:pt modelId="{66153D34-2FA3-4D67-98C7-FD92D7C3545D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Low thermal expansion coefficient</a:t>
          </a:r>
        </a:p>
      </dgm:t>
    </dgm:pt>
    <dgm:pt modelId="{5333203C-6D0B-4182-B188-74CA35B151EE}" type="parTrans" cxnId="{C3F2AEF4-0F33-457F-B36F-9FDD7F6170AF}">
      <dgm:prSet/>
      <dgm:spPr/>
      <dgm:t>
        <a:bodyPr/>
        <a:lstStyle/>
        <a:p>
          <a:endParaRPr lang="en-US"/>
        </a:p>
      </dgm:t>
    </dgm:pt>
    <dgm:pt modelId="{AB3C0273-C40E-4A3B-99D1-C1DB06B7B1DE}" type="sibTrans" cxnId="{C3F2AEF4-0F33-457F-B36F-9FDD7F6170AF}">
      <dgm:prSet/>
      <dgm:spPr/>
      <dgm:t>
        <a:bodyPr/>
        <a:lstStyle/>
        <a:p>
          <a:endParaRPr lang="en-US"/>
        </a:p>
      </dgm:t>
    </dgm:pt>
    <dgm:pt modelId="{988DBD10-152E-4B1F-B4B5-D6ECF00B1A03}" type="pres">
      <dgm:prSet presAssocID="{B67C6139-2E5E-E247-9938-09D7462639EC}" presName="linear" presStyleCnt="0">
        <dgm:presLayoutVars>
          <dgm:animLvl val="lvl"/>
          <dgm:resizeHandles val="exact"/>
        </dgm:presLayoutVars>
      </dgm:prSet>
      <dgm:spPr/>
    </dgm:pt>
    <dgm:pt modelId="{4A5E88FC-F195-485B-9BFB-CF5DD5D72338}" type="pres">
      <dgm:prSet presAssocID="{04A70522-56E6-0842-93C5-3FCF86B4D9D6}" presName="parentText" presStyleLbl="node1" presStyleIdx="0" presStyleCnt="1" custScaleX="55825" custScaleY="28449" custLinFactNeighborX="-19938" custLinFactNeighborY="-635">
        <dgm:presLayoutVars>
          <dgm:chMax val="0"/>
          <dgm:bulletEnabled val="1"/>
        </dgm:presLayoutVars>
      </dgm:prSet>
      <dgm:spPr/>
    </dgm:pt>
    <dgm:pt modelId="{8D6C1271-5CA1-4905-9983-BDF6070B190B}" type="pres">
      <dgm:prSet presAssocID="{04A70522-56E6-0842-93C5-3FCF86B4D9D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2183E00-4891-47E8-BE75-7B139F03F67B}" type="presOf" srcId="{4B26E0B7-0521-3F43-B2FF-20F305586BAE}" destId="{8D6C1271-5CA1-4905-9983-BDF6070B190B}" srcOrd="0" destOrd="6" presId="urn:microsoft.com/office/officeart/2005/8/layout/vList2"/>
    <dgm:cxn modelId="{6D4D022A-8FD3-224C-A53F-B085AD41C477}" srcId="{04A70522-56E6-0842-93C5-3FCF86B4D9D6}" destId="{AC7F894D-543B-2847-858F-1DE53018918F}" srcOrd="4" destOrd="0" parTransId="{F11AA881-C294-B942-B238-E3E242B0DC6B}" sibTransId="{AFA552F3-4C8E-F042-980D-70E16CBCBB7E}"/>
    <dgm:cxn modelId="{3779EB42-FE32-4602-A04C-C3CB6BB50C71}" type="presOf" srcId="{04A70522-56E6-0842-93C5-3FCF86B4D9D6}" destId="{4A5E88FC-F195-485B-9BFB-CF5DD5D72338}" srcOrd="0" destOrd="0" presId="urn:microsoft.com/office/officeart/2005/8/layout/vList2"/>
    <dgm:cxn modelId="{5ED14344-2A01-435C-8CA8-BCC1FE3790A1}" type="presOf" srcId="{66153D34-2FA3-4D67-98C7-FD92D7C3545D}" destId="{8D6C1271-5CA1-4905-9983-BDF6070B190B}" srcOrd="0" destOrd="2" presId="urn:microsoft.com/office/officeart/2005/8/layout/vList2"/>
    <dgm:cxn modelId="{998D8264-812D-4A2F-A534-46D983DCC8FC}" type="presOf" srcId="{6C09F504-AA75-FF47-9915-D655E14A4FA9}" destId="{8D6C1271-5CA1-4905-9983-BDF6070B190B}" srcOrd="0" destOrd="3" presId="urn:microsoft.com/office/officeart/2005/8/layout/vList2"/>
    <dgm:cxn modelId="{4BDE4A48-0EC8-6743-B28A-525A9778AB6D}" srcId="{04A70522-56E6-0842-93C5-3FCF86B4D9D6}" destId="{4B26E0B7-0521-3F43-B2FF-20F305586BAE}" srcOrd="6" destOrd="0" parTransId="{DF5A344B-4D2D-EF46-BEF3-B6E5BCBE6CD3}" sibTransId="{2D50C386-CD82-0C4D-AA6D-A199CC61EB32}"/>
    <dgm:cxn modelId="{C992804A-1A43-4E42-9344-80DCB33AAE83}" srcId="{04A70522-56E6-0842-93C5-3FCF86B4D9D6}" destId="{7157DA98-A81F-5848-9EA2-2240D829472A}" srcOrd="0" destOrd="0" parTransId="{E4EEFA0D-8337-6043-B6D8-A8C7BD4BBA0E}" sibTransId="{256FC6F4-98E5-3444-BC96-962908D8DB11}"/>
    <dgm:cxn modelId="{DFF6F350-3BA1-47B3-8706-53A06CD72B22}" type="presOf" srcId="{AC7F894D-543B-2847-858F-1DE53018918F}" destId="{8D6C1271-5CA1-4905-9983-BDF6070B190B}" srcOrd="0" destOrd="4" presId="urn:microsoft.com/office/officeart/2005/8/layout/vList2"/>
    <dgm:cxn modelId="{C2A65854-35CB-4DD6-9F57-FE5ADF35CE66}" type="presOf" srcId="{59062782-92FA-7B46-99F0-EB3520843DD3}" destId="{8D6C1271-5CA1-4905-9983-BDF6070B190B}" srcOrd="0" destOrd="5" presId="urn:microsoft.com/office/officeart/2005/8/layout/vList2"/>
    <dgm:cxn modelId="{FC35A354-4118-4866-98D4-153F103F6567}" type="presOf" srcId="{7157DA98-A81F-5848-9EA2-2240D829472A}" destId="{8D6C1271-5CA1-4905-9983-BDF6070B190B}" srcOrd="0" destOrd="0" presId="urn:microsoft.com/office/officeart/2005/8/layout/vList2"/>
    <dgm:cxn modelId="{7F35B654-AF59-47E9-9212-A390DB23E81C}" type="presOf" srcId="{5EBA1906-EE85-714D-AF34-AE98C6F9DC6D}" destId="{8D6C1271-5CA1-4905-9983-BDF6070B190B}" srcOrd="0" destOrd="1" presId="urn:microsoft.com/office/officeart/2005/8/layout/vList2"/>
    <dgm:cxn modelId="{A544F085-D204-4026-B5C7-DC2B8E7C08F1}" type="presOf" srcId="{B67C6139-2E5E-E247-9938-09D7462639EC}" destId="{988DBD10-152E-4B1F-B4B5-D6ECF00B1A03}" srcOrd="0" destOrd="0" presId="urn:microsoft.com/office/officeart/2005/8/layout/vList2"/>
    <dgm:cxn modelId="{CE3FF78B-82F0-2C44-B2AC-8DA9F3BD7451}" srcId="{04A70522-56E6-0842-93C5-3FCF86B4D9D6}" destId="{59062782-92FA-7B46-99F0-EB3520843DD3}" srcOrd="5" destOrd="0" parTransId="{1FD968D9-8AE4-A646-9BAD-A2D7E7A6C05E}" sibTransId="{7023EA4A-4AC0-EC4B-8E85-60A3993AE191}"/>
    <dgm:cxn modelId="{71E6EA8D-F2BF-5A42-A847-171CD812E9CA}" srcId="{04A70522-56E6-0842-93C5-3FCF86B4D9D6}" destId="{6C09F504-AA75-FF47-9915-D655E14A4FA9}" srcOrd="3" destOrd="0" parTransId="{A461C646-AA4F-8948-A113-E15C24282887}" sibTransId="{E0FF1396-CC86-5147-A5D1-D21CE451FF46}"/>
    <dgm:cxn modelId="{604DE1C8-6E09-874C-AA83-1A3223E23A8C}" srcId="{B67C6139-2E5E-E247-9938-09D7462639EC}" destId="{04A70522-56E6-0842-93C5-3FCF86B4D9D6}" srcOrd="0" destOrd="0" parTransId="{DAAA376D-163F-C64B-9705-6C99A84079DD}" sibTransId="{7251B3F4-1D16-414B-B20A-A3C7439C03FC}"/>
    <dgm:cxn modelId="{C3F2AEF4-0F33-457F-B36F-9FDD7F6170AF}" srcId="{04A70522-56E6-0842-93C5-3FCF86B4D9D6}" destId="{66153D34-2FA3-4D67-98C7-FD92D7C3545D}" srcOrd="2" destOrd="0" parTransId="{5333203C-6D0B-4182-B188-74CA35B151EE}" sibTransId="{AB3C0273-C40E-4A3B-99D1-C1DB06B7B1DE}"/>
    <dgm:cxn modelId="{05FA60FC-1743-B54F-8D51-B0EDD2E1CA64}" srcId="{04A70522-56E6-0842-93C5-3FCF86B4D9D6}" destId="{5EBA1906-EE85-714D-AF34-AE98C6F9DC6D}" srcOrd="1" destOrd="0" parTransId="{73F90E6F-AF13-0148-9877-9619014EDEE7}" sibTransId="{B497925C-46A4-6C49-AA8A-DBA7C5874B0F}"/>
    <dgm:cxn modelId="{20FC0104-2E40-4BE9-B23D-E0B9BA9CB7F1}" type="presParOf" srcId="{988DBD10-152E-4B1F-B4B5-D6ECF00B1A03}" destId="{4A5E88FC-F195-485B-9BFB-CF5DD5D72338}" srcOrd="0" destOrd="0" presId="urn:microsoft.com/office/officeart/2005/8/layout/vList2"/>
    <dgm:cxn modelId="{60C980DC-81D0-4CBF-B3C8-BF08887F2CFE}" type="presParOf" srcId="{988DBD10-152E-4B1F-B4B5-D6ECF00B1A03}" destId="{8D6C1271-5CA1-4905-9983-BDF6070B190B}" srcOrd="1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67C6139-2E5E-E247-9938-09D7462639E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04A70522-56E6-0842-93C5-3FCF86B4D9D6}">
      <dgm:prSet phldrT="[Text]" custT="1"/>
      <dgm:spPr>
        <a:solidFill>
          <a:srgbClr val="00B050"/>
        </a:solidFill>
      </dgm:spPr>
      <dgm:t>
        <a:bodyPr/>
        <a:lstStyle/>
        <a:p>
          <a:pPr algn="ctr"/>
          <a:r>
            <a:rPr lang="en-US" sz="1200" b="1" noProof="0" dirty="0">
              <a:latin typeface="Calibri" panose="020F0502020204030204" pitchFamily="34" charset="0"/>
              <a:cs typeface="Calibri" panose="020F0502020204030204" pitchFamily="34" charset="0"/>
            </a:rPr>
            <a:t>Material request</a:t>
          </a:r>
          <a:endParaRPr lang="en-US" sz="1200" b="1" noProof="0" dirty="0"/>
        </a:p>
      </dgm:t>
    </dgm:pt>
    <dgm:pt modelId="{DAAA376D-163F-C64B-9705-6C99A84079DD}" type="parTrans" cxnId="{604DE1C8-6E09-874C-AA83-1A3223E23A8C}">
      <dgm:prSet/>
      <dgm:spPr/>
      <dgm:t>
        <a:bodyPr/>
        <a:lstStyle/>
        <a:p>
          <a:endParaRPr lang="en-GB" b="1"/>
        </a:p>
      </dgm:t>
    </dgm:pt>
    <dgm:pt modelId="{7251B3F4-1D16-414B-B20A-A3C7439C03FC}" type="sibTrans" cxnId="{604DE1C8-6E09-874C-AA83-1A3223E23A8C}">
      <dgm:prSet/>
      <dgm:spPr/>
      <dgm:t>
        <a:bodyPr/>
        <a:lstStyle/>
        <a:p>
          <a:endParaRPr lang="en-GB" b="1"/>
        </a:p>
      </dgm:t>
    </dgm:pt>
    <dgm:pt modelId="{7157DA98-A81F-5848-9EA2-2240D829472A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Low density (low Z)</a:t>
          </a:r>
        </a:p>
      </dgm:t>
    </dgm:pt>
    <dgm:pt modelId="{E4EEFA0D-8337-6043-B6D8-A8C7BD4BBA0E}" type="parTrans" cxnId="{C992804A-1A43-4E42-9344-80DCB33AAE83}">
      <dgm:prSet/>
      <dgm:spPr/>
      <dgm:t>
        <a:bodyPr/>
        <a:lstStyle/>
        <a:p>
          <a:endParaRPr lang="en-GB" b="1"/>
        </a:p>
      </dgm:t>
    </dgm:pt>
    <dgm:pt modelId="{256FC6F4-98E5-3444-BC96-962908D8DB11}" type="sibTrans" cxnId="{C992804A-1A43-4E42-9344-80DCB33AAE83}">
      <dgm:prSet/>
      <dgm:spPr/>
      <dgm:t>
        <a:bodyPr/>
        <a:lstStyle/>
        <a:p>
          <a:endParaRPr lang="en-GB" b="1"/>
        </a:p>
      </dgm:t>
    </dgm:pt>
    <dgm:pt modelId="{5EBA1906-EE85-714D-AF34-AE98C6F9DC6D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High thermal conductivity</a:t>
          </a:r>
        </a:p>
      </dgm:t>
    </dgm:pt>
    <dgm:pt modelId="{73F90E6F-AF13-0148-9877-9619014EDEE7}" type="parTrans" cxnId="{05FA60FC-1743-B54F-8D51-B0EDD2E1CA64}">
      <dgm:prSet/>
      <dgm:spPr/>
      <dgm:t>
        <a:bodyPr/>
        <a:lstStyle/>
        <a:p>
          <a:endParaRPr lang="en-GB" b="1"/>
        </a:p>
      </dgm:t>
    </dgm:pt>
    <dgm:pt modelId="{B497925C-46A4-6C49-AA8A-DBA7C5874B0F}" type="sibTrans" cxnId="{05FA60FC-1743-B54F-8D51-B0EDD2E1CA64}">
      <dgm:prSet/>
      <dgm:spPr/>
      <dgm:t>
        <a:bodyPr/>
        <a:lstStyle/>
        <a:p>
          <a:endParaRPr lang="en-GB" b="1"/>
        </a:p>
      </dgm:t>
    </dgm:pt>
    <dgm:pt modelId="{6C09F504-AA75-FF47-9915-D655E14A4FA9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Limited residual radioactivity</a:t>
          </a:r>
        </a:p>
      </dgm:t>
    </dgm:pt>
    <dgm:pt modelId="{A461C646-AA4F-8948-A113-E15C24282887}" type="parTrans" cxnId="{71E6EA8D-F2BF-5A42-A847-171CD812E9CA}">
      <dgm:prSet/>
      <dgm:spPr/>
      <dgm:t>
        <a:bodyPr/>
        <a:lstStyle/>
        <a:p>
          <a:endParaRPr lang="en-GB" b="1"/>
        </a:p>
      </dgm:t>
    </dgm:pt>
    <dgm:pt modelId="{E0FF1396-CC86-5147-A5D1-D21CE451FF46}" type="sibTrans" cxnId="{71E6EA8D-F2BF-5A42-A847-171CD812E9CA}">
      <dgm:prSet/>
      <dgm:spPr/>
      <dgm:t>
        <a:bodyPr/>
        <a:lstStyle/>
        <a:p>
          <a:endParaRPr lang="en-GB" b="1"/>
        </a:p>
      </dgm:t>
    </dgm:pt>
    <dgm:pt modelId="{AC7F894D-543B-2847-858F-1DE53018918F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Resistance to radiation damage</a:t>
          </a:r>
        </a:p>
      </dgm:t>
    </dgm:pt>
    <dgm:pt modelId="{F11AA881-C294-B942-B238-E3E242B0DC6B}" type="parTrans" cxnId="{6D4D022A-8FD3-224C-A53F-B085AD41C477}">
      <dgm:prSet/>
      <dgm:spPr/>
      <dgm:t>
        <a:bodyPr/>
        <a:lstStyle/>
        <a:p>
          <a:endParaRPr lang="en-GB" b="1"/>
        </a:p>
      </dgm:t>
    </dgm:pt>
    <dgm:pt modelId="{AFA552F3-4C8E-F042-980D-70E16CBCBB7E}" type="sibTrans" cxnId="{6D4D022A-8FD3-224C-A53F-B085AD41C477}">
      <dgm:prSet/>
      <dgm:spPr/>
      <dgm:t>
        <a:bodyPr/>
        <a:lstStyle/>
        <a:p>
          <a:endParaRPr lang="en-GB" b="1"/>
        </a:p>
      </dgm:t>
    </dgm:pt>
    <dgm:pt modelId="{4B26E0B7-0521-3F43-B2FF-20F305586BAE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Cost &amp; availability on the market</a:t>
          </a:r>
        </a:p>
      </dgm:t>
    </dgm:pt>
    <dgm:pt modelId="{DF5A344B-4D2D-EF46-BEF3-B6E5BCBE6CD3}" type="parTrans" cxnId="{4BDE4A48-0EC8-6743-B28A-525A9778AB6D}">
      <dgm:prSet/>
      <dgm:spPr/>
      <dgm:t>
        <a:bodyPr/>
        <a:lstStyle/>
        <a:p>
          <a:endParaRPr lang="en-GB" b="1"/>
        </a:p>
      </dgm:t>
    </dgm:pt>
    <dgm:pt modelId="{2D50C386-CD82-0C4D-AA6D-A199CC61EB32}" type="sibTrans" cxnId="{4BDE4A48-0EC8-6743-B28A-525A9778AB6D}">
      <dgm:prSet/>
      <dgm:spPr/>
      <dgm:t>
        <a:bodyPr/>
        <a:lstStyle/>
        <a:p>
          <a:endParaRPr lang="en-GB" b="1"/>
        </a:p>
      </dgm:t>
    </dgm:pt>
    <dgm:pt modelId="{59062782-92FA-7B46-99F0-EB3520843DD3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Gas impermeability</a:t>
          </a:r>
        </a:p>
      </dgm:t>
    </dgm:pt>
    <dgm:pt modelId="{1FD968D9-8AE4-A646-9BAD-A2D7E7A6C05E}" type="parTrans" cxnId="{CE3FF78B-82F0-2C44-B2AC-8DA9F3BD7451}">
      <dgm:prSet/>
      <dgm:spPr/>
      <dgm:t>
        <a:bodyPr/>
        <a:lstStyle/>
        <a:p>
          <a:endParaRPr lang="en-GB" b="1"/>
        </a:p>
      </dgm:t>
    </dgm:pt>
    <dgm:pt modelId="{7023EA4A-4AC0-EC4B-8E85-60A3993AE191}" type="sibTrans" cxnId="{CE3FF78B-82F0-2C44-B2AC-8DA9F3BD7451}">
      <dgm:prSet/>
      <dgm:spPr/>
      <dgm:t>
        <a:bodyPr/>
        <a:lstStyle/>
        <a:p>
          <a:endParaRPr lang="en-GB" b="1"/>
        </a:p>
      </dgm:t>
    </dgm:pt>
    <dgm:pt modelId="{66153D34-2FA3-4D67-98C7-FD92D7C3545D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Low thermal expansion coefficient</a:t>
          </a:r>
        </a:p>
      </dgm:t>
    </dgm:pt>
    <dgm:pt modelId="{5333203C-6D0B-4182-B188-74CA35B151EE}" type="parTrans" cxnId="{C3F2AEF4-0F33-457F-B36F-9FDD7F6170AF}">
      <dgm:prSet/>
      <dgm:spPr/>
      <dgm:t>
        <a:bodyPr/>
        <a:lstStyle/>
        <a:p>
          <a:endParaRPr lang="en-US"/>
        </a:p>
      </dgm:t>
    </dgm:pt>
    <dgm:pt modelId="{AB3C0273-C40E-4A3B-99D1-C1DB06B7B1DE}" type="sibTrans" cxnId="{C3F2AEF4-0F33-457F-B36F-9FDD7F6170AF}">
      <dgm:prSet/>
      <dgm:spPr/>
      <dgm:t>
        <a:bodyPr/>
        <a:lstStyle/>
        <a:p>
          <a:endParaRPr lang="en-US"/>
        </a:p>
      </dgm:t>
    </dgm:pt>
    <dgm:pt modelId="{988DBD10-152E-4B1F-B4B5-D6ECF00B1A03}" type="pres">
      <dgm:prSet presAssocID="{B67C6139-2E5E-E247-9938-09D7462639EC}" presName="linear" presStyleCnt="0">
        <dgm:presLayoutVars>
          <dgm:animLvl val="lvl"/>
          <dgm:resizeHandles val="exact"/>
        </dgm:presLayoutVars>
      </dgm:prSet>
      <dgm:spPr/>
    </dgm:pt>
    <dgm:pt modelId="{4A5E88FC-F195-485B-9BFB-CF5DD5D72338}" type="pres">
      <dgm:prSet presAssocID="{04A70522-56E6-0842-93C5-3FCF86B4D9D6}" presName="parentText" presStyleLbl="node1" presStyleIdx="0" presStyleCnt="1" custScaleX="55825" custScaleY="28449" custLinFactNeighborX="-19938" custLinFactNeighborY="-635">
        <dgm:presLayoutVars>
          <dgm:chMax val="0"/>
          <dgm:bulletEnabled val="1"/>
        </dgm:presLayoutVars>
      </dgm:prSet>
      <dgm:spPr/>
    </dgm:pt>
    <dgm:pt modelId="{8D6C1271-5CA1-4905-9983-BDF6070B190B}" type="pres">
      <dgm:prSet presAssocID="{04A70522-56E6-0842-93C5-3FCF86B4D9D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2183E00-4891-47E8-BE75-7B139F03F67B}" type="presOf" srcId="{4B26E0B7-0521-3F43-B2FF-20F305586BAE}" destId="{8D6C1271-5CA1-4905-9983-BDF6070B190B}" srcOrd="0" destOrd="6" presId="urn:microsoft.com/office/officeart/2005/8/layout/vList2"/>
    <dgm:cxn modelId="{6D4D022A-8FD3-224C-A53F-B085AD41C477}" srcId="{04A70522-56E6-0842-93C5-3FCF86B4D9D6}" destId="{AC7F894D-543B-2847-858F-1DE53018918F}" srcOrd="4" destOrd="0" parTransId="{F11AA881-C294-B942-B238-E3E242B0DC6B}" sibTransId="{AFA552F3-4C8E-F042-980D-70E16CBCBB7E}"/>
    <dgm:cxn modelId="{3779EB42-FE32-4602-A04C-C3CB6BB50C71}" type="presOf" srcId="{04A70522-56E6-0842-93C5-3FCF86B4D9D6}" destId="{4A5E88FC-F195-485B-9BFB-CF5DD5D72338}" srcOrd="0" destOrd="0" presId="urn:microsoft.com/office/officeart/2005/8/layout/vList2"/>
    <dgm:cxn modelId="{5ED14344-2A01-435C-8CA8-BCC1FE3790A1}" type="presOf" srcId="{66153D34-2FA3-4D67-98C7-FD92D7C3545D}" destId="{8D6C1271-5CA1-4905-9983-BDF6070B190B}" srcOrd="0" destOrd="2" presId="urn:microsoft.com/office/officeart/2005/8/layout/vList2"/>
    <dgm:cxn modelId="{998D8264-812D-4A2F-A534-46D983DCC8FC}" type="presOf" srcId="{6C09F504-AA75-FF47-9915-D655E14A4FA9}" destId="{8D6C1271-5CA1-4905-9983-BDF6070B190B}" srcOrd="0" destOrd="3" presId="urn:microsoft.com/office/officeart/2005/8/layout/vList2"/>
    <dgm:cxn modelId="{4BDE4A48-0EC8-6743-B28A-525A9778AB6D}" srcId="{04A70522-56E6-0842-93C5-3FCF86B4D9D6}" destId="{4B26E0B7-0521-3F43-B2FF-20F305586BAE}" srcOrd="6" destOrd="0" parTransId="{DF5A344B-4D2D-EF46-BEF3-B6E5BCBE6CD3}" sibTransId="{2D50C386-CD82-0C4D-AA6D-A199CC61EB32}"/>
    <dgm:cxn modelId="{C992804A-1A43-4E42-9344-80DCB33AAE83}" srcId="{04A70522-56E6-0842-93C5-3FCF86B4D9D6}" destId="{7157DA98-A81F-5848-9EA2-2240D829472A}" srcOrd="0" destOrd="0" parTransId="{E4EEFA0D-8337-6043-B6D8-A8C7BD4BBA0E}" sibTransId="{256FC6F4-98E5-3444-BC96-962908D8DB11}"/>
    <dgm:cxn modelId="{DFF6F350-3BA1-47B3-8706-53A06CD72B22}" type="presOf" srcId="{AC7F894D-543B-2847-858F-1DE53018918F}" destId="{8D6C1271-5CA1-4905-9983-BDF6070B190B}" srcOrd="0" destOrd="4" presId="urn:microsoft.com/office/officeart/2005/8/layout/vList2"/>
    <dgm:cxn modelId="{C2A65854-35CB-4DD6-9F57-FE5ADF35CE66}" type="presOf" srcId="{59062782-92FA-7B46-99F0-EB3520843DD3}" destId="{8D6C1271-5CA1-4905-9983-BDF6070B190B}" srcOrd="0" destOrd="5" presId="urn:microsoft.com/office/officeart/2005/8/layout/vList2"/>
    <dgm:cxn modelId="{FC35A354-4118-4866-98D4-153F103F6567}" type="presOf" srcId="{7157DA98-A81F-5848-9EA2-2240D829472A}" destId="{8D6C1271-5CA1-4905-9983-BDF6070B190B}" srcOrd="0" destOrd="0" presId="urn:microsoft.com/office/officeart/2005/8/layout/vList2"/>
    <dgm:cxn modelId="{7F35B654-AF59-47E9-9212-A390DB23E81C}" type="presOf" srcId="{5EBA1906-EE85-714D-AF34-AE98C6F9DC6D}" destId="{8D6C1271-5CA1-4905-9983-BDF6070B190B}" srcOrd="0" destOrd="1" presId="urn:microsoft.com/office/officeart/2005/8/layout/vList2"/>
    <dgm:cxn modelId="{A544F085-D204-4026-B5C7-DC2B8E7C08F1}" type="presOf" srcId="{B67C6139-2E5E-E247-9938-09D7462639EC}" destId="{988DBD10-152E-4B1F-B4B5-D6ECF00B1A03}" srcOrd="0" destOrd="0" presId="urn:microsoft.com/office/officeart/2005/8/layout/vList2"/>
    <dgm:cxn modelId="{CE3FF78B-82F0-2C44-B2AC-8DA9F3BD7451}" srcId="{04A70522-56E6-0842-93C5-3FCF86B4D9D6}" destId="{59062782-92FA-7B46-99F0-EB3520843DD3}" srcOrd="5" destOrd="0" parTransId="{1FD968D9-8AE4-A646-9BAD-A2D7E7A6C05E}" sibTransId="{7023EA4A-4AC0-EC4B-8E85-60A3993AE191}"/>
    <dgm:cxn modelId="{71E6EA8D-F2BF-5A42-A847-171CD812E9CA}" srcId="{04A70522-56E6-0842-93C5-3FCF86B4D9D6}" destId="{6C09F504-AA75-FF47-9915-D655E14A4FA9}" srcOrd="3" destOrd="0" parTransId="{A461C646-AA4F-8948-A113-E15C24282887}" sibTransId="{E0FF1396-CC86-5147-A5D1-D21CE451FF46}"/>
    <dgm:cxn modelId="{604DE1C8-6E09-874C-AA83-1A3223E23A8C}" srcId="{B67C6139-2E5E-E247-9938-09D7462639EC}" destId="{04A70522-56E6-0842-93C5-3FCF86B4D9D6}" srcOrd="0" destOrd="0" parTransId="{DAAA376D-163F-C64B-9705-6C99A84079DD}" sibTransId="{7251B3F4-1D16-414B-B20A-A3C7439C03FC}"/>
    <dgm:cxn modelId="{C3F2AEF4-0F33-457F-B36F-9FDD7F6170AF}" srcId="{04A70522-56E6-0842-93C5-3FCF86B4D9D6}" destId="{66153D34-2FA3-4D67-98C7-FD92D7C3545D}" srcOrd="2" destOrd="0" parTransId="{5333203C-6D0B-4182-B188-74CA35B151EE}" sibTransId="{AB3C0273-C40E-4A3B-99D1-C1DB06B7B1DE}"/>
    <dgm:cxn modelId="{05FA60FC-1743-B54F-8D51-B0EDD2E1CA64}" srcId="{04A70522-56E6-0842-93C5-3FCF86B4D9D6}" destId="{5EBA1906-EE85-714D-AF34-AE98C6F9DC6D}" srcOrd="1" destOrd="0" parTransId="{73F90E6F-AF13-0148-9877-9619014EDEE7}" sibTransId="{B497925C-46A4-6C49-AA8A-DBA7C5874B0F}"/>
    <dgm:cxn modelId="{20FC0104-2E40-4BE9-B23D-E0B9BA9CB7F1}" type="presParOf" srcId="{988DBD10-152E-4B1F-B4B5-D6ECF00B1A03}" destId="{4A5E88FC-F195-485B-9BFB-CF5DD5D72338}" srcOrd="0" destOrd="0" presId="urn:microsoft.com/office/officeart/2005/8/layout/vList2"/>
    <dgm:cxn modelId="{60C980DC-81D0-4CBF-B3C8-BF08887F2CFE}" type="presParOf" srcId="{988DBD10-152E-4B1F-B4B5-D6ECF00B1A03}" destId="{8D6C1271-5CA1-4905-9983-BDF6070B190B}" srcOrd="1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0C1FC0-248D-4442-959D-08206B5C218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095A02-990C-4BE4-99D4-AE0E0AE5D800}">
      <dgm:prSet phldrT="[Text]" custT="1"/>
      <dgm:spPr>
        <a:solidFill>
          <a:srgbClr val="083776"/>
        </a:solidFill>
      </dgm:spPr>
      <dgm:t>
        <a:bodyPr/>
        <a:lstStyle/>
        <a:p>
          <a:r>
            <a:rPr lang="en-US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Neutron Sources</a:t>
          </a:r>
        </a:p>
      </dgm:t>
    </dgm:pt>
    <dgm:pt modelId="{48767566-B2DF-436F-8A74-8BE96102E63C}" type="parTrans" cxnId="{CEECBF67-F096-448F-A0BC-1818F909C8CF}">
      <dgm:prSet/>
      <dgm:spPr/>
      <dgm:t>
        <a:bodyPr/>
        <a:lstStyle/>
        <a:p>
          <a:endParaRPr lang="en-US" sz="1400"/>
        </a:p>
      </dgm:t>
    </dgm:pt>
    <dgm:pt modelId="{BA42B2E1-A419-413F-8296-AE4088915844}" type="sibTrans" cxnId="{CEECBF67-F096-448F-A0BC-1818F909C8CF}">
      <dgm:prSet/>
      <dgm:spPr/>
      <dgm:t>
        <a:bodyPr/>
        <a:lstStyle/>
        <a:p>
          <a:endParaRPr lang="en-US" sz="1400"/>
        </a:p>
      </dgm:t>
    </dgm:pt>
    <dgm:pt modelId="{27EE7FD3-C45D-4DB1-A507-B1278625F758}">
      <dgm:prSet phldrT="[Text]" custT="1"/>
      <dgm:spPr/>
      <dgm:t>
        <a:bodyPr/>
        <a:lstStyle/>
        <a:p>
          <a:r>
            <a:rPr lang="en-US" sz="1600" b="0" i="0" u="none" strike="noStrike" baseline="0" noProof="0" dirty="0">
              <a:solidFill>
                <a:srgbClr val="000000"/>
              </a:solidFill>
              <a:latin typeface="Trebuchet MS" panose="020B0603020202020204" pitchFamily="34" charset="0"/>
            </a:rPr>
            <a:t>Lithium target</a:t>
          </a:r>
        </a:p>
        <a:p>
          <a:r>
            <a:rPr lang="en-US" sz="1600" b="0" i="0" u="none" strike="noStrike" baseline="0" noProof="0" dirty="0">
              <a:solidFill>
                <a:srgbClr val="000000"/>
              </a:solidFill>
              <a:latin typeface="Trebuchet MS" panose="020B0603020202020204" pitchFamily="34" charset="0"/>
            </a:rPr>
            <a:t>@ </a:t>
          </a:r>
          <a:r>
            <a:rPr lang="en-US" sz="1600" b="1" i="0" u="none" strike="noStrike" baseline="0" noProof="0" dirty="0">
              <a:solidFill>
                <a:srgbClr val="083776"/>
              </a:solidFill>
              <a:latin typeface="Trebuchet MS" panose="020B0603020202020204" pitchFamily="34" charset="0"/>
            </a:rPr>
            <a:t>CN accelerator</a:t>
          </a:r>
          <a:endParaRPr lang="en-US" sz="1600" b="1" noProof="0" dirty="0">
            <a:solidFill>
              <a:srgbClr val="083776"/>
            </a:solidFill>
          </a:endParaRPr>
        </a:p>
      </dgm:t>
    </dgm:pt>
    <dgm:pt modelId="{79052B08-3EC8-46D6-92C9-8A9075ED4017}" type="parTrans" cxnId="{3623EEB0-85C0-475E-BE77-DA19246A1FDE}">
      <dgm:prSet/>
      <dgm:spPr/>
      <dgm:t>
        <a:bodyPr/>
        <a:lstStyle/>
        <a:p>
          <a:endParaRPr lang="en-US" sz="1400"/>
        </a:p>
      </dgm:t>
    </dgm:pt>
    <dgm:pt modelId="{1A8BEA56-B616-488C-964E-1CD546324CD3}" type="sibTrans" cxnId="{3623EEB0-85C0-475E-BE77-DA19246A1FDE}">
      <dgm:prSet/>
      <dgm:spPr/>
      <dgm:t>
        <a:bodyPr/>
        <a:lstStyle/>
        <a:p>
          <a:endParaRPr lang="en-US" sz="1400"/>
        </a:p>
      </dgm:t>
    </dgm:pt>
    <dgm:pt modelId="{E9ED3AA4-4623-4D2F-8E3B-E936F09BF25D}">
      <dgm:prSet phldrT="[Text]" custT="1"/>
      <dgm:spPr>
        <a:solidFill>
          <a:srgbClr val="083776">
            <a:alpha val="90000"/>
          </a:srgbClr>
        </a:solidFill>
        <a:ln>
          <a:solidFill>
            <a:srgbClr val="083776"/>
          </a:solidFill>
        </a:ln>
      </dgm:spPr>
      <dgm:t>
        <a:bodyPr/>
        <a:lstStyle/>
        <a:p>
          <a:r>
            <a:rPr lang="en-US" sz="1600" b="1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Neutrons </a:t>
          </a:r>
        </a:p>
        <a:p>
          <a:r>
            <a:rPr lang="en-US" sz="1600" b="1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@ SPES (P70)</a:t>
          </a:r>
        </a:p>
      </dgm:t>
    </dgm:pt>
    <dgm:pt modelId="{9914BDF3-7575-4448-AE67-795F4D998A03}" type="parTrans" cxnId="{5878BDB5-6655-4CEB-87E8-67BE0B7BE108}">
      <dgm:prSet/>
      <dgm:spPr/>
      <dgm:t>
        <a:bodyPr/>
        <a:lstStyle/>
        <a:p>
          <a:endParaRPr lang="en-US" sz="1400"/>
        </a:p>
      </dgm:t>
    </dgm:pt>
    <dgm:pt modelId="{A61F2BAB-613D-4C8D-B348-78E7CE9E892E}" type="sibTrans" cxnId="{5878BDB5-6655-4CEB-87E8-67BE0B7BE108}">
      <dgm:prSet/>
      <dgm:spPr/>
      <dgm:t>
        <a:bodyPr/>
        <a:lstStyle/>
        <a:p>
          <a:endParaRPr lang="en-US" sz="1400"/>
        </a:p>
      </dgm:t>
    </dgm:pt>
    <dgm:pt modelId="{6DF038D8-86B6-4338-BB79-FE7C14BAAB70}">
      <dgm:prSet phldrT="[Text]" custT="1"/>
      <dgm:spPr/>
      <dgm:t>
        <a:bodyPr/>
        <a:lstStyle/>
        <a:p>
          <a:pPr>
            <a:buSzPts val="1600"/>
            <a:buFont typeface="Arial" panose="020B0604020202020204" pitchFamily="34" charset="0"/>
            <a:buChar char="•"/>
          </a:pPr>
          <a:r>
            <a:rPr lang="en-US" sz="1600" b="0" i="0" u="none" strike="noStrike" baseline="0" noProof="0" dirty="0">
              <a:solidFill>
                <a:srgbClr val="000000"/>
              </a:solidFill>
              <a:latin typeface="Trebuchet MS" panose="020B0603020202020204" pitchFamily="34" charset="0"/>
            </a:rPr>
            <a:t>Inverse reactions </a:t>
          </a:r>
        </a:p>
        <a:p>
          <a:pPr>
            <a:buSzPts val="1600"/>
            <a:buFont typeface="Arial" panose="020B0604020202020204" pitchFamily="34" charset="0"/>
            <a:buChar char="•"/>
          </a:pPr>
          <a:r>
            <a:rPr lang="en-US" sz="1600" b="0" i="0" u="none" strike="noStrike" baseline="0" noProof="0" dirty="0">
              <a:solidFill>
                <a:srgbClr val="000000"/>
              </a:solidFill>
              <a:latin typeface="Trebuchet MS" panose="020B0603020202020204" pitchFamily="34" charset="0"/>
            </a:rPr>
            <a:t>@ </a:t>
          </a:r>
          <a:r>
            <a:rPr lang="en-US" sz="1600" b="1" i="0" u="none" strike="noStrike" baseline="0" noProof="0" dirty="0">
              <a:solidFill>
                <a:srgbClr val="083776"/>
              </a:solidFill>
              <a:latin typeface="Trebuchet MS" panose="020B0603020202020204" pitchFamily="34" charset="0"/>
            </a:rPr>
            <a:t>Tandem accelerator</a:t>
          </a:r>
          <a:endParaRPr lang="en-US" sz="1600" b="1" noProof="0" dirty="0">
            <a:solidFill>
              <a:srgbClr val="083776"/>
            </a:solidFill>
          </a:endParaRPr>
        </a:p>
      </dgm:t>
    </dgm:pt>
    <dgm:pt modelId="{8CAE4DE2-D4DA-41DB-A2B5-155559A6F140}" type="parTrans" cxnId="{404153EA-05C4-4A83-9091-26B4C5E5485C}">
      <dgm:prSet/>
      <dgm:spPr/>
      <dgm:t>
        <a:bodyPr/>
        <a:lstStyle/>
        <a:p>
          <a:endParaRPr lang="en-US" sz="1400"/>
        </a:p>
      </dgm:t>
    </dgm:pt>
    <dgm:pt modelId="{0376AB76-C3E1-4A60-9FC2-01F00722BD24}" type="sibTrans" cxnId="{404153EA-05C4-4A83-9091-26B4C5E5485C}">
      <dgm:prSet/>
      <dgm:spPr/>
      <dgm:t>
        <a:bodyPr/>
        <a:lstStyle/>
        <a:p>
          <a:endParaRPr lang="en-US" sz="1400"/>
        </a:p>
      </dgm:t>
    </dgm:pt>
    <dgm:pt modelId="{76653655-63FB-4868-8942-0D021608AB71}" type="pres">
      <dgm:prSet presAssocID="{D90C1FC0-248D-4442-959D-08206B5C218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E0D4FA3-0E35-4890-9FBB-F2E85A223D52}" type="pres">
      <dgm:prSet presAssocID="{A2095A02-990C-4BE4-99D4-AE0E0AE5D800}" presName="root" presStyleCnt="0"/>
      <dgm:spPr/>
    </dgm:pt>
    <dgm:pt modelId="{4CF58830-E96C-45F4-9A0A-5505AB68B04C}" type="pres">
      <dgm:prSet presAssocID="{A2095A02-990C-4BE4-99D4-AE0E0AE5D800}" presName="rootComposite" presStyleCnt="0"/>
      <dgm:spPr/>
    </dgm:pt>
    <dgm:pt modelId="{EF399939-E757-4EA3-A30B-4705B8954724}" type="pres">
      <dgm:prSet presAssocID="{A2095A02-990C-4BE4-99D4-AE0E0AE5D800}" presName="rootText" presStyleLbl="node1" presStyleIdx="0" presStyleCnt="1" custScaleX="80918" custScaleY="37010"/>
      <dgm:spPr/>
    </dgm:pt>
    <dgm:pt modelId="{E219E86F-A428-4CBB-A8F8-E5D3F91BAE03}" type="pres">
      <dgm:prSet presAssocID="{A2095A02-990C-4BE4-99D4-AE0E0AE5D800}" presName="rootConnector" presStyleLbl="node1" presStyleIdx="0" presStyleCnt="1"/>
      <dgm:spPr/>
    </dgm:pt>
    <dgm:pt modelId="{AE6DB8EA-3E93-41D4-953E-03098C38F2BC}" type="pres">
      <dgm:prSet presAssocID="{A2095A02-990C-4BE4-99D4-AE0E0AE5D800}" presName="childShape" presStyleCnt="0"/>
      <dgm:spPr/>
    </dgm:pt>
    <dgm:pt modelId="{AD6957D4-CB0C-4D96-9E9C-87A8CA2C9EE1}" type="pres">
      <dgm:prSet presAssocID="{79052B08-3EC8-46D6-92C9-8A9075ED4017}" presName="Name13" presStyleLbl="parChTrans1D2" presStyleIdx="0" presStyleCnt="3"/>
      <dgm:spPr/>
    </dgm:pt>
    <dgm:pt modelId="{D4510A11-2ED8-471B-AD2C-821E6D250A07}" type="pres">
      <dgm:prSet presAssocID="{27EE7FD3-C45D-4DB1-A507-B1278625F758}" presName="childText" presStyleLbl="bgAcc1" presStyleIdx="0" presStyleCnt="3" custScaleX="93298" custScaleY="56180">
        <dgm:presLayoutVars>
          <dgm:bulletEnabled val="1"/>
        </dgm:presLayoutVars>
      </dgm:prSet>
      <dgm:spPr/>
    </dgm:pt>
    <dgm:pt modelId="{034FEAEF-C1BD-4A56-A337-46DEBEC25A0E}" type="pres">
      <dgm:prSet presAssocID="{8CAE4DE2-D4DA-41DB-A2B5-155559A6F140}" presName="Name13" presStyleLbl="parChTrans1D2" presStyleIdx="1" presStyleCnt="3"/>
      <dgm:spPr/>
    </dgm:pt>
    <dgm:pt modelId="{05BB547D-5E25-4290-A950-783828F3CDBD}" type="pres">
      <dgm:prSet presAssocID="{6DF038D8-86B6-4338-BB79-FE7C14BAAB70}" presName="childText" presStyleLbl="bgAcc1" presStyleIdx="1" presStyleCnt="3" custScaleX="93357" custScaleY="63095">
        <dgm:presLayoutVars>
          <dgm:bulletEnabled val="1"/>
        </dgm:presLayoutVars>
      </dgm:prSet>
      <dgm:spPr/>
    </dgm:pt>
    <dgm:pt modelId="{3DBB5888-1A12-4242-BD42-2722609C6134}" type="pres">
      <dgm:prSet presAssocID="{9914BDF3-7575-4448-AE67-795F4D998A03}" presName="Name13" presStyleLbl="parChTrans1D2" presStyleIdx="2" presStyleCnt="3"/>
      <dgm:spPr/>
    </dgm:pt>
    <dgm:pt modelId="{234E996F-0030-4A32-B92D-8FF986BA126F}" type="pres">
      <dgm:prSet presAssocID="{E9ED3AA4-4623-4D2F-8E3B-E936F09BF25D}" presName="childText" presStyleLbl="bgAcc1" presStyleIdx="2" presStyleCnt="3" custScaleX="93028" custScaleY="36024" custLinFactNeighborX="762" custLinFactNeighborY="-1088">
        <dgm:presLayoutVars>
          <dgm:bulletEnabled val="1"/>
        </dgm:presLayoutVars>
      </dgm:prSet>
      <dgm:spPr/>
    </dgm:pt>
  </dgm:ptLst>
  <dgm:cxnLst>
    <dgm:cxn modelId="{9EE27F3C-050A-4618-97F7-DC5BB742AB48}" type="presOf" srcId="{27EE7FD3-C45D-4DB1-A507-B1278625F758}" destId="{D4510A11-2ED8-471B-AD2C-821E6D250A07}" srcOrd="0" destOrd="0" presId="urn:microsoft.com/office/officeart/2005/8/layout/hierarchy3"/>
    <dgm:cxn modelId="{C64A4D42-177B-4295-AF66-F3B6518B4C61}" type="presOf" srcId="{A2095A02-990C-4BE4-99D4-AE0E0AE5D800}" destId="{EF399939-E757-4EA3-A30B-4705B8954724}" srcOrd="0" destOrd="0" presId="urn:microsoft.com/office/officeart/2005/8/layout/hierarchy3"/>
    <dgm:cxn modelId="{CEECBF67-F096-448F-A0BC-1818F909C8CF}" srcId="{D90C1FC0-248D-4442-959D-08206B5C2186}" destId="{A2095A02-990C-4BE4-99D4-AE0E0AE5D800}" srcOrd="0" destOrd="0" parTransId="{48767566-B2DF-436F-8A74-8BE96102E63C}" sibTransId="{BA42B2E1-A419-413F-8296-AE4088915844}"/>
    <dgm:cxn modelId="{BA5B1569-F697-44DD-9F7A-47FCBB558EF4}" type="presOf" srcId="{D90C1FC0-248D-4442-959D-08206B5C2186}" destId="{76653655-63FB-4868-8942-0D021608AB71}" srcOrd="0" destOrd="0" presId="urn:microsoft.com/office/officeart/2005/8/layout/hierarchy3"/>
    <dgm:cxn modelId="{5A7C8C57-0B1C-494A-B1D2-6678955BF41C}" type="presOf" srcId="{8CAE4DE2-D4DA-41DB-A2B5-155559A6F140}" destId="{034FEAEF-C1BD-4A56-A337-46DEBEC25A0E}" srcOrd="0" destOrd="0" presId="urn:microsoft.com/office/officeart/2005/8/layout/hierarchy3"/>
    <dgm:cxn modelId="{1D925593-8125-4803-ABF9-FECB8B7329B3}" type="presOf" srcId="{6DF038D8-86B6-4338-BB79-FE7C14BAAB70}" destId="{05BB547D-5E25-4290-A950-783828F3CDBD}" srcOrd="0" destOrd="0" presId="urn:microsoft.com/office/officeart/2005/8/layout/hierarchy3"/>
    <dgm:cxn modelId="{3623EEB0-85C0-475E-BE77-DA19246A1FDE}" srcId="{A2095A02-990C-4BE4-99D4-AE0E0AE5D800}" destId="{27EE7FD3-C45D-4DB1-A507-B1278625F758}" srcOrd="0" destOrd="0" parTransId="{79052B08-3EC8-46D6-92C9-8A9075ED4017}" sibTransId="{1A8BEA56-B616-488C-964E-1CD546324CD3}"/>
    <dgm:cxn modelId="{5878BDB5-6655-4CEB-87E8-67BE0B7BE108}" srcId="{A2095A02-990C-4BE4-99D4-AE0E0AE5D800}" destId="{E9ED3AA4-4623-4D2F-8E3B-E936F09BF25D}" srcOrd="2" destOrd="0" parTransId="{9914BDF3-7575-4448-AE67-795F4D998A03}" sibTransId="{A61F2BAB-613D-4C8D-B348-78E7CE9E892E}"/>
    <dgm:cxn modelId="{83784DCE-9BE1-47A2-85A0-142DC80C5026}" type="presOf" srcId="{9914BDF3-7575-4448-AE67-795F4D998A03}" destId="{3DBB5888-1A12-4242-BD42-2722609C6134}" srcOrd="0" destOrd="0" presId="urn:microsoft.com/office/officeart/2005/8/layout/hierarchy3"/>
    <dgm:cxn modelId="{648BBCE1-703B-483E-BD92-1B5507505ECB}" type="presOf" srcId="{E9ED3AA4-4623-4D2F-8E3B-E936F09BF25D}" destId="{234E996F-0030-4A32-B92D-8FF986BA126F}" srcOrd="0" destOrd="0" presId="urn:microsoft.com/office/officeart/2005/8/layout/hierarchy3"/>
    <dgm:cxn modelId="{94E731E2-6B3D-434E-890D-4BBBFA68B339}" type="presOf" srcId="{A2095A02-990C-4BE4-99D4-AE0E0AE5D800}" destId="{E219E86F-A428-4CBB-A8F8-E5D3F91BAE03}" srcOrd="1" destOrd="0" presId="urn:microsoft.com/office/officeart/2005/8/layout/hierarchy3"/>
    <dgm:cxn modelId="{97407CE2-D720-4285-91FF-B48501DA756F}" type="presOf" srcId="{79052B08-3EC8-46D6-92C9-8A9075ED4017}" destId="{AD6957D4-CB0C-4D96-9E9C-87A8CA2C9EE1}" srcOrd="0" destOrd="0" presId="urn:microsoft.com/office/officeart/2005/8/layout/hierarchy3"/>
    <dgm:cxn modelId="{404153EA-05C4-4A83-9091-26B4C5E5485C}" srcId="{A2095A02-990C-4BE4-99D4-AE0E0AE5D800}" destId="{6DF038D8-86B6-4338-BB79-FE7C14BAAB70}" srcOrd="1" destOrd="0" parTransId="{8CAE4DE2-D4DA-41DB-A2B5-155559A6F140}" sibTransId="{0376AB76-C3E1-4A60-9FC2-01F00722BD24}"/>
    <dgm:cxn modelId="{58A7816E-4B7E-4776-8F8D-B680D0136281}" type="presParOf" srcId="{76653655-63FB-4868-8942-0D021608AB71}" destId="{3E0D4FA3-0E35-4890-9FBB-F2E85A223D52}" srcOrd="0" destOrd="0" presId="urn:microsoft.com/office/officeart/2005/8/layout/hierarchy3"/>
    <dgm:cxn modelId="{FF676D5B-1D12-4D6F-8668-FF6B7575F548}" type="presParOf" srcId="{3E0D4FA3-0E35-4890-9FBB-F2E85A223D52}" destId="{4CF58830-E96C-45F4-9A0A-5505AB68B04C}" srcOrd="0" destOrd="0" presId="urn:microsoft.com/office/officeart/2005/8/layout/hierarchy3"/>
    <dgm:cxn modelId="{9E570DDD-1713-48BC-8819-3170DD6A5649}" type="presParOf" srcId="{4CF58830-E96C-45F4-9A0A-5505AB68B04C}" destId="{EF399939-E757-4EA3-A30B-4705B8954724}" srcOrd="0" destOrd="0" presId="urn:microsoft.com/office/officeart/2005/8/layout/hierarchy3"/>
    <dgm:cxn modelId="{A99B42EE-CB28-4404-8E29-0B1604BC7D9D}" type="presParOf" srcId="{4CF58830-E96C-45F4-9A0A-5505AB68B04C}" destId="{E219E86F-A428-4CBB-A8F8-E5D3F91BAE03}" srcOrd="1" destOrd="0" presId="urn:microsoft.com/office/officeart/2005/8/layout/hierarchy3"/>
    <dgm:cxn modelId="{D3B3B2B9-A373-456A-8680-A13003F63B40}" type="presParOf" srcId="{3E0D4FA3-0E35-4890-9FBB-F2E85A223D52}" destId="{AE6DB8EA-3E93-41D4-953E-03098C38F2BC}" srcOrd="1" destOrd="0" presId="urn:microsoft.com/office/officeart/2005/8/layout/hierarchy3"/>
    <dgm:cxn modelId="{E1B63C36-A3AD-4572-83DF-4FF31CD6F953}" type="presParOf" srcId="{AE6DB8EA-3E93-41D4-953E-03098C38F2BC}" destId="{AD6957D4-CB0C-4D96-9E9C-87A8CA2C9EE1}" srcOrd="0" destOrd="0" presId="urn:microsoft.com/office/officeart/2005/8/layout/hierarchy3"/>
    <dgm:cxn modelId="{F27D023E-A4BC-4A10-80B4-C83A7F3D9D2D}" type="presParOf" srcId="{AE6DB8EA-3E93-41D4-953E-03098C38F2BC}" destId="{D4510A11-2ED8-471B-AD2C-821E6D250A07}" srcOrd="1" destOrd="0" presId="urn:microsoft.com/office/officeart/2005/8/layout/hierarchy3"/>
    <dgm:cxn modelId="{00C4A0E9-DE75-4BD9-9D9F-8CB036593481}" type="presParOf" srcId="{AE6DB8EA-3E93-41D4-953E-03098C38F2BC}" destId="{034FEAEF-C1BD-4A56-A337-46DEBEC25A0E}" srcOrd="2" destOrd="0" presId="urn:microsoft.com/office/officeart/2005/8/layout/hierarchy3"/>
    <dgm:cxn modelId="{77930B38-A4A0-4216-90DF-7652A2E2D56B}" type="presParOf" srcId="{AE6DB8EA-3E93-41D4-953E-03098C38F2BC}" destId="{05BB547D-5E25-4290-A950-783828F3CDBD}" srcOrd="3" destOrd="0" presId="urn:microsoft.com/office/officeart/2005/8/layout/hierarchy3"/>
    <dgm:cxn modelId="{FDF4BEDD-2311-4438-A3EE-2C6F3E54853A}" type="presParOf" srcId="{AE6DB8EA-3E93-41D4-953E-03098C38F2BC}" destId="{3DBB5888-1A12-4242-BD42-2722609C6134}" srcOrd="4" destOrd="0" presId="urn:microsoft.com/office/officeart/2005/8/layout/hierarchy3"/>
    <dgm:cxn modelId="{10216710-CC16-4FF1-9B9E-A748FD83C5E3}" type="presParOf" srcId="{AE6DB8EA-3E93-41D4-953E-03098C38F2BC}" destId="{234E996F-0030-4A32-B92D-8FF986BA126F}" srcOrd="5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67C6139-2E5E-E247-9938-09D7462639E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04A70522-56E6-0842-93C5-3FCF86B4D9D6}">
      <dgm:prSet phldrT="[Text]" custT="1"/>
      <dgm:spPr>
        <a:solidFill>
          <a:srgbClr val="00B050"/>
        </a:solidFill>
      </dgm:spPr>
      <dgm:t>
        <a:bodyPr/>
        <a:lstStyle/>
        <a:p>
          <a:pPr algn="ctr"/>
          <a:r>
            <a:rPr lang="en-US" sz="1200" b="1" noProof="0" dirty="0">
              <a:latin typeface="Calibri" panose="020F0502020204030204" pitchFamily="34" charset="0"/>
              <a:cs typeface="Calibri" panose="020F0502020204030204" pitchFamily="34" charset="0"/>
            </a:rPr>
            <a:t>Material request</a:t>
          </a:r>
          <a:endParaRPr lang="en-US" sz="1200" b="1" noProof="0" dirty="0"/>
        </a:p>
      </dgm:t>
    </dgm:pt>
    <dgm:pt modelId="{DAAA376D-163F-C64B-9705-6C99A84079DD}" type="parTrans" cxnId="{604DE1C8-6E09-874C-AA83-1A3223E23A8C}">
      <dgm:prSet/>
      <dgm:spPr/>
      <dgm:t>
        <a:bodyPr/>
        <a:lstStyle/>
        <a:p>
          <a:endParaRPr lang="en-GB" b="1"/>
        </a:p>
      </dgm:t>
    </dgm:pt>
    <dgm:pt modelId="{7251B3F4-1D16-414B-B20A-A3C7439C03FC}" type="sibTrans" cxnId="{604DE1C8-6E09-874C-AA83-1A3223E23A8C}">
      <dgm:prSet/>
      <dgm:spPr/>
      <dgm:t>
        <a:bodyPr/>
        <a:lstStyle/>
        <a:p>
          <a:endParaRPr lang="en-GB" b="1"/>
        </a:p>
      </dgm:t>
    </dgm:pt>
    <dgm:pt modelId="{7157DA98-A81F-5848-9EA2-2240D829472A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Low density (low Z)</a:t>
          </a:r>
        </a:p>
      </dgm:t>
    </dgm:pt>
    <dgm:pt modelId="{E4EEFA0D-8337-6043-B6D8-A8C7BD4BBA0E}" type="parTrans" cxnId="{C992804A-1A43-4E42-9344-80DCB33AAE83}">
      <dgm:prSet/>
      <dgm:spPr/>
      <dgm:t>
        <a:bodyPr/>
        <a:lstStyle/>
        <a:p>
          <a:endParaRPr lang="en-GB" b="1"/>
        </a:p>
      </dgm:t>
    </dgm:pt>
    <dgm:pt modelId="{256FC6F4-98E5-3444-BC96-962908D8DB11}" type="sibTrans" cxnId="{C992804A-1A43-4E42-9344-80DCB33AAE83}">
      <dgm:prSet/>
      <dgm:spPr/>
      <dgm:t>
        <a:bodyPr/>
        <a:lstStyle/>
        <a:p>
          <a:endParaRPr lang="en-GB" b="1"/>
        </a:p>
      </dgm:t>
    </dgm:pt>
    <dgm:pt modelId="{5EBA1906-EE85-714D-AF34-AE98C6F9DC6D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High thermal conductivity</a:t>
          </a:r>
        </a:p>
      </dgm:t>
    </dgm:pt>
    <dgm:pt modelId="{73F90E6F-AF13-0148-9877-9619014EDEE7}" type="parTrans" cxnId="{05FA60FC-1743-B54F-8D51-B0EDD2E1CA64}">
      <dgm:prSet/>
      <dgm:spPr/>
      <dgm:t>
        <a:bodyPr/>
        <a:lstStyle/>
        <a:p>
          <a:endParaRPr lang="en-GB" b="1"/>
        </a:p>
      </dgm:t>
    </dgm:pt>
    <dgm:pt modelId="{B497925C-46A4-6C49-AA8A-DBA7C5874B0F}" type="sibTrans" cxnId="{05FA60FC-1743-B54F-8D51-B0EDD2E1CA64}">
      <dgm:prSet/>
      <dgm:spPr/>
      <dgm:t>
        <a:bodyPr/>
        <a:lstStyle/>
        <a:p>
          <a:endParaRPr lang="en-GB" b="1"/>
        </a:p>
      </dgm:t>
    </dgm:pt>
    <dgm:pt modelId="{6C09F504-AA75-FF47-9915-D655E14A4FA9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Limited residual radioactivity</a:t>
          </a:r>
        </a:p>
      </dgm:t>
    </dgm:pt>
    <dgm:pt modelId="{A461C646-AA4F-8948-A113-E15C24282887}" type="parTrans" cxnId="{71E6EA8D-F2BF-5A42-A847-171CD812E9CA}">
      <dgm:prSet/>
      <dgm:spPr/>
      <dgm:t>
        <a:bodyPr/>
        <a:lstStyle/>
        <a:p>
          <a:endParaRPr lang="en-GB" b="1"/>
        </a:p>
      </dgm:t>
    </dgm:pt>
    <dgm:pt modelId="{E0FF1396-CC86-5147-A5D1-D21CE451FF46}" type="sibTrans" cxnId="{71E6EA8D-F2BF-5A42-A847-171CD812E9CA}">
      <dgm:prSet/>
      <dgm:spPr/>
      <dgm:t>
        <a:bodyPr/>
        <a:lstStyle/>
        <a:p>
          <a:endParaRPr lang="en-GB" b="1"/>
        </a:p>
      </dgm:t>
    </dgm:pt>
    <dgm:pt modelId="{AC7F894D-543B-2847-858F-1DE53018918F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Resistance to radiation damage</a:t>
          </a:r>
        </a:p>
      </dgm:t>
    </dgm:pt>
    <dgm:pt modelId="{F11AA881-C294-B942-B238-E3E242B0DC6B}" type="parTrans" cxnId="{6D4D022A-8FD3-224C-A53F-B085AD41C477}">
      <dgm:prSet/>
      <dgm:spPr/>
      <dgm:t>
        <a:bodyPr/>
        <a:lstStyle/>
        <a:p>
          <a:endParaRPr lang="en-GB" b="1"/>
        </a:p>
      </dgm:t>
    </dgm:pt>
    <dgm:pt modelId="{AFA552F3-4C8E-F042-980D-70E16CBCBB7E}" type="sibTrans" cxnId="{6D4D022A-8FD3-224C-A53F-B085AD41C477}">
      <dgm:prSet/>
      <dgm:spPr/>
      <dgm:t>
        <a:bodyPr/>
        <a:lstStyle/>
        <a:p>
          <a:endParaRPr lang="en-GB" b="1"/>
        </a:p>
      </dgm:t>
    </dgm:pt>
    <dgm:pt modelId="{4B26E0B7-0521-3F43-B2FF-20F305586BAE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Cost &amp; availability on the market</a:t>
          </a:r>
        </a:p>
      </dgm:t>
    </dgm:pt>
    <dgm:pt modelId="{DF5A344B-4D2D-EF46-BEF3-B6E5BCBE6CD3}" type="parTrans" cxnId="{4BDE4A48-0EC8-6743-B28A-525A9778AB6D}">
      <dgm:prSet/>
      <dgm:spPr/>
      <dgm:t>
        <a:bodyPr/>
        <a:lstStyle/>
        <a:p>
          <a:endParaRPr lang="en-GB" b="1"/>
        </a:p>
      </dgm:t>
    </dgm:pt>
    <dgm:pt modelId="{2D50C386-CD82-0C4D-AA6D-A199CC61EB32}" type="sibTrans" cxnId="{4BDE4A48-0EC8-6743-B28A-525A9778AB6D}">
      <dgm:prSet/>
      <dgm:spPr/>
      <dgm:t>
        <a:bodyPr/>
        <a:lstStyle/>
        <a:p>
          <a:endParaRPr lang="en-GB" b="1"/>
        </a:p>
      </dgm:t>
    </dgm:pt>
    <dgm:pt modelId="{59062782-92FA-7B46-99F0-EB3520843DD3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Gas impermeability</a:t>
          </a:r>
        </a:p>
      </dgm:t>
    </dgm:pt>
    <dgm:pt modelId="{1FD968D9-8AE4-A646-9BAD-A2D7E7A6C05E}" type="parTrans" cxnId="{CE3FF78B-82F0-2C44-B2AC-8DA9F3BD7451}">
      <dgm:prSet/>
      <dgm:spPr/>
      <dgm:t>
        <a:bodyPr/>
        <a:lstStyle/>
        <a:p>
          <a:endParaRPr lang="en-GB" b="1"/>
        </a:p>
      </dgm:t>
    </dgm:pt>
    <dgm:pt modelId="{7023EA4A-4AC0-EC4B-8E85-60A3993AE191}" type="sibTrans" cxnId="{CE3FF78B-82F0-2C44-B2AC-8DA9F3BD7451}">
      <dgm:prSet/>
      <dgm:spPr/>
      <dgm:t>
        <a:bodyPr/>
        <a:lstStyle/>
        <a:p>
          <a:endParaRPr lang="en-GB" b="1"/>
        </a:p>
      </dgm:t>
    </dgm:pt>
    <dgm:pt modelId="{66153D34-2FA3-4D67-98C7-FD92D7C3545D}">
      <dgm:prSet custT="1"/>
      <dgm:spPr>
        <a:ln w="12700">
          <a:solidFill>
            <a:srgbClr val="00B050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000" b="0" noProof="0" dirty="0">
              <a:latin typeface="Calibri" panose="020F0502020204030204" pitchFamily="34" charset="0"/>
              <a:cs typeface="Calibri" panose="020F0502020204030204" pitchFamily="34" charset="0"/>
            </a:rPr>
            <a:t>Low thermal expansion coefficient</a:t>
          </a:r>
        </a:p>
      </dgm:t>
    </dgm:pt>
    <dgm:pt modelId="{5333203C-6D0B-4182-B188-74CA35B151EE}" type="parTrans" cxnId="{C3F2AEF4-0F33-457F-B36F-9FDD7F6170AF}">
      <dgm:prSet/>
      <dgm:spPr/>
      <dgm:t>
        <a:bodyPr/>
        <a:lstStyle/>
        <a:p>
          <a:endParaRPr lang="en-US"/>
        </a:p>
      </dgm:t>
    </dgm:pt>
    <dgm:pt modelId="{AB3C0273-C40E-4A3B-99D1-C1DB06B7B1DE}" type="sibTrans" cxnId="{C3F2AEF4-0F33-457F-B36F-9FDD7F6170AF}">
      <dgm:prSet/>
      <dgm:spPr/>
      <dgm:t>
        <a:bodyPr/>
        <a:lstStyle/>
        <a:p>
          <a:endParaRPr lang="en-US"/>
        </a:p>
      </dgm:t>
    </dgm:pt>
    <dgm:pt modelId="{988DBD10-152E-4B1F-B4B5-D6ECF00B1A03}" type="pres">
      <dgm:prSet presAssocID="{B67C6139-2E5E-E247-9938-09D7462639EC}" presName="linear" presStyleCnt="0">
        <dgm:presLayoutVars>
          <dgm:animLvl val="lvl"/>
          <dgm:resizeHandles val="exact"/>
        </dgm:presLayoutVars>
      </dgm:prSet>
      <dgm:spPr/>
    </dgm:pt>
    <dgm:pt modelId="{4A5E88FC-F195-485B-9BFB-CF5DD5D72338}" type="pres">
      <dgm:prSet presAssocID="{04A70522-56E6-0842-93C5-3FCF86B4D9D6}" presName="parentText" presStyleLbl="node1" presStyleIdx="0" presStyleCnt="1" custScaleX="55825" custScaleY="28449" custLinFactNeighborX="-19938" custLinFactNeighborY="-635">
        <dgm:presLayoutVars>
          <dgm:chMax val="0"/>
          <dgm:bulletEnabled val="1"/>
        </dgm:presLayoutVars>
      </dgm:prSet>
      <dgm:spPr/>
    </dgm:pt>
    <dgm:pt modelId="{8D6C1271-5CA1-4905-9983-BDF6070B190B}" type="pres">
      <dgm:prSet presAssocID="{04A70522-56E6-0842-93C5-3FCF86B4D9D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2183E00-4891-47E8-BE75-7B139F03F67B}" type="presOf" srcId="{4B26E0B7-0521-3F43-B2FF-20F305586BAE}" destId="{8D6C1271-5CA1-4905-9983-BDF6070B190B}" srcOrd="0" destOrd="6" presId="urn:microsoft.com/office/officeart/2005/8/layout/vList2"/>
    <dgm:cxn modelId="{6D4D022A-8FD3-224C-A53F-B085AD41C477}" srcId="{04A70522-56E6-0842-93C5-3FCF86B4D9D6}" destId="{AC7F894D-543B-2847-858F-1DE53018918F}" srcOrd="4" destOrd="0" parTransId="{F11AA881-C294-B942-B238-E3E242B0DC6B}" sibTransId="{AFA552F3-4C8E-F042-980D-70E16CBCBB7E}"/>
    <dgm:cxn modelId="{3779EB42-FE32-4602-A04C-C3CB6BB50C71}" type="presOf" srcId="{04A70522-56E6-0842-93C5-3FCF86B4D9D6}" destId="{4A5E88FC-F195-485B-9BFB-CF5DD5D72338}" srcOrd="0" destOrd="0" presId="urn:microsoft.com/office/officeart/2005/8/layout/vList2"/>
    <dgm:cxn modelId="{5ED14344-2A01-435C-8CA8-BCC1FE3790A1}" type="presOf" srcId="{66153D34-2FA3-4D67-98C7-FD92D7C3545D}" destId="{8D6C1271-5CA1-4905-9983-BDF6070B190B}" srcOrd="0" destOrd="2" presId="urn:microsoft.com/office/officeart/2005/8/layout/vList2"/>
    <dgm:cxn modelId="{998D8264-812D-4A2F-A534-46D983DCC8FC}" type="presOf" srcId="{6C09F504-AA75-FF47-9915-D655E14A4FA9}" destId="{8D6C1271-5CA1-4905-9983-BDF6070B190B}" srcOrd="0" destOrd="3" presId="urn:microsoft.com/office/officeart/2005/8/layout/vList2"/>
    <dgm:cxn modelId="{4BDE4A48-0EC8-6743-B28A-525A9778AB6D}" srcId="{04A70522-56E6-0842-93C5-3FCF86B4D9D6}" destId="{4B26E0B7-0521-3F43-B2FF-20F305586BAE}" srcOrd="6" destOrd="0" parTransId="{DF5A344B-4D2D-EF46-BEF3-B6E5BCBE6CD3}" sibTransId="{2D50C386-CD82-0C4D-AA6D-A199CC61EB32}"/>
    <dgm:cxn modelId="{C992804A-1A43-4E42-9344-80DCB33AAE83}" srcId="{04A70522-56E6-0842-93C5-3FCF86B4D9D6}" destId="{7157DA98-A81F-5848-9EA2-2240D829472A}" srcOrd="0" destOrd="0" parTransId="{E4EEFA0D-8337-6043-B6D8-A8C7BD4BBA0E}" sibTransId="{256FC6F4-98E5-3444-BC96-962908D8DB11}"/>
    <dgm:cxn modelId="{DFF6F350-3BA1-47B3-8706-53A06CD72B22}" type="presOf" srcId="{AC7F894D-543B-2847-858F-1DE53018918F}" destId="{8D6C1271-5CA1-4905-9983-BDF6070B190B}" srcOrd="0" destOrd="4" presId="urn:microsoft.com/office/officeart/2005/8/layout/vList2"/>
    <dgm:cxn modelId="{C2A65854-35CB-4DD6-9F57-FE5ADF35CE66}" type="presOf" srcId="{59062782-92FA-7B46-99F0-EB3520843DD3}" destId="{8D6C1271-5CA1-4905-9983-BDF6070B190B}" srcOrd="0" destOrd="5" presId="urn:microsoft.com/office/officeart/2005/8/layout/vList2"/>
    <dgm:cxn modelId="{FC35A354-4118-4866-98D4-153F103F6567}" type="presOf" srcId="{7157DA98-A81F-5848-9EA2-2240D829472A}" destId="{8D6C1271-5CA1-4905-9983-BDF6070B190B}" srcOrd="0" destOrd="0" presId="urn:microsoft.com/office/officeart/2005/8/layout/vList2"/>
    <dgm:cxn modelId="{7F35B654-AF59-47E9-9212-A390DB23E81C}" type="presOf" srcId="{5EBA1906-EE85-714D-AF34-AE98C6F9DC6D}" destId="{8D6C1271-5CA1-4905-9983-BDF6070B190B}" srcOrd="0" destOrd="1" presId="urn:microsoft.com/office/officeart/2005/8/layout/vList2"/>
    <dgm:cxn modelId="{A544F085-D204-4026-B5C7-DC2B8E7C08F1}" type="presOf" srcId="{B67C6139-2E5E-E247-9938-09D7462639EC}" destId="{988DBD10-152E-4B1F-B4B5-D6ECF00B1A03}" srcOrd="0" destOrd="0" presId="urn:microsoft.com/office/officeart/2005/8/layout/vList2"/>
    <dgm:cxn modelId="{CE3FF78B-82F0-2C44-B2AC-8DA9F3BD7451}" srcId="{04A70522-56E6-0842-93C5-3FCF86B4D9D6}" destId="{59062782-92FA-7B46-99F0-EB3520843DD3}" srcOrd="5" destOrd="0" parTransId="{1FD968D9-8AE4-A646-9BAD-A2D7E7A6C05E}" sibTransId="{7023EA4A-4AC0-EC4B-8E85-60A3993AE191}"/>
    <dgm:cxn modelId="{71E6EA8D-F2BF-5A42-A847-171CD812E9CA}" srcId="{04A70522-56E6-0842-93C5-3FCF86B4D9D6}" destId="{6C09F504-AA75-FF47-9915-D655E14A4FA9}" srcOrd="3" destOrd="0" parTransId="{A461C646-AA4F-8948-A113-E15C24282887}" sibTransId="{E0FF1396-CC86-5147-A5D1-D21CE451FF46}"/>
    <dgm:cxn modelId="{604DE1C8-6E09-874C-AA83-1A3223E23A8C}" srcId="{B67C6139-2E5E-E247-9938-09D7462639EC}" destId="{04A70522-56E6-0842-93C5-3FCF86B4D9D6}" srcOrd="0" destOrd="0" parTransId="{DAAA376D-163F-C64B-9705-6C99A84079DD}" sibTransId="{7251B3F4-1D16-414B-B20A-A3C7439C03FC}"/>
    <dgm:cxn modelId="{C3F2AEF4-0F33-457F-B36F-9FDD7F6170AF}" srcId="{04A70522-56E6-0842-93C5-3FCF86B4D9D6}" destId="{66153D34-2FA3-4D67-98C7-FD92D7C3545D}" srcOrd="2" destOrd="0" parTransId="{5333203C-6D0B-4182-B188-74CA35B151EE}" sibTransId="{AB3C0273-C40E-4A3B-99D1-C1DB06B7B1DE}"/>
    <dgm:cxn modelId="{05FA60FC-1743-B54F-8D51-B0EDD2E1CA64}" srcId="{04A70522-56E6-0842-93C5-3FCF86B4D9D6}" destId="{5EBA1906-EE85-714D-AF34-AE98C6F9DC6D}" srcOrd="1" destOrd="0" parTransId="{73F90E6F-AF13-0148-9877-9619014EDEE7}" sibTransId="{B497925C-46A4-6C49-AA8A-DBA7C5874B0F}"/>
    <dgm:cxn modelId="{20FC0104-2E40-4BE9-B23D-E0B9BA9CB7F1}" type="presParOf" srcId="{988DBD10-152E-4B1F-B4B5-D6ECF00B1A03}" destId="{4A5E88FC-F195-485B-9BFB-CF5DD5D72338}" srcOrd="0" destOrd="0" presId="urn:microsoft.com/office/officeart/2005/8/layout/vList2"/>
    <dgm:cxn modelId="{60C980DC-81D0-4CBF-B3C8-BF08887F2CFE}" type="presParOf" srcId="{988DBD10-152E-4B1F-B4B5-D6ECF00B1A03}" destId="{8D6C1271-5CA1-4905-9983-BDF6070B190B}" srcOrd="1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67C6139-2E5E-E247-9938-09D7462639EC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7157DA98-A81F-5848-9EA2-2240D829472A}">
      <dgm:prSet custT="1"/>
      <dgm:spPr>
        <a:ln>
          <a:solidFill>
            <a:schemeClr val="accent4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100" noProof="0" dirty="0"/>
            <a:t>3 thermocouples at z = 13 mm from the base;</a:t>
          </a:r>
          <a:endParaRPr lang="en-US" sz="1100" b="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4EEFA0D-8337-6043-B6D8-A8C7BD4BBA0E}" type="parTrans" cxnId="{C992804A-1A43-4E42-9344-80DCB33AAE83}">
      <dgm:prSet/>
      <dgm:spPr/>
      <dgm:t>
        <a:bodyPr/>
        <a:lstStyle/>
        <a:p>
          <a:endParaRPr lang="en-GB" sz="2000" b="1"/>
        </a:p>
      </dgm:t>
    </dgm:pt>
    <dgm:pt modelId="{256FC6F4-98E5-3444-BC96-962908D8DB11}" type="sibTrans" cxnId="{C992804A-1A43-4E42-9344-80DCB33AAE83}">
      <dgm:prSet/>
      <dgm:spPr/>
      <dgm:t>
        <a:bodyPr/>
        <a:lstStyle/>
        <a:p>
          <a:endParaRPr lang="en-GB" sz="2000" b="1"/>
        </a:p>
      </dgm:t>
    </dgm:pt>
    <dgm:pt modelId="{04A70522-56E6-0842-93C5-3FCF86B4D9D6}">
      <dgm:prSet phldrT="[Text]" custT="1"/>
      <dgm:spPr/>
      <dgm:t>
        <a:bodyPr/>
        <a:lstStyle/>
        <a:p>
          <a:pPr algn="ctr"/>
          <a:r>
            <a:rPr lang="en-US" sz="1400" b="1" noProof="0" dirty="0"/>
            <a:t>Temperature monitoring of the target</a:t>
          </a:r>
        </a:p>
      </dgm:t>
    </dgm:pt>
    <dgm:pt modelId="{7251B3F4-1D16-414B-B20A-A3C7439C03FC}" type="sibTrans" cxnId="{604DE1C8-6E09-874C-AA83-1A3223E23A8C}">
      <dgm:prSet/>
      <dgm:spPr/>
      <dgm:t>
        <a:bodyPr/>
        <a:lstStyle/>
        <a:p>
          <a:endParaRPr lang="en-GB" sz="2000" b="1"/>
        </a:p>
      </dgm:t>
    </dgm:pt>
    <dgm:pt modelId="{DAAA376D-163F-C64B-9705-6C99A84079DD}" type="parTrans" cxnId="{604DE1C8-6E09-874C-AA83-1A3223E23A8C}">
      <dgm:prSet/>
      <dgm:spPr/>
      <dgm:t>
        <a:bodyPr/>
        <a:lstStyle/>
        <a:p>
          <a:endParaRPr lang="en-GB" sz="2000" b="1"/>
        </a:p>
      </dgm:t>
    </dgm:pt>
    <dgm:pt modelId="{DF1BAB29-CBE4-464E-8A07-15D910C78E7F}">
      <dgm:prSet custT="1"/>
      <dgm:spPr>
        <a:ln>
          <a:solidFill>
            <a:schemeClr val="accent4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100" noProof="0" dirty="0"/>
            <a:t>3 thermocouples at z = 27 mm from the base;</a:t>
          </a:r>
          <a:endParaRPr lang="en-US" sz="1100" b="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ACCB62D-9DCD-4173-B76C-EF3518BDC426}" type="parTrans" cxnId="{254D5981-B58A-49E0-8577-EB3B03939686}">
      <dgm:prSet/>
      <dgm:spPr/>
      <dgm:t>
        <a:bodyPr/>
        <a:lstStyle/>
        <a:p>
          <a:endParaRPr lang="en-US" sz="2000"/>
        </a:p>
      </dgm:t>
    </dgm:pt>
    <dgm:pt modelId="{9E53FE04-4E30-4278-8FB1-9E3026F69263}" type="sibTrans" cxnId="{254D5981-B58A-49E0-8577-EB3B03939686}">
      <dgm:prSet/>
      <dgm:spPr/>
      <dgm:t>
        <a:bodyPr/>
        <a:lstStyle/>
        <a:p>
          <a:endParaRPr lang="en-US" sz="2000"/>
        </a:p>
      </dgm:t>
    </dgm:pt>
    <dgm:pt modelId="{11D14666-8A11-4025-A6CA-454E8715D31A}">
      <dgm:prSet custT="1"/>
      <dgm:spPr>
        <a:ln>
          <a:solidFill>
            <a:schemeClr val="accent4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100" noProof="0" dirty="0"/>
            <a:t>3 thermocouples in the shoulder (2.5 mm).</a:t>
          </a:r>
          <a:endParaRPr lang="en-US" sz="1100" b="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923A61E-4279-4A04-A200-4FEA0E5A94BF}" type="parTrans" cxnId="{DF54346E-C2A1-45E7-A9CF-70929A6AF2A4}">
      <dgm:prSet/>
      <dgm:spPr/>
      <dgm:t>
        <a:bodyPr/>
        <a:lstStyle/>
        <a:p>
          <a:endParaRPr lang="en-US" sz="2000"/>
        </a:p>
      </dgm:t>
    </dgm:pt>
    <dgm:pt modelId="{D03B32F6-46F6-46A9-8917-7B27EE85DA12}" type="sibTrans" cxnId="{DF54346E-C2A1-45E7-A9CF-70929A6AF2A4}">
      <dgm:prSet/>
      <dgm:spPr/>
      <dgm:t>
        <a:bodyPr/>
        <a:lstStyle/>
        <a:p>
          <a:endParaRPr lang="en-US" sz="2000"/>
        </a:p>
      </dgm:t>
    </dgm:pt>
    <dgm:pt modelId="{988DBD10-152E-4B1F-B4B5-D6ECF00B1A03}" type="pres">
      <dgm:prSet presAssocID="{B67C6139-2E5E-E247-9938-09D7462639EC}" presName="linear" presStyleCnt="0">
        <dgm:presLayoutVars>
          <dgm:animLvl val="lvl"/>
          <dgm:resizeHandles val="exact"/>
        </dgm:presLayoutVars>
      </dgm:prSet>
      <dgm:spPr/>
    </dgm:pt>
    <dgm:pt modelId="{4A5E88FC-F195-485B-9BFB-CF5DD5D72338}" type="pres">
      <dgm:prSet presAssocID="{04A70522-56E6-0842-93C5-3FCF86B4D9D6}" presName="parentText" presStyleLbl="node1" presStyleIdx="0" presStyleCnt="1" custScaleX="100000" custScaleY="75004" custLinFactNeighborX="-14426" custLinFactNeighborY="-98409">
        <dgm:presLayoutVars>
          <dgm:chMax val="0"/>
          <dgm:bulletEnabled val="1"/>
        </dgm:presLayoutVars>
      </dgm:prSet>
      <dgm:spPr/>
    </dgm:pt>
    <dgm:pt modelId="{8D6C1271-5CA1-4905-9983-BDF6070B190B}" type="pres">
      <dgm:prSet presAssocID="{04A70522-56E6-0842-93C5-3FCF86B4D9D6}" presName="childText" presStyleLbl="revTx" presStyleIdx="0" presStyleCnt="1" custScaleX="100000" custScaleY="103092" custLinFactNeighborX="-6343" custLinFactNeighborY="-1956">
        <dgm:presLayoutVars>
          <dgm:bulletEnabled val="1"/>
        </dgm:presLayoutVars>
      </dgm:prSet>
      <dgm:spPr/>
    </dgm:pt>
  </dgm:ptLst>
  <dgm:cxnLst>
    <dgm:cxn modelId="{3779EB42-FE32-4602-A04C-C3CB6BB50C71}" type="presOf" srcId="{04A70522-56E6-0842-93C5-3FCF86B4D9D6}" destId="{4A5E88FC-F195-485B-9BFB-CF5DD5D72338}" srcOrd="0" destOrd="0" presId="urn:microsoft.com/office/officeart/2005/8/layout/vList2"/>
    <dgm:cxn modelId="{C992804A-1A43-4E42-9344-80DCB33AAE83}" srcId="{04A70522-56E6-0842-93C5-3FCF86B4D9D6}" destId="{7157DA98-A81F-5848-9EA2-2240D829472A}" srcOrd="0" destOrd="0" parTransId="{E4EEFA0D-8337-6043-B6D8-A8C7BD4BBA0E}" sibTransId="{256FC6F4-98E5-3444-BC96-962908D8DB11}"/>
    <dgm:cxn modelId="{DF54346E-C2A1-45E7-A9CF-70929A6AF2A4}" srcId="{04A70522-56E6-0842-93C5-3FCF86B4D9D6}" destId="{11D14666-8A11-4025-A6CA-454E8715D31A}" srcOrd="2" destOrd="0" parTransId="{4923A61E-4279-4A04-A200-4FEA0E5A94BF}" sibTransId="{D03B32F6-46F6-46A9-8917-7B27EE85DA12}"/>
    <dgm:cxn modelId="{FC35A354-4118-4866-98D4-153F103F6567}" type="presOf" srcId="{7157DA98-A81F-5848-9EA2-2240D829472A}" destId="{8D6C1271-5CA1-4905-9983-BDF6070B190B}" srcOrd="0" destOrd="0" presId="urn:microsoft.com/office/officeart/2005/8/layout/vList2"/>
    <dgm:cxn modelId="{1DB2A876-3AF6-41D3-88F6-580050282A63}" type="presOf" srcId="{DF1BAB29-CBE4-464E-8A07-15D910C78E7F}" destId="{8D6C1271-5CA1-4905-9983-BDF6070B190B}" srcOrd="0" destOrd="1" presId="urn:microsoft.com/office/officeart/2005/8/layout/vList2"/>
    <dgm:cxn modelId="{254D5981-B58A-49E0-8577-EB3B03939686}" srcId="{04A70522-56E6-0842-93C5-3FCF86B4D9D6}" destId="{DF1BAB29-CBE4-464E-8A07-15D910C78E7F}" srcOrd="1" destOrd="0" parTransId="{FACCB62D-9DCD-4173-B76C-EF3518BDC426}" sibTransId="{9E53FE04-4E30-4278-8FB1-9E3026F69263}"/>
    <dgm:cxn modelId="{A544F085-D204-4026-B5C7-DC2B8E7C08F1}" type="presOf" srcId="{B67C6139-2E5E-E247-9938-09D7462639EC}" destId="{988DBD10-152E-4B1F-B4B5-D6ECF00B1A03}" srcOrd="0" destOrd="0" presId="urn:microsoft.com/office/officeart/2005/8/layout/vList2"/>
    <dgm:cxn modelId="{604DE1C8-6E09-874C-AA83-1A3223E23A8C}" srcId="{B67C6139-2E5E-E247-9938-09D7462639EC}" destId="{04A70522-56E6-0842-93C5-3FCF86B4D9D6}" srcOrd="0" destOrd="0" parTransId="{DAAA376D-163F-C64B-9705-6C99A84079DD}" sibTransId="{7251B3F4-1D16-414B-B20A-A3C7439C03FC}"/>
    <dgm:cxn modelId="{D756ABCF-840F-4B33-B1F6-538FDA5A8399}" type="presOf" srcId="{11D14666-8A11-4025-A6CA-454E8715D31A}" destId="{8D6C1271-5CA1-4905-9983-BDF6070B190B}" srcOrd="0" destOrd="2" presId="urn:microsoft.com/office/officeart/2005/8/layout/vList2"/>
    <dgm:cxn modelId="{20FC0104-2E40-4BE9-B23D-E0B9BA9CB7F1}" type="presParOf" srcId="{988DBD10-152E-4B1F-B4B5-D6ECF00B1A03}" destId="{4A5E88FC-F195-485B-9BFB-CF5DD5D72338}" srcOrd="0" destOrd="0" presId="urn:microsoft.com/office/officeart/2005/8/layout/vList2"/>
    <dgm:cxn modelId="{60C980DC-81D0-4CBF-B3C8-BF08887F2CFE}" type="presParOf" srcId="{988DBD10-152E-4B1F-B4B5-D6ECF00B1A03}" destId="{8D6C1271-5CA1-4905-9983-BDF6070B190B}" srcOrd="1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C7F6DCD-A36B-4A53-B102-D681F37A387F}" type="doc">
      <dgm:prSet loTypeId="urn:microsoft.com/office/officeart/2005/8/layout/h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E83B12B-AB12-4FA3-BA31-1B6EE3AB407B}">
      <dgm:prSet phldrT="[Text]"/>
      <dgm:spPr/>
      <dgm:t>
        <a:bodyPr/>
        <a:lstStyle/>
        <a:p>
          <a:r>
            <a:rPr lang="en-US" b="1" noProof="0" dirty="0"/>
            <a:t>Natural convection</a:t>
          </a:r>
        </a:p>
      </dgm:t>
    </dgm:pt>
    <dgm:pt modelId="{15E19490-40BE-43E0-B6F4-3A9E9C11A6C4}" type="parTrans" cxnId="{3A69DAB4-5482-444C-BD32-C67EBD52C4FA}">
      <dgm:prSet/>
      <dgm:spPr/>
      <dgm:t>
        <a:bodyPr/>
        <a:lstStyle/>
        <a:p>
          <a:endParaRPr lang="en-US"/>
        </a:p>
      </dgm:t>
    </dgm:pt>
    <dgm:pt modelId="{869BF25D-BD0F-4A96-9331-C7110F4B837F}" type="sibTrans" cxnId="{3A69DAB4-5482-444C-BD32-C67EBD52C4FA}">
      <dgm:prSet/>
      <dgm:spPr/>
      <dgm:t>
        <a:bodyPr/>
        <a:lstStyle/>
        <a:p>
          <a:endParaRPr lang="en-US"/>
        </a:p>
      </dgm:t>
    </dgm:pt>
    <dgm:pt modelId="{77CFE50B-1414-46D9-8206-E7E862015351}">
      <dgm:prSet phldrT="[Text]" custT="1"/>
      <dgm:spPr/>
      <dgm:t>
        <a:bodyPr/>
        <a:lstStyle/>
        <a:p>
          <a:r>
            <a:rPr lang="en-US" sz="1100" noProof="0" dirty="0" err="1"/>
            <a:t>P</a:t>
          </a:r>
          <a:r>
            <a:rPr lang="en-US" sz="1100" baseline="-25000" noProof="0" dirty="0" err="1"/>
            <a:t>diss</a:t>
          </a:r>
          <a:r>
            <a:rPr lang="en-US" sz="1100" noProof="0" dirty="0"/>
            <a:t> = 20 W</a:t>
          </a:r>
        </a:p>
      </dgm:t>
    </dgm:pt>
    <dgm:pt modelId="{966EEC42-8BEB-44E3-BF74-1D472766F41F}" type="parTrans" cxnId="{C93757F6-00F2-4F24-AAFA-AA454D9530AF}">
      <dgm:prSet/>
      <dgm:spPr/>
      <dgm:t>
        <a:bodyPr/>
        <a:lstStyle/>
        <a:p>
          <a:endParaRPr lang="en-US"/>
        </a:p>
      </dgm:t>
    </dgm:pt>
    <dgm:pt modelId="{54D6FEFD-1BDA-4377-B188-322C9B0A472B}" type="sibTrans" cxnId="{C93757F6-00F2-4F24-AAFA-AA454D9530AF}">
      <dgm:prSet/>
      <dgm:spPr/>
      <dgm:t>
        <a:bodyPr/>
        <a:lstStyle/>
        <a:p>
          <a:endParaRPr lang="en-US"/>
        </a:p>
      </dgm:t>
    </dgm:pt>
    <dgm:pt modelId="{64E38847-369C-4D89-806C-B8929EE4A397}">
      <dgm:prSet phldrT="[Text]"/>
      <dgm:spPr>
        <a:solidFill>
          <a:srgbClr val="FFC000"/>
        </a:solidFill>
      </dgm:spPr>
      <dgm:t>
        <a:bodyPr/>
        <a:lstStyle/>
        <a:p>
          <a:r>
            <a:rPr lang="en-US" b="1" noProof="0" dirty="0">
              <a:effectLst/>
            </a:rPr>
            <a:t>Compress air</a:t>
          </a:r>
        </a:p>
      </dgm:t>
    </dgm:pt>
    <dgm:pt modelId="{0FAF1E8D-B8A3-4A8D-8D71-AC337B3AE70D}" type="parTrans" cxnId="{C7142098-6D8F-46E9-8E85-265DD1EFB412}">
      <dgm:prSet/>
      <dgm:spPr/>
      <dgm:t>
        <a:bodyPr/>
        <a:lstStyle/>
        <a:p>
          <a:endParaRPr lang="en-US"/>
        </a:p>
      </dgm:t>
    </dgm:pt>
    <dgm:pt modelId="{61C2D469-85FB-4EFC-9A54-D19BA65BFCCE}" type="sibTrans" cxnId="{C7142098-6D8F-46E9-8E85-265DD1EFB412}">
      <dgm:prSet/>
      <dgm:spPr/>
      <dgm:t>
        <a:bodyPr/>
        <a:lstStyle/>
        <a:p>
          <a:endParaRPr lang="en-US"/>
        </a:p>
      </dgm:t>
    </dgm:pt>
    <dgm:pt modelId="{CBBF3E8C-5C03-4A12-9C29-7BF125EF14BD}">
      <dgm:prSet phldrT="[Text]" custT="1"/>
      <dgm:spPr/>
      <dgm:t>
        <a:bodyPr/>
        <a:lstStyle/>
        <a:p>
          <a:r>
            <a:rPr lang="en-US" sz="1100" noProof="0" dirty="0" err="1"/>
            <a:t>P</a:t>
          </a:r>
          <a:r>
            <a:rPr lang="en-US" sz="1100" baseline="-25000" noProof="0" dirty="0" err="1"/>
            <a:t>diss</a:t>
          </a:r>
          <a:r>
            <a:rPr lang="en-US" sz="1100" noProof="0" dirty="0"/>
            <a:t>=70-150 W</a:t>
          </a:r>
        </a:p>
      </dgm:t>
    </dgm:pt>
    <dgm:pt modelId="{35D6332A-F7AF-472D-B6FE-6B3AE2D96625}" type="parTrans" cxnId="{B33F601B-9A78-4028-B525-67D724FD13C7}">
      <dgm:prSet/>
      <dgm:spPr/>
      <dgm:t>
        <a:bodyPr/>
        <a:lstStyle/>
        <a:p>
          <a:endParaRPr lang="en-US"/>
        </a:p>
      </dgm:t>
    </dgm:pt>
    <dgm:pt modelId="{E9C6AF18-6EFA-4988-BFCF-4E527D4AB50C}" type="sibTrans" cxnId="{B33F601B-9A78-4028-B525-67D724FD13C7}">
      <dgm:prSet/>
      <dgm:spPr/>
      <dgm:t>
        <a:bodyPr/>
        <a:lstStyle/>
        <a:p>
          <a:endParaRPr lang="en-US"/>
        </a:p>
      </dgm:t>
    </dgm:pt>
    <dgm:pt modelId="{96AC4189-FDFE-4714-B214-AFC5DB2ACE6D}">
      <dgm:prSet phldrT="[Text]"/>
      <dgm:spPr/>
      <dgm:t>
        <a:bodyPr/>
        <a:lstStyle/>
        <a:p>
          <a:r>
            <a:rPr lang="en-US" b="1" noProof="0" dirty="0"/>
            <a:t>Water</a:t>
          </a:r>
        </a:p>
      </dgm:t>
    </dgm:pt>
    <dgm:pt modelId="{804F7CAB-AC2F-404A-A8C3-CE3008354BAE}" type="parTrans" cxnId="{30E04314-20F3-4F49-895F-91F9140D772C}">
      <dgm:prSet/>
      <dgm:spPr/>
      <dgm:t>
        <a:bodyPr/>
        <a:lstStyle/>
        <a:p>
          <a:endParaRPr lang="en-US"/>
        </a:p>
      </dgm:t>
    </dgm:pt>
    <dgm:pt modelId="{424EB5F9-D276-4ECF-9838-AE2B13A27C55}" type="sibTrans" cxnId="{30E04314-20F3-4F49-895F-91F9140D772C}">
      <dgm:prSet/>
      <dgm:spPr/>
      <dgm:t>
        <a:bodyPr/>
        <a:lstStyle/>
        <a:p>
          <a:endParaRPr lang="en-US"/>
        </a:p>
      </dgm:t>
    </dgm:pt>
    <dgm:pt modelId="{29564BEE-D72F-43E1-BF08-76D3E9C17E88}">
      <dgm:prSet phldrT="[Text]" custT="1"/>
      <dgm:spPr/>
      <dgm:t>
        <a:bodyPr/>
        <a:lstStyle/>
        <a:p>
          <a:endParaRPr lang="en-US" sz="1100" noProof="0" dirty="0"/>
        </a:p>
      </dgm:t>
    </dgm:pt>
    <dgm:pt modelId="{A241BF4C-5109-47C1-B892-B4BE0C5F3722}" type="parTrans" cxnId="{2D5523A3-1AFE-4080-8B58-BA10DB567E1A}">
      <dgm:prSet/>
      <dgm:spPr/>
      <dgm:t>
        <a:bodyPr/>
        <a:lstStyle/>
        <a:p>
          <a:endParaRPr lang="en-US"/>
        </a:p>
      </dgm:t>
    </dgm:pt>
    <dgm:pt modelId="{6C368F3F-5B25-499C-9403-AB7972EE5CC8}" type="sibTrans" cxnId="{2D5523A3-1AFE-4080-8B58-BA10DB567E1A}">
      <dgm:prSet/>
      <dgm:spPr/>
      <dgm:t>
        <a:bodyPr/>
        <a:lstStyle/>
        <a:p>
          <a:endParaRPr lang="en-US"/>
        </a:p>
      </dgm:t>
    </dgm:pt>
    <dgm:pt modelId="{60BEEE78-6EF9-40BF-AC9B-D9E080DC6BA3}">
      <dgm:prSet phldrT="[Text]" custT="1"/>
      <dgm:spPr/>
      <dgm:t>
        <a:bodyPr/>
        <a:lstStyle/>
        <a:p>
          <a:r>
            <a:rPr lang="en-US" sz="1100" noProof="0" dirty="0"/>
            <a:t>I = 0.1-0.3 </a:t>
          </a:r>
          <a:r>
            <a:rPr lang="en-US" sz="1100" noProof="0" dirty="0" err="1"/>
            <a:t>μA</a:t>
          </a:r>
          <a:endParaRPr lang="en-US" sz="1100" noProof="0" dirty="0"/>
        </a:p>
      </dgm:t>
    </dgm:pt>
    <dgm:pt modelId="{FA998D0D-F99D-4D24-A78F-14D3C8DF20AB}" type="parTrans" cxnId="{1CAE2D59-408C-446A-97DF-FC0DB388095A}">
      <dgm:prSet/>
      <dgm:spPr/>
      <dgm:t>
        <a:bodyPr/>
        <a:lstStyle/>
        <a:p>
          <a:endParaRPr lang="en-US"/>
        </a:p>
      </dgm:t>
    </dgm:pt>
    <dgm:pt modelId="{376EC11C-6C1F-4681-9400-3D48D3C82850}" type="sibTrans" cxnId="{1CAE2D59-408C-446A-97DF-FC0DB388095A}">
      <dgm:prSet/>
      <dgm:spPr/>
      <dgm:t>
        <a:bodyPr/>
        <a:lstStyle/>
        <a:p>
          <a:endParaRPr lang="en-US"/>
        </a:p>
      </dgm:t>
    </dgm:pt>
    <dgm:pt modelId="{0B09329C-FD44-409A-A007-206E11706A7C}">
      <dgm:prSet phldrT="[Text]" custT="1"/>
      <dgm:spPr/>
      <dgm:t>
        <a:bodyPr/>
        <a:lstStyle/>
        <a:p>
          <a:r>
            <a:rPr lang="en-US" sz="1100" noProof="0" dirty="0"/>
            <a:t>I = 1-2 </a:t>
          </a:r>
          <a:r>
            <a:rPr lang="en-US" sz="1100" noProof="0" dirty="0" err="1"/>
            <a:t>μA</a:t>
          </a:r>
          <a:endParaRPr lang="en-US" sz="1100" noProof="0" dirty="0"/>
        </a:p>
      </dgm:t>
    </dgm:pt>
    <dgm:pt modelId="{8DEA0025-69A7-4518-845C-8E45F4C28C31}" type="parTrans" cxnId="{63D48DDC-39F4-487B-92B9-8C258DF43178}">
      <dgm:prSet/>
      <dgm:spPr/>
      <dgm:t>
        <a:bodyPr/>
        <a:lstStyle/>
        <a:p>
          <a:endParaRPr lang="en-US"/>
        </a:p>
      </dgm:t>
    </dgm:pt>
    <dgm:pt modelId="{5FD005A0-A04D-44E2-BD97-E4DD81CA6F4B}" type="sibTrans" cxnId="{63D48DDC-39F4-487B-92B9-8C258DF43178}">
      <dgm:prSet/>
      <dgm:spPr/>
      <dgm:t>
        <a:bodyPr/>
        <a:lstStyle/>
        <a:p>
          <a:endParaRPr lang="en-US"/>
        </a:p>
      </dgm:t>
    </dgm:pt>
    <dgm:pt modelId="{1D437DF8-5E8D-42E6-81C6-29FD9E9C7A89}">
      <dgm:prSet phldrT="[Text]" custT="1"/>
      <dgm:spPr/>
      <dgm:t>
        <a:bodyPr/>
        <a:lstStyle/>
        <a:p>
          <a:r>
            <a:rPr lang="en-US" sz="1100" noProof="0" dirty="0" err="1"/>
            <a:t>P</a:t>
          </a:r>
          <a:r>
            <a:rPr lang="en-US" sz="1100" baseline="-25000" noProof="0" dirty="0" err="1"/>
            <a:t>diss</a:t>
          </a:r>
          <a:r>
            <a:rPr lang="en-US" sz="1100" baseline="-25000" noProof="0" dirty="0"/>
            <a:t> </a:t>
          </a:r>
          <a:r>
            <a:rPr lang="en-US" sz="1100" noProof="0" dirty="0"/>
            <a:t>&gt; 150 W</a:t>
          </a:r>
        </a:p>
      </dgm:t>
    </dgm:pt>
    <dgm:pt modelId="{48927D6C-2BEA-4B81-81BA-EAB1E4FD07B4}" type="parTrans" cxnId="{3896F38D-CE62-4889-9ADA-A445E272B484}">
      <dgm:prSet/>
      <dgm:spPr/>
      <dgm:t>
        <a:bodyPr/>
        <a:lstStyle/>
        <a:p>
          <a:endParaRPr lang="en-US"/>
        </a:p>
      </dgm:t>
    </dgm:pt>
    <dgm:pt modelId="{968B43BF-C766-4B4B-A06F-1B57C25C62EC}" type="sibTrans" cxnId="{3896F38D-CE62-4889-9ADA-A445E272B484}">
      <dgm:prSet/>
      <dgm:spPr/>
      <dgm:t>
        <a:bodyPr/>
        <a:lstStyle/>
        <a:p>
          <a:endParaRPr lang="en-US"/>
        </a:p>
      </dgm:t>
    </dgm:pt>
    <dgm:pt modelId="{E0206879-8CD1-4FC0-ADE7-F6FA56680A28}">
      <dgm:prSet phldrT="[Text]" custT="1"/>
      <dgm:spPr/>
      <dgm:t>
        <a:bodyPr/>
        <a:lstStyle/>
        <a:p>
          <a:r>
            <a:rPr lang="en-US" sz="1100" noProof="0" dirty="0"/>
            <a:t>I &gt; 2 </a:t>
          </a:r>
          <a:r>
            <a:rPr lang="en-US" sz="1100" noProof="0" dirty="0" err="1"/>
            <a:t>μA</a:t>
          </a:r>
          <a:endParaRPr lang="en-US" sz="1100" noProof="0" dirty="0"/>
        </a:p>
      </dgm:t>
    </dgm:pt>
    <dgm:pt modelId="{D26F0E09-1218-4FC5-975F-7A54F49C3FCA}" type="parTrans" cxnId="{F4CEE39C-CDFA-4D2D-978C-201740304C54}">
      <dgm:prSet/>
      <dgm:spPr/>
      <dgm:t>
        <a:bodyPr/>
        <a:lstStyle/>
        <a:p>
          <a:endParaRPr lang="en-US"/>
        </a:p>
      </dgm:t>
    </dgm:pt>
    <dgm:pt modelId="{B55D4A87-3CF2-4A6F-B12C-D070A6926E87}" type="sibTrans" cxnId="{F4CEE39C-CDFA-4D2D-978C-201740304C54}">
      <dgm:prSet/>
      <dgm:spPr/>
      <dgm:t>
        <a:bodyPr/>
        <a:lstStyle/>
        <a:p>
          <a:endParaRPr lang="en-US"/>
        </a:p>
      </dgm:t>
    </dgm:pt>
    <dgm:pt modelId="{9CB18A9E-A390-4554-9F9C-D07EB494D723}">
      <dgm:prSet phldrT="[Text]" custT="1"/>
      <dgm:spPr/>
      <dgm:t>
        <a:bodyPr/>
        <a:lstStyle/>
        <a:p>
          <a:endParaRPr lang="en-US" sz="1100" noProof="0" dirty="0"/>
        </a:p>
      </dgm:t>
    </dgm:pt>
    <dgm:pt modelId="{8409870A-3552-48C8-A5E5-FCB0B5ED5C57}" type="parTrans" cxnId="{284809C1-8E71-4419-B5B3-112DE03A6FFD}">
      <dgm:prSet/>
      <dgm:spPr/>
      <dgm:t>
        <a:bodyPr/>
        <a:lstStyle/>
        <a:p>
          <a:endParaRPr lang="en-US"/>
        </a:p>
      </dgm:t>
    </dgm:pt>
    <dgm:pt modelId="{A5424BA5-582D-4D6C-B66A-8E422F91C73E}" type="sibTrans" cxnId="{284809C1-8E71-4419-B5B3-112DE03A6FFD}">
      <dgm:prSet/>
      <dgm:spPr/>
      <dgm:t>
        <a:bodyPr/>
        <a:lstStyle/>
        <a:p>
          <a:endParaRPr lang="en-US"/>
        </a:p>
      </dgm:t>
    </dgm:pt>
    <dgm:pt modelId="{E6669BA2-FF18-4A8D-8F67-6B5F34258F0C}">
      <dgm:prSet phldrT="[Text]" custT="1"/>
      <dgm:spPr/>
      <dgm:t>
        <a:bodyPr/>
        <a:lstStyle/>
        <a:p>
          <a:r>
            <a:rPr lang="it-IT" sz="1200" b="1" noProof="0" dirty="0"/>
            <a:t>Liquid metal</a:t>
          </a:r>
          <a:endParaRPr lang="en-US" sz="1200" b="1" noProof="0" dirty="0"/>
        </a:p>
      </dgm:t>
    </dgm:pt>
    <dgm:pt modelId="{38D4C552-FACF-4F0A-B389-C97516E558B1}" type="parTrans" cxnId="{902C4AAE-F1D9-433B-ADD1-6851A7842E9F}">
      <dgm:prSet/>
      <dgm:spPr/>
      <dgm:t>
        <a:bodyPr/>
        <a:lstStyle/>
        <a:p>
          <a:endParaRPr lang="en-US"/>
        </a:p>
      </dgm:t>
    </dgm:pt>
    <dgm:pt modelId="{1809F5D7-CE2F-405B-B583-00F8EAFF24BF}" type="sibTrans" cxnId="{902C4AAE-F1D9-433B-ADD1-6851A7842E9F}">
      <dgm:prSet/>
      <dgm:spPr/>
      <dgm:t>
        <a:bodyPr/>
        <a:lstStyle/>
        <a:p>
          <a:endParaRPr lang="en-US"/>
        </a:p>
      </dgm:t>
    </dgm:pt>
    <dgm:pt modelId="{77D2B8A7-62E3-477D-AF4D-7960D528CF16}">
      <dgm:prSet phldrT="[Text]" custT="1"/>
      <dgm:spPr/>
      <dgm:t>
        <a:bodyPr/>
        <a:lstStyle/>
        <a:p>
          <a:r>
            <a:rPr lang="en-US" sz="1100" noProof="0" dirty="0" err="1"/>
            <a:t>P</a:t>
          </a:r>
          <a:r>
            <a:rPr lang="en-US" sz="1100" baseline="-25000" noProof="0" dirty="0" err="1"/>
            <a:t>diss</a:t>
          </a:r>
          <a:r>
            <a:rPr lang="en-US" sz="1100" noProof="0" dirty="0"/>
            <a:t> &gt; 1400 W</a:t>
          </a:r>
        </a:p>
      </dgm:t>
    </dgm:pt>
    <dgm:pt modelId="{839E1E68-A3D0-4155-A2A0-CE1435E3DD88}" type="parTrans" cxnId="{F7E3E874-B392-465B-B466-C8ED92177404}">
      <dgm:prSet/>
      <dgm:spPr/>
      <dgm:t>
        <a:bodyPr/>
        <a:lstStyle/>
        <a:p>
          <a:endParaRPr lang="en-US"/>
        </a:p>
      </dgm:t>
    </dgm:pt>
    <dgm:pt modelId="{B9938E59-D096-4798-A57E-BE4C7EEFEBCA}" type="sibTrans" cxnId="{F7E3E874-B392-465B-B466-C8ED92177404}">
      <dgm:prSet/>
      <dgm:spPr/>
      <dgm:t>
        <a:bodyPr/>
        <a:lstStyle/>
        <a:p>
          <a:endParaRPr lang="en-US"/>
        </a:p>
      </dgm:t>
    </dgm:pt>
    <dgm:pt modelId="{7BF52B73-3AA7-47BC-9E0F-1E4FFA74D131}">
      <dgm:prSet phldrT="[Text]" custT="1"/>
      <dgm:spPr/>
      <dgm:t>
        <a:bodyPr/>
        <a:lstStyle/>
        <a:p>
          <a:r>
            <a:rPr lang="en-US" sz="1100" noProof="0" dirty="0"/>
            <a:t>I &gt; 20 </a:t>
          </a:r>
          <a:r>
            <a:rPr lang="en-US" sz="1100" noProof="0" dirty="0" err="1"/>
            <a:t>μA</a:t>
          </a:r>
          <a:endParaRPr lang="en-US" sz="1100" noProof="0" dirty="0"/>
        </a:p>
      </dgm:t>
    </dgm:pt>
    <dgm:pt modelId="{C925340B-7E17-49AE-A8ED-49B7A2406811}" type="parTrans" cxnId="{C07BF0FD-96DC-422A-8133-8002D4AF8B67}">
      <dgm:prSet/>
      <dgm:spPr/>
      <dgm:t>
        <a:bodyPr/>
        <a:lstStyle/>
        <a:p>
          <a:endParaRPr lang="en-US"/>
        </a:p>
      </dgm:t>
    </dgm:pt>
    <dgm:pt modelId="{5CA64B9A-036F-4A61-8758-1881C1ECB59B}" type="sibTrans" cxnId="{C07BF0FD-96DC-422A-8133-8002D4AF8B67}">
      <dgm:prSet/>
      <dgm:spPr/>
      <dgm:t>
        <a:bodyPr/>
        <a:lstStyle/>
        <a:p>
          <a:endParaRPr lang="en-US"/>
        </a:p>
      </dgm:t>
    </dgm:pt>
    <dgm:pt modelId="{2C2AF3EC-2787-4121-8134-43C29CF81C44}" type="pres">
      <dgm:prSet presAssocID="{AC7F6DCD-A36B-4A53-B102-D681F37A387F}" presName="Name0" presStyleCnt="0">
        <dgm:presLayoutVars>
          <dgm:dir/>
          <dgm:animLvl val="lvl"/>
          <dgm:resizeHandles val="exact"/>
        </dgm:presLayoutVars>
      </dgm:prSet>
      <dgm:spPr/>
    </dgm:pt>
    <dgm:pt modelId="{455932AE-2429-4466-BDB5-129217B95A71}" type="pres">
      <dgm:prSet presAssocID="{AC7F6DCD-A36B-4A53-B102-D681F37A387F}" presName="tSp" presStyleCnt="0"/>
      <dgm:spPr/>
    </dgm:pt>
    <dgm:pt modelId="{90043A59-3ED3-442D-A19C-6C5A3F5BEA2E}" type="pres">
      <dgm:prSet presAssocID="{AC7F6DCD-A36B-4A53-B102-D681F37A387F}" presName="bSp" presStyleCnt="0"/>
      <dgm:spPr/>
    </dgm:pt>
    <dgm:pt modelId="{6F752F75-FF3F-4EA6-A1AD-496C9BEF14E0}" type="pres">
      <dgm:prSet presAssocID="{AC7F6DCD-A36B-4A53-B102-D681F37A387F}" presName="process" presStyleCnt="0"/>
      <dgm:spPr/>
    </dgm:pt>
    <dgm:pt modelId="{C351B36B-6B96-416F-8846-176499F3A808}" type="pres">
      <dgm:prSet presAssocID="{3E83B12B-AB12-4FA3-BA31-1B6EE3AB407B}" presName="composite1" presStyleCnt="0"/>
      <dgm:spPr/>
    </dgm:pt>
    <dgm:pt modelId="{0915E314-70CF-4A02-B9ED-C2474667373D}" type="pres">
      <dgm:prSet presAssocID="{3E83B12B-AB12-4FA3-BA31-1B6EE3AB407B}" presName="dummyNode1" presStyleLbl="node1" presStyleIdx="0" presStyleCnt="4"/>
      <dgm:spPr/>
    </dgm:pt>
    <dgm:pt modelId="{DA41CFBC-4607-483A-9935-EA459799F2E6}" type="pres">
      <dgm:prSet presAssocID="{3E83B12B-AB12-4FA3-BA31-1B6EE3AB407B}" presName="childNode1" presStyleLbl="bgAcc1" presStyleIdx="0" presStyleCnt="4" custScaleX="109254">
        <dgm:presLayoutVars>
          <dgm:bulletEnabled val="1"/>
        </dgm:presLayoutVars>
      </dgm:prSet>
      <dgm:spPr/>
    </dgm:pt>
    <dgm:pt modelId="{EADA1DBE-1B9F-4B44-9CD2-776501663C7F}" type="pres">
      <dgm:prSet presAssocID="{3E83B12B-AB12-4FA3-BA31-1B6EE3AB407B}" presName="childNode1tx" presStyleLbl="bgAcc1" presStyleIdx="0" presStyleCnt="4">
        <dgm:presLayoutVars>
          <dgm:bulletEnabled val="1"/>
        </dgm:presLayoutVars>
      </dgm:prSet>
      <dgm:spPr/>
    </dgm:pt>
    <dgm:pt modelId="{59C177AD-1705-4E79-8C1F-EDFBF8095FF4}" type="pres">
      <dgm:prSet presAssocID="{3E83B12B-AB12-4FA3-BA31-1B6EE3AB407B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241C662B-A4B7-404E-9C1E-B4163C1FF561}" type="pres">
      <dgm:prSet presAssocID="{3E83B12B-AB12-4FA3-BA31-1B6EE3AB407B}" presName="connSite1" presStyleCnt="0"/>
      <dgm:spPr/>
    </dgm:pt>
    <dgm:pt modelId="{15DFA39F-63E0-45AB-A5BA-B92F316AEF21}" type="pres">
      <dgm:prSet presAssocID="{869BF25D-BD0F-4A96-9331-C7110F4B837F}" presName="Name9" presStyleLbl="sibTrans2D1" presStyleIdx="0" presStyleCnt="3" custAng="20961150"/>
      <dgm:spPr/>
    </dgm:pt>
    <dgm:pt modelId="{77D79CCF-FFED-48C5-9720-D9178EDB61DD}" type="pres">
      <dgm:prSet presAssocID="{64E38847-369C-4D89-806C-B8929EE4A397}" presName="composite2" presStyleCnt="0"/>
      <dgm:spPr/>
    </dgm:pt>
    <dgm:pt modelId="{1945D4B5-FC47-4712-91FB-27A47E7B5E9F}" type="pres">
      <dgm:prSet presAssocID="{64E38847-369C-4D89-806C-B8929EE4A397}" presName="dummyNode2" presStyleLbl="node1" presStyleIdx="0" presStyleCnt="4"/>
      <dgm:spPr/>
    </dgm:pt>
    <dgm:pt modelId="{B830A5E7-6D66-4CB5-B1E7-A5EBE105CF92}" type="pres">
      <dgm:prSet presAssocID="{64E38847-369C-4D89-806C-B8929EE4A397}" presName="childNode2" presStyleLbl="bgAcc1" presStyleIdx="1" presStyleCnt="4" custScaleX="109254">
        <dgm:presLayoutVars>
          <dgm:bulletEnabled val="1"/>
        </dgm:presLayoutVars>
      </dgm:prSet>
      <dgm:spPr/>
    </dgm:pt>
    <dgm:pt modelId="{5803497F-B192-4989-AA8D-3F40DF6B9939}" type="pres">
      <dgm:prSet presAssocID="{64E38847-369C-4D89-806C-B8929EE4A397}" presName="childNode2tx" presStyleLbl="bgAcc1" presStyleIdx="1" presStyleCnt="4">
        <dgm:presLayoutVars>
          <dgm:bulletEnabled val="1"/>
        </dgm:presLayoutVars>
      </dgm:prSet>
      <dgm:spPr/>
    </dgm:pt>
    <dgm:pt modelId="{EE33FFF2-5321-4214-B3C4-2F6B6E763518}" type="pres">
      <dgm:prSet presAssocID="{64E38847-369C-4D89-806C-B8929EE4A397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4331D80E-A7FE-4F01-A4AB-3343031C9C48}" type="pres">
      <dgm:prSet presAssocID="{64E38847-369C-4D89-806C-B8929EE4A397}" presName="connSite2" presStyleCnt="0"/>
      <dgm:spPr/>
    </dgm:pt>
    <dgm:pt modelId="{21080FB0-AC15-40DD-8F6E-FEC08830FF19}" type="pres">
      <dgm:prSet presAssocID="{61C2D469-85FB-4EFC-9A54-D19BA65BFCCE}" presName="Name18" presStyleLbl="sibTrans2D1" presStyleIdx="1" presStyleCnt="3" custAng="749869"/>
      <dgm:spPr/>
    </dgm:pt>
    <dgm:pt modelId="{9232E110-D15A-4354-873B-54C4F734EBE2}" type="pres">
      <dgm:prSet presAssocID="{96AC4189-FDFE-4714-B214-AFC5DB2ACE6D}" presName="composite1" presStyleCnt="0"/>
      <dgm:spPr/>
    </dgm:pt>
    <dgm:pt modelId="{202D4D98-F904-48D6-B269-EDA2C8C4A2C3}" type="pres">
      <dgm:prSet presAssocID="{96AC4189-FDFE-4714-B214-AFC5DB2ACE6D}" presName="dummyNode1" presStyleLbl="node1" presStyleIdx="1" presStyleCnt="4"/>
      <dgm:spPr/>
    </dgm:pt>
    <dgm:pt modelId="{C3332575-5CE7-4E3F-B2D7-FBDA83B086C0}" type="pres">
      <dgm:prSet presAssocID="{96AC4189-FDFE-4714-B214-AFC5DB2ACE6D}" presName="childNode1" presStyleLbl="bgAcc1" presStyleIdx="2" presStyleCnt="4" custScaleX="109254">
        <dgm:presLayoutVars>
          <dgm:bulletEnabled val="1"/>
        </dgm:presLayoutVars>
      </dgm:prSet>
      <dgm:spPr/>
    </dgm:pt>
    <dgm:pt modelId="{DB1C2A33-048C-4B75-9C33-57F39F50951E}" type="pres">
      <dgm:prSet presAssocID="{96AC4189-FDFE-4714-B214-AFC5DB2ACE6D}" presName="childNode1tx" presStyleLbl="bgAcc1" presStyleIdx="2" presStyleCnt="4">
        <dgm:presLayoutVars>
          <dgm:bulletEnabled val="1"/>
        </dgm:presLayoutVars>
      </dgm:prSet>
      <dgm:spPr/>
    </dgm:pt>
    <dgm:pt modelId="{6BF10CC0-C3B8-427F-B86F-61472F66049C}" type="pres">
      <dgm:prSet presAssocID="{96AC4189-FDFE-4714-B214-AFC5DB2ACE6D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BE2B8EA3-3174-4297-9F38-75685D33C3A7}" type="pres">
      <dgm:prSet presAssocID="{96AC4189-FDFE-4714-B214-AFC5DB2ACE6D}" presName="connSite1" presStyleCnt="0"/>
      <dgm:spPr/>
    </dgm:pt>
    <dgm:pt modelId="{AFADE827-082E-49CE-B8D0-B2B7C5B2BADE}" type="pres">
      <dgm:prSet presAssocID="{424EB5F9-D276-4ECF-9838-AE2B13A27C55}" presName="Name9" presStyleLbl="sibTrans2D1" presStyleIdx="2" presStyleCnt="3" custAng="20822616"/>
      <dgm:spPr/>
    </dgm:pt>
    <dgm:pt modelId="{3D65A143-527E-4542-A30D-63B0B2B0FE41}" type="pres">
      <dgm:prSet presAssocID="{E6669BA2-FF18-4A8D-8F67-6B5F34258F0C}" presName="composite2" presStyleCnt="0"/>
      <dgm:spPr/>
    </dgm:pt>
    <dgm:pt modelId="{EA58EC4E-9D47-4F96-9D75-38BC6C9F2CEE}" type="pres">
      <dgm:prSet presAssocID="{E6669BA2-FF18-4A8D-8F67-6B5F34258F0C}" presName="dummyNode2" presStyleLbl="node1" presStyleIdx="2" presStyleCnt="4"/>
      <dgm:spPr/>
    </dgm:pt>
    <dgm:pt modelId="{EEF5A742-0042-4A75-8375-C7DF624E4EE2}" type="pres">
      <dgm:prSet presAssocID="{E6669BA2-FF18-4A8D-8F67-6B5F34258F0C}" presName="childNode2" presStyleLbl="bgAcc1" presStyleIdx="3" presStyleCnt="4" custScaleX="109254">
        <dgm:presLayoutVars>
          <dgm:bulletEnabled val="1"/>
        </dgm:presLayoutVars>
      </dgm:prSet>
      <dgm:spPr/>
    </dgm:pt>
    <dgm:pt modelId="{BAFC7D06-F64A-46BA-B25E-7857362D9563}" type="pres">
      <dgm:prSet presAssocID="{E6669BA2-FF18-4A8D-8F67-6B5F34258F0C}" presName="childNode2tx" presStyleLbl="bgAcc1" presStyleIdx="3" presStyleCnt="4">
        <dgm:presLayoutVars>
          <dgm:bulletEnabled val="1"/>
        </dgm:presLayoutVars>
      </dgm:prSet>
      <dgm:spPr/>
    </dgm:pt>
    <dgm:pt modelId="{A5092410-5783-4FE8-81ED-85D627A58FD0}" type="pres">
      <dgm:prSet presAssocID="{E6669BA2-FF18-4A8D-8F67-6B5F34258F0C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4539B527-6591-47C0-960F-F5FE69D61B79}" type="pres">
      <dgm:prSet presAssocID="{E6669BA2-FF18-4A8D-8F67-6B5F34258F0C}" presName="connSite2" presStyleCnt="0"/>
      <dgm:spPr/>
    </dgm:pt>
  </dgm:ptLst>
  <dgm:cxnLst>
    <dgm:cxn modelId="{CB4C570D-9717-48DD-A1FB-23DACCF2D7A3}" type="presOf" srcId="{77CFE50B-1414-46D9-8206-E7E862015351}" destId="{EADA1DBE-1B9F-4B44-9CD2-776501663C7F}" srcOrd="1" destOrd="1" presId="urn:microsoft.com/office/officeart/2005/8/layout/hProcess4"/>
    <dgm:cxn modelId="{30E04314-20F3-4F49-895F-91F9140D772C}" srcId="{AC7F6DCD-A36B-4A53-B102-D681F37A387F}" destId="{96AC4189-FDFE-4714-B214-AFC5DB2ACE6D}" srcOrd="2" destOrd="0" parTransId="{804F7CAB-AC2F-404A-A8C3-CE3008354BAE}" sibTransId="{424EB5F9-D276-4ECF-9838-AE2B13A27C55}"/>
    <dgm:cxn modelId="{059B4C19-0F7F-4DAB-BE85-12F8816BDD2E}" type="presOf" srcId="{E0206879-8CD1-4FC0-ADE7-F6FA56680A28}" destId="{C3332575-5CE7-4E3F-B2D7-FBDA83B086C0}" srcOrd="0" destOrd="2" presId="urn:microsoft.com/office/officeart/2005/8/layout/hProcess4"/>
    <dgm:cxn modelId="{B33F601B-9A78-4028-B525-67D724FD13C7}" srcId="{64E38847-369C-4D89-806C-B8929EE4A397}" destId="{CBBF3E8C-5C03-4A12-9C29-7BF125EF14BD}" srcOrd="0" destOrd="0" parTransId="{35D6332A-F7AF-472D-B6FE-6B3AE2D96625}" sibTransId="{E9C6AF18-6EFA-4988-BFCF-4E527D4AB50C}"/>
    <dgm:cxn modelId="{CE16C91E-2565-4FFC-9021-D83854EA8325}" type="presOf" srcId="{AC7F6DCD-A36B-4A53-B102-D681F37A387F}" destId="{2C2AF3EC-2787-4121-8134-43C29CF81C44}" srcOrd="0" destOrd="0" presId="urn:microsoft.com/office/officeart/2005/8/layout/hProcess4"/>
    <dgm:cxn modelId="{23EE9E5B-A853-49CC-B978-D386AE5F0225}" type="presOf" srcId="{77CFE50B-1414-46D9-8206-E7E862015351}" destId="{DA41CFBC-4607-483A-9935-EA459799F2E6}" srcOrd="0" destOrd="1" presId="urn:microsoft.com/office/officeart/2005/8/layout/hProcess4"/>
    <dgm:cxn modelId="{EA1C5242-1257-470E-9A2A-B2EDB0EB033A}" type="presOf" srcId="{9CB18A9E-A390-4554-9F9C-D07EB494D723}" destId="{DA41CFBC-4607-483A-9935-EA459799F2E6}" srcOrd="0" destOrd="0" presId="urn:microsoft.com/office/officeart/2005/8/layout/hProcess4"/>
    <dgm:cxn modelId="{024E5E44-ADE1-4A40-95FC-9335962028E7}" type="presOf" srcId="{869BF25D-BD0F-4A96-9331-C7110F4B837F}" destId="{15DFA39F-63E0-45AB-A5BA-B92F316AEF21}" srcOrd="0" destOrd="0" presId="urn:microsoft.com/office/officeart/2005/8/layout/hProcess4"/>
    <dgm:cxn modelId="{B8DB2B4A-BCC6-4769-9693-9B3CEF214A9E}" type="presOf" srcId="{1D437DF8-5E8D-42E6-81C6-29FD9E9C7A89}" destId="{DB1C2A33-048C-4B75-9C33-57F39F50951E}" srcOrd="1" destOrd="1" presId="urn:microsoft.com/office/officeart/2005/8/layout/hProcess4"/>
    <dgm:cxn modelId="{405AE04B-64FF-4EBA-B34E-07216DBCEAA8}" type="presOf" srcId="{3E83B12B-AB12-4FA3-BA31-1B6EE3AB407B}" destId="{59C177AD-1705-4E79-8C1F-EDFBF8095FF4}" srcOrd="0" destOrd="0" presId="urn:microsoft.com/office/officeart/2005/8/layout/hProcess4"/>
    <dgm:cxn modelId="{1F46F04B-BEAB-4B80-ADAF-FA760E12663F}" type="presOf" srcId="{9CB18A9E-A390-4554-9F9C-D07EB494D723}" destId="{EADA1DBE-1B9F-4B44-9CD2-776501663C7F}" srcOrd="1" destOrd="0" presId="urn:microsoft.com/office/officeart/2005/8/layout/hProcess4"/>
    <dgm:cxn modelId="{9314FB6B-0543-4921-BF18-352D320A7B6B}" type="presOf" srcId="{0B09329C-FD44-409A-A007-206E11706A7C}" destId="{B830A5E7-6D66-4CB5-B1E7-A5EBE105CF92}" srcOrd="0" destOrd="1" presId="urn:microsoft.com/office/officeart/2005/8/layout/hProcess4"/>
    <dgm:cxn modelId="{E1CEEB4C-F80F-42E3-82C0-D3A99346A933}" type="presOf" srcId="{424EB5F9-D276-4ECF-9838-AE2B13A27C55}" destId="{AFADE827-082E-49CE-B8D0-B2B7C5B2BADE}" srcOrd="0" destOrd="0" presId="urn:microsoft.com/office/officeart/2005/8/layout/hProcess4"/>
    <dgm:cxn modelId="{57086250-4BDD-422E-9A24-68FC622262CC}" type="presOf" srcId="{7BF52B73-3AA7-47BC-9E0F-1E4FFA74D131}" destId="{EEF5A742-0042-4A75-8375-C7DF624E4EE2}" srcOrd="0" destOrd="1" presId="urn:microsoft.com/office/officeart/2005/8/layout/hProcess4"/>
    <dgm:cxn modelId="{F7E3E874-B392-465B-B466-C8ED92177404}" srcId="{E6669BA2-FF18-4A8D-8F67-6B5F34258F0C}" destId="{77D2B8A7-62E3-477D-AF4D-7960D528CF16}" srcOrd="0" destOrd="0" parTransId="{839E1E68-A3D0-4155-A2A0-CE1435E3DD88}" sibTransId="{B9938E59-D096-4798-A57E-BE4C7EEFEBCA}"/>
    <dgm:cxn modelId="{1CAE2D59-408C-446A-97DF-FC0DB388095A}" srcId="{3E83B12B-AB12-4FA3-BA31-1B6EE3AB407B}" destId="{60BEEE78-6EF9-40BF-AC9B-D9E080DC6BA3}" srcOrd="2" destOrd="0" parTransId="{FA998D0D-F99D-4D24-A78F-14D3C8DF20AB}" sibTransId="{376EC11C-6C1F-4681-9400-3D48D3C82850}"/>
    <dgm:cxn modelId="{E6A1517C-652F-4807-95D8-3469482EC742}" type="presOf" srcId="{96AC4189-FDFE-4714-B214-AFC5DB2ACE6D}" destId="{6BF10CC0-C3B8-427F-B86F-61472F66049C}" srcOrd="0" destOrd="0" presId="urn:microsoft.com/office/officeart/2005/8/layout/hProcess4"/>
    <dgm:cxn modelId="{3896F38D-CE62-4889-9ADA-A445E272B484}" srcId="{96AC4189-FDFE-4714-B214-AFC5DB2ACE6D}" destId="{1D437DF8-5E8D-42E6-81C6-29FD9E9C7A89}" srcOrd="1" destOrd="0" parTransId="{48927D6C-2BEA-4B81-81BA-EAB1E4FD07B4}" sibTransId="{968B43BF-C766-4B4B-A06F-1B57C25C62EC}"/>
    <dgm:cxn modelId="{C7142098-6D8F-46E9-8E85-265DD1EFB412}" srcId="{AC7F6DCD-A36B-4A53-B102-D681F37A387F}" destId="{64E38847-369C-4D89-806C-B8929EE4A397}" srcOrd="1" destOrd="0" parTransId="{0FAF1E8D-B8A3-4A8D-8D71-AC337B3AE70D}" sibTransId="{61C2D469-85FB-4EFC-9A54-D19BA65BFCCE}"/>
    <dgm:cxn modelId="{F4CEE39C-CDFA-4D2D-978C-201740304C54}" srcId="{96AC4189-FDFE-4714-B214-AFC5DB2ACE6D}" destId="{E0206879-8CD1-4FC0-ADE7-F6FA56680A28}" srcOrd="2" destOrd="0" parTransId="{D26F0E09-1218-4FC5-975F-7A54F49C3FCA}" sibTransId="{B55D4A87-3CF2-4A6F-B12C-D070A6926E87}"/>
    <dgm:cxn modelId="{BC3F399D-E7F6-44D9-B39A-82E8DFBD0BE6}" type="presOf" srcId="{CBBF3E8C-5C03-4A12-9C29-7BF125EF14BD}" destId="{5803497F-B192-4989-AA8D-3F40DF6B9939}" srcOrd="1" destOrd="0" presId="urn:microsoft.com/office/officeart/2005/8/layout/hProcess4"/>
    <dgm:cxn modelId="{2D5523A3-1AFE-4080-8B58-BA10DB567E1A}" srcId="{96AC4189-FDFE-4714-B214-AFC5DB2ACE6D}" destId="{29564BEE-D72F-43E1-BF08-76D3E9C17E88}" srcOrd="0" destOrd="0" parTransId="{A241BF4C-5109-47C1-B892-B4BE0C5F3722}" sibTransId="{6C368F3F-5B25-499C-9403-AB7972EE5CC8}"/>
    <dgm:cxn modelId="{F8702CA5-5D15-4220-A0A5-E1691ACF5B8D}" type="presOf" srcId="{7BF52B73-3AA7-47BC-9E0F-1E4FFA74D131}" destId="{BAFC7D06-F64A-46BA-B25E-7857362D9563}" srcOrd="1" destOrd="1" presId="urn:microsoft.com/office/officeart/2005/8/layout/hProcess4"/>
    <dgm:cxn modelId="{902C4AAE-F1D9-433B-ADD1-6851A7842E9F}" srcId="{AC7F6DCD-A36B-4A53-B102-D681F37A387F}" destId="{E6669BA2-FF18-4A8D-8F67-6B5F34258F0C}" srcOrd="3" destOrd="0" parTransId="{38D4C552-FACF-4F0A-B389-C97516E558B1}" sibTransId="{1809F5D7-CE2F-405B-B583-00F8EAFF24BF}"/>
    <dgm:cxn modelId="{047FC0AF-99FF-4064-AC3F-424A8DBE6367}" type="presOf" srcId="{CBBF3E8C-5C03-4A12-9C29-7BF125EF14BD}" destId="{B830A5E7-6D66-4CB5-B1E7-A5EBE105CF92}" srcOrd="0" destOrd="0" presId="urn:microsoft.com/office/officeart/2005/8/layout/hProcess4"/>
    <dgm:cxn modelId="{3501A9B0-BA35-4870-A095-A4E87D66CEA2}" type="presOf" srcId="{0B09329C-FD44-409A-A007-206E11706A7C}" destId="{5803497F-B192-4989-AA8D-3F40DF6B9939}" srcOrd="1" destOrd="1" presId="urn:microsoft.com/office/officeart/2005/8/layout/hProcess4"/>
    <dgm:cxn modelId="{3A69DAB4-5482-444C-BD32-C67EBD52C4FA}" srcId="{AC7F6DCD-A36B-4A53-B102-D681F37A387F}" destId="{3E83B12B-AB12-4FA3-BA31-1B6EE3AB407B}" srcOrd="0" destOrd="0" parTransId="{15E19490-40BE-43E0-B6F4-3A9E9C11A6C4}" sibTransId="{869BF25D-BD0F-4A96-9331-C7110F4B837F}"/>
    <dgm:cxn modelId="{3E43E9BE-DCF4-4C60-A935-CD49F05572A5}" type="presOf" srcId="{64E38847-369C-4D89-806C-B8929EE4A397}" destId="{EE33FFF2-5321-4214-B3C4-2F6B6E763518}" srcOrd="0" destOrd="0" presId="urn:microsoft.com/office/officeart/2005/8/layout/hProcess4"/>
    <dgm:cxn modelId="{284809C1-8E71-4419-B5B3-112DE03A6FFD}" srcId="{3E83B12B-AB12-4FA3-BA31-1B6EE3AB407B}" destId="{9CB18A9E-A390-4554-9F9C-D07EB494D723}" srcOrd="0" destOrd="0" parTransId="{8409870A-3552-48C8-A5E5-FCB0B5ED5C57}" sibTransId="{A5424BA5-582D-4D6C-B66A-8E422F91C73E}"/>
    <dgm:cxn modelId="{DF2AB0C3-7F43-4919-B35C-91E02118D838}" type="presOf" srcId="{29564BEE-D72F-43E1-BF08-76D3E9C17E88}" destId="{C3332575-5CE7-4E3F-B2D7-FBDA83B086C0}" srcOrd="0" destOrd="0" presId="urn:microsoft.com/office/officeart/2005/8/layout/hProcess4"/>
    <dgm:cxn modelId="{3E8796C9-B7FF-4420-BD16-3EA119AE0337}" type="presOf" srcId="{77D2B8A7-62E3-477D-AF4D-7960D528CF16}" destId="{BAFC7D06-F64A-46BA-B25E-7857362D9563}" srcOrd="1" destOrd="0" presId="urn:microsoft.com/office/officeart/2005/8/layout/hProcess4"/>
    <dgm:cxn modelId="{BC77A0CD-658B-41AC-A40F-629D723425BA}" type="presOf" srcId="{60BEEE78-6EF9-40BF-AC9B-D9E080DC6BA3}" destId="{EADA1DBE-1B9F-4B44-9CD2-776501663C7F}" srcOrd="1" destOrd="2" presId="urn:microsoft.com/office/officeart/2005/8/layout/hProcess4"/>
    <dgm:cxn modelId="{193107CF-7DD0-4C55-97C0-0858956CD35B}" type="presOf" srcId="{1D437DF8-5E8D-42E6-81C6-29FD9E9C7A89}" destId="{C3332575-5CE7-4E3F-B2D7-FBDA83B086C0}" srcOrd="0" destOrd="1" presId="urn:microsoft.com/office/officeart/2005/8/layout/hProcess4"/>
    <dgm:cxn modelId="{BA8DB7D4-DBCA-4749-A712-6DEDFAB7F90B}" type="presOf" srcId="{E0206879-8CD1-4FC0-ADE7-F6FA56680A28}" destId="{DB1C2A33-048C-4B75-9C33-57F39F50951E}" srcOrd="1" destOrd="2" presId="urn:microsoft.com/office/officeart/2005/8/layout/hProcess4"/>
    <dgm:cxn modelId="{63D48DDC-39F4-487B-92B9-8C258DF43178}" srcId="{64E38847-369C-4D89-806C-B8929EE4A397}" destId="{0B09329C-FD44-409A-A007-206E11706A7C}" srcOrd="1" destOrd="0" parTransId="{8DEA0025-69A7-4518-845C-8E45F4C28C31}" sibTransId="{5FD005A0-A04D-44E2-BD97-E4DD81CA6F4B}"/>
    <dgm:cxn modelId="{440FFBE5-D54A-4B20-BD1F-DB54C5119CF3}" type="presOf" srcId="{61C2D469-85FB-4EFC-9A54-D19BA65BFCCE}" destId="{21080FB0-AC15-40DD-8F6E-FEC08830FF19}" srcOrd="0" destOrd="0" presId="urn:microsoft.com/office/officeart/2005/8/layout/hProcess4"/>
    <dgm:cxn modelId="{577429E7-B34A-4DDD-B5F9-88B1D443A762}" type="presOf" srcId="{60BEEE78-6EF9-40BF-AC9B-D9E080DC6BA3}" destId="{DA41CFBC-4607-483A-9935-EA459799F2E6}" srcOrd="0" destOrd="2" presId="urn:microsoft.com/office/officeart/2005/8/layout/hProcess4"/>
    <dgm:cxn modelId="{078A04E8-664F-4F46-9F0B-48DCEC9CDCF8}" type="presOf" srcId="{29564BEE-D72F-43E1-BF08-76D3E9C17E88}" destId="{DB1C2A33-048C-4B75-9C33-57F39F50951E}" srcOrd="1" destOrd="0" presId="urn:microsoft.com/office/officeart/2005/8/layout/hProcess4"/>
    <dgm:cxn modelId="{879704F4-2738-4BFF-9925-2CBE36C8A184}" type="presOf" srcId="{E6669BA2-FF18-4A8D-8F67-6B5F34258F0C}" destId="{A5092410-5783-4FE8-81ED-85D627A58FD0}" srcOrd="0" destOrd="0" presId="urn:microsoft.com/office/officeart/2005/8/layout/hProcess4"/>
    <dgm:cxn modelId="{C93757F6-00F2-4F24-AAFA-AA454D9530AF}" srcId="{3E83B12B-AB12-4FA3-BA31-1B6EE3AB407B}" destId="{77CFE50B-1414-46D9-8206-E7E862015351}" srcOrd="1" destOrd="0" parTransId="{966EEC42-8BEB-44E3-BF74-1D472766F41F}" sibTransId="{54D6FEFD-1BDA-4377-B188-322C9B0A472B}"/>
    <dgm:cxn modelId="{C07BF0FD-96DC-422A-8133-8002D4AF8B67}" srcId="{E6669BA2-FF18-4A8D-8F67-6B5F34258F0C}" destId="{7BF52B73-3AA7-47BC-9E0F-1E4FFA74D131}" srcOrd="1" destOrd="0" parTransId="{C925340B-7E17-49AE-A8ED-49B7A2406811}" sibTransId="{5CA64B9A-036F-4A61-8758-1881C1ECB59B}"/>
    <dgm:cxn modelId="{EF74CFFE-06D2-4099-A88A-671A3BEFAE3D}" type="presOf" srcId="{77D2B8A7-62E3-477D-AF4D-7960D528CF16}" destId="{EEF5A742-0042-4A75-8375-C7DF624E4EE2}" srcOrd="0" destOrd="0" presId="urn:microsoft.com/office/officeart/2005/8/layout/hProcess4"/>
    <dgm:cxn modelId="{C72E804B-8421-4EEE-85E2-33B612CE2154}" type="presParOf" srcId="{2C2AF3EC-2787-4121-8134-43C29CF81C44}" destId="{455932AE-2429-4466-BDB5-129217B95A71}" srcOrd="0" destOrd="0" presId="urn:microsoft.com/office/officeart/2005/8/layout/hProcess4"/>
    <dgm:cxn modelId="{8931A370-3DEF-4EE4-9443-2A4797EAB32F}" type="presParOf" srcId="{2C2AF3EC-2787-4121-8134-43C29CF81C44}" destId="{90043A59-3ED3-442D-A19C-6C5A3F5BEA2E}" srcOrd="1" destOrd="0" presId="urn:microsoft.com/office/officeart/2005/8/layout/hProcess4"/>
    <dgm:cxn modelId="{6CD00D53-58E3-4CFC-8BF0-CEBC556F8331}" type="presParOf" srcId="{2C2AF3EC-2787-4121-8134-43C29CF81C44}" destId="{6F752F75-FF3F-4EA6-A1AD-496C9BEF14E0}" srcOrd="2" destOrd="0" presId="urn:microsoft.com/office/officeart/2005/8/layout/hProcess4"/>
    <dgm:cxn modelId="{4C4E050D-0199-4C1A-A2A5-53A751329856}" type="presParOf" srcId="{6F752F75-FF3F-4EA6-A1AD-496C9BEF14E0}" destId="{C351B36B-6B96-416F-8846-176499F3A808}" srcOrd="0" destOrd="0" presId="urn:microsoft.com/office/officeart/2005/8/layout/hProcess4"/>
    <dgm:cxn modelId="{4D75D425-B95C-42F9-BA76-0CEF1977FA3B}" type="presParOf" srcId="{C351B36B-6B96-416F-8846-176499F3A808}" destId="{0915E314-70CF-4A02-B9ED-C2474667373D}" srcOrd="0" destOrd="0" presId="urn:microsoft.com/office/officeart/2005/8/layout/hProcess4"/>
    <dgm:cxn modelId="{65CFE3F7-F6AD-408D-862C-3BF5DCB6F1E4}" type="presParOf" srcId="{C351B36B-6B96-416F-8846-176499F3A808}" destId="{DA41CFBC-4607-483A-9935-EA459799F2E6}" srcOrd="1" destOrd="0" presId="urn:microsoft.com/office/officeart/2005/8/layout/hProcess4"/>
    <dgm:cxn modelId="{39CEC97D-E90F-4B4E-9284-6FF2F4C5DF76}" type="presParOf" srcId="{C351B36B-6B96-416F-8846-176499F3A808}" destId="{EADA1DBE-1B9F-4B44-9CD2-776501663C7F}" srcOrd="2" destOrd="0" presId="urn:microsoft.com/office/officeart/2005/8/layout/hProcess4"/>
    <dgm:cxn modelId="{EE35F768-DE25-4B52-9DAD-ECE36B05711D}" type="presParOf" srcId="{C351B36B-6B96-416F-8846-176499F3A808}" destId="{59C177AD-1705-4E79-8C1F-EDFBF8095FF4}" srcOrd="3" destOrd="0" presId="urn:microsoft.com/office/officeart/2005/8/layout/hProcess4"/>
    <dgm:cxn modelId="{D7099BA8-78CD-42B0-BF26-66884B67F11E}" type="presParOf" srcId="{C351B36B-6B96-416F-8846-176499F3A808}" destId="{241C662B-A4B7-404E-9C1E-B4163C1FF561}" srcOrd="4" destOrd="0" presId="urn:microsoft.com/office/officeart/2005/8/layout/hProcess4"/>
    <dgm:cxn modelId="{71433F07-73A5-45D4-ABD0-D35BC0E393F8}" type="presParOf" srcId="{6F752F75-FF3F-4EA6-A1AD-496C9BEF14E0}" destId="{15DFA39F-63E0-45AB-A5BA-B92F316AEF21}" srcOrd="1" destOrd="0" presId="urn:microsoft.com/office/officeart/2005/8/layout/hProcess4"/>
    <dgm:cxn modelId="{72E6880E-DB87-4C6D-B5B5-75C875E2831C}" type="presParOf" srcId="{6F752F75-FF3F-4EA6-A1AD-496C9BEF14E0}" destId="{77D79CCF-FFED-48C5-9720-D9178EDB61DD}" srcOrd="2" destOrd="0" presId="urn:microsoft.com/office/officeart/2005/8/layout/hProcess4"/>
    <dgm:cxn modelId="{5AA67B5C-C8DE-47DA-B61F-DCACAD88C209}" type="presParOf" srcId="{77D79CCF-FFED-48C5-9720-D9178EDB61DD}" destId="{1945D4B5-FC47-4712-91FB-27A47E7B5E9F}" srcOrd="0" destOrd="0" presId="urn:microsoft.com/office/officeart/2005/8/layout/hProcess4"/>
    <dgm:cxn modelId="{908BA161-CB70-4738-BADC-E4222210AE05}" type="presParOf" srcId="{77D79CCF-FFED-48C5-9720-D9178EDB61DD}" destId="{B830A5E7-6D66-4CB5-B1E7-A5EBE105CF92}" srcOrd="1" destOrd="0" presId="urn:microsoft.com/office/officeart/2005/8/layout/hProcess4"/>
    <dgm:cxn modelId="{54F5C8CC-92DE-4B7B-B94B-923CF84749D1}" type="presParOf" srcId="{77D79CCF-FFED-48C5-9720-D9178EDB61DD}" destId="{5803497F-B192-4989-AA8D-3F40DF6B9939}" srcOrd="2" destOrd="0" presId="urn:microsoft.com/office/officeart/2005/8/layout/hProcess4"/>
    <dgm:cxn modelId="{61E77901-9B10-46A5-A683-8EED89FFC985}" type="presParOf" srcId="{77D79CCF-FFED-48C5-9720-D9178EDB61DD}" destId="{EE33FFF2-5321-4214-B3C4-2F6B6E763518}" srcOrd="3" destOrd="0" presId="urn:microsoft.com/office/officeart/2005/8/layout/hProcess4"/>
    <dgm:cxn modelId="{CC41470D-BBF2-48B6-9E49-9281C8AB0182}" type="presParOf" srcId="{77D79CCF-FFED-48C5-9720-D9178EDB61DD}" destId="{4331D80E-A7FE-4F01-A4AB-3343031C9C48}" srcOrd="4" destOrd="0" presId="urn:microsoft.com/office/officeart/2005/8/layout/hProcess4"/>
    <dgm:cxn modelId="{215E8D55-A57C-45BF-95B9-24A77A8FA822}" type="presParOf" srcId="{6F752F75-FF3F-4EA6-A1AD-496C9BEF14E0}" destId="{21080FB0-AC15-40DD-8F6E-FEC08830FF19}" srcOrd="3" destOrd="0" presId="urn:microsoft.com/office/officeart/2005/8/layout/hProcess4"/>
    <dgm:cxn modelId="{DA6287BB-51FF-4624-AFA5-EF28C55FB329}" type="presParOf" srcId="{6F752F75-FF3F-4EA6-A1AD-496C9BEF14E0}" destId="{9232E110-D15A-4354-873B-54C4F734EBE2}" srcOrd="4" destOrd="0" presId="urn:microsoft.com/office/officeart/2005/8/layout/hProcess4"/>
    <dgm:cxn modelId="{32A8CF99-FC7C-48ED-9FCA-4AD0BAC932C0}" type="presParOf" srcId="{9232E110-D15A-4354-873B-54C4F734EBE2}" destId="{202D4D98-F904-48D6-B269-EDA2C8C4A2C3}" srcOrd="0" destOrd="0" presId="urn:microsoft.com/office/officeart/2005/8/layout/hProcess4"/>
    <dgm:cxn modelId="{7933857F-3E51-49BE-A641-0103B4D857E4}" type="presParOf" srcId="{9232E110-D15A-4354-873B-54C4F734EBE2}" destId="{C3332575-5CE7-4E3F-B2D7-FBDA83B086C0}" srcOrd="1" destOrd="0" presId="urn:microsoft.com/office/officeart/2005/8/layout/hProcess4"/>
    <dgm:cxn modelId="{8C93D05A-19C5-4328-BB8D-C017D32E8B30}" type="presParOf" srcId="{9232E110-D15A-4354-873B-54C4F734EBE2}" destId="{DB1C2A33-048C-4B75-9C33-57F39F50951E}" srcOrd="2" destOrd="0" presId="urn:microsoft.com/office/officeart/2005/8/layout/hProcess4"/>
    <dgm:cxn modelId="{D3166249-A7C6-4945-BFE7-499405BBA52A}" type="presParOf" srcId="{9232E110-D15A-4354-873B-54C4F734EBE2}" destId="{6BF10CC0-C3B8-427F-B86F-61472F66049C}" srcOrd="3" destOrd="0" presId="urn:microsoft.com/office/officeart/2005/8/layout/hProcess4"/>
    <dgm:cxn modelId="{D4EDDD95-B4E9-4456-A3D9-C5DDCB797C3D}" type="presParOf" srcId="{9232E110-D15A-4354-873B-54C4F734EBE2}" destId="{BE2B8EA3-3174-4297-9F38-75685D33C3A7}" srcOrd="4" destOrd="0" presId="urn:microsoft.com/office/officeart/2005/8/layout/hProcess4"/>
    <dgm:cxn modelId="{C690FD35-9A0D-4E08-A2E9-7E1373027D0B}" type="presParOf" srcId="{6F752F75-FF3F-4EA6-A1AD-496C9BEF14E0}" destId="{AFADE827-082E-49CE-B8D0-B2B7C5B2BADE}" srcOrd="5" destOrd="0" presId="urn:microsoft.com/office/officeart/2005/8/layout/hProcess4"/>
    <dgm:cxn modelId="{6B57EEFF-E5D3-4CE7-AC3F-85235BAF64EA}" type="presParOf" srcId="{6F752F75-FF3F-4EA6-A1AD-496C9BEF14E0}" destId="{3D65A143-527E-4542-A30D-63B0B2B0FE41}" srcOrd="6" destOrd="0" presId="urn:microsoft.com/office/officeart/2005/8/layout/hProcess4"/>
    <dgm:cxn modelId="{E2784E3B-53F2-407F-9BBB-8CABD0B7E3DA}" type="presParOf" srcId="{3D65A143-527E-4542-A30D-63B0B2B0FE41}" destId="{EA58EC4E-9D47-4F96-9D75-38BC6C9F2CEE}" srcOrd="0" destOrd="0" presId="urn:microsoft.com/office/officeart/2005/8/layout/hProcess4"/>
    <dgm:cxn modelId="{B613F3BE-1518-42B0-99F5-35DDCE45DF40}" type="presParOf" srcId="{3D65A143-527E-4542-A30D-63B0B2B0FE41}" destId="{EEF5A742-0042-4A75-8375-C7DF624E4EE2}" srcOrd="1" destOrd="0" presId="urn:microsoft.com/office/officeart/2005/8/layout/hProcess4"/>
    <dgm:cxn modelId="{34976108-E063-4967-9A65-2B1D63F1CE0C}" type="presParOf" srcId="{3D65A143-527E-4542-A30D-63B0B2B0FE41}" destId="{BAFC7D06-F64A-46BA-B25E-7857362D9563}" srcOrd="2" destOrd="0" presId="urn:microsoft.com/office/officeart/2005/8/layout/hProcess4"/>
    <dgm:cxn modelId="{75C94D61-99AB-408C-82A2-8D9DF65F5BA2}" type="presParOf" srcId="{3D65A143-527E-4542-A30D-63B0B2B0FE41}" destId="{A5092410-5783-4FE8-81ED-85D627A58FD0}" srcOrd="3" destOrd="0" presId="urn:microsoft.com/office/officeart/2005/8/layout/hProcess4"/>
    <dgm:cxn modelId="{90BA3905-30A2-45EC-9254-77F58F417087}" type="presParOf" srcId="{3D65A143-527E-4542-A30D-63B0B2B0FE41}" destId="{4539B527-6591-47C0-960F-F5FE69D61B79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2734909-BDED-4D52-881D-088FD64AF782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E922FF-0B25-4140-B443-FC3D0C7FB134}">
      <dgm:prSet phldrT="[Text]" custT="1"/>
      <dgm:spPr/>
      <dgm:t>
        <a:bodyPr/>
        <a:lstStyle/>
        <a:p>
          <a:r>
            <a:rPr lang="en-US" sz="105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Offline test</a:t>
          </a:r>
        </a:p>
      </dgm:t>
    </dgm:pt>
    <dgm:pt modelId="{9FE12B5F-0616-47FF-9C78-BE89E6EE1C8A}" type="parTrans" cxnId="{33A21B1D-D002-4D75-A6E1-AB55A87456D0}">
      <dgm:prSet/>
      <dgm:spPr/>
      <dgm:t>
        <a:bodyPr/>
        <a:lstStyle/>
        <a:p>
          <a:endParaRPr lang="en-US"/>
        </a:p>
      </dgm:t>
    </dgm:pt>
    <dgm:pt modelId="{DB80602A-7B3F-4657-8FDC-269A0FA5D275}" type="sibTrans" cxnId="{33A21B1D-D002-4D75-A6E1-AB55A87456D0}">
      <dgm:prSet/>
      <dgm:spPr/>
      <dgm:t>
        <a:bodyPr/>
        <a:lstStyle/>
        <a:p>
          <a:endParaRPr lang="en-US" noProof="0" dirty="0"/>
        </a:p>
      </dgm:t>
    </dgm:pt>
    <dgm:pt modelId="{B37D43C0-1695-421D-B3DE-8FE423569177}">
      <dgm:prSet phldrT="[Text]" custT="1"/>
      <dgm:spPr/>
      <dgm:t>
        <a:bodyPr/>
        <a:lstStyle/>
        <a:p>
          <a:pPr algn="l"/>
          <a:r>
            <a:rPr lang="en-US" sz="1100" noProof="0" dirty="0">
              <a:solidFill>
                <a:srgbClr val="000000"/>
              </a:solidFill>
            </a:rPr>
            <a:t>T</a:t>
          </a:r>
          <a:r>
            <a:rPr lang="en-US" sz="1100" b="0" i="0" noProof="0" dirty="0">
              <a:solidFill>
                <a:srgbClr val="000000"/>
              </a:solidFill>
              <a:effectLst/>
            </a:rPr>
            <a:t>o validate the thermal and structural simulations    (window, Be and cooling system). </a:t>
          </a:r>
          <a:endParaRPr lang="en-US" sz="1100" noProof="0" dirty="0"/>
        </a:p>
      </dgm:t>
    </dgm:pt>
    <dgm:pt modelId="{620B8783-7180-45A4-BFF5-2304F889CC4B}" type="parTrans" cxnId="{651B8434-DFA0-4F5F-A7BC-E4034402E5A5}">
      <dgm:prSet/>
      <dgm:spPr/>
      <dgm:t>
        <a:bodyPr/>
        <a:lstStyle/>
        <a:p>
          <a:endParaRPr lang="en-US"/>
        </a:p>
      </dgm:t>
    </dgm:pt>
    <dgm:pt modelId="{655DF018-43C4-4A92-B023-EA6E0AA87ADF}" type="sibTrans" cxnId="{651B8434-DFA0-4F5F-A7BC-E4034402E5A5}">
      <dgm:prSet/>
      <dgm:spPr/>
      <dgm:t>
        <a:bodyPr/>
        <a:lstStyle/>
        <a:p>
          <a:endParaRPr lang="en-US"/>
        </a:p>
      </dgm:t>
    </dgm:pt>
    <dgm:pt modelId="{6E389975-2CE2-44C9-8820-0BEAFA1BF89A}">
      <dgm:prSet phldrT="[Text]" custT="1"/>
      <dgm:spPr/>
      <dgm:t>
        <a:bodyPr/>
        <a:lstStyle/>
        <a:p>
          <a:r>
            <a:rPr lang="en-US" sz="105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Online test</a:t>
          </a:r>
        </a:p>
      </dgm:t>
    </dgm:pt>
    <dgm:pt modelId="{159502B3-F5E2-4F55-AC24-562AAC3EDE3D}" type="parTrans" cxnId="{C99A67B5-1A95-4ECC-83D1-8DF912AD952B}">
      <dgm:prSet/>
      <dgm:spPr/>
      <dgm:t>
        <a:bodyPr/>
        <a:lstStyle/>
        <a:p>
          <a:endParaRPr lang="en-US"/>
        </a:p>
      </dgm:t>
    </dgm:pt>
    <dgm:pt modelId="{F0CB69C9-7D62-49BF-BB0B-41E65A36D319}" type="sibTrans" cxnId="{C99A67B5-1A95-4ECC-83D1-8DF912AD952B}">
      <dgm:prSet/>
      <dgm:spPr/>
      <dgm:t>
        <a:bodyPr/>
        <a:lstStyle/>
        <a:p>
          <a:endParaRPr lang="en-US"/>
        </a:p>
      </dgm:t>
    </dgm:pt>
    <dgm:pt modelId="{79EC79B1-B89F-4AC9-9A8E-AA82AE1EDBB6}">
      <dgm:prSet phldrT="[Text]" custT="1"/>
      <dgm:spPr/>
      <dgm:t>
        <a:bodyPr/>
        <a:lstStyle/>
        <a:p>
          <a:r>
            <a:rPr lang="en-US" sz="1100" noProof="0" dirty="0"/>
            <a:t>Test and verification of the Target’s Mechanical &amp; Diagnostic System 
</a:t>
          </a:r>
          <a:r>
            <a:rPr lang="en-US" sz="1100" b="0" i="0" noProof="0" dirty="0">
              <a:solidFill>
                <a:srgbClr val="000000"/>
              </a:solidFill>
              <a:effectLst/>
            </a:rPr>
            <a:t>Measure the neutron spectrum                                                      </a:t>
          </a:r>
          <a:r>
            <a:rPr lang="en-US" sz="1100" b="0" i="0" noProof="0" dirty="0">
              <a:solidFill>
                <a:srgbClr val="000000"/>
              </a:solidFill>
              <a:effectLst/>
              <a:sym typeface="Wingdings" panose="05000000000000000000" pitchFamily="2" charset="2"/>
            </a:rPr>
            <a:t> </a:t>
          </a:r>
          <a:r>
            <a:rPr lang="en-US" sz="1100" b="0" i="0" noProof="0" dirty="0">
              <a:solidFill>
                <a:srgbClr val="000000"/>
              </a:solidFill>
              <a:effectLst/>
            </a:rPr>
            <a:t>Activation foils 	                         </a:t>
          </a:r>
          <a:r>
            <a:rPr lang="en-US" sz="1100" noProof="0" dirty="0">
              <a:solidFill>
                <a:srgbClr val="000000"/>
              </a:solidFill>
              <a:sym typeface="Wingdings" panose="05000000000000000000" pitchFamily="2" charset="2"/>
            </a:rPr>
            <a:t> Calibrated scintillator detector</a:t>
          </a:r>
          <a:r>
            <a:rPr lang="en-US" sz="1100" b="0" i="0" noProof="0" dirty="0">
              <a:solidFill>
                <a:srgbClr val="000000"/>
              </a:solidFill>
              <a:effectLst/>
            </a:rPr>
            <a:t> </a:t>
          </a:r>
          <a:endParaRPr lang="en-US" sz="1100" noProof="0" dirty="0"/>
        </a:p>
      </dgm:t>
    </dgm:pt>
    <dgm:pt modelId="{0AAFD088-DCC7-4C6A-866F-E8094DA41D32}" type="parTrans" cxnId="{EBDD9655-005D-4F7F-B2F9-81971D7CED18}">
      <dgm:prSet/>
      <dgm:spPr/>
      <dgm:t>
        <a:bodyPr/>
        <a:lstStyle/>
        <a:p>
          <a:endParaRPr lang="en-US"/>
        </a:p>
      </dgm:t>
    </dgm:pt>
    <dgm:pt modelId="{2BF293B8-0B0E-453C-9687-242521426D32}" type="sibTrans" cxnId="{EBDD9655-005D-4F7F-B2F9-81971D7CED18}">
      <dgm:prSet/>
      <dgm:spPr/>
      <dgm:t>
        <a:bodyPr/>
        <a:lstStyle/>
        <a:p>
          <a:endParaRPr lang="en-US"/>
        </a:p>
      </dgm:t>
    </dgm:pt>
    <dgm:pt modelId="{AF3AFB14-C502-4AEA-A69A-6E3EDEB0A684}" type="pres">
      <dgm:prSet presAssocID="{52734909-BDED-4D52-881D-088FD64AF782}" presName="linearFlow" presStyleCnt="0">
        <dgm:presLayoutVars>
          <dgm:dir/>
          <dgm:animLvl val="lvl"/>
          <dgm:resizeHandles val="exact"/>
        </dgm:presLayoutVars>
      </dgm:prSet>
      <dgm:spPr/>
    </dgm:pt>
    <dgm:pt modelId="{E908A177-6376-47D7-983A-6FDC8340E738}" type="pres">
      <dgm:prSet presAssocID="{36E922FF-0B25-4140-B443-FC3D0C7FB134}" presName="composite" presStyleCnt="0"/>
      <dgm:spPr/>
    </dgm:pt>
    <dgm:pt modelId="{B71E85B9-4FED-4CCB-8082-B49A02AB52DE}" type="pres">
      <dgm:prSet presAssocID="{36E922FF-0B25-4140-B443-FC3D0C7FB134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E35E953B-5312-46CC-8924-F6E0D152B6B0}" type="pres">
      <dgm:prSet presAssocID="{36E922FF-0B25-4140-B443-FC3D0C7FB134}" presName="parSh" presStyleLbl="node1" presStyleIdx="0" presStyleCnt="2" custScaleX="145939" custScaleY="136645"/>
      <dgm:spPr/>
    </dgm:pt>
    <dgm:pt modelId="{D9D9C458-C453-41C4-AD44-D67154FDE5CF}" type="pres">
      <dgm:prSet presAssocID="{36E922FF-0B25-4140-B443-FC3D0C7FB134}" presName="desTx" presStyleLbl="fgAcc1" presStyleIdx="0" presStyleCnt="2" custScaleX="169864">
        <dgm:presLayoutVars>
          <dgm:bulletEnabled val="1"/>
        </dgm:presLayoutVars>
      </dgm:prSet>
      <dgm:spPr/>
    </dgm:pt>
    <dgm:pt modelId="{B29CB73C-90AB-419A-AA7C-B1A0B319BE21}" type="pres">
      <dgm:prSet presAssocID="{DB80602A-7B3F-4657-8FDC-269A0FA5D275}" presName="sibTrans" presStyleLbl="sibTrans2D1" presStyleIdx="0" presStyleCnt="1"/>
      <dgm:spPr/>
    </dgm:pt>
    <dgm:pt modelId="{D5F28B8E-D1C9-4C91-852E-3F08E1FF4F4D}" type="pres">
      <dgm:prSet presAssocID="{DB80602A-7B3F-4657-8FDC-269A0FA5D275}" presName="connTx" presStyleLbl="sibTrans2D1" presStyleIdx="0" presStyleCnt="1"/>
      <dgm:spPr/>
    </dgm:pt>
    <dgm:pt modelId="{D05B7535-5A19-4BF8-B996-9967055298DE}" type="pres">
      <dgm:prSet presAssocID="{6E389975-2CE2-44C9-8820-0BEAFA1BF89A}" presName="composite" presStyleCnt="0"/>
      <dgm:spPr/>
    </dgm:pt>
    <dgm:pt modelId="{1807102B-B661-4A08-B9F4-A06C5FC0D6DA}" type="pres">
      <dgm:prSet presAssocID="{6E389975-2CE2-44C9-8820-0BEAFA1BF89A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43E2F37A-0235-4B1F-8131-58A0B0C10EFF}" type="pres">
      <dgm:prSet presAssocID="{6E389975-2CE2-44C9-8820-0BEAFA1BF89A}" presName="parSh" presStyleLbl="node1" presStyleIdx="1" presStyleCnt="2" custScaleX="145939" custScaleY="136645"/>
      <dgm:spPr/>
    </dgm:pt>
    <dgm:pt modelId="{5BA8EF5F-CB79-47F9-A889-6F8FA6396E42}" type="pres">
      <dgm:prSet presAssocID="{6E389975-2CE2-44C9-8820-0BEAFA1BF89A}" presName="desTx" presStyleLbl="fgAcc1" presStyleIdx="1" presStyleCnt="2" custScaleX="169864" custScaleY="104900">
        <dgm:presLayoutVars>
          <dgm:bulletEnabled val="1"/>
        </dgm:presLayoutVars>
      </dgm:prSet>
      <dgm:spPr/>
    </dgm:pt>
  </dgm:ptLst>
  <dgm:cxnLst>
    <dgm:cxn modelId="{33A21B1D-D002-4D75-A6E1-AB55A87456D0}" srcId="{52734909-BDED-4D52-881D-088FD64AF782}" destId="{36E922FF-0B25-4140-B443-FC3D0C7FB134}" srcOrd="0" destOrd="0" parTransId="{9FE12B5F-0616-47FF-9C78-BE89E6EE1C8A}" sibTransId="{DB80602A-7B3F-4657-8FDC-269A0FA5D275}"/>
    <dgm:cxn modelId="{651B8434-DFA0-4F5F-A7BC-E4034402E5A5}" srcId="{36E922FF-0B25-4140-B443-FC3D0C7FB134}" destId="{B37D43C0-1695-421D-B3DE-8FE423569177}" srcOrd="0" destOrd="0" parTransId="{620B8783-7180-45A4-BFF5-2304F889CC4B}" sibTransId="{655DF018-43C4-4A92-B023-EA6E0AA87ADF}"/>
    <dgm:cxn modelId="{9DB70248-3A1E-47FB-9DEB-9736E1F751AD}" type="presOf" srcId="{79EC79B1-B89F-4AC9-9A8E-AA82AE1EDBB6}" destId="{5BA8EF5F-CB79-47F9-A889-6F8FA6396E42}" srcOrd="0" destOrd="0" presId="urn:microsoft.com/office/officeart/2005/8/layout/process3"/>
    <dgm:cxn modelId="{EBDD9655-005D-4F7F-B2F9-81971D7CED18}" srcId="{6E389975-2CE2-44C9-8820-0BEAFA1BF89A}" destId="{79EC79B1-B89F-4AC9-9A8E-AA82AE1EDBB6}" srcOrd="0" destOrd="0" parTransId="{0AAFD088-DCC7-4C6A-866F-E8094DA41D32}" sibTransId="{2BF293B8-0B0E-453C-9687-242521426D32}"/>
    <dgm:cxn modelId="{5CF4D176-28DE-4C1B-9D7E-E6BC25F9A6A0}" type="presOf" srcId="{DB80602A-7B3F-4657-8FDC-269A0FA5D275}" destId="{D5F28B8E-D1C9-4C91-852E-3F08E1FF4F4D}" srcOrd="1" destOrd="0" presId="urn:microsoft.com/office/officeart/2005/8/layout/process3"/>
    <dgm:cxn modelId="{FD14E276-F13C-45FA-9748-75E1CE2C011E}" type="presOf" srcId="{B37D43C0-1695-421D-B3DE-8FE423569177}" destId="{D9D9C458-C453-41C4-AD44-D67154FDE5CF}" srcOrd="0" destOrd="0" presId="urn:microsoft.com/office/officeart/2005/8/layout/process3"/>
    <dgm:cxn modelId="{0176E558-FEBA-46C6-BC45-893F97929C50}" type="presOf" srcId="{DB80602A-7B3F-4657-8FDC-269A0FA5D275}" destId="{B29CB73C-90AB-419A-AA7C-B1A0B319BE21}" srcOrd="0" destOrd="0" presId="urn:microsoft.com/office/officeart/2005/8/layout/process3"/>
    <dgm:cxn modelId="{534A9BB0-C173-490F-9318-AC6EB6F1350D}" type="presOf" srcId="{6E389975-2CE2-44C9-8820-0BEAFA1BF89A}" destId="{1807102B-B661-4A08-B9F4-A06C5FC0D6DA}" srcOrd="0" destOrd="0" presId="urn:microsoft.com/office/officeart/2005/8/layout/process3"/>
    <dgm:cxn modelId="{C99A67B5-1A95-4ECC-83D1-8DF912AD952B}" srcId="{52734909-BDED-4D52-881D-088FD64AF782}" destId="{6E389975-2CE2-44C9-8820-0BEAFA1BF89A}" srcOrd="1" destOrd="0" parTransId="{159502B3-F5E2-4F55-AC24-562AAC3EDE3D}" sibTransId="{F0CB69C9-7D62-49BF-BB0B-41E65A36D319}"/>
    <dgm:cxn modelId="{3DC6ABBD-A57A-43CF-BB21-99990AC5C9BE}" type="presOf" srcId="{6E389975-2CE2-44C9-8820-0BEAFA1BF89A}" destId="{43E2F37A-0235-4B1F-8131-58A0B0C10EFF}" srcOrd="1" destOrd="0" presId="urn:microsoft.com/office/officeart/2005/8/layout/process3"/>
    <dgm:cxn modelId="{D290ECDF-1340-4C07-B5E8-1E793C5DBA3D}" type="presOf" srcId="{36E922FF-0B25-4140-B443-FC3D0C7FB134}" destId="{E35E953B-5312-46CC-8924-F6E0D152B6B0}" srcOrd="1" destOrd="0" presId="urn:microsoft.com/office/officeart/2005/8/layout/process3"/>
    <dgm:cxn modelId="{8FD20CE5-05CD-43EF-9AA7-FA4582B28D3A}" type="presOf" srcId="{36E922FF-0B25-4140-B443-FC3D0C7FB134}" destId="{B71E85B9-4FED-4CCB-8082-B49A02AB52DE}" srcOrd="0" destOrd="0" presId="urn:microsoft.com/office/officeart/2005/8/layout/process3"/>
    <dgm:cxn modelId="{C2C03BFE-0DAA-4B1B-9439-227356320E65}" type="presOf" srcId="{52734909-BDED-4D52-881D-088FD64AF782}" destId="{AF3AFB14-C502-4AEA-A69A-6E3EDEB0A684}" srcOrd="0" destOrd="0" presId="urn:microsoft.com/office/officeart/2005/8/layout/process3"/>
    <dgm:cxn modelId="{344C28CF-8B76-433F-BA0C-54605658B5CA}" type="presParOf" srcId="{AF3AFB14-C502-4AEA-A69A-6E3EDEB0A684}" destId="{E908A177-6376-47D7-983A-6FDC8340E738}" srcOrd="0" destOrd="0" presId="urn:microsoft.com/office/officeart/2005/8/layout/process3"/>
    <dgm:cxn modelId="{5E102B9A-631B-4EC0-A399-D9260E5EE5BD}" type="presParOf" srcId="{E908A177-6376-47D7-983A-6FDC8340E738}" destId="{B71E85B9-4FED-4CCB-8082-B49A02AB52DE}" srcOrd="0" destOrd="0" presId="urn:microsoft.com/office/officeart/2005/8/layout/process3"/>
    <dgm:cxn modelId="{6B976625-73BA-4985-AACD-1690EBADDD8B}" type="presParOf" srcId="{E908A177-6376-47D7-983A-6FDC8340E738}" destId="{E35E953B-5312-46CC-8924-F6E0D152B6B0}" srcOrd="1" destOrd="0" presId="urn:microsoft.com/office/officeart/2005/8/layout/process3"/>
    <dgm:cxn modelId="{23578C1A-E0B9-4BBA-8155-5547A755FE21}" type="presParOf" srcId="{E908A177-6376-47D7-983A-6FDC8340E738}" destId="{D9D9C458-C453-41C4-AD44-D67154FDE5CF}" srcOrd="2" destOrd="0" presId="urn:microsoft.com/office/officeart/2005/8/layout/process3"/>
    <dgm:cxn modelId="{550A3DE2-AF91-4F01-B742-E04C821D52B0}" type="presParOf" srcId="{AF3AFB14-C502-4AEA-A69A-6E3EDEB0A684}" destId="{B29CB73C-90AB-419A-AA7C-B1A0B319BE21}" srcOrd="1" destOrd="0" presId="urn:microsoft.com/office/officeart/2005/8/layout/process3"/>
    <dgm:cxn modelId="{2F03B9EC-185A-4948-A44F-CA11B6A154CE}" type="presParOf" srcId="{B29CB73C-90AB-419A-AA7C-B1A0B319BE21}" destId="{D5F28B8E-D1C9-4C91-852E-3F08E1FF4F4D}" srcOrd="0" destOrd="0" presId="urn:microsoft.com/office/officeart/2005/8/layout/process3"/>
    <dgm:cxn modelId="{20D7C5CE-FA85-4F2C-A598-434E4C5ED764}" type="presParOf" srcId="{AF3AFB14-C502-4AEA-A69A-6E3EDEB0A684}" destId="{D05B7535-5A19-4BF8-B996-9967055298DE}" srcOrd="2" destOrd="0" presId="urn:microsoft.com/office/officeart/2005/8/layout/process3"/>
    <dgm:cxn modelId="{E5A1FB05-E11D-4230-9041-8E297A2D58B3}" type="presParOf" srcId="{D05B7535-5A19-4BF8-B996-9967055298DE}" destId="{1807102B-B661-4A08-B9F4-A06C5FC0D6DA}" srcOrd="0" destOrd="0" presId="urn:microsoft.com/office/officeart/2005/8/layout/process3"/>
    <dgm:cxn modelId="{F3466FE0-6866-487B-B7EE-9FF3F0AADA3F}" type="presParOf" srcId="{D05B7535-5A19-4BF8-B996-9967055298DE}" destId="{43E2F37A-0235-4B1F-8131-58A0B0C10EFF}" srcOrd="1" destOrd="0" presId="urn:microsoft.com/office/officeart/2005/8/layout/process3"/>
    <dgm:cxn modelId="{AC2D04E0-E530-4F10-B7E8-6524A6802B22}" type="presParOf" srcId="{D05B7535-5A19-4BF8-B996-9967055298DE}" destId="{5BA8EF5F-CB79-47F9-A889-6F8FA6396E42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C192394-677F-440B-BB31-1AF039C6696B}" type="doc">
      <dgm:prSet loTypeId="urn:microsoft.com/office/officeart/2005/8/layout/l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704D7E0-B619-4DE9-887D-9EAFA1A482DE}">
      <dgm:prSet phldrT="[Text]"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Experimental test</a:t>
          </a:r>
        </a:p>
      </dgm:t>
    </dgm:pt>
    <dgm:pt modelId="{19FA3BAF-C709-4D4D-850F-853DD56030D0}" type="parTrans" cxnId="{D804A15C-5821-407D-BF08-4DFE29510663}">
      <dgm:prSet/>
      <dgm:spPr/>
      <dgm:t>
        <a:bodyPr/>
        <a:lstStyle/>
        <a:p>
          <a:endParaRPr lang="en-US"/>
        </a:p>
      </dgm:t>
    </dgm:pt>
    <dgm:pt modelId="{7A623D99-64BA-45CE-9E8D-8A2FC28C9DCC}" type="sibTrans" cxnId="{D804A15C-5821-407D-BF08-4DFE29510663}">
      <dgm:prSet/>
      <dgm:spPr/>
      <dgm:t>
        <a:bodyPr/>
        <a:lstStyle/>
        <a:p>
          <a:endParaRPr lang="en-US"/>
        </a:p>
      </dgm:t>
    </dgm:pt>
    <dgm:pt modelId="{53EA739C-4143-46BA-8558-AA777F2B355A}">
      <dgm:prSet phldrT="[Text]" custT="1"/>
      <dgm:spPr/>
      <dgm:t>
        <a:bodyPr/>
        <a:lstStyle/>
        <a:p>
          <a:r>
            <a:rPr lang="en-US" sz="1600" b="1" noProof="0" dirty="0">
              <a:effectLst/>
            </a:rPr>
            <a:t>Galinstan on:</a:t>
          </a:r>
        </a:p>
      </dgm:t>
    </dgm:pt>
    <dgm:pt modelId="{A226C90E-4AB1-4613-A912-D6E7F020A8C5}" type="parTrans" cxnId="{668A40FA-BC3D-44B7-9C49-32CB2335AB1A}">
      <dgm:prSet/>
      <dgm:spPr>
        <a:effectLst>
          <a:glow rad="635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0E3F2C19-9781-4B4D-A7A4-45A99D051E9B}" type="sibTrans" cxnId="{668A40FA-BC3D-44B7-9C49-32CB2335AB1A}">
      <dgm:prSet/>
      <dgm:spPr>
        <a:effectLst>
          <a:glow rad="635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436A9A83-87BE-4975-87BE-B8AFDC6A556E}">
      <dgm:prSet phldrT="[Text]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endParaRPr lang="en-US" noProof="0" dirty="0"/>
        </a:p>
      </dgm:t>
    </dgm:pt>
    <dgm:pt modelId="{C79BF8FE-ADDB-442D-9C1E-D503E1AFB2D7}" type="parTrans" cxnId="{B6101E53-EBA6-40D3-8A35-3E009CDD8433}">
      <dgm:prSet/>
      <dgm:spPr/>
      <dgm:t>
        <a:bodyPr/>
        <a:lstStyle/>
        <a:p>
          <a:endParaRPr lang="en-US"/>
        </a:p>
      </dgm:t>
    </dgm:pt>
    <dgm:pt modelId="{73672B15-A063-4283-B9BE-82BB4BAAEA16}" type="sibTrans" cxnId="{B6101E53-EBA6-40D3-8A35-3E009CDD8433}">
      <dgm:prSet/>
      <dgm:spPr/>
      <dgm:t>
        <a:bodyPr/>
        <a:lstStyle/>
        <a:p>
          <a:endParaRPr lang="en-US"/>
        </a:p>
      </dgm:t>
    </dgm:pt>
    <dgm:pt modelId="{0DD289D1-8167-4B06-B446-E4605807311C}" type="pres">
      <dgm:prSet presAssocID="{9C192394-677F-440B-BB31-1AF039C6696B}" presName="Name0" presStyleCnt="0">
        <dgm:presLayoutVars>
          <dgm:dir/>
          <dgm:animLvl val="lvl"/>
          <dgm:resizeHandles val="exact"/>
        </dgm:presLayoutVars>
      </dgm:prSet>
      <dgm:spPr/>
    </dgm:pt>
    <dgm:pt modelId="{0254A43C-524F-4E92-853E-6805708F4329}" type="pres">
      <dgm:prSet presAssocID="{D704D7E0-B619-4DE9-887D-9EAFA1A482DE}" presName="vertFlow" presStyleCnt="0"/>
      <dgm:spPr/>
    </dgm:pt>
    <dgm:pt modelId="{E8A97BF9-C140-4E3F-9ED2-8A516A165AD3}" type="pres">
      <dgm:prSet presAssocID="{D704D7E0-B619-4DE9-887D-9EAFA1A482DE}" presName="header" presStyleLbl="node1" presStyleIdx="0" presStyleCnt="1" custScaleX="110398"/>
      <dgm:spPr/>
    </dgm:pt>
    <dgm:pt modelId="{1B6884DE-D861-4EC9-AF70-FA24EDC6B8DD}" type="pres">
      <dgm:prSet presAssocID="{A226C90E-4AB1-4613-A912-D6E7F020A8C5}" presName="parTrans" presStyleLbl="sibTrans2D1" presStyleIdx="0" presStyleCnt="2"/>
      <dgm:spPr/>
    </dgm:pt>
    <dgm:pt modelId="{C5C76CBF-BACF-4270-AA30-480399A111ED}" type="pres">
      <dgm:prSet presAssocID="{53EA739C-4143-46BA-8558-AA777F2B355A}" presName="child" presStyleLbl="alignAccFollowNode1" presStyleIdx="0" presStyleCnt="2" custScaleX="110398">
        <dgm:presLayoutVars>
          <dgm:chMax val="0"/>
          <dgm:bulletEnabled val="1"/>
        </dgm:presLayoutVars>
      </dgm:prSet>
      <dgm:spPr/>
    </dgm:pt>
    <dgm:pt modelId="{64C3F737-78A6-4B16-BA02-4879C14A6302}" type="pres">
      <dgm:prSet presAssocID="{0E3F2C19-9781-4B4D-A7A4-45A99D051E9B}" presName="sibTrans" presStyleLbl="sibTrans2D1" presStyleIdx="1" presStyleCnt="2"/>
      <dgm:spPr/>
    </dgm:pt>
    <dgm:pt modelId="{3B79C900-4B45-4AAF-A9BA-6A9124706E36}" type="pres">
      <dgm:prSet presAssocID="{436A9A83-87BE-4975-87BE-B8AFDC6A556E}" presName="child" presStyleLbl="alignAccFollowNode1" presStyleIdx="1" presStyleCnt="2" custScaleX="107078">
        <dgm:presLayoutVars>
          <dgm:chMax val="0"/>
          <dgm:bulletEnabled val="1"/>
        </dgm:presLayoutVars>
      </dgm:prSet>
      <dgm:spPr/>
    </dgm:pt>
  </dgm:ptLst>
  <dgm:cxnLst>
    <dgm:cxn modelId="{69E10625-E71A-4F05-B9F7-BEAF45ADA04E}" type="presOf" srcId="{53EA739C-4143-46BA-8558-AA777F2B355A}" destId="{C5C76CBF-BACF-4270-AA30-480399A111ED}" srcOrd="0" destOrd="0" presId="urn:microsoft.com/office/officeart/2005/8/layout/lProcess1"/>
    <dgm:cxn modelId="{D804A15C-5821-407D-BF08-4DFE29510663}" srcId="{9C192394-677F-440B-BB31-1AF039C6696B}" destId="{D704D7E0-B619-4DE9-887D-9EAFA1A482DE}" srcOrd="0" destOrd="0" parTransId="{19FA3BAF-C709-4D4D-850F-853DD56030D0}" sibTransId="{7A623D99-64BA-45CE-9E8D-8A2FC28C9DCC}"/>
    <dgm:cxn modelId="{AC765F52-FBF9-4234-BD9D-F89EC34D0E40}" type="presOf" srcId="{0E3F2C19-9781-4B4D-A7A4-45A99D051E9B}" destId="{64C3F737-78A6-4B16-BA02-4879C14A6302}" srcOrd="0" destOrd="0" presId="urn:microsoft.com/office/officeart/2005/8/layout/lProcess1"/>
    <dgm:cxn modelId="{B6101E53-EBA6-40D3-8A35-3E009CDD8433}" srcId="{D704D7E0-B619-4DE9-887D-9EAFA1A482DE}" destId="{436A9A83-87BE-4975-87BE-B8AFDC6A556E}" srcOrd="1" destOrd="0" parTransId="{C79BF8FE-ADDB-442D-9C1E-D503E1AFB2D7}" sibTransId="{73672B15-A063-4283-B9BE-82BB4BAAEA16}"/>
    <dgm:cxn modelId="{AF56D596-FB68-4B09-B574-9CF000F08D63}" type="presOf" srcId="{D704D7E0-B619-4DE9-887D-9EAFA1A482DE}" destId="{E8A97BF9-C140-4E3F-9ED2-8A516A165AD3}" srcOrd="0" destOrd="0" presId="urn:microsoft.com/office/officeart/2005/8/layout/lProcess1"/>
    <dgm:cxn modelId="{9804F8C1-6F6C-4396-B588-95CF70B16D21}" type="presOf" srcId="{9C192394-677F-440B-BB31-1AF039C6696B}" destId="{0DD289D1-8167-4B06-B446-E4605807311C}" srcOrd="0" destOrd="0" presId="urn:microsoft.com/office/officeart/2005/8/layout/lProcess1"/>
    <dgm:cxn modelId="{4DB7DEC2-304A-4F8F-951A-221B71FE6781}" type="presOf" srcId="{436A9A83-87BE-4975-87BE-B8AFDC6A556E}" destId="{3B79C900-4B45-4AAF-A9BA-6A9124706E36}" srcOrd="0" destOrd="0" presId="urn:microsoft.com/office/officeart/2005/8/layout/lProcess1"/>
    <dgm:cxn modelId="{5C7761E2-45F8-4955-AD37-5FCDF3968303}" type="presOf" srcId="{A226C90E-4AB1-4613-A912-D6E7F020A8C5}" destId="{1B6884DE-D861-4EC9-AF70-FA24EDC6B8DD}" srcOrd="0" destOrd="0" presId="urn:microsoft.com/office/officeart/2005/8/layout/lProcess1"/>
    <dgm:cxn modelId="{668A40FA-BC3D-44B7-9C49-32CB2335AB1A}" srcId="{D704D7E0-B619-4DE9-887D-9EAFA1A482DE}" destId="{53EA739C-4143-46BA-8558-AA777F2B355A}" srcOrd="0" destOrd="0" parTransId="{A226C90E-4AB1-4613-A912-D6E7F020A8C5}" sibTransId="{0E3F2C19-9781-4B4D-A7A4-45A99D051E9B}"/>
    <dgm:cxn modelId="{EE31E1B4-9589-464D-88E8-D4B8C0DFD553}" type="presParOf" srcId="{0DD289D1-8167-4B06-B446-E4605807311C}" destId="{0254A43C-524F-4E92-853E-6805708F4329}" srcOrd="0" destOrd="0" presId="urn:microsoft.com/office/officeart/2005/8/layout/lProcess1"/>
    <dgm:cxn modelId="{A67C0FEF-DE27-45C7-946F-A8C6DF566961}" type="presParOf" srcId="{0254A43C-524F-4E92-853E-6805708F4329}" destId="{E8A97BF9-C140-4E3F-9ED2-8A516A165AD3}" srcOrd="0" destOrd="0" presId="urn:microsoft.com/office/officeart/2005/8/layout/lProcess1"/>
    <dgm:cxn modelId="{454238EC-A8F2-4DA6-A37F-B8B46ABE137A}" type="presParOf" srcId="{0254A43C-524F-4E92-853E-6805708F4329}" destId="{1B6884DE-D861-4EC9-AF70-FA24EDC6B8DD}" srcOrd="1" destOrd="0" presId="urn:microsoft.com/office/officeart/2005/8/layout/lProcess1"/>
    <dgm:cxn modelId="{AE8C6F94-C280-4B00-8407-17289678B3D4}" type="presParOf" srcId="{0254A43C-524F-4E92-853E-6805708F4329}" destId="{C5C76CBF-BACF-4270-AA30-480399A111ED}" srcOrd="2" destOrd="0" presId="urn:microsoft.com/office/officeart/2005/8/layout/lProcess1"/>
    <dgm:cxn modelId="{71F27C03-2F48-4A02-B899-36003F06E207}" type="presParOf" srcId="{0254A43C-524F-4E92-853E-6805708F4329}" destId="{64C3F737-78A6-4B16-BA02-4879C14A6302}" srcOrd="3" destOrd="0" presId="urn:microsoft.com/office/officeart/2005/8/layout/lProcess1"/>
    <dgm:cxn modelId="{55AB3350-B1DB-4DF4-8EB8-A56E9E4C30BF}" type="presParOf" srcId="{0254A43C-524F-4E92-853E-6805708F4329}" destId="{3B79C900-4B45-4AAF-A9BA-6A9124706E36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C192394-677F-440B-BB31-1AF039C6696B}" type="doc">
      <dgm:prSet loTypeId="urn:microsoft.com/office/officeart/2005/8/layout/l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704D7E0-B619-4DE9-887D-9EAFA1A482DE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400" b="1" noProof="0" dirty="0"/>
            <a:t>Proved too complicated, with no significant advantages</a:t>
          </a:r>
          <a:endParaRPr lang="en-US" sz="14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FA3BAF-C709-4D4D-850F-853DD56030D0}" type="parTrans" cxnId="{D804A15C-5821-407D-BF08-4DFE29510663}">
      <dgm:prSet/>
      <dgm:spPr/>
      <dgm:t>
        <a:bodyPr/>
        <a:lstStyle/>
        <a:p>
          <a:endParaRPr lang="en-US"/>
        </a:p>
      </dgm:t>
    </dgm:pt>
    <dgm:pt modelId="{7A623D99-64BA-45CE-9E8D-8A2FC28C9DCC}" type="sibTrans" cxnId="{D804A15C-5821-407D-BF08-4DFE29510663}">
      <dgm:prSet/>
      <dgm:spPr/>
      <dgm:t>
        <a:bodyPr/>
        <a:lstStyle/>
        <a:p>
          <a:endParaRPr lang="en-US"/>
        </a:p>
      </dgm:t>
    </dgm:pt>
    <dgm:pt modelId="{53EA739C-4143-46BA-8558-AA777F2B355A}">
      <dgm:prSet phldrT="[Text]" custT="1"/>
      <dgm:spPr>
        <a:solidFill>
          <a:schemeClr val="tx2">
            <a:lumMod val="60000"/>
            <a:lumOff val="40000"/>
            <a:alpha val="90000"/>
          </a:schemeClr>
        </a:solidFill>
        <a:ln>
          <a:solidFill>
            <a:schemeClr val="tx2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en-US" sz="1400" b="1" noProof="0" dirty="0"/>
            <a:t>First prototype without Galinstan</a:t>
          </a:r>
          <a:endParaRPr lang="en-US" sz="1400" b="1" noProof="0" dirty="0">
            <a:effectLst/>
          </a:endParaRPr>
        </a:p>
      </dgm:t>
    </dgm:pt>
    <dgm:pt modelId="{A226C90E-4AB1-4613-A912-D6E7F020A8C5}" type="parTrans" cxnId="{668A40FA-BC3D-44B7-9C49-32CB2335AB1A}">
      <dgm:prSet/>
      <dgm:spPr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0E3F2C19-9781-4B4D-A7A4-45A99D051E9B}" type="sibTrans" cxnId="{668A40FA-BC3D-44B7-9C49-32CB2335AB1A}">
      <dgm:prSet/>
      <dgm:spPr/>
      <dgm:t>
        <a:bodyPr/>
        <a:lstStyle/>
        <a:p>
          <a:endParaRPr lang="en-US"/>
        </a:p>
      </dgm:t>
    </dgm:pt>
    <dgm:pt modelId="{0DD289D1-8167-4B06-B446-E4605807311C}" type="pres">
      <dgm:prSet presAssocID="{9C192394-677F-440B-BB31-1AF039C6696B}" presName="Name0" presStyleCnt="0">
        <dgm:presLayoutVars>
          <dgm:dir/>
          <dgm:animLvl val="lvl"/>
          <dgm:resizeHandles val="exact"/>
        </dgm:presLayoutVars>
      </dgm:prSet>
      <dgm:spPr/>
    </dgm:pt>
    <dgm:pt modelId="{0254A43C-524F-4E92-853E-6805708F4329}" type="pres">
      <dgm:prSet presAssocID="{D704D7E0-B619-4DE9-887D-9EAFA1A482DE}" presName="vertFlow" presStyleCnt="0"/>
      <dgm:spPr/>
    </dgm:pt>
    <dgm:pt modelId="{E8A97BF9-C140-4E3F-9ED2-8A516A165AD3}" type="pres">
      <dgm:prSet presAssocID="{D704D7E0-B619-4DE9-887D-9EAFA1A482DE}" presName="header" presStyleLbl="node1" presStyleIdx="0" presStyleCnt="1" custScaleX="110398"/>
      <dgm:spPr/>
    </dgm:pt>
    <dgm:pt modelId="{1B6884DE-D861-4EC9-AF70-FA24EDC6B8DD}" type="pres">
      <dgm:prSet presAssocID="{A226C90E-4AB1-4613-A912-D6E7F020A8C5}" presName="parTrans" presStyleLbl="sibTrans2D1" presStyleIdx="0" presStyleCnt="1"/>
      <dgm:spPr/>
    </dgm:pt>
    <dgm:pt modelId="{C5C76CBF-BACF-4270-AA30-480399A111ED}" type="pres">
      <dgm:prSet presAssocID="{53EA739C-4143-46BA-8558-AA777F2B355A}" presName="child" presStyleLbl="alignAccFollowNode1" presStyleIdx="0" presStyleCnt="1" custScaleX="110398">
        <dgm:presLayoutVars>
          <dgm:chMax val="0"/>
          <dgm:bulletEnabled val="1"/>
        </dgm:presLayoutVars>
      </dgm:prSet>
      <dgm:spPr/>
    </dgm:pt>
  </dgm:ptLst>
  <dgm:cxnLst>
    <dgm:cxn modelId="{69E10625-E71A-4F05-B9F7-BEAF45ADA04E}" type="presOf" srcId="{53EA739C-4143-46BA-8558-AA777F2B355A}" destId="{C5C76CBF-BACF-4270-AA30-480399A111ED}" srcOrd="0" destOrd="0" presId="urn:microsoft.com/office/officeart/2005/8/layout/lProcess1"/>
    <dgm:cxn modelId="{D804A15C-5821-407D-BF08-4DFE29510663}" srcId="{9C192394-677F-440B-BB31-1AF039C6696B}" destId="{D704D7E0-B619-4DE9-887D-9EAFA1A482DE}" srcOrd="0" destOrd="0" parTransId="{19FA3BAF-C709-4D4D-850F-853DD56030D0}" sibTransId="{7A623D99-64BA-45CE-9E8D-8A2FC28C9DCC}"/>
    <dgm:cxn modelId="{AF56D596-FB68-4B09-B574-9CF000F08D63}" type="presOf" srcId="{D704D7E0-B619-4DE9-887D-9EAFA1A482DE}" destId="{E8A97BF9-C140-4E3F-9ED2-8A516A165AD3}" srcOrd="0" destOrd="0" presId="urn:microsoft.com/office/officeart/2005/8/layout/lProcess1"/>
    <dgm:cxn modelId="{9804F8C1-6F6C-4396-B588-95CF70B16D21}" type="presOf" srcId="{9C192394-677F-440B-BB31-1AF039C6696B}" destId="{0DD289D1-8167-4B06-B446-E4605807311C}" srcOrd="0" destOrd="0" presId="urn:microsoft.com/office/officeart/2005/8/layout/lProcess1"/>
    <dgm:cxn modelId="{5C7761E2-45F8-4955-AD37-5FCDF3968303}" type="presOf" srcId="{A226C90E-4AB1-4613-A912-D6E7F020A8C5}" destId="{1B6884DE-D861-4EC9-AF70-FA24EDC6B8DD}" srcOrd="0" destOrd="0" presId="urn:microsoft.com/office/officeart/2005/8/layout/lProcess1"/>
    <dgm:cxn modelId="{668A40FA-BC3D-44B7-9C49-32CB2335AB1A}" srcId="{D704D7E0-B619-4DE9-887D-9EAFA1A482DE}" destId="{53EA739C-4143-46BA-8558-AA777F2B355A}" srcOrd="0" destOrd="0" parTransId="{A226C90E-4AB1-4613-A912-D6E7F020A8C5}" sibTransId="{0E3F2C19-9781-4B4D-A7A4-45A99D051E9B}"/>
    <dgm:cxn modelId="{EE31E1B4-9589-464D-88E8-D4B8C0DFD553}" type="presParOf" srcId="{0DD289D1-8167-4B06-B446-E4605807311C}" destId="{0254A43C-524F-4E92-853E-6805708F4329}" srcOrd="0" destOrd="0" presId="urn:microsoft.com/office/officeart/2005/8/layout/lProcess1"/>
    <dgm:cxn modelId="{A67C0FEF-DE27-45C7-946F-A8C6DF566961}" type="presParOf" srcId="{0254A43C-524F-4E92-853E-6805708F4329}" destId="{E8A97BF9-C140-4E3F-9ED2-8A516A165AD3}" srcOrd="0" destOrd="0" presId="urn:microsoft.com/office/officeart/2005/8/layout/lProcess1"/>
    <dgm:cxn modelId="{454238EC-A8F2-4DA6-A37F-B8B46ABE137A}" type="presParOf" srcId="{0254A43C-524F-4E92-853E-6805708F4329}" destId="{1B6884DE-D861-4EC9-AF70-FA24EDC6B8DD}" srcOrd="1" destOrd="0" presId="urn:microsoft.com/office/officeart/2005/8/layout/lProcess1"/>
    <dgm:cxn modelId="{AE8C6F94-C280-4B00-8407-17289678B3D4}" type="presParOf" srcId="{0254A43C-524F-4E92-853E-6805708F4329}" destId="{C5C76CBF-BACF-4270-AA30-480399A111ED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0C1FC0-248D-4442-959D-08206B5C218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9ED3AA4-4623-4D2F-8E3B-E936F09BF25D}">
      <dgm:prSet phldrT="[Text]" custT="1"/>
      <dgm:spPr>
        <a:solidFill>
          <a:schemeClr val="accent4">
            <a:lumMod val="75000"/>
          </a:schemeClr>
        </a:solidFill>
      </dgm:spPr>
      <dgm:t>
        <a:bodyPr vert="horz"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Neutrons @ SPES</a:t>
          </a:r>
        </a:p>
      </dgm:t>
    </dgm:pt>
    <dgm:pt modelId="{9914BDF3-7575-4448-AE67-795F4D998A03}" type="parTrans" cxnId="{5878BDB5-6655-4CEB-87E8-67BE0B7BE108}">
      <dgm:prSet/>
      <dgm:spPr/>
      <dgm:t>
        <a:bodyPr/>
        <a:lstStyle/>
        <a:p>
          <a:endParaRPr lang="en-US" sz="1200"/>
        </a:p>
      </dgm:t>
    </dgm:pt>
    <dgm:pt modelId="{A61F2BAB-613D-4C8D-B348-78E7CE9E892E}" type="sibTrans" cxnId="{5878BDB5-6655-4CEB-87E8-67BE0B7BE108}">
      <dgm:prSet/>
      <dgm:spPr/>
      <dgm:t>
        <a:bodyPr/>
        <a:lstStyle/>
        <a:p>
          <a:endParaRPr lang="en-US" sz="1200"/>
        </a:p>
      </dgm:t>
    </dgm:pt>
    <dgm:pt modelId="{6B235A34-C17D-4500-B08E-B759B7E53B37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NEPIR-0</a:t>
          </a:r>
        </a:p>
      </dgm:t>
    </dgm:pt>
    <dgm:pt modelId="{6B014C97-790B-4374-ABF3-A49A7D064AC1}" type="parTrans" cxnId="{C3F8A6CA-4C58-4681-825B-448D31E84BAE}">
      <dgm:prSet custT="1"/>
      <dgm:spPr/>
      <dgm:t>
        <a:bodyPr/>
        <a:lstStyle/>
        <a:p>
          <a:endParaRPr lang="en-US" sz="400" noProof="0" dirty="0"/>
        </a:p>
      </dgm:t>
    </dgm:pt>
    <dgm:pt modelId="{33CEAE3A-437A-478C-8CCD-5F2A8C1B8F55}" type="sibTrans" cxnId="{C3F8A6CA-4C58-4681-825B-448D31E84BAE}">
      <dgm:prSet/>
      <dgm:spPr/>
      <dgm:t>
        <a:bodyPr/>
        <a:lstStyle/>
        <a:p>
          <a:endParaRPr lang="en-US" sz="1600"/>
        </a:p>
      </dgm:t>
    </dgm:pt>
    <dgm:pt modelId="{5F4481E5-2774-4800-81AF-437C7CCD52B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NEPIR-1</a:t>
          </a:r>
        </a:p>
      </dgm:t>
    </dgm:pt>
    <dgm:pt modelId="{BAC3823F-36DB-4695-93A7-FC86FE7BE382}" type="parTrans" cxnId="{E20D92C2-6C18-4D60-B4FA-82B0A182AC03}">
      <dgm:prSet custT="1"/>
      <dgm:spPr/>
      <dgm:t>
        <a:bodyPr/>
        <a:lstStyle/>
        <a:p>
          <a:endParaRPr lang="en-US" sz="400" noProof="0" dirty="0"/>
        </a:p>
      </dgm:t>
    </dgm:pt>
    <dgm:pt modelId="{D79A0905-9801-43ED-9B85-2CC83CA2EDC5}" type="sibTrans" cxnId="{E20D92C2-6C18-4D60-B4FA-82B0A182AC03}">
      <dgm:prSet/>
      <dgm:spPr/>
      <dgm:t>
        <a:bodyPr/>
        <a:lstStyle/>
        <a:p>
          <a:endParaRPr lang="en-US" sz="1600"/>
        </a:p>
      </dgm:t>
    </dgm:pt>
    <dgm:pt modelId="{C8EED9B3-E5FC-4591-844C-755437302EF3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White neutron spectrum (</a:t>
          </a:r>
          <a:r>
            <a:rPr lang="en-US" sz="1400" b="1" i="0" u="none" strike="noStrike" kern="1200" baseline="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CoolGal</a:t>
          </a:r>
          <a:r>
            <a:rPr lang="en-US" sz="1400" b="1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FA4C5EEF-9894-45F2-814E-0F383E0F1B73}" type="parTrans" cxnId="{276A9291-57E3-4F38-9A75-1D234E2C589F}">
      <dgm:prSet custT="1"/>
      <dgm:spPr/>
      <dgm:t>
        <a:bodyPr/>
        <a:lstStyle/>
        <a:p>
          <a:endParaRPr lang="en-US" sz="400" noProof="0" dirty="0"/>
        </a:p>
      </dgm:t>
    </dgm:pt>
    <dgm:pt modelId="{C16A19A8-715D-45DB-814A-79360B3C014F}" type="sibTrans" cxnId="{276A9291-57E3-4F38-9A75-1D234E2C589F}">
      <dgm:prSet/>
      <dgm:spPr/>
      <dgm:t>
        <a:bodyPr/>
        <a:lstStyle/>
        <a:p>
          <a:endParaRPr lang="en-US" sz="1600"/>
        </a:p>
      </dgm:t>
    </dgm:pt>
    <dgm:pt modelId="{1D7C68A5-B8D3-4ACF-9FE0-8F8A2EDD9CA5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Quasi Mono-energetic Neutron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QMN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48709F90-6A85-4A4E-AECD-6259E433DC6B}" type="parTrans" cxnId="{141257B7-1CEF-4AF2-B66B-77A37B7E8A2A}">
      <dgm:prSet custT="1"/>
      <dgm:spPr/>
      <dgm:t>
        <a:bodyPr/>
        <a:lstStyle/>
        <a:p>
          <a:endParaRPr lang="en-US" sz="400" noProof="0" dirty="0"/>
        </a:p>
      </dgm:t>
    </dgm:pt>
    <dgm:pt modelId="{37AB8177-6E04-4E66-AEF3-3C1DD51D442A}" type="sibTrans" cxnId="{141257B7-1CEF-4AF2-B66B-77A37B7E8A2A}">
      <dgm:prSet/>
      <dgm:spPr/>
      <dgm:t>
        <a:bodyPr/>
        <a:lstStyle/>
        <a:p>
          <a:endParaRPr lang="en-US" sz="1600"/>
        </a:p>
      </dgm:t>
    </dgm:pt>
    <dgm:pt modelId="{84FAB22C-5D76-471D-96A0-2D85E863D569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Atmospheric Neutron Emulator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ANEM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2454FD1E-6FA9-46C7-A2CA-BC0FB602B859}" type="parTrans" cxnId="{A09D7077-02F9-42E6-A8E3-256DDE57BBB5}">
      <dgm:prSet custT="1"/>
      <dgm:spPr/>
      <dgm:t>
        <a:bodyPr/>
        <a:lstStyle/>
        <a:p>
          <a:endParaRPr lang="en-US" sz="400" noProof="0" dirty="0"/>
        </a:p>
      </dgm:t>
    </dgm:pt>
    <dgm:pt modelId="{D89D5DE5-246B-4CFA-AE15-F08F5E09A170}" type="sibTrans" cxnId="{A09D7077-02F9-42E6-A8E3-256DDE57BBB5}">
      <dgm:prSet/>
      <dgm:spPr/>
      <dgm:t>
        <a:bodyPr/>
        <a:lstStyle/>
        <a:p>
          <a:endParaRPr lang="en-US" sz="1600"/>
        </a:p>
      </dgm:t>
    </dgm:pt>
    <dgm:pt modelId="{9E07E150-B9C1-4116-99D8-54E7EF3B955E}" type="pres">
      <dgm:prSet presAssocID="{D90C1FC0-248D-4442-959D-08206B5C218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02C7F67-A4A9-43F1-9280-44B99938838A}" type="pres">
      <dgm:prSet presAssocID="{E9ED3AA4-4623-4D2F-8E3B-E936F09BF25D}" presName="root1" presStyleCnt="0"/>
      <dgm:spPr/>
    </dgm:pt>
    <dgm:pt modelId="{93C6661F-881E-4AE9-9295-E60F03A01C2C}" type="pres">
      <dgm:prSet presAssocID="{E9ED3AA4-4623-4D2F-8E3B-E936F09BF25D}" presName="LevelOneTextNode" presStyleLbl="node0" presStyleIdx="0" presStyleCnt="1" custScaleY="57677">
        <dgm:presLayoutVars>
          <dgm:chPref val="3"/>
        </dgm:presLayoutVars>
      </dgm:prSet>
      <dgm:spPr>
        <a:prstGeom prst="roundRect">
          <a:avLst/>
        </a:prstGeom>
      </dgm:spPr>
    </dgm:pt>
    <dgm:pt modelId="{8876AD4D-69A2-4911-920E-48F29BA955C1}" type="pres">
      <dgm:prSet presAssocID="{E9ED3AA4-4623-4D2F-8E3B-E936F09BF25D}" presName="level2hierChild" presStyleCnt="0"/>
      <dgm:spPr/>
    </dgm:pt>
    <dgm:pt modelId="{6D632B53-B6FA-46C9-8D86-4428BF54BD03}" type="pres">
      <dgm:prSet presAssocID="{6B014C97-790B-4374-ABF3-A49A7D064AC1}" presName="conn2-1" presStyleLbl="parChTrans1D2" presStyleIdx="0" presStyleCnt="2"/>
      <dgm:spPr/>
    </dgm:pt>
    <dgm:pt modelId="{799D7181-EBA2-482E-99A1-E507B88EE99C}" type="pres">
      <dgm:prSet presAssocID="{6B014C97-790B-4374-ABF3-A49A7D064AC1}" presName="connTx" presStyleLbl="parChTrans1D2" presStyleIdx="0" presStyleCnt="2"/>
      <dgm:spPr/>
    </dgm:pt>
    <dgm:pt modelId="{B4FD94E4-1CE2-467E-97A8-184FD7BF2688}" type="pres">
      <dgm:prSet presAssocID="{6B235A34-C17D-4500-B08E-B759B7E53B37}" presName="root2" presStyleCnt="0"/>
      <dgm:spPr/>
    </dgm:pt>
    <dgm:pt modelId="{93CB61C5-0758-45E8-9FF3-E017BF6239A2}" type="pres">
      <dgm:prSet presAssocID="{6B235A34-C17D-4500-B08E-B759B7E53B37}" presName="LevelTwoTextNode" presStyleLbl="node2" presStyleIdx="0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BF70B20F-8FE9-403D-ABF3-70D789DCAEF5}" type="pres">
      <dgm:prSet presAssocID="{6B235A34-C17D-4500-B08E-B759B7E53B37}" presName="level3hierChild" presStyleCnt="0"/>
      <dgm:spPr/>
    </dgm:pt>
    <dgm:pt modelId="{53AD6936-99CE-4501-B042-1B49A499F528}" type="pres">
      <dgm:prSet presAssocID="{FA4C5EEF-9894-45F2-814E-0F383E0F1B73}" presName="conn2-1" presStyleLbl="parChTrans1D3" presStyleIdx="0" presStyleCnt="3"/>
      <dgm:spPr/>
    </dgm:pt>
    <dgm:pt modelId="{CE624E63-887A-46C6-B18D-2E5513FCB3DE}" type="pres">
      <dgm:prSet presAssocID="{FA4C5EEF-9894-45F2-814E-0F383E0F1B73}" presName="connTx" presStyleLbl="parChTrans1D3" presStyleIdx="0" presStyleCnt="3"/>
      <dgm:spPr/>
    </dgm:pt>
    <dgm:pt modelId="{56CAD818-6AA3-4E5B-9BAE-EA68C515A444}" type="pres">
      <dgm:prSet presAssocID="{C8EED9B3-E5FC-4591-844C-755437302EF3}" presName="root2" presStyleCnt="0"/>
      <dgm:spPr/>
    </dgm:pt>
    <dgm:pt modelId="{E42C3DAB-CF95-45D3-A7DC-E02DD954A657}" type="pres">
      <dgm:prSet presAssocID="{C8EED9B3-E5FC-4591-844C-755437302EF3}" presName="LevelTwoTextNode" presStyleLbl="node3" presStyleIdx="0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C8CEC853-078E-4556-9A3A-6616EF6FFA01}" type="pres">
      <dgm:prSet presAssocID="{C8EED9B3-E5FC-4591-844C-755437302EF3}" presName="level3hierChild" presStyleCnt="0"/>
      <dgm:spPr/>
    </dgm:pt>
    <dgm:pt modelId="{00A1A2A0-2D56-487F-9E78-6E147F80DB80}" type="pres">
      <dgm:prSet presAssocID="{BAC3823F-36DB-4695-93A7-FC86FE7BE382}" presName="conn2-1" presStyleLbl="parChTrans1D2" presStyleIdx="1" presStyleCnt="2"/>
      <dgm:spPr/>
    </dgm:pt>
    <dgm:pt modelId="{B3387662-7A4D-4A12-9BD8-BB264DBB6C80}" type="pres">
      <dgm:prSet presAssocID="{BAC3823F-36DB-4695-93A7-FC86FE7BE382}" presName="connTx" presStyleLbl="parChTrans1D2" presStyleIdx="1" presStyleCnt="2"/>
      <dgm:spPr/>
    </dgm:pt>
    <dgm:pt modelId="{2A60ED84-0FE1-4551-B992-B19C292EDA1D}" type="pres">
      <dgm:prSet presAssocID="{5F4481E5-2774-4800-81AF-437C7CCD52BE}" presName="root2" presStyleCnt="0"/>
      <dgm:spPr/>
    </dgm:pt>
    <dgm:pt modelId="{6270359F-EE77-45A5-9DD5-662593F02AE5}" type="pres">
      <dgm:prSet presAssocID="{5F4481E5-2774-4800-81AF-437C7CCD52BE}" presName="LevelTwoTextNode" presStyleLbl="node2" presStyleIdx="1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E5938A2C-53EC-4B79-B715-FC48DE91668B}" type="pres">
      <dgm:prSet presAssocID="{5F4481E5-2774-4800-81AF-437C7CCD52BE}" presName="level3hierChild" presStyleCnt="0"/>
      <dgm:spPr/>
    </dgm:pt>
    <dgm:pt modelId="{66326802-A7EA-4344-9B8D-559FA6C1DB91}" type="pres">
      <dgm:prSet presAssocID="{48709F90-6A85-4A4E-AECD-6259E433DC6B}" presName="conn2-1" presStyleLbl="parChTrans1D3" presStyleIdx="1" presStyleCnt="3"/>
      <dgm:spPr/>
    </dgm:pt>
    <dgm:pt modelId="{676C567B-5D30-4D8C-9131-928842A7F530}" type="pres">
      <dgm:prSet presAssocID="{48709F90-6A85-4A4E-AECD-6259E433DC6B}" presName="connTx" presStyleLbl="parChTrans1D3" presStyleIdx="1" presStyleCnt="3"/>
      <dgm:spPr/>
    </dgm:pt>
    <dgm:pt modelId="{2E8393C5-F0C4-48A0-B559-A7C8FC37CB4E}" type="pres">
      <dgm:prSet presAssocID="{1D7C68A5-B8D3-4ACF-9FE0-8F8A2EDD9CA5}" presName="root2" presStyleCnt="0"/>
      <dgm:spPr/>
    </dgm:pt>
    <dgm:pt modelId="{98B1EBA6-56E9-4150-AB9D-8DC7EFA19E87}" type="pres">
      <dgm:prSet presAssocID="{1D7C68A5-B8D3-4ACF-9FE0-8F8A2EDD9CA5}" presName="LevelTwoTextNode" presStyleLbl="node3" presStyleIdx="1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B84ABAC9-14F2-40A5-A3D1-C0AB2575FA7A}" type="pres">
      <dgm:prSet presAssocID="{1D7C68A5-B8D3-4ACF-9FE0-8F8A2EDD9CA5}" presName="level3hierChild" presStyleCnt="0"/>
      <dgm:spPr/>
    </dgm:pt>
    <dgm:pt modelId="{1F944999-C0F3-44F3-B0DB-9EBB29CD1454}" type="pres">
      <dgm:prSet presAssocID="{2454FD1E-6FA9-46C7-A2CA-BC0FB602B859}" presName="conn2-1" presStyleLbl="parChTrans1D3" presStyleIdx="2" presStyleCnt="3"/>
      <dgm:spPr/>
    </dgm:pt>
    <dgm:pt modelId="{5F159ABB-A43C-4ED3-847A-AFDFCE773264}" type="pres">
      <dgm:prSet presAssocID="{2454FD1E-6FA9-46C7-A2CA-BC0FB602B859}" presName="connTx" presStyleLbl="parChTrans1D3" presStyleIdx="2" presStyleCnt="3"/>
      <dgm:spPr/>
    </dgm:pt>
    <dgm:pt modelId="{1E3A578F-53E5-4137-857B-8C591D2DDFBD}" type="pres">
      <dgm:prSet presAssocID="{84FAB22C-5D76-471D-96A0-2D85E863D569}" presName="root2" presStyleCnt="0"/>
      <dgm:spPr/>
    </dgm:pt>
    <dgm:pt modelId="{B40EDC41-2E5A-4153-B848-AF80FC7FB2BD}" type="pres">
      <dgm:prSet presAssocID="{84FAB22C-5D76-471D-96A0-2D85E863D569}" presName="LevelTwoTextNode" presStyleLbl="node3" presStyleIdx="2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7E083A37-F96D-4050-9160-A6E68F1BF7F9}" type="pres">
      <dgm:prSet presAssocID="{84FAB22C-5D76-471D-96A0-2D85E863D569}" presName="level3hierChild" presStyleCnt="0"/>
      <dgm:spPr/>
    </dgm:pt>
  </dgm:ptLst>
  <dgm:cxnLst>
    <dgm:cxn modelId="{B9C38007-993F-4A4F-B843-35020D32D724}" type="presOf" srcId="{84FAB22C-5D76-471D-96A0-2D85E863D569}" destId="{B40EDC41-2E5A-4153-B848-AF80FC7FB2BD}" srcOrd="0" destOrd="0" presId="urn:microsoft.com/office/officeart/2008/layout/HorizontalMultiLevelHierarchy"/>
    <dgm:cxn modelId="{F2B9AF14-3239-455A-BAF9-DAB4AE8B385A}" type="presOf" srcId="{6B014C97-790B-4374-ABF3-A49A7D064AC1}" destId="{799D7181-EBA2-482E-99A1-E507B88EE99C}" srcOrd="1" destOrd="0" presId="urn:microsoft.com/office/officeart/2008/layout/HorizontalMultiLevelHierarchy"/>
    <dgm:cxn modelId="{EDD32F2B-57FF-4626-AF5B-C7A89018236E}" type="presOf" srcId="{1D7C68A5-B8D3-4ACF-9FE0-8F8A2EDD9CA5}" destId="{98B1EBA6-56E9-4150-AB9D-8DC7EFA19E87}" srcOrd="0" destOrd="0" presId="urn:microsoft.com/office/officeart/2008/layout/HorizontalMultiLevelHierarchy"/>
    <dgm:cxn modelId="{51C7C634-8A54-47A5-84AB-6CFE21CD5C15}" type="presOf" srcId="{BAC3823F-36DB-4695-93A7-FC86FE7BE382}" destId="{B3387662-7A4D-4A12-9BD8-BB264DBB6C80}" srcOrd="1" destOrd="0" presId="urn:microsoft.com/office/officeart/2008/layout/HorizontalMultiLevelHierarchy"/>
    <dgm:cxn modelId="{6F0D055D-89BF-483E-B7A5-D7CF311FB7DB}" type="presOf" srcId="{D90C1FC0-248D-4442-959D-08206B5C2186}" destId="{9E07E150-B9C1-4116-99D8-54E7EF3B955E}" srcOrd="0" destOrd="0" presId="urn:microsoft.com/office/officeart/2008/layout/HorizontalMultiLevelHierarchy"/>
    <dgm:cxn modelId="{F6CB6160-21CD-49C1-943C-6DE33EC14C77}" type="presOf" srcId="{48709F90-6A85-4A4E-AECD-6259E433DC6B}" destId="{676C567B-5D30-4D8C-9131-928842A7F530}" srcOrd="1" destOrd="0" presId="urn:microsoft.com/office/officeart/2008/layout/HorizontalMultiLevelHierarchy"/>
    <dgm:cxn modelId="{4750A466-D068-470C-8FFD-E8E130867059}" type="presOf" srcId="{2454FD1E-6FA9-46C7-A2CA-BC0FB602B859}" destId="{5F159ABB-A43C-4ED3-847A-AFDFCE773264}" srcOrd="1" destOrd="0" presId="urn:microsoft.com/office/officeart/2008/layout/HorizontalMultiLevelHierarchy"/>
    <dgm:cxn modelId="{A09D7077-02F9-42E6-A8E3-256DDE57BBB5}" srcId="{5F4481E5-2774-4800-81AF-437C7CCD52BE}" destId="{84FAB22C-5D76-471D-96A0-2D85E863D569}" srcOrd="1" destOrd="0" parTransId="{2454FD1E-6FA9-46C7-A2CA-BC0FB602B859}" sibTransId="{D89D5DE5-246B-4CFA-AE15-F08F5E09A170}"/>
    <dgm:cxn modelId="{086D7B7C-5DEC-445A-B0BA-35CFCFE6C4CC}" type="presOf" srcId="{48709F90-6A85-4A4E-AECD-6259E433DC6B}" destId="{66326802-A7EA-4344-9B8D-559FA6C1DB91}" srcOrd="0" destOrd="0" presId="urn:microsoft.com/office/officeart/2008/layout/HorizontalMultiLevelHierarchy"/>
    <dgm:cxn modelId="{F78DD781-E44B-49D3-B07F-FD0E0BEDD730}" type="presOf" srcId="{FA4C5EEF-9894-45F2-814E-0F383E0F1B73}" destId="{53AD6936-99CE-4501-B042-1B49A499F528}" srcOrd="0" destOrd="0" presId="urn:microsoft.com/office/officeart/2008/layout/HorizontalMultiLevelHierarchy"/>
    <dgm:cxn modelId="{276A9291-57E3-4F38-9A75-1D234E2C589F}" srcId="{6B235A34-C17D-4500-B08E-B759B7E53B37}" destId="{C8EED9B3-E5FC-4591-844C-755437302EF3}" srcOrd="0" destOrd="0" parTransId="{FA4C5EEF-9894-45F2-814E-0F383E0F1B73}" sibTransId="{C16A19A8-715D-45DB-814A-79360B3C014F}"/>
    <dgm:cxn modelId="{35D235A9-70A4-4FF1-A2B7-984E1D7FED1B}" type="presOf" srcId="{FA4C5EEF-9894-45F2-814E-0F383E0F1B73}" destId="{CE624E63-887A-46C6-B18D-2E5513FCB3DE}" srcOrd="1" destOrd="0" presId="urn:microsoft.com/office/officeart/2008/layout/HorizontalMultiLevelHierarchy"/>
    <dgm:cxn modelId="{509758A9-F2C0-4CB3-8EA1-735A8D72F2E3}" type="presOf" srcId="{5F4481E5-2774-4800-81AF-437C7CCD52BE}" destId="{6270359F-EE77-45A5-9DD5-662593F02AE5}" srcOrd="0" destOrd="0" presId="urn:microsoft.com/office/officeart/2008/layout/HorizontalMultiLevelHierarchy"/>
    <dgm:cxn modelId="{7A1939B2-6F8F-4D05-A153-47BF2E6BFED1}" type="presOf" srcId="{6B235A34-C17D-4500-B08E-B759B7E53B37}" destId="{93CB61C5-0758-45E8-9FF3-E017BF6239A2}" srcOrd="0" destOrd="0" presId="urn:microsoft.com/office/officeart/2008/layout/HorizontalMultiLevelHierarchy"/>
    <dgm:cxn modelId="{5878BDB5-6655-4CEB-87E8-67BE0B7BE108}" srcId="{D90C1FC0-248D-4442-959D-08206B5C2186}" destId="{E9ED3AA4-4623-4D2F-8E3B-E936F09BF25D}" srcOrd="0" destOrd="0" parTransId="{9914BDF3-7575-4448-AE67-795F4D998A03}" sibTransId="{A61F2BAB-613D-4C8D-B348-78E7CE9E892E}"/>
    <dgm:cxn modelId="{141257B7-1CEF-4AF2-B66B-77A37B7E8A2A}" srcId="{5F4481E5-2774-4800-81AF-437C7CCD52BE}" destId="{1D7C68A5-B8D3-4ACF-9FE0-8F8A2EDD9CA5}" srcOrd="0" destOrd="0" parTransId="{48709F90-6A85-4A4E-AECD-6259E433DC6B}" sibTransId="{37AB8177-6E04-4E66-AEF3-3C1DD51D442A}"/>
    <dgm:cxn modelId="{62AFB8BB-7BB1-4AB6-8262-287B8422FBBC}" type="presOf" srcId="{2454FD1E-6FA9-46C7-A2CA-BC0FB602B859}" destId="{1F944999-C0F3-44F3-B0DB-9EBB29CD1454}" srcOrd="0" destOrd="0" presId="urn:microsoft.com/office/officeart/2008/layout/HorizontalMultiLevelHierarchy"/>
    <dgm:cxn modelId="{E20D92C2-6C18-4D60-B4FA-82B0A182AC03}" srcId="{E9ED3AA4-4623-4D2F-8E3B-E936F09BF25D}" destId="{5F4481E5-2774-4800-81AF-437C7CCD52BE}" srcOrd="1" destOrd="0" parTransId="{BAC3823F-36DB-4695-93A7-FC86FE7BE382}" sibTransId="{D79A0905-9801-43ED-9B85-2CC83CA2EDC5}"/>
    <dgm:cxn modelId="{6FB5F8C5-9115-4765-8857-B298B2E748AE}" type="presOf" srcId="{C8EED9B3-E5FC-4591-844C-755437302EF3}" destId="{E42C3DAB-CF95-45D3-A7DC-E02DD954A657}" srcOrd="0" destOrd="0" presId="urn:microsoft.com/office/officeart/2008/layout/HorizontalMultiLevelHierarchy"/>
    <dgm:cxn modelId="{C3F8A6CA-4C58-4681-825B-448D31E84BAE}" srcId="{E9ED3AA4-4623-4D2F-8E3B-E936F09BF25D}" destId="{6B235A34-C17D-4500-B08E-B759B7E53B37}" srcOrd="0" destOrd="0" parTransId="{6B014C97-790B-4374-ABF3-A49A7D064AC1}" sibTransId="{33CEAE3A-437A-478C-8CCD-5F2A8C1B8F55}"/>
    <dgm:cxn modelId="{4A1F15DD-9FCE-4EEB-A44B-4E9D18ACFA2C}" type="presOf" srcId="{6B014C97-790B-4374-ABF3-A49A7D064AC1}" destId="{6D632B53-B6FA-46C9-8D86-4428BF54BD03}" srcOrd="0" destOrd="0" presId="urn:microsoft.com/office/officeart/2008/layout/HorizontalMultiLevelHierarchy"/>
    <dgm:cxn modelId="{69CB83E3-3093-42C5-A143-A320811309F0}" type="presOf" srcId="{E9ED3AA4-4623-4D2F-8E3B-E936F09BF25D}" destId="{93C6661F-881E-4AE9-9295-E60F03A01C2C}" srcOrd="0" destOrd="0" presId="urn:microsoft.com/office/officeart/2008/layout/HorizontalMultiLevelHierarchy"/>
    <dgm:cxn modelId="{EDCE5AF8-7617-4DA6-A60B-50F3FE7519B3}" type="presOf" srcId="{BAC3823F-36DB-4695-93A7-FC86FE7BE382}" destId="{00A1A2A0-2D56-487F-9E78-6E147F80DB80}" srcOrd="0" destOrd="0" presId="urn:microsoft.com/office/officeart/2008/layout/HorizontalMultiLevelHierarchy"/>
    <dgm:cxn modelId="{69D7EC94-78D5-4327-BE71-86673BF03F44}" type="presParOf" srcId="{9E07E150-B9C1-4116-99D8-54E7EF3B955E}" destId="{D02C7F67-A4A9-43F1-9280-44B99938838A}" srcOrd="0" destOrd="0" presId="urn:microsoft.com/office/officeart/2008/layout/HorizontalMultiLevelHierarchy"/>
    <dgm:cxn modelId="{5E85C929-CA43-42E0-A3AD-08E662589183}" type="presParOf" srcId="{D02C7F67-A4A9-43F1-9280-44B99938838A}" destId="{93C6661F-881E-4AE9-9295-E60F03A01C2C}" srcOrd="0" destOrd="0" presId="urn:microsoft.com/office/officeart/2008/layout/HorizontalMultiLevelHierarchy"/>
    <dgm:cxn modelId="{A34F2759-60A2-4279-80C0-88C4FDB007F8}" type="presParOf" srcId="{D02C7F67-A4A9-43F1-9280-44B99938838A}" destId="{8876AD4D-69A2-4911-920E-48F29BA955C1}" srcOrd="1" destOrd="0" presId="urn:microsoft.com/office/officeart/2008/layout/HorizontalMultiLevelHierarchy"/>
    <dgm:cxn modelId="{DEB6C4CA-DD82-4714-9EE9-9A209463FF42}" type="presParOf" srcId="{8876AD4D-69A2-4911-920E-48F29BA955C1}" destId="{6D632B53-B6FA-46C9-8D86-4428BF54BD03}" srcOrd="0" destOrd="0" presId="urn:microsoft.com/office/officeart/2008/layout/HorizontalMultiLevelHierarchy"/>
    <dgm:cxn modelId="{25D44753-ED80-451C-AB34-681A1B506959}" type="presParOf" srcId="{6D632B53-B6FA-46C9-8D86-4428BF54BD03}" destId="{799D7181-EBA2-482E-99A1-E507B88EE99C}" srcOrd="0" destOrd="0" presId="urn:microsoft.com/office/officeart/2008/layout/HorizontalMultiLevelHierarchy"/>
    <dgm:cxn modelId="{8BBF043F-5D64-48A6-A64D-2369B3121AC5}" type="presParOf" srcId="{8876AD4D-69A2-4911-920E-48F29BA955C1}" destId="{B4FD94E4-1CE2-467E-97A8-184FD7BF2688}" srcOrd="1" destOrd="0" presId="urn:microsoft.com/office/officeart/2008/layout/HorizontalMultiLevelHierarchy"/>
    <dgm:cxn modelId="{79BC88F8-5E32-4781-9794-598EFACA607C}" type="presParOf" srcId="{B4FD94E4-1CE2-467E-97A8-184FD7BF2688}" destId="{93CB61C5-0758-45E8-9FF3-E017BF6239A2}" srcOrd="0" destOrd="0" presId="urn:microsoft.com/office/officeart/2008/layout/HorizontalMultiLevelHierarchy"/>
    <dgm:cxn modelId="{C193137A-FB19-40EE-921E-0F7CAAF5EE92}" type="presParOf" srcId="{B4FD94E4-1CE2-467E-97A8-184FD7BF2688}" destId="{BF70B20F-8FE9-403D-ABF3-70D789DCAEF5}" srcOrd="1" destOrd="0" presId="urn:microsoft.com/office/officeart/2008/layout/HorizontalMultiLevelHierarchy"/>
    <dgm:cxn modelId="{44AB8EF9-B069-4D4A-B1FB-61AB84F8EEA8}" type="presParOf" srcId="{BF70B20F-8FE9-403D-ABF3-70D789DCAEF5}" destId="{53AD6936-99CE-4501-B042-1B49A499F528}" srcOrd="0" destOrd="0" presId="urn:microsoft.com/office/officeart/2008/layout/HorizontalMultiLevelHierarchy"/>
    <dgm:cxn modelId="{923D2E8A-4486-4DDA-9995-8AD975450D08}" type="presParOf" srcId="{53AD6936-99CE-4501-B042-1B49A499F528}" destId="{CE624E63-887A-46C6-B18D-2E5513FCB3DE}" srcOrd="0" destOrd="0" presId="urn:microsoft.com/office/officeart/2008/layout/HorizontalMultiLevelHierarchy"/>
    <dgm:cxn modelId="{78346723-D590-48D7-9EBE-88892B3F6A47}" type="presParOf" srcId="{BF70B20F-8FE9-403D-ABF3-70D789DCAEF5}" destId="{56CAD818-6AA3-4E5B-9BAE-EA68C515A444}" srcOrd="1" destOrd="0" presId="urn:microsoft.com/office/officeart/2008/layout/HorizontalMultiLevelHierarchy"/>
    <dgm:cxn modelId="{974CAA4D-385B-4DB2-AAE5-F3EC8673ECDD}" type="presParOf" srcId="{56CAD818-6AA3-4E5B-9BAE-EA68C515A444}" destId="{E42C3DAB-CF95-45D3-A7DC-E02DD954A657}" srcOrd="0" destOrd="0" presId="urn:microsoft.com/office/officeart/2008/layout/HorizontalMultiLevelHierarchy"/>
    <dgm:cxn modelId="{E89BE4BF-6BFC-44D3-A304-8B1E53B5249C}" type="presParOf" srcId="{56CAD818-6AA3-4E5B-9BAE-EA68C515A444}" destId="{C8CEC853-078E-4556-9A3A-6616EF6FFA01}" srcOrd="1" destOrd="0" presId="urn:microsoft.com/office/officeart/2008/layout/HorizontalMultiLevelHierarchy"/>
    <dgm:cxn modelId="{A16FCB31-87BE-4C8F-B21C-1947A5F036CE}" type="presParOf" srcId="{8876AD4D-69A2-4911-920E-48F29BA955C1}" destId="{00A1A2A0-2D56-487F-9E78-6E147F80DB80}" srcOrd="2" destOrd="0" presId="urn:microsoft.com/office/officeart/2008/layout/HorizontalMultiLevelHierarchy"/>
    <dgm:cxn modelId="{F71B3524-41A6-413A-8245-A66E1CE4E442}" type="presParOf" srcId="{00A1A2A0-2D56-487F-9E78-6E147F80DB80}" destId="{B3387662-7A4D-4A12-9BD8-BB264DBB6C80}" srcOrd="0" destOrd="0" presId="urn:microsoft.com/office/officeart/2008/layout/HorizontalMultiLevelHierarchy"/>
    <dgm:cxn modelId="{E8213E18-1D47-49A2-A8E0-3A963D2A38E1}" type="presParOf" srcId="{8876AD4D-69A2-4911-920E-48F29BA955C1}" destId="{2A60ED84-0FE1-4551-B992-B19C292EDA1D}" srcOrd="3" destOrd="0" presId="urn:microsoft.com/office/officeart/2008/layout/HorizontalMultiLevelHierarchy"/>
    <dgm:cxn modelId="{F403BFD7-0DE3-4179-B329-9C61ACED065B}" type="presParOf" srcId="{2A60ED84-0FE1-4551-B992-B19C292EDA1D}" destId="{6270359F-EE77-45A5-9DD5-662593F02AE5}" srcOrd="0" destOrd="0" presId="urn:microsoft.com/office/officeart/2008/layout/HorizontalMultiLevelHierarchy"/>
    <dgm:cxn modelId="{52B83C4C-F323-47D7-9B7A-2DEC260605C9}" type="presParOf" srcId="{2A60ED84-0FE1-4551-B992-B19C292EDA1D}" destId="{E5938A2C-53EC-4B79-B715-FC48DE91668B}" srcOrd="1" destOrd="0" presId="urn:microsoft.com/office/officeart/2008/layout/HorizontalMultiLevelHierarchy"/>
    <dgm:cxn modelId="{B66863E4-6F56-4DAE-B214-C8EA1CBE5F93}" type="presParOf" srcId="{E5938A2C-53EC-4B79-B715-FC48DE91668B}" destId="{66326802-A7EA-4344-9B8D-559FA6C1DB91}" srcOrd="0" destOrd="0" presId="urn:microsoft.com/office/officeart/2008/layout/HorizontalMultiLevelHierarchy"/>
    <dgm:cxn modelId="{AD2CBE4B-AB48-4967-9A65-5EA3593F036A}" type="presParOf" srcId="{66326802-A7EA-4344-9B8D-559FA6C1DB91}" destId="{676C567B-5D30-4D8C-9131-928842A7F530}" srcOrd="0" destOrd="0" presId="urn:microsoft.com/office/officeart/2008/layout/HorizontalMultiLevelHierarchy"/>
    <dgm:cxn modelId="{8DD32A24-7979-47D9-B8F8-023B01FB9D3C}" type="presParOf" srcId="{E5938A2C-53EC-4B79-B715-FC48DE91668B}" destId="{2E8393C5-F0C4-48A0-B559-A7C8FC37CB4E}" srcOrd="1" destOrd="0" presId="urn:microsoft.com/office/officeart/2008/layout/HorizontalMultiLevelHierarchy"/>
    <dgm:cxn modelId="{CCB69531-A951-4F55-A721-D734C6858E02}" type="presParOf" srcId="{2E8393C5-F0C4-48A0-B559-A7C8FC37CB4E}" destId="{98B1EBA6-56E9-4150-AB9D-8DC7EFA19E87}" srcOrd="0" destOrd="0" presId="urn:microsoft.com/office/officeart/2008/layout/HorizontalMultiLevelHierarchy"/>
    <dgm:cxn modelId="{D361C82D-4015-44E2-A758-F68DAA5667A3}" type="presParOf" srcId="{2E8393C5-F0C4-48A0-B559-A7C8FC37CB4E}" destId="{B84ABAC9-14F2-40A5-A3D1-C0AB2575FA7A}" srcOrd="1" destOrd="0" presId="urn:microsoft.com/office/officeart/2008/layout/HorizontalMultiLevelHierarchy"/>
    <dgm:cxn modelId="{AD9471FF-B75D-46D5-88A9-15BEF2ADF918}" type="presParOf" srcId="{E5938A2C-53EC-4B79-B715-FC48DE91668B}" destId="{1F944999-C0F3-44F3-B0DB-9EBB29CD1454}" srcOrd="2" destOrd="0" presId="urn:microsoft.com/office/officeart/2008/layout/HorizontalMultiLevelHierarchy"/>
    <dgm:cxn modelId="{1BDE638F-FD30-4A26-B12E-8BCBE2165CE5}" type="presParOf" srcId="{1F944999-C0F3-44F3-B0DB-9EBB29CD1454}" destId="{5F159ABB-A43C-4ED3-847A-AFDFCE773264}" srcOrd="0" destOrd="0" presId="urn:microsoft.com/office/officeart/2008/layout/HorizontalMultiLevelHierarchy"/>
    <dgm:cxn modelId="{4F8C564B-7A9B-425D-B14D-D56526FC7C81}" type="presParOf" srcId="{E5938A2C-53EC-4B79-B715-FC48DE91668B}" destId="{1E3A578F-53E5-4137-857B-8C591D2DDFBD}" srcOrd="3" destOrd="0" presId="urn:microsoft.com/office/officeart/2008/layout/HorizontalMultiLevelHierarchy"/>
    <dgm:cxn modelId="{B19F7B14-77F9-4DAF-888F-D9DAABF74F3F}" type="presParOf" srcId="{1E3A578F-53E5-4137-857B-8C591D2DDFBD}" destId="{B40EDC41-2E5A-4153-B848-AF80FC7FB2BD}" srcOrd="0" destOrd="0" presId="urn:microsoft.com/office/officeart/2008/layout/HorizontalMultiLevelHierarchy"/>
    <dgm:cxn modelId="{5F5CC3ED-8A74-49A5-8FD3-F410AAF40258}" type="presParOf" srcId="{1E3A578F-53E5-4137-857B-8C591D2DDFBD}" destId="{7E083A37-F96D-4050-9160-A6E68F1BF7F9}" srcOrd="1" destOrd="0" presId="urn:microsoft.com/office/officeart/2008/layout/HorizontalMultiLevelHierarchy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F83260-A745-4DBC-ABB5-94F36780A574}" type="doc">
      <dgm:prSet loTypeId="urn:microsoft.com/office/officeart/2005/8/layout/cycle2" loCatId="cycle" qsTypeId="urn:microsoft.com/office/officeart/2005/8/quickstyle/simple1" qsCatId="simple" csTypeId="urn:microsoft.com/office/officeart/2005/8/colors/accent0_3" csCatId="mainScheme" phldr="0"/>
      <dgm:spPr/>
      <dgm:t>
        <a:bodyPr/>
        <a:lstStyle/>
        <a:p>
          <a:endParaRPr lang="en-US"/>
        </a:p>
      </dgm:t>
    </dgm:pt>
    <dgm:pt modelId="{ABD7CD0C-7CDA-4F21-9A1F-DA44D8AACDAA}">
      <dgm:prSet phldrT="[Text]" phldr="1"/>
      <dgm:spPr/>
      <dgm:t>
        <a:bodyPr/>
        <a:lstStyle/>
        <a:p>
          <a:endParaRPr lang="en-US" noProof="0" dirty="0"/>
        </a:p>
      </dgm:t>
    </dgm:pt>
    <dgm:pt modelId="{FC550424-B416-4EF9-895C-32D46DEAD1E7}" type="parTrans" cxnId="{5D726F02-6021-48D9-AF1E-866B89BE4B6A}">
      <dgm:prSet/>
      <dgm:spPr/>
      <dgm:t>
        <a:bodyPr/>
        <a:lstStyle/>
        <a:p>
          <a:endParaRPr lang="en-US"/>
        </a:p>
      </dgm:t>
    </dgm:pt>
    <dgm:pt modelId="{AA28A75C-BBE8-44EF-8D07-79C878B31B5A}" type="sibTrans" cxnId="{5D726F02-6021-48D9-AF1E-866B89BE4B6A}">
      <dgm:prSet/>
      <dgm:spPr/>
      <dgm:t>
        <a:bodyPr/>
        <a:lstStyle/>
        <a:p>
          <a:endParaRPr lang="en-US" noProof="0" dirty="0"/>
        </a:p>
      </dgm:t>
    </dgm:pt>
    <dgm:pt modelId="{51482E33-2942-4D73-B333-5A8896C621B5}">
      <dgm:prSet phldrT="[Text]" phldr="1"/>
      <dgm:spPr/>
      <dgm:t>
        <a:bodyPr/>
        <a:lstStyle/>
        <a:p>
          <a:endParaRPr lang="en-US" noProof="0" dirty="0"/>
        </a:p>
      </dgm:t>
    </dgm:pt>
    <dgm:pt modelId="{EE040588-618C-4F83-BDD8-EC2E9122E965}" type="parTrans" cxnId="{29824946-22F2-4656-902B-1273B018D9D0}">
      <dgm:prSet/>
      <dgm:spPr/>
      <dgm:t>
        <a:bodyPr/>
        <a:lstStyle/>
        <a:p>
          <a:endParaRPr lang="en-US"/>
        </a:p>
      </dgm:t>
    </dgm:pt>
    <dgm:pt modelId="{8F13A15E-EAEF-44AB-B47D-DBDB0AC2E452}" type="sibTrans" cxnId="{29824946-22F2-4656-902B-1273B018D9D0}">
      <dgm:prSet/>
      <dgm:spPr/>
      <dgm:t>
        <a:bodyPr/>
        <a:lstStyle/>
        <a:p>
          <a:endParaRPr lang="en-US" noProof="0" dirty="0"/>
        </a:p>
      </dgm:t>
    </dgm:pt>
    <dgm:pt modelId="{DB463458-60D3-4B15-9352-8AE2BC244589}">
      <dgm:prSet phldrT="[Text]" phldr="1"/>
      <dgm:spPr/>
      <dgm:t>
        <a:bodyPr/>
        <a:lstStyle/>
        <a:p>
          <a:endParaRPr lang="en-US" noProof="0" dirty="0"/>
        </a:p>
      </dgm:t>
    </dgm:pt>
    <dgm:pt modelId="{34B1CD47-1BDF-4071-A9FA-399790A90145}" type="parTrans" cxnId="{5F6166B4-8F17-4052-B4CC-3FD187AE7E93}">
      <dgm:prSet/>
      <dgm:spPr/>
      <dgm:t>
        <a:bodyPr/>
        <a:lstStyle/>
        <a:p>
          <a:endParaRPr lang="en-US"/>
        </a:p>
      </dgm:t>
    </dgm:pt>
    <dgm:pt modelId="{78488B3D-F059-42CC-BF2B-D6D4D903F41C}" type="sibTrans" cxnId="{5F6166B4-8F17-4052-B4CC-3FD187AE7E93}">
      <dgm:prSet/>
      <dgm:spPr/>
      <dgm:t>
        <a:bodyPr/>
        <a:lstStyle/>
        <a:p>
          <a:endParaRPr lang="en-US" noProof="0" dirty="0"/>
        </a:p>
      </dgm:t>
    </dgm:pt>
    <dgm:pt modelId="{4C719C5A-5C92-47D5-9C96-B16247F35B3D}">
      <dgm:prSet phldrT="[Text]" phldr="1"/>
      <dgm:spPr/>
      <dgm:t>
        <a:bodyPr/>
        <a:lstStyle/>
        <a:p>
          <a:endParaRPr lang="en-US" noProof="0" dirty="0"/>
        </a:p>
      </dgm:t>
    </dgm:pt>
    <dgm:pt modelId="{A62433C1-2E2A-4D01-A4A3-45A29741E2C3}" type="parTrans" cxnId="{B377887E-BF8C-4AA0-AB8F-B2C8ADCA86E5}">
      <dgm:prSet/>
      <dgm:spPr/>
      <dgm:t>
        <a:bodyPr/>
        <a:lstStyle/>
        <a:p>
          <a:endParaRPr lang="en-US"/>
        </a:p>
      </dgm:t>
    </dgm:pt>
    <dgm:pt modelId="{F0629064-3327-4EDA-941D-CE43821BFE56}" type="sibTrans" cxnId="{B377887E-BF8C-4AA0-AB8F-B2C8ADCA86E5}">
      <dgm:prSet/>
      <dgm:spPr/>
      <dgm:t>
        <a:bodyPr/>
        <a:lstStyle/>
        <a:p>
          <a:endParaRPr lang="en-US" noProof="0" dirty="0"/>
        </a:p>
      </dgm:t>
    </dgm:pt>
    <dgm:pt modelId="{41068433-7641-4AFD-ABE7-A3FDAD03C39C}">
      <dgm:prSet phldrT="[Text]" phldr="1"/>
      <dgm:spPr/>
      <dgm:t>
        <a:bodyPr/>
        <a:lstStyle/>
        <a:p>
          <a:endParaRPr lang="en-US" noProof="0" dirty="0"/>
        </a:p>
      </dgm:t>
    </dgm:pt>
    <dgm:pt modelId="{D7268AA4-3F48-4AF3-BB21-6055B2082CE1}" type="parTrans" cxnId="{EC536416-F4E4-4356-81D3-8D04919A8AFC}">
      <dgm:prSet/>
      <dgm:spPr/>
      <dgm:t>
        <a:bodyPr/>
        <a:lstStyle/>
        <a:p>
          <a:endParaRPr lang="en-US"/>
        </a:p>
      </dgm:t>
    </dgm:pt>
    <dgm:pt modelId="{E4957087-791B-4DAE-928D-DF111A648CC9}" type="sibTrans" cxnId="{EC536416-F4E4-4356-81D3-8D04919A8AFC}">
      <dgm:prSet/>
      <dgm:spPr/>
      <dgm:t>
        <a:bodyPr/>
        <a:lstStyle/>
        <a:p>
          <a:endParaRPr lang="en-US" noProof="0" dirty="0"/>
        </a:p>
      </dgm:t>
    </dgm:pt>
    <dgm:pt modelId="{8062ABE1-4F57-4E2E-8D34-509EBBE49228}" type="pres">
      <dgm:prSet presAssocID="{37F83260-A745-4DBC-ABB5-94F36780A574}" presName="cycle" presStyleCnt="0">
        <dgm:presLayoutVars>
          <dgm:dir/>
          <dgm:resizeHandles val="exact"/>
        </dgm:presLayoutVars>
      </dgm:prSet>
      <dgm:spPr/>
    </dgm:pt>
    <dgm:pt modelId="{687EDFB6-BEF6-4748-BF69-29AE854426B8}" type="pres">
      <dgm:prSet presAssocID="{ABD7CD0C-7CDA-4F21-9A1F-DA44D8AACDAA}" presName="node" presStyleLbl="node1" presStyleIdx="0" presStyleCnt="5">
        <dgm:presLayoutVars>
          <dgm:bulletEnabled val="1"/>
        </dgm:presLayoutVars>
      </dgm:prSet>
      <dgm:spPr/>
    </dgm:pt>
    <dgm:pt modelId="{54EE8699-A2F8-4C9B-BC92-11CD791E33F2}" type="pres">
      <dgm:prSet presAssocID="{AA28A75C-BBE8-44EF-8D07-79C878B31B5A}" presName="sibTrans" presStyleLbl="sibTrans2D1" presStyleIdx="0" presStyleCnt="5"/>
      <dgm:spPr/>
    </dgm:pt>
    <dgm:pt modelId="{CDB3B657-5685-407E-838C-73394466633C}" type="pres">
      <dgm:prSet presAssocID="{AA28A75C-BBE8-44EF-8D07-79C878B31B5A}" presName="connectorText" presStyleLbl="sibTrans2D1" presStyleIdx="0" presStyleCnt="5"/>
      <dgm:spPr/>
    </dgm:pt>
    <dgm:pt modelId="{F320D570-A366-4180-8727-7D5E445373A8}" type="pres">
      <dgm:prSet presAssocID="{51482E33-2942-4D73-B333-5A8896C621B5}" presName="node" presStyleLbl="node1" presStyleIdx="1" presStyleCnt="5">
        <dgm:presLayoutVars>
          <dgm:bulletEnabled val="1"/>
        </dgm:presLayoutVars>
      </dgm:prSet>
      <dgm:spPr/>
    </dgm:pt>
    <dgm:pt modelId="{51AF1673-64BE-4A9E-BC42-5F191586BF65}" type="pres">
      <dgm:prSet presAssocID="{8F13A15E-EAEF-44AB-B47D-DBDB0AC2E452}" presName="sibTrans" presStyleLbl="sibTrans2D1" presStyleIdx="1" presStyleCnt="5"/>
      <dgm:spPr/>
    </dgm:pt>
    <dgm:pt modelId="{D9946885-6A1E-42C8-B387-BE2A853F2B5D}" type="pres">
      <dgm:prSet presAssocID="{8F13A15E-EAEF-44AB-B47D-DBDB0AC2E452}" presName="connectorText" presStyleLbl="sibTrans2D1" presStyleIdx="1" presStyleCnt="5"/>
      <dgm:spPr/>
    </dgm:pt>
    <dgm:pt modelId="{F9DB5541-1066-4347-80C7-951477AAB5B7}" type="pres">
      <dgm:prSet presAssocID="{DB463458-60D3-4B15-9352-8AE2BC244589}" presName="node" presStyleLbl="node1" presStyleIdx="2" presStyleCnt="5">
        <dgm:presLayoutVars>
          <dgm:bulletEnabled val="1"/>
        </dgm:presLayoutVars>
      </dgm:prSet>
      <dgm:spPr/>
    </dgm:pt>
    <dgm:pt modelId="{D034021F-7173-4EA7-952B-2DA75CC0952D}" type="pres">
      <dgm:prSet presAssocID="{78488B3D-F059-42CC-BF2B-D6D4D903F41C}" presName="sibTrans" presStyleLbl="sibTrans2D1" presStyleIdx="2" presStyleCnt="5"/>
      <dgm:spPr/>
    </dgm:pt>
    <dgm:pt modelId="{B2A170D3-7C1D-49D6-B297-740237F5F96F}" type="pres">
      <dgm:prSet presAssocID="{78488B3D-F059-42CC-BF2B-D6D4D903F41C}" presName="connectorText" presStyleLbl="sibTrans2D1" presStyleIdx="2" presStyleCnt="5"/>
      <dgm:spPr/>
    </dgm:pt>
    <dgm:pt modelId="{E21816C7-21F6-495F-81FC-551E39D278B2}" type="pres">
      <dgm:prSet presAssocID="{4C719C5A-5C92-47D5-9C96-B16247F35B3D}" presName="node" presStyleLbl="node1" presStyleIdx="3" presStyleCnt="5">
        <dgm:presLayoutVars>
          <dgm:bulletEnabled val="1"/>
        </dgm:presLayoutVars>
      </dgm:prSet>
      <dgm:spPr/>
    </dgm:pt>
    <dgm:pt modelId="{6198507B-F66D-4BF0-B61A-E96BDEA37FE5}" type="pres">
      <dgm:prSet presAssocID="{F0629064-3327-4EDA-941D-CE43821BFE56}" presName="sibTrans" presStyleLbl="sibTrans2D1" presStyleIdx="3" presStyleCnt="5"/>
      <dgm:spPr/>
    </dgm:pt>
    <dgm:pt modelId="{1E147565-7263-4916-B151-753AB3ABE810}" type="pres">
      <dgm:prSet presAssocID="{F0629064-3327-4EDA-941D-CE43821BFE56}" presName="connectorText" presStyleLbl="sibTrans2D1" presStyleIdx="3" presStyleCnt="5"/>
      <dgm:spPr/>
    </dgm:pt>
    <dgm:pt modelId="{D49D68E4-370B-4DC7-AA6D-54175DA7CA2C}" type="pres">
      <dgm:prSet presAssocID="{41068433-7641-4AFD-ABE7-A3FDAD03C39C}" presName="node" presStyleLbl="node1" presStyleIdx="4" presStyleCnt="5">
        <dgm:presLayoutVars>
          <dgm:bulletEnabled val="1"/>
        </dgm:presLayoutVars>
      </dgm:prSet>
      <dgm:spPr/>
    </dgm:pt>
    <dgm:pt modelId="{5D0C527E-95F0-477E-8C5C-8B66681F0343}" type="pres">
      <dgm:prSet presAssocID="{E4957087-791B-4DAE-928D-DF111A648CC9}" presName="sibTrans" presStyleLbl="sibTrans2D1" presStyleIdx="4" presStyleCnt="5"/>
      <dgm:spPr/>
    </dgm:pt>
    <dgm:pt modelId="{A3AE39FC-447D-4F3F-9225-F7AE6F622FE4}" type="pres">
      <dgm:prSet presAssocID="{E4957087-791B-4DAE-928D-DF111A648CC9}" presName="connectorText" presStyleLbl="sibTrans2D1" presStyleIdx="4" presStyleCnt="5"/>
      <dgm:spPr/>
    </dgm:pt>
  </dgm:ptLst>
  <dgm:cxnLst>
    <dgm:cxn modelId="{5D726F02-6021-48D9-AF1E-866B89BE4B6A}" srcId="{37F83260-A745-4DBC-ABB5-94F36780A574}" destId="{ABD7CD0C-7CDA-4F21-9A1F-DA44D8AACDAA}" srcOrd="0" destOrd="0" parTransId="{FC550424-B416-4EF9-895C-32D46DEAD1E7}" sibTransId="{AA28A75C-BBE8-44EF-8D07-79C878B31B5A}"/>
    <dgm:cxn modelId="{06F16405-082F-4782-AE39-DE1FB9BBAEDE}" type="presOf" srcId="{ABD7CD0C-7CDA-4F21-9A1F-DA44D8AACDAA}" destId="{687EDFB6-BEF6-4748-BF69-29AE854426B8}" srcOrd="0" destOrd="0" presId="urn:microsoft.com/office/officeart/2005/8/layout/cycle2"/>
    <dgm:cxn modelId="{A7E64A12-782C-4287-AB9C-BA1AD3F35DD9}" type="presOf" srcId="{78488B3D-F059-42CC-BF2B-D6D4D903F41C}" destId="{D034021F-7173-4EA7-952B-2DA75CC0952D}" srcOrd="0" destOrd="0" presId="urn:microsoft.com/office/officeart/2005/8/layout/cycle2"/>
    <dgm:cxn modelId="{3797A213-B36B-494F-903C-A6280AD33D25}" type="presOf" srcId="{E4957087-791B-4DAE-928D-DF111A648CC9}" destId="{5D0C527E-95F0-477E-8C5C-8B66681F0343}" srcOrd="0" destOrd="0" presId="urn:microsoft.com/office/officeart/2005/8/layout/cycle2"/>
    <dgm:cxn modelId="{EC536416-F4E4-4356-81D3-8D04919A8AFC}" srcId="{37F83260-A745-4DBC-ABB5-94F36780A574}" destId="{41068433-7641-4AFD-ABE7-A3FDAD03C39C}" srcOrd="4" destOrd="0" parTransId="{D7268AA4-3F48-4AF3-BB21-6055B2082CE1}" sibTransId="{E4957087-791B-4DAE-928D-DF111A648CC9}"/>
    <dgm:cxn modelId="{55C2632F-5CA5-4B96-A1A5-B7FF5D656E7D}" type="presOf" srcId="{41068433-7641-4AFD-ABE7-A3FDAD03C39C}" destId="{D49D68E4-370B-4DC7-AA6D-54175DA7CA2C}" srcOrd="0" destOrd="0" presId="urn:microsoft.com/office/officeart/2005/8/layout/cycle2"/>
    <dgm:cxn modelId="{1DB28338-B2AD-49FA-AEDA-BBD667474F9E}" type="presOf" srcId="{51482E33-2942-4D73-B333-5A8896C621B5}" destId="{F320D570-A366-4180-8727-7D5E445373A8}" srcOrd="0" destOrd="0" presId="urn:microsoft.com/office/officeart/2005/8/layout/cycle2"/>
    <dgm:cxn modelId="{7629363A-A7CF-496E-9F9E-387B4682CAED}" type="presOf" srcId="{4C719C5A-5C92-47D5-9C96-B16247F35B3D}" destId="{E21816C7-21F6-495F-81FC-551E39D278B2}" srcOrd="0" destOrd="0" presId="urn:microsoft.com/office/officeart/2005/8/layout/cycle2"/>
    <dgm:cxn modelId="{29824946-22F2-4656-902B-1273B018D9D0}" srcId="{37F83260-A745-4DBC-ABB5-94F36780A574}" destId="{51482E33-2942-4D73-B333-5A8896C621B5}" srcOrd="1" destOrd="0" parTransId="{EE040588-618C-4F83-BDD8-EC2E9122E965}" sibTransId="{8F13A15E-EAEF-44AB-B47D-DBDB0AC2E452}"/>
    <dgm:cxn modelId="{1DB40E71-DA6F-4377-BF95-EC2CCC6C2ACD}" type="presOf" srcId="{8F13A15E-EAEF-44AB-B47D-DBDB0AC2E452}" destId="{51AF1673-64BE-4A9E-BC42-5F191586BF65}" srcOrd="0" destOrd="0" presId="urn:microsoft.com/office/officeart/2005/8/layout/cycle2"/>
    <dgm:cxn modelId="{1376C353-B2DC-4268-8601-C8249D7EC241}" type="presOf" srcId="{8F13A15E-EAEF-44AB-B47D-DBDB0AC2E452}" destId="{D9946885-6A1E-42C8-B387-BE2A853F2B5D}" srcOrd="1" destOrd="0" presId="urn:microsoft.com/office/officeart/2005/8/layout/cycle2"/>
    <dgm:cxn modelId="{15826D7C-CC77-470E-889A-BCFFA0B33AAE}" type="presOf" srcId="{37F83260-A745-4DBC-ABB5-94F36780A574}" destId="{8062ABE1-4F57-4E2E-8D34-509EBBE49228}" srcOrd="0" destOrd="0" presId="urn:microsoft.com/office/officeart/2005/8/layout/cycle2"/>
    <dgm:cxn modelId="{B377887E-BF8C-4AA0-AB8F-B2C8ADCA86E5}" srcId="{37F83260-A745-4DBC-ABB5-94F36780A574}" destId="{4C719C5A-5C92-47D5-9C96-B16247F35B3D}" srcOrd="3" destOrd="0" parTransId="{A62433C1-2E2A-4D01-A4A3-45A29741E2C3}" sibTransId="{F0629064-3327-4EDA-941D-CE43821BFE56}"/>
    <dgm:cxn modelId="{BA659890-FC91-42E5-A261-D255A9730DB0}" type="presOf" srcId="{DB463458-60D3-4B15-9352-8AE2BC244589}" destId="{F9DB5541-1066-4347-80C7-951477AAB5B7}" srcOrd="0" destOrd="0" presId="urn:microsoft.com/office/officeart/2005/8/layout/cycle2"/>
    <dgm:cxn modelId="{86A9C9A5-DAED-471B-AD1D-B1FC6ECC009C}" type="presOf" srcId="{E4957087-791B-4DAE-928D-DF111A648CC9}" destId="{A3AE39FC-447D-4F3F-9225-F7AE6F622FE4}" srcOrd="1" destOrd="0" presId="urn:microsoft.com/office/officeart/2005/8/layout/cycle2"/>
    <dgm:cxn modelId="{5F6166B4-8F17-4052-B4CC-3FD187AE7E93}" srcId="{37F83260-A745-4DBC-ABB5-94F36780A574}" destId="{DB463458-60D3-4B15-9352-8AE2BC244589}" srcOrd="2" destOrd="0" parTransId="{34B1CD47-1BDF-4071-A9FA-399790A90145}" sibTransId="{78488B3D-F059-42CC-BF2B-D6D4D903F41C}"/>
    <dgm:cxn modelId="{BE3E65BC-444E-4A0C-A274-DF8903BEDA3D}" type="presOf" srcId="{AA28A75C-BBE8-44EF-8D07-79C878B31B5A}" destId="{54EE8699-A2F8-4C9B-BC92-11CD791E33F2}" srcOrd="0" destOrd="0" presId="urn:microsoft.com/office/officeart/2005/8/layout/cycle2"/>
    <dgm:cxn modelId="{F13FA1BD-F09B-486B-93D1-8214AF29351C}" type="presOf" srcId="{AA28A75C-BBE8-44EF-8D07-79C878B31B5A}" destId="{CDB3B657-5685-407E-838C-73394466633C}" srcOrd="1" destOrd="0" presId="urn:microsoft.com/office/officeart/2005/8/layout/cycle2"/>
    <dgm:cxn modelId="{794F7AC4-8377-4103-862A-3E67F88BD4C5}" type="presOf" srcId="{78488B3D-F059-42CC-BF2B-D6D4D903F41C}" destId="{B2A170D3-7C1D-49D6-B297-740237F5F96F}" srcOrd="1" destOrd="0" presId="urn:microsoft.com/office/officeart/2005/8/layout/cycle2"/>
    <dgm:cxn modelId="{E16919D5-3EAF-4D4E-92BE-5662B70FE068}" type="presOf" srcId="{F0629064-3327-4EDA-941D-CE43821BFE56}" destId="{1E147565-7263-4916-B151-753AB3ABE810}" srcOrd="1" destOrd="0" presId="urn:microsoft.com/office/officeart/2005/8/layout/cycle2"/>
    <dgm:cxn modelId="{7713E6F9-9375-4542-9FA4-079E63BC7641}" type="presOf" srcId="{F0629064-3327-4EDA-941D-CE43821BFE56}" destId="{6198507B-F66D-4BF0-B61A-E96BDEA37FE5}" srcOrd="0" destOrd="0" presId="urn:microsoft.com/office/officeart/2005/8/layout/cycle2"/>
    <dgm:cxn modelId="{6025E4B5-B373-4AE9-A44E-4022C57402A2}" type="presParOf" srcId="{8062ABE1-4F57-4E2E-8D34-509EBBE49228}" destId="{687EDFB6-BEF6-4748-BF69-29AE854426B8}" srcOrd="0" destOrd="0" presId="urn:microsoft.com/office/officeart/2005/8/layout/cycle2"/>
    <dgm:cxn modelId="{FBD202A1-0F75-478B-8BB1-854998928B2C}" type="presParOf" srcId="{8062ABE1-4F57-4E2E-8D34-509EBBE49228}" destId="{54EE8699-A2F8-4C9B-BC92-11CD791E33F2}" srcOrd="1" destOrd="0" presId="urn:microsoft.com/office/officeart/2005/8/layout/cycle2"/>
    <dgm:cxn modelId="{7614D06E-7498-4185-ADC9-58CF2D81EE7F}" type="presParOf" srcId="{54EE8699-A2F8-4C9B-BC92-11CD791E33F2}" destId="{CDB3B657-5685-407E-838C-73394466633C}" srcOrd="0" destOrd="0" presId="urn:microsoft.com/office/officeart/2005/8/layout/cycle2"/>
    <dgm:cxn modelId="{0C10AA74-780A-4698-AF2D-9444F9D91854}" type="presParOf" srcId="{8062ABE1-4F57-4E2E-8D34-509EBBE49228}" destId="{F320D570-A366-4180-8727-7D5E445373A8}" srcOrd="2" destOrd="0" presId="urn:microsoft.com/office/officeart/2005/8/layout/cycle2"/>
    <dgm:cxn modelId="{34071645-40A2-47AC-9E86-44910FC72B70}" type="presParOf" srcId="{8062ABE1-4F57-4E2E-8D34-509EBBE49228}" destId="{51AF1673-64BE-4A9E-BC42-5F191586BF65}" srcOrd="3" destOrd="0" presId="urn:microsoft.com/office/officeart/2005/8/layout/cycle2"/>
    <dgm:cxn modelId="{63CD092E-D1B0-47C8-B670-328242439124}" type="presParOf" srcId="{51AF1673-64BE-4A9E-BC42-5F191586BF65}" destId="{D9946885-6A1E-42C8-B387-BE2A853F2B5D}" srcOrd="0" destOrd="0" presId="urn:microsoft.com/office/officeart/2005/8/layout/cycle2"/>
    <dgm:cxn modelId="{5788107A-63D3-40BD-B858-F9C74B681823}" type="presParOf" srcId="{8062ABE1-4F57-4E2E-8D34-509EBBE49228}" destId="{F9DB5541-1066-4347-80C7-951477AAB5B7}" srcOrd="4" destOrd="0" presId="urn:microsoft.com/office/officeart/2005/8/layout/cycle2"/>
    <dgm:cxn modelId="{7151AEDE-345F-4F96-A66C-95D3CF7EDC53}" type="presParOf" srcId="{8062ABE1-4F57-4E2E-8D34-509EBBE49228}" destId="{D034021F-7173-4EA7-952B-2DA75CC0952D}" srcOrd="5" destOrd="0" presId="urn:microsoft.com/office/officeart/2005/8/layout/cycle2"/>
    <dgm:cxn modelId="{2F8271EF-F37C-41FD-8B1E-128CA37FA73E}" type="presParOf" srcId="{D034021F-7173-4EA7-952B-2DA75CC0952D}" destId="{B2A170D3-7C1D-49D6-B297-740237F5F96F}" srcOrd="0" destOrd="0" presId="urn:microsoft.com/office/officeart/2005/8/layout/cycle2"/>
    <dgm:cxn modelId="{CE2EDA72-2533-427D-84C5-3F9B15690B9D}" type="presParOf" srcId="{8062ABE1-4F57-4E2E-8D34-509EBBE49228}" destId="{E21816C7-21F6-495F-81FC-551E39D278B2}" srcOrd="6" destOrd="0" presId="urn:microsoft.com/office/officeart/2005/8/layout/cycle2"/>
    <dgm:cxn modelId="{8C2DE020-084D-4D96-ADA0-AD2FB3FFFA4A}" type="presParOf" srcId="{8062ABE1-4F57-4E2E-8D34-509EBBE49228}" destId="{6198507B-F66D-4BF0-B61A-E96BDEA37FE5}" srcOrd="7" destOrd="0" presId="urn:microsoft.com/office/officeart/2005/8/layout/cycle2"/>
    <dgm:cxn modelId="{73E6B513-6190-4803-8DD0-2F9507392F18}" type="presParOf" srcId="{6198507B-F66D-4BF0-B61A-E96BDEA37FE5}" destId="{1E147565-7263-4916-B151-753AB3ABE810}" srcOrd="0" destOrd="0" presId="urn:microsoft.com/office/officeart/2005/8/layout/cycle2"/>
    <dgm:cxn modelId="{350FCB26-A102-462C-B4BA-87EDC62F1A35}" type="presParOf" srcId="{8062ABE1-4F57-4E2E-8D34-509EBBE49228}" destId="{D49D68E4-370B-4DC7-AA6D-54175DA7CA2C}" srcOrd="8" destOrd="0" presId="urn:microsoft.com/office/officeart/2005/8/layout/cycle2"/>
    <dgm:cxn modelId="{187FAEB9-C1AC-44F8-9781-799D17B5C0BE}" type="presParOf" srcId="{8062ABE1-4F57-4E2E-8D34-509EBBE49228}" destId="{5D0C527E-95F0-477E-8C5C-8B66681F0343}" srcOrd="9" destOrd="0" presId="urn:microsoft.com/office/officeart/2005/8/layout/cycle2"/>
    <dgm:cxn modelId="{D2459604-936C-416E-A1C3-110062C6B3BB}" type="presParOf" srcId="{5D0C527E-95F0-477E-8C5C-8B66681F0343}" destId="{A3AE39FC-447D-4F3F-9225-F7AE6F622FE4}" srcOrd="0" destOrd="0" presId="urn:microsoft.com/office/officeart/2005/8/layout/cycle2"/>
  </dgm:cxnLst>
  <dgm:bg>
    <a:solidFill>
      <a:schemeClr val="bg1"/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B31C37-86DE-4467-96E6-3CAFC41EFF2A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BB90A2-EC6E-4F61-A070-574885B2BDA7}">
      <dgm:prSet custT="1"/>
      <dgm:spPr>
        <a:solidFill>
          <a:srgbClr val="0562C2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100" b="1" i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Shielding performance</a:t>
          </a:r>
          <a:endParaRPr lang="en-US" sz="11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AC8936-2957-4A7E-A551-44F667075CA5}" type="parTrans" cxnId="{0D696C60-3716-4B91-B473-D431919EA019}">
      <dgm:prSet/>
      <dgm:spPr/>
      <dgm:t>
        <a:bodyPr/>
        <a:lstStyle/>
        <a:p>
          <a:endParaRPr lang="en-US" sz="1100"/>
        </a:p>
      </dgm:t>
    </dgm:pt>
    <dgm:pt modelId="{38DCE5F4-6F39-4CEE-BC5E-C90A201AA164}" type="sibTrans" cxnId="{0D696C60-3716-4B91-B473-D431919EA019}">
      <dgm:prSet/>
      <dgm:spPr/>
      <dgm:t>
        <a:bodyPr/>
        <a:lstStyle/>
        <a:p>
          <a:endParaRPr lang="en-US" sz="1100"/>
        </a:p>
      </dgm:t>
    </dgm:pt>
    <dgm:pt modelId="{B1B8C7FF-BA44-46C7-A456-0E92B98705AE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100" b="1" i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Production of quality nuclear data </a:t>
          </a:r>
          <a:endParaRPr lang="en-US" sz="11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239789-F651-4C12-9E98-6EF7D357DD24}" type="parTrans" cxnId="{4FE9B587-D809-46F3-B880-4B379EC13F8F}">
      <dgm:prSet/>
      <dgm:spPr/>
      <dgm:t>
        <a:bodyPr/>
        <a:lstStyle/>
        <a:p>
          <a:endParaRPr lang="en-US" sz="1100"/>
        </a:p>
      </dgm:t>
    </dgm:pt>
    <dgm:pt modelId="{906E8A36-DCB9-40B5-A358-4326A4C7C72F}" type="sibTrans" cxnId="{4FE9B587-D809-46F3-B880-4B379EC13F8F}">
      <dgm:prSet/>
      <dgm:spPr/>
      <dgm:t>
        <a:bodyPr/>
        <a:lstStyle/>
        <a:p>
          <a:endParaRPr lang="en-US" sz="1100"/>
        </a:p>
      </dgm:t>
    </dgm:pt>
    <dgm:pt modelId="{65C7DFCE-A1C3-4792-9B6F-70FCAACD666C}">
      <dgm:prSet custT="1"/>
      <dgm:spPr/>
      <dgm:t>
        <a:bodyPr/>
        <a:lstStyle/>
        <a:p>
          <a:pPr algn="ctr"/>
          <a:r>
            <a:rPr lang="en-US" sz="1100" b="1" i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Radiation damage in electronics</a:t>
          </a:r>
          <a:endParaRPr lang="en-US" sz="11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5646D8-0428-41D6-B147-7459EF36F45F}" type="parTrans" cxnId="{DD388841-3E11-407B-83D2-4BDB31AF427E}">
      <dgm:prSet/>
      <dgm:spPr/>
      <dgm:t>
        <a:bodyPr/>
        <a:lstStyle/>
        <a:p>
          <a:endParaRPr lang="en-US" sz="1100"/>
        </a:p>
      </dgm:t>
    </dgm:pt>
    <dgm:pt modelId="{50F0F384-EF5D-430A-B490-1ECFFDCB7294}" type="sibTrans" cxnId="{DD388841-3E11-407B-83D2-4BDB31AF427E}">
      <dgm:prSet/>
      <dgm:spPr/>
      <dgm:t>
        <a:bodyPr/>
        <a:lstStyle/>
        <a:p>
          <a:endParaRPr lang="en-US" sz="1100"/>
        </a:p>
      </dgm:t>
    </dgm:pt>
    <dgm:pt modelId="{5F976ACA-3A74-4238-A206-2CFB4DC182FC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1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Bio-medical</a:t>
          </a:r>
        </a:p>
      </dgm:t>
    </dgm:pt>
    <dgm:pt modelId="{08E45932-A238-4BBC-8DB0-2A54428BB753}" type="parTrans" cxnId="{97389EB9-F17F-43CD-B9B2-4C5167D478B4}">
      <dgm:prSet/>
      <dgm:spPr/>
      <dgm:t>
        <a:bodyPr/>
        <a:lstStyle/>
        <a:p>
          <a:endParaRPr lang="en-US" sz="1100"/>
        </a:p>
      </dgm:t>
    </dgm:pt>
    <dgm:pt modelId="{867C5212-AE4B-4429-B0C8-EFB00418A314}" type="sibTrans" cxnId="{97389EB9-F17F-43CD-B9B2-4C5167D478B4}">
      <dgm:prSet/>
      <dgm:spPr/>
      <dgm:t>
        <a:bodyPr/>
        <a:lstStyle/>
        <a:p>
          <a:endParaRPr lang="en-US" sz="1100"/>
        </a:p>
      </dgm:t>
    </dgm:pt>
    <dgm:pt modelId="{3C0966FF-C76B-4E67-B00C-80F4BFAA87A4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100" b="1" i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Radiation instrumentation </a:t>
          </a:r>
          <a:endParaRPr lang="en-US" sz="11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662208-D6D9-4896-9A1F-1046C58DFD99}" type="parTrans" cxnId="{7FD55F31-63C6-4CBC-9133-C58FC4D2A50E}">
      <dgm:prSet/>
      <dgm:spPr/>
      <dgm:t>
        <a:bodyPr/>
        <a:lstStyle/>
        <a:p>
          <a:endParaRPr lang="en-US" sz="1100"/>
        </a:p>
      </dgm:t>
    </dgm:pt>
    <dgm:pt modelId="{D121E93C-02FC-45DB-8C4F-3588440E7E36}" type="sibTrans" cxnId="{7FD55F31-63C6-4CBC-9133-C58FC4D2A50E}">
      <dgm:prSet/>
      <dgm:spPr/>
      <dgm:t>
        <a:bodyPr/>
        <a:lstStyle/>
        <a:p>
          <a:endParaRPr lang="en-US" sz="1100"/>
        </a:p>
      </dgm:t>
    </dgm:pt>
    <dgm:pt modelId="{0A1B4828-EEB9-449C-B745-89BDAF40479B}" type="pres">
      <dgm:prSet presAssocID="{FCB31C37-86DE-4467-96E6-3CAFC41EFF2A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C0F7EB11-6803-41BF-AE88-8D896A37C55A}" type="pres">
      <dgm:prSet presAssocID="{FCB31C37-86DE-4467-96E6-3CAFC41EFF2A}" presName="wedge1" presStyleLbl="node1" presStyleIdx="0" presStyleCnt="5"/>
      <dgm:spPr/>
    </dgm:pt>
    <dgm:pt modelId="{5DA45040-1051-4E8F-89E8-4A8A0D80DCA7}" type="pres">
      <dgm:prSet presAssocID="{FCB31C37-86DE-4467-96E6-3CAFC41EFF2A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C99F473-1F43-4E2E-AA1C-74B9270A2690}" type="pres">
      <dgm:prSet presAssocID="{FCB31C37-86DE-4467-96E6-3CAFC41EFF2A}" presName="wedge2" presStyleLbl="node1" presStyleIdx="1" presStyleCnt="5"/>
      <dgm:spPr/>
    </dgm:pt>
    <dgm:pt modelId="{9812A213-20A4-4B95-8209-30397BBAB1EC}" type="pres">
      <dgm:prSet presAssocID="{FCB31C37-86DE-4467-96E6-3CAFC41EFF2A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B4A0F5C0-5F69-46BF-8D90-5BF10886C8AD}" type="pres">
      <dgm:prSet presAssocID="{FCB31C37-86DE-4467-96E6-3CAFC41EFF2A}" presName="wedge3" presStyleLbl="node1" presStyleIdx="2" presStyleCnt="5"/>
      <dgm:spPr/>
    </dgm:pt>
    <dgm:pt modelId="{13C76609-7A40-46E3-8C88-673950C0A530}" type="pres">
      <dgm:prSet presAssocID="{FCB31C37-86DE-4467-96E6-3CAFC41EFF2A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C83293B6-7916-4738-B638-C0D162700B3C}" type="pres">
      <dgm:prSet presAssocID="{FCB31C37-86DE-4467-96E6-3CAFC41EFF2A}" presName="wedge4" presStyleLbl="node1" presStyleIdx="3" presStyleCnt="5"/>
      <dgm:spPr/>
    </dgm:pt>
    <dgm:pt modelId="{21AF5628-0DA9-4D90-8BA8-CD5F9462CD72}" type="pres">
      <dgm:prSet presAssocID="{FCB31C37-86DE-4467-96E6-3CAFC41EFF2A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8E450D2-B80F-4C03-969F-EDE6731DE6F7}" type="pres">
      <dgm:prSet presAssocID="{FCB31C37-86DE-4467-96E6-3CAFC41EFF2A}" presName="wedge5" presStyleLbl="node1" presStyleIdx="4" presStyleCnt="5"/>
      <dgm:spPr/>
    </dgm:pt>
    <dgm:pt modelId="{A9B49777-F67D-4DF8-A5E0-E5E80721AD51}" type="pres">
      <dgm:prSet presAssocID="{FCB31C37-86DE-4467-96E6-3CAFC41EFF2A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C159616-EE2A-4D41-B6BB-4474281EB022}" type="presOf" srcId="{3C0966FF-C76B-4E67-B00C-80F4BFAA87A4}" destId="{13C76609-7A40-46E3-8C88-673950C0A530}" srcOrd="1" destOrd="0" presId="urn:microsoft.com/office/officeart/2005/8/layout/chart3"/>
    <dgm:cxn modelId="{7FD55F31-63C6-4CBC-9133-C58FC4D2A50E}" srcId="{FCB31C37-86DE-4467-96E6-3CAFC41EFF2A}" destId="{3C0966FF-C76B-4E67-B00C-80F4BFAA87A4}" srcOrd="2" destOrd="0" parTransId="{F3662208-D6D9-4896-9A1F-1046C58DFD99}" sibTransId="{D121E93C-02FC-45DB-8C4F-3588440E7E36}"/>
    <dgm:cxn modelId="{36F39C3C-FC58-4A02-9702-3EA190FEBE2F}" type="presOf" srcId="{5F976ACA-3A74-4238-A206-2CFB4DC182FC}" destId="{21AF5628-0DA9-4D90-8BA8-CD5F9462CD72}" srcOrd="1" destOrd="0" presId="urn:microsoft.com/office/officeart/2005/8/layout/chart3"/>
    <dgm:cxn modelId="{0D696C60-3716-4B91-B473-D431919EA019}" srcId="{FCB31C37-86DE-4467-96E6-3CAFC41EFF2A}" destId="{01BB90A2-EC6E-4F61-A070-574885B2BDA7}" srcOrd="3" destOrd="0" parTransId="{0DAC8936-2957-4A7E-A551-44F667075CA5}" sibTransId="{38DCE5F4-6F39-4CEE-BC5E-C90A201AA164}"/>
    <dgm:cxn modelId="{DD388841-3E11-407B-83D2-4BDB31AF427E}" srcId="{FCB31C37-86DE-4467-96E6-3CAFC41EFF2A}" destId="{65C7DFCE-A1C3-4792-9B6F-70FCAACD666C}" srcOrd="0" destOrd="0" parTransId="{8C5646D8-0428-41D6-B147-7459EF36F45F}" sibTransId="{50F0F384-EF5D-430A-B490-1ECFFDCB7294}"/>
    <dgm:cxn modelId="{D6BFE946-55BA-413D-8FD9-77BE44702CAB}" type="presOf" srcId="{65C7DFCE-A1C3-4792-9B6F-70FCAACD666C}" destId="{A9B49777-F67D-4DF8-A5E0-E5E80721AD51}" srcOrd="1" destOrd="0" presId="urn:microsoft.com/office/officeart/2005/8/layout/chart3"/>
    <dgm:cxn modelId="{ADD2EE50-4F53-4325-968E-03022A973313}" type="presOf" srcId="{B1B8C7FF-BA44-46C7-A456-0E92B98705AE}" destId="{5DA45040-1051-4E8F-89E8-4A8A0D80DCA7}" srcOrd="1" destOrd="0" presId="urn:microsoft.com/office/officeart/2005/8/layout/chart3"/>
    <dgm:cxn modelId="{2129EE73-B136-4DA9-8081-96391C7A03C4}" type="presOf" srcId="{01BB90A2-EC6E-4F61-A070-574885B2BDA7}" destId="{5C99F473-1F43-4E2E-AA1C-74B9270A2690}" srcOrd="0" destOrd="0" presId="urn:microsoft.com/office/officeart/2005/8/layout/chart3"/>
    <dgm:cxn modelId="{706A8F77-0470-44DD-A0F0-AD392F871DBC}" type="presOf" srcId="{FCB31C37-86DE-4467-96E6-3CAFC41EFF2A}" destId="{0A1B4828-EEB9-449C-B745-89BDAF40479B}" srcOrd="0" destOrd="0" presId="urn:microsoft.com/office/officeart/2005/8/layout/chart3"/>
    <dgm:cxn modelId="{4FE9B587-D809-46F3-B880-4B379EC13F8F}" srcId="{FCB31C37-86DE-4467-96E6-3CAFC41EFF2A}" destId="{B1B8C7FF-BA44-46C7-A456-0E92B98705AE}" srcOrd="4" destOrd="0" parTransId="{5B239789-F651-4C12-9E98-6EF7D357DD24}" sibTransId="{906E8A36-DCB9-40B5-A358-4326A4C7C72F}"/>
    <dgm:cxn modelId="{32798390-734C-4FEF-9573-D754DBDB673E}" type="presOf" srcId="{65C7DFCE-A1C3-4792-9B6F-70FCAACD666C}" destId="{68E450D2-B80F-4C03-969F-EDE6731DE6F7}" srcOrd="0" destOrd="0" presId="urn:microsoft.com/office/officeart/2005/8/layout/chart3"/>
    <dgm:cxn modelId="{60FBF790-E8AC-4E88-A0DD-7A06EDD7ABE5}" type="presOf" srcId="{3C0966FF-C76B-4E67-B00C-80F4BFAA87A4}" destId="{B4A0F5C0-5F69-46BF-8D90-5BF10886C8AD}" srcOrd="0" destOrd="0" presId="urn:microsoft.com/office/officeart/2005/8/layout/chart3"/>
    <dgm:cxn modelId="{BEAB6BA7-B524-466E-8014-D738E2773B58}" type="presOf" srcId="{01BB90A2-EC6E-4F61-A070-574885B2BDA7}" destId="{9812A213-20A4-4B95-8209-30397BBAB1EC}" srcOrd="1" destOrd="0" presId="urn:microsoft.com/office/officeart/2005/8/layout/chart3"/>
    <dgm:cxn modelId="{3045C8AC-8A28-4A13-A389-68DBEB3BDF6A}" type="presOf" srcId="{B1B8C7FF-BA44-46C7-A456-0E92B98705AE}" destId="{C0F7EB11-6803-41BF-AE88-8D896A37C55A}" srcOrd="0" destOrd="0" presId="urn:microsoft.com/office/officeart/2005/8/layout/chart3"/>
    <dgm:cxn modelId="{5F0CADB6-4B95-43C6-9B3C-AB0DBE15CC58}" type="presOf" srcId="{5F976ACA-3A74-4238-A206-2CFB4DC182FC}" destId="{C83293B6-7916-4738-B638-C0D162700B3C}" srcOrd="0" destOrd="0" presId="urn:microsoft.com/office/officeart/2005/8/layout/chart3"/>
    <dgm:cxn modelId="{97389EB9-F17F-43CD-B9B2-4C5167D478B4}" srcId="{FCB31C37-86DE-4467-96E6-3CAFC41EFF2A}" destId="{5F976ACA-3A74-4238-A206-2CFB4DC182FC}" srcOrd="1" destOrd="0" parTransId="{08E45932-A238-4BBC-8DB0-2A54428BB753}" sibTransId="{867C5212-AE4B-4429-B0C8-EFB00418A314}"/>
    <dgm:cxn modelId="{9D1A07E8-C1C1-4199-BA12-42733C4D61A4}" type="presParOf" srcId="{0A1B4828-EEB9-449C-B745-89BDAF40479B}" destId="{C0F7EB11-6803-41BF-AE88-8D896A37C55A}" srcOrd="0" destOrd="0" presId="urn:microsoft.com/office/officeart/2005/8/layout/chart3"/>
    <dgm:cxn modelId="{97F99A40-568D-4EBA-8483-94B4DF8EC0D0}" type="presParOf" srcId="{0A1B4828-EEB9-449C-B745-89BDAF40479B}" destId="{5DA45040-1051-4E8F-89E8-4A8A0D80DCA7}" srcOrd="1" destOrd="0" presId="urn:microsoft.com/office/officeart/2005/8/layout/chart3"/>
    <dgm:cxn modelId="{3BB76351-EBC4-4D6E-9E25-739F21A26A70}" type="presParOf" srcId="{0A1B4828-EEB9-449C-B745-89BDAF40479B}" destId="{5C99F473-1F43-4E2E-AA1C-74B9270A2690}" srcOrd="2" destOrd="0" presId="urn:microsoft.com/office/officeart/2005/8/layout/chart3"/>
    <dgm:cxn modelId="{08A5913F-E9DD-4537-AD50-3F263F5663B9}" type="presParOf" srcId="{0A1B4828-EEB9-449C-B745-89BDAF40479B}" destId="{9812A213-20A4-4B95-8209-30397BBAB1EC}" srcOrd="3" destOrd="0" presId="urn:microsoft.com/office/officeart/2005/8/layout/chart3"/>
    <dgm:cxn modelId="{3BDDBBA2-99E7-4865-AFC7-3BD1B708353D}" type="presParOf" srcId="{0A1B4828-EEB9-449C-B745-89BDAF40479B}" destId="{B4A0F5C0-5F69-46BF-8D90-5BF10886C8AD}" srcOrd="4" destOrd="0" presId="urn:microsoft.com/office/officeart/2005/8/layout/chart3"/>
    <dgm:cxn modelId="{D91A686B-9A3B-4F3A-9DD8-C8AA5B831D6A}" type="presParOf" srcId="{0A1B4828-EEB9-449C-B745-89BDAF40479B}" destId="{13C76609-7A40-46E3-8C88-673950C0A530}" srcOrd="5" destOrd="0" presId="urn:microsoft.com/office/officeart/2005/8/layout/chart3"/>
    <dgm:cxn modelId="{ED9B3725-361D-4FEA-8778-42F999637FE9}" type="presParOf" srcId="{0A1B4828-EEB9-449C-B745-89BDAF40479B}" destId="{C83293B6-7916-4738-B638-C0D162700B3C}" srcOrd="6" destOrd="0" presId="urn:microsoft.com/office/officeart/2005/8/layout/chart3"/>
    <dgm:cxn modelId="{D3CC4BBB-B598-41CB-B313-270D4D92C1F4}" type="presParOf" srcId="{0A1B4828-EEB9-449C-B745-89BDAF40479B}" destId="{21AF5628-0DA9-4D90-8BA8-CD5F9462CD72}" srcOrd="7" destOrd="0" presId="urn:microsoft.com/office/officeart/2005/8/layout/chart3"/>
    <dgm:cxn modelId="{A4F78E7C-C485-4B0F-B0FC-B0FCFFC62F09}" type="presParOf" srcId="{0A1B4828-EEB9-449C-B745-89BDAF40479B}" destId="{68E450D2-B80F-4C03-969F-EDE6731DE6F7}" srcOrd="8" destOrd="0" presId="urn:microsoft.com/office/officeart/2005/8/layout/chart3"/>
    <dgm:cxn modelId="{B5DA9B6F-C2FC-4D41-B385-9663CEBE19C2}" type="presParOf" srcId="{0A1B4828-EEB9-449C-B745-89BDAF40479B}" destId="{A9B49777-F67D-4DF8-A5E0-E5E80721AD51}" srcOrd="9" destOrd="0" presId="urn:microsoft.com/office/officeart/2005/8/layout/chart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0C1FC0-248D-4442-959D-08206B5C218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9ED3AA4-4623-4D2F-8E3B-E936F09BF25D}">
      <dgm:prSet phldrT="[Text]" custT="1"/>
      <dgm:spPr>
        <a:solidFill>
          <a:schemeClr val="accent4">
            <a:lumMod val="75000"/>
          </a:schemeClr>
        </a:solidFill>
      </dgm:spPr>
      <dgm:t>
        <a:bodyPr vert="horz"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Neutrons @ SPES</a:t>
          </a:r>
        </a:p>
      </dgm:t>
    </dgm:pt>
    <dgm:pt modelId="{9914BDF3-7575-4448-AE67-795F4D998A03}" type="parTrans" cxnId="{5878BDB5-6655-4CEB-87E8-67BE0B7BE108}">
      <dgm:prSet/>
      <dgm:spPr/>
      <dgm:t>
        <a:bodyPr/>
        <a:lstStyle/>
        <a:p>
          <a:endParaRPr lang="en-US" sz="1200"/>
        </a:p>
      </dgm:t>
    </dgm:pt>
    <dgm:pt modelId="{A61F2BAB-613D-4C8D-B348-78E7CE9E892E}" type="sibTrans" cxnId="{5878BDB5-6655-4CEB-87E8-67BE0B7BE108}">
      <dgm:prSet/>
      <dgm:spPr/>
      <dgm:t>
        <a:bodyPr/>
        <a:lstStyle/>
        <a:p>
          <a:endParaRPr lang="en-US" sz="1200"/>
        </a:p>
      </dgm:t>
    </dgm:pt>
    <dgm:pt modelId="{6B235A34-C17D-4500-B08E-B759B7E53B37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NEPIR-0</a:t>
          </a:r>
        </a:p>
      </dgm:t>
    </dgm:pt>
    <dgm:pt modelId="{6B014C97-790B-4374-ABF3-A49A7D064AC1}" type="parTrans" cxnId="{C3F8A6CA-4C58-4681-825B-448D31E84BAE}">
      <dgm:prSet custT="1"/>
      <dgm:spPr/>
      <dgm:t>
        <a:bodyPr/>
        <a:lstStyle/>
        <a:p>
          <a:endParaRPr lang="en-US" sz="400" noProof="0" dirty="0"/>
        </a:p>
      </dgm:t>
    </dgm:pt>
    <dgm:pt modelId="{33CEAE3A-437A-478C-8CCD-5F2A8C1B8F55}" type="sibTrans" cxnId="{C3F8A6CA-4C58-4681-825B-448D31E84BAE}">
      <dgm:prSet/>
      <dgm:spPr/>
      <dgm:t>
        <a:bodyPr/>
        <a:lstStyle/>
        <a:p>
          <a:endParaRPr lang="en-US" sz="1600"/>
        </a:p>
      </dgm:t>
    </dgm:pt>
    <dgm:pt modelId="{5F4481E5-2774-4800-81AF-437C7CCD52B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NEPIR-1</a:t>
          </a:r>
        </a:p>
      </dgm:t>
    </dgm:pt>
    <dgm:pt modelId="{BAC3823F-36DB-4695-93A7-FC86FE7BE382}" type="parTrans" cxnId="{E20D92C2-6C18-4D60-B4FA-82B0A182AC03}">
      <dgm:prSet custT="1"/>
      <dgm:spPr/>
      <dgm:t>
        <a:bodyPr/>
        <a:lstStyle/>
        <a:p>
          <a:endParaRPr lang="en-US" sz="400" noProof="0" dirty="0"/>
        </a:p>
      </dgm:t>
    </dgm:pt>
    <dgm:pt modelId="{D79A0905-9801-43ED-9B85-2CC83CA2EDC5}" type="sibTrans" cxnId="{E20D92C2-6C18-4D60-B4FA-82B0A182AC03}">
      <dgm:prSet/>
      <dgm:spPr/>
      <dgm:t>
        <a:bodyPr/>
        <a:lstStyle/>
        <a:p>
          <a:endParaRPr lang="en-US" sz="1600"/>
        </a:p>
      </dgm:t>
    </dgm:pt>
    <dgm:pt modelId="{C8EED9B3-E5FC-4591-844C-755437302EF3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White neutron spectrum (</a:t>
          </a:r>
          <a:r>
            <a:rPr lang="en-US" sz="1400" b="1" i="0" u="none" strike="noStrike" kern="1200" baseline="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CoolGal</a:t>
          </a:r>
          <a:r>
            <a:rPr lang="en-US" sz="1400" b="1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FA4C5EEF-9894-45F2-814E-0F383E0F1B73}" type="parTrans" cxnId="{276A9291-57E3-4F38-9A75-1D234E2C589F}">
      <dgm:prSet custT="1"/>
      <dgm:spPr/>
      <dgm:t>
        <a:bodyPr/>
        <a:lstStyle/>
        <a:p>
          <a:endParaRPr lang="en-US" sz="400" noProof="0" dirty="0"/>
        </a:p>
      </dgm:t>
    </dgm:pt>
    <dgm:pt modelId="{C16A19A8-715D-45DB-814A-79360B3C014F}" type="sibTrans" cxnId="{276A9291-57E3-4F38-9A75-1D234E2C589F}">
      <dgm:prSet/>
      <dgm:spPr/>
      <dgm:t>
        <a:bodyPr/>
        <a:lstStyle/>
        <a:p>
          <a:endParaRPr lang="en-US" sz="1600"/>
        </a:p>
      </dgm:t>
    </dgm:pt>
    <dgm:pt modelId="{1D7C68A5-B8D3-4ACF-9FE0-8F8A2EDD9CA5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Quasi Mono-energetic Neutron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QMN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48709F90-6A85-4A4E-AECD-6259E433DC6B}" type="parTrans" cxnId="{141257B7-1CEF-4AF2-B66B-77A37B7E8A2A}">
      <dgm:prSet custT="1"/>
      <dgm:spPr/>
      <dgm:t>
        <a:bodyPr/>
        <a:lstStyle/>
        <a:p>
          <a:endParaRPr lang="en-US" sz="400" noProof="0" dirty="0"/>
        </a:p>
      </dgm:t>
    </dgm:pt>
    <dgm:pt modelId="{37AB8177-6E04-4E66-AEF3-3C1DD51D442A}" type="sibTrans" cxnId="{141257B7-1CEF-4AF2-B66B-77A37B7E8A2A}">
      <dgm:prSet/>
      <dgm:spPr/>
      <dgm:t>
        <a:bodyPr/>
        <a:lstStyle/>
        <a:p>
          <a:endParaRPr lang="en-US" sz="1600"/>
        </a:p>
      </dgm:t>
    </dgm:pt>
    <dgm:pt modelId="{84FAB22C-5D76-471D-96A0-2D85E863D569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Atmospheric Neutron Emulator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ANEM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2454FD1E-6FA9-46C7-A2CA-BC0FB602B859}" type="parTrans" cxnId="{A09D7077-02F9-42E6-A8E3-256DDE57BBB5}">
      <dgm:prSet custT="1"/>
      <dgm:spPr/>
      <dgm:t>
        <a:bodyPr/>
        <a:lstStyle/>
        <a:p>
          <a:endParaRPr lang="en-US" sz="400" noProof="0" dirty="0"/>
        </a:p>
      </dgm:t>
    </dgm:pt>
    <dgm:pt modelId="{D89D5DE5-246B-4CFA-AE15-F08F5E09A170}" type="sibTrans" cxnId="{A09D7077-02F9-42E6-A8E3-256DDE57BBB5}">
      <dgm:prSet/>
      <dgm:spPr/>
      <dgm:t>
        <a:bodyPr/>
        <a:lstStyle/>
        <a:p>
          <a:endParaRPr lang="en-US" sz="1600"/>
        </a:p>
      </dgm:t>
    </dgm:pt>
    <dgm:pt modelId="{9E07E150-B9C1-4116-99D8-54E7EF3B955E}" type="pres">
      <dgm:prSet presAssocID="{D90C1FC0-248D-4442-959D-08206B5C218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02C7F67-A4A9-43F1-9280-44B99938838A}" type="pres">
      <dgm:prSet presAssocID="{E9ED3AA4-4623-4D2F-8E3B-E936F09BF25D}" presName="root1" presStyleCnt="0"/>
      <dgm:spPr/>
    </dgm:pt>
    <dgm:pt modelId="{93C6661F-881E-4AE9-9295-E60F03A01C2C}" type="pres">
      <dgm:prSet presAssocID="{E9ED3AA4-4623-4D2F-8E3B-E936F09BF25D}" presName="LevelOneTextNode" presStyleLbl="node0" presStyleIdx="0" presStyleCnt="1" custScaleY="57677">
        <dgm:presLayoutVars>
          <dgm:chPref val="3"/>
        </dgm:presLayoutVars>
      </dgm:prSet>
      <dgm:spPr>
        <a:prstGeom prst="roundRect">
          <a:avLst/>
        </a:prstGeom>
      </dgm:spPr>
    </dgm:pt>
    <dgm:pt modelId="{8876AD4D-69A2-4911-920E-48F29BA955C1}" type="pres">
      <dgm:prSet presAssocID="{E9ED3AA4-4623-4D2F-8E3B-E936F09BF25D}" presName="level2hierChild" presStyleCnt="0"/>
      <dgm:spPr/>
    </dgm:pt>
    <dgm:pt modelId="{6D632B53-B6FA-46C9-8D86-4428BF54BD03}" type="pres">
      <dgm:prSet presAssocID="{6B014C97-790B-4374-ABF3-A49A7D064AC1}" presName="conn2-1" presStyleLbl="parChTrans1D2" presStyleIdx="0" presStyleCnt="2"/>
      <dgm:spPr/>
    </dgm:pt>
    <dgm:pt modelId="{799D7181-EBA2-482E-99A1-E507B88EE99C}" type="pres">
      <dgm:prSet presAssocID="{6B014C97-790B-4374-ABF3-A49A7D064AC1}" presName="connTx" presStyleLbl="parChTrans1D2" presStyleIdx="0" presStyleCnt="2"/>
      <dgm:spPr/>
    </dgm:pt>
    <dgm:pt modelId="{B4FD94E4-1CE2-467E-97A8-184FD7BF2688}" type="pres">
      <dgm:prSet presAssocID="{6B235A34-C17D-4500-B08E-B759B7E53B37}" presName="root2" presStyleCnt="0"/>
      <dgm:spPr/>
    </dgm:pt>
    <dgm:pt modelId="{93CB61C5-0758-45E8-9FF3-E017BF6239A2}" type="pres">
      <dgm:prSet presAssocID="{6B235A34-C17D-4500-B08E-B759B7E53B37}" presName="LevelTwoTextNode" presStyleLbl="node2" presStyleIdx="0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BF70B20F-8FE9-403D-ABF3-70D789DCAEF5}" type="pres">
      <dgm:prSet presAssocID="{6B235A34-C17D-4500-B08E-B759B7E53B37}" presName="level3hierChild" presStyleCnt="0"/>
      <dgm:spPr/>
    </dgm:pt>
    <dgm:pt modelId="{53AD6936-99CE-4501-B042-1B49A499F528}" type="pres">
      <dgm:prSet presAssocID="{FA4C5EEF-9894-45F2-814E-0F383E0F1B73}" presName="conn2-1" presStyleLbl="parChTrans1D3" presStyleIdx="0" presStyleCnt="3"/>
      <dgm:spPr/>
    </dgm:pt>
    <dgm:pt modelId="{CE624E63-887A-46C6-B18D-2E5513FCB3DE}" type="pres">
      <dgm:prSet presAssocID="{FA4C5EEF-9894-45F2-814E-0F383E0F1B73}" presName="connTx" presStyleLbl="parChTrans1D3" presStyleIdx="0" presStyleCnt="3"/>
      <dgm:spPr/>
    </dgm:pt>
    <dgm:pt modelId="{56CAD818-6AA3-4E5B-9BAE-EA68C515A444}" type="pres">
      <dgm:prSet presAssocID="{C8EED9B3-E5FC-4591-844C-755437302EF3}" presName="root2" presStyleCnt="0"/>
      <dgm:spPr/>
    </dgm:pt>
    <dgm:pt modelId="{E42C3DAB-CF95-45D3-A7DC-E02DD954A657}" type="pres">
      <dgm:prSet presAssocID="{C8EED9B3-E5FC-4591-844C-755437302EF3}" presName="LevelTwoTextNode" presStyleLbl="node3" presStyleIdx="0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C8CEC853-078E-4556-9A3A-6616EF6FFA01}" type="pres">
      <dgm:prSet presAssocID="{C8EED9B3-E5FC-4591-844C-755437302EF3}" presName="level3hierChild" presStyleCnt="0"/>
      <dgm:spPr/>
    </dgm:pt>
    <dgm:pt modelId="{00A1A2A0-2D56-487F-9E78-6E147F80DB80}" type="pres">
      <dgm:prSet presAssocID="{BAC3823F-36DB-4695-93A7-FC86FE7BE382}" presName="conn2-1" presStyleLbl="parChTrans1D2" presStyleIdx="1" presStyleCnt="2"/>
      <dgm:spPr/>
    </dgm:pt>
    <dgm:pt modelId="{B3387662-7A4D-4A12-9BD8-BB264DBB6C80}" type="pres">
      <dgm:prSet presAssocID="{BAC3823F-36DB-4695-93A7-FC86FE7BE382}" presName="connTx" presStyleLbl="parChTrans1D2" presStyleIdx="1" presStyleCnt="2"/>
      <dgm:spPr/>
    </dgm:pt>
    <dgm:pt modelId="{2A60ED84-0FE1-4551-B992-B19C292EDA1D}" type="pres">
      <dgm:prSet presAssocID="{5F4481E5-2774-4800-81AF-437C7CCD52BE}" presName="root2" presStyleCnt="0"/>
      <dgm:spPr/>
    </dgm:pt>
    <dgm:pt modelId="{6270359F-EE77-45A5-9DD5-662593F02AE5}" type="pres">
      <dgm:prSet presAssocID="{5F4481E5-2774-4800-81AF-437C7CCD52BE}" presName="LevelTwoTextNode" presStyleLbl="node2" presStyleIdx="1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E5938A2C-53EC-4B79-B715-FC48DE91668B}" type="pres">
      <dgm:prSet presAssocID="{5F4481E5-2774-4800-81AF-437C7CCD52BE}" presName="level3hierChild" presStyleCnt="0"/>
      <dgm:spPr/>
    </dgm:pt>
    <dgm:pt modelId="{66326802-A7EA-4344-9B8D-559FA6C1DB91}" type="pres">
      <dgm:prSet presAssocID="{48709F90-6A85-4A4E-AECD-6259E433DC6B}" presName="conn2-1" presStyleLbl="parChTrans1D3" presStyleIdx="1" presStyleCnt="3"/>
      <dgm:spPr/>
    </dgm:pt>
    <dgm:pt modelId="{676C567B-5D30-4D8C-9131-928842A7F530}" type="pres">
      <dgm:prSet presAssocID="{48709F90-6A85-4A4E-AECD-6259E433DC6B}" presName="connTx" presStyleLbl="parChTrans1D3" presStyleIdx="1" presStyleCnt="3"/>
      <dgm:spPr/>
    </dgm:pt>
    <dgm:pt modelId="{2E8393C5-F0C4-48A0-B559-A7C8FC37CB4E}" type="pres">
      <dgm:prSet presAssocID="{1D7C68A5-B8D3-4ACF-9FE0-8F8A2EDD9CA5}" presName="root2" presStyleCnt="0"/>
      <dgm:spPr/>
    </dgm:pt>
    <dgm:pt modelId="{98B1EBA6-56E9-4150-AB9D-8DC7EFA19E87}" type="pres">
      <dgm:prSet presAssocID="{1D7C68A5-B8D3-4ACF-9FE0-8F8A2EDD9CA5}" presName="LevelTwoTextNode" presStyleLbl="node3" presStyleIdx="1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B84ABAC9-14F2-40A5-A3D1-C0AB2575FA7A}" type="pres">
      <dgm:prSet presAssocID="{1D7C68A5-B8D3-4ACF-9FE0-8F8A2EDD9CA5}" presName="level3hierChild" presStyleCnt="0"/>
      <dgm:spPr/>
    </dgm:pt>
    <dgm:pt modelId="{1F944999-C0F3-44F3-B0DB-9EBB29CD1454}" type="pres">
      <dgm:prSet presAssocID="{2454FD1E-6FA9-46C7-A2CA-BC0FB602B859}" presName="conn2-1" presStyleLbl="parChTrans1D3" presStyleIdx="2" presStyleCnt="3"/>
      <dgm:spPr/>
    </dgm:pt>
    <dgm:pt modelId="{5F159ABB-A43C-4ED3-847A-AFDFCE773264}" type="pres">
      <dgm:prSet presAssocID="{2454FD1E-6FA9-46C7-A2CA-BC0FB602B859}" presName="connTx" presStyleLbl="parChTrans1D3" presStyleIdx="2" presStyleCnt="3"/>
      <dgm:spPr/>
    </dgm:pt>
    <dgm:pt modelId="{1E3A578F-53E5-4137-857B-8C591D2DDFBD}" type="pres">
      <dgm:prSet presAssocID="{84FAB22C-5D76-471D-96A0-2D85E863D569}" presName="root2" presStyleCnt="0"/>
      <dgm:spPr/>
    </dgm:pt>
    <dgm:pt modelId="{B40EDC41-2E5A-4153-B848-AF80FC7FB2BD}" type="pres">
      <dgm:prSet presAssocID="{84FAB22C-5D76-471D-96A0-2D85E863D569}" presName="LevelTwoTextNode" presStyleLbl="node3" presStyleIdx="2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7E083A37-F96D-4050-9160-A6E68F1BF7F9}" type="pres">
      <dgm:prSet presAssocID="{84FAB22C-5D76-471D-96A0-2D85E863D569}" presName="level3hierChild" presStyleCnt="0"/>
      <dgm:spPr/>
    </dgm:pt>
  </dgm:ptLst>
  <dgm:cxnLst>
    <dgm:cxn modelId="{B9C38007-993F-4A4F-B843-35020D32D724}" type="presOf" srcId="{84FAB22C-5D76-471D-96A0-2D85E863D569}" destId="{B40EDC41-2E5A-4153-B848-AF80FC7FB2BD}" srcOrd="0" destOrd="0" presId="urn:microsoft.com/office/officeart/2008/layout/HorizontalMultiLevelHierarchy"/>
    <dgm:cxn modelId="{F2B9AF14-3239-455A-BAF9-DAB4AE8B385A}" type="presOf" srcId="{6B014C97-790B-4374-ABF3-A49A7D064AC1}" destId="{799D7181-EBA2-482E-99A1-E507B88EE99C}" srcOrd="1" destOrd="0" presId="urn:microsoft.com/office/officeart/2008/layout/HorizontalMultiLevelHierarchy"/>
    <dgm:cxn modelId="{EDD32F2B-57FF-4626-AF5B-C7A89018236E}" type="presOf" srcId="{1D7C68A5-B8D3-4ACF-9FE0-8F8A2EDD9CA5}" destId="{98B1EBA6-56E9-4150-AB9D-8DC7EFA19E87}" srcOrd="0" destOrd="0" presId="urn:microsoft.com/office/officeart/2008/layout/HorizontalMultiLevelHierarchy"/>
    <dgm:cxn modelId="{51C7C634-8A54-47A5-84AB-6CFE21CD5C15}" type="presOf" srcId="{BAC3823F-36DB-4695-93A7-FC86FE7BE382}" destId="{B3387662-7A4D-4A12-9BD8-BB264DBB6C80}" srcOrd="1" destOrd="0" presId="urn:microsoft.com/office/officeart/2008/layout/HorizontalMultiLevelHierarchy"/>
    <dgm:cxn modelId="{6F0D055D-89BF-483E-B7A5-D7CF311FB7DB}" type="presOf" srcId="{D90C1FC0-248D-4442-959D-08206B5C2186}" destId="{9E07E150-B9C1-4116-99D8-54E7EF3B955E}" srcOrd="0" destOrd="0" presId="urn:microsoft.com/office/officeart/2008/layout/HorizontalMultiLevelHierarchy"/>
    <dgm:cxn modelId="{F6CB6160-21CD-49C1-943C-6DE33EC14C77}" type="presOf" srcId="{48709F90-6A85-4A4E-AECD-6259E433DC6B}" destId="{676C567B-5D30-4D8C-9131-928842A7F530}" srcOrd="1" destOrd="0" presId="urn:microsoft.com/office/officeart/2008/layout/HorizontalMultiLevelHierarchy"/>
    <dgm:cxn modelId="{4750A466-D068-470C-8FFD-E8E130867059}" type="presOf" srcId="{2454FD1E-6FA9-46C7-A2CA-BC0FB602B859}" destId="{5F159ABB-A43C-4ED3-847A-AFDFCE773264}" srcOrd="1" destOrd="0" presId="urn:microsoft.com/office/officeart/2008/layout/HorizontalMultiLevelHierarchy"/>
    <dgm:cxn modelId="{A09D7077-02F9-42E6-A8E3-256DDE57BBB5}" srcId="{5F4481E5-2774-4800-81AF-437C7CCD52BE}" destId="{84FAB22C-5D76-471D-96A0-2D85E863D569}" srcOrd="1" destOrd="0" parTransId="{2454FD1E-6FA9-46C7-A2CA-BC0FB602B859}" sibTransId="{D89D5DE5-246B-4CFA-AE15-F08F5E09A170}"/>
    <dgm:cxn modelId="{086D7B7C-5DEC-445A-B0BA-35CFCFE6C4CC}" type="presOf" srcId="{48709F90-6A85-4A4E-AECD-6259E433DC6B}" destId="{66326802-A7EA-4344-9B8D-559FA6C1DB91}" srcOrd="0" destOrd="0" presId="urn:microsoft.com/office/officeart/2008/layout/HorizontalMultiLevelHierarchy"/>
    <dgm:cxn modelId="{F78DD781-E44B-49D3-B07F-FD0E0BEDD730}" type="presOf" srcId="{FA4C5EEF-9894-45F2-814E-0F383E0F1B73}" destId="{53AD6936-99CE-4501-B042-1B49A499F528}" srcOrd="0" destOrd="0" presId="urn:microsoft.com/office/officeart/2008/layout/HorizontalMultiLevelHierarchy"/>
    <dgm:cxn modelId="{276A9291-57E3-4F38-9A75-1D234E2C589F}" srcId="{6B235A34-C17D-4500-B08E-B759B7E53B37}" destId="{C8EED9B3-E5FC-4591-844C-755437302EF3}" srcOrd="0" destOrd="0" parTransId="{FA4C5EEF-9894-45F2-814E-0F383E0F1B73}" sibTransId="{C16A19A8-715D-45DB-814A-79360B3C014F}"/>
    <dgm:cxn modelId="{35D235A9-70A4-4FF1-A2B7-984E1D7FED1B}" type="presOf" srcId="{FA4C5EEF-9894-45F2-814E-0F383E0F1B73}" destId="{CE624E63-887A-46C6-B18D-2E5513FCB3DE}" srcOrd="1" destOrd="0" presId="urn:microsoft.com/office/officeart/2008/layout/HorizontalMultiLevelHierarchy"/>
    <dgm:cxn modelId="{509758A9-F2C0-4CB3-8EA1-735A8D72F2E3}" type="presOf" srcId="{5F4481E5-2774-4800-81AF-437C7CCD52BE}" destId="{6270359F-EE77-45A5-9DD5-662593F02AE5}" srcOrd="0" destOrd="0" presId="urn:microsoft.com/office/officeart/2008/layout/HorizontalMultiLevelHierarchy"/>
    <dgm:cxn modelId="{7A1939B2-6F8F-4D05-A153-47BF2E6BFED1}" type="presOf" srcId="{6B235A34-C17D-4500-B08E-B759B7E53B37}" destId="{93CB61C5-0758-45E8-9FF3-E017BF6239A2}" srcOrd="0" destOrd="0" presId="urn:microsoft.com/office/officeart/2008/layout/HorizontalMultiLevelHierarchy"/>
    <dgm:cxn modelId="{5878BDB5-6655-4CEB-87E8-67BE0B7BE108}" srcId="{D90C1FC0-248D-4442-959D-08206B5C2186}" destId="{E9ED3AA4-4623-4D2F-8E3B-E936F09BF25D}" srcOrd="0" destOrd="0" parTransId="{9914BDF3-7575-4448-AE67-795F4D998A03}" sibTransId="{A61F2BAB-613D-4C8D-B348-78E7CE9E892E}"/>
    <dgm:cxn modelId="{141257B7-1CEF-4AF2-B66B-77A37B7E8A2A}" srcId="{5F4481E5-2774-4800-81AF-437C7CCD52BE}" destId="{1D7C68A5-B8D3-4ACF-9FE0-8F8A2EDD9CA5}" srcOrd="0" destOrd="0" parTransId="{48709F90-6A85-4A4E-AECD-6259E433DC6B}" sibTransId="{37AB8177-6E04-4E66-AEF3-3C1DD51D442A}"/>
    <dgm:cxn modelId="{62AFB8BB-7BB1-4AB6-8262-287B8422FBBC}" type="presOf" srcId="{2454FD1E-6FA9-46C7-A2CA-BC0FB602B859}" destId="{1F944999-C0F3-44F3-B0DB-9EBB29CD1454}" srcOrd="0" destOrd="0" presId="urn:microsoft.com/office/officeart/2008/layout/HorizontalMultiLevelHierarchy"/>
    <dgm:cxn modelId="{E20D92C2-6C18-4D60-B4FA-82B0A182AC03}" srcId="{E9ED3AA4-4623-4D2F-8E3B-E936F09BF25D}" destId="{5F4481E5-2774-4800-81AF-437C7CCD52BE}" srcOrd="1" destOrd="0" parTransId="{BAC3823F-36DB-4695-93A7-FC86FE7BE382}" sibTransId="{D79A0905-9801-43ED-9B85-2CC83CA2EDC5}"/>
    <dgm:cxn modelId="{6FB5F8C5-9115-4765-8857-B298B2E748AE}" type="presOf" srcId="{C8EED9B3-E5FC-4591-844C-755437302EF3}" destId="{E42C3DAB-CF95-45D3-A7DC-E02DD954A657}" srcOrd="0" destOrd="0" presId="urn:microsoft.com/office/officeart/2008/layout/HorizontalMultiLevelHierarchy"/>
    <dgm:cxn modelId="{C3F8A6CA-4C58-4681-825B-448D31E84BAE}" srcId="{E9ED3AA4-4623-4D2F-8E3B-E936F09BF25D}" destId="{6B235A34-C17D-4500-B08E-B759B7E53B37}" srcOrd="0" destOrd="0" parTransId="{6B014C97-790B-4374-ABF3-A49A7D064AC1}" sibTransId="{33CEAE3A-437A-478C-8CCD-5F2A8C1B8F55}"/>
    <dgm:cxn modelId="{4A1F15DD-9FCE-4EEB-A44B-4E9D18ACFA2C}" type="presOf" srcId="{6B014C97-790B-4374-ABF3-A49A7D064AC1}" destId="{6D632B53-B6FA-46C9-8D86-4428BF54BD03}" srcOrd="0" destOrd="0" presId="urn:microsoft.com/office/officeart/2008/layout/HorizontalMultiLevelHierarchy"/>
    <dgm:cxn modelId="{69CB83E3-3093-42C5-A143-A320811309F0}" type="presOf" srcId="{E9ED3AA4-4623-4D2F-8E3B-E936F09BF25D}" destId="{93C6661F-881E-4AE9-9295-E60F03A01C2C}" srcOrd="0" destOrd="0" presId="urn:microsoft.com/office/officeart/2008/layout/HorizontalMultiLevelHierarchy"/>
    <dgm:cxn modelId="{EDCE5AF8-7617-4DA6-A60B-50F3FE7519B3}" type="presOf" srcId="{BAC3823F-36DB-4695-93A7-FC86FE7BE382}" destId="{00A1A2A0-2D56-487F-9E78-6E147F80DB80}" srcOrd="0" destOrd="0" presId="urn:microsoft.com/office/officeart/2008/layout/HorizontalMultiLevelHierarchy"/>
    <dgm:cxn modelId="{69D7EC94-78D5-4327-BE71-86673BF03F44}" type="presParOf" srcId="{9E07E150-B9C1-4116-99D8-54E7EF3B955E}" destId="{D02C7F67-A4A9-43F1-9280-44B99938838A}" srcOrd="0" destOrd="0" presId="urn:microsoft.com/office/officeart/2008/layout/HorizontalMultiLevelHierarchy"/>
    <dgm:cxn modelId="{5E85C929-CA43-42E0-A3AD-08E662589183}" type="presParOf" srcId="{D02C7F67-A4A9-43F1-9280-44B99938838A}" destId="{93C6661F-881E-4AE9-9295-E60F03A01C2C}" srcOrd="0" destOrd="0" presId="urn:microsoft.com/office/officeart/2008/layout/HorizontalMultiLevelHierarchy"/>
    <dgm:cxn modelId="{A34F2759-60A2-4279-80C0-88C4FDB007F8}" type="presParOf" srcId="{D02C7F67-A4A9-43F1-9280-44B99938838A}" destId="{8876AD4D-69A2-4911-920E-48F29BA955C1}" srcOrd="1" destOrd="0" presId="urn:microsoft.com/office/officeart/2008/layout/HorizontalMultiLevelHierarchy"/>
    <dgm:cxn modelId="{DEB6C4CA-DD82-4714-9EE9-9A209463FF42}" type="presParOf" srcId="{8876AD4D-69A2-4911-920E-48F29BA955C1}" destId="{6D632B53-B6FA-46C9-8D86-4428BF54BD03}" srcOrd="0" destOrd="0" presId="urn:microsoft.com/office/officeart/2008/layout/HorizontalMultiLevelHierarchy"/>
    <dgm:cxn modelId="{25D44753-ED80-451C-AB34-681A1B506959}" type="presParOf" srcId="{6D632B53-B6FA-46C9-8D86-4428BF54BD03}" destId="{799D7181-EBA2-482E-99A1-E507B88EE99C}" srcOrd="0" destOrd="0" presId="urn:microsoft.com/office/officeart/2008/layout/HorizontalMultiLevelHierarchy"/>
    <dgm:cxn modelId="{8BBF043F-5D64-48A6-A64D-2369B3121AC5}" type="presParOf" srcId="{8876AD4D-69A2-4911-920E-48F29BA955C1}" destId="{B4FD94E4-1CE2-467E-97A8-184FD7BF2688}" srcOrd="1" destOrd="0" presId="urn:microsoft.com/office/officeart/2008/layout/HorizontalMultiLevelHierarchy"/>
    <dgm:cxn modelId="{79BC88F8-5E32-4781-9794-598EFACA607C}" type="presParOf" srcId="{B4FD94E4-1CE2-467E-97A8-184FD7BF2688}" destId="{93CB61C5-0758-45E8-9FF3-E017BF6239A2}" srcOrd="0" destOrd="0" presId="urn:microsoft.com/office/officeart/2008/layout/HorizontalMultiLevelHierarchy"/>
    <dgm:cxn modelId="{C193137A-FB19-40EE-921E-0F7CAAF5EE92}" type="presParOf" srcId="{B4FD94E4-1CE2-467E-97A8-184FD7BF2688}" destId="{BF70B20F-8FE9-403D-ABF3-70D789DCAEF5}" srcOrd="1" destOrd="0" presId="urn:microsoft.com/office/officeart/2008/layout/HorizontalMultiLevelHierarchy"/>
    <dgm:cxn modelId="{44AB8EF9-B069-4D4A-B1FB-61AB84F8EEA8}" type="presParOf" srcId="{BF70B20F-8FE9-403D-ABF3-70D789DCAEF5}" destId="{53AD6936-99CE-4501-B042-1B49A499F528}" srcOrd="0" destOrd="0" presId="urn:microsoft.com/office/officeart/2008/layout/HorizontalMultiLevelHierarchy"/>
    <dgm:cxn modelId="{923D2E8A-4486-4DDA-9995-8AD975450D08}" type="presParOf" srcId="{53AD6936-99CE-4501-B042-1B49A499F528}" destId="{CE624E63-887A-46C6-B18D-2E5513FCB3DE}" srcOrd="0" destOrd="0" presId="urn:microsoft.com/office/officeart/2008/layout/HorizontalMultiLevelHierarchy"/>
    <dgm:cxn modelId="{78346723-D590-48D7-9EBE-88892B3F6A47}" type="presParOf" srcId="{BF70B20F-8FE9-403D-ABF3-70D789DCAEF5}" destId="{56CAD818-6AA3-4E5B-9BAE-EA68C515A444}" srcOrd="1" destOrd="0" presId="urn:microsoft.com/office/officeart/2008/layout/HorizontalMultiLevelHierarchy"/>
    <dgm:cxn modelId="{974CAA4D-385B-4DB2-AAE5-F3EC8673ECDD}" type="presParOf" srcId="{56CAD818-6AA3-4E5B-9BAE-EA68C515A444}" destId="{E42C3DAB-CF95-45D3-A7DC-E02DD954A657}" srcOrd="0" destOrd="0" presId="urn:microsoft.com/office/officeart/2008/layout/HorizontalMultiLevelHierarchy"/>
    <dgm:cxn modelId="{E89BE4BF-6BFC-44D3-A304-8B1E53B5249C}" type="presParOf" srcId="{56CAD818-6AA3-4E5B-9BAE-EA68C515A444}" destId="{C8CEC853-078E-4556-9A3A-6616EF6FFA01}" srcOrd="1" destOrd="0" presId="urn:microsoft.com/office/officeart/2008/layout/HorizontalMultiLevelHierarchy"/>
    <dgm:cxn modelId="{A16FCB31-87BE-4C8F-B21C-1947A5F036CE}" type="presParOf" srcId="{8876AD4D-69A2-4911-920E-48F29BA955C1}" destId="{00A1A2A0-2D56-487F-9E78-6E147F80DB80}" srcOrd="2" destOrd="0" presId="urn:microsoft.com/office/officeart/2008/layout/HorizontalMultiLevelHierarchy"/>
    <dgm:cxn modelId="{F71B3524-41A6-413A-8245-A66E1CE4E442}" type="presParOf" srcId="{00A1A2A0-2D56-487F-9E78-6E147F80DB80}" destId="{B3387662-7A4D-4A12-9BD8-BB264DBB6C80}" srcOrd="0" destOrd="0" presId="urn:microsoft.com/office/officeart/2008/layout/HorizontalMultiLevelHierarchy"/>
    <dgm:cxn modelId="{E8213E18-1D47-49A2-A8E0-3A963D2A38E1}" type="presParOf" srcId="{8876AD4D-69A2-4911-920E-48F29BA955C1}" destId="{2A60ED84-0FE1-4551-B992-B19C292EDA1D}" srcOrd="3" destOrd="0" presId="urn:microsoft.com/office/officeart/2008/layout/HorizontalMultiLevelHierarchy"/>
    <dgm:cxn modelId="{F403BFD7-0DE3-4179-B329-9C61ACED065B}" type="presParOf" srcId="{2A60ED84-0FE1-4551-B992-B19C292EDA1D}" destId="{6270359F-EE77-45A5-9DD5-662593F02AE5}" srcOrd="0" destOrd="0" presId="urn:microsoft.com/office/officeart/2008/layout/HorizontalMultiLevelHierarchy"/>
    <dgm:cxn modelId="{52B83C4C-F323-47D7-9B7A-2DEC260605C9}" type="presParOf" srcId="{2A60ED84-0FE1-4551-B992-B19C292EDA1D}" destId="{E5938A2C-53EC-4B79-B715-FC48DE91668B}" srcOrd="1" destOrd="0" presId="urn:microsoft.com/office/officeart/2008/layout/HorizontalMultiLevelHierarchy"/>
    <dgm:cxn modelId="{B66863E4-6F56-4DAE-B214-C8EA1CBE5F93}" type="presParOf" srcId="{E5938A2C-53EC-4B79-B715-FC48DE91668B}" destId="{66326802-A7EA-4344-9B8D-559FA6C1DB91}" srcOrd="0" destOrd="0" presId="urn:microsoft.com/office/officeart/2008/layout/HorizontalMultiLevelHierarchy"/>
    <dgm:cxn modelId="{AD2CBE4B-AB48-4967-9A65-5EA3593F036A}" type="presParOf" srcId="{66326802-A7EA-4344-9B8D-559FA6C1DB91}" destId="{676C567B-5D30-4D8C-9131-928842A7F530}" srcOrd="0" destOrd="0" presId="urn:microsoft.com/office/officeart/2008/layout/HorizontalMultiLevelHierarchy"/>
    <dgm:cxn modelId="{8DD32A24-7979-47D9-B8F8-023B01FB9D3C}" type="presParOf" srcId="{E5938A2C-53EC-4B79-B715-FC48DE91668B}" destId="{2E8393C5-F0C4-48A0-B559-A7C8FC37CB4E}" srcOrd="1" destOrd="0" presId="urn:microsoft.com/office/officeart/2008/layout/HorizontalMultiLevelHierarchy"/>
    <dgm:cxn modelId="{CCB69531-A951-4F55-A721-D734C6858E02}" type="presParOf" srcId="{2E8393C5-F0C4-48A0-B559-A7C8FC37CB4E}" destId="{98B1EBA6-56E9-4150-AB9D-8DC7EFA19E87}" srcOrd="0" destOrd="0" presId="urn:microsoft.com/office/officeart/2008/layout/HorizontalMultiLevelHierarchy"/>
    <dgm:cxn modelId="{D361C82D-4015-44E2-A758-F68DAA5667A3}" type="presParOf" srcId="{2E8393C5-F0C4-48A0-B559-A7C8FC37CB4E}" destId="{B84ABAC9-14F2-40A5-A3D1-C0AB2575FA7A}" srcOrd="1" destOrd="0" presId="urn:microsoft.com/office/officeart/2008/layout/HorizontalMultiLevelHierarchy"/>
    <dgm:cxn modelId="{AD9471FF-B75D-46D5-88A9-15BEF2ADF918}" type="presParOf" srcId="{E5938A2C-53EC-4B79-B715-FC48DE91668B}" destId="{1F944999-C0F3-44F3-B0DB-9EBB29CD1454}" srcOrd="2" destOrd="0" presId="urn:microsoft.com/office/officeart/2008/layout/HorizontalMultiLevelHierarchy"/>
    <dgm:cxn modelId="{1BDE638F-FD30-4A26-B12E-8BCBE2165CE5}" type="presParOf" srcId="{1F944999-C0F3-44F3-B0DB-9EBB29CD1454}" destId="{5F159ABB-A43C-4ED3-847A-AFDFCE773264}" srcOrd="0" destOrd="0" presId="urn:microsoft.com/office/officeart/2008/layout/HorizontalMultiLevelHierarchy"/>
    <dgm:cxn modelId="{4F8C564B-7A9B-425D-B14D-D56526FC7C81}" type="presParOf" srcId="{E5938A2C-53EC-4B79-B715-FC48DE91668B}" destId="{1E3A578F-53E5-4137-857B-8C591D2DDFBD}" srcOrd="3" destOrd="0" presId="urn:microsoft.com/office/officeart/2008/layout/HorizontalMultiLevelHierarchy"/>
    <dgm:cxn modelId="{B19F7B14-77F9-4DAF-888F-D9DAABF74F3F}" type="presParOf" srcId="{1E3A578F-53E5-4137-857B-8C591D2DDFBD}" destId="{B40EDC41-2E5A-4153-B848-AF80FC7FB2BD}" srcOrd="0" destOrd="0" presId="urn:microsoft.com/office/officeart/2008/layout/HorizontalMultiLevelHierarchy"/>
    <dgm:cxn modelId="{5F5CC3ED-8A74-49A5-8FD3-F410AAF40258}" type="presParOf" srcId="{1E3A578F-53E5-4137-857B-8C591D2DDFBD}" destId="{7E083A37-F96D-4050-9160-A6E68F1BF7F9}" srcOrd="1" destOrd="0" presId="urn:microsoft.com/office/officeart/2008/layout/HorizontalMultiLevelHierarchy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F83260-A745-4DBC-ABB5-94F36780A574}" type="doc">
      <dgm:prSet loTypeId="urn:microsoft.com/office/officeart/2005/8/layout/cycle2" loCatId="cycle" qsTypeId="urn:microsoft.com/office/officeart/2005/8/quickstyle/simple1" qsCatId="simple" csTypeId="urn:microsoft.com/office/officeart/2005/8/colors/accent0_3" csCatId="mainScheme" phldr="0"/>
      <dgm:spPr/>
      <dgm:t>
        <a:bodyPr/>
        <a:lstStyle/>
        <a:p>
          <a:endParaRPr lang="en-US"/>
        </a:p>
      </dgm:t>
    </dgm:pt>
    <dgm:pt modelId="{ABD7CD0C-7CDA-4F21-9A1F-DA44D8AACDAA}">
      <dgm:prSet phldrT="[Text]" phldr="1"/>
      <dgm:spPr/>
      <dgm:t>
        <a:bodyPr/>
        <a:lstStyle/>
        <a:p>
          <a:endParaRPr lang="en-US" noProof="0" dirty="0"/>
        </a:p>
      </dgm:t>
    </dgm:pt>
    <dgm:pt modelId="{FC550424-B416-4EF9-895C-32D46DEAD1E7}" type="parTrans" cxnId="{5D726F02-6021-48D9-AF1E-866B89BE4B6A}">
      <dgm:prSet/>
      <dgm:spPr/>
      <dgm:t>
        <a:bodyPr/>
        <a:lstStyle/>
        <a:p>
          <a:endParaRPr lang="en-US"/>
        </a:p>
      </dgm:t>
    </dgm:pt>
    <dgm:pt modelId="{AA28A75C-BBE8-44EF-8D07-79C878B31B5A}" type="sibTrans" cxnId="{5D726F02-6021-48D9-AF1E-866B89BE4B6A}">
      <dgm:prSet/>
      <dgm:spPr/>
      <dgm:t>
        <a:bodyPr/>
        <a:lstStyle/>
        <a:p>
          <a:endParaRPr lang="en-US" noProof="0" dirty="0"/>
        </a:p>
      </dgm:t>
    </dgm:pt>
    <dgm:pt modelId="{51482E33-2942-4D73-B333-5A8896C621B5}">
      <dgm:prSet phldrT="[Text]" phldr="1"/>
      <dgm:spPr/>
      <dgm:t>
        <a:bodyPr/>
        <a:lstStyle/>
        <a:p>
          <a:endParaRPr lang="en-US" noProof="0" dirty="0"/>
        </a:p>
      </dgm:t>
    </dgm:pt>
    <dgm:pt modelId="{EE040588-618C-4F83-BDD8-EC2E9122E965}" type="parTrans" cxnId="{29824946-22F2-4656-902B-1273B018D9D0}">
      <dgm:prSet/>
      <dgm:spPr/>
      <dgm:t>
        <a:bodyPr/>
        <a:lstStyle/>
        <a:p>
          <a:endParaRPr lang="en-US"/>
        </a:p>
      </dgm:t>
    </dgm:pt>
    <dgm:pt modelId="{8F13A15E-EAEF-44AB-B47D-DBDB0AC2E452}" type="sibTrans" cxnId="{29824946-22F2-4656-902B-1273B018D9D0}">
      <dgm:prSet/>
      <dgm:spPr/>
      <dgm:t>
        <a:bodyPr/>
        <a:lstStyle/>
        <a:p>
          <a:endParaRPr lang="en-US" noProof="0" dirty="0"/>
        </a:p>
      </dgm:t>
    </dgm:pt>
    <dgm:pt modelId="{DB463458-60D3-4B15-9352-8AE2BC244589}">
      <dgm:prSet phldrT="[Text]" phldr="1"/>
      <dgm:spPr/>
      <dgm:t>
        <a:bodyPr/>
        <a:lstStyle/>
        <a:p>
          <a:endParaRPr lang="en-US" noProof="0" dirty="0"/>
        </a:p>
      </dgm:t>
    </dgm:pt>
    <dgm:pt modelId="{34B1CD47-1BDF-4071-A9FA-399790A90145}" type="parTrans" cxnId="{5F6166B4-8F17-4052-B4CC-3FD187AE7E93}">
      <dgm:prSet/>
      <dgm:spPr/>
      <dgm:t>
        <a:bodyPr/>
        <a:lstStyle/>
        <a:p>
          <a:endParaRPr lang="en-US"/>
        </a:p>
      </dgm:t>
    </dgm:pt>
    <dgm:pt modelId="{78488B3D-F059-42CC-BF2B-D6D4D903F41C}" type="sibTrans" cxnId="{5F6166B4-8F17-4052-B4CC-3FD187AE7E93}">
      <dgm:prSet/>
      <dgm:spPr/>
      <dgm:t>
        <a:bodyPr/>
        <a:lstStyle/>
        <a:p>
          <a:endParaRPr lang="en-US" noProof="0" dirty="0"/>
        </a:p>
      </dgm:t>
    </dgm:pt>
    <dgm:pt modelId="{4C719C5A-5C92-47D5-9C96-B16247F35B3D}">
      <dgm:prSet phldrT="[Text]" phldr="1"/>
      <dgm:spPr/>
      <dgm:t>
        <a:bodyPr/>
        <a:lstStyle/>
        <a:p>
          <a:endParaRPr lang="en-US" noProof="0" dirty="0"/>
        </a:p>
      </dgm:t>
    </dgm:pt>
    <dgm:pt modelId="{A62433C1-2E2A-4D01-A4A3-45A29741E2C3}" type="parTrans" cxnId="{B377887E-BF8C-4AA0-AB8F-B2C8ADCA86E5}">
      <dgm:prSet/>
      <dgm:spPr/>
      <dgm:t>
        <a:bodyPr/>
        <a:lstStyle/>
        <a:p>
          <a:endParaRPr lang="en-US"/>
        </a:p>
      </dgm:t>
    </dgm:pt>
    <dgm:pt modelId="{F0629064-3327-4EDA-941D-CE43821BFE56}" type="sibTrans" cxnId="{B377887E-BF8C-4AA0-AB8F-B2C8ADCA86E5}">
      <dgm:prSet/>
      <dgm:spPr/>
      <dgm:t>
        <a:bodyPr/>
        <a:lstStyle/>
        <a:p>
          <a:endParaRPr lang="en-US" noProof="0" dirty="0"/>
        </a:p>
      </dgm:t>
    </dgm:pt>
    <dgm:pt modelId="{41068433-7641-4AFD-ABE7-A3FDAD03C39C}">
      <dgm:prSet phldrT="[Text]" phldr="1"/>
      <dgm:spPr/>
      <dgm:t>
        <a:bodyPr/>
        <a:lstStyle/>
        <a:p>
          <a:endParaRPr lang="en-US" noProof="0" dirty="0"/>
        </a:p>
      </dgm:t>
    </dgm:pt>
    <dgm:pt modelId="{D7268AA4-3F48-4AF3-BB21-6055B2082CE1}" type="parTrans" cxnId="{EC536416-F4E4-4356-81D3-8D04919A8AFC}">
      <dgm:prSet/>
      <dgm:spPr/>
      <dgm:t>
        <a:bodyPr/>
        <a:lstStyle/>
        <a:p>
          <a:endParaRPr lang="en-US"/>
        </a:p>
      </dgm:t>
    </dgm:pt>
    <dgm:pt modelId="{E4957087-791B-4DAE-928D-DF111A648CC9}" type="sibTrans" cxnId="{EC536416-F4E4-4356-81D3-8D04919A8AFC}">
      <dgm:prSet/>
      <dgm:spPr/>
      <dgm:t>
        <a:bodyPr/>
        <a:lstStyle/>
        <a:p>
          <a:endParaRPr lang="en-US" noProof="0" dirty="0"/>
        </a:p>
      </dgm:t>
    </dgm:pt>
    <dgm:pt modelId="{8062ABE1-4F57-4E2E-8D34-509EBBE49228}" type="pres">
      <dgm:prSet presAssocID="{37F83260-A745-4DBC-ABB5-94F36780A574}" presName="cycle" presStyleCnt="0">
        <dgm:presLayoutVars>
          <dgm:dir/>
          <dgm:resizeHandles val="exact"/>
        </dgm:presLayoutVars>
      </dgm:prSet>
      <dgm:spPr/>
    </dgm:pt>
    <dgm:pt modelId="{687EDFB6-BEF6-4748-BF69-29AE854426B8}" type="pres">
      <dgm:prSet presAssocID="{ABD7CD0C-7CDA-4F21-9A1F-DA44D8AACDAA}" presName="node" presStyleLbl="node1" presStyleIdx="0" presStyleCnt="5">
        <dgm:presLayoutVars>
          <dgm:bulletEnabled val="1"/>
        </dgm:presLayoutVars>
      </dgm:prSet>
      <dgm:spPr/>
    </dgm:pt>
    <dgm:pt modelId="{54EE8699-A2F8-4C9B-BC92-11CD791E33F2}" type="pres">
      <dgm:prSet presAssocID="{AA28A75C-BBE8-44EF-8D07-79C878B31B5A}" presName="sibTrans" presStyleLbl="sibTrans2D1" presStyleIdx="0" presStyleCnt="5"/>
      <dgm:spPr/>
    </dgm:pt>
    <dgm:pt modelId="{CDB3B657-5685-407E-838C-73394466633C}" type="pres">
      <dgm:prSet presAssocID="{AA28A75C-BBE8-44EF-8D07-79C878B31B5A}" presName="connectorText" presStyleLbl="sibTrans2D1" presStyleIdx="0" presStyleCnt="5"/>
      <dgm:spPr/>
    </dgm:pt>
    <dgm:pt modelId="{F320D570-A366-4180-8727-7D5E445373A8}" type="pres">
      <dgm:prSet presAssocID="{51482E33-2942-4D73-B333-5A8896C621B5}" presName="node" presStyleLbl="node1" presStyleIdx="1" presStyleCnt="5">
        <dgm:presLayoutVars>
          <dgm:bulletEnabled val="1"/>
        </dgm:presLayoutVars>
      </dgm:prSet>
      <dgm:spPr/>
    </dgm:pt>
    <dgm:pt modelId="{51AF1673-64BE-4A9E-BC42-5F191586BF65}" type="pres">
      <dgm:prSet presAssocID="{8F13A15E-EAEF-44AB-B47D-DBDB0AC2E452}" presName="sibTrans" presStyleLbl="sibTrans2D1" presStyleIdx="1" presStyleCnt="5"/>
      <dgm:spPr/>
    </dgm:pt>
    <dgm:pt modelId="{D9946885-6A1E-42C8-B387-BE2A853F2B5D}" type="pres">
      <dgm:prSet presAssocID="{8F13A15E-EAEF-44AB-B47D-DBDB0AC2E452}" presName="connectorText" presStyleLbl="sibTrans2D1" presStyleIdx="1" presStyleCnt="5"/>
      <dgm:spPr/>
    </dgm:pt>
    <dgm:pt modelId="{F9DB5541-1066-4347-80C7-951477AAB5B7}" type="pres">
      <dgm:prSet presAssocID="{DB463458-60D3-4B15-9352-8AE2BC244589}" presName="node" presStyleLbl="node1" presStyleIdx="2" presStyleCnt="5">
        <dgm:presLayoutVars>
          <dgm:bulletEnabled val="1"/>
        </dgm:presLayoutVars>
      </dgm:prSet>
      <dgm:spPr/>
    </dgm:pt>
    <dgm:pt modelId="{D034021F-7173-4EA7-952B-2DA75CC0952D}" type="pres">
      <dgm:prSet presAssocID="{78488B3D-F059-42CC-BF2B-D6D4D903F41C}" presName="sibTrans" presStyleLbl="sibTrans2D1" presStyleIdx="2" presStyleCnt="5"/>
      <dgm:spPr/>
    </dgm:pt>
    <dgm:pt modelId="{B2A170D3-7C1D-49D6-B297-740237F5F96F}" type="pres">
      <dgm:prSet presAssocID="{78488B3D-F059-42CC-BF2B-D6D4D903F41C}" presName="connectorText" presStyleLbl="sibTrans2D1" presStyleIdx="2" presStyleCnt="5"/>
      <dgm:spPr/>
    </dgm:pt>
    <dgm:pt modelId="{E21816C7-21F6-495F-81FC-551E39D278B2}" type="pres">
      <dgm:prSet presAssocID="{4C719C5A-5C92-47D5-9C96-B16247F35B3D}" presName="node" presStyleLbl="node1" presStyleIdx="3" presStyleCnt="5">
        <dgm:presLayoutVars>
          <dgm:bulletEnabled val="1"/>
        </dgm:presLayoutVars>
      </dgm:prSet>
      <dgm:spPr/>
    </dgm:pt>
    <dgm:pt modelId="{6198507B-F66D-4BF0-B61A-E96BDEA37FE5}" type="pres">
      <dgm:prSet presAssocID="{F0629064-3327-4EDA-941D-CE43821BFE56}" presName="sibTrans" presStyleLbl="sibTrans2D1" presStyleIdx="3" presStyleCnt="5"/>
      <dgm:spPr/>
    </dgm:pt>
    <dgm:pt modelId="{1E147565-7263-4916-B151-753AB3ABE810}" type="pres">
      <dgm:prSet presAssocID="{F0629064-3327-4EDA-941D-CE43821BFE56}" presName="connectorText" presStyleLbl="sibTrans2D1" presStyleIdx="3" presStyleCnt="5"/>
      <dgm:spPr/>
    </dgm:pt>
    <dgm:pt modelId="{D49D68E4-370B-4DC7-AA6D-54175DA7CA2C}" type="pres">
      <dgm:prSet presAssocID="{41068433-7641-4AFD-ABE7-A3FDAD03C39C}" presName="node" presStyleLbl="node1" presStyleIdx="4" presStyleCnt="5">
        <dgm:presLayoutVars>
          <dgm:bulletEnabled val="1"/>
        </dgm:presLayoutVars>
      </dgm:prSet>
      <dgm:spPr/>
    </dgm:pt>
    <dgm:pt modelId="{5D0C527E-95F0-477E-8C5C-8B66681F0343}" type="pres">
      <dgm:prSet presAssocID="{E4957087-791B-4DAE-928D-DF111A648CC9}" presName="sibTrans" presStyleLbl="sibTrans2D1" presStyleIdx="4" presStyleCnt="5"/>
      <dgm:spPr/>
    </dgm:pt>
    <dgm:pt modelId="{A3AE39FC-447D-4F3F-9225-F7AE6F622FE4}" type="pres">
      <dgm:prSet presAssocID="{E4957087-791B-4DAE-928D-DF111A648CC9}" presName="connectorText" presStyleLbl="sibTrans2D1" presStyleIdx="4" presStyleCnt="5"/>
      <dgm:spPr/>
    </dgm:pt>
  </dgm:ptLst>
  <dgm:cxnLst>
    <dgm:cxn modelId="{5D726F02-6021-48D9-AF1E-866B89BE4B6A}" srcId="{37F83260-A745-4DBC-ABB5-94F36780A574}" destId="{ABD7CD0C-7CDA-4F21-9A1F-DA44D8AACDAA}" srcOrd="0" destOrd="0" parTransId="{FC550424-B416-4EF9-895C-32D46DEAD1E7}" sibTransId="{AA28A75C-BBE8-44EF-8D07-79C878B31B5A}"/>
    <dgm:cxn modelId="{06F16405-082F-4782-AE39-DE1FB9BBAEDE}" type="presOf" srcId="{ABD7CD0C-7CDA-4F21-9A1F-DA44D8AACDAA}" destId="{687EDFB6-BEF6-4748-BF69-29AE854426B8}" srcOrd="0" destOrd="0" presId="urn:microsoft.com/office/officeart/2005/8/layout/cycle2"/>
    <dgm:cxn modelId="{A7E64A12-782C-4287-AB9C-BA1AD3F35DD9}" type="presOf" srcId="{78488B3D-F059-42CC-BF2B-D6D4D903F41C}" destId="{D034021F-7173-4EA7-952B-2DA75CC0952D}" srcOrd="0" destOrd="0" presId="urn:microsoft.com/office/officeart/2005/8/layout/cycle2"/>
    <dgm:cxn modelId="{3797A213-B36B-494F-903C-A6280AD33D25}" type="presOf" srcId="{E4957087-791B-4DAE-928D-DF111A648CC9}" destId="{5D0C527E-95F0-477E-8C5C-8B66681F0343}" srcOrd="0" destOrd="0" presId="urn:microsoft.com/office/officeart/2005/8/layout/cycle2"/>
    <dgm:cxn modelId="{EC536416-F4E4-4356-81D3-8D04919A8AFC}" srcId="{37F83260-A745-4DBC-ABB5-94F36780A574}" destId="{41068433-7641-4AFD-ABE7-A3FDAD03C39C}" srcOrd="4" destOrd="0" parTransId="{D7268AA4-3F48-4AF3-BB21-6055B2082CE1}" sibTransId="{E4957087-791B-4DAE-928D-DF111A648CC9}"/>
    <dgm:cxn modelId="{55C2632F-5CA5-4B96-A1A5-B7FF5D656E7D}" type="presOf" srcId="{41068433-7641-4AFD-ABE7-A3FDAD03C39C}" destId="{D49D68E4-370B-4DC7-AA6D-54175DA7CA2C}" srcOrd="0" destOrd="0" presId="urn:microsoft.com/office/officeart/2005/8/layout/cycle2"/>
    <dgm:cxn modelId="{1DB28338-B2AD-49FA-AEDA-BBD667474F9E}" type="presOf" srcId="{51482E33-2942-4D73-B333-5A8896C621B5}" destId="{F320D570-A366-4180-8727-7D5E445373A8}" srcOrd="0" destOrd="0" presId="urn:microsoft.com/office/officeart/2005/8/layout/cycle2"/>
    <dgm:cxn modelId="{7629363A-A7CF-496E-9F9E-387B4682CAED}" type="presOf" srcId="{4C719C5A-5C92-47D5-9C96-B16247F35B3D}" destId="{E21816C7-21F6-495F-81FC-551E39D278B2}" srcOrd="0" destOrd="0" presId="urn:microsoft.com/office/officeart/2005/8/layout/cycle2"/>
    <dgm:cxn modelId="{29824946-22F2-4656-902B-1273B018D9D0}" srcId="{37F83260-A745-4DBC-ABB5-94F36780A574}" destId="{51482E33-2942-4D73-B333-5A8896C621B5}" srcOrd="1" destOrd="0" parTransId="{EE040588-618C-4F83-BDD8-EC2E9122E965}" sibTransId="{8F13A15E-EAEF-44AB-B47D-DBDB0AC2E452}"/>
    <dgm:cxn modelId="{1DB40E71-DA6F-4377-BF95-EC2CCC6C2ACD}" type="presOf" srcId="{8F13A15E-EAEF-44AB-B47D-DBDB0AC2E452}" destId="{51AF1673-64BE-4A9E-BC42-5F191586BF65}" srcOrd="0" destOrd="0" presId="urn:microsoft.com/office/officeart/2005/8/layout/cycle2"/>
    <dgm:cxn modelId="{1376C353-B2DC-4268-8601-C8249D7EC241}" type="presOf" srcId="{8F13A15E-EAEF-44AB-B47D-DBDB0AC2E452}" destId="{D9946885-6A1E-42C8-B387-BE2A853F2B5D}" srcOrd="1" destOrd="0" presId="urn:microsoft.com/office/officeart/2005/8/layout/cycle2"/>
    <dgm:cxn modelId="{15826D7C-CC77-470E-889A-BCFFA0B33AAE}" type="presOf" srcId="{37F83260-A745-4DBC-ABB5-94F36780A574}" destId="{8062ABE1-4F57-4E2E-8D34-509EBBE49228}" srcOrd="0" destOrd="0" presId="urn:microsoft.com/office/officeart/2005/8/layout/cycle2"/>
    <dgm:cxn modelId="{B377887E-BF8C-4AA0-AB8F-B2C8ADCA86E5}" srcId="{37F83260-A745-4DBC-ABB5-94F36780A574}" destId="{4C719C5A-5C92-47D5-9C96-B16247F35B3D}" srcOrd="3" destOrd="0" parTransId="{A62433C1-2E2A-4D01-A4A3-45A29741E2C3}" sibTransId="{F0629064-3327-4EDA-941D-CE43821BFE56}"/>
    <dgm:cxn modelId="{BA659890-FC91-42E5-A261-D255A9730DB0}" type="presOf" srcId="{DB463458-60D3-4B15-9352-8AE2BC244589}" destId="{F9DB5541-1066-4347-80C7-951477AAB5B7}" srcOrd="0" destOrd="0" presId="urn:microsoft.com/office/officeart/2005/8/layout/cycle2"/>
    <dgm:cxn modelId="{86A9C9A5-DAED-471B-AD1D-B1FC6ECC009C}" type="presOf" srcId="{E4957087-791B-4DAE-928D-DF111A648CC9}" destId="{A3AE39FC-447D-4F3F-9225-F7AE6F622FE4}" srcOrd="1" destOrd="0" presId="urn:microsoft.com/office/officeart/2005/8/layout/cycle2"/>
    <dgm:cxn modelId="{5F6166B4-8F17-4052-B4CC-3FD187AE7E93}" srcId="{37F83260-A745-4DBC-ABB5-94F36780A574}" destId="{DB463458-60D3-4B15-9352-8AE2BC244589}" srcOrd="2" destOrd="0" parTransId="{34B1CD47-1BDF-4071-A9FA-399790A90145}" sibTransId="{78488B3D-F059-42CC-BF2B-D6D4D903F41C}"/>
    <dgm:cxn modelId="{BE3E65BC-444E-4A0C-A274-DF8903BEDA3D}" type="presOf" srcId="{AA28A75C-BBE8-44EF-8D07-79C878B31B5A}" destId="{54EE8699-A2F8-4C9B-BC92-11CD791E33F2}" srcOrd="0" destOrd="0" presId="urn:microsoft.com/office/officeart/2005/8/layout/cycle2"/>
    <dgm:cxn modelId="{F13FA1BD-F09B-486B-93D1-8214AF29351C}" type="presOf" srcId="{AA28A75C-BBE8-44EF-8D07-79C878B31B5A}" destId="{CDB3B657-5685-407E-838C-73394466633C}" srcOrd="1" destOrd="0" presId="urn:microsoft.com/office/officeart/2005/8/layout/cycle2"/>
    <dgm:cxn modelId="{794F7AC4-8377-4103-862A-3E67F88BD4C5}" type="presOf" srcId="{78488B3D-F059-42CC-BF2B-D6D4D903F41C}" destId="{B2A170D3-7C1D-49D6-B297-740237F5F96F}" srcOrd="1" destOrd="0" presId="urn:microsoft.com/office/officeart/2005/8/layout/cycle2"/>
    <dgm:cxn modelId="{E16919D5-3EAF-4D4E-92BE-5662B70FE068}" type="presOf" srcId="{F0629064-3327-4EDA-941D-CE43821BFE56}" destId="{1E147565-7263-4916-B151-753AB3ABE810}" srcOrd="1" destOrd="0" presId="urn:microsoft.com/office/officeart/2005/8/layout/cycle2"/>
    <dgm:cxn modelId="{7713E6F9-9375-4542-9FA4-079E63BC7641}" type="presOf" srcId="{F0629064-3327-4EDA-941D-CE43821BFE56}" destId="{6198507B-F66D-4BF0-B61A-E96BDEA37FE5}" srcOrd="0" destOrd="0" presId="urn:microsoft.com/office/officeart/2005/8/layout/cycle2"/>
    <dgm:cxn modelId="{6025E4B5-B373-4AE9-A44E-4022C57402A2}" type="presParOf" srcId="{8062ABE1-4F57-4E2E-8D34-509EBBE49228}" destId="{687EDFB6-BEF6-4748-BF69-29AE854426B8}" srcOrd="0" destOrd="0" presId="urn:microsoft.com/office/officeart/2005/8/layout/cycle2"/>
    <dgm:cxn modelId="{FBD202A1-0F75-478B-8BB1-854998928B2C}" type="presParOf" srcId="{8062ABE1-4F57-4E2E-8D34-509EBBE49228}" destId="{54EE8699-A2F8-4C9B-BC92-11CD791E33F2}" srcOrd="1" destOrd="0" presId="urn:microsoft.com/office/officeart/2005/8/layout/cycle2"/>
    <dgm:cxn modelId="{7614D06E-7498-4185-ADC9-58CF2D81EE7F}" type="presParOf" srcId="{54EE8699-A2F8-4C9B-BC92-11CD791E33F2}" destId="{CDB3B657-5685-407E-838C-73394466633C}" srcOrd="0" destOrd="0" presId="urn:microsoft.com/office/officeart/2005/8/layout/cycle2"/>
    <dgm:cxn modelId="{0C10AA74-780A-4698-AF2D-9444F9D91854}" type="presParOf" srcId="{8062ABE1-4F57-4E2E-8D34-509EBBE49228}" destId="{F320D570-A366-4180-8727-7D5E445373A8}" srcOrd="2" destOrd="0" presId="urn:microsoft.com/office/officeart/2005/8/layout/cycle2"/>
    <dgm:cxn modelId="{34071645-40A2-47AC-9E86-44910FC72B70}" type="presParOf" srcId="{8062ABE1-4F57-4E2E-8D34-509EBBE49228}" destId="{51AF1673-64BE-4A9E-BC42-5F191586BF65}" srcOrd="3" destOrd="0" presId="urn:microsoft.com/office/officeart/2005/8/layout/cycle2"/>
    <dgm:cxn modelId="{63CD092E-D1B0-47C8-B670-328242439124}" type="presParOf" srcId="{51AF1673-64BE-4A9E-BC42-5F191586BF65}" destId="{D9946885-6A1E-42C8-B387-BE2A853F2B5D}" srcOrd="0" destOrd="0" presId="urn:microsoft.com/office/officeart/2005/8/layout/cycle2"/>
    <dgm:cxn modelId="{5788107A-63D3-40BD-B858-F9C74B681823}" type="presParOf" srcId="{8062ABE1-4F57-4E2E-8D34-509EBBE49228}" destId="{F9DB5541-1066-4347-80C7-951477AAB5B7}" srcOrd="4" destOrd="0" presId="urn:microsoft.com/office/officeart/2005/8/layout/cycle2"/>
    <dgm:cxn modelId="{7151AEDE-345F-4F96-A66C-95D3CF7EDC53}" type="presParOf" srcId="{8062ABE1-4F57-4E2E-8D34-509EBBE49228}" destId="{D034021F-7173-4EA7-952B-2DA75CC0952D}" srcOrd="5" destOrd="0" presId="urn:microsoft.com/office/officeart/2005/8/layout/cycle2"/>
    <dgm:cxn modelId="{2F8271EF-F37C-41FD-8B1E-128CA37FA73E}" type="presParOf" srcId="{D034021F-7173-4EA7-952B-2DA75CC0952D}" destId="{B2A170D3-7C1D-49D6-B297-740237F5F96F}" srcOrd="0" destOrd="0" presId="urn:microsoft.com/office/officeart/2005/8/layout/cycle2"/>
    <dgm:cxn modelId="{CE2EDA72-2533-427D-84C5-3F9B15690B9D}" type="presParOf" srcId="{8062ABE1-4F57-4E2E-8D34-509EBBE49228}" destId="{E21816C7-21F6-495F-81FC-551E39D278B2}" srcOrd="6" destOrd="0" presId="urn:microsoft.com/office/officeart/2005/8/layout/cycle2"/>
    <dgm:cxn modelId="{8C2DE020-084D-4D96-ADA0-AD2FB3FFFA4A}" type="presParOf" srcId="{8062ABE1-4F57-4E2E-8D34-509EBBE49228}" destId="{6198507B-F66D-4BF0-B61A-E96BDEA37FE5}" srcOrd="7" destOrd="0" presId="urn:microsoft.com/office/officeart/2005/8/layout/cycle2"/>
    <dgm:cxn modelId="{73E6B513-6190-4803-8DD0-2F9507392F18}" type="presParOf" srcId="{6198507B-F66D-4BF0-B61A-E96BDEA37FE5}" destId="{1E147565-7263-4916-B151-753AB3ABE810}" srcOrd="0" destOrd="0" presId="urn:microsoft.com/office/officeart/2005/8/layout/cycle2"/>
    <dgm:cxn modelId="{350FCB26-A102-462C-B4BA-87EDC62F1A35}" type="presParOf" srcId="{8062ABE1-4F57-4E2E-8D34-509EBBE49228}" destId="{D49D68E4-370B-4DC7-AA6D-54175DA7CA2C}" srcOrd="8" destOrd="0" presId="urn:microsoft.com/office/officeart/2005/8/layout/cycle2"/>
    <dgm:cxn modelId="{187FAEB9-C1AC-44F8-9781-799D17B5C0BE}" type="presParOf" srcId="{8062ABE1-4F57-4E2E-8D34-509EBBE49228}" destId="{5D0C527E-95F0-477E-8C5C-8B66681F0343}" srcOrd="9" destOrd="0" presId="urn:microsoft.com/office/officeart/2005/8/layout/cycle2"/>
    <dgm:cxn modelId="{D2459604-936C-416E-A1C3-110062C6B3BB}" type="presParOf" srcId="{5D0C527E-95F0-477E-8C5C-8B66681F0343}" destId="{A3AE39FC-447D-4F3F-9225-F7AE6F622FE4}" srcOrd="0" destOrd="0" presId="urn:microsoft.com/office/officeart/2005/8/layout/cycle2"/>
  </dgm:cxnLst>
  <dgm:bg>
    <a:solidFill>
      <a:schemeClr val="bg1"/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B31C37-86DE-4467-96E6-3CAFC41EFF2A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BB90A2-EC6E-4F61-A070-574885B2BDA7}">
      <dgm:prSet custT="1"/>
      <dgm:spPr>
        <a:solidFill>
          <a:srgbClr val="0562C2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100" b="1" i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Shielding performance</a:t>
          </a:r>
          <a:endParaRPr lang="en-US" sz="11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AC8936-2957-4A7E-A551-44F667075CA5}" type="parTrans" cxnId="{0D696C60-3716-4B91-B473-D431919EA019}">
      <dgm:prSet/>
      <dgm:spPr/>
      <dgm:t>
        <a:bodyPr/>
        <a:lstStyle/>
        <a:p>
          <a:endParaRPr lang="en-US" sz="1100"/>
        </a:p>
      </dgm:t>
    </dgm:pt>
    <dgm:pt modelId="{38DCE5F4-6F39-4CEE-BC5E-C90A201AA164}" type="sibTrans" cxnId="{0D696C60-3716-4B91-B473-D431919EA019}">
      <dgm:prSet/>
      <dgm:spPr/>
      <dgm:t>
        <a:bodyPr/>
        <a:lstStyle/>
        <a:p>
          <a:endParaRPr lang="en-US" sz="1100"/>
        </a:p>
      </dgm:t>
    </dgm:pt>
    <dgm:pt modelId="{B1B8C7FF-BA44-46C7-A456-0E92B98705AE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100" b="1" i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Production of quality nuclear data </a:t>
          </a:r>
          <a:endParaRPr lang="en-US" sz="11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239789-F651-4C12-9E98-6EF7D357DD24}" type="parTrans" cxnId="{4FE9B587-D809-46F3-B880-4B379EC13F8F}">
      <dgm:prSet/>
      <dgm:spPr/>
      <dgm:t>
        <a:bodyPr/>
        <a:lstStyle/>
        <a:p>
          <a:endParaRPr lang="en-US" sz="1100"/>
        </a:p>
      </dgm:t>
    </dgm:pt>
    <dgm:pt modelId="{906E8A36-DCB9-40B5-A358-4326A4C7C72F}" type="sibTrans" cxnId="{4FE9B587-D809-46F3-B880-4B379EC13F8F}">
      <dgm:prSet/>
      <dgm:spPr/>
      <dgm:t>
        <a:bodyPr/>
        <a:lstStyle/>
        <a:p>
          <a:endParaRPr lang="en-US" sz="1100"/>
        </a:p>
      </dgm:t>
    </dgm:pt>
    <dgm:pt modelId="{65C7DFCE-A1C3-4792-9B6F-70FCAACD666C}">
      <dgm:prSet custT="1"/>
      <dgm:spPr/>
      <dgm:t>
        <a:bodyPr/>
        <a:lstStyle/>
        <a:p>
          <a:pPr algn="ctr"/>
          <a:r>
            <a:rPr lang="en-US" sz="1100" b="1" i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Radiation damage in electronics</a:t>
          </a:r>
          <a:endParaRPr lang="en-US" sz="11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5646D8-0428-41D6-B147-7459EF36F45F}" type="parTrans" cxnId="{DD388841-3E11-407B-83D2-4BDB31AF427E}">
      <dgm:prSet/>
      <dgm:spPr/>
      <dgm:t>
        <a:bodyPr/>
        <a:lstStyle/>
        <a:p>
          <a:endParaRPr lang="en-US" sz="1100"/>
        </a:p>
      </dgm:t>
    </dgm:pt>
    <dgm:pt modelId="{50F0F384-EF5D-430A-B490-1ECFFDCB7294}" type="sibTrans" cxnId="{DD388841-3E11-407B-83D2-4BDB31AF427E}">
      <dgm:prSet/>
      <dgm:spPr/>
      <dgm:t>
        <a:bodyPr/>
        <a:lstStyle/>
        <a:p>
          <a:endParaRPr lang="en-US" sz="1100"/>
        </a:p>
      </dgm:t>
    </dgm:pt>
    <dgm:pt modelId="{5F976ACA-3A74-4238-A206-2CFB4DC182FC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1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Bio-medical</a:t>
          </a:r>
        </a:p>
      </dgm:t>
    </dgm:pt>
    <dgm:pt modelId="{08E45932-A238-4BBC-8DB0-2A54428BB753}" type="parTrans" cxnId="{97389EB9-F17F-43CD-B9B2-4C5167D478B4}">
      <dgm:prSet/>
      <dgm:spPr/>
      <dgm:t>
        <a:bodyPr/>
        <a:lstStyle/>
        <a:p>
          <a:endParaRPr lang="en-US" sz="1100"/>
        </a:p>
      </dgm:t>
    </dgm:pt>
    <dgm:pt modelId="{867C5212-AE4B-4429-B0C8-EFB00418A314}" type="sibTrans" cxnId="{97389EB9-F17F-43CD-B9B2-4C5167D478B4}">
      <dgm:prSet/>
      <dgm:spPr/>
      <dgm:t>
        <a:bodyPr/>
        <a:lstStyle/>
        <a:p>
          <a:endParaRPr lang="en-US" sz="1100"/>
        </a:p>
      </dgm:t>
    </dgm:pt>
    <dgm:pt modelId="{3C0966FF-C76B-4E67-B00C-80F4BFAA87A4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100" b="1" i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Radiation instrumentation </a:t>
          </a:r>
          <a:endParaRPr lang="en-US" sz="11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662208-D6D9-4896-9A1F-1046C58DFD99}" type="parTrans" cxnId="{7FD55F31-63C6-4CBC-9133-C58FC4D2A50E}">
      <dgm:prSet/>
      <dgm:spPr/>
      <dgm:t>
        <a:bodyPr/>
        <a:lstStyle/>
        <a:p>
          <a:endParaRPr lang="en-US" sz="1100"/>
        </a:p>
      </dgm:t>
    </dgm:pt>
    <dgm:pt modelId="{D121E93C-02FC-45DB-8C4F-3588440E7E36}" type="sibTrans" cxnId="{7FD55F31-63C6-4CBC-9133-C58FC4D2A50E}">
      <dgm:prSet/>
      <dgm:spPr/>
      <dgm:t>
        <a:bodyPr/>
        <a:lstStyle/>
        <a:p>
          <a:endParaRPr lang="en-US" sz="1100"/>
        </a:p>
      </dgm:t>
    </dgm:pt>
    <dgm:pt modelId="{0A1B4828-EEB9-449C-B745-89BDAF40479B}" type="pres">
      <dgm:prSet presAssocID="{FCB31C37-86DE-4467-96E6-3CAFC41EFF2A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C0F7EB11-6803-41BF-AE88-8D896A37C55A}" type="pres">
      <dgm:prSet presAssocID="{FCB31C37-86DE-4467-96E6-3CAFC41EFF2A}" presName="wedge1" presStyleLbl="node1" presStyleIdx="0" presStyleCnt="5"/>
      <dgm:spPr/>
    </dgm:pt>
    <dgm:pt modelId="{5DA45040-1051-4E8F-89E8-4A8A0D80DCA7}" type="pres">
      <dgm:prSet presAssocID="{FCB31C37-86DE-4467-96E6-3CAFC41EFF2A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C99F473-1F43-4E2E-AA1C-74B9270A2690}" type="pres">
      <dgm:prSet presAssocID="{FCB31C37-86DE-4467-96E6-3CAFC41EFF2A}" presName="wedge2" presStyleLbl="node1" presStyleIdx="1" presStyleCnt="5"/>
      <dgm:spPr/>
    </dgm:pt>
    <dgm:pt modelId="{9812A213-20A4-4B95-8209-30397BBAB1EC}" type="pres">
      <dgm:prSet presAssocID="{FCB31C37-86DE-4467-96E6-3CAFC41EFF2A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B4A0F5C0-5F69-46BF-8D90-5BF10886C8AD}" type="pres">
      <dgm:prSet presAssocID="{FCB31C37-86DE-4467-96E6-3CAFC41EFF2A}" presName="wedge3" presStyleLbl="node1" presStyleIdx="2" presStyleCnt="5"/>
      <dgm:spPr/>
    </dgm:pt>
    <dgm:pt modelId="{13C76609-7A40-46E3-8C88-673950C0A530}" type="pres">
      <dgm:prSet presAssocID="{FCB31C37-86DE-4467-96E6-3CAFC41EFF2A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C83293B6-7916-4738-B638-C0D162700B3C}" type="pres">
      <dgm:prSet presAssocID="{FCB31C37-86DE-4467-96E6-3CAFC41EFF2A}" presName="wedge4" presStyleLbl="node1" presStyleIdx="3" presStyleCnt="5"/>
      <dgm:spPr/>
    </dgm:pt>
    <dgm:pt modelId="{21AF5628-0DA9-4D90-8BA8-CD5F9462CD72}" type="pres">
      <dgm:prSet presAssocID="{FCB31C37-86DE-4467-96E6-3CAFC41EFF2A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8E450D2-B80F-4C03-969F-EDE6731DE6F7}" type="pres">
      <dgm:prSet presAssocID="{FCB31C37-86DE-4467-96E6-3CAFC41EFF2A}" presName="wedge5" presStyleLbl="node1" presStyleIdx="4" presStyleCnt="5"/>
      <dgm:spPr/>
    </dgm:pt>
    <dgm:pt modelId="{A9B49777-F67D-4DF8-A5E0-E5E80721AD51}" type="pres">
      <dgm:prSet presAssocID="{FCB31C37-86DE-4467-96E6-3CAFC41EFF2A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C159616-EE2A-4D41-B6BB-4474281EB022}" type="presOf" srcId="{3C0966FF-C76B-4E67-B00C-80F4BFAA87A4}" destId="{13C76609-7A40-46E3-8C88-673950C0A530}" srcOrd="1" destOrd="0" presId="urn:microsoft.com/office/officeart/2005/8/layout/chart3"/>
    <dgm:cxn modelId="{7FD55F31-63C6-4CBC-9133-C58FC4D2A50E}" srcId="{FCB31C37-86DE-4467-96E6-3CAFC41EFF2A}" destId="{3C0966FF-C76B-4E67-B00C-80F4BFAA87A4}" srcOrd="2" destOrd="0" parTransId="{F3662208-D6D9-4896-9A1F-1046C58DFD99}" sibTransId="{D121E93C-02FC-45DB-8C4F-3588440E7E36}"/>
    <dgm:cxn modelId="{36F39C3C-FC58-4A02-9702-3EA190FEBE2F}" type="presOf" srcId="{5F976ACA-3A74-4238-A206-2CFB4DC182FC}" destId="{21AF5628-0DA9-4D90-8BA8-CD5F9462CD72}" srcOrd="1" destOrd="0" presId="urn:microsoft.com/office/officeart/2005/8/layout/chart3"/>
    <dgm:cxn modelId="{0D696C60-3716-4B91-B473-D431919EA019}" srcId="{FCB31C37-86DE-4467-96E6-3CAFC41EFF2A}" destId="{01BB90A2-EC6E-4F61-A070-574885B2BDA7}" srcOrd="3" destOrd="0" parTransId="{0DAC8936-2957-4A7E-A551-44F667075CA5}" sibTransId="{38DCE5F4-6F39-4CEE-BC5E-C90A201AA164}"/>
    <dgm:cxn modelId="{DD388841-3E11-407B-83D2-4BDB31AF427E}" srcId="{FCB31C37-86DE-4467-96E6-3CAFC41EFF2A}" destId="{65C7DFCE-A1C3-4792-9B6F-70FCAACD666C}" srcOrd="0" destOrd="0" parTransId="{8C5646D8-0428-41D6-B147-7459EF36F45F}" sibTransId="{50F0F384-EF5D-430A-B490-1ECFFDCB7294}"/>
    <dgm:cxn modelId="{D6BFE946-55BA-413D-8FD9-77BE44702CAB}" type="presOf" srcId="{65C7DFCE-A1C3-4792-9B6F-70FCAACD666C}" destId="{A9B49777-F67D-4DF8-A5E0-E5E80721AD51}" srcOrd="1" destOrd="0" presId="urn:microsoft.com/office/officeart/2005/8/layout/chart3"/>
    <dgm:cxn modelId="{ADD2EE50-4F53-4325-968E-03022A973313}" type="presOf" srcId="{B1B8C7FF-BA44-46C7-A456-0E92B98705AE}" destId="{5DA45040-1051-4E8F-89E8-4A8A0D80DCA7}" srcOrd="1" destOrd="0" presId="urn:microsoft.com/office/officeart/2005/8/layout/chart3"/>
    <dgm:cxn modelId="{2129EE73-B136-4DA9-8081-96391C7A03C4}" type="presOf" srcId="{01BB90A2-EC6E-4F61-A070-574885B2BDA7}" destId="{5C99F473-1F43-4E2E-AA1C-74B9270A2690}" srcOrd="0" destOrd="0" presId="urn:microsoft.com/office/officeart/2005/8/layout/chart3"/>
    <dgm:cxn modelId="{706A8F77-0470-44DD-A0F0-AD392F871DBC}" type="presOf" srcId="{FCB31C37-86DE-4467-96E6-3CAFC41EFF2A}" destId="{0A1B4828-EEB9-449C-B745-89BDAF40479B}" srcOrd="0" destOrd="0" presId="urn:microsoft.com/office/officeart/2005/8/layout/chart3"/>
    <dgm:cxn modelId="{4FE9B587-D809-46F3-B880-4B379EC13F8F}" srcId="{FCB31C37-86DE-4467-96E6-3CAFC41EFF2A}" destId="{B1B8C7FF-BA44-46C7-A456-0E92B98705AE}" srcOrd="4" destOrd="0" parTransId="{5B239789-F651-4C12-9E98-6EF7D357DD24}" sibTransId="{906E8A36-DCB9-40B5-A358-4326A4C7C72F}"/>
    <dgm:cxn modelId="{32798390-734C-4FEF-9573-D754DBDB673E}" type="presOf" srcId="{65C7DFCE-A1C3-4792-9B6F-70FCAACD666C}" destId="{68E450D2-B80F-4C03-969F-EDE6731DE6F7}" srcOrd="0" destOrd="0" presId="urn:microsoft.com/office/officeart/2005/8/layout/chart3"/>
    <dgm:cxn modelId="{60FBF790-E8AC-4E88-A0DD-7A06EDD7ABE5}" type="presOf" srcId="{3C0966FF-C76B-4E67-B00C-80F4BFAA87A4}" destId="{B4A0F5C0-5F69-46BF-8D90-5BF10886C8AD}" srcOrd="0" destOrd="0" presId="urn:microsoft.com/office/officeart/2005/8/layout/chart3"/>
    <dgm:cxn modelId="{BEAB6BA7-B524-466E-8014-D738E2773B58}" type="presOf" srcId="{01BB90A2-EC6E-4F61-A070-574885B2BDA7}" destId="{9812A213-20A4-4B95-8209-30397BBAB1EC}" srcOrd="1" destOrd="0" presId="urn:microsoft.com/office/officeart/2005/8/layout/chart3"/>
    <dgm:cxn modelId="{3045C8AC-8A28-4A13-A389-68DBEB3BDF6A}" type="presOf" srcId="{B1B8C7FF-BA44-46C7-A456-0E92B98705AE}" destId="{C0F7EB11-6803-41BF-AE88-8D896A37C55A}" srcOrd="0" destOrd="0" presId="urn:microsoft.com/office/officeart/2005/8/layout/chart3"/>
    <dgm:cxn modelId="{5F0CADB6-4B95-43C6-9B3C-AB0DBE15CC58}" type="presOf" srcId="{5F976ACA-3A74-4238-A206-2CFB4DC182FC}" destId="{C83293B6-7916-4738-B638-C0D162700B3C}" srcOrd="0" destOrd="0" presId="urn:microsoft.com/office/officeart/2005/8/layout/chart3"/>
    <dgm:cxn modelId="{97389EB9-F17F-43CD-B9B2-4C5167D478B4}" srcId="{FCB31C37-86DE-4467-96E6-3CAFC41EFF2A}" destId="{5F976ACA-3A74-4238-A206-2CFB4DC182FC}" srcOrd="1" destOrd="0" parTransId="{08E45932-A238-4BBC-8DB0-2A54428BB753}" sibTransId="{867C5212-AE4B-4429-B0C8-EFB00418A314}"/>
    <dgm:cxn modelId="{9D1A07E8-C1C1-4199-BA12-42733C4D61A4}" type="presParOf" srcId="{0A1B4828-EEB9-449C-B745-89BDAF40479B}" destId="{C0F7EB11-6803-41BF-AE88-8D896A37C55A}" srcOrd="0" destOrd="0" presId="urn:microsoft.com/office/officeart/2005/8/layout/chart3"/>
    <dgm:cxn modelId="{97F99A40-568D-4EBA-8483-94B4DF8EC0D0}" type="presParOf" srcId="{0A1B4828-EEB9-449C-B745-89BDAF40479B}" destId="{5DA45040-1051-4E8F-89E8-4A8A0D80DCA7}" srcOrd="1" destOrd="0" presId="urn:microsoft.com/office/officeart/2005/8/layout/chart3"/>
    <dgm:cxn modelId="{3BB76351-EBC4-4D6E-9E25-739F21A26A70}" type="presParOf" srcId="{0A1B4828-EEB9-449C-B745-89BDAF40479B}" destId="{5C99F473-1F43-4E2E-AA1C-74B9270A2690}" srcOrd="2" destOrd="0" presId="urn:microsoft.com/office/officeart/2005/8/layout/chart3"/>
    <dgm:cxn modelId="{08A5913F-E9DD-4537-AD50-3F263F5663B9}" type="presParOf" srcId="{0A1B4828-EEB9-449C-B745-89BDAF40479B}" destId="{9812A213-20A4-4B95-8209-30397BBAB1EC}" srcOrd="3" destOrd="0" presId="urn:microsoft.com/office/officeart/2005/8/layout/chart3"/>
    <dgm:cxn modelId="{3BDDBBA2-99E7-4865-AFC7-3BD1B708353D}" type="presParOf" srcId="{0A1B4828-EEB9-449C-B745-89BDAF40479B}" destId="{B4A0F5C0-5F69-46BF-8D90-5BF10886C8AD}" srcOrd="4" destOrd="0" presId="urn:microsoft.com/office/officeart/2005/8/layout/chart3"/>
    <dgm:cxn modelId="{D91A686B-9A3B-4F3A-9DD8-C8AA5B831D6A}" type="presParOf" srcId="{0A1B4828-EEB9-449C-B745-89BDAF40479B}" destId="{13C76609-7A40-46E3-8C88-673950C0A530}" srcOrd="5" destOrd="0" presId="urn:microsoft.com/office/officeart/2005/8/layout/chart3"/>
    <dgm:cxn modelId="{ED9B3725-361D-4FEA-8778-42F999637FE9}" type="presParOf" srcId="{0A1B4828-EEB9-449C-B745-89BDAF40479B}" destId="{C83293B6-7916-4738-B638-C0D162700B3C}" srcOrd="6" destOrd="0" presId="urn:microsoft.com/office/officeart/2005/8/layout/chart3"/>
    <dgm:cxn modelId="{D3CC4BBB-B598-41CB-B313-270D4D92C1F4}" type="presParOf" srcId="{0A1B4828-EEB9-449C-B745-89BDAF40479B}" destId="{21AF5628-0DA9-4D90-8BA8-CD5F9462CD72}" srcOrd="7" destOrd="0" presId="urn:microsoft.com/office/officeart/2005/8/layout/chart3"/>
    <dgm:cxn modelId="{A4F78E7C-C485-4B0F-B0FC-B0FCFFC62F09}" type="presParOf" srcId="{0A1B4828-EEB9-449C-B745-89BDAF40479B}" destId="{68E450D2-B80F-4C03-969F-EDE6731DE6F7}" srcOrd="8" destOrd="0" presId="urn:microsoft.com/office/officeart/2005/8/layout/chart3"/>
    <dgm:cxn modelId="{B5DA9B6F-C2FC-4D41-B385-9663CEBE19C2}" type="presParOf" srcId="{0A1B4828-EEB9-449C-B745-89BDAF40479B}" destId="{A9B49777-F67D-4DF8-A5E0-E5E80721AD51}" srcOrd="9" destOrd="0" presId="urn:microsoft.com/office/officeart/2005/8/layout/chart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90C1FC0-248D-4442-959D-08206B5C218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9ED3AA4-4623-4D2F-8E3B-E936F09BF25D}">
      <dgm:prSet phldrT="[Text]" custT="1"/>
      <dgm:spPr>
        <a:solidFill>
          <a:schemeClr val="accent4">
            <a:lumMod val="75000"/>
          </a:schemeClr>
        </a:solidFill>
      </dgm:spPr>
      <dgm:t>
        <a:bodyPr vert="horz"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Neutrons @ SPES</a:t>
          </a:r>
        </a:p>
      </dgm:t>
    </dgm:pt>
    <dgm:pt modelId="{9914BDF3-7575-4448-AE67-795F4D998A03}" type="parTrans" cxnId="{5878BDB5-6655-4CEB-87E8-67BE0B7BE108}">
      <dgm:prSet/>
      <dgm:spPr/>
      <dgm:t>
        <a:bodyPr/>
        <a:lstStyle/>
        <a:p>
          <a:endParaRPr lang="en-US" sz="1200"/>
        </a:p>
      </dgm:t>
    </dgm:pt>
    <dgm:pt modelId="{A61F2BAB-613D-4C8D-B348-78E7CE9E892E}" type="sibTrans" cxnId="{5878BDB5-6655-4CEB-87E8-67BE0B7BE108}">
      <dgm:prSet/>
      <dgm:spPr/>
      <dgm:t>
        <a:bodyPr/>
        <a:lstStyle/>
        <a:p>
          <a:endParaRPr lang="en-US" sz="1200"/>
        </a:p>
      </dgm:t>
    </dgm:pt>
    <dgm:pt modelId="{6B235A34-C17D-4500-B08E-B759B7E53B37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NEPIR-0</a:t>
          </a:r>
        </a:p>
      </dgm:t>
    </dgm:pt>
    <dgm:pt modelId="{6B014C97-790B-4374-ABF3-A49A7D064AC1}" type="parTrans" cxnId="{C3F8A6CA-4C58-4681-825B-448D31E84BAE}">
      <dgm:prSet custT="1"/>
      <dgm:spPr/>
      <dgm:t>
        <a:bodyPr/>
        <a:lstStyle/>
        <a:p>
          <a:endParaRPr lang="en-US" sz="400" noProof="0" dirty="0"/>
        </a:p>
      </dgm:t>
    </dgm:pt>
    <dgm:pt modelId="{33CEAE3A-437A-478C-8CCD-5F2A8C1B8F55}" type="sibTrans" cxnId="{C3F8A6CA-4C58-4681-825B-448D31E84BAE}">
      <dgm:prSet/>
      <dgm:spPr/>
      <dgm:t>
        <a:bodyPr/>
        <a:lstStyle/>
        <a:p>
          <a:endParaRPr lang="en-US" sz="1600"/>
        </a:p>
      </dgm:t>
    </dgm:pt>
    <dgm:pt modelId="{5F4481E5-2774-4800-81AF-437C7CCD52B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NEPIR-1</a:t>
          </a:r>
        </a:p>
      </dgm:t>
    </dgm:pt>
    <dgm:pt modelId="{BAC3823F-36DB-4695-93A7-FC86FE7BE382}" type="parTrans" cxnId="{E20D92C2-6C18-4D60-B4FA-82B0A182AC03}">
      <dgm:prSet custT="1"/>
      <dgm:spPr/>
      <dgm:t>
        <a:bodyPr/>
        <a:lstStyle/>
        <a:p>
          <a:endParaRPr lang="en-US" sz="400" noProof="0" dirty="0"/>
        </a:p>
      </dgm:t>
    </dgm:pt>
    <dgm:pt modelId="{D79A0905-9801-43ED-9B85-2CC83CA2EDC5}" type="sibTrans" cxnId="{E20D92C2-6C18-4D60-B4FA-82B0A182AC03}">
      <dgm:prSet/>
      <dgm:spPr/>
      <dgm:t>
        <a:bodyPr/>
        <a:lstStyle/>
        <a:p>
          <a:endParaRPr lang="en-US" sz="1600"/>
        </a:p>
      </dgm:t>
    </dgm:pt>
    <dgm:pt modelId="{C8EED9B3-E5FC-4591-844C-755437302EF3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White neutron spectrum (</a:t>
          </a:r>
          <a:r>
            <a:rPr lang="en-US" sz="1400" b="1" i="0" u="none" strike="noStrike" kern="1200" baseline="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CoolGal</a:t>
          </a:r>
          <a:r>
            <a:rPr lang="en-US" sz="1400" b="1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FA4C5EEF-9894-45F2-814E-0F383E0F1B73}" type="parTrans" cxnId="{276A9291-57E3-4F38-9A75-1D234E2C589F}">
      <dgm:prSet custT="1"/>
      <dgm:spPr/>
      <dgm:t>
        <a:bodyPr/>
        <a:lstStyle/>
        <a:p>
          <a:endParaRPr lang="en-US" sz="400" noProof="0" dirty="0"/>
        </a:p>
      </dgm:t>
    </dgm:pt>
    <dgm:pt modelId="{C16A19A8-715D-45DB-814A-79360B3C014F}" type="sibTrans" cxnId="{276A9291-57E3-4F38-9A75-1D234E2C589F}">
      <dgm:prSet/>
      <dgm:spPr/>
      <dgm:t>
        <a:bodyPr/>
        <a:lstStyle/>
        <a:p>
          <a:endParaRPr lang="en-US" sz="1600"/>
        </a:p>
      </dgm:t>
    </dgm:pt>
    <dgm:pt modelId="{1D7C68A5-B8D3-4ACF-9FE0-8F8A2EDD9CA5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Quasi Mono-energetic Neutron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QMN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48709F90-6A85-4A4E-AECD-6259E433DC6B}" type="parTrans" cxnId="{141257B7-1CEF-4AF2-B66B-77A37B7E8A2A}">
      <dgm:prSet custT="1"/>
      <dgm:spPr/>
      <dgm:t>
        <a:bodyPr/>
        <a:lstStyle/>
        <a:p>
          <a:endParaRPr lang="en-US" sz="400" noProof="0" dirty="0"/>
        </a:p>
      </dgm:t>
    </dgm:pt>
    <dgm:pt modelId="{37AB8177-6E04-4E66-AEF3-3C1DD51D442A}" type="sibTrans" cxnId="{141257B7-1CEF-4AF2-B66B-77A37B7E8A2A}">
      <dgm:prSet/>
      <dgm:spPr/>
      <dgm:t>
        <a:bodyPr/>
        <a:lstStyle/>
        <a:p>
          <a:endParaRPr lang="en-US" sz="1600"/>
        </a:p>
      </dgm:t>
    </dgm:pt>
    <dgm:pt modelId="{84FAB22C-5D76-471D-96A0-2D85E863D569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Atmospheric Neutron Emulator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ANEM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gm:t>
    </dgm:pt>
    <dgm:pt modelId="{2454FD1E-6FA9-46C7-A2CA-BC0FB602B859}" type="parTrans" cxnId="{A09D7077-02F9-42E6-A8E3-256DDE57BBB5}">
      <dgm:prSet custT="1"/>
      <dgm:spPr/>
      <dgm:t>
        <a:bodyPr/>
        <a:lstStyle/>
        <a:p>
          <a:endParaRPr lang="en-US" sz="400" noProof="0" dirty="0"/>
        </a:p>
      </dgm:t>
    </dgm:pt>
    <dgm:pt modelId="{D89D5DE5-246B-4CFA-AE15-F08F5E09A170}" type="sibTrans" cxnId="{A09D7077-02F9-42E6-A8E3-256DDE57BBB5}">
      <dgm:prSet/>
      <dgm:spPr/>
      <dgm:t>
        <a:bodyPr/>
        <a:lstStyle/>
        <a:p>
          <a:endParaRPr lang="en-US" sz="1600"/>
        </a:p>
      </dgm:t>
    </dgm:pt>
    <dgm:pt modelId="{9E07E150-B9C1-4116-99D8-54E7EF3B955E}" type="pres">
      <dgm:prSet presAssocID="{D90C1FC0-248D-4442-959D-08206B5C218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02C7F67-A4A9-43F1-9280-44B99938838A}" type="pres">
      <dgm:prSet presAssocID="{E9ED3AA4-4623-4D2F-8E3B-E936F09BF25D}" presName="root1" presStyleCnt="0"/>
      <dgm:spPr/>
    </dgm:pt>
    <dgm:pt modelId="{93C6661F-881E-4AE9-9295-E60F03A01C2C}" type="pres">
      <dgm:prSet presAssocID="{E9ED3AA4-4623-4D2F-8E3B-E936F09BF25D}" presName="LevelOneTextNode" presStyleLbl="node0" presStyleIdx="0" presStyleCnt="1" custScaleY="57677">
        <dgm:presLayoutVars>
          <dgm:chPref val="3"/>
        </dgm:presLayoutVars>
      </dgm:prSet>
      <dgm:spPr>
        <a:prstGeom prst="roundRect">
          <a:avLst/>
        </a:prstGeom>
      </dgm:spPr>
    </dgm:pt>
    <dgm:pt modelId="{8876AD4D-69A2-4911-920E-48F29BA955C1}" type="pres">
      <dgm:prSet presAssocID="{E9ED3AA4-4623-4D2F-8E3B-E936F09BF25D}" presName="level2hierChild" presStyleCnt="0"/>
      <dgm:spPr/>
    </dgm:pt>
    <dgm:pt modelId="{6D632B53-B6FA-46C9-8D86-4428BF54BD03}" type="pres">
      <dgm:prSet presAssocID="{6B014C97-790B-4374-ABF3-A49A7D064AC1}" presName="conn2-1" presStyleLbl="parChTrans1D2" presStyleIdx="0" presStyleCnt="2"/>
      <dgm:spPr/>
    </dgm:pt>
    <dgm:pt modelId="{799D7181-EBA2-482E-99A1-E507B88EE99C}" type="pres">
      <dgm:prSet presAssocID="{6B014C97-790B-4374-ABF3-A49A7D064AC1}" presName="connTx" presStyleLbl="parChTrans1D2" presStyleIdx="0" presStyleCnt="2"/>
      <dgm:spPr/>
    </dgm:pt>
    <dgm:pt modelId="{B4FD94E4-1CE2-467E-97A8-184FD7BF2688}" type="pres">
      <dgm:prSet presAssocID="{6B235A34-C17D-4500-B08E-B759B7E53B37}" presName="root2" presStyleCnt="0"/>
      <dgm:spPr/>
    </dgm:pt>
    <dgm:pt modelId="{93CB61C5-0758-45E8-9FF3-E017BF6239A2}" type="pres">
      <dgm:prSet presAssocID="{6B235A34-C17D-4500-B08E-B759B7E53B37}" presName="LevelTwoTextNode" presStyleLbl="node2" presStyleIdx="0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BF70B20F-8FE9-403D-ABF3-70D789DCAEF5}" type="pres">
      <dgm:prSet presAssocID="{6B235A34-C17D-4500-B08E-B759B7E53B37}" presName="level3hierChild" presStyleCnt="0"/>
      <dgm:spPr/>
    </dgm:pt>
    <dgm:pt modelId="{53AD6936-99CE-4501-B042-1B49A499F528}" type="pres">
      <dgm:prSet presAssocID="{FA4C5EEF-9894-45F2-814E-0F383E0F1B73}" presName="conn2-1" presStyleLbl="parChTrans1D3" presStyleIdx="0" presStyleCnt="3"/>
      <dgm:spPr/>
    </dgm:pt>
    <dgm:pt modelId="{CE624E63-887A-46C6-B18D-2E5513FCB3DE}" type="pres">
      <dgm:prSet presAssocID="{FA4C5EEF-9894-45F2-814E-0F383E0F1B73}" presName="connTx" presStyleLbl="parChTrans1D3" presStyleIdx="0" presStyleCnt="3"/>
      <dgm:spPr/>
    </dgm:pt>
    <dgm:pt modelId="{56CAD818-6AA3-4E5B-9BAE-EA68C515A444}" type="pres">
      <dgm:prSet presAssocID="{C8EED9B3-E5FC-4591-844C-755437302EF3}" presName="root2" presStyleCnt="0"/>
      <dgm:spPr/>
    </dgm:pt>
    <dgm:pt modelId="{E42C3DAB-CF95-45D3-A7DC-E02DD954A657}" type="pres">
      <dgm:prSet presAssocID="{C8EED9B3-E5FC-4591-844C-755437302EF3}" presName="LevelTwoTextNode" presStyleLbl="node3" presStyleIdx="0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C8CEC853-078E-4556-9A3A-6616EF6FFA01}" type="pres">
      <dgm:prSet presAssocID="{C8EED9B3-E5FC-4591-844C-755437302EF3}" presName="level3hierChild" presStyleCnt="0"/>
      <dgm:spPr/>
    </dgm:pt>
    <dgm:pt modelId="{00A1A2A0-2D56-487F-9E78-6E147F80DB80}" type="pres">
      <dgm:prSet presAssocID="{BAC3823F-36DB-4695-93A7-FC86FE7BE382}" presName="conn2-1" presStyleLbl="parChTrans1D2" presStyleIdx="1" presStyleCnt="2"/>
      <dgm:spPr/>
    </dgm:pt>
    <dgm:pt modelId="{B3387662-7A4D-4A12-9BD8-BB264DBB6C80}" type="pres">
      <dgm:prSet presAssocID="{BAC3823F-36DB-4695-93A7-FC86FE7BE382}" presName="connTx" presStyleLbl="parChTrans1D2" presStyleIdx="1" presStyleCnt="2"/>
      <dgm:spPr/>
    </dgm:pt>
    <dgm:pt modelId="{2A60ED84-0FE1-4551-B992-B19C292EDA1D}" type="pres">
      <dgm:prSet presAssocID="{5F4481E5-2774-4800-81AF-437C7CCD52BE}" presName="root2" presStyleCnt="0"/>
      <dgm:spPr/>
    </dgm:pt>
    <dgm:pt modelId="{6270359F-EE77-45A5-9DD5-662593F02AE5}" type="pres">
      <dgm:prSet presAssocID="{5F4481E5-2774-4800-81AF-437C7CCD52BE}" presName="LevelTwoTextNode" presStyleLbl="node2" presStyleIdx="1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E5938A2C-53EC-4B79-B715-FC48DE91668B}" type="pres">
      <dgm:prSet presAssocID="{5F4481E5-2774-4800-81AF-437C7CCD52BE}" presName="level3hierChild" presStyleCnt="0"/>
      <dgm:spPr/>
    </dgm:pt>
    <dgm:pt modelId="{66326802-A7EA-4344-9B8D-559FA6C1DB91}" type="pres">
      <dgm:prSet presAssocID="{48709F90-6A85-4A4E-AECD-6259E433DC6B}" presName="conn2-1" presStyleLbl="parChTrans1D3" presStyleIdx="1" presStyleCnt="3"/>
      <dgm:spPr/>
    </dgm:pt>
    <dgm:pt modelId="{676C567B-5D30-4D8C-9131-928842A7F530}" type="pres">
      <dgm:prSet presAssocID="{48709F90-6A85-4A4E-AECD-6259E433DC6B}" presName="connTx" presStyleLbl="parChTrans1D3" presStyleIdx="1" presStyleCnt="3"/>
      <dgm:spPr/>
    </dgm:pt>
    <dgm:pt modelId="{2E8393C5-F0C4-48A0-B559-A7C8FC37CB4E}" type="pres">
      <dgm:prSet presAssocID="{1D7C68A5-B8D3-4ACF-9FE0-8F8A2EDD9CA5}" presName="root2" presStyleCnt="0"/>
      <dgm:spPr/>
    </dgm:pt>
    <dgm:pt modelId="{98B1EBA6-56E9-4150-AB9D-8DC7EFA19E87}" type="pres">
      <dgm:prSet presAssocID="{1D7C68A5-B8D3-4ACF-9FE0-8F8A2EDD9CA5}" presName="LevelTwoTextNode" presStyleLbl="node3" presStyleIdx="1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B84ABAC9-14F2-40A5-A3D1-C0AB2575FA7A}" type="pres">
      <dgm:prSet presAssocID="{1D7C68A5-B8D3-4ACF-9FE0-8F8A2EDD9CA5}" presName="level3hierChild" presStyleCnt="0"/>
      <dgm:spPr/>
    </dgm:pt>
    <dgm:pt modelId="{1F944999-C0F3-44F3-B0DB-9EBB29CD1454}" type="pres">
      <dgm:prSet presAssocID="{2454FD1E-6FA9-46C7-A2CA-BC0FB602B859}" presName="conn2-1" presStyleLbl="parChTrans1D3" presStyleIdx="2" presStyleCnt="3"/>
      <dgm:spPr/>
    </dgm:pt>
    <dgm:pt modelId="{5F159ABB-A43C-4ED3-847A-AFDFCE773264}" type="pres">
      <dgm:prSet presAssocID="{2454FD1E-6FA9-46C7-A2CA-BC0FB602B859}" presName="connTx" presStyleLbl="parChTrans1D3" presStyleIdx="2" presStyleCnt="3"/>
      <dgm:spPr/>
    </dgm:pt>
    <dgm:pt modelId="{1E3A578F-53E5-4137-857B-8C591D2DDFBD}" type="pres">
      <dgm:prSet presAssocID="{84FAB22C-5D76-471D-96A0-2D85E863D569}" presName="root2" presStyleCnt="0"/>
      <dgm:spPr/>
    </dgm:pt>
    <dgm:pt modelId="{B40EDC41-2E5A-4153-B848-AF80FC7FB2BD}" type="pres">
      <dgm:prSet presAssocID="{84FAB22C-5D76-471D-96A0-2D85E863D569}" presName="LevelTwoTextNode" presStyleLbl="node3" presStyleIdx="2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7E083A37-F96D-4050-9160-A6E68F1BF7F9}" type="pres">
      <dgm:prSet presAssocID="{84FAB22C-5D76-471D-96A0-2D85E863D569}" presName="level3hierChild" presStyleCnt="0"/>
      <dgm:spPr/>
    </dgm:pt>
  </dgm:ptLst>
  <dgm:cxnLst>
    <dgm:cxn modelId="{B9C38007-993F-4A4F-B843-35020D32D724}" type="presOf" srcId="{84FAB22C-5D76-471D-96A0-2D85E863D569}" destId="{B40EDC41-2E5A-4153-B848-AF80FC7FB2BD}" srcOrd="0" destOrd="0" presId="urn:microsoft.com/office/officeart/2008/layout/HorizontalMultiLevelHierarchy"/>
    <dgm:cxn modelId="{F2B9AF14-3239-455A-BAF9-DAB4AE8B385A}" type="presOf" srcId="{6B014C97-790B-4374-ABF3-A49A7D064AC1}" destId="{799D7181-EBA2-482E-99A1-E507B88EE99C}" srcOrd="1" destOrd="0" presId="urn:microsoft.com/office/officeart/2008/layout/HorizontalMultiLevelHierarchy"/>
    <dgm:cxn modelId="{EDD32F2B-57FF-4626-AF5B-C7A89018236E}" type="presOf" srcId="{1D7C68A5-B8D3-4ACF-9FE0-8F8A2EDD9CA5}" destId="{98B1EBA6-56E9-4150-AB9D-8DC7EFA19E87}" srcOrd="0" destOrd="0" presId="urn:microsoft.com/office/officeart/2008/layout/HorizontalMultiLevelHierarchy"/>
    <dgm:cxn modelId="{51C7C634-8A54-47A5-84AB-6CFE21CD5C15}" type="presOf" srcId="{BAC3823F-36DB-4695-93A7-FC86FE7BE382}" destId="{B3387662-7A4D-4A12-9BD8-BB264DBB6C80}" srcOrd="1" destOrd="0" presId="urn:microsoft.com/office/officeart/2008/layout/HorizontalMultiLevelHierarchy"/>
    <dgm:cxn modelId="{6F0D055D-89BF-483E-B7A5-D7CF311FB7DB}" type="presOf" srcId="{D90C1FC0-248D-4442-959D-08206B5C2186}" destId="{9E07E150-B9C1-4116-99D8-54E7EF3B955E}" srcOrd="0" destOrd="0" presId="urn:microsoft.com/office/officeart/2008/layout/HorizontalMultiLevelHierarchy"/>
    <dgm:cxn modelId="{F6CB6160-21CD-49C1-943C-6DE33EC14C77}" type="presOf" srcId="{48709F90-6A85-4A4E-AECD-6259E433DC6B}" destId="{676C567B-5D30-4D8C-9131-928842A7F530}" srcOrd="1" destOrd="0" presId="urn:microsoft.com/office/officeart/2008/layout/HorizontalMultiLevelHierarchy"/>
    <dgm:cxn modelId="{4750A466-D068-470C-8FFD-E8E130867059}" type="presOf" srcId="{2454FD1E-6FA9-46C7-A2CA-BC0FB602B859}" destId="{5F159ABB-A43C-4ED3-847A-AFDFCE773264}" srcOrd="1" destOrd="0" presId="urn:microsoft.com/office/officeart/2008/layout/HorizontalMultiLevelHierarchy"/>
    <dgm:cxn modelId="{A09D7077-02F9-42E6-A8E3-256DDE57BBB5}" srcId="{5F4481E5-2774-4800-81AF-437C7CCD52BE}" destId="{84FAB22C-5D76-471D-96A0-2D85E863D569}" srcOrd="1" destOrd="0" parTransId="{2454FD1E-6FA9-46C7-A2CA-BC0FB602B859}" sibTransId="{D89D5DE5-246B-4CFA-AE15-F08F5E09A170}"/>
    <dgm:cxn modelId="{086D7B7C-5DEC-445A-B0BA-35CFCFE6C4CC}" type="presOf" srcId="{48709F90-6A85-4A4E-AECD-6259E433DC6B}" destId="{66326802-A7EA-4344-9B8D-559FA6C1DB91}" srcOrd="0" destOrd="0" presId="urn:microsoft.com/office/officeart/2008/layout/HorizontalMultiLevelHierarchy"/>
    <dgm:cxn modelId="{F78DD781-E44B-49D3-B07F-FD0E0BEDD730}" type="presOf" srcId="{FA4C5EEF-9894-45F2-814E-0F383E0F1B73}" destId="{53AD6936-99CE-4501-B042-1B49A499F528}" srcOrd="0" destOrd="0" presId="urn:microsoft.com/office/officeart/2008/layout/HorizontalMultiLevelHierarchy"/>
    <dgm:cxn modelId="{276A9291-57E3-4F38-9A75-1D234E2C589F}" srcId="{6B235A34-C17D-4500-B08E-B759B7E53B37}" destId="{C8EED9B3-E5FC-4591-844C-755437302EF3}" srcOrd="0" destOrd="0" parTransId="{FA4C5EEF-9894-45F2-814E-0F383E0F1B73}" sibTransId="{C16A19A8-715D-45DB-814A-79360B3C014F}"/>
    <dgm:cxn modelId="{35D235A9-70A4-4FF1-A2B7-984E1D7FED1B}" type="presOf" srcId="{FA4C5EEF-9894-45F2-814E-0F383E0F1B73}" destId="{CE624E63-887A-46C6-B18D-2E5513FCB3DE}" srcOrd="1" destOrd="0" presId="urn:microsoft.com/office/officeart/2008/layout/HorizontalMultiLevelHierarchy"/>
    <dgm:cxn modelId="{509758A9-F2C0-4CB3-8EA1-735A8D72F2E3}" type="presOf" srcId="{5F4481E5-2774-4800-81AF-437C7CCD52BE}" destId="{6270359F-EE77-45A5-9DD5-662593F02AE5}" srcOrd="0" destOrd="0" presId="urn:microsoft.com/office/officeart/2008/layout/HorizontalMultiLevelHierarchy"/>
    <dgm:cxn modelId="{7A1939B2-6F8F-4D05-A153-47BF2E6BFED1}" type="presOf" srcId="{6B235A34-C17D-4500-B08E-B759B7E53B37}" destId="{93CB61C5-0758-45E8-9FF3-E017BF6239A2}" srcOrd="0" destOrd="0" presId="urn:microsoft.com/office/officeart/2008/layout/HorizontalMultiLevelHierarchy"/>
    <dgm:cxn modelId="{5878BDB5-6655-4CEB-87E8-67BE0B7BE108}" srcId="{D90C1FC0-248D-4442-959D-08206B5C2186}" destId="{E9ED3AA4-4623-4D2F-8E3B-E936F09BF25D}" srcOrd="0" destOrd="0" parTransId="{9914BDF3-7575-4448-AE67-795F4D998A03}" sibTransId="{A61F2BAB-613D-4C8D-B348-78E7CE9E892E}"/>
    <dgm:cxn modelId="{141257B7-1CEF-4AF2-B66B-77A37B7E8A2A}" srcId="{5F4481E5-2774-4800-81AF-437C7CCD52BE}" destId="{1D7C68A5-B8D3-4ACF-9FE0-8F8A2EDD9CA5}" srcOrd="0" destOrd="0" parTransId="{48709F90-6A85-4A4E-AECD-6259E433DC6B}" sibTransId="{37AB8177-6E04-4E66-AEF3-3C1DD51D442A}"/>
    <dgm:cxn modelId="{62AFB8BB-7BB1-4AB6-8262-287B8422FBBC}" type="presOf" srcId="{2454FD1E-6FA9-46C7-A2CA-BC0FB602B859}" destId="{1F944999-C0F3-44F3-B0DB-9EBB29CD1454}" srcOrd="0" destOrd="0" presId="urn:microsoft.com/office/officeart/2008/layout/HorizontalMultiLevelHierarchy"/>
    <dgm:cxn modelId="{E20D92C2-6C18-4D60-B4FA-82B0A182AC03}" srcId="{E9ED3AA4-4623-4D2F-8E3B-E936F09BF25D}" destId="{5F4481E5-2774-4800-81AF-437C7CCD52BE}" srcOrd="1" destOrd="0" parTransId="{BAC3823F-36DB-4695-93A7-FC86FE7BE382}" sibTransId="{D79A0905-9801-43ED-9B85-2CC83CA2EDC5}"/>
    <dgm:cxn modelId="{6FB5F8C5-9115-4765-8857-B298B2E748AE}" type="presOf" srcId="{C8EED9B3-E5FC-4591-844C-755437302EF3}" destId="{E42C3DAB-CF95-45D3-A7DC-E02DD954A657}" srcOrd="0" destOrd="0" presId="urn:microsoft.com/office/officeart/2008/layout/HorizontalMultiLevelHierarchy"/>
    <dgm:cxn modelId="{C3F8A6CA-4C58-4681-825B-448D31E84BAE}" srcId="{E9ED3AA4-4623-4D2F-8E3B-E936F09BF25D}" destId="{6B235A34-C17D-4500-B08E-B759B7E53B37}" srcOrd="0" destOrd="0" parTransId="{6B014C97-790B-4374-ABF3-A49A7D064AC1}" sibTransId="{33CEAE3A-437A-478C-8CCD-5F2A8C1B8F55}"/>
    <dgm:cxn modelId="{4A1F15DD-9FCE-4EEB-A44B-4E9D18ACFA2C}" type="presOf" srcId="{6B014C97-790B-4374-ABF3-A49A7D064AC1}" destId="{6D632B53-B6FA-46C9-8D86-4428BF54BD03}" srcOrd="0" destOrd="0" presId="urn:microsoft.com/office/officeart/2008/layout/HorizontalMultiLevelHierarchy"/>
    <dgm:cxn modelId="{69CB83E3-3093-42C5-A143-A320811309F0}" type="presOf" srcId="{E9ED3AA4-4623-4D2F-8E3B-E936F09BF25D}" destId="{93C6661F-881E-4AE9-9295-E60F03A01C2C}" srcOrd="0" destOrd="0" presId="urn:microsoft.com/office/officeart/2008/layout/HorizontalMultiLevelHierarchy"/>
    <dgm:cxn modelId="{EDCE5AF8-7617-4DA6-A60B-50F3FE7519B3}" type="presOf" srcId="{BAC3823F-36DB-4695-93A7-FC86FE7BE382}" destId="{00A1A2A0-2D56-487F-9E78-6E147F80DB80}" srcOrd="0" destOrd="0" presId="urn:microsoft.com/office/officeart/2008/layout/HorizontalMultiLevelHierarchy"/>
    <dgm:cxn modelId="{69D7EC94-78D5-4327-BE71-86673BF03F44}" type="presParOf" srcId="{9E07E150-B9C1-4116-99D8-54E7EF3B955E}" destId="{D02C7F67-A4A9-43F1-9280-44B99938838A}" srcOrd="0" destOrd="0" presId="urn:microsoft.com/office/officeart/2008/layout/HorizontalMultiLevelHierarchy"/>
    <dgm:cxn modelId="{5E85C929-CA43-42E0-A3AD-08E662589183}" type="presParOf" srcId="{D02C7F67-A4A9-43F1-9280-44B99938838A}" destId="{93C6661F-881E-4AE9-9295-E60F03A01C2C}" srcOrd="0" destOrd="0" presId="urn:microsoft.com/office/officeart/2008/layout/HorizontalMultiLevelHierarchy"/>
    <dgm:cxn modelId="{A34F2759-60A2-4279-80C0-88C4FDB007F8}" type="presParOf" srcId="{D02C7F67-A4A9-43F1-9280-44B99938838A}" destId="{8876AD4D-69A2-4911-920E-48F29BA955C1}" srcOrd="1" destOrd="0" presId="urn:microsoft.com/office/officeart/2008/layout/HorizontalMultiLevelHierarchy"/>
    <dgm:cxn modelId="{DEB6C4CA-DD82-4714-9EE9-9A209463FF42}" type="presParOf" srcId="{8876AD4D-69A2-4911-920E-48F29BA955C1}" destId="{6D632B53-B6FA-46C9-8D86-4428BF54BD03}" srcOrd="0" destOrd="0" presId="urn:microsoft.com/office/officeart/2008/layout/HorizontalMultiLevelHierarchy"/>
    <dgm:cxn modelId="{25D44753-ED80-451C-AB34-681A1B506959}" type="presParOf" srcId="{6D632B53-B6FA-46C9-8D86-4428BF54BD03}" destId="{799D7181-EBA2-482E-99A1-E507B88EE99C}" srcOrd="0" destOrd="0" presId="urn:microsoft.com/office/officeart/2008/layout/HorizontalMultiLevelHierarchy"/>
    <dgm:cxn modelId="{8BBF043F-5D64-48A6-A64D-2369B3121AC5}" type="presParOf" srcId="{8876AD4D-69A2-4911-920E-48F29BA955C1}" destId="{B4FD94E4-1CE2-467E-97A8-184FD7BF2688}" srcOrd="1" destOrd="0" presId="urn:microsoft.com/office/officeart/2008/layout/HorizontalMultiLevelHierarchy"/>
    <dgm:cxn modelId="{79BC88F8-5E32-4781-9794-598EFACA607C}" type="presParOf" srcId="{B4FD94E4-1CE2-467E-97A8-184FD7BF2688}" destId="{93CB61C5-0758-45E8-9FF3-E017BF6239A2}" srcOrd="0" destOrd="0" presId="urn:microsoft.com/office/officeart/2008/layout/HorizontalMultiLevelHierarchy"/>
    <dgm:cxn modelId="{C193137A-FB19-40EE-921E-0F7CAAF5EE92}" type="presParOf" srcId="{B4FD94E4-1CE2-467E-97A8-184FD7BF2688}" destId="{BF70B20F-8FE9-403D-ABF3-70D789DCAEF5}" srcOrd="1" destOrd="0" presId="urn:microsoft.com/office/officeart/2008/layout/HorizontalMultiLevelHierarchy"/>
    <dgm:cxn modelId="{44AB8EF9-B069-4D4A-B1FB-61AB84F8EEA8}" type="presParOf" srcId="{BF70B20F-8FE9-403D-ABF3-70D789DCAEF5}" destId="{53AD6936-99CE-4501-B042-1B49A499F528}" srcOrd="0" destOrd="0" presId="urn:microsoft.com/office/officeart/2008/layout/HorizontalMultiLevelHierarchy"/>
    <dgm:cxn modelId="{923D2E8A-4486-4DDA-9995-8AD975450D08}" type="presParOf" srcId="{53AD6936-99CE-4501-B042-1B49A499F528}" destId="{CE624E63-887A-46C6-B18D-2E5513FCB3DE}" srcOrd="0" destOrd="0" presId="urn:microsoft.com/office/officeart/2008/layout/HorizontalMultiLevelHierarchy"/>
    <dgm:cxn modelId="{78346723-D590-48D7-9EBE-88892B3F6A47}" type="presParOf" srcId="{BF70B20F-8FE9-403D-ABF3-70D789DCAEF5}" destId="{56CAD818-6AA3-4E5B-9BAE-EA68C515A444}" srcOrd="1" destOrd="0" presId="urn:microsoft.com/office/officeart/2008/layout/HorizontalMultiLevelHierarchy"/>
    <dgm:cxn modelId="{974CAA4D-385B-4DB2-AAE5-F3EC8673ECDD}" type="presParOf" srcId="{56CAD818-6AA3-4E5B-9BAE-EA68C515A444}" destId="{E42C3DAB-CF95-45D3-A7DC-E02DD954A657}" srcOrd="0" destOrd="0" presId="urn:microsoft.com/office/officeart/2008/layout/HorizontalMultiLevelHierarchy"/>
    <dgm:cxn modelId="{E89BE4BF-6BFC-44D3-A304-8B1E53B5249C}" type="presParOf" srcId="{56CAD818-6AA3-4E5B-9BAE-EA68C515A444}" destId="{C8CEC853-078E-4556-9A3A-6616EF6FFA01}" srcOrd="1" destOrd="0" presId="urn:microsoft.com/office/officeart/2008/layout/HorizontalMultiLevelHierarchy"/>
    <dgm:cxn modelId="{A16FCB31-87BE-4C8F-B21C-1947A5F036CE}" type="presParOf" srcId="{8876AD4D-69A2-4911-920E-48F29BA955C1}" destId="{00A1A2A0-2D56-487F-9E78-6E147F80DB80}" srcOrd="2" destOrd="0" presId="urn:microsoft.com/office/officeart/2008/layout/HorizontalMultiLevelHierarchy"/>
    <dgm:cxn modelId="{F71B3524-41A6-413A-8245-A66E1CE4E442}" type="presParOf" srcId="{00A1A2A0-2D56-487F-9E78-6E147F80DB80}" destId="{B3387662-7A4D-4A12-9BD8-BB264DBB6C80}" srcOrd="0" destOrd="0" presId="urn:microsoft.com/office/officeart/2008/layout/HorizontalMultiLevelHierarchy"/>
    <dgm:cxn modelId="{E8213E18-1D47-49A2-A8E0-3A963D2A38E1}" type="presParOf" srcId="{8876AD4D-69A2-4911-920E-48F29BA955C1}" destId="{2A60ED84-0FE1-4551-B992-B19C292EDA1D}" srcOrd="3" destOrd="0" presId="urn:microsoft.com/office/officeart/2008/layout/HorizontalMultiLevelHierarchy"/>
    <dgm:cxn modelId="{F403BFD7-0DE3-4179-B329-9C61ACED065B}" type="presParOf" srcId="{2A60ED84-0FE1-4551-B992-B19C292EDA1D}" destId="{6270359F-EE77-45A5-9DD5-662593F02AE5}" srcOrd="0" destOrd="0" presId="urn:microsoft.com/office/officeart/2008/layout/HorizontalMultiLevelHierarchy"/>
    <dgm:cxn modelId="{52B83C4C-F323-47D7-9B7A-2DEC260605C9}" type="presParOf" srcId="{2A60ED84-0FE1-4551-B992-B19C292EDA1D}" destId="{E5938A2C-53EC-4B79-B715-FC48DE91668B}" srcOrd="1" destOrd="0" presId="urn:microsoft.com/office/officeart/2008/layout/HorizontalMultiLevelHierarchy"/>
    <dgm:cxn modelId="{B66863E4-6F56-4DAE-B214-C8EA1CBE5F93}" type="presParOf" srcId="{E5938A2C-53EC-4B79-B715-FC48DE91668B}" destId="{66326802-A7EA-4344-9B8D-559FA6C1DB91}" srcOrd="0" destOrd="0" presId="urn:microsoft.com/office/officeart/2008/layout/HorizontalMultiLevelHierarchy"/>
    <dgm:cxn modelId="{AD2CBE4B-AB48-4967-9A65-5EA3593F036A}" type="presParOf" srcId="{66326802-A7EA-4344-9B8D-559FA6C1DB91}" destId="{676C567B-5D30-4D8C-9131-928842A7F530}" srcOrd="0" destOrd="0" presId="urn:microsoft.com/office/officeart/2008/layout/HorizontalMultiLevelHierarchy"/>
    <dgm:cxn modelId="{8DD32A24-7979-47D9-B8F8-023B01FB9D3C}" type="presParOf" srcId="{E5938A2C-53EC-4B79-B715-FC48DE91668B}" destId="{2E8393C5-F0C4-48A0-B559-A7C8FC37CB4E}" srcOrd="1" destOrd="0" presId="urn:microsoft.com/office/officeart/2008/layout/HorizontalMultiLevelHierarchy"/>
    <dgm:cxn modelId="{CCB69531-A951-4F55-A721-D734C6858E02}" type="presParOf" srcId="{2E8393C5-F0C4-48A0-B559-A7C8FC37CB4E}" destId="{98B1EBA6-56E9-4150-AB9D-8DC7EFA19E87}" srcOrd="0" destOrd="0" presId="urn:microsoft.com/office/officeart/2008/layout/HorizontalMultiLevelHierarchy"/>
    <dgm:cxn modelId="{D361C82D-4015-44E2-A758-F68DAA5667A3}" type="presParOf" srcId="{2E8393C5-F0C4-48A0-B559-A7C8FC37CB4E}" destId="{B84ABAC9-14F2-40A5-A3D1-C0AB2575FA7A}" srcOrd="1" destOrd="0" presId="urn:microsoft.com/office/officeart/2008/layout/HorizontalMultiLevelHierarchy"/>
    <dgm:cxn modelId="{AD9471FF-B75D-46D5-88A9-15BEF2ADF918}" type="presParOf" srcId="{E5938A2C-53EC-4B79-B715-FC48DE91668B}" destId="{1F944999-C0F3-44F3-B0DB-9EBB29CD1454}" srcOrd="2" destOrd="0" presId="urn:microsoft.com/office/officeart/2008/layout/HorizontalMultiLevelHierarchy"/>
    <dgm:cxn modelId="{1BDE638F-FD30-4A26-B12E-8BCBE2165CE5}" type="presParOf" srcId="{1F944999-C0F3-44F3-B0DB-9EBB29CD1454}" destId="{5F159ABB-A43C-4ED3-847A-AFDFCE773264}" srcOrd="0" destOrd="0" presId="urn:microsoft.com/office/officeart/2008/layout/HorizontalMultiLevelHierarchy"/>
    <dgm:cxn modelId="{4F8C564B-7A9B-425D-B14D-D56526FC7C81}" type="presParOf" srcId="{E5938A2C-53EC-4B79-B715-FC48DE91668B}" destId="{1E3A578F-53E5-4137-857B-8C591D2DDFBD}" srcOrd="3" destOrd="0" presId="urn:microsoft.com/office/officeart/2008/layout/HorizontalMultiLevelHierarchy"/>
    <dgm:cxn modelId="{B19F7B14-77F9-4DAF-888F-D9DAABF74F3F}" type="presParOf" srcId="{1E3A578F-53E5-4137-857B-8C591D2DDFBD}" destId="{B40EDC41-2E5A-4153-B848-AF80FC7FB2BD}" srcOrd="0" destOrd="0" presId="urn:microsoft.com/office/officeart/2008/layout/HorizontalMultiLevelHierarchy"/>
    <dgm:cxn modelId="{5F5CC3ED-8A74-49A5-8FD3-F410AAF40258}" type="presParOf" srcId="{1E3A578F-53E5-4137-857B-8C591D2DDFBD}" destId="{7E083A37-F96D-4050-9160-A6E68F1BF7F9}" srcOrd="1" destOrd="0" presId="urn:microsoft.com/office/officeart/2008/layout/HorizontalMultiLevelHierarchy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99939-E757-4EA3-A30B-4705B8954724}">
      <dsp:nvSpPr>
        <dsp:cNvPr id="0" name=""/>
        <dsp:cNvSpPr/>
      </dsp:nvSpPr>
      <dsp:spPr>
        <a:xfrm>
          <a:off x="2644892" y="911"/>
          <a:ext cx="2527397" cy="577986"/>
        </a:xfrm>
        <a:prstGeom prst="roundRect">
          <a:avLst>
            <a:gd name="adj" fmla="val 10000"/>
          </a:avLst>
        </a:prstGeom>
        <a:solidFill>
          <a:srgbClr val="0837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Neutron Sources</a:t>
          </a:r>
        </a:p>
      </dsp:txBody>
      <dsp:txXfrm>
        <a:off x="2661821" y="17840"/>
        <a:ext cx="2493539" cy="544128"/>
      </dsp:txXfrm>
    </dsp:sp>
    <dsp:sp modelId="{AD6957D4-CB0C-4D96-9E9C-87A8CA2C9EE1}">
      <dsp:nvSpPr>
        <dsp:cNvPr id="0" name=""/>
        <dsp:cNvSpPr/>
      </dsp:nvSpPr>
      <dsp:spPr>
        <a:xfrm>
          <a:off x="2897632" y="578898"/>
          <a:ext cx="252739" cy="829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108"/>
              </a:lnTo>
              <a:lnTo>
                <a:pt x="252739" y="8291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510A11-2ED8-471B-AD2C-821E6D250A07}">
      <dsp:nvSpPr>
        <dsp:cNvPr id="0" name=""/>
        <dsp:cNvSpPr/>
      </dsp:nvSpPr>
      <dsp:spPr>
        <a:xfrm>
          <a:off x="3150372" y="969324"/>
          <a:ext cx="2331260" cy="8773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 baseline="0" noProof="0" dirty="0">
              <a:solidFill>
                <a:srgbClr val="000000"/>
              </a:solidFill>
              <a:latin typeface="Trebuchet MS" panose="020B0603020202020204" pitchFamily="34" charset="0"/>
            </a:rPr>
            <a:t>Lithium target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 baseline="0" noProof="0" dirty="0">
              <a:solidFill>
                <a:srgbClr val="000000"/>
              </a:solidFill>
              <a:latin typeface="Trebuchet MS" panose="020B0603020202020204" pitchFamily="34" charset="0"/>
            </a:rPr>
            <a:t>@ </a:t>
          </a:r>
          <a:r>
            <a:rPr lang="en-US" sz="1600" b="1" i="0" u="none" strike="noStrike" kern="1200" baseline="0" noProof="0" dirty="0">
              <a:solidFill>
                <a:srgbClr val="083776"/>
              </a:solidFill>
              <a:latin typeface="Trebuchet MS" panose="020B0603020202020204" pitchFamily="34" charset="0"/>
            </a:rPr>
            <a:t>CN accelerator</a:t>
          </a:r>
          <a:endParaRPr lang="en-US" sz="1600" b="1" kern="1200" noProof="0" dirty="0">
            <a:solidFill>
              <a:srgbClr val="083776"/>
            </a:solidFill>
          </a:endParaRPr>
        </a:p>
      </dsp:txBody>
      <dsp:txXfrm>
        <a:off x="3176069" y="995021"/>
        <a:ext cx="2279866" cy="825970"/>
      </dsp:txXfrm>
    </dsp:sp>
    <dsp:sp modelId="{034FEAEF-C1BD-4A56-A337-46DEBEC25A0E}">
      <dsp:nvSpPr>
        <dsp:cNvPr id="0" name=""/>
        <dsp:cNvSpPr/>
      </dsp:nvSpPr>
      <dsp:spPr>
        <a:xfrm>
          <a:off x="2897632" y="578898"/>
          <a:ext cx="252739" cy="21508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0894"/>
              </a:lnTo>
              <a:lnTo>
                <a:pt x="252739" y="21508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BB547D-5E25-4290-A950-783828F3CDBD}">
      <dsp:nvSpPr>
        <dsp:cNvPr id="0" name=""/>
        <dsp:cNvSpPr/>
      </dsp:nvSpPr>
      <dsp:spPr>
        <a:xfrm>
          <a:off x="3150372" y="2237114"/>
          <a:ext cx="2332734" cy="985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600"/>
            <a:buFont typeface="Arial" panose="020B0604020202020204" pitchFamily="34" charset="0"/>
            <a:buNone/>
          </a:pPr>
          <a:r>
            <a:rPr lang="en-US" sz="1600" b="0" i="0" u="none" strike="noStrike" kern="1200" baseline="0" noProof="0" dirty="0">
              <a:solidFill>
                <a:srgbClr val="000000"/>
              </a:solidFill>
              <a:latin typeface="Trebuchet MS" panose="020B0603020202020204" pitchFamily="34" charset="0"/>
            </a:rPr>
            <a:t>Inverse reactions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600"/>
            <a:buFont typeface="Arial" panose="020B0604020202020204" pitchFamily="34" charset="0"/>
            <a:buNone/>
          </a:pPr>
          <a:r>
            <a:rPr lang="en-US" sz="1600" b="0" i="0" u="none" strike="noStrike" kern="1200" baseline="0" noProof="0" dirty="0">
              <a:solidFill>
                <a:srgbClr val="000000"/>
              </a:solidFill>
              <a:latin typeface="Trebuchet MS" panose="020B0603020202020204" pitchFamily="34" charset="0"/>
            </a:rPr>
            <a:t>@ </a:t>
          </a:r>
          <a:r>
            <a:rPr lang="en-US" sz="1600" b="1" i="0" u="none" strike="noStrike" kern="1200" baseline="0" noProof="0" dirty="0">
              <a:solidFill>
                <a:srgbClr val="083776"/>
              </a:solidFill>
              <a:latin typeface="Trebuchet MS" panose="020B0603020202020204" pitchFamily="34" charset="0"/>
            </a:rPr>
            <a:t>Tandem accelerator</a:t>
          </a:r>
          <a:endParaRPr lang="en-US" sz="1600" b="1" kern="1200" noProof="0" dirty="0">
            <a:solidFill>
              <a:srgbClr val="083776"/>
            </a:solidFill>
          </a:endParaRPr>
        </a:p>
      </dsp:txBody>
      <dsp:txXfrm>
        <a:off x="3179232" y="2265974"/>
        <a:ext cx="2275014" cy="927636"/>
      </dsp:txXfrm>
    </dsp:sp>
    <dsp:sp modelId="{3DBB5888-1A12-4242-BD42-2722609C6134}">
      <dsp:nvSpPr>
        <dsp:cNvPr id="0" name=""/>
        <dsp:cNvSpPr/>
      </dsp:nvSpPr>
      <dsp:spPr>
        <a:xfrm>
          <a:off x="2897632" y="578898"/>
          <a:ext cx="271780" cy="32983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8301"/>
              </a:lnTo>
              <a:lnTo>
                <a:pt x="271780" y="32983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4E996F-0030-4A32-B92D-8FF986BA126F}">
      <dsp:nvSpPr>
        <dsp:cNvPr id="0" name=""/>
        <dsp:cNvSpPr/>
      </dsp:nvSpPr>
      <dsp:spPr>
        <a:xfrm>
          <a:off x="3169412" y="3595905"/>
          <a:ext cx="2324513" cy="562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 baseline="0" noProof="0" dirty="0">
              <a:solidFill>
                <a:srgbClr val="000000"/>
              </a:solidFill>
              <a:latin typeface="Trebuchet MS" panose="020B0603020202020204" pitchFamily="34" charset="0"/>
              <a:ea typeface="+mn-ea"/>
              <a:cs typeface="+mn-cs"/>
            </a:rPr>
            <a:t>Neutrons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 baseline="0" noProof="0" dirty="0">
              <a:solidFill>
                <a:srgbClr val="000000"/>
              </a:solidFill>
              <a:latin typeface="Trebuchet MS" panose="020B0603020202020204" pitchFamily="34" charset="0"/>
              <a:ea typeface="+mn-ea"/>
              <a:cs typeface="+mn-cs"/>
            </a:rPr>
            <a:t>@ </a:t>
          </a:r>
          <a:r>
            <a:rPr lang="en-US" sz="1600" b="1" i="0" u="none" strike="noStrike" kern="1200" baseline="0" noProof="0" dirty="0">
              <a:solidFill>
                <a:srgbClr val="083776"/>
              </a:solidFill>
              <a:latin typeface="Trebuchet MS" panose="020B0603020202020204" pitchFamily="34" charset="0"/>
              <a:ea typeface="+mn-ea"/>
              <a:cs typeface="+mn-cs"/>
            </a:rPr>
            <a:t>SPES (P70)</a:t>
          </a:r>
        </a:p>
      </dsp:txBody>
      <dsp:txXfrm>
        <a:off x="3185890" y="3612383"/>
        <a:ext cx="2291557" cy="5296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EDFB6-BEF6-4748-BF69-29AE854426B8}">
      <dsp:nvSpPr>
        <dsp:cNvPr id="0" name=""/>
        <dsp:cNvSpPr/>
      </dsp:nvSpPr>
      <dsp:spPr>
        <a:xfrm>
          <a:off x="593131" y="410"/>
          <a:ext cx="432302" cy="4323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/>
        </a:p>
      </dsp:txBody>
      <dsp:txXfrm>
        <a:off x="656440" y="63719"/>
        <a:ext cx="305684" cy="305684"/>
      </dsp:txXfrm>
    </dsp:sp>
    <dsp:sp modelId="{54EE8699-A2F8-4C9B-BC92-11CD791E33F2}">
      <dsp:nvSpPr>
        <dsp:cNvPr id="0" name=""/>
        <dsp:cNvSpPr/>
      </dsp:nvSpPr>
      <dsp:spPr>
        <a:xfrm rot="2160000">
          <a:off x="1011826" y="332597"/>
          <a:ext cx="115148" cy="1459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>
        <a:off x="1015125" y="351625"/>
        <a:ext cx="80604" cy="87542"/>
      </dsp:txXfrm>
    </dsp:sp>
    <dsp:sp modelId="{F320D570-A366-4180-8727-7D5E445373A8}">
      <dsp:nvSpPr>
        <dsp:cNvPr id="0" name=""/>
        <dsp:cNvSpPr/>
      </dsp:nvSpPr>
      <dsp:spPr>
        <a:xfrm>
          <a:off x="1118640" y="382215"/>
          <a:ext cx="432302" cy="4323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/>
        </a:p>
      </dsp:txBody>
      <dsp:txXfrm>
        <a:off x="1181949" y="445524"/>
        <a:ext cx="305684" cy="305684"/>
      </dsp:txXfrm>
    </dsp:sp>
    <dsp:sp modelId="{51AF1673-64BE-4A9E-BC42-5F191586BF65}">
      <dsp:nvSpPr>
        <dsp:cNvPr id="0" name=""/>
        <dsp:cNvSpPr/>
      </dsp:nvSpPr>
      <dsp:spPr>
        <a:xfrm rot="6480000">
          <a:off x="1177861" y="831202"/>
          <a:ext cx="115148" cy="1459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 rot="10800000">
        <a:off x="1200470" y="843955"/>
        <a:ext cx="80604" cy="87542"/>
      </dsp:txXfrm>
    </dsp:sp>
    <dsp:sp modelId="{F9DB5541-1066-4347-80C7-951477AAB5B7}">
      <dsp:nvSpPr>
        <dsp:cNvPr id="0" name=""/>
        <dsp:cNvSpPr/>
      </dsp:nvSpPr>
      <dsp:spPr>
        <a:xfrm>
          <a:off x="917914" y="999987"/>
          <a:ext cx="432302" cy="4323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/>
        </a:p>
      </dsp:txBody>
      <dsp:txXfrm>
        <a:off x="981223" y="1063296"/>
        <a:ext cx="305684" cy="305684"/>
      </dsp:txXfrm>
    </dsp:sp>
    <dsp:sp modelId="{D034021F-7173-4EA7-952B-2DA75CC0952D}">
      <dsp:nvSpPr>
        <dsp:cNvPr id="0" name=""/>
        <dsp:cNvSpPr/>
      </dsp:nvSpPr>
      <dsp:spPr>
        <a:xfrm rot="10800000">
          <a:off x="754967" y="1143188"/>
          <a:ext cx="115148" cy="1459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 rot="10800000">
        <a:off x="789511" y="1172368"/>
        <a:ext cx="80604" cy="87542"/>
      </dsp:txXfrm>
    </dsp:sp>
    <dsp:sp modelId="{E21816C7-21F6-495F-81FC-551E39D278B2}">
      <dsp:nvSpPr>
        <dsp:cNvPr id="0" name=""/>
        <dsp:cNvSpPr/>
      </dsp:nvSpPr>
      <dsp:spPr>
        <a:xfrm>
          <a:off x="268349" y="999987"/>
          <a:ext cx="432302" cy="4323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/>
        </a:p>
      </dsp:txBody>
      <dsp:txXfrm>
        <a:off x="331658" y="1063296"/>
        <a:ext cx="305684" cy="305684"/>
      </dsp:txXfrm>
    </dsp:sp>
    <dsp:sp modelId="{6198507B-F66D-4BF0-B61A-E96BDEA37FE5}">
      <dsp:nvSpPr>
        <dsp:cNvPr id="0" name=""/>
        <dsp:cNvSpPr/>
      </dsp:nvSpPr>
      <dsp:spPr>
        <a:xfrm rot="15120000">
          <a:off x="327569" y="837401"/>
          <a:ext cx="115148" cy="1459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 rot="10800000">
        <a:off x="350178" y="883008"/>
        <a:ext cx="80604" cy="87542"/>
      </dsp:txXfrm>
    </dsp:sp>
    <dsp:sp modelId="{D49D68E4-370B-4DC7-AA6D-54175DA7CA2C}">
      <dsp:nvSpPr>
        <dsp:cNvPr id="0" name=""/>
        <dsp:cNvSpPr/>
      </dsp:nvSpPr>
      <dsp:spPr>
        <a:xfrm>
          <a:off x="67622" y="382215"/>
          <a:ext cx="432302" cy="4323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/>
        </a:p>
      </dsp:txBody>
      <dsp:txXfrm>
        <a:off x="130931" y="445524"/>
        <a:ext cx="305684" cy="305684"/>
      </dsp:txXfrm>
    </dsp:sp>
    <dsp:sp modelId="{5D0C527E-95F0-477E-8C5C-8B66681F0343}">
      <dsp:nvSpPr>
        <dsp:cNvPr id="0" name=""/>
        <dsp:cNvSpPr/>
      </dsp:nvSpPr>
      <dsp:spPr>
        <a:xfrm rot="19440000">
          <a:off x="486317" y="336428"/>
          <a:ext cx="115148" cy="1459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>
        <a:off x="489616" y="375760"/>
        <a:ext cx="80604" cy="8754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44999-C0F3-44F3-B0DB-9EBB29CD1454}">
      <dsp:nvSpPr>
        <dsp:cNvPr id="0" name=""/>
        <dsp:cNvSpPr/>
      </dsp:nvSpPr>
      <dsp:spPr>
        <a:xfrm>
          <a:off x="3337923" y="2067910"/>
          <a:ext cx="411482" cy="392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41" y="0"/>
              </a:lnTo>
              <a:lnTo>
                <a:pt x="205741" y="392037"/>
              </a:lnTo>
              <a:lnTo>
                <a:pt x="411482" y="39203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29456" y="2249720"/>
        <a:ext cx="28417" cy="28417"/>
      </dsp:txXfrm>
    </dsp:sp>
    <dsp:sp modelId="{66326802-A7EA-4344-9B8D-559FA6C1DB91}">
      <dsp:nvSpPr>
        <dsp:cNvPr id="0" name=""/>
        <dsp:cNvSpPr/>
      </dsp:nvSpPr>
      <dsp:spPr>
        <a:xfrm>
          <a:off x="3337923" y="1675872"/>
          <a:ext cx="411482" cy="392037"/>
        </a:xfrm>
        <a:custGeom>
          <a:avLst/>
          <a:gdLst/>
          <a:ahLst/>
          <a:cxnLst/>
          <a:rect l="0" t="0" r="0" b="0"/>
          <a:pathLst>
            <a:path>
              <a:moveTo>
                <a:pt x="0" y="392037"/>
              </a:moveTo>
              <a:lnTo>
                <a:pt x="205741" y="392037"/>
              </a:lnTo>
              <a:lnTo>
                <a:pt x="205741" y="0"/>
              </a:lnTo>
              <a:lnTo>
                <a:pt x="411482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29456" y="1857683"/>
        <a:ext cx="28417" cy="28417"/>
      </dsp:txXfrm>
    </dsp:sp>
    <dsp:sp modelId="{00A1A2A0-2D56-487F-9E78-6E147F80DB80}">
      <dsp:nvSpPr>
        <dsp:cNvPr id="0" name=""/>
        <dsp:cNvSpPr/>
      </dsp:nvSpPr>
      <dsp:spPr>
        <a:xfrm>
          <a:off x="869029" y="1479854"/>
          <a:ext cx="411482" cy="588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41" y="0"/>
              </a:lnTo>
              <a:lnTo>
                <a:pt x="205741" y="588055"/>
              </a:lnTo>
              <a:lnTo>
                <a:pt x="411482" y="58805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1056827" y="1755939"/>
        <a:ext cx="35886" cy="35886"/>
      </dsp:txXfrm>
    </dsp:sp>
    <dsp:sp modelId="{53AD6936-99CE-4501-B042-1B49A499F528}">
      <dsp:nvSpPr>
        <dsp:cNvPr id="0" name=""/>
        <dsp:cNvSpPr/>
      </dsp:nvSpPr>
      <dsp:spPr>
        <a:xfrm>
          <a:off x="3337923" y="846078"/>
          <a:ext cx="4114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48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33377" y="881511"/>
        <a:ext cx="20574" cy="20574"/>
      </dsp:txXfrm>
    </dsp:sp>
    <dsp:sp modelId="{6D632B53-B6FA-46C9-8D86-4428BF54BD03}">
      <dsp:nvSpPr>
        <dsp:cNvPr id="0" name=""/>
        <dsp:cNvSpPr/>
      </dsp:nvSpPr>
      <dsp:spPr>
        <a:xfrm>
          <a:off x="869029" y="891798"/>
          <a:ext cx="411482" cy="588055"/>
        </a:xfrm>
        <a:custGeom>
          <a:avLst/>
          <a:gdLst/>
          <a:ahLst/>
          <a:cxnLst/>
          <a:rect l="0" t="0" r="0" b="0"/>
          <a:pathLst>
            <a:path>
              <a:moveTo>
                <a:pt x="0" y="588055"/>
              </a:moveTo>
              <a:lnTo>
                <a:pt x="205741" y="588055"/>
              </a:lnTo>
              <a:lnTo>
                <a:pt x="205741" y="0"/>
              </a:lnTo>
              <a:lnTo>
                <a:pt x="411482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1056827" y="1167883"/>
        <a:ext cx="35886" cy="35886"/>
      </dsp:txXfrm>
    </dsp:sp>
    <dsp:sp modelId="{93C6661F-881E-4AE9-9295-E60F03A01C2C}">
      <dsp:nvSpPr>
        <dsp:cNvPr id="0" name=""/>
        <dsp:cNvSpPr/>
      </dsp:nvSpPr>
      <dsp:spPr>
        <a:xfrm rot="16200000">
          <a:off x="-396665" y="1166224"/>
          <a:ext cx="1904129" cy="627259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Neutrons @ SPES</a:t>
          </a:r>
        </a:p>
      </dsp:txBody>
      <dsp:txXfrm>
        <a:off x="-366045" y="1196844"/>
        <a:ext cx="1842889" cy="566019"/>
      </dsp:txXfrm>
    </dsp:sp>
    <dsp:sp modelId="{93CB61C5-0758-45E8-9FF3-E017BF6239A2}">
      <dsp:nvSpPr>
        <dsp:cNvPr id="0" name=""/>
        <dsp:cNvSpPr/>
      </dsp:nvSpPr>
      <dsp:spPr>
        <a:xfrm>
          <a:off x="1280511" y="578168"/>
          <a:ext cx="2057411" cy="627259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NEPIR-0</a:t>
          </a:r>
        </a:p>
      </dsp:txBody>
      <dsp:txXfrm>
        <a:off x="1311131" y="608788"/>
        <a:ext cx="1996171" cy="566019"/>
      </dsp:txXfrm>
    </dsp:sp>
    <dsp:sp modelId="{E42C3DAB-CF95-45D3-A7DC-E02DD954A657}">
      <dsp:nvSpPr>
        <dsp:cNvPr id="0" name=""/>
        <dsp:cNvSpPr/>
      </dsp:nvSpPr>
      <dsp:spPr>
        <a:xfrm>
          <a:off x="3749405" y="578168"/>
          <a:ext cx="2057411" cy="627259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White neutron spectrum (</a:t>
          </a:r>
          <a:r>
            <a:rPr lang="en-US" sz="1400" b="1" i="0" u="none" strike="noStrike" kern="1200" baseline="0" noProof="0" dirty="0" err="1">
              <a:solidFill>
                <a:schemeClr val="bg1"/>
              </a:solidFill>
              <a:effectLst/>
              <a:latin typeface="Trebuchet MS" panose="020B0603020202020204" pitchFamily="34" charset="0"/>
              <a:ea typeface="+mn-ea"/>
              <a:cs typeface="+mn-cs"/>
            </a:rPr>
            <a:t>CoolGal</a:t>
          </a:r>
          <a:r>
            <a:rPr lang="en-US" sz="1400" b="1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608788"/>
        <a:ext cx="1996171" cy="566019"/>
      </dsp:txXfrm>
    </dsp:sp>
    <dsp:sp modelId="{6270359F-EE77-45A5-9DD5-662593F02AE5}">
      <dsp:nvSpPr>
        <dsp:cNvPr id="0" name=""/>
        <dsp:cNvSpPr/>
      </dsp:nvSpPr>
      <dsp:spPr>
        <a:xfrm>
          <a:off x="1280511" y="1754280"/>
          <a:ext cx="2057411" cy="627259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NEPIR-1</a:t>
          </a:r>
        </a:p>
      </dsp:txBody>
      <dsp:txXfrm>
        <a:off x="1311131" y="1784900"/>
        <a:ext cx="1996171" cy="566019"/>
      </dsp:txXfrm>
    </dsp:sp>
    <dsp:sp modelId="{98B1EBA6-56E9-4150-AB9D-8DC7EFA19E87}">
      <dsp:nvSpPr>
        <dsp:cNvPr id="0" name=""/>
        <dsp:cNvSpPr/>
      </dsp:nvSpPr>
      <dsp:spPr>
        <a:xfrm>
          <a:off x="3749405" y="1362243"/>
          <a:ext cx="2057411" cy="62725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Quasi Mono-energetic Neutron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QMN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1392863"/>
        <a:ext cx="1996171" cy="566019"/>
      </dsp:txXfrm>
    </dsp:sp>
    <dsp:sp modelId="{B40EDC41-2E5A-4153-B848-AF80FC7FB2BD}">
      <dsp:nvSpPr>
        <dsp:cNvPr id="0" name=""/>
        <dsp:cNvSpPr/>
      </dsp:nvSpPr>
      <dsp:spPr>
        <a:xfrm>
          <a:off x="3749405" y="2146317"/>
          <a:ext cx="2057411" cy="627259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Atmospheric Neutron Emulator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/>
              <a:latin typeface="Trebuchet MS" panose="020B0603020202020204" pitchFamily="34" charset="0"/>
              <a:ea typeface="+mn-ea"/>
              <a:cs typeface="+mn-cs"/>
            </a:rPr>
            <a:t>ANEM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2176937"/>
        <a:ext cx="1996171" cy="56601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C1437-574E-4FE4-935D-9EBA83638451}">
      <dsp:nvSpPr>
        <dsp:cNvPr id="0" name=""/>
        <dsp:cNvSpPr/>
      </dsp:nvSpPr>
      <dsp:spPr>
        <a:xfrm>
          <a:off x="1698905" y="865716"/>
          <a:ext cx="1100362" cy="951858"/>
        </a:xfrm>
        <a:prstGeom prst="hexagon">
          <a:avLst>
            <a:gd name="adj" fmla="val 28570"/>
            <a:gd name="vf" fmla="val 115470"/>
          </a:avLst>
        </a:prstGeom>
        <a:solidFill>
          <a:srgbClr val="0837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QMN applications</a:t>
          </a:r>
        </a:p>
      </dsp:txBody>
      <dsp:txXfrm>
        <a:off x="1881250" y="1023452"/>
        <a:ext cx="735672" cy="636386"/>
      </dsp:txXfrm>
    </dsp:sp>
    <dsp:sp modelId="{B550B819-5003-4D11-AC24-14F1D77F7F7D}">
      <dsp:nvSpPr>
        <dsp:cNvPr id="0" name=""/>
        <dsp:cNvSpPr/>
      </dsp:nvSpPr>
      <dsp:spPr>
        <a:xfrm>
          <a:off x="2387943" y="410316"/>
          <a:ext cx="415163" cy="35771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BFA9A-C20C-4892-B59E-6363C2D6DEE9}">
      <dsp:nvSpPr>
        <dsp:cNvPr id="0" name=""/>
        <dsp:cNvSpPr/>
      </dsp:nvSpPr>
      <dsp:spPr>
        <a:xfrm>
          <a:off x="1800264" y="0"/>
          <a:ext cx="901739" cy="780110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/>
            <a:t>Cross-section data for basic science</a:t>
          </a:r>
        </a:p>
      </dsp:txBody>
      <dsp:txXfrm>
        <a:off x="1949701" y="129281"/>
        <a:ext cx="602865" cy="521548"/>
      </dsp:txXfrm>
    </dsp:sp>
    <dsp:sp modelId="{959A52DD-41ED-412F-8738-018F50BAD301}">
      <dsp:nvSpPr>
        <dsp:cNvPr id="0" name=""/>
        <dsp:cNvSpPr/>
      </dsp:nvSpPr>
      <dsp:spPr>
        <a:xfrm>
          <a:off x="2872471" y="1079059"/>
          <a:ext cx="415163" cy="357718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0175B6-9E8C-42A9-9468-4B20134FC30E}">
      <dsp:nvSpPr>
        <dsp:cNvPr id="0" name=""/>
        <dsp:cNvSpPr/>
      </dsp:nvSpPr>
      <dsp:spPr>
        <a:xfrm>
          <a:off x="2627264" y="479820"/>
          <a:ext cx="901739" cy="780110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/>
            <a:t>Radiation </a:t>
          </a:r>
          <a:r>
            <a:rPr lang="en-US" sz="800" kern="1200" noProof="0" dirty="0" err="1"/>
            <a:t>instrum</a:t>
          </a:r>
          <a:r>
            <a:rPr lang="en-US" sz="800" kern="1200" noProof="0" dirty="0"/>
            <a:t>. (detectors &amp; dosimeters)</a:t>
          </a:r>
        </a:p>
      </dsp:txBody>
      <dsp:txXfrm>
        <a:off x="2776701" y="609101"/>
        <a:ext cx="602865" cy="521548"/>
      </dsp:txXfrm>
    </dsp:sp>
    <dsp:sp modelId="{B63AF9AD-5B7C-4091-A186-5C8D50884322}">
      <dsp:nvSpPr>
        <dsp:cNvPr id="0" name=""/>
        <dsp:cNvSpPr/>
      </dsp:nvSpPr>
      <dsp:spPr>
        <a:xfrm>
          <a:off x="2535887" y="1833944"/>
          <a:ext cx="415163" cy="357718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2ADB3-ECAC-4E26-8502-B83D54D601D4}">
      <dsp:nvSpPr>
        <dsp:cNvPr id="0" name=""/>
        <dsp:cNvSpPr/>
      </dsp:nvSpPr>
      <dsp:spPr>
        <a:xfrm>
          <a:off x="2627264" y="1423091"/>
          <a:ext cx="901739" cy="780110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>
              <a:solidFill>
                <a:srgbClr val="FFFEFF"/>
              </a:solidFill>
              <a:latin typeface="+mn-lt"/>
              <a:ea typeface="+mn-ea"/>
              <a:cs typeface="+mn-cs"/>
            </a:rPr>
            <a:t>Shielding-benchmark</a:t>
          </a:r>
          <a:r>
            <a:rPr lang="en-US" sz="800" kern="1200" noProof="0" dirty="0">
              <a:latin typeface="+mn-lt"/>
            </a:rPr>
            <a:t> experiments</a:t>
          </a:r>
        </a:p>
      </dsp:txBody>
      <dsp:txXfrm>
        <a:off x="2776701" y="1552372"/>
        <a:ext cx="602865" cy="521548"/>
      </dsp:txXfrm>
    </dsp:sp>
    <dsp:sp modelId="{65F066A8-4C19-4932-9DD9-AC3E11150A49}">
      <dsp:nvSpPr>
        <dsp:cNvPr id="0" name=""/>
        <dsp:cNvSpPr/>
      </dsp:nvSpPr>
      <dsp:spPr>
        <a:xfrm>
          <a:off x="1700952" y="1912304"/>
          <a:ext cx="415163" cy="357718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EC7F5-3CAD-4CDF-BD10-E9F6D3F5039E}">
      <dsp:nvSpPr>
        <dsp:cNvPr id="0" name=""/>
        <dsp:cNvSpPr/>
      </dsp:nvSpPr>
      <dsp:spPr>
        <a:xfrm>
          <a:off x="1800264" y="1903448"/>
          <a:ext cx="901739" cy="7801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/>
            <a:t>Accelerators in research &amp; medicine</a:t>
          </a:r>
        </a:p>
      </dsp:txBody>
      <dsp:txXfrm>
        <a:off x="1949701" y="2032729"/>
        <a:ext cx="602865" cy="521548"/>
      </dsp:txXfrm>
    </dsp:sp>
    <dsp:sp modelId="{AEEB89B1-D84D-49AC-B6E9-A57CC44227CA}">
      <dsp:nvSpPr>
        <dsp:cNvPr id="0" name=""/>
        <dsp:cNvSpPr/>
      </dsp:nvSpPr>
      <dsp:spPr>
        <a:xfrm>
          <a:off x="969425" y="1423628"/>
          <a:ext cx="901739" cy="780110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/>
            <a:t>Electronics industry</a:t>
          </a:r>
        </a:p>
      </dsp:txBody>
      <dsp:txXfrm>
        <a:off x="1118862" y="1552909"/>
        <a:ext cx="602865" cy="52154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44999-C0F3-44F3-B0DB-9EBB29CD1454}">
      <dsp:nvSpPr>
        <dsp:cNvPr id="0" name=""/>
        <dsp:cNvSpPr/>
      </dsp:nvSpPr>
      <dsp:spPr>
        <a:xfrm>
          <a:off x="3337923" y="2067910"/>
          <a:ext cx="411482" cy="392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41" y="0"/>
              </a:lnTo>
              <a:lnTo>
                <a:pt x="205741" y="392037"/>
              </a:lnTo>
              <a:lnTo>
                <a:pt x="411482" y="39203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29456" y="2249720"/>
        <a:ext cx="28417" cy="28417"/>
      </dsp:txXfrm>
    </dsp:sp>
    <dsp:sp modelId="{66326802-A7EA-4344-9B8D-559FA6C1DB91}">
      <dsp:nvSpPr>
        <dsp:cNvPr id="0" name=""/>
        <dsp:cNvSpPr/>
      </dsp:nvSpPr>
      <dsp:spPr>
        <a:xfrm>
          <a:off x="3337923" y="1675872"/>
          <a:ext cx="411482" cy="392037"/>
        </a:xfrm>
        <a:custGeom>
          <a:avLst/>
          <a:gdLst/>
          <a:ahLst/>
          <a:cxnLst/>
          <a:rect l="0" t="0" r="0" b="0"/>
          <a:pathLst>
            <a:path>
              <a:moveTo>
                <a:pt x="0" y="392037"/>
              </a:moveTo>
              <a:lnTo>
                <a:pt x="205741" y="392037"/>
              </a:lnTo>
              <a:lnTo>
                <a:pt x="205741" y="0"/>
              </a:lnTo>
              <a:lnTo>
                <a:pt x="411482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29456" y="1857683"/>
        <a:ext cx="28417" cy="28417"/>
      </dsp:txXfrm>
    </dsp:sp>
    <dsp:sp modelId="{00A1A2A0-2D56-487F-9E78-6E147F80DB80}">
      <dsp:nvSpPr>
        <dsp:cNvPr id="0" name=""/>
        <dsp:cNvSpPr/>
      </dsp:nvSpPr>
      <dsp:spPr>
        <a:xfrm>
          <a:off x="869029" y="1479854"/>
          <a:ext cx="411482" cy="588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41" y="0"/>
              </a:lnTo>
              <a:lnTo>
                <a:pt x="205741" y="588055"/>
              </a:lnTo>
              <a:lnTo>
                <a:pt x="411482" y="58805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1056827" y="1755939"/>
        <a:ext cx="35886" cy="35886"/>
      </dsp:txXfrm>
    </dsp:sp>
    <dsp:sp modelId="{53AD6936-99CE-4501-B042-1B49A499F528}">
      <dsp:nvSpPr>
        <dsp:cNvPr id="0" name=""/>
        <dsp:cNvSpPr/>
      </dsp:nvSpPr>
      <dsp:spPr>
        <a:xfrm>
          <a:off x="3337923" y="846078"/>
          <a:ext cx="4114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48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33377" y="881511"/>
        <a:ext cx="20574" cy="20574"/>
      </dsp:txXfrm>
    </dsp:sp>
    <dsp:sp modelId="{6D632B53-B6FA-46C9-8D86-4428BF54BD03}">
      <dsp:nvSpPr>
        <dsp:cNvPr id="0" name=""/>
        <dsp:cNvSpPr/>
      </dsp:nvSpPr>
      <dsp:spPr>
        <a:xfrm>
          <a:off x="869029" y="891798"/>
          <a:ext cx="411482" cy="588055"/>
        </a:xfrm>
        <a:custGeom>
          <a:avLst/>
          <a:gdLst/>
          <a:ahLst/>
          <a:cxnLst/>
          <a:rect l="0" t="0" r="0" b="0"/>
          <a:pathLst>
            <a:path>
              <a:moveTo>
                <a:pt x="0" y="588055"/>
              </a:moveTo>
              <a:lnTo>
                <a:pt x="205741" y="588055"/>
              </a:lnTo>
              <a:lnTo>
                <a:pt x="205741" y="0"/>
              </a:lnTo>
              <a:lnTo>
                <a:pt x="411482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1056827" y="1167883"/>
        <a:ext cx="35886" cy="35886"/>
      </dsp:txXfrm>
    </dsp:sp>
    <dsp:sp modelId="{93C6661F-881E-4AE9-9295-E60F03A01C2C}">
      <dsp:nvSpPr>
        <dsp:cNvPr id="0" name=""/>
        <dsp:cNvSpPr/>
      </dsp:nvSpPr>
      <dsp:spPr>
        <a:xfrm rot="16200000">
          <a:off x="-396665" y="1166224"/>
          <a:ext cx="1904129" cy="627259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Neutrons @ SPES</a:t>
          </a:r>
        </a:p>
      </dsp:txBody>
      <dsp:txXfrm>
        <a:off x="-366045" y="1196844"/>
        <a:ext cx="1842889" cy="566019"/>
      </dsp:txXfrm>
    </dsp:sp>
    <dsp:sp modelId="{93CB61C5-0758-45E8-9FF3-E017BF6239A2}">
      <dsp:nvSpPr>
        <dsp:cNvPr id="0" name=""/>
        <dsp:cNvSpPr/>
      </dsp:nvSpPr>
      <dsp:spPr>
        <a:xfrm>
          <a:off x="1280511" y="578168"/>
          <a:ext cx="2057411" cy="627259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NEPIR-0</a:t>
          </a:r>
        </a:p>
      </dsp:txBody>
      <dsp:txXfrm>
        <a:off x="1311131" y="608788"/>
        <a:ext cx="1996171" cy="566019"/>
      </dsp:txXfrm>
    </dsp:sp>
    <dsp:sp modelId="{E42C3DAB-CF95-45D3-A7DC-E02DD954A657}">
      <dsp:nvSpPr>
        <dsp:cNvPr id="0" name=""/>
        <dsp:cNvSpPr/>
      </dsp:nvSpPr>
      <dsp:spPr>
        <a:xfrm>
          <a:off x="3749405" y="578168"/>
          <a:ext cx="2057411" cy="627259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White neutron spectrum (</a:t>
          </a:r>
          <a:r>
            <a:rPr lang="en-US" sz="1400" b="1" i="0" u="none" strike="noStrike" kern="1200" baseline="0" noProof="0" dirty="0" err="1">
              <a:solidFill>
                <a:schemeClr val="bg1"/>
              </a:solidFill>
              <a:effectLst/>
              <a:latin typeface="Trebuchet MS" panose="020B0603020202020204" pitchFamily="34" charset="0"/>
              <a:ea typeface="+mn-ea"/>
              <a:cs typeface="+mn-cs"/>
            </a:rPr>
            <a:t>CoolGal</a:t>
          </a:r>
          <a:r>
            <a:rPr lang="en-US" sz="1400" b="1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608788"/>
        <a:ext cx="1996171" cy="566019"/>
      </dsp:txXfrm>
    </dsp:sp>
    <dsp:sp modelId="{6270359F-EE77-45A5-9DD5-662593F02AE5}">
      <dsp:nvSpPr>
        <dsp:cNvPr id="0" name=""/>
        <dsp:cNvSpPr/>
      </dsp:nvSpPr>
      <dsp:spPr>
        <a:xfrm>
          <a:off x="1280511" y="1754280"/>
          <a:ext cx="2057411" cy="627259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NEPIR-1</a:t>
          </a:r>
        </a:p>
      </dsp:txBody>
      <dsp:txXfrm>
        <a:off x="1311131" y="1784900"/>
        <a:ext cx="1996171" cy="566019"/>
      </dsp:txXfrm>
    </dsp:sp>
    <dsp:sp modelId="{98B1EBA6-56E9-4150-AB9D-8DC7EFA19E87}">
      <dsp:nvSpPr>
        <dsp:cNvPr id="0" name=""/>
        <dsp:cNvSpPr/>
      </dsp:nvSpPr>
      <dsp:spPr>
        <a:xfrm>
          <a:off x="3749405" y="1362243"/>
          <a:ext cx="2057411" cy="627259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Quasi Mono-energetic Neutron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/>
              <a:latin typeface="Trebuchet MS" panose="020B0603020202020204" pitchFamily="34" charset="0"/>
              <a:ea typeface="+mn-ea"/>
              <a:cs typeface="+mn-cs"/>
            </a:rPr>
            <a:t>QMN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1392863"/>
        <a:ext cx="1996171" cy="566019"/>
      </dsp:txXfrm>
    </dsp:sp>
    <dsp:sp modelId="{B40EDC41-2E5A-4153-B848-AF80FC7FB2BD}">
      <dsp:nvSpPr>
        <dsp:cNvPr id="0" name=""/>
        <dsp:cNvSpPr/>
      </dsp:nvSpPr>
      <dsp:spPr>
        <a:xfrm>
          <a:off x="3749405" y="2146317"/>
          <a:ext cx="2057411" cy="62725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Atmospheric Neutron Emulator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ANEM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2176937"/>
        <a:ext cx="1996171" cy="56601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DD807-6BEA-4E0C-B33E-AE315AF9DBFE}">
      <dsp:nvSpPr>
        <dsp:cNvPr id="0" name=""/>
        <dsp:cNvSpPr/>
      </dsp:nvSpPr>
      <dsp:spPr>
        <a:xfrm>
          <a:off x="-26912" y="2080"/>
          <a:ext cx="2451249" cy="40896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ANEM applications</a:t>
          </a:r>
        </a:p>
      </dsp:txBody>
      <dsp:txXfrm>
        <a:off x="-14934" y="14058"/>
        <a:ext cx="2427293" cy="385004"/>
      </dsp:txXfrm>
    </dsp:sp>
    <dsp:sp modelId="{B5B30A7C-E969-41EC-A312-46CF4031399E}">
      <dsp:nvSpPr>
        <dsp:cNvPr id="0" name=""/>
        <dsp:cNvSpPr/>
      </dsp:nvSpPr>
      <dsp:spPr>
        <a:xfrm rot="5400000">
          <a:off x="1114682" y="428294"/>
          <a:ext cx="168058" cy="2292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noProof="0" dirty="0"/>
        </a:p>
      </dsp:txBody>
      <dsp:txXfrm rot="-5400000">
        <a:off x="1129940" y="458884"/>
        <a:ext cx="137543" cy="117641"/>
      </dsp:txXfrm>
    </dsp:sp>
    <dsp:sp modelId="{CD5CB275-70FF-4BF1-AC11-7AAC30D77CAB}">
      <dsp:nvSpPr>
        <dsp:cNvPr id="0" name=""/>
        <dsp:cNvSpPr/>
      </dsp:nvSpPr>
      <dsp:spPr>
        <a:xfrm>
          <a:off x="0" y="674786"/>
          <a:ext cx="2397424" cy="95108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noProof="0" dirty="0"/>
            <a:t>Study </a:t>
          </a:r>
          <a:r>
            <a:rPr lang="en-US" sz="1000" b="1" kern="1200" noProof="0" dirty="0"/>
            <a:t>radiation damage effects </a:t>
          </a:r>
          <a:r>
            <a:rPr lang="en-US" sz="1000" kern="1200" noProof="0" dirty="0"/>
            <a:t>of atmospheric neutrons on material, in particular electronic devices and systems at sea level, but also at flight altitudes (avionics) where the neutron flux is 300–450 times higher.</a:t>
          </a:r>
        </a:p>
      </dsp:txBody>
      <dsp:txXfrm>
        <a:off x="27856" y="702642"/>
        <a:ext cx="2341712" cy="89537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44999-C0F3-44F3-B0DB-9EBB29CD1454}">
      <dsp:nvSpPr>
        <dsp:cNvPr id="0" name=""/>
        <dsp:cNvSpPr/>
      </dsp:nvSpPr>
      <dsp:spPr>
        <a:xfrm>
          <a:off x="3337923" y="2067910"/>
          <a:ext cx="411482" cy="392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41" y="0"/>
              </a:lnTo>
              <a:lnTo>
                <a:pt x="205741" y="392037"/>
              </a:lnTo>
              <a:lnTo>
                <a:pt x="411482" y="39203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29456" y="2249720"/>
        <a:ext cx="28417" cy="28417"/>
      </dsp:txXfrm>
    </dsp:sp>
    <dsp:sp modelId="{66326802-A7EA-4344-9B8D-559FA6C1DB91}">
      <dsp:nvSpPr>
        <dsp:cNvPr id="0" name=""/>
        <dsp:cNvSpPr/>
      </dsp:nvSpPr>
      <dsp:spPr>
        <a:xfrm>
          <a:off x="3337923" y="1675872"/>
          <a:ext cx="411482" cy="392037"/>
        </a:xfrm>
        <a:custGeom>
          <a:avLst/>
          <a:gdLst/>
          <a:ahLst/>
          <a:cxnLst/>
          <a:rect l="0" t="0" r="0" b="0"/>
          <a:pathLst>
            <a:path>
              <a:moveTo>
                <a:pt x="0" y="392037"/>
              </a:moveTo>
              <a:lnTo>
                <a:pt x="205741" y="392037"/>
              </a:lnTo>
              <a:lnTo>
                <a:pt x="205741" y="0"/>
              </a:lnTo>
              <a:lnTo>
                <a:pt x="411482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29456" y="1857683"/>
        <a:ext cx="28417" cy="28417"/>
      </dsp:txXfrm>
    </dsp:sp>
    <dsp:sp modelId="{00A1A2A0-2D56-487F-9E78-6E147F80DB80}">
      <dsp:nvSpPr>
        <dsp:cNvPr id="0" name=""/>
        <dsp:cNvSpPr/>
      </dsp:nvSpPr>
      <dsp:spPr>
        <a:xfrm>
          <a:off x="869029" y="1479854"/>
          <a:ext cx="411482" cy="588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41" y="0"/>
              </a:lnTo>
              <a:lnTo>
                <a:pt x="205741" y="588055"/>
              </a:lnTo>
              <a:lnTo>
                <a:pt x="411482" y="58805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1056827" y="1755939"/>
        <a:ext cx="35886" cy="35886"/>
      </dsp:txXfrm>
    </dsp:sp>
    <dsp:sp modelId="{53AD6936-99CE-4501-B042-1B49A499F528}">
      <dsp:nvSpPr>
        <dsp:cNvPr id="0" name=""/>
        <dsp:cNvSpPr/>
      </dsp:nvSpPr>
      <dsp:spPr>
        <a:xfrm>
          <a:off x="3337923" y="846078"/>
          <a:ext cx="4114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48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33377" y="881511"/>
        <a:ext cx="20574" cy="20574"/>
      </dsp:txXfrm>
    </dsp:sp>
    <dsp:sp modelId="{6D632B53-B6FA-46C9-8D86-4428BF54BD03}">
      <dsp:nvSpPr>
        <dsp:cNvPr id="0" name=""/>
        <dsp:cNvSpPr/>
      </dsp:nvSpPr>
      <dsp:spPr>
        <a:xfrm>
          <a:off x="869029" y="891798"/>
          <a:ext cx="411482" cy="588055"/>
        </a:xfrm>
        <a:custGeom>
          <a:avLst/>
          <a:gdLst/>
          <a:ahLst/>
          <a:cxnLst/>
          <a:rect l="0" t="0" r="0" b="0"/>
          <a:pathLst>
            <a:path>
              <a:moveTo>
                <a:pt x="0" y="588055"/>
              </a:moveTo>
              <a:lnTo>
                <a:pt x="205741" y="588055"/>
              </a:lnTo>
              <a:lnTo>
                <a:pt x="205741" y="0"/>
              </a:lnTo>
              <a:lnTo>
                <a:pt x="411482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1056827" y="1167883"/>
        <a:ext cx="35886" cy="35886"/>
      </dsp:txXfrm>
    </dsp:sp>
    <dsp:sp modelId="{93C6661F-881E-4AE9-9295-E60F03A01C2C}">
      <dsp:nvSpPr>
        <dsp:cNvPr id="0" name=""/>
        <dsp:cNvSpPr/>
      </dsp:nvSpPr>
      <dsp:spPr>
        <a:xfrm rot="16200000">
          <a:off x="-396665" y="1166224"/>
          <a:ext cx="1904129" cy="627259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Neutrons @ SPES</a:t>
          </a:r>
        </a:p>
      </dsp:txBody>
      <dsp:txXfrm>
        <a:off x="-366045" y="1196844"/>
        <a:ext cx="1842889" cy="566019"/>
      </dsp:txXfrm>
    </dsp:sp>
    <dsp:sp modelId="{93CB61C5-0758-45E8-9FF3-E017BF6239A2}">
      <dsp:nvSpPr>
        <dsp:cNvPr id="0" name=""/>
        <dsp:cNvSpPr/>
      </dsp:nvSpPr>
      <dsp:spPr>
        <a:xfrm>
          <a:off x="1280511" y="578168"/>
          <a:ext cx="2057411" cy="627259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NEPIR-0</a:t>
          </a:r>
        </a:p>
      </dsp:txBody>
      <dsp:txXfrm>
        <a:off x="1311131" y="608788"/>
        <a:ext cx="1996171" cy="566019"/>
      </dsp:txXfrm>
    </dsp:sp>
    <dsp:sp modelId="{E42C3DAB-CF95-45D3-A7DC-E02DD954A657}">
      <dsp:nvSpPr>
        <dsp:cNvPr id="0" name=""/>
        <dsp:cNvSpPr/>
      </dsp:nvSpPr>
      <dsp:spPr>
        <a:xfrm>
          <a:off x="3749405" y="578168"/>
          <a:ext cx="2057411" cy="62725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White neutron spectrum (</a:t>
          </a:r>
          <a:r>
            <a:rPr lang="en-US" sz="1400" b="1" i="0" u="none" strike="noStrike" kern="1200" baseline="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CoolGal</a:t>
          </a:r>
          <a:r>
            <a:rPr lang="en-US" sz="1400" b="1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608788"/>
        <a:ext cx="1996171" cy="566019"/>
      </dsp:txXfrm>
    </dsp:sp>
    <dsp:sp modelId="{6270359F-EE77-45A5-9DD5-662593F02AE5}">
      <dsp:nvSpPr>
        <dsp:cNvPr id="0" name=""/>
        <dsp:cNvSpPr/>
      </dsp:nvSpPr>
      <dsp:spPr>
        <a:xfrm>
          <a:off x="1280511" y="1754280"/>
          <a:ext cx="2057411" cy="627259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NEPIR-1</a:t>
          </a:r>
        </a:p>
      </dsp:txBody>
      <dsp:txXfrm>
        <a:off x="1311131" y="1784900"/>
        <a:ext cx="1996171" cy="566019"/>
      </dsp:txXfrm>
    </dsp:sp>
    <dsp:sp modelId="{98B1EBA6-56E9-4150-AB9D-8DC7EFA19E87}">
      <dsp:nvSpPr>
        <dsp:cNvPr id="0" name=""/>
        <dsp:cNvSpPr/>
      </dsp:nvSpPr>
      <dsp:spPr>
        <a:xfrm>
          <a:off x="3749405" y="1362243"/>
          <a:ext cx="2057411" cy="627259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Quasi Mono-energetic Neutron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/>
              <a:latin typeface="Trebuchet MS" panose="020B0603020202020204" pitchFamily="34" charset="0"/>
              <a:ea typeface="+mn-ea"/>
              <a:cs typeface="+mn-cs"/>
            </a:rPr>
            <a:t>QMN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1392863"/>
        <a:ext cx="1996171" cy="566019"/>
      </dsp:txXfrm>
    </dsp:sp>
    <dsp:sp modelId="{B40EDC41-2E5A-4153-B848-AF80FC7FB2BD}">
      <dsp:nvSpPr>
        <dsp:cNvPr id="0" name=""/>
        <dsp:cNvSpPr/>
      </dsp:nvSpPr>
      <dsp:spPr>
        <a:xfrm>
          <a:off x="3749405" y="2146317"/>
          <a:ext cx="2057411" cy="627259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Atmospheric Neutron Emulator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/>
              <a:latin typeface="Trebuchet MS" panose="020B0603020202020204" pitchFamily="34" charset="0"/>
              <a:ea typeface="+mn-ea"/>
              <a:cs typeface="+mn-cs"/>
            </a:rPr>
            <a:t>ANEM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2176937"/>
        <a:ext cx="1996171" cy="56601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97BF9-C140-4E3F-9ED2-8A516A165AD3}">
      <dsp:nvSpPr>
        <dsp:cNvPr id="0" name=""/>
        <dsp:cNvSpPr/>
      </dsp:nvSpPr>
      <dsp:spPr>
        <a:xfrm>
          <a:off x="898" y="62363"/>
          <a:ext cx="2436009" cy="551642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 Too complicated for                 low power target</a:t>
          </a:r>
          <a:endParaRPr lang="en-US" sz="14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055" y="78520"/>
        <a:ext cx="2403695" cy="519328"/>
      </dsp:txXfrm>
    </dsp:sp>
    <dsp:sp modelId="{1B6884DE-D861-4EC9-AF70-FA24EDC6B8DD}">
      <dsp:nvSpPr>
        <dsp:cNvPr id="0" name=""/>
        <dsp:cNvSpPr/>
      </dsp:nvSpPr>
      <dsp:spPr>
        <a:xfrm rot="5400000">
          <a:off x="1170634" y="662274"/>
          <a:ext cx="96537" cy="96537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76CBF-BACF-4270-AA30-480399A111ED}">
      <dsp:nvSpPr>
        <dsp:cNvPr id="0" name=""/>
        <dsp:cNvSpPr/>
      </dsp:nvSpPr>
      <dsp:spPr>
        <a:xfrm>
          <a:off x="898" y="807080"/>
          <a:ext cx="2436009" cy="55164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  <a:alpha val="90000"/>
          </a:schemeClr>
        </a:solidFill>
        <a:ln w="12700" cap="flat" cmpd="sng" algn="ctr">
          <a:solidFill>
            <a:schemeClr val="tx2">
              <a:lumMod val="60000"/>
              <a:lumOff val="4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First prototype without Galinstan</a:t>
          </a:r>
          <a:endParaRPr lang="en-US" sz="1400" b="1" kern="1200" noProof="0" dirty="0">
            <a:effectLst/>
          </a:endParaRPr>
        </a:p>
      </dsp:txBody>
      <dsp:txXfrm>
        <a:off x="17055" y="823237"/>
        <a:ext cx="2403695" cy="51932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A2126-E765-44F2-AD99-958EE20600AC}">
      <dsp:nvSpPr>
        <dsp:cNvPr id="0" name=""/>
        <dsp:cNvSpPr/>
      </dsp:nvSpPr>
      <dsp:spPr>
        <a:xfrm>
          <a:off x="0" y="192713"/>
          <a:ext cx="4042964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779" tIns="249936" rIns="31377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 dirty="0"/>
            <a:t>Material &amp; thickness</a:t>
          </a:r>
        </a:p>
      </dsp:txBody>
      <dsp:txXfrm>
        <a:off x="0" y="192713"/>
        <a:ext cx="4042964" cy="510300"/>
      </dsp:txXfrm>
    </dsp:sp>
    <dsp:sp modelId="{26CCC9A0-F87A-4F47-82F0-B8E5F1AFC040}">
      <dsp:nvSpPr>
        <dsp:cNvPr id="0" name=""/>
        <dsp:cNvSpPr/>
      </dsp:nvSpPr>
      <dsp:spPr>
        <a:xfrm>
          <a:off x="202148" y="15593"/>
          <a:ext cx="2830074" cy="354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970" tIns="0" rIns="10697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Windows</a:t>
          </a:r>
        </a:p>
      </dsp:txBody>
      <dsp:txXfrm>
        <a:off x="219441" y="32886"/>
        <a:ext cx="2795488" cy="319654"/>
      </dsp:txXfrm>
    </dsp:sp>
    <dsp:sp modelId="{6595134E-64D8-4780-BB59-88C370EC82EE}">
      <dsp:nvSpPr>
        <dsp:cNvPr id="0" name=""/>
        <dsp:cNvSpPr/>
      </dsp:nvSpPr>
      <dsp:spPr>
        <a:xfrm>
          <a:off x="0" y="944933"/>
          <a:ext cx="4042964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779" tIns="249936" rIns="31377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 dirty="0"/>
            <a:t>Thickness</a:t>
          </a:r>
        </a:p>
      </dsp:txBody>
      <dsp:txXfrm>
        <a:off x="0" y="944933"/>
        <a:ext cx="4042964" cy="510300"/>
      </dsp:txXfrm>
    </dsp:sp>
    <dsp:sp modelId="{9D4C6E9C-0E6E-4BFC-8E81-E9C378DCE688}">
      <dsp:nvSpPr>
        <dsp:cNvPr id="0" name=""/>
        <dsp:cNvSpPr/>
      </dsp:nvSpPr>
      <dsp:spPr>
        <a:xfrm>
          <a:off x="202148" y="767813"/>
          <a:ext cx="2830074" cy="3542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970" tIns="0" rIns="10697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Be target</a:t>
          </a:r>
        </a:p>
      </dsp:txBody>
      <dsp:txXfrm>
        <a:off x="219441" y="785106"/>
        <a:ext cx="2795488" cy="319654"/>
      </dsp:txXfrm>
    </dsp:sp>
    <dsp:sp modelId="{41DB87B2-3C40-4F27-A570-C14CF81664E1}">
      <dsp:nvSpPr>
        <dsp:cNvPr id="0" name=""/>
        <dsp:cNvSpPr/>
      </dsp:nvSpPr>
      <dsp:spPr>
        <a:xfrm>
          <a:off x="0" y="1697153"/>
          <a:ext cx="4042964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779" tIns="249936" rIns="31377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 dirty="0"/>
            <a:t>Temperature</a:t>
          </a:r>
        </a:p>
      </dsp:txBody>
      <dsp:txXfrm>
        <a:off x="0" y="1697153"/>
        <a:ext cx="4042964" cy="510300"/>
      </dsp:txXfrm>
    </dsp:sp>
    <dsp:sp modelId="{27D49741-682B-44A5-B21A-B451B78B7583}">
      <dsp:nvSpPr>
        <dsp:cNvPr id="0" name=""/>
        <dsp:cNvSpPr/>
      </dsp:nvSpPr>
      <dsp:spPr>
        <a:xfrm>
          <a:off x="202148" y="1520033"/>
          <a:ext cx="2830074" cy="3542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970" tIns="0" rIns="10697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Diagnostic system</a:t>
          </a:r>
        </a:p>
      </dsp:txBody>
      <dsp:txXfrm>
        <a:off x="219441" y="1537326"/>
        <a:ext cx="2795488" cy="319654"/>
      </dsp:txXfrm>
    </dsp:sp>
    <dsp:sp modelId="{81811AD5-E506-4BE6-9094-594D48C978E3}">
      <dsp:nvSpPr>
        <dsp:cNvPr id="0" name=""/>
        <dsp:cNvSpPr/>
      </dsp:nvSpPr>
      <dsp:spPr>
        <a:xfrm>
          <a:off x="0" y="2449373"/>
          <a:ext cx="4042964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779" tIns="249936" rIns="31377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 dirty="0"/>
            <a:t>Coolant &amp; Power dissipated </a:t>
          </a:r>
        </a:p>
      </dsp:txBody>
      <dsp:txXfrm>
        <a:off x="0" y="2449373"/>
        <a:ext cx="4042964" cy="510300"/>
      </dsp:txXfrm>
    </dsp:sp>
    <dsp:sp modelId="{DDC264D3-5B13-46A0-94EF-D4C7CCDE9B46}">
      <dsp:nvSpPr>
        <dsp:cNvPr id="0" name=""/>
        <dsp:cNvSpPr/>
      </dsp:nvSpPr>
      <dsp:spPr>
        <a:xfrm>
          <a:off x="202148" y="2272253"/>
          <a:ext cx="2830074" cy="35424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970" tIns="0" rIns="10697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Cooling system</a:t>
          </a:r>
        </a:p>
      </dsp:txBody>
      <dsp:txXfrm>
        <a:off x="219441" y="2289546"/>
        <a:ext cx="2795488" cy="319654"/>
      </dsp:txXfrm>
    </dsp:sp>
    <dsp:sp modelId="{1BD934A3-D7F1-49D4-A28D-357C776F45B5}">
      <dsp:nvSpPr>
        <dsp:cNvPr id="0" name=""/>
        <dsp:cNvSpPr/>
      </dsp:nvSpPr>
      <dsp:spPr>
        <a:xfrm>
          <a:off x="0" y="3201593"/>
          <a:ext cx="4042964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779" tIns="249936" rIns="31377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 dirty="0"/>
            <a:t>Simulations</a:t>
          </a:r>
        </a:p>
      </dsp:txBody>
      <dsp:txXfrm>
        <a:off x="0" y="3201593"/>
        <a:ext cx="4042964" cy="510300"/>
      </dsp:txXfrm>
    </dsp:sp>
    <dsp:sp modelId="{2EBEC494-2654-4B4D-8E41-5A80211C6CA8}">
      <dsp:nvSpPr>
        <dsp:cNvPr id="0" name=""/>
        <dsp:cNvSpPr/>
      </dsp:nvSpPr>
      <dsp:spPr>
        <a:xfrm>
          <a:off x="202148" y="3024473"/>
          <a:ext cx="2830074" cy="35424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970" tIns="0" rIns="10697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Neutron spectrum</a:t>
          </a:r>
        </a:p>
      </dsp:txBody>
      <dsp:txXfrm>
        <a:off x="219441" y="3041766"/>
        <a:ext cx="2795488" cy="31965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E88FC-F195-485B-9BFB-CF5DD5D72338}">
      <dsp:nvSpPr>
        <dsp:cNvPr id="0" name=""/>
        <dsp:cNvSpPr/>
      </dsp:nvSpPr>
      <dsp:spPr>
        <a:xfrm>
          <a:off x="48909" y="0"/>
          <a:ext cx="1270226" cy="266282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Material request</a:t>
          </a:r>
          <a:endParaRPr lang="en-US" sz="1200" b="1" kern="1200" noProof="0" dirty="0"/>
        </a:p>
      </dsp:txBody>
      <dsp:txXfrm>
        <a:off x="61908" y="12999"/>
        <a:ext cx="1244228" cy="240284"/>
      </dsp:txXfrm>
    </dsp:sp>
    <dsp:sp modelId="{8D6C1271-5CA1-4905-9983-BDF6070B190B}">
      <dsp:nvSpPr>
        <dsp:cNvPr id="0" name=""/>
        <dsp:cNvSpPr/>
      </dsp:nvSpPr>
      <dsp:spPr>
        <a:xfrm>
          <a:off x="0" y="273837"/>
          <a:ext cx="2275372" cy="1190250"/>
        </a:xfrm>
        <a:prstGeom prst="rect">
          <a:avLst/>
        </a:prstGeom>
        <a:noFill/>
        <a:ln w="12700">
          <a:solidFill>
            <a:srgbClr val="00B05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243" tIns="12700" rIns="7112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Low density (low Z)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High thermal conductivity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Low thermal expansion coefficient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Limited residual radioactivity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Resistance to radiation damage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Gas impermeability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Cost &amp; availability on the market</a:t>
          </a:r>
        </a:p>
      </dsp:txBody>
      <dsp:txXfrm>
        <a:off x="0" y="273837"/>
        <a:ext cx="2275372" cy="119025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E88FC-F195-485B-9BFB-CF5DD5D72338}">
      <dsp:nvSpPr>
        <dsp:cNvPr id="0" name=""/>
        <dsp:cNvSpPr/>
      </dsp:nvSpPr>
      <dsp:spPr>
        <a:xfrm>
          <a:off x="48909" y="0"/>
          <a:ext cx="1270226" cy="266282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Material request</a:t>
          </a:r>
          <a:endParaRPr lang="en-US" sz="1200" b="1" kern="1200" noProof="0" dirty="0"/>
        </a:p>
      </dsp:txBody>
      <dsp:txXfrm>
        <a:off x="61908" y="12999"/>
        <a:ext cx="1244228" cy="240284"/>
      </dsp:txXfrm>
    </dsp:sp>
    <dsp:sp modelId="{8D6C1271-5CA1-4905-9983-BDF6070B190B}">
      <dsp:nvSpPr>
        <dsp:cNvPr id="0" name=""/>
        <dsp:cNvSpPr/>
      </dsp:nvSpPr>
      <dsp:spPr>
        <a:xfrm>
          <a:off x="0" y="273837"/>
          <a:ext cx="2275372" cy="1190250"/>
        </a:xfrm>
        <a:prstGeom prst="rect">
          <a:avLst/>
        </a:prstGeom>
        <a:noFill/>
        <a:ln w="12700">
          <a:solidFill>
            <a:srgbClr val="00B05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243" tIns="12700" rIns="7112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Low density (low Z)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High thermal conductivity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Low thermal expansion coefficient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Limited residual radioactivity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Resistance to radiation damage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Gas impermeability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Cost &amp; availability on the market</a:t>
          </a:r>
        </a:p>
      </dsp:txBody>
      <dsp:txXfrm>
        <a:off x="0" y="273837"/>
        <a:ext cx="2275372" cy="1190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99939-E757-4EA3-A30B-4705B8954724}">
      <dsp:nvSpPr>
        <dsp:cNvPr id="0" name=""/>
        <dsp:cNvSpPr/>
      </dsp:nvSpPr>
      <dsp:spPr>
        <a:xfrm>
          <a:off x="2644892" y="911"/>
          <a:ext cx="2527397" cy="577986"/>
        </a:xfrm>
        <a:prstGeom prst="roundRect">
          <a:avLst>
            <a:gd name="adj" fmla="val 10000"/>
          </a:avLst>
        </a:prstGeom>
        <a:solidFill>
          <a:srgbClr val="0837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Neutron Sources</a:t>
          </a:r>
        </a:p>
      </dsp:txBody>
      <dsp:txXfrm>
        <a:off x="2661821" y="17840"/>
        <a:ext cx="2493539" cy="544128"/>
      </dsp:txXfrm>
    </dsp:sp>
    <dsp:sp modelId="{AD6957D4-CB0C-4D96-9E9C-87A8CA2C9EE1}">
      <dsp:nvSpPr>
        <dsp:cNvPr id="0" name=""/>
        <dsp:cNvSpPr/>
      </dsp:nvSpPr>
      <dsp:spPr>
        <a:xfrm>
          <a:off x="2897632" y="578898"/>
          <a:ext cx="252739" cy="829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108"/>
              </a:lnTo>
              <a:lnTo>
                <a:pt x="252739" y="8291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510A11-2ED8-471B-AD2C-821E6D250A07}">
      <dsp:nvSpPr>
        <dsp:cNvPr id="0" name=""/>
        <dsp:cNvSpPr/>
      </dsp:nvSpPr>
      <dsp:spPr>
        <a:xfrm>
          <a:off x="3150372" y="969324"/>
          <a:ext cx="2331260" cy="8773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 baseline="0" noProof="0" dirty="0">
              <a:solidFill>
                <a:srgbClr val="000000"/>
              </a:solidFill>
              <a:latin typeface="Trebuchet MS" panose="020B0603020202020204" pitchFamily="34" charset="0"/>
            </a:rPr>
            <a:t>Lithium target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 baseline="0" noProof="0" dirty="0">
              <a:solidFill>
                <a:srgbClr val="000000"/>
              </a:solidFill>
              <a:latin typeface="Trebuchet MS" panose="020B0603020202020204" pitchFamily="34" charset="0"/>
            </a:rPr>
            <a:t>@ </a:t>
          </a:r>
          <a:r>
            <a:rPr lang="en-US" sz="1600" b="1" i="0" u="none" strike="noStrike" kern="1200" baseline="0" noProof="0" dirty="0">
              <a:solidFill>
                <a:srgbClr val="083776"/>
              </a:solidFill>
              <a:latin typeface="Trebuchet MS" panose="020B0603020202020204" pitchFamily="34" charset="0"/>
            </a:rPr>
            <a:t>CN accelerator</a:t>
          </a:r>
          <a:endParaRPr lang="en-US" sz="1600" b="1" kern="1200" noProof="0" dirty="0">
            <a:solidFill>
              <a:srgbClr val="083776"/>
            </a:solidFill>
          </a:endParaRPr>
        </a:p>
      </dsp:txBody>
      <dsp:txXfrm>
        <a:off x="3176069" y="995021"/>
        <a:ext cx="2279866" cy="825970"/>
      </dsp:txXfrm>
    </dsp:sp>
    <dsp:sp modelId="{034FEAEF-C1BD-4A56-A337-46DEBEC25A0E}">
      <dsp:nvSpPr>
        <dsp:cNvPr id="0" name=""/>
        <dsp:cNvSpPr/>
      </dsp:nvSpPr>
      <dsp:spPr>
        <a:xfrm>
          <a:off x="2897632" y="578898"/>
          <a:ext cx="252739" cy="21508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0894"/>
              </a:lnTo>
              <a:lnTo>
                <a:pt x="252739" y="21508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BB547D-5E25-4290-A950-783828F3CDBD}">
      <dsp:nvSpPr>
        <dsp:cNvPr id="0" name=""/>
        <dsp:cNvSpPr/>
      </dsp:nvSpPr>
      <dsp:spPr>
        <a:xfrm>
          <a:off x="3150372" y="2237114"/>
          <a:ext cx="2332734" cy="985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600"/>
            <a:buFont typeface="Arial" panose="020B0604020202020204" pitchFamily="34" charset="0"/>
            <a:buNone/>
          </a:pPr>
          <a:r>
            <a:rPr lang="en-US" sz="1600" b="0" i="0" u="none" strike="noStrike" kern="1200" baseline="0" noProof="0" dirty="0">
              <a:solidFill>
                <a:srgbClr val="000000"/>
              </a:solidFill>
              <a:latin typeface="Trebuchet MS" panose="020B0603020202020204" pitchFamily="34" charset="0"/>
            </a:rPr>
            <a:t>Inverse reactions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600"/>
            <a:buFont typeface="Arial" panose="020B0604020202020204" pitchFamily="34" charset="0"/>
            <a:buNone/>
          </a:pPr>
          <a:r>
            <a:rPr lang="en-US" sz="1600" b="0" i="0" u="none" strike="noStrike" kern="1200" baseline="0" noProof="0" dirty="0">
              <a:solidFill>
                <a:srgbClr val="000000"/>
              </a:solidFill>
              <a:latin typeface="Trebuchet MS" panose="020B0603020202020204" pitchFamily="34" charset="0"/>
            </a:rPr>
            <a:t>@ </a:t>
          </a:r>
          <a:r>
            <a:rPr lang="en-US" sz="1600" b="1" i="0" u="none" strike="noStrike" kern="1200" baseline="0" noProof="0" dirty="0">
              <a:solidFill>
                <a:srgbClr val="083776"/>
              </a:solidFill>
              <a:latin typeface="Trebuchet MS" panose="020B0603020202020204" pitchFamily="34" charset="0"/>
            </a:rPr>
            <a:t>Tandem accelerator</a:t>
          </a:r>
          <a:endParaRPr lang="en-US" sz="1600" b="1" kern="1200" noProof="0" dirty="0">
            <a:solidFill>
              <a:srgbClr val="083776"/>
            </a:solidFill>
          </a:endParaRPr>
        </a:p>
      </dsp:txBody>
      <dsp:txXfrm>
        <a:off x="3179232" y="2265974"/>
        <a:ext cx="2275014" cy="927636"/>
      </dsp:txXfrm>
    </dsp:sp>
    <dsp:sp modelId="{3DBB5888-1A12-4242-BD42-2722609C6134}">
      <dsp:nvSpPr>
        <dsp:cNvPr id="0" name=""/>
        <dsp:cNvSpPr/>
      </dsp:nvSpPr>
      <dsp:spPr>
        <a:xfrm>
          <a:off x="2897632" y="578898"/>
          <a:ext cx="271780" cy="32983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8301"/>
              </a:lnTo>
              <a:lnTo>
                <a:pt x="271780" y="32983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4E996F-0030-4A32-B92D-8FF986BA126F}">
      <dsp:nvSpPr>
        <dsp:cNvPr id="0" name=""/>
        <dsp:cNvSpPr/>
      </dsp:nvSpPr>
      <dsp:spPr>
        <a:xfrm>
          <a:off x="3169412" y="3595905"/>
          <a:ext cx="2324513" cy="562587"/>
        </a:xfrm>
        <a:prstGeom prst="roundRect">
          <a:avLst>
            <a:gd name="adj" fmla="val 10000"/>
          </a:avLst>
        </a:prstGeom>
        <a:solidFill>
          <a:srgbClr val="083776">
            <a:alpha val="90000"/>
          </a:srgbClr>
        </a:solidFill>
        <a:ln w="12700" cap="flat" cmpd="sng" algn="ctr">
          <a:solidFill>
            <a:srgbClr val="08377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Neutrons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@ SPES (P70)</a:t>
          </a:r>
        </a:p>
      </dsp:txBody>
      <dsp:txXfrm>
        <a:off x="3185890" y="3612383"/>
        <a:ext cx="2291557" cy="52963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E88FC-F195-485B-9BFB-CF5DD5D72338}">
      <dsp:nvSpPr>
        <dsp:cNvPr id="0" name=""/>
        <dsp:cNvSpPr/>
      </dsp:nvSpPr>
      <dsp:spPr>
        <a:xfrm>
          <a:off x="48909" y="0"/>
          <a:ext cx="1270226" cy="266282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Material request</a:t>
          </a:r>
          <a:endParaRPr lang="en-US" sz="1200" b="1" kern="1200" noProof="0" dirty="0"/>
        </a:p>
      </dsp:txBody>
      <dsp:txXfrm>
        <a:off x="61908" y="12999"/>
        <a:ext cx="1244228" cy="240284"/>
      </dsp:txXfrm>
    </dsp:sp>
    <dsp:sp modelId="{8D6C1271-5CA1-4905-9983-BDF6070B190B}">
      <dsp:nvSpPr>
        <dsp:cNvPr id="0" name=""/>
        <dsp:cNvSpPr/>
      </dsp:nvSpPr>
      <dsp:spPr>
        <a:xfrm>
          <a:off x="0" y="273837"/>
          <a:ext cx="2275372" cy="1190250"/>
        </a:xfrm>
        <a:prstGeom prst="rect">
          <a:avLst/>
        </a:prstGeom>
        <a:noFill/>
        <a:ln w="12700">
          <a:solidFill>
            <a:srgbClr val="00B05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243" tIns="12700" rIns="7112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Low density (low Z)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High thermal conductivity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Low thermal expansion coefficient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Limited residual radioactivity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Resistance to radiation damage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Gas impermeability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0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Cost &amp; availability on the market</a:t>
          </a:r>
        </a:p>
      </dsp:txBody>
      <dsp:txXfrm>
        <a:off x="0" y="273837"/>
        <a:ext cx="2275372" cy="119025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E88FC-F195-485B-9BFB-CF5DD5D72338}">
      <dsp:nvSpPr>
        <dsp:cNvPr id="0" name=""/>
        <dsp:cNvSpPr/>
      </dsp:nvSpPr>
      <dsp:spPr>
        <a:xfrm>
          <a:off x="0" y="0"/>
          <a:ext cx="3220469" cy="3931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Temperature monitoring of the target</a:t>
          </a:r>
        </a:p>
      </dsp:txBody>
      <dsp:txXfrm>
        <a:off x="19192" y="19192"/>
        <a:ext cx="3182085" cy="354756"/>
      </dsp:txXfrm>
    </dsp:sp>
    <dsp:sp modelId="{8D6C1271-5CA1-4905-9983-BDF6070B190B}">
      <dsp:nvSpPr>
        <dsp:cNvPr id="0" name=""/>
        <dsp:cNvSpPr/>
      </dsp:nvSpPr>
      <dsp:spPr>
        <a:xfrm>
          <a:off x="0" y="391685"/>
          <a:ext cx="3220469" cy="582583"/>
        </a:xfrm>
        <a:prstGeom prst="rect">
          <a:avLst/>
        </a:prstGeom>
        <a:noFill/>
        <a:ln>
          <a:solidFill>
            <a:schemeClr val="accent4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250" tIns="13970" rIns="78232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100" kern="1200" noProof="0" dirty="0"/>
            <a:t>3 thermocouples at z = 13 mm from the base;</a:t>
          </a:r>
          <a:endParaRPr lang="en-US" sz="1100" b="0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100" kern="1200" noProof="0" dirty="0"/>
            <a:t>3 thermocouples at z = 27 mm from the base;</a:t>
          </a:r>
          <a:endParaRPr lang="en-US" sz="1100" b="0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100" kern="1200" noProof="0" dirty="0"/>
            <a:t>3 thermocouples in the shoulder (2.5 mm).</a:t>
          </a:r>
          <a:endParaRPr lang="en-US" sz="1100" b="0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91685"/>
        <a:ext cx="3220469" cy="58258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1CFBC-4607-483A-9935-EA459799F2E6}">
      <dsp:nvSpPr>
        <dsp:cNvPr id="0" name=""/>
        <dsp:cNvSpPr/>
      </dsp:nvSpPr>
      <dsp:spPr>
        <a:xfrm>
          <a:off x="2220" y="617494"/>
          <a:ext cx="1211125" cy="9143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noProof="0" dirty="0" err="1"/>
            <a:t>P</a:t>
          </a:r>
          <a:r>
            <a:rPr lang="en-US" sz="1100" kern="1200" baseline="-25000" noProof="0" dirty="0" err="1"/>
            <a:t>diss</a:t>
          </a:r>
          <a:r>
            <a:rPr lang="en-US" sz="1100" kern="1200" noProof="0" dirty="0"/>
            <a:t> = 20 W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noProof="0" dirty="0"/>
            <a:t>I = 0.1-0.3 </a:t>
          </a:r>
          <a:r>
            <a:rPr lang="en-US" sz="1100" kern="1200" noProof="0" dirty="0" err="1"/>
            <a:t>μA</a:t>
          </a:r>
          <a:endParaRPr lang="en-US" sz="1100" kern="1200" noProof="0" dirty="0"/>
        </a:p>
      </dsp:txBody>
      <dsp:txXfrm>
        <a:off x="23261" y="638535"/>
        <a:ext cx="1169043" cy="676307"/>
      </dsp:txXfrm>
    </dsp:sp>
    <dsp:sp modelId="{15DFA39F-63E0-45AB-A5BA-B92F316AEF21}">
      <dsp:nvSpPr>
        <dsp:cNvPr id="0" name=""/>
        <dsp:cNvSpPr/>
      </dsp:nvSpPr>
      <dsp:spPr>
        <a:xfrm rot="20961150">
          <a:off x="650640" y="712196"/>
          <a:ext cx="1398210" cy="1398210"/>
        </a:xfrm>
        <a:prstGeom prst="leftCircularArrow">
          <a:avLst>
            <a:gd name="adj1" fmla="val 3850"/>
            <a:gd name="adj2" fmla="val 481740"/>
            <a:gd name="adj3" fmla="val 2257251"/>
            <a:gd name="adj4" fmla="val 9024489"/>
            <a:gd name="adj5" fmla="val 449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177AD-1705-4E79-8C1F-EDFBF8095FF4}">
      <dsp:nvSpPr>
        <dsp:cNvPr id="0" name=""/>
        <dsp:cNvSpPr/>
      </dsp:nvSpPr>
      <dsp:spPr>
        <a:xfrm>
          <a:off x="299855" y="1335884"/>
          <a:ext cx="985369" cy="3918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Natural convection</a:t>
          </a:r>
        </a:p>
      </dsp:txBody>
      <dsp:txXfrm>
        <a:off x="311332" y="1347361"/>
        <a:ext cx="962415" cy="368895"/>
      </dsp:txXfrm>
    </dsp:sp>
    <dsp:sp modelId="{B830A5E7-6D66-4CB5-B1E7-A5EBE105CF92}">
      <dsp:nvSpPr>
        <dsp:cNvPr id="0" name=""/>
        <dsp:cNvSpPr/>
      </dsp:nvSpPr>
      <dsp:spPr>
        <a:xfrm>
          <a:off x="1541572" y="617494"/>
          <a:ext cx="1211125" cy="9143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283474"/>
              <a:satOff val="13926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noProof="0" dirty="0" err="1"/>
            <a:t>P</a:t>
          </a:r>
          <a:r>
            <a:rPr lang="en-US" sz="1100" kern="1200" baseline="-25000" noProof="0" dirty="0" err="1"/>
            <a:t>diss</a:t>
          </a:r>
          <a:r>
            <a:rPr lang="en-US" sz="1100" kern="1200" noProof="0" dirty="0"/>
            <a:t>=70-150 W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noProof="0" dirty="0"/>
            <a:t>I = 1-2 </a:t>
          </a:r>
          <a:r>
            <a:rPr lang="en-US" sz="1100" kern="1200" noProof="0" dirty="0" err="1"/>
            <a:t>μA</a:t>
          </a:r>
          <a:endParaRPr lang="en-US" sz="1100" kern="1200" noProof="0" dirty="0"/>
        </a:p>
      </dsp:txBody>
      <dsp:txXfrm>
        <a:off x="1562613" y="834459"/>
        <a:ext cx="1169043" cy="676307"/>
      </dsp:txXfrm>
    </dsp:sp>
    <dsp:sp modelId="{21080FB0-AC15-40DD-8F6E-FEC08830FF19}">
      <dsp:nvSpPr>
        <dsp:cNvPr id="0" name=""/>
        <dsp:cNvSpPr/>
      </dsp:nvSpPr>
      <dsp:spPr>
        <a:xfrm rot="749869">
          <a:off x="2180753" y="3046"/>
          <a:ext cx="1539857" cy="1539857"/>
        </a:xfrm>
        <a:prstGeom prst="circularArrow">
          <a:avLst>
            <a:gd name="adj1" fmla="val 3496"/>
            <a:gd name="adj2" fmla="val 433727"/>
            <a:gd name="adj3" fmla="val 19390762"/>
            <a:gd name="adj4" fmla="val 12575511"/>
            <a:gd name="adj5" fmla="val 4079"/>
          </a:avLst>
        </a:prstGeom>
        <a:solidFill>
          <a:schemeClr val="accent2">
            <a:hueOff val="-1925211"/>
            <a:satOff val="20889"/>
            <a:lumOff val="-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33FFF2-5321-4214-B3C4-2F6B6E763518}">
      <dsp:nvSpPr>
        <dsp:cNvPr id="0" name=""/>
        <dsp:cNvSpPr/>
      </dsp:nvSpPr>
      <dsp:spPr>
        <a:xfrm>
          <a:off x="1839206" y="421569"/>
          <a:ext cx="985369" cy="391849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effectLst/>
            </a:rPr>
            <a:t>Compress air</a:t>
          </a:r>
        </a:p>
      </dsp:txBody>
      <dsp:txXfrm>
        <a:off x="1850683" y="433046"/>
        <a:ext cx="962415" cy="368895"/>
      </dsp:txXfrm>
    </dsp:sp>
    <dsp:sp modelId="{C3332575-5CE7-4E3F-B2D7-FBDA83B086C0}">
      <dsp:nvSpPr>
        <dsp:cNvPr id="0" name=""/>
        <dsp:cNvSpPr/>
      </dsp:nvSpPr>
      <dsp:spPr>
        <a:xfrm>
          <a:off x="3080923" y="617494"/>
          <a:ext cx="1211125" cy="9143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566948"/>
              <a:satOff val="27851"/>
              <a:lumOff val="-39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noProof="0" dirty="0" err="1"/>
            <a:t>P</a:t>
          </a:r>
          <a:r>
            <a:rPr lang="en-US" sz="1100" kern="1200" baseline="-25000" noProof="0" dirty="0" err="1"/>
            <a:t>diss</a:t>
          </a:r>
          <a:r>
            <a:rPr lang="en-US" sz="1100" kern="1200" baseline="-25000" noProof="0" dirty="0"/>
            <a:t> </a:t>
          </a:r>
          <a:r>
            <a:rPr lang="en-US" sz="1100" kern="1200" noProof="0" dirty="0"/>
            <a:t>&gt; 150 W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noProof="0" dirty="0"/>
            <a:t>I &gt; 2 </a:t>
          </a:r>
          <a:r>
            <a:rPr lang="en-US" sz="1100" kern="1200" noProof="0" dirty="0" err="1"/>
            <a:t>μA</a:t>
          </a:r>
          <a:endParaRPr lang="en-US" sz="1100" kern="1200" noProof="0" dirty="0"/>
        </a:p>
      </dsp:txBody>
      <dsp:txXfrm>
        <a:off x="3101964" y="638535"/>
        <a:ext cx="1169043" cy="676307"/>
      </dsp:txXfrm>
    </dsp:sp>
    <dsp:sp modelId="{AFADE827-082E-49CE-B8D0-B2B7C5B2BADE}">
      <dsp:nvSpPr>
        <dsp:cNvPr id="0" name=""/>
        <dsp:cNvSpPr/>
      </dsp:nvSpPr>
      <dsp:spPr>
        <a:xfrm rot="20822616">
          <a:off x="3729343" y="712196"/>
          <a:ext cx="1398210" cy="1398210"/>
        </a:xfrm>
        <a:prstGeom prst="leftCircularArrow">
          <a:avLst>
            <a:gd name="adj1" fmla="val 3850"/>
            <a:gd name="adj2" fmla="val 481740"/>
            <a:gd name="adj3" fmla="val 2257251"/>
            <a:gd name="adj4" fmla="val 9024489"/>
            <a:gd name="adj5" fmla="val 4492"/>
          </a:avLst>
        </a:prstGeom>
        <a:solidFill>
          <a:schemeClr val="accent2">
            <a:hueOff val="-3850422"/>
            <a:satOff val="41777"/>
            <a:lumOff val="-5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10CC0-C3B8-427F-B86F-61472F66049C}">
      <dsp:nvSpPr>
        <dsp:cNvPr id="0" name=""/>
        <dsp:cNvSpPr/>
      </dsp:nvSpPr>
      <dsp:spPr>
        <a:xfrm>
          <a:off x="3378558" y="1335884"/>
          <a:ext cx="985369" cy="391849"/>
        </a:xfrm>
        <a:prstGeom prst="roundRect">
          <a:avLst>
            <a:gd name="adj" fmla="val 10000"/>
          </a:avLst>
        </a:prstGeom>
        <a:solidFill>
          <a:schemeClr val="accent2">
            <a:hueOff val="-2566948"/>
            <a:satOff val="27851"/>
            <a:lumOff val="-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Water</a:t>
          </a:r>
        </a:p>
      </dsp:txBody>
      <dsp:txXfrm>
        <a:off x="3390035" y="1347361"/>
        <a:ext cx="962415" cy="368895"/>
      </dsp:txXfrm>
    </dsp:sp>
    <dsp:sp modelId="{EEF5A742-0042-4A75-8375-C7DF624E4EE2}">
      <dsp:nvSpPr>
        <dsp:cNvPr id="0" name=""/>
        <dsp:cNvSpPr/>
      </dsp:nvSpPr>
      <dsp:spPr>
        <a:xfrm>
          <a:off x="4620274" y="617494"/>
          <a:ext cx="1211125" cy="9143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850422"/>
              <a:satOff val="41777"/>
              <a:lumOff val="-5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noProof="0" dirty="0" err="1"/>
            <a:t>P</a:t>
          </a:r>
          <a:r>
            <a:rPr lang="en-US" sz="1100" kern="1200" baseline="-25000" noProof="0" dirty="0" err="1"/>
            <a:t>diss</a:t>
          </a:r>
          <a:r>
            <a:rPr lang="en-US" sz="1100" kern="1200" noProof="0" dirty="0"/>
            <a:t> &gt; 1400 W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noProof="0" dirty="0"/>
            <a:t>I &gt; 20 </a:t>
          </a:r>
          <a:r>
            <a:rPr lang="en-US" sz="1100" kern="1200" noProof="0" dirty="0" err="1"/>
            <a:t>μA</a:t>
          </a:r>
          <a:endParaRPr lang="en-US" sz="1100" kern="1200" noProof="0" dirty="0"/>
        </a:p>
      </dsp:txBody>
      <dsp:txXfrm>
        <a:off x="4641315" y="834459"/>
        <a:ext cx="1169043" cy="676307"/>
      </dsp:txXfrm>
    </dsp:sp>
    <dsp:sp modelId="{A5092410-5783-4FE8-81ED-85D627A58FD0}">
      <dsp:nvSpPr>
        <dsp:cNvPr id="0" name=""/>
        <dsp:cNvSpPr/>
      </dsp:nvSpPr>
      <dsp:spPr>
        <a:xfrm>
          <a:off x="4917909" y="421569"/>
          <a:ext cx="985369" cy="391849"/>
        </a:xfrm>
        <a:prstGeom prst="roundRect">
          <a:avLst>
            <a:gd name="adj" fmla="val 10000"/>
          </a:avLst>
        </a:prstGeom>
        <a:solidFill>
          <a:schemeClr val="accent2">
            <a:hueOff val="-3850422"/>
            <a:satOff val="41777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noProof="0" dirty="0"/>
            <a:t>Liquid metal</a:t>
          </a:r>
          <a:endParaRPr lang="en-US" sz="1200" b="1" kern="1200" noProof="0" dirty="0"/>
        </a:p>
      </dsp:txBody>
      <dsp:txXfrm>
        <a:off x="4929386" y="433046"/>
        <a:ext cx="962415" cy="36889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E953B-5312-46CC-8924-F6E0D152B6B0}">
      <dsp:nvSpPr>
        <dsp:cNvPr id="0" name=""/>
        <dsp:cNvSpPr/>
      </dsp:nvSpPr>
      <dsp:spPr>
        <a:xfrm>
          <a:off x="5055" y="283963"/>
          <a:ext cx="1837478" cy="7500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Offline test</a:t>
          </a:r>
        </a:p>
      </dsp:txBody>
      <dsp:txXfrm>
        <a:off x="5055" y="283963"/>
        <a:ext cx="1837478" cy="500016"/>
      </dsp:txXfrm>
    </dsp:sp>
    <dsp:sp modelId="{D9D9C458-C453-41C4-AD44-D67154FDE5CF}">
      <dsp:nvSpPr>
        <dsp:cNvPr id="0" name=""/>
        <dsp:cNvSpPr/>
      </dsp:nvSpPr>
      <dsp:spPr>
        <a:xfrm>
          <a:off x="112321" y="652324"/>
          <a:ext cx="2138711" cy="115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noProof="0" dirty="0">
              <a:solidFill>
                <a:srgbClr val="000000"/>
              </a:solidFill>
            </a:rPr>
            <a:t>T</a:t>
          </a:r>
          <a:r>
            <a:rPr lang="en-US" sz="1100" b="0" i="0" kern="1200" noProof="0" dirty="0">
              <a:solidFill>
                <a:srgbClr val="000000"/>
              </a:solidFill>
              <a:effectLst/>
            </a:rPr>
            <a:t>o validate the thermal and structural simulations    (window, Be and cooling system). </a:t>
          </a:r>
          <a:endParaRPr lang="en-US" sz="1100" kern="1200" noProof="0" dirty="0"/>
        </a:p>
      </dsp:txBody>
      <dsp:txXfrm>
        <a:off x="146062" y="686065"/>
        <a:ext cx="2071229" cy="1084518"/>
      </dsp:txXfrm>
    </dsp:sp>
    <dsp:sp modelId="{B29CB73C-90AB-419A-AA7C-B1A0B319BE21}">
      <dsp:nvSpPr>
        <dsp:cNvPr id="0" name=""/>
        <dsp:cNvSpPr/>
      </dsp:nvSpPr>
      <dsp:spPr>
        <a:xfrm rot="21546247">
          <a:off x="2071029" y="355507"/>
          <a:ext cx="484532" cy="3134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2071035" y="418936"/>
        <a:ext cx="390490" cy="188084"/>
      </dsp:txXfrm>
    </dsp:sp>
    <dsp:sp modelId="{43E2F37A-0235-4B1F-8131-58A0B0C10EFF}">
      <dsp:nvSpPr>
        <dsp:cNvPr id="0" name=""/>
        <dsp:cNvSpPr/>
      </dsp:nvSpPr>
      <dsp:spPr>
        <a:xfrm>
          <a:off x="2756634" y="240935"/>
          <a:ext cx="1837478" cy="7500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Online test</a:t>
          </a:r>
        </a:p>
      </dsp:txBody>
      <dsp:txXfrm>
        <a:off x="2756634" y="240935"/>
        <a:ext cx="1837478" cy="500016"/>
      </dsp:txXfrm>
    </dsp:sp>
    <dsp:sp modelId="{5BA8EF5F-CB79-47F9-A889-6F8FA6396E42}">
      <dsp:nvSpPr>
        <dsp:cNvPr id="0" name=""/>
        <dsp:cNvSpPr/>
      </dsp:nvSpPr>
      <dsp:spPr>
        <a:xfrm>
          <a:off x="2863900" y="579690"/>
          <a:ext cx="2138711" cy="1267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noProof="0" dirty="0"/>
            <a:t>Test and verification of the Target’s Mechanical &amp; Diagnostic System 
</a:t>
          </a:r>
          <a:r>
            <a:rPr lang="en-US" sz="1100" b="0" i="0" kern="1200" noProof="0" dirty="0">
              <a:solidFill>
                <a:srgbClr val="000000"/>
              </a:solidFill>
              <a:effectLst/>
            </a:rPr>
            <a:t>Measure the neutron spectrum                                                      </a:t>
          </a:r>
          <a:r>
            <a:rPr lang="en-US" sz="1100" b="0" i="0" kern="1200" noProof="0" dirty="0">
              <a:solidFill>
                <a:srgbClr val="000000"/>
              </a:solidFill>
              <a:effectLst/>
              <a:sym typeface="Wingdings" panose="05000000000000000000" pitchFamily="2" charset="2"/>
            </a:rPr>
            <a:t> </a:t>
          </a:r>
          <a:r>
            <a:rPr lang="en-US" sz="1100" b="0" i="0" kern="1200" noProof="0" dirty="0">
              <a:solidFill>
                <a:srgbClr val="000000"/>
              </a:solidFill>
              <a:effectLst/>
            </a:rPr>
            <a:t>Activation foils 	                         </a:t>
          </a:r>
          <a:r>
            <a:rPr lang="en-US" sz="1100" kern="1200" noProof="0" dirty="0">
              <a:solidFill>
                <a:srgbClr val="000000"/>
              </a:solidFill>
              <a:sym typeface="Wingdings" panose="05000000000000000000" pitchFamily="2" charset="2"/>
            </a:rPr>
            <a:t> Calibrated scintillator detector</a:t>
          </a:r>
          <a:r>
            <a:rPr lang="en-US" sz="1100" b="0" i="0" kern="1200" noProof="0" dirty="0">
              <a:solidFill>
                <a:srgbClr val="000000"/>
              </a:solidFill>
              <a:effectLst/>
            </a:rPr>
            <a:t> </a:t>
          </a:r>
          <a:endParaRPr lang="en-US" sz="1100" kern="1200" noProof="0" dirty="0"/>
        </a:p>
      </dsp:txBody>
      <dsp:txXfrm>
        <a:off x="2901029" y="616819"/>
        <a:ext cx="2064453" cy="119340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97BF9-C140-4E3F-9ED2-8A516A165AD3}">
      <dsp:nvSpPr>
        <dsp:cNvPr id="0" name=""/>
        <dsp:cNvSpPr/>
      </dsp:nvSpPr>
      <dsp:spPr>
        <a:xfrm>
          <a:off x="779604" y="935"/>
          <a:ext cx="2404323" cy="54446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Experimental test</a:t>
          </a:r>
        </a:p>
      </dsp:txBody>
      <dsp:txXfrm>
        <a:off x="795551" y="16882"/>
        <a:ext cx="2372429" cy="512573"/>
      </dsp:txXfrm>
    </dsp:sp>
    <dsp:sp modelId="{1B6884DE-D861-4EC9-AF70-FA24EDC6B8DD}">
      <dsp:nvSpPr>
        <dsp:cNvPr id="0" name=""/>
        <dsp:cNvSpPr/>
      </dsp:nvSpPr>
      <dsp:spPr>
        <a:xfrm rot="5400000">
          <a:off x="1934125" y="593043"/>
          <a:ext cx="95281" cy="9528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76CBF-BACF-4270-AA30-480399A111ED}">
      <dsp:nvSpPr>
        <dsp:cNvPr id="0" name=""/>
        <dsp:cNvSpPr/>
      </dsp:nvSpPr>
      <dsp:spPr>
        <a:xfrm>
          <a:off x="779604" y="735965"/>
          <a:ext cx="2404323" cy="5444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effectLst/>
            </a:rPr>
            <a:t>Galinstan on:</a:t>
          </a:r>
        </a:p>
      </dsp:txBody>
      <dsp:txXfrm>
        <a:off x="795551" y="751912"/>
        <a:ext cx="2372429" cy="512573"/>
      </dsp:txXfrm>
    </dsp:sp>
    <dsp:sp modelId="{64C3F737-78A6-4B16-BA02-4879C14A6302}">
      <dsp:nvSpPr>
        <dsp:cNvPr id="0" name=""/>
        <dsp:cNvSpPr/>
      </dsp:nvSpPr>
      <dsp:spPr>
        <a:xfrm rot="5400000">
          <a:off x="1934125" y="1328073"/>
          <a:ext cx="95281" cy="95281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3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79C900-4B45-4AAF-A9BA-6A9124706E36}">
      <dsp:nvSpPr>
        <dsp:cNvPr id="0" name=""/>
        <dsp:cNvSpPr/>
      </dsp:nvSpPr>
      <dsp:spPr>
        <a:xfrm>
          <a:off x="815757" y="1470996"/>
          <a:ext cx="2332017" cy="544467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lumMod val="20000"/>
              <a:lumOff val="8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noProof="0" dirty="0"/>
        </a:p>
      </dsp:txBody>
      <dsp:txXfrm>
        <a:off x="831704" y="1486943"/>
        <a:ext cx="2300123" cy="51257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97BF9-C140-4E3F-9ED2-8A516A165AD3}">
      <dsp:nvSpPr>
        <dsp:cNvPr id="0" name=""/>
        <dsp:cNvSpPr/>
      </dsp:nvSpPr>
      <dsp:spPr>
        <a:xfrm>
          <a:off x="898" y="62363"/>
          <a:ext cx="2436009" cy="551642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Proved too complicated, with no significant advantages</a:t>
          </a:r>
          <a:endParaRPr lang="en-US" sz="14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055" y="78520"/>
        <a:ext cx="2403695" cy="519328"/>
      </dsp:txXfrm>
    </dsp:sp>
    <dsp:sp modelId="{1B6884DE-D861-4EC9-AF70-FA24EDC6B8DD}">
      <dsp:nvSpPr>
        <dsp:cNvPr id="0" name=""/>
        <dsp:cNvSpPr/>
      </dsp:nvSpPr>
      <dsp:spPr>
        <a:xfrm rot="5400000">
          <a:off x="1170634" y="662274"/>
          <a:ext cx="96537" cy="96537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76CBF-BACF-4270-AA30-480399A111ED}">
      <dsp:nvSpPr>
        <dsp:cNvPr id="0" name=""/>
        <dsp:cNvSpPr/>
      </dsp:nvSpPr>
      <dsp:spPr>
        <a:xfrm>
          <a:off x="898" y="807080"/>
          <a:ext cx="2436009" cy="55164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  <a:alpha val="90000"/>
          </a:schemeClr>
        </a:solidFill>
        <a:ln w="12700" cap="flat" cmpd="sng" algn="ctr">
          <a:solidFill>
            <a:schemeClr val="tx2">
              <a:lumMod val="60000"/>
              <a:lumOff val="4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First prototype without Galinstan</a:t>
          </a:r>
          <a:endParaRPr lang="en-US" sz="1400" b="1" kern="1200" noProof="0" dirty="0">
            <a:effectLst/>
          </a:endParaRPr>
        </a:p>
      </dsp:txBody>
      <dsp:txXfrm>
        <a:off x="17055" y="823237"/>
        <a:ext cx="2403695" cy="5193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44999-C0F3-44F3-B0DB-9EBB29CD1454}">
      <dsp:nvSpPr>
        <dsp:cNvPr id="0" name=""/>
        <dsp:cNvSpPr/>
      </dsp:nvSpPr>
      <dsp:spPr>
        <a:xfrm>
          <a:off x="3337923" y="2067910"/>
          <a:ext cx="411482" cy="392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41" y="0"/>
              </a:lnTo>
              <a:lnTo>
                <a:pt x="205741" y="392037"/>
              </a:lnTo>
              <a:lnTo>
                <a:pt x="411482" y="39203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29456" y="2249720"/>
        <a:ext cx="28417" cy="28417"/>
      </dsp:txXfrm>
    </dsp:sp>
    <dsp:sp modelId="{66326802-A7EA-4344-9B8D-559FA6C1DB91}">
      <dsp:nvSpPr>
        <dsp:cNvPr id="0" name=""/>
        <dsp:cNvSpPr/>
      </dsp:nvSpPr>
      <dsp:spPr>
        <a:xfrm>
          <a:off x="3337923" y="1675872"/>
          <a:ext cx="411482" cy="392037"/>
        </a:xfrm>
        <a:custGeom>
          <a:avLst/>
          <a:gdLst/>
          <a:ahLst/>
          <a:cxnLst/>
          <a:rect l="0" t="0" r="0" b="0"/>
          <a:pathLst>
            <a:path>
              <a:moveTo>
                <a:pt x="0" y="392037"/>
              </a:moveTo>
              <a:lnTo>
                <a:pt x="205741" y="392037"/>
              </a:lnTo>
              <a:lnTo>
                <a:pt x="205741" y="0"/>
              </a:lnTo>
              <a:lnTo>
                <a:pt x="411482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29456" y="1857683"/>
        <a:ext cx="28417" cy="28417"/>
      </dsp:txXfrm>
    </dsp:sp>
    <dsp:sp modelId="{00A1A2A0-2D56-487F-9E78-6E147F80DB80}">
      <dsp:nvSpPr>
        <dsp:cNvPr id="0" name=""/>
        <dsp:cNvSpPr/>
      </dsp:nvSpPr>
      <dsp:spPr>
        <a:xfrm>
          <a:off x="869029" y="1479854"/>
          <a:ext cx="411482" cy="588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41" y="0"/>
              </a:lnTo>
              <a:lnTo>
                <a:pt x="205741" y="588055"/>
              </a:lnTo>
              <a:lnTo>
                <a:pt x="411482" y="58805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1056827" y="1755939"/>
        <a:ext cx="35886" cy="35886"/>
      </dsp:txXfrm>
    </dsp:sp>
    <dsp:sp modelId="{53AD6936-99CE-4501-B042-1B49A499F528}">
      <dsp:nvSpPr>
        <dsp:cNvPr id="0" name=""/>
        <dsp:cNvSpPr/>
      </dsp:nvSpPr>
      <dsp:spPr>
        <a:xfrm>
          <a:off x="3337923" y="846078"/>
          <a:ext cx="4114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48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33377" y="881511"/>
        <a:ext cx="20574" cy="20574"/>
      </dsp:txXfrm>
    </dsp:sp>
    <dsp:sp modelId="{6D632B53-B6FA-46C9-8D86-4428BF54BD03}">
      <dsp:nvSpPr>
        <dsp:cNvPr id="0" name=""/>
        <dsp:cNvSpPr/>
      </dsp:nvSpPr>
      <dsp:spPr>
        <a:xfrm>
          <a:off x="869029" y="891798"/>
          <a:ext cx="411482" cy="588055"/>
        </a:xfrm>
        <a:custGeom>
          <a:avLst/>
          <a:gdLst/>
          <a:ahLst/>
          <a:cxnLst/>
          <a:rect l="0" t="0" r="0" b="0"/>
          <a:pathLst>
            <a:path>
              <a:moveTo>
                <a:pt x="0" y="588055"/>
              </a:moveTo>
              <a:lnTo>
                <a:pt x="205741" y="588055"/>
              </a:lnTo>
              <a:lnTo>
                <a:pt x="205741" y="0"/>
              </a:lnTo>
              <a:lnTo>
                <a:pt x="411482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1056827" y="1167883"/>
        <a:ext cx="35886" cy="35886"/>
      </dsp:txXfrm>
    </dsp:sp>
    <dsp:sp modelId="{93C6661F-881E-4AE9-9295-E60F03A01C2C}">
      <dsp:nvSpPr>
        <dsp:cNvPr id="0" name=""/>
        <dsp:cNvSpPr/>
      </dsp:nvSpPr>
      <dsp:spPr>
        <a:xfrm rot="16200000">
          <a:off x="-396665" y="1166224"/>
          <a:ext cx="1904129" cy="62725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Neutrons @ SPES</a:t>
          </a:r>
        </a:p>
      </dsp:txBody>
      <dsp:txXfrm>
        <a:off x="-366045" y="1196844"/>
        <a:ext cx="1842889" cy="566019"/>
      </dsp:txXfrm>
    </dsp:sp>
    <dsp:sp modelId="{93CB61C5-0758-45E8-9FF3-E017BF6239A2}">
      <dsp:nvSpPr>
        <dsp:cNvPr id="0" name=""/>
        <dsp:cNvSpPr/>
      </dsp:nvSpPr>
      <dsp:spPr>
        <a:xfrm>
          <a:off x="1280511" y="578168"/>
          <a:ext cx="2057411" cy="627259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NEPIR-0</a:t>
          </a:r>
        </a:p>
      </dsp:txBody>
      <dsp:txXfrm>
        <a:off x="1311131" y="608788"/>
        <a:ext cx="1996171" cy="566019"/>
      </dsp:txXfrm>
    </dsp:sp>
    <dsp:sp modelId="{E42C3DAB-CF95-45D3-A7DC-E02DD954A657}">
      <dsp:nvSpPr>
        <dsp:cNvPr id="0" name=""/>
        <dsp:cNvSpPr/>
      </dsp:nvSpPr>
      <dsp:spPr>
        <a:xfrm>
          <a:off x="3749405" y="578168"/>
          <a:ext cx="2057411" cy="62725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White neutron spectrum (</a:t>
          </a:r>
          <a:r>
            <a:rPr lang="en-US" sz="1400" b="1" i="0" u="none" strike="noStrike" kern="1200" baseline="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CoolGal</a:t>
          </a:r>
          <a:r>
            <a:rPr lang="en-US" sz="1400" b="1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608788"/>
        <a:ext cx="1996171" cy="566019"/>
      </dsp:txXfrm>
    </dsp:sp>
    <dsp:sp modelId="{6270359F-EE77-45A5-9DD5-662593F02AE5}">
      <dsp:nvSpPr>
        <dsp:cNvPr id="0" name=""/>
        <dsp:cNvSpPr/>
      </dsp:nvSpPr>
      <dsp:spPr>
        <a:xfrm>
          <a:off x="1280511" y="1754280"/>
          <a:ext cx="2057411" cy="627259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NEPIR-1</a:t>
          </a:r>
        </a:p>
      </dsp:txBody>
      <dsp:txXfrm>
        <a:off x="1311131" y="1784900"/>
        <a:ext cx="1996171" cy="566019"/>
      </dsp:txXfrm>
    </dsp:sp>
    <dsp:sp modelId="{98B1EBA6-56E9-4150-AB9D-8DC7EFA19E87}">
      <dsp:nvSpPr>
        <dsp:cNvPr id="0" name=""/>
        <dsp:cNvSpPr/>
      </dsp:nvSpPr>
      <dsp:spPr>
        <a:xfrm>
          <a:off x="3749405" y="1362243"/>
          <a:ext cx="2057411" cy="62725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Quasi Mono-energetic Neutron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QMN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1392863"/>
        <a:ext cx="1996171" cy="566019"/>
      </dsp:txXfrm>
    </dsp:sp>
    <dsp:sp modelId="{B40EDC41-2E5A-4153-B848-AF80FC7FB2BD}">
      <dsp:nvSpPr>
        <dsp:cNvPr id="0" name=""/>
        <dsp:cNvSpPr/>
      </dsp:nvSpPr>
      <dsp:spPr>
        <a:xfrm>
          <a:off x="3749405" y="2146317"/>
          <a:ext cx="2057411" cy="62725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Atmospheric Neutron Emulator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ANEM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2176937"/>
        <a:ext cx="1996171" cy="5660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EDFB6-BEF6-4748-BF69-29AE854426B8}">
      <dsp:nvSpPr>
        <dsp:cNvPr id="0" name=""/>
        <dsp:cNvSpPr/>
      </dsp:nvSpPr>
      <dsp:spPr>
        <a:xfrm>
          <a:off x="593131" y="410"/>
          <a:ext cx="432302" cy="4323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/>
        </a:p>
      </dsp:txBody>
      <dsp:txXfrm>
        <a:off x="656440" y="63719"/>
        <a:ext cx="305684" cy="305684"/>
      </dsp:txXfrm>
    </dsp:sp>
    <dsp:sp modelId="{54EE8699-A2F8-4C9B-BC92-11CD791E33F2}">
      <dsp:nvSpPr>
        <dsp:cNvPr id="0" name=""/>
        <dsp:cNvSpPr/>
      </dsp:nvSpPr>
      <dsp:spPr>
        <a:xfrm rot="2160000">
          <a:off x="1011826" y="332597"/>
          <a:ext cx="115148" cy="1459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>
        <a:off x="1015125" y="351625"/>
        <a:ext cx="80604" cy="87542"/>
      </dsp:txXfrm>
    </dsp:sp>
    <dsp:sp modelId="{F320D570-A366-4180-8727-7D5E445373A8}">
      <dsp:nvSpPr>
        <dsp:cNvPr id="0" name=""/>
        <dsp:cNvSpPr/>
      </dsp:nvSpPr>
      <dsp:spPr>
        <a:xfrm>
          <a:off x="1118640" y="382215"/>
          <a:ext cx="432302" cy="4323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/>
        </a:p>
      </dsp:txBody>
      <dsp:txXfrm>
        <a:off x="1181949" y="445524"/>
        <a:ext cx="305684" cy="305684"/>
      </dsp:txXfrm>
    </dsp:sp>
    <dsp:sp modelId="{51AF1673-64BE-4A9E-BC42-5F191586BF65}">
      <dsp:nvSpPr>
        <dsp:cNvPr id="0" name=""/>
        <dsp:cNvSpPr/>
      </dsp:nvSpPr>
      <dsp:spPr>
        <a:xfrm rot="6480000">
          <a:off x="1177861" y="831202"/>
          <a:ext cx="115148" cy="1459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 rot="10800000">
        <a:off x="1200470" y="843955"/>
        <a:ext cx="80604" cy="87542"/>
      </dsp:txXfrm>
    </dsp:sp>
    <dsp:sp modelId="{F9DB5541-1066-4347-80C7-951477AAB5B7}">
      <dsp:nvSpPr>
        <dsp:cNvPr id="0" name=""/>
        <dsp:cNvSpPr/>
      </dsp:nvSpPr>
      <dsp:spPr>
        <a:xfrm>
          <a:off x="917914" y="999987"/>
          <a:ext cx="432302" cy="4323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/>
        </a:p>
      </dsp:txBody>
      <dsp:txXfrm>
        <a:off x="981223" y="1063296"/>
        <a:ext cx="305684" cy="305684"/>
      </dsp:txXfrm>
    </dsp:sp>
    <dsp:sp modelId="{D034021F-7173-4EA7-952B-2DA75CC0952D}">
      <dsp:nvSpPr>
        <dsp:cNvPr id="0" name=""/>
        <dsp:cNvSpPr/>
      </dsp:nvSpPr>
      <dsp:spPr>
        <a:xfrm rot="10800000">
          <a:off x="754967" y="1143188"/>
          <a:ext cx="115148" cy="1459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 rot="10800000">
        <a:off x="789511" y="1172368"/>
        <a:ext cx="80604" cy="87542"/>
      </dsp:txXfrm>
    </dsp:sp>
    <dsp:sp modelId="{E21816C7-21F6-495F-81FC-551E39D278B2}">
      <dsp:nvSpPr>
        <dsp:cNvPr id="0" name=""/>
        <dsp:cNvSpPr/>
      </dsp:nvSpPr>
      <dsp:spPr>
        <a:xfrm>
          <a:off x="268349" y="999987"/>
          <a:ext cx="432302" cy="4323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/>
        </a:p>
      </dsp:txBody>
      <dsp:txXfrm>
        <a:off x="331658" y="1063296"/>
        <a:ext cx="305684" cy="305684"/>
      </dsp:txXfrm>
    </dsp:sp>
    <dsp:sp modelId="{6198507B-F66D-4BF0-B61A-E96BDEA37FE5}">
      <dsp:nvSpPr>
        <dsp:cNvPr id="0" name=""/>
        <dsp:cNvSpPr/>
      </dsp:nvSpPr>
      <dsp:spPr>
        <a:xfrm rot="15120000">
          <a:off x="327569" y="837401"/>
          <a:ext cx="115148" cy="1459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 rot="10800000">
        <a:off x="350178" y="883008"/>
        <a:ext cx="80604" cy="87542"/>
      </dsp:txXfrm>
    </dsp:sp>
    <dsp:sp modelId="{D49D68E4-370B-4DC7-AA6D-54175DA7CA2C}">
      <dsp:nvSpPr>
        <dsp:cNvPr id="0" name=""/>
        <dsp:cNvSpPr/>
      </dsp:nvSpPr>
      <dsp:spPr>
        <a:xfrm>
          <a:off x="67622" y="382215"/>
          <a:ext cx="432302" cy="4323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/>
        </a:p>
      </dsp:txBody>
      <dsp:txXfrm>
        <a:off x="130931" y="445524"/>
        <a:ext cx="305684" cy="305684"/>
      </dsp:txXfrm>
    </dsp:sp>
    <dsp:sp modelId="{5D0C527E-95F0-477E-8C5C-8B66681F0343}">
      <dsp:nvSpPr>
        <dsp:cNvPr id="0" name=""/>
        <dsp:cNvSpPr/>
      </dsp:nvSpPr>
      <dsp:spPr>
        <a:xfrm rot="19440000">
          <a:off x="486317" y="336428"/>
          <a:ext cx="115148" cy="1459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>
        <a:off x="489616" y="375760"/>
        <a:ext cx="80604" cy="875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7EB11-6803-41BF-AE88-8D896A37C55A}">
      <dsp:nvSpPr>
        <dsp:cNvPr id="0" name=""/>
        <dsp:cNvSpPr/>
      </dsp:nvSpPr>
      <dsp:spPr>
        <a:xfrm>
          <a:off x="1659489" y="355013"/>
          <a:ext cx="2974672" cy="2974672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Production of quality nuclear data </a:t>
          </a:r>
          <a:endParaRPr lang="en-US" sz="11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82238" y="808296"/>
        <a:ext cx="1009263" cy="690549"/>
      </dsp:txXfrm>
    </dsp:sp>
    <dsp:sp modelId="{5C99F473-1F43-4E2E-AA1C-74B9270A2690}">
      <dsp:nvSpPr>
        <dsp:cNvPr id="0" name=""/>
        <dsp:cNvSpPr/>
      </dsp:nvSpPr>
      <dsp:spPr>
        <a:xfrm>
          <a:off x="1659489" y="355013"/>
          <a:ext cx="2974672" cy="2974672"/>
        </a:xfrm>
        <a:prstGeom prst="pie">
          <a:avLst>
            <a:gd name="adj1" fmla="val 20520000"/>
            <a:gd name="adj2" fmla="val 3240000"/>
          </a:avLst>
        </a:prstGeom>
        <a:solidFill>
          <a:srgbClr val="0562C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Shielding performance</a:t>
          </a:r>
          <a:endParaRPr lang="en-US" sz="11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03650" y="1700698"/>
        <a:ext cx="885319" cy="747209"/>
      </dsp:txXfrm>
    </dsp:sp>
    <dsp:sp modelId="{B4A0F5C0-5F69-46BF-8D90-5BF10886C8AD}">
      <dsp:nvSpPr>
        <dsp:cNvPr id="0" name=""/>
        <dsp:cNvSpPr/>
      </dsp:nvSpPr>
      <dsp:spPr>
        <a:xfrm>
          <a:off x="1659489" y="355013"/>
          <a:ext cx="2974672" cy="2974672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Radiation instrumentation </a:t>
          </a:r>
          <a:endParaRPr lang="en-US" sz="11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15634" y="2586017"/>
        <a:ext cx="1062383" cy="637429"/>
      </dsp:txXfrm>
    </dsp:sp>
    <dsp:sp modelId="{C83293B6-7916-4738-B638-C0D162700B3C}">
      <dsp:nvSpPr>
        <dsp:cNvPr id="0" name=""/>
        <dsp:cNvSpPr/>
      </dsp:nvSpPr>
      <dsp:spPr>
        <a:xfrm>
          <a:off x="1659489" y="355013"/>
          <a:ext cx="2974672" cy="2974672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Bio-medical</a:t>
          </a:r>
        </a:p>
      </dsp:txBody>
      <dsp:txXfrm>
        <a:off x="1801140" y="1700698"/>
        <a:ext cx="885319" cy="747209"/>
      </dsp:txXfrm>
    </dsp:sp>
    <dsp:sp modelId="{68E450D2-B80F-4C03-969F-EDE6731DE6F7}">
      <dsp:nvSpPr>
        <dsp:cNvPr id="0" name=""/>
        <dsp:cNvSpPr/>
      </dsp:nvSpPr>
      <dsp:spPr>
        <a:xfrm>
          <a:off x="1555375" y="211591"/>
          <a:ext cx="2974672" cy="2974672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Radiation damage in electronics</a:t>
          </a:r>
          <a:endParaRPr lang="en-US" sz="11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617" y="656021"/>
        <a:ext cx="1009263" cy="6905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44999-C0F3-44F3-B0DB-9EBB29CD1454}">
      <dsp:nvSpPr>
        <dsp:cNvPr id="0" name=""/>
        <dsp:cNvSpPr/>
      </dsp:nvSpPr>
      <dsp:spPr>
        <a:xfrm>
          <a:off x="3337923" y="2067910"/>
          <a:ext cx="411482" cy="392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41" y="0"/>
              </a:lnTo>
              <a:lnTo>
                <a:pt x="205741" y="392037"/>
              </a:lnTo>
              <a:lnTo>
                <a:pt x="411482" y="39203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29456" y="2249720"/>
        <a:ext cx="28417" cy="28417"/>
      </dsp:txXfrm>
    </dsp:sp>
    <dsp:sp modelId="{66326802-A7EA-4344-9B8D-559FA6C1DB91}">
      <dsp:nvSpPr>
        <dsp:cNvPr id="0" name=""/>
        <dsp:cNvSpPr/>
      </dsp:nvSpPr>
      <dsp:spPr>
        <a:xfrm>
          <a:off x="3337923" y="1675872"/>
          <a:ext cx="411482" cy="392037"/>
        </a:xfrm>
        <a:custGeom>
          <a:avLst/>
          <a:gdLst/>
          <a:ahLst/>
          <a:cxnLst/>
          <a:rect l="0" t="0" r="0" b="0"/>
          <a:pathLst>
            <a:path>
              <a:moveTo>
                <a:pt x="0" y="392037"/>
              </a:moveTo>
              <a:lnTo>
                <a:pt x="205741" y="392037"/>
              </a:lnTo>
              <a:lnTo>
                <a:pt x="205741" y="0"/>
              </a:lnTo>
              <a:lnTo>
                <a:pt x="411482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29456" y="1857683"/>
        <a:ext cx="28417" cy="28417"/>
      </dsp:txXfrm>
    </dsp:sp>
    <dsp:sp modelId="{00A1A2A0-2D56-487F-9E78-6E147F80DB80}">
      <dsp:nvSpPr>
        <dsp:cNvPr id="0" name=""/>
        <dsp:cNvSpPr/>
      </dsp:nvSpPr>
      <dsp:spPr>
        <a:xfrm>
          <a:off x="869029" y="1479854"/>
          <a:ext cx="411482" cy="588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41" y="0"/>
              </a:lnTo>
              <a:lnTo>
                <a:pt x="205741" y="588055"/>
              </a:lnTo>
              <a:lnTo>
                <a:pt x="411482" y="58805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1056827" y="1755939"/>
        <a:ext cx="35886" cy="35886"/>
      </dsp:txXfrm>
    </dsp:sp>
    <dsp:sp modelId="{53AD6936-99CE-4501-B042-1B49A499F528}">
      <dsp:nvSpPr>
        <dsp:cNvPr id="0" name=""/>
        <dsp:cNvSpPr/>
      </dsp:nvSpPr>
      <dsp:spPr>
        <a:xfrm>
          <a:off x="3337923" y="846078"/>
          <a:ext cx="4114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48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33377" y="881511"/>
        <a:ext cx="20574" cy="20574"/>
      </dsp:txXfrm>
    </dsp:sp>
    <dsp:sp modelId="{6D632B53-B6FA-46C9-8D86-4428BF54BD03}">
      <dsp:nvSpPr>
        <dsp:cNvPr id="0" name=""/>
        <dsp:cNvSpPr/>
      </dsp:nvSpPr>
      <dsp:spPr>
        <a:xfrm>
          <a:off x="869029" y="891798"/>
          <a:ext cx="411482" cy="588055"/>
        </a:xfrm>
        <a:custGeom>
          <a:avLst/>
          <a:gdLst/>
          <a:ahLst/>
          <a:cxnLst/>
          <a:rect l="0" t="0" r="0" b="0"/>
          <a:pathLst>
            <a:path>
              <a:moveTo>
                <a:pt x="0" y="588055"/>
              </a:moveTo>
              <a:lnTo>
                <a:pt x="205741" y="588055"/>
              </a:lnTo>
              <a:lnTo>
                <a:pt x="205741" y="0"/>
              </a:lnTo>
              <a:lnTo>
                <a:pt x="411482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1056827" y="1167883"/>
        <a:ext cx="35886" cy="35886"/>
      </dsp:txXfrm>
    </dsp:sp>
    <dsp:sp modelId="{93C6661F-881E-4AE9-9295-E60F03A01C2C}">
      <dsp:nvSpPr>
        <dsp:cNvPr id="0" name=""/>
        <dsp:cNvSpPr/>
      </dsp:nvSpPr>
      <dsp:spPr>
        <a:xfrm rot="16200000">
          <a:off x="-396665" y="1166224"/>
          <a:ext cx="1904129" cy="62725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Neutrons @ SPES</a:t>
          </a:r>
        </a:p>
      </dsp:txBody>
      <dsp:txXfrm>
        <a:off x="-366045" y="1196844"/>
        <a:ext cx="1842889" cy="566019"/>
      </dsp:txXfrm>
    </dsp:sp>
    <dsp:sp modelId="{93CB61C5-0758-45E8-9FF3-E017BF6239A2}">
      <dsp:nvSpPr>
        <dsp:cNvPr id="0" name=""/>
        <dsp:cNvSpPr/>
      </dsp:nvSpPr>
      <dsp:spPr>
        <a:xfrm>
          <a:off x="1280511" y="578168"/>
          <a:ext cx="2057411" cy="627259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NEPIR-0</a:t>
          </a:r>
        </a:p>
      </dsp:txBody>
      <dsp:txXfrm>
        <a:off x="1311131" y="608788"/>
        <a:ext cx="1996171" cy="566019"/>
      </dsp:txXfrm>
    </dsp:sp>
    <dsp:sp modelId="{E42C3DAB-CF95-45D3-A7DC-E02DD954A657}">
      <dsp:nvSpPr>
        <dsp:cNvPr id="0" name=""/>
        <dsp:cNvSpPr/>
      </dsp:nvSpPr>
      <dsp:spPr>
        <a:xfrm>
          <a:off x="3749405" y="578168"/>
          <a:ext cx="2057411" cy="62725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White neutron spectrum (</a:t>
          </a:r>
          <a:r>
            <a:rPr lang="en-US" sz="1400" b="1" i="0" u="none" strike="noStrike" kern="1200" baseline="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CoolGal</a:t>
          </a:r>
          <a:r>
            <a:rPr lang="en-US" sz="1400" b="1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608788"/>
        <a:ext cx="1996171" cy="566019"/>
      </dsp:txXfrm>
    </dsp:sp>
    <dsp:sp modelId="{6270359F-EE77-45A5-9DD5-662593F02AE5}">
      <dsp:nvSpPr>
        <dsp:cNvPr id="0" name=""/>
        <dsp:cNvSpPr/>
      </dsp:nvSpPr>
      <dsp:spPr>
        <a:xfrm>
          <a:off x="1280511" y="1754280"/>
          <a:ext cx="2057411" cy="627259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NEPIR-1</a:t>
          </a:r>
        </a:p>
      </dsp:txBody>
      <dsp:txXfrm>
        <a:off x="1311131" y="1784900"/>
        <a:ext cx="1996171" cy="566019"/>
      </dsp:txXfrm>
    </dsp:sp>
    <dsp:sp modelId="{98B1EBA6-56E9-4150-AB9D-8DC7EFA19E87}">
      <dsp:nvSpPr>
        <dsp:cNvPr id="0" name=""/>
        <dsp:cNvSpPr/>
      </dsp:nvSpPr>
      <dsp:spPr>
        <a:xfrm>
          <a:off x="3749405" y="1362243"/>
          <a:ext cx="2057411" cy="62725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Quasi Mono-energetic Neutron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QMN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1392863"/>
        <a:ext cx="1996171" cy="566019"/>
      </dsp:txXfrm>
    </dsp:sp>
    <dsp:sp modelId="{B40EDC41-2E5A-4153-B848-AF80FC7FB2BD}">
      <dsp:nvSpPr>
        <dsp:cNvPr id="0" name=""/>
        <dsp:cNvSpPr/>
      </dsp:nvSpPr>
      <dsp:spPr>
        <a:xfrm>
          <a:off x="3749405" y="2146317"/>
          <a:ext cx="2057411" cy="62725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Atmospheric Neutron Emulator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ANEM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2176937"/>
        <a:ext cx="1996171" cy="5660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EDFB6-BEF6-4748-BF69-29AE854426B8}">
      <dsp:nvSpPr>
        <dsp:cNvPr id="0" name=""/>
        <dsp:cNvSpPr/>
      </dsp:nvSpPr>
      <dsp:spPr>
        <a:xfrm>
          <a:off x="593131" y="410"/>
          <a:ext cx="432302" cy="4323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/>
        </a:p>
      </dsp:txBody>
      <dsp:txXfrm>
        <a:off x="656440" y="63719"/>
        <a:ext cx="305684" cy="305684"/>
      </dsp:txXfrm>
    </dsp:sp>
    <dsp:sp modelId="{54EE8699-A2F8-4C9B-BC92-11CD791E33F2}">
      <dsp:nvSpPr>
        <dsp:cNvPr id="0" name=""/>
        <dsp:cNvSpPr/>
      </dsp:nvSpPr>
      <dsp:spPr>
        <a:xfrm rot="2160000">
          <a:off x="1011826" y="332597"/>
          <a:ext cx="115148" cy="1459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>
        <a:off x="1015125" y="351625"/>
        <a:ext cx="80604" cy="87542"/>
      </dsp:txXfrm>
    </dsp:sp>
    <dsp:sp modelId="{F320D570-A366-4180-8727-7D5E445373A8}">
      <dsp:nvSpPr>
        <dsp:cNvPr id="0" name=""/>
        <dsp:cNvSpPr/>
      </dsp:nvSpPr>
      <dsp:spPr>
        <a:xfrm>
          <a:off x="1118640" y="382215"/>
          <a:ext cx="432302" cy="4323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/>
        </a:p>
      </dsp:txBody>
      <dsp:txXfrm>
        <a:off x="1181949" y="445524"/>
        <a:ext cx="305684" cy="305684"/>
      </dsp:txXfrm>
    </dsp:sp>
    <dsp:sp modelId="{51AF1673-64BE-4A9E-BC42-5F191586BF65}">
      <dsp:nvSpPr>
        <dsp:cNvPr id="0" name=""/>
        <dsp:cNvSpPr/>
      </dsp:nvSpPr>
      <dsp:spPr>
        <a:xfrm rot="6480000">
          <a:off x="1177861" y="831202"/>
          <a:ext cx="115148" cy="1459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 rot="10800000">
        <a:off x="1200470" y="843955"/>
        <a:ext cx="80604" cy="87542"/>
      </dsp:txXfrm>
    </dsp:sp>
    <dsp:sp modelId="{F9DB5541-1066-4347-80C7-951477AAB5B7}">
      <dsp:nvSpPr>
        <dsp:cNvPr id="0" name=""/>
        <dsp:cNvSpPr/>
      </dsp:nvSpPr>
      <dsp:spPr>
        <a:xfrm>
          <a:off x="917914" y="999987"/>
          <a:ext cx="432302" cy="4323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/>
        </a:p>
      </dsp:txBody>
      <dsp:txXfrm>
        <a:off x="981223" y="1063296"/>
        <a:ext cx="305684" cy="305684"/>
      </dsp:txXfrm>
    </dsp:sp>
    <dsp:sp modelId="{D034021F-7173-4EA7-952B-2DA75CC0952D}">
      <dsp:nvSpPr>
        <dsp:cNvPr id="0" name=""/>
        <dsp:cNvSpPr/>
      </dsp:nvSpPr>
      <dsp:spPr>
        <a:xfrm rot="10800000">
          <a:off x="754967" y="1143188"/>
          <a:ext cx="115148" cy="1459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 rot="10800000">
        <a:off x="789511" y="1172368"/>
        <a:ext cx="80604" cy="87542"/>
      </dsp:txXfrm>
    </dsp:sp>
    <dsp:sp modelId="{E21816C7-21F6-495F-81FC-551E39D278B2}">
      <dsp:nvSpPr>
        <dsp:cNvPr id="0" name=""/>
        <dsp:cNvSpPr/>
      </dsp:nvSpPr>
      <dsp:spPr>
        <a:xfrm>
          <a:off x="268349" y="999987"/>
          <a:ext cx="432302" cy="4323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/>
        </a:p>
      </dsp:txBody>
      <dsp:txXfrm>
        <a:off x="331658" y="1063296"/>
        <a:ext cx="305684" cy="305684"/>
      </dsp:txXfrm>
    </dsp:sp>
    <dsp:sp modelId="{6198507B-F66D-4BF0-B61A-E96BDEA37FE5}">
      <dsp:nvSpPr>
        <dsp:cNvPr id="0" name=""/>
        <dsp:cNvSpPr/>
      </dsp:nvSpPr>
      <dsp:spPr>
        <a:xfrm rot="15120000">
          <a:off x="327569" y="837401"/>
          <a:ext cx="115148" cy="1459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 rot="10800000">
        <a:off x="350178" y="883008"/>
        <a:ext cx="80604" cy="87542"/>
      </dsp:txXfrm>
    </dsp:sp>
    <dsp:sp modelId="{D49D68E4-370B-4DC7-AA6D-54175DA7CA2C}">
      <dsp:nvSpPr>
        <dsp:cNvPr id="0" name=""/>
        <dsp:cNvSpPr/>
      </dsp:nvSpPr>
      <dsp:spPr>
        <a:xfrm>
          <a:off x="67622" y="382215"/>
          <a:ext cx="432302" cy="4323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/>
        </a:p>
      </dsp:txBody>
      <dsp:txXfrm>
        <a:off x="130931" y="445524"/>
        <a:ext cx="305684" cy="305684"/>
      </dsp:txXfrm>
    </dsp:sp>
    <dsp:sp modelId="{5D0C527E-95F0-477E-8C5C-8B66681F0343}">
      <dsp:nvSpPr>
        <dsp:cNvPr id="0" name=""/>
        <dsp:cNvSpPr/>
      </dsp:nvSpPr>
      <dsp:spPr>
        <a:xfrm rot="19440000">
          <a:off x="486317" y="336428"/>
          <a:ext cx="115148" cy="1459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>
        <a:off x="489616" y="375760"/>
        <a:ext cx="80604" cy="875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7EB11-6803-41BF-AE88-8D896A37C55A}">
      <dsp:nvSpPr>
        <dsp:cNvPr id="0" name=""/>
        <dsp:cNvSpPr/>
      </dsp:nvSpPr>
      <dsp:spPr>
        <a:xfrm>
          <a:off x="1659489" y="355013"/>
          <a:ext cx="2974672" cy="2974672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Production of quality nuclear data </a:t>
          </a:r>
          <a:endParaRPr lang="en-US" sz="11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82238" y="808296"/>
        <a:ext cx="1009263" cy="690549"/>
      </dsp:txXfrm>
    </dsp:sp>
    <dsp:sp modelId="{5C99F473-1F43-4E2E-AA1C-74B9270A2690}">
      <dsp:nvSpPr>
        <dsp:cNvPr id="0" name=""/>
        <dsp:cNvSpPr/>
      </dsp:nvSpPr>
      <dsp:spPr>
        <a:xfrm>
          <a:off x="1659489" y="355013"/>
          <a:ext cx="2974672" cy="2974672"/>
        </a:xfrm>
        <a:prstGeom prst="pie">
          <a:avLst>
            <a:gd name="adj1" fmla="val 20520000"/>
            <a:gd name="adj2" fmla="val 3240000"/>
          </a:avLst>
        </a:prstGeom>
        <a:solidFill>
          <a:srgbClr val="0562C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Shielding performance</a:t>
          </a:r>
          <a:endParaRPr lang="en-US" sz="11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03650" y="1700698"/>
        <a:ext cx="885319" cy="747209"/>
      </dsp:txXfrm>
    </dsp:sp>
    <dsp:sp modelId="{B4A0F5C0-5F69-46BF-8D90-5BF10886C8AD}">
      <dsp:nvSpPr>
        <dsp:cNvPr id="0" name=""/>
        <dsp:cNvSpPr/>
      </dsp:nvSpPr>
      <dsp:spPr>
        <a:xfrm>
          <a:off x="1659489" y="355013"/>
          <a:ext cx="2974672" cy="2974672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Radiation instrumentation </a:t>
          </a:r>
          <a:endParaRPr lang="en-US" sz="11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15634" y="2586017"/>
        <a:ext cx="1062383" cy="637429"/>
      </dsp:txXfrm>
    </dsp:sp>
    <dsp:sp modelId="{C83293B6-7916-4738-B638-C0D162700B3C}">
      <dsp:nvSpPr>
        <dsp:cNvPr id="0" name=""/>
        <dsp:cNvSpPr/>
      </dsp:nvSpPr>
      <dsp:spPr>
        <a:xfrm>
          <a:off x="1659489" y="355013"/>
          <a:ext cx="2974672" cy="2974672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Bio-medical</a:t>
          </a:r>
        </a:p>
      </dsp:txBody>
      <dsp:txXfrm>
        <a:off x="1801140" y="1700698"/>
        <a:ext cx="885319" cy="747209"/>
      </dsp:txXfrm>
    </dsp:sp>
    <dsp:sp modelId="{68E450D2-B80F-4C03-969F-EDE6731DE6F7}">
      <dsp:nvSpPr>
        <dsp:cNvPr id="0" name=""/>
        <dsp:cNvSpPr/>
      </dsp:nvSpPr>
      <dsp:spPr>
        <a:xfrm>
          <a:off x="1555375" y="211591"/>
          <a:ext cx="2974672" cy="2974672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Radiation damage in electronics</a:t>
          </a:r>
          <a:endParaRPr lang="en-US" sz="11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617" y="656021"/>
        <a:ext cx="1009263" cy="6905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44999-C0F3-44F3-B0DB-9EBB29CD1454}">
      <dsp:nvSpPr>
        <dsp:cNvPr id="0" name=""/>
        <dsp:cNvSpPr/>
      </dsp:nvSpPr>
      <dsp:spPr>
        <a:xfrm>
          <a:off x="3337923" y="2067910"/>
          <a:ext cx="411482" cy="392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41" y="0"/>
              </a:lnTo>
              <a:lnTo>
                <a:pt x="205741" y="392037"/>
              </a:lnTo>
              <a:lnTo>
                <a:pt x="411482" y="39203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29456" y="2249720"/>
        <a:ext cx="28417" cy="28417"/>
      </dsp:txXfrm>
    </dsp:sp>
    <dsp:sp modelId="{66326802-A7EA-4344-9B8D-559FA6C1DB91}">
      <dsp:nvSpPr>
        <dsp:cNvPr id="0" name=""/>
        <dsp:cNvSpPr/>
      </dsp:nvSpPr>
      <dsp:spPr>
        <a:xfrm>
          <a:off x="3337923" y="1675872"/>
          <a:ext cx="411482" cy="392037"/>
        </a:xfrm>
        <a:custGeom>
          <a:avLst/>
          <a:gdLst/>
          <a:ahLst/>
          <a:cxnLst/>
          <a:rect l="0" t="0" r="0" b="0"/>
          <a:pathLst>
            <a:path>
              <a:moveTo>
                <a:pt x="0" y="392037"/>
              </a:moveTo>
              <a:lnTo>
                <a:pt x="205741" y="392037"/>
              </a:lnTo>
              <a:lnTo>
                <a:pt x="205741" y="0"/>
              </a:lnTo>
              <a:lnTo>
                <a:pt x="411482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29456" y="1857683"/>
        <a:ext cx="28417" cy="28417"/>
      </dsp:txXfrm>
    </dsp:sp>
    <dsp:sp modelId="{00A1A2A0-2D56-487F-9E78-6E147F80DB80}">
      <dsp:nvSpPr>
        <dsp:cNvPr id="0" name=""/>
        <dsp:cNvSpPr/>
      </dsp:nvSpPr>
      <dsp:spPr>
        <a:xfrm>
          <a:off x="869029" y="1479854"/>
          <a:ext cx="411482" cy="588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41" y="0"/>
              </a:lnTo>
              <a:lnTo>
                <a:pt x="205741" y="588055"/>
              </a:lnTo>
              <a:lnTo>
                <a:pt x="411482" y="58805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1056827" y="1755939"/>
        <a:ext cx="35886" cy="35886"/>
      </dsp:txXfrm>
    </dsp:sp>
    <dsp:sp modelId="{53AD6936-99CE-4501-B042-1B49A499F528}">
      <dsp:nvSpPr>
        <dsp:cNvPr id="0" name=""/>
        <dsp:cNvSpPr/>
      </dsp:nvSpPr>
      <dsp:spPr>
        <a:xfrm>
          <a:off x="3337923" y="846078"/>
          <a:ext cx="4114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48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3533377" y="881511"/>
        <a:ext cx="20574" cy="20574"/>
      </dsp:txXfrm>
    </dsp:sp>
    <dsp:sp modelId="{6D632B53-B6FA-46C9-8D86-4428BF54BD03}">
      <dsp:nvSpPr>
        <dsp:cNvPr id="0" name=""/>
        <dsp:cNvSpPr/>
      </dsp:nvSpPr>
      <dsp:spPr>
        <a:xfrm>
          <a:off x="869029" y="891798"/>
          <a:ext cx="411482" cy="588055"/>
        </a:xfrm>
        <a:custGeom>
          <a:avLst/>
          <a:gdLst/>
          <a:ahLst/>
          <a:cxnLst/>
          <a:rect l="0" t="0" r="0" b="0"/>
          <a:pathLst>
            <a:path>
              <a:moveTo>
                <a:pt x="0" y="588055"/>
              </a:moveTo>
              <a:lnTo>
                <a:pt x="205741" y="588055"/>
              </a:lnTo>
              <a:lnTo>
                <a:pt x="205741" y="0"/>
              </a:lnTo>
              <a:lnTo>
                <a:pt x="411482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noProof="0" dirty="0"/>
        </a:p>
      </dsp:txBody>
      <dsp:txXfrm>
        <a:off x="1056827" y="1167883"/>
        <a:ext cx="35886" cy="35886"/>
      </dsp:txXfrm>
    </dsp:sp>
    <dsp:sp modelId="{93C6661F-881E-4AE9-9295-E60F03A01C2C}">
      <dsp:nvSpPr>
        <dsp:cNvPr id="0" name=""/>
        <dsp:cNvSpPr/>
      </dsp:nvSpPr>
      <dsp:spPr>
        <a:xfrm rot="16200000">
          <a:off x="-396665" y="1166224"/>
          <a:ext cx="1904129" cy="62725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Neutrons @ SPES</a:t>
          </a:r>
        </a:p>
      </dsp:txBody>
      <dsp:txXfrm>
        <a:off x="-366045" y="1196844"/>
        <a:ext cx="1842889" cy="566019"/>
      </dsp:txXfrm>
    </dsp:sp>
    <dsp:sp modelId="{93CB61C5-0758-45E8-9FF3-E017BF6239A2}">
      <dsp:nvSpPr>
        <dsp:cNvPr id="0" name=""/>
        <dsp:cNvSpPr/>
      </dsp:nvSpPr>
      <dsp:spPr>
        <a:xfrm>
          <a:off x="1280511" y="578168"/>
          <a:ext cx="2057411" cy="627259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NEPIR-0</a:t>
          </a:r>
        </a:p>
      </dsp:txBody>
      <dsp:txXfrm>
        <a:off x="1311131" y="608788"/>
        <a:ext cx="1996171" cy="566019"/>
      </dsp:txXfrm>
    </dsp:sp>
    <dsp:sp modelId="{E42C3DAB-CF95-45D3-A7DC-E02DD954A657}">
      <dsp:nvSpPr>
        <dsp:cNvPr id="0" name=""/>
        <dsp:cNvSpPr/>
      </dsp:nvSpPr>
      <dsp:spPr>
        <a:xfrm>
          <a:off x="3749405" y="578168"/>
          <a:ext cx="2057411" cy="62725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White neutron spectrum (</a:t>
          </a:r>
          <a:r>
            <a:rPr lang="en-US" sz="1400" b="1" i="0" u="none" strike="noStrike" kern="1200" baseline="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CoolGal</a:t>
          </a:r>
          <a:r>
            <a:rPr lang="en-US" sz="1400" b="1" i="0" u="none" strike="noStrike" kern="1200" baseline="0" noProof="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608788"/>
        <a:ext cx="1996171" cy="566019"/>
      </dsp:txXfrm>
    </dsp:sp>
    <dsp:sp modelId="{6270359F-EE77-45A5-9DD5-662593F02AE5}">
      <dsp:nvSpPr>
        <dsp:cNvPr id="0" name=""/>
        <dsp:cNvSpPr/>
      </dsp:nvSpPr>
      <dsp:spPr>
        <a:xfrm>
          <a:off x="1280511" y="1754280"/>
          <a:ext cx="2057411" cy="627259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NEPIR-1</a:t>
          </a:r>
        </a:p>
      </dsp:txBody>
      <dsp:txXfrm>
        <a:off x="1311131" y="1784900"/>
        <a:ext cx="1996171" cy="566019"/>
      </dsp:txXfrm>
    </dsp:sp>
    <dsp:sp modelId="{98B1EBA6-56E9-4150-AB9D-8DC7EFA19E87}">
      <dsp:nvSpPr>
        <dsp:cNvPr id="0" name=""/>
        <dsp:cNvSpPr/>
      </dsp:nvSpPr>
      <dsp:spPr>
        <a:xfrm>
          <a:off x="3749405" y="1362243"/>
          <a:ext cx="2057411" cy="62725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Quasi Mono-energetic Neutron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QMN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1392863"/>
        <a:ext cx="1996171" cy="566019"/>
      </dsp:txXfrm>
    </dsp:sp>
    <dsp:sp modelId="{B40EDC41-2E5A-4153-B848-AF80FC7FB2BD}">
      <dsp:nvSpPr>
        <dsp:cNvPr id="0" name=""/>
        <dsp:cNvSpPr/>
      </dsp:nvSpPr>
      <dsp:spPr>
        <a:xfrm>
          <a:off x="3749405" y="2146317"/>
          <a:ext cx="2057411" cy="62725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Atmospheric Neutron Emulator 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(</a:t>
          </a:r>
          <a:r>
            <a:rPr lang="en-US" sz="1400" b="1" i="0" u="none" strike="noStrike" kern="120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rPr>
            <a:t>ANEM</a:t>
          </a:r>
          <a:r>
            <a:rPr lang="en-US" sz="1400" b="1" i="0" u="none" strike="noStrike" kern="1200" baseline="0" noProof="0" dirty="0">
              <a:latin typeface="Trebuchet MS" panose="020B0603020202020204" pitchFamily="34" charset="0"/>
              <a:ea typeface="+mn-ea"/>
              <a:cs typeface="+mn-cs"/>
            </a:rPr>
            <a:t>)</a:t>
          </a:r>
        </a:p>
      </dsp:txBody>
      <dsp:txXfrm>
        <a:off x="3780025" y="2176937"/>
        <a:ext cx="1996171" cy="566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C4B768-7F0F-070B-AAB2-E8788A1154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63631-135E-9F6E-F3F0-8CEC9BC7C2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CF72D-3BDC-4CC7-BD14-4BC321D504B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1B5353-0CD4-416D-F0EF-06C587647D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343B7-9D3C-BF4D-599C-5A0910261E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34B88-D21F-4ECA-9A92-AB7B50B9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82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1D0E2-056A-49EC-BEED-FA89F2CBDA83}" type="datetimeFigureOut">
              <a:rPr lang="it-IT" smtClean="0"/>
              <a:t>28/02/2025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49C77-CDBE-49A2-B6F2-D0BE1E5BBFF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712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49C77-CDBE-49A2-B6F2-D0BE1E5BBFF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2516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B5D74-C8A5-C0A8-06E3-456119878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B7E5A-552C-5B51-0505-93A822F17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6291C8-619E-8DD1-C31E-3F4E64D4C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20B8D-2A32-76A4-E8FB-F81C210A2B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49C77-CDBE-49A2-B6F2-D0BE1E5BBFF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5423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49C77-CDBE-49A2-B6F2-D0BE1E5BBFF4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045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49C77-CDBE-49A2-B6F2-D0BE1E5BBFF4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228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 top row for</a:t>
            </a:r>
          </a:p>
          <a:p>
            <a:r>
              <a:rPr lang="en-US" sz="1200" dirty="0"/>
              <a:t>each metal shows the sample before cleaning, and the lower row shows the sample afterwards.</a:t>
            </a:r>
          </a:p>
          <a:p>
            <a:endParaRPr lang="en-US" sz="1200" dirty="0"/>
          </a:p>
          <a:p>
            <a:r>
              <a:rPr lang="en-US" sz="1200" dirty="0"/>
              <a:t>are shown in (A)</a:t>
            </a:r>
          </a:p>
          <a:p>
            <a:r>
              <a:rPr lang="en-US" sz="1200" dirty="0"/>
              <a:t>AL1100 (B) CDA122.</a:t>
            </a:r>
          </a:p>
          <a:p>
            <a:r>
              <a:rPr lang="en-US" sz="1200" dirty="0"/>
              <a:t>Smaller images are from after testing. Exposure at 25 °C is shown in A1, B1, and C1. Exposure at 100 °C is shown in A2, B2, and C2.</a:t>
            </a:r>
          </a:p>
          <a:p>
            <a:r>
              <a:rPr lang="en-US" sz="1200" dirty="0"/>
              <a:t>Exposure at 200 °C is shown in A3, B3, and C3. </a:t>
            </a:r>
          </a:p>
          <a:p>
            <a:endParaRPr lang="en-US" sz="1200" dirty="0"/>
          </a:p>
          <a:p>
            <a:r>
              <a:rPr lang="en-US" sz="1200" dirty="0"/>
              <a:t>is shown due to severe degradation of the 2000 h sample.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49C77-CDBE-49A2-B6F2-D0BE1E5BBFF4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29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0580" y="2593975"/>
            <a:ext cx="10515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083776"/>
                </a:solidFill>
                <a:latin typeface="Corbel" panose="020B05030202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cxnSp>
        <p:nvCxnSpPr>
          <p:cNvPr id="11" name="Connettore diritto 10"/>
          <p:cNvCxnSpPr/>
          <p:nvPr userDrawn="1"/>
        </p:nvCxnSpPr>
        <p:spPr>
          <a:xfrm>
            <a:off x="838200" y="6184230"/>
            <a:ext cx="10515600" cy="0"/>
          </a:xfrm>
          <a:prstGeom prst="line">
            <a:avLst/>
          </a:prstGeom>
          <a:ln>
            <a:solidFill>
              <a:srgbClr val="083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451" y="6312662"/>
            <a:ext cx="1759232" cy="396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9469397-2719-1E6A-163A-1EDF8EBC16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788" t="9939" r="23717" b="9861"/>
          <a:stretch/>
        </p:blipFill>
        <p:spPr>
          <a:xfrm>
            <a:off x="848106" y="6244696"/>
            <a:ext cx="3723528" cy="531932"/>
          </a:xfrm>
          <a:prstGeom prst="rect">
            <a:avLst/>
          </a:prstGeom>
        </p:spPr>
      </p:pic>
      <p:sp>
        <p:nvSpPr>
          <p:cNvPr id="14" name="CasellaDiTesto 13"/>
          <p:cNvSpPr txBox="1"/>
          <p:nvPr userDrawn="1"/>
        </p:nvSpPr>
        <p:spPr>
          <a:xfrm>
            <a:off x="4588216" y="6324237"/>
            <a:ext cx="2427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kern="1200" dirty="0">
                <a:solidFill>
                  <a:srgbClr val="3E96B2"/>
                </a:solidFill>
                <a:latin typeface="Corbel" panose="020B0503020204020204" pitchFamily="34" charset="0"/>
                <a:ea typeface="+mn-ea"/>
                <a:cs typeface="+mn-cs"/>
              </a:rPr>
              <a:t>Dr. Elizabeth Musacchio-Gonzalez, INFN, </a:t>
            </a:r>
          </a:p>
          <a:p>
            <a:pPr algn="ctr"/>
            <a:r>
              <a:rPr lang="it-IT" sz="900" kern="1200" dirty="0">
                <a:solidFill>
                  <a:srgbClr val="3E96B2"/>
                </a:solidFill>
                <a:latin typeface="Corbel" panose="020B0503020204020204" pitchFamily="34" charset="0"/>
                <a:ea typeface="+mn-ea"/>
                <a:cs typeface="+mn-cs"/>
              </a:rPr>
              <a:t>February 28 th, 2025 – UCANS11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0BF9DADE-3BBF-4264-8585-F54721E614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8193" y="6348117"/>
            <a:ext cx="934114" cy="3420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925C0D8-DCC1-4140-8213-9CDC379A3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/>
          <a:stretch/>
        </p:blipFill>
        <p:spPr bwMode="auto">
          <a:xfrm>
            <a:off x="7045890" y="6350709"/>
            <a:ext cx="789563" cy="3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11059081" y="6418243"/>
            <a:ext cx="387185" cy="2304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3E96B2"/>
                </a:solidFill>
                <a:latin typeface="Corbel" panose="020B0503020204020204" pitchFamily="34" charset="0"/>
              </a:defRPr>
            </a:lvl1pPr>
          </a:lstStyle>
          <a:p>
            <a:fld id="{F2F0394C-7FD3-425C-A6F9-AD990CDA8EBC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236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537912"/>
            <a:ext cx="10515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it-IT" sz="3600" b="1" kern="1200" dirty="0">
                <a:solidFill>
                  <a:srgbClr val="083776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cxnSp>
        <p:nvCxnSpPr>
          <p:cNvPr id="10" name="Connettore diritto 9"/>
          <p:cNvCxnSpPr/>
          <p:nvPr userDrawn="1"/>
        </p:nvCxnSpPr>
        <p:spPr>
          <a:xfrm>
            <a:off x="838200" y="1133475"/>
            <a:ext cx="10515600" cy="0"/>
          </a:xfrm>
          <a:prstGeom prst="line">
            <a:avLst/>
          </a:prstGeom>
          <a:ln>
            <a:solidFill>
              <a:srgbClr val="083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testo 2"/>
          <p:cNvSpPr>
            <a:spLocks noGrp="1"/>
          </p:cNvSpPr>
          <p:nvPr>
            <p:ph type="body" idx="1"/>
          </p:nvPr>
        </p:nvSpPr>
        <p:spPr>
          <a:xfrm>
            <a:off x="838200" y="130559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cxnSp>
        <p:nvCxnSpPr>
          <p:cNvPr id="19" name="Connettore diritto 18"/>
          <p:cNvCxnSpPr/>
          <p:nvPr userDrawn="1"/>
        </p:nvCxnSpPr>
        <p:spPr>
          <a:xfrm>
            <a:off x="838200" y="6184230"/>
            <a:ext cx="10515600" cy="0"/>
          </a:xfrm>
          <a:prstGeom prst="line">
            <a:avLst/>
          </a:prstGeom>
          <a:ln>
            <a:solidFill>
              <a:srgbClr val="083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451" y="6312662"/>
            <a:ext cx="1759232" cy="3960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9469397-2719-1E6A-163A-1EDF8EBC16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788" t="9939" r="23717" b="9861"/>
          <a:stretch/>
        </p:blipFill>
        <p:spPr>
          <a:xfrm>
            <a:off x="848106" y="6244696"/>
            <a:ext cx="3723528" cy="531932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0BF9DADE-3BBF-4264-8585-F54721E614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8193" y="6348117"/>
            <a:ext cx="934114" cy="3420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5925C0D8-DCC1-4140-8213-9CDC379A3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/>
          <a:stretch/>
        </p:blipFill>
        <p:spPr bwMode="auto">
          <a:xfrm>
            <a:off x="7045890" y="6350709"/>
            <a:ext cx="789563" cy="3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11059081" y="6418243"/>
            <a:ext cx="387185" cy="2304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3E96B2"/>
                </a:solidFill>
                <a:latin typeface="Corbel" panose="020B0503020204020204" pitchFamily="34" charset="0"/>
              </a:defRPr>
            </a:lvl1pPr>
          </a:lstStyle>
          <a:p>
            <a:fld id="{F2F0394C-7FD3-425C-A6F9-AD990CDA8EBC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3" name="CasellaDiTesto 13">
            <a:extLst>
              <a:ext uri="{FF2B5EF4-FFF2-40B4-BE49-F238E27FC236}">
                <a16:creationId xmlns:a16="http://schemas.microsoft.com/office/drawing/2014/main" id="{94BBC89A-5E7F-A236-29F8-581D8316945F}"/>
              </a:ext>
            </a:extLst>
          </p:cNvPr>
          <p:cNvSpPr txBox="1"/>
          <p:nvPr userDrawn="1"/>
        </p:nvSpPr>
        <p:spPr>
          <a:xfrm>
            <a:off x="4588216" y="6324237"/>
            <a:ext cx="2427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kern="1200" dirty="0">
                <a:solidFill>
                  <a:srgbClr val="3E96B2"/>
                </a:solidFill>
                <a:latin typeface="Corbel" panose="020B0503020204020204" pitchFamily="34" charset="0"/>
                <a:ea typeface="+mn-ea"/>
                <a:cs typeface="+mn-cs"/>
              </a:rPr>
              <a:t>Dr. Elizabeth Musacchio-Gonzalez, INFN, </a:t>
            </a:r>
          </a:p>
          <a:p>
            <a:pPr algn="ctr"/>
            <a:r>
              <a:rPr lang="it-IT" sz="900" kern="1200" dirty="0">
                <a:solidFill>
                  <a:srgbClr val="3E96B2"/>
                </a:solidFill>
                <a:latin typeface="Corbel" panose="020B0503020204020204" pitchFamily="34" charset="0"/>
                <a:ea typeface="+mn-ea"/>
                <a:cs typeface="+mn-cs"/>
              </a:rPr>
              <a:t>February 28 th, 2025 – UCANS11</a:t>
            </a:r>
          </a:p>
        </p:txBody>
      </p:sp>
    </p:spTree>
    <p:extLst>
      <p:ext uri="{BB962C8B-B14F-4D97-AF65-F5344CB8AC3E}">
        <p14:creationId xmlns:p14="http://schemas.microsoft.com/office/powerpoint/2010/main" val="154187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11059081" y="6418243"/>
            <a:ext cx="387185" cy="2304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3E96B2"/>
                </a:solidFill>
                <a:latin typeface="Corbel" panose="020B0503020204020204" pitchFamily="34" charset="0"/>
              </a:defRPr>
            </a:lvl1pPr>
          </a:lstStyle>
          <a:p>
            <a:fld id="{F2F0394C-7FD3-425C-A6F9-AD990CDA8EBC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140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28.png"/><Relationship Id="rId7" Type="http://schemas.openxmlformats.org/officeDocument/2006/relationships/diagramLayout" Target="../diagrams/layout1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microsoft.com/office/2007/relationships/diagramDrawing" Target="../diagrams/drawing12.xml"/><Relationship Id="rId4" Type="http://schemas.openxmlformats.org/officeDocument/2006/relationships/image" Target="../media/image29.png"/><Relationship Id="rId9" Type="http://schemas.openxmlformats.org/officeDocument/2006/relationships/diagramColors" Target="../diagrams/colors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26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2.emf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openxmlformats.org/officeDocument/2006/relationships/image" Target="../media/image34.png"/><Relationship Id="rId5" Type="http://schemas.openxmlformats.org/officeDocument/2006/relationships/diagramColors" Target="../diagrams/colors14.xml"/><Relationship Id="rId10" Type="http://schemas.openxmlformats.org/officeDocument/2006/relationships/image" Target="../media/image31.pn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26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image" Target="../media/image36.png"/><Relationship Id="rId7" Type="http://schemas.openxmlformats.org/officeDocument/2006/relationships/diagramLayout" Target="../diagrams/layout16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6.xml"/><Relationship Id="rId5" Type="http://schemas.openxmlformats.org/officeDocument/2006/relationships/image" Target="../media/image31.png"/><Relationship Id="rId10" Type="http://schemas.microsoft.com/office/2007/relationships/diagramDrawing" Target="../diagrams/drawing16.xml"/><Relationship Id="rId4" Type="http://schemas.openxmlformats.org/officeDocument/2006/relationships/image" Target="../media/image37.png"/><Relationship Id="rId9" Type="http://schemas.openxmlformats.org/officeDocument/2006/relationships/diagramColors" Target="../diagrams/colors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39.png"/><Relationship Id="rId7" Type="http://schemas.openxmlformats.org/officeDocument/2006/relationships/diagramQuickStyle" Target="../diagrams/quickStyle1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4" Type="http://schemas.openxmlformats.org/officeDocument/2006/relationships/image" Target="../media/image40.png"/><Relationship Id="rId9" Type="http://schemas.microsoft.com/office/2007/relationships/diagramDrawing" Target="../diagrams/drawin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41.emf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image" Target="../media/image41.emf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9.xml"/><Relationship Id="rId12" Type="http://schemas.openxmlformats.org/officeDocument/2006/relationships/image" Target="../media/image4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diagramLayout" Target="../diagrams/layout19.xml"/><Relationship Id="rId11" Type="http://schemas.openxmlformats.org/officeDocument/2006/relationships/image" Target="../media/image44.png"/><Relationship Id="rId5" Type="http://schemas.openxmlformats.org/officeDocument/2006/relationships/diagramData" Target="../diagrams/data19.xml"/><Relationship Id="rId10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microsoft.com/office/2007/relationships/diagramDrawing" Target="../diagrams/drawing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50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microsoft.com/office/2007/relationships/hdphoto" Target="../media/hdphoto1.wdp"/><Relationship Id="rId2" Type="http://schemas.openxmlformats.org/officeDocument/2006/relationships/image" Target="../media/image38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11" Type="http://schemas.openxmlformats.org/officeDocument/2006/relationships/image" Target="../media/image49.png"/><Relationship Id="rId5" Type="http://schemas.openxmlformats.org/officeDocument/2006/relationships/diagramQuickStyle" Target="../diagrams/quickStyle20.xml"/><Relationship Id="rId15" Type="http://schemas.openxmlformats.org/officeDocument/2006/relationships/image" Target="../media/image52.png"/><Relationship Id="rId10" Type="http://schemas.openxmlformats.org/officeDocument/2006/relationships/image" Target="../media/image48.jpg"/><Relationship Id="rId4" Type="http://schemas.openxmlformats.org/officeDocument/2006/relationships/diagramLayout" Target="../diagrams/layout20.xml"/><Relationship Id="rId9" Type="http://schemas.openxmlformats.org/officeDocument/2006/relationships/image" Target="../media/image47.jp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38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diagramColors" Target="../diagrams/colors21.xml"/><Relationship Id="rId3" Type="http://schemas.openxmlformats.org/officeDocument/2006/relationships/image" Target="../media/image65.png"/><Relationship Id="rId7" Type="http://schemas.openxmlformats.org/officeDocument/2006/relationships/image" Target="../media/image60.png"/><Relationship Id="rId12" Type="http://schemas.openxmlformats.org/officeDocument/2006/relationships/diagramQuickStyle" Target="../diagrams/quickStyle2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11" Type="http://schemas.openxmlformats.org/officeDocument/2006/relationships/diagramLayout" Target="../diagrams/layout21.xml"/><Relationship Id="rId5" Type="http://schemas.openxmlformats.org/officeDocument/2006/relationships/image" Target="../media/image67.png"/><Relationship Id="rId10" Type="http://schemas.openxmlformats.org/officeDocument/2006/relationships/diagramData" Target="../diagrams/data21.xml"/><Relationship Id="rId4" Type="http://schemas.openxmlformats.org/officeDocument/2006/relationships/image" Target="../media/image66.png"/><Relationship Id="rId9" Type="http://schemas.openxmlformats.org/officeDocument/2006/relationships/image" Target="../media/image70.png"/><Relationship Id="rId14" Type="http://schemas.microsoft.com/office/2007/relationships/diagramDrawing" Target="../diagrams/drawing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2.xml"/><Relationship Id="rId3" Type="http://schemas.openxmlformats.org/officeDocument/2006/relationships/image" Target="../media/image71.png"/><Relationship Id="rId7" Type="http://schemas.openxmlformats.org/officeDocument/2006/relationships/diagramLayout" Target="../diagrams/layout2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2.xml"/><Relationship Id="rId5" Type="http://schemas.openxmlformats.org/officeDocument/2006/relationships/image" Target="../media/image72.png"/><Relationship Id="rId10" Type="http://schemas.microsoft.com/office/2007/relationships/diagramDrawing" Target="../diagrams/drawing22.xml"/><Relationship Id="rId4" Type="http://schemas.openxmlformats.org/officeDocument/2006/relationships/image" Target="../media/image38.png"/><Relationship Id="rId9" Type="http://schemas.openxmlformats.org/officeDocument/2006/relationships/diagramColors" Target="../diagrams/colors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83.gif"/><Relationship Id="rId7" Type="http://schemas.openxmlformats.org/officeDocument/2006/relationships/diagramColors" Target="../diagrams/colors2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10" Type="http://schemas.openxmlformats.org/officeDocument/2006/relationships/image" Target="../media/image85.gif"/><Relationship Id="rId4" Type="http://schemas.openxmlformats.org/officeDocument/2006/relationships/diagramData" Target="../diagrams/data23.xml"/><Relationship Id="rId9" Type="http://schemas.openxmlformats.org/officeDocument/2006/relationships/image" Target="../media/image8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7" Type="http://schemas.openxmlformats.org/officeDocument/2006/relationships/image" Target="../media/image5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8.png"/><Relationship Id="rId4" Type="http://schemas.openxmlformats.org/officeDocument/2006/relationships/image" Target="../media/image9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4.xml"/><Relationship Id="rId13" Type="http://schemas.openxmlformats.org/officeDocument/2006/relationships/diagramColors" Target="../diagrams/colors25.xml"/><Relationship Id="rId3" Type="http://schemas.openxmlformats.org/officeDocument/2006/relationships/image" Target="../media/image110.png"/><Relationship Id="rId7" Type="http://schemas.openxmlformats.org/officeDocument/2006/relationships/diagramQuickStyle" Target="../diagrams/quickStyle24.xml"/><Relationship Id="rId12" Type="http://schemas.openxmlformats.org/officeDocument/2006/relationships/diagramQuickStyle" Target="../diagrams/quickStyle25.xml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4.xml"/><Relationship Id="rId11" Type="http://schemas.openxmlformats.org/officeDocument/2006/relationships/diagramLayout" Target="../diagrams/layout25.xml"/><Relationship Id="rId5" Type="http://schemas.openxmlformats.org/officeDocument/2006/relationships/diagramData" Target="../diagrams/data24.xml"/><Relationship Id="rId15" Type="http://schemas.openxmlformats.org/officeDocument/2006/relationships/image" Target="../media/image50.png"/><Relationship Id="rId10" Type="http://schemas.openxmlformats.org/officeDocument/2006/relationships/diagramData" Target="../diagrams/data25.xml"/><Relationship Id="rId4" Type="http://schemas.openxmlformats.org/officeDocument/2006/relationships/hyperlink" Target="https://doi.org/10.1139/cjc-2020-0227" TargetMode="External"/><Relationship Id="rId9" Type="http://schemas.microsoft.com/office/2007/relationships/diagramDrawing" Target="../diagrams/drawing24.xml"/><Relationship Id="rId14" Type="http://schemas.microsoft.com/office/2007/relationships/diagramDrawing" Target="../diagrams/drawing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3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2.em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26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2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image" Target="../media/image25.png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diagramLayout" Target="../diagrams/layout10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diagramData" Target="../diagrams/data10.xml"/><Relationship Id="rId17" Type="http://schemas.openxmlformats.org/officeDocument/2006/relationships/image" Target="../media/image25.png"/><Relationship Id="rId2" Type="http://schemas.openxmlformats.org/officeDocument/2006/relationships/diagramData" Target="../diagrams/data8.xml"/><Relationship Id="rId16" Type="http://schemas.microsoft.com/office/2007/relationships/diagramDrawing" Target="../diagrams/drawing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5" Type="http://schemas.openxmlformats.org/officeDocument/2006/relationships/diagramColors" Target="../diagrams/colors10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diagramQuickStyle" Target="../diagrams/quickStyl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CD1898-EBC1-F2B2-9D53-BF9C22CEEE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458"/>
          <a:stretch/>
        </p:blipFill>
        <p:spPr>
          <a:xfrm>
            <a:off x="1" y="0"/>
            <a:ext cx="12191998" cy="2729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0387" y="2729653"/>
            <a:ext cx="8643773" cy="1472699"/>
          </a:xfrm>
        </p:spPr>
        <p:txBody>
          <a:bodyPr>
            <a:noAutofit/>
          </a:bodyPr>
          <a:lstStyle/>
          <a:p>
            <a:pPr algn="ctr">
              <a:tabLst>
                <a:tab pos="4932363" algn="l"/>
              </a:tabLst>
            </a:pPr>
            <a:r>
              <a:rPr lang="en-US" sz="2800" noProof="0" dirty="0"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en-US" sz="2800" noProof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CoolGal</a:t>
            </a:r>
            <a:r>
              <a:rPr lang="en-US" sz="2800" noProof="0" dirty="0">
                <a:latin typeface="Times New Roman" panose="02020603050405020304" pitchFamily="18" charset="0"/>
                <a:ea typeface="Calibri" panose="020F0502020204030204" pitchFamily="34" charset="0"/>
              </a:rPr>
              <a:t> target: </a:t>
            </a:r>
            <a:br>
              <a:rPr lang="en-US" sz="2800" noProof="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noProof="0" dirty="0">
                <a:latin typeface="Times New Roman" panose="02020603050405020304" pitchFamily="18" charset="0"/>
                <a:ea typeface="Calibri" panose="020F0502020204030204" pitchFamily="34" charset="0"/>
              </a:rPr>
              <a:t>core of the Phase 0 NEPIR (</a:t>
            </a:r>
            <a:r>
              <a:rPr lang="en-US" sz="2800" kern="0" noProof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NEutron</a:t>
            </a:r>
            <a:r>
              <a:rPr lang="en-US" sz="2800" kern="0" noProof="0" dirty="0">
                <a:latin typeface="Times New Roman" panose="02020603050405020304" pitchFamily="18" charset="0"/>
                <a:ea typeface="Calibri" panose="020F0502020204030204" pitchFamily="34" charset="0"/>
              </a:rPr>
              <a:t> and Proton </a:t>
            </a:r>
            <a:r>
              <a:rPr lang="en-US" sz="2800" kern="0" noProof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IRradiation</a:t>
            </a:r>
            <a:r>
              <a:rPr lang="en-US" sz="2800" kern="0" noProof="0" dirty="0">
                <a:latin typeface="Times New Roman" panose="02020603050405020304" pitchFamily="18" charset="0"/>
                <a:ea typeface="Calibri" panose="020F0502020204030204" pitchFamily="34" charset="0"/>
              </a:rPr>
              <a:t>) facility</a:t>
            </a:r>
            <a:br>
              <a:rPr lang="en-US" sz="4800" noProof="0" dirty="0"/>
            </a:br>
            <a:endParaRPr lang="en-US" sz="4800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00E08-CF61-45B1-5FA9-4CC2B8053D80}"/>
              </a:ext>
            </a:extLst>
          </p:cNvPr>
          <p:cNvSpPr txBox="1"/>
          <p:nvPr/>
        </p:nvSpPr>
        <p:spPr>
          <a:xfrm>
            <a:off x="2154230" y="5102926"/>
            <a:ext cx="83160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rgbClr val="0562C2"/>
                </a:solidFill>
                <a:latin typeface="Times New Roman" panose="02020603050405020304" pitchFamily="18" charset="0"/>
                <a:cs typeface="+mj-cs"/>
              </a:rPr>
              <a:t>Dr. Elizabeth Musacchio-González</a:t>
            </a:r>
            <a:r>
              <a:rPr lang="en-US" sz="1600" noProof="0" dirty="0">
                <a:solidFill>
                  <a:srgbClr val="0562C2"/>
                </a:solidFill>
                <a:latin typeface="Times New Roman" panose="02020603050405020304" pitchFamily="18" charset="0"/>
                <a:cs typeface="+mj-cs"/>
              </a:rPr>
              <a:t>, Ing. Alberto </a:t>
            </a:r>
            <a:r>
              <a:rPr lang="en-US" sz="1600" noProof="0" dirty="0" err="1">
                <a:solidFill>
                  <a:srgbClr val="0562C2"/>
                </a:solidFill>
                <a:latin typeface="Times New Roman" panose="02020603050405020304" pitchFamily="18" charset="0"/>
                <a:cs typeface="+mj-cs"/>
              </a:rPr>
              <a:t>Monetti</a:t>
            </a:r>
            <a:r>
              <a:rPr lang="en-US" sz="1600" noProof="0" dirty="0">
                <a:solidFill>
                  <a:srgbClr val="0562C2"/>
                </a:solidFill>
                <a:latin typeface="Times New Roman" panose="02020603050405020304" pitchFamily="18" charset="0"/>
                <a:cs typeface="+mj-cs"/>
              </a:rPr>
              <a:t>, Ing. Alberto Campagnolo, </a:t>
            </a:r>
          </a:p>
          <a:p>
            <a:pPr algn="ctr"/>
            <a:r>
              <a:rPr lang="en-US" sz="1600" noProof="0" dirty="0">
                <a:solidFill>
                  <a:srgbClr val="0562C2"/>
                </a:solidFill>
                <a:latin typeface="Times New Roman" panose="02020603050405020304" pitchFamily="18" charset="0"/>
                <a:cs typeface="+mj-cs"/>
              </a:rPr>
              <a:t>Dr. Jeffery Wyss, Dr. Pierfrancesco </a:t>
            </a:r>
            <a:r>
              <a:rPr lang="en-US" sz="1600" noProof="0" dirty="0" err="1">
                <a:solidFill>
                  <a:srgbClr val="0562C2"/>
                </a:solidFill>
                <a:latin typeface="Times New Roman" panose="02020603050405020304" pitchFamily="18" charset="0"/>
                <a:cs typeface="+mj-cs"/>
              </a:rPr>
              <a:t>Mastinu</a:t>
            </a:r>
            <a:r>
              <a:rPr lang="en-US" sz="1600" noProof="0" dirty="0">
                <a:solidFill>
                  <a:srgbClr val="0562C2"/>
                </a:solidFill>
                <a:latin typeface="Times New Roman" panose="02020603050405020304" pitchFamily="18" charset="0"/>
                <a:cs typeface="+mj-cs"/>
              </a:rPr>
              <a:t>, Dr. Luca </a:t>
            </a:r>
            <a:r>
              <a:rPr lang="en-US" sz="1600" noProof="0" dirty="0" err="1">
                <a:solidFill>
                  <a:srgbClr val="0562C2"/>
                </a:solidFill>
                <a:latin typeface="Times New Roman" panose="02020603050405020304" pitchFamily="18" charset="0"/>
                <a:cs typeface="+mj-cs"/>
              </a:rPr>
              <a:t>Silvestrin</a:t>
            </a:r>
            <a:endParaRPr lang="en-US" sz="1600" noProof="0" dirty="0">
              <a:solidFill>
                <a:srgbClr val="0562C2"/>
              </a:solidFill>
              <a:latin typeface="Times New Roman" panose="02020603050405020304" pitchFamily="18" charset="0"/>
              <a:cs typeface="+mj-cs"/>
            </a:endParaRPr>
          </a:p>
          <a:p>
            <a:endParaRPr lang="en-US" noProof="0" dirty="0">
              <a:solidFill>
                <a:srgbClr val="0562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775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E6392-1D4B-0871-B934-B862C1F86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49DA-CCC8-8976-3158-6489C8338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Neutrons @ SPES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3A6AE-17F0-E36D-E30E-65689EF8E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10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8A1544B-3477-B8D2-4AA2-A9DAF69254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5249108"/>
              </p:ext>
            </p:extLst>
          </p:nvPr>
        </p:nvGraphicFramePr>
        <p:xfrm>
          <a:off x="-30738" y="2466817"/>
          <a:ext cx="6048587" cy="3301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C21A4483-0A18-985B-9971-29B3CE39E624}"/>
              </a:ext>
            </a:extLst>
          </p:cNvPr>
          <p:cNvGrpSpPr/>
          <p:nvPr/>
        </p:nvGrpSpPr>
        <p:grpSpPr>
          <a:xfrm>
            <a:off x="6615194" y="1362927"/>
            <a:ext cx="4822723" cy="3866308"/>
            <a:chOff x="6615194" y="1362927"/>
            <a:chExt cx="4822723" cy="38663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193207-B152-DD49-76E0-EC863745B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3415" t="9745" b="19932"/>
            <a:stretch/>
          </p:blipFill>
          <p:spPr>
            <a:xfrm rot="5400000">
              <a:off x="7093402" y="884719"/>
              <a:ext cx="3866308" cy="4822723"/>
            </a:xfrm>
            <a:prstGeom prst="rect">
              <a:avLst/>
            </a:prstGeom>
            <a:ln w="19050" cap="sq">
              <a:solidFill>
                <a:schemeClr val="accent6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15C8554-3952-CE3B-2963-5A5ECD0EF6F2}"/>
                </a:ext>
              </a:extLst>
            </p:cNvPr>
            <p:cNvGrpSpPr/>
            <p:nvPr/>
          </p:nvGrpSpPr>
          <p:grpSpPr>
            <a:xfrm>
              <a:off x="9872164" y="3570988"/>
              <a:ext cx="1231491" cy="745335"/>
              <a:chOff x="4343399" y="4194387"/>
              <a:chExt cx="1231491" cy="74533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9" name="Rectangle: Single Corner Snipped 8">
                <a:extLst>
                  <a:ext uri="{FF2B5EF4-FFF2-40B4-BE49-F238E27FC236}">
                    <a16:creationId xmlns:a16="http://schemas.microsoft.com/office/drawing/2014/main" id="{073DC2DA-56DF-A8F4-1E79-8F147F860C92}"/>
                  </a:ext>
                </a:extLst>
              </p:cNvPr>
              <p:cNvSpPr/>
              <p:nvPr/>
            </p:nvSpPr>
            <p:spPr>
              <a:xfrm flipH="1">
                <a:off x="4343399" y="4194387"/>
                <a:ext cx="1231491" cy="362864"/>
              </a:xfrm>
              <a:prstGeom prst="snip1Rect">
                <a:avLst>
                  <a:gd name="adj" fmla="val 30893"/>
                </a:avLst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7B62ABB1-9A13-912F-B85A-3F539FCC9F1A}"/>
                  </a:ext>
                </a:extLst>
              </p:cNvPr>
              <p:cNvSpPr/>
              <p:nvPr/>
            </p:nvSpPr>
            <p:spPr>
              <a:xfrm flipH="1" flipV="1">
                <a:off x="4343399" y="4539304"/>
                <a:ext cx="386180" cy="400418"/>
              </a:xfrm>
              <a:prstGeom prst="rtTriangle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2303FCC-9245-9CDB-377D-9043263E7F21}"/>
                  </a:ext>
                </a:extLst>
              </p:cNvPr>
              <p:cNvSpPr/>
              <p:nvPr/>
            </p:nvSpPr>
            <p:spPr>
              <a:xfrm>
                <a:off x="4729579" y="4539304"/>
                <a:ext cx="845311" cy="400418"/>
              </a:xfrm>
              <a:prstGeom prst="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FEF9E75-BD6B-E4ED-E890-AF8A21E9F726}"/>
                </a:ext>
              </a:extLst>
            </p:cNvPr>
            <p:cNvGrpSpPr/>
            <p:nvPr/>
          </p:nvGrpSpPr>
          <p:grpSpPr>
            <a:xfrm>
              <a:off x="10115073" y="3784227"/>
              <a:ext cx="899764" cy="328746"/>
              <a:chOff x="2050040" y="1655181"/>
              <a:chExt cx="1937623" cy="590738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15B07470-3698-3A09-217A-562235A8E696}"/>
                  </a:ext>
                </a:extLst>
              </p:cNvPr>
              <p:cNvSpPr/>
              <p:nvPr/>
            </p:nvSpPr>
            <p:spPr>
              <a:xfrm>
                <a:off x="2050040" y="1655181"/>
                <a:ext cx="1937623" cy="590738"/>
              </a:xfrm>
              <a:prstGeom prst="round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noProof="0" dirty="0"/>
              </a:p>
            </p:txBody>
          </p:sp>
          <p:sp>
            <p:nvSpPr>
              <p:cNvPr id="48" name="Rectangle: Rounded Corners 4">
                <a:extLst>
                  <a:ext uri="{FF2B5EF4-FFF2-40B4-BE49-F238E27FC236}">
                    <a16:creationId xmlns:a16="http://schemas.microsoft.com/office/drawing/2014/main" id="{6B88AA39-B845-6A47-4B64-6DC267A1B9AE}"/>
                  </a:ext>
                </a:extLst>
              </p:cNvPr>
              <p:cNvSpPr txBox="1"/>
              <p:nvPr/>
            </p:nvSpPr>
            <p:spPr>
              <a:xfrm>
                <a:off x="2078877" y="1684018"/>
                <a:ext cx="1879949" cy="533064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i="0" u="none" strike="noStrike" kern="1200" baseline="0" noProof="0" dirty="0">
                    <a:latin typeface="Trebuchet MS" panose="020B0603020202020204" pitchFamily="34" charset="0"/>
                    <a:ea typeface="+mn-ea"/>
                    <a:cs typeface="+mn-cs"/>
                  </a:rPr>
                  <a:t>NEPIR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49C028-5E0F-FED4-B419-CD12DAC11ECE}"/>
                </a:ext>
              </a:extLst>
            </p:cNvPr>
            <p:cNvSpPr txBox="1"/>
            <p:nvPr/>
          </p:nvSpPr>
          <p:spPr>
            <a:xfrm>
              <a:off x="9531524" y="1850161"/>
              <a:ext cx="5485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noProof="0" dirty="0"/>
                <a:t>ISOL 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C628729-FCE0-2788-B030-83BA804C2E9E}"/>
                </a:ext>
              </a:extLst>
            </p:cNvPr>
            <p:cNvSpPr txBox="1"/>
            <p:nvPr/>
          </p:nvSpPr>
          <p:spPr>
            <a:xfrm>
              <a:off x="7524811" y="1980966"/>
              <a:ext cx="5485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noProof="0" dirty="0"/>
                <a:t>ISOL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9424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E536F-F25F-74C0-2F6C-1E164A423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214A4C-795D-824F-7B84-72C1BB724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148" y="1540905"/>
            <a:ext cx="2680837" cy="2330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0CF3CA-6998-5780-DDF4-B8644D321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5" r="11315" b="7853"/>
          <a:stretch/>
        </p:blipFill>
        <p:spPr bwMode="auto">
          <a:xfrm>
            <a:off x="38726" y="1183099"/>
            <a:ext cx="4669973" cy="2783065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EB137-1E01-ED03-548B-E032DA67A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Quasi mono-energetic neutrons (QMN)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C8C6D-6CC4-8888-72B7-8B516257A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498" y="4325071"/>
            <a:ext cx="4498428" cy="14827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b="1" noProof="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Thin lithium and beryllium targets</a:t>
            </a: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400" noProof="0" dirty="0">
                <a:cs typeface="Times New Roman" panose="02020603050405020304" pitchFamily="18" charset="0"/>
              </a:rPr>
              <a:t>(1-4 mm thick).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noProof="0" dirty="0">
                <a:cs typeface="Times New Roman" panose="02020603050405020304" pitchFamily="18" charset="0"/>
              </a:rPr>
              <a:t>Controllable neutron energy peak in the 35-70 MeV energy range.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noProof="0" dirty="0">
                <a:cs typeface="Times New Roman" panose="02020603050405020304" pitchFamily="18" charset="0"/>
              </a:rPr>
              <a:t>The protons that pass through the thin targets are deflected by a bending magnet and guided to a heavily shielded beam dump.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A0302-2D6A-05E1-4C7A-DEE320156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11</a:t>
            </a:fld>
            <a:endParaRPr lang="en-US" noProof="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F8A3372-D4C6-C2D9-F4C2-016AD2770E66}"/>
              </a:ext>
            </a:extLst>
          </p:cNvPr>
          <p:cNvGrpSpPr/>
          <p:nvPr/>
        </p:nvGrpSpPr>
        <p:grpSpPr>
          <a:xfrm>
            <a:off x="4855869" y="1683074"/>
            <a:ext cx="3621481" cy="4124789"/>
            <a:chOff x="4395333" y="1663140"/>
            <a:chExt cx="4016993" cy="449276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D9733E-144F-5153-2EDF-1A376A490015}"/>
                </a:ext>
              </a:extLst>
            </p:cNvPr>
            <p:cNvGrpSpPr/>
            <p:nvPr/>
          </p:nvGrpSpPr>
          <p:grpSpPr>
            <a:xfrm>
              <a:off x="4395333" y="1663140"/>
              <a:ext cx="4016993" cy="4492762"/>
              <a:chOff x="4565502" y="1551822"/>
              <a:chExt cx="4016993" cy="449276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FC869B2-C710-5A40-E843-A75D9F5ABA47}"/>
                  </a:ext>
                </a:extLst>
              </p:cNvPr>
              <p:cNvGrpSpPr/>
              <p:nvPr/>
            </p:nvGrpSpPr>
            <p:grpSpPr>
              <a:xfrm>
                <a:off x="4565502" y="1551822"/>
                <a:ext cx="4016993" cy="3546336"/>
                <a:chOff x="611544" y="3455074"/>
                <a:chExt cx="5478196" cy="5318858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89790F47-5FBC-D44B-AC64-6CD95631E3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r="14775"/>
                <a:stretch/>
              </p:blipFill>
              <p:spPr>
                <a:xfrm>
                  <a:off x="611544" y="3455074"/>
                  <a:ext cx="4500545" cy="3279752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862532E1-D535-02A0-8705-34ECA07F05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84669" t="12438" r="1675" b="51421"/>
                <a:stretch/>
              </p:blipFill>
              <p:spPr>
                <a:xfrm>
                  <a:off x="5112090" y="7167050"/>
                  <a:ext cx="977650" cy="1606882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097803B-4F48-F760-FD65-0DB6539B8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97748" y="3617265"/>
                <a:ext cx="3149935" cy="2427319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DB7D4A-10F6-4516-B501-33AED42DA40F}"/>
                </a:ext>
              </a:extLst>
            </p:cNvPr>
            <p:cNvSpPr txBox="1"/>
            <p:nvPr/>
          </p:nvSpPr>
          <p:spPr>
            <a:xfrm>
              <a:off x="4924315" y="1788730"/>
              <a:ext cx="2018640" cy="251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noProof="0" dirty="0"/>
                <a:t>Neutron spectrum for Li (4.7 mm)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75B660-BC30-1CB1-285D-783A59FB301C}"/>
                </a:ext>
              </a:extLst>
            </p:cNvPr>
            <p:cNvSpPr txBox="1"/>
            <p:nvPr/>
          </p:nvSpPr>
          <p:spPr>
            <a:xfrm>
              <a:off x="4918527" y="3848207"/>
              <a:ext cx="2024429" cy="251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noProof="0" dirty="0"/>
                <a:t>Neutron spectrum for Be (4 mm)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63B4A7B-448F-06F2-C052-052A6BBA33C3}"/>
              </a:ext>
            </a:extLst>
          </p:cNvPr>
          <p:cNvSpPr txBox="1"/>
          <p:nvPr/>
        </p:nvSpPr>
        <p:spPr>
          <a:xfrm>
            <a:off x="4819933" y="1243406"/>
            <a:ext cx="2968438" cy="315774"/>
          </a:xfrm>
          <a:prstGeom prst="rect">
            <a:avLst/>
          </a:prstGeom>
          <a:solidFill>
            <a:srgbClr val="CBE4FA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/>
          <a:lstStyle>
            <a:lvl1pPr marL="285750" indent="-285750" algn="just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lang="it-IT" sz="1400" b="0" i="0" u="none" strike="noStrike" baseline="0" dirty="0" smtClean="0">
                <a:solidFill>
                  <a:srgbClr val="083776"/>
                </a:solidFill>
                <a:cs typeface="Times New Roman" panose="02020603050405020304" pitchFamily="18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 algn="ctr">
              <a:buNone/>
            </a:pPr>
            <a:r>
              <a:rPr lang="en-US" sz="1200" b="1" noProof="0" dirty="0"/>
              <a:t>Angular dependence at </a:t>
            </a:r>
            <a:r>
              <a:rPr lang="en-US" sz="1200" b="1" noProof="0" dirty="0" err="1"/>
              <a:t>E</a:t>
            </a:r>
            <a:r>
              <a:rPr lang="en-US" sz="1200" b="1" baseline="-25000" noProof="0" dirty="0" err="1"/>
              <a:t>proton</a:t>
            </a:r>
            <a:r>
              <a:rPr lang="en-US" sz="1200" b="1" noProof="0" dirty="0"/>
              <a:t> = 70 MeV </a:t>
            </a: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2E3D3EA6-0EBD-ED98-7D4A-FFC91D2489EF}"/>
              </a:ext>
            </a:extLst>
          </p:cNvPr>
          <p:cNvSpPr/>
          <p:nvPr/>
        </p:nvSpPr>
        <p:spPr>
          <a:xfrm rot="5400000">
            <a:off x="7931903" y="1088882"/>
            <a:ext cx="421829" cy="624822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62000">
                <a:srgbClr val="083776"/>
              </a:gs>
              <a:gs pos="100000">
                <a:srgbClr val="083776"/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EDC79E-F25B-1989-1A28-FCBDB71862A8}"/>
              </a:ext>
            </a:extLst>
          </p:cNvPr>
          <p:cNvSpPr txBox="1"/>
          <p:nvPr/>
        </p:nvSpPr>
        <p:spPr>
          <a:xfrm>
            <a:off x="4793764" y="5825701"/>
            <a:ext cx="4498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u="none" strike="noStrike" baseline="0" noProof="0" dirty="0"/>
              <a:t>Kamata S., </a:t>
            </a:r>
            <a:r>
              <a:rPr lang="en-US" sz="1000" b="0" i="1" u="none" strike="noStrike" baseline="0" noProof="0" dirty="0" err="1"/>
              <a:t>Itoga</a:t>
            </a:r>
            <a:r>
              <a:rPr lang="en-US" sz="1000" b="0" i="1" u="none" strike="noStrike" baseline="0" noProof="0" dirty="0"/>
              <a:t> T., Unno Y., Baba M. (</a:t>
            </a:r>
            <a:r>
              <a:rPr lang="en-US" sz="1000" b="0" i="0" u="none" strike="noStrike" baseline="0" noProof="0" dirty="0"/>
              <a:t>CYRIC ANNUAL REPORT 2005) </a:t>
            </a:r>
          </a:p>
          <a:p>
            <a:pPr marR="14080" algn="l"/>
            <a:r>
              <a:rPr lang="en-US" sz="1000" b="0" i="0" u="none" strike="noStrike" baseline="0" noProof="0" dirty="0"/>
              <a:t>Journal of the Korean Physical Society, Vol. 59, No. 2, August 2011, pp. 1676-1680 </a:t>
            </a:r>
            <a:endParaRPr lang="en-US" sz="1000" noProof="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9B3F05D-B9C4-7374-6BBB-AB677988F8EE}"/>
              </a:ext>
            </a:extLst>
          </p:cNvPr>
          <p:cNvGrpSpPr/>
          <p:nvPr/>
        </p:nvGrpSpPr>
        <p:grpSpPr>
          <a:xfrm>
            <a:off x="9986059" y="268842"/>
            <a:ext cx="1937623" cy="590738"/>
            <a:chOff x="2050040" y="1655181"/>
            <a:chExt cx="1937623" cy="590738"/>
          </a:xfrm>
          <a:solidFill>
            <a:schemeClr val="accent6">
              <a:lumMod val="75000"/>
            </a:schemeClr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594662A4-3B06-3133-15F8-252C6E85CE2F}"/>
                </a:ext>
              </a:extLst>
            </p:cNvPr>
            <p:cNvSpPr/>
            <p:nvPr/>
          </p:nvSpPr>
          <p:spPr>
            <a:xfrm>
              <a:off x="2050040" y="1655181"/>
              <a:ext cx="1937623" cy="59073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41" name="Rectangle: Rounded Corners 4">
              <a:extLst>
                <a:ext uri="{FF2B5EF4-FFF2-40B4-BE49-F238E27FC236}">
                  <a16:creationId xmlns:a16="http://schemas.microsoft.com/office/drawing/2014/main" id="{E8DA5943-A220-60A0-4B35-C350959336B6}"/>
                </a:ext>
              </a:extLst>
            </p:cNvPr>
            <p:cNvSpPr txBox="1"/>
            <p:nvPr/>
          </p:nvSpPr>
          <p:spPr>
            <a:xfrm>
              <a:off x="2078877" y="1684018"/>
              <a:ext cx="1879949" cy="5330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i="0" u="none" strike="noStrike" kern="1200" baseline="0" noProof="0" dirty="0">
                  <a:latin typeface="Trebuchet MS" panose="020B0603020202020204" pitchFamily="34" charset="0"/>
                  <a:ea typeface="+mn-ea"/>
                  <a:cs typeface="+mn-cs"/>
                </a:rPr>
                <a:t>NEPIR-1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F31BB9F2-9810-3092-7279-E26C8DF18704}"/>
              </a:ext>
            </a:extLst>
          </p:cNvPr>
          <p:cNvSpPr/>
          <p:nvPr/>
        </p:nvSpPr>
        <p:spPr>
          <a:xfrm>
            <a:off x="2337838" y="3017278"/>
            <a:ext cx="663073" cy="668780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aphicFrame>
        <p:nvGraphicFramePr>
          <p:cNvPr id="19" name="Diagram4">
            <a:extLst>
              <a:ext uri="{FF2B5EF4-FFF2-40B4-BE49-F238E27FC236}">
                <a16:creationId xmlns:a16="http://schemas.microsoft.com/office/drawing/2014/main" id="{7414E8E8-3236-4271-22C4-89AD4A3EBAB6}"/>
              </a:ext>
            </a:extLst>
          </p:cNvPr>
          <p:cNvGraphicFramePr/>
          <p:nvPr/>
        </p:nvGraphicFramePr>
        <p:xfrm>
          <a:off x="8613129" y="3499624"/>
          <a:ext cx="4498429" cy="2683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2BFDD8F9-46CD-8D09-66B4-6577C2BB7FB5}"/>
              </a:ext>
            </a:extLst>
          </p:cNvPr>
          <p:cNvSpPr txBox="1"/>
          <p:nvPr/>
        </p:nvSpPr>
        <p:spPr>
          <a:xfrm>
            <a:off x="8497264" y="1204489"/>
            <a:ext cx="33489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1190" algn="just"/>
            <a:r>
              <a:rPr lang="en-US" sz="1100" noProof="0" dirty="0">
                <a:cs typeface="Times New Roman" panose="02020603050405020304" pitchFamily="18" charset="0"/>
              </a:rPr>
              <a:t>The “good” truly mono-energetic neutrons are produced mainly in the direction of the proton beam.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0112AE-3E04-A074-8C88-055154744608}"/>
              </a:ext>
            </a:extLst>
          </p:cNvPr>
          <p:cNvCxnSpPr>
            <a:cxnSpLocks/>
          </p:cNvCxnSpPr>
          <p:nvPr/>
        </p:nvCxnSpPr>
        <p:spPr>
          <a:xfrm>
            <a:off x="1430594" y="2278626"/>
            <a:ext cx="0" cy="597309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01B93D-2901-4F41-0E36-9B5B4955EB83}"/>
              </a:ext>
            </a:extLst>
          </p:cNvPr>
          <p:cNvCxnSpPr>
            <a:cxnSpLocks/>
          </p:cNvCxnSpPr>
          <p:nvPr/>
        </p:nvCxnSpPr>
        <p:spPr>
          <a:xfrm flipH="1" flipV="1">
            <a:off x="1414333" y="2875935"/>
            <a:ext cx="841963" cy="813241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89386A3-DD63-E9EC-57DD-7ED420101B4B}"/>
              </a:ext>
            </a:extLst>
          </p:cNvPr>
          <p:cNvCxnSpPr>
            <a:cxnSpLocks/>
          </p:cNvCxnSpPr>
          <p:nvPr/>
        </p:nvCxnSpPr>
        <p:spPr>
          <a:xfrm flipH="1">
            <a:off x="2256296" y="3689176"/>
            <a:ext cx="1932246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C5DB280-A9A2-6DD7-4BB7-E439D2DA6551}"/>
              </a:ext>
            </a:extLst>
          </p:cNvPr>
          <p:cNvCxnSpPr>
            <a:cxnSpLocks/>
          </p:cNvCxnSpPr>
          <p:nvPr/>
        </p:nvCxnSpPr>
        <p:spPr>
          <a:xfrm flipH="1">
            <a:off x="1693399" y="2029210"/>
            <a:ext cx="249514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BE35D12-1B5F-DB8B-996C-860491C035D3}"/>
              </a:ext>
            </a:extLst>
          </p:cNvPr>
          <p:cNvCxnSpPr>
            <a:cxnSpLocks/>
          </p:cNvCxnSpPr>
          <p:nvPr/>
        </p:nvCxnSpPr>
        <p:spPr>
          <a:xfrm flipH="1" flipV="1">
            <a:off x="4176852" y="2029210"/>
            <a:ext cx="11690" cy="1674714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66BC5D8-6C09-E8B3-74F1-423B7018944F}"/>
              </a:ext>
            </a:extLst>
          </p:cNvPr>
          <p:cNvCxnSpPr>
            <a:cxnSpLocks/>
          </p:cNvCxnSpPr>
          <p:nvPr/>
        </p:nvCxnSpPr>
        <p:spPr>
          <a:xfrm flipH="1">
            <a:off x="1421707" y="2021836"/>
            <a:ext cx="273056" cy="27720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8BE9A2DC-3A13-748B-FDA8-5C519385B0B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9279" t="37648" r="5639" b="8503"/>
          <a:stretch/>
        </p:blipFill>
        <p:spPr>
          <a:xfrm>
            <a:off x="38630" y="1183099"/>
            <a:ext cx="1341041" cy="8359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391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4F4C1437-574E-4FE4-935D-9EBA836384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CD49A64A-7219-4601-BB19-2C61A55FB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181BFA9A-C20C-4892-B59E-6363C2D6DE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550B819-5003-4D11-AC24-14F1D77F7F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30175B6-9E8C-42A9-9468-4B20134FC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959A52DD-41ED-412F-8738-018F50BAD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D42ADB3-ECAC-4E26-8502-B83D54D60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63AF9AD-5B7C-4091-A186-5C8D508843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1DEC7F5-3CAD-4CDF-BD10-E9F6D3F50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5F066A8-4C19-4932-9DD9-AC3E11150A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AEEB89B1-D84D-49AC-B6E9-A57CC44227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/>
      <p:bldGraphic spid="19" grpId="0" uiExpand="1">
        <p:bldSub>
          <a:bldDgm/>
        </p:bldSub>
      </p:bldGraphic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F2B08-5B0D-E415-4F5C-80EDF2F24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2EDA-764E-8E26-1F51-6DC74628D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Neutrons @ SPES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04934-B94C-8768-5766-3EF62D6EB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12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4110289-D588-10DC-987C-FC80BF8D21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2457331"/>
              </p:ext>
            </p:extLst>
          </p:nvPr>
        </p:nvGraphicFramePr>
        <p:xfrm>
          <a:off x="-30738" y="2466817"/>
          <a:ext cx="6048587" cy="3301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D13C8939-3DD5-BFFA-9C12-422B971AEAF5}"/>
              </a:ext>
            </a:extLst>
          </p:cNvPr>
          <p:cNvGrpSpPr/>
          <p:nvPr/>
        </p:nvGrpSpPr>
        <p:grpSpPr>
          <a:xfrm>
            <a:off x="6615194" y="1362927"/>
            <a:ext cx="4822723" cy="3866308"/>
            <a:chOff x="6615194" y="1362927"/>
            <a:chExt cx="4822723" cy="38663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0DE31C-B11E-8D43-5EF6-354BCA4FE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3415" t="9745" b="19932"/>
            <a:stretch/>
          </p:blipFill>
          <p:spPr>
            <a:xfrm rot="5400000">
              <a:off x="7093402" y="884719"/>
              <a:ext cx="3866308" cy="4822723"/>
            </a:xfrm>
            <a:prstGeom prst="rect">
              <a:avLst/>
            </a:prstGeom>
            <a:ln w="19050" cap="sq">
              <a:solidFill>
                <a:schemeClr val="accent6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3380640-FBC6-2A65-6FB5-AB3C772AC68B}"/>
                </a:ext>
              </a:extLst>
            </p:cNvPr>
            <p:cNvGrpSpPr/>
            <p:nvPr/>
          </p:nvGrpSpPr>
          <p:grpSpPr>
            <a:xfrm>
              <a:off x="9872164" y="3570988"/>
              <a:ext cx="1231491" cy="745335"/>
              <a:chOff x="4343399" y="4194387"/>
              <a:chExt cx="1231491" cy="74533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9" name="Rectangle: Single Corner Snipped 8">
                <a:extLst>
                  <a:ext uri="{FF2B5EF4-FFF2-40B4-BE49-F238E27FC236}">
                    <a16:creationId xmlns:a16="http://schemas.microsoft.com/office/drawing/2014/main" id="{4216BC66-7694-0BD1-3400-19A57DC2CE28}"/>
                  </a:ext>
                </a:extLst>
              </p:cNvPr>
              <p:cNvSpPr/>
              <p:nvPr/>
            </p:nvSpPr>
            <p:spPr>
              <a:xfrm flipH="1">
                <a:off x="4343399" y="4194387"/>
                <a:ext cx="1231491" cy="362864"/>
              </a:xfrm>
              <a:prstGeom prst="snip1Rect">
                <a:avLst>
                  <a:gd name="adj" fmla="val 30893"/>
                </a:avLst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92DF2BFC-1300-C4E3-9992-C85BD021B12E}"/>
                  </a:ext>
                </a:extLst>
              </p:cNvPr>
              <p:cNvSpPr/>
              <p:nvPr/>
            </p:nvSpPr>
            <p:spPr>
              <a:xfrm flipH="1" flipV="1">
                <a:off x="4343399" y="4539304"/>
                <a:ext cx="386180" cy="400418"/>
              </a:xfrm>
              <a:prstGeom prst="rtTriangle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FFF30BC-AAF1-F587-F873-D01DD9483518}"/>
                  </a:ext>
                </a:extLst>
              </p:cNvPr>
              <p:cNvSpPr/>
              <p:nvPr/>
            </p:nvSpPr>
            <p:spPr>
              <a:xfrm>
                <a:off x="4729579" y="4539304"/>
                <a:ext cx="845311" cy="400418"/>
              </a:xfrm>
              <a:prstGeom prst="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C444118-BEDC-E2F1-7127-4154B2F15D5F}"/>
                </a:ext>
              </a:extLst>
            </p:cNvPr>
            <p:cNvGrpSpPr/>
            <p:nvPr/>
          </p:nvGrpSpPr>
          <p:grpSpPr>
            <a:xfrm>
              <a:off x="10115073" y="3784227"/>
              <a:ext cx="899764" cy="328746"/>
              <a:chOff x="2050040" y="1655181"/>
              <a:chExt cx="1937623" cy="590738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78FE0769-1386-E27D-3EA2-8845731F39E8}"/>
                  </a:ext>
                </a:extLst>
              </p:cNvPr>
              <p:cNvSpPr/>
              <p:nvPr/>
            </p:nvSpPr>
            <p:spPr>
              <a:xfrm>
                <a:off x="2050040" y="1655181"/>
                <a:ext cx="1937623" cy="590738"/>
              </a:xfrm>
              <a:prstGeom prst="round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noProof="0" dirty="0"/>
              </a:p>
            </p:txBody>
          </p:sp>
          <p:sp>
            <p:nvSpPr>
              <p:cNvPr id="48" name="Rectangle: Rounded Corners 4">
                <a:extLst>
                  <a:ext uri="{FF2B5EF4-FFF2-40B4-BE49-F238E27FC236}">
                    <a16:creationId xmlns:a16="http://schemas.microsoft.com/office/drawing/2014/main" id="{35C0F8B6-5930-1437-E9F4-0AEB2B8BEB6C}"/>
                  </a:ext>
                </a:extLst>
              </p:cNvPr>
              <p:cNvSpPr txBox="1"/>
              <p:nvPr/>
            </p:nvSpPr>
            <p:spPr>
              <a:xfrm>
                <a:off x="2078877" y="1684018"/>
                <a:ext cx="1879949" cy="533064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i="0" u="none" strike="noStrike" kern="1200" baseline="0" noProof="0" dirty="0">
                    <a:latin typeface="Trebuchet MS" panose="020B0603020202020204" pitchFamily="34" charset="0"/>
                    <a:ea typeface="+mn-ea"/>
                    <a:cs typeface="+mn-cs"/>
                  </a:rPr>
                  <a:t>NEPIR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40CA00-6F3E-88BD-17AA-534C38E50C26}"/>
                </a:ext>
              </a:extLst>
            </p:cNvPr>
            <p:cNvSpPr txBox="1"/>
            <p:nvPr/>
          </p:nvSpPr>
          <p:spPr>
            <a:xfrm>
              <a:off x="9531524" y="1850161"/>
              <a:ext cx="5485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noProof="0" dirty="0"/>
                <a:t>ISOL 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F52CC42-8816-175F-80CB-7A3113522793}"/>
                </a:ext>
              </a:extLst>
            </p:cNvPr>
            <p:cNvSpPr txBox="1"/>
            <p:nvPr/>
          </p:nvSpPr>
          <p:spPr>
            <a:xfrm>
              <a:off x="7524811" y="1980966"/>
              <a:ext cx="5485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noProof="0" dirty="0"/>
                <a:t>ISOL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475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4E9B5-A320-A3A2-D3B3-DE0D577A1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Atmospheric Neutron Emulator (ANEM)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37CFB-E267-10A0-5FC2-C825770B7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13</a:t>
            </a:fld>
            <a:endParaRPr lang="en-US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CBEA47-084D-9BBD-4EC2-11AA25330AE8}"/>
              </a:ext>
            </a:extLst>
          </p:cNvPr>
          <p:cNvGrpSpPr/>
          <p:nvPr/>
        </p:nvGrpSpPr>
        <p:grpSpPr>
          <a:xfrm>
            <a:off x="9986059" y="268842"/>
            <a:ext cx="1937623" cy="590738"/>
            <a:chOff x="2050040" y="1655181"/>
            <a:chExt cx="1937623" cy="590738"/>
          </a:xfrm>
          <a:solidFill>
            <a:schemeClr val="accent6">
              <a:lumMod val="75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2279429-9448-DA1B-3F25-10902BBF83CE}"/>
                </a:ext>
              </a:extLst>
            </p:cNvPr>
            <p:cNvSpPr/>
            <p:nvPr/>
          </p:nvSpPr>
          <p:spPr>
            <a:xfrm>
              <a:off x="2050040" y="1655181"/>
              <a:ext cx="1937623" cy="59073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74E1B625-4B53-C647-3D69-360A2F741C70}"/>
                </a:ext>
              </a:extLst>
            </p:cNvPr>
            <p:cNvSpPr txBox="1"/>
            <p:nvPr/>
          </p:nvSpPr>
          <p:spPr>
            <a:xfrm>
              <a:off x="2078877" y="1684018"/>
              <a:ext cx="1879949" cy="5330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i="0" u="none" strike="noStrike" kern="1200" baseline="0" noProof="0" dirty="0">
                  <a:latin typeface="Trebuchet MS" panose="020B0603020202020204" pitchFamily="34" charset="0"/>
                  <a:ea typeface="+mn-ea"/>
                  <a:cs typeface="+mn-cs"/>
                </a:rPr>
                <a:t>NEPIR-1</a:t>
              </a:r>
            </a:p>
          </p:txBody>
        </p:sp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FEBDEFC-2BE3-941C-81D8-08D822407295}"/>
              </a:ext>
            </a:extLst>
          </p:cNvPr>
          <p:cNvSpPr txBox="1">
            <a:spLocks/>
          </p:cNvSpPr>
          <p:nvPr/>
        </p:nvSpPr>
        <p:spPr>
          <a:xfrm>
            <a:off x="0" y="4005523"/>
            <a:ext cx="5847344" cy="2151687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noProof="0" dirty="0"/>
              <a:t>A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</a:rPr>
              <a:t>coaxial rotating Be sector and W disk </a:t>
            </a:r>
            <a:r>
              <a:rPr lang="en-US" sz="1400" noProof="0" dirty="0"/>
              <a:t>intercept the off-axis proton beam; a stainless-steel rotating drum houses a helicoidal water cooling circuit.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noProof="0" dirty="0">
                <a:cs typeface="Times New Roman" panose="02020603050405020304" pitchFamily="18" charset="0"/>
              </a:rPr>
              <a:t>An intense source of fast neutrons (E &gt; 1 MeV) with a continuous energy distribution.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noProof="0" dirty="0"/>
              <a:t>A</a:t>
            </a:r>
            <a:r>
              <a:rPr lang="en-US" sz="1400" b="0" i="0" u="none" strike="noStrike" baseline="0" noProof="0" dirty="0"/>
              <a:t>tmospheric-like energy distribution in the </a:t>
            </a:r>
            <a:r>
              <a:rPr lang="en-US" sz="1400" noProof="0" dirty="0">
                <a:cs typeface="Times New Roman" panose="02020603050405020304" pitchFamily="18" charset="0"/>
              </a:rPr>
              <a:t>1-65 MeV energy range, found at flight-altitudes and at sea-level.</a:t>
            </a:r>
            <a:endParaRPr lang="en-US" sz="1400" noProof="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noProof="0" dirty="0"/>
              <a:t>Designed to handle 2.1 kW (30 </a:t>
            </a:r>
            <a:r>
              <a:rPr lang="en-US" sz="1400" noProof="0" dirty="0" err="1"/>
              <a:t>μA</a:t>
            </a:r>
            <a:r>
              <a:rPr lang="en-US" sz="1400" noProof="0" dirty="0"/>
              <a:t> @ 70 MeV). The maximum 10 </a:t>
            </a:r>
            <a:r>
              <a:rPr lang="en-US" sz="1400" noProof="0" dirty="0" err="1"/>
              <a:t>μA</a:t>
            </a:r>
            <a:r>
              <a:rPr lang="en-US" sz="1400" noProof="0" dirty="0"/>
              <a:t> proton current is set by radioprotection constraints, A &lt; 1 </a:t>
            </a:r>
            <a:r>
              <a:rPr lang="en-US" sz="1400" noProof="0" dirty="0" err="1"/>
              <a:t>Bq</a:t>
            </a:r>
            <a:r>
              <a:rPr lang="en-US" sz="1400" noProof="0" dirty="0"/>
              <a:t>/g.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1400" noProof="0" dirty="0">
              <a:cs typeface="Times New Roman" panose="02020603050405020304" pitchFamily="18" charset="0"/>
            </a:endParaRPr>
          </a:p>
        </p:txBody>
      </p:sp>
      <p:graphicFrame>
        <p:nvGraphicFramePr>
          <p:cNvPr id="15" name="Diagram4">
            <a:extLst>
              <a:ext uri="{FF2B5EF4-FFF2-40B4-BE49-F238E27FC236}">
                <a16:creationId xmlns:a16="http://schemas.microsoft.com/office/drawing/2014/main" id="{3F191684-F076-726C-30DD-52C6D7B076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6552728"/>
              </p:ext>
            </p:extLst>
          </p:nvPr>
        </p:nvGraphicFramePr>
        <p:xfrm>
          <a:off x="5987751" y="4352566"/>
          <a:ext cx="2397424" cy="2296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AE0DF126-4347-003E-C517-97AF25A3B56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40000"/>
          </a:blip>
          <a:stretch>
            <a:fillRect/>
          </a:stretch>
        </p:blipFill>
        <p:spPr>
          <a:xfrm>
            <a:off x="5327156" y="1198104"/>
            <a:ext cx="2583448" cy="19662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8322F7-A3DB-2A86-DCB6-32CF4A7BF933}"/>
              </a:ext>
            </a:extLst>
          </p:cNvPr>
          <p:cNvSpPr txBox="1"/>
          <p:nvPr/>
        </p:nvSpPr>
        <p:spPr>
          <a:xfrm>
            <a:off x="5650698" y="3282555"/>
            <a:ext cx="1952526" cy="6771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R="124090" algn="just"/>
            <a:r>
              <a:rPr lang="en-US" sz="1400" b="1" i="0" u="none" strike="noStrike" baseline="0" noProof="0" dirty="0">
                <a:solidFill>
                  <a:schemeClr val="accent2">
                    <a:lumMod val="50000"/>
                  </a:schemeClr>
                </a:solidFill>
              </a:rPr>
              <a:t>Thickness</a:t>
            </a:r>
            <a:r>
              <a:rPr lang="en-US" sz="1400" b="1" i="0" u="none" strike="noStrike" baseline="0" noProof="0" dirty="0">
                <a:solidFill>
                  <a:srgbClr val="FF0000"/>
                </a:solidFill>
              </a:rPr>
              <a:t> </a:t>
            </a:r>
            <a:endParaRPr lang="en-US" sz="1400" b="0" i="0" u="none" strike="noStrike" baseline="0" noProof="0" dirty="0">
              <a:solidFill>
                <a:srgbClr val="FF0000"/>
              </a:solidFill>
            </a:endParaRPr>
          </a:p>
          <a:p>
            <a:pPr marR="104120" algn="just"/>
            <a:r>
              <a:rPr lang="en-US" sz="1200" b="0" i="0" u="none" strike="noStrike" baseline="0" noProof="0" dirty="0">
                <a:solidFill>
                  <a:srgbClr val="000000"/>
                </a:solidFill>
              </a:rPr>
              <a:t>W: 5 mm (beam stopping) </a:t>
            </a:r>
          </a:p>
          <a:p>
            <a:pPr marR="125060" algn="just"/>
            <a:r>
              <a:rPr lang="en-US" sz="1200" b="0" i="0" u="none" strike="noStrike" baseline="0" noProof="0" dirty="0">
                <a:solidFill>
                  <a:srgbClr val="000000"/>
                </a:solidFill>
              </a:rPr>
              <a:t>Be: 24 mm </a:t>
            </a:r>
            <a:endParaRPr lang="en-US" sz="1200" noProof="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AC74473-7BA3-4EF4-0BB0-E6DB05170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/>
          <a:stretch/>
        </p:blipFill>
        <p:spPr bwMode="auto">
          <a:xfrm>
            <a:off x="8545224" y="3739578"/>
            <a:ext cx="3368671" cy="239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7CB3578-D50F-CE2B-F7BB-B82B1A9B0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618257" y="1168743"/>
            <a:ext cx="3403624" cy="246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C61C15-C642-D018-68DA-6BB030BE1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5" r="11315" b="7853"/>
          <a:stretch/>
        </p:blipFill>
        <p:spPr bwMode="auto">
          <a:xfrm>
            <a:off x="38726" y="1183099"/>
            <a:ext cx="4669973" cy="2783065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85C16D2-367D-DDB7-9873-23C97C2179C0}"/>
              </a:ext>
            </a:extLst>
          </p:cNvPr>
          <p:cNvSpPr/>
          <p:nvPr/>
        </p:nvSpPr>
        <p:spPr>
          <a:xfrm>
            <a:off x="1623305" y="2075071"/>
            <a:ext cx="663073" cy="6687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D479C11-1CB3-D872-9F11-69A4529CEEB4}"/>
              </a:ext>
            </a:extLst>
          </p:cNvPr>
          <p:cNvCxnSpPr>
            <a:cxnSpLocks/>
          </p:cNvCxnSpPr>
          <p:nvPr/>
        </p:nvCxnSpPr>
        <p:spPr>
          <a:xfrm>
            <a:off x="1430594" y="2278626"/>
            <a:ext cx="0" cy="597309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6B5FA8-547F-CE7F-21E4-C945531C713C}"/>
              </a:ext>
            </a:extLst>
          </p:cNvPr>
          <p:cNvCxnSpPr>
            <a:cxnSpLocks/>
          </p:cNvCxnSpPr>
          <p:nvPr/>
        </p:nvCxnSpPr>
        <p:spPr>
          <a:xfrm flipH="1" flipV="1">
            <a:off x="1414333" y="2875935"/>
            <a:ext cx="841963" cy="813241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2CE749D-7BC6-9B87-929C-AE7F4860F218}"/>
              </a:ext>
            </a:extLst>
          </p:cNvPr>
          <p:cNvCxnSpPr>
            <a:cxnSpLocks/>
          </p:cNvCxnSpPr>
          <p:nvPr/>
        </p:nvCxnSpPr>
        <p:spPr>
          <a:xfrm flipH="1">
            <a:off x="2256296" y="3689176"/>
            <a:ext cx="1932246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D392F3-C11F-C2BA-E019-88766D32046A}"/>
              </a:ext>
            </a:extLst>
          </p:cNvPr>
          <p:cNvCxnSpPr>
            <a:cxnSpLocks/>
          </p:cNvCxnSpPr>
          <p:nvPr/>
        </p:nvCxnSpPr>
        <p:spPr>
          <a:xfrm flipH="1">
            <a:off x="1693399" y="2029210"/>
            <a:ext cx="249514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2A6031-25F5-00CE-B5CA-2DD3147A43D9}"/>
              </a:ext>
            </a:extLst>
          </p:cNvPr>
          <p:cNvCxnSpPr>
            <a:cxnSpLocks/>
          </p:cNvCxnSpPr>
          <p:nvPr/>
        </p:nvCxnSpPr>
        <p:spPr>
          <a:xfrm flipH="1" flipV="1">
            <a:off x="4176852" y="2029210"/>
            <a:ext cx="11690" cy="1674714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D43B468-CB0B-8116-A813-ABD2A48F83D8}"/>
              </a:ext>
            </a:extLst>
          </p:cNvPr>
          <p:cNvCxnSpPr>
            <a:cxnSpLocks/>
          </p:cNvCxnSpPr>
          <p:nvPr/>
        </p:nvCxnSpPr>
        <p:spPr>
          <a:xfrm flipH="1">
            <a:off x="1421707" y="2021836"/>
            <a:ext cx="273056" cy="27720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4C7F83E2-F478-FFAD-CFEA-9CDED81B838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9279" t="37648" r="5639" b="8503"/>
          <a:stretch/>
        </p:blipFill>
        <p:spPr>
          <a:xfrm>
            <a:off x="38630" y="1183099"/>
            <a:ext cx="1341041" cy="8359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F5173C-2CD3-92FA-B135-BF400EA3F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8154" y="5503787"/>
            <a:ext cx="1746739" cy="23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5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4EFDC-A6F4-8137-938C-B498927CD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0329F-833C-A5CB-BF7C-B18143AE1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Neutrons @ SPES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C6043-7C8A-013F-3F4F-8BC558596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14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F45ECD6-A822-EE04-82D1-714F92756F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6720160"/>
              </p:ext>
            </p:extLst>
          </p:nvPr>
        </p:nvGraphicFramePr>
        <p:xfrm>
          <a:off x="-30738" y="2466817"/>
          <a:ext cx="6048587" cy="3301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7BDE8B93-6BE2-63CA-0501-310721F75B81}"/>
              </a:ext>
            </a:extLst>
          </p:cNvPr>
          <p:cNvGrpSpPr/>
          <p:nvPr/>
        </p:nvGrpSpPr>
        <p:grpSpPr>
          <a:xfrm>
            <a:off x="6615194" y="1362927"/>
            <a:ext cx="4822723" cy="3866308"/>
            <a:chOff x="6615194" y="1362927"/>
            <a:chExt cx="4822723" cy="38663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1EDF88-023E-AB92-F170-9C5F921AA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3415" t="9745" b="19932"/>
            <a:stretch/>
          </p:blipFill>
          <p:spPr>
            <a:xfrm rot="5400000">
              <a:off x="7093402" y="884719"/>
              <a:ext cx="3866308" cy="4822723"/>
            </a:xfrm>
            <a:prstGeom prst="rect">
              <a:avLst/>
            </a:prstGeom>
            <a:ln w="19050" cap="sq">
              <a:solidFill>
                <a:schemeClr val="accent6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49B9C06-6E7B-9D20-429E-251C21204FD9}"/>
                </a:ext>
              </a:extLst>
            </p:cNvPr>
            <p:cNvGrpSpPr/>
            <p:nvPr/>
          </p:nvGrpSpPr>
          <p:grpSpPr>
            <a:xfrm>
              <a:off x="9872164" y="3570988"/>
              <a:ext cx="1231491" cy="745335"/>
              <a:chOff x="4343399" y="4194387"/>
              <a:chExt cx="1231491" cy="74533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9" name="Rectangle: Single Corner Snipped 8">
                <a:extLst>
                  <a:ext uri="{FF2B5EF4-FFF2-40B4-BE49-F238E27FC236}">
                    <a16:creationId xmlns:a16="http://schemas.microsoft.com/office/drawing/2014/main" id="{242A9193-2A0F-7646-E1A2-5C77FB70DB3D}"/>
                  </a:ext>
                </a:extLst>
              </p:cNvPr>
              <p:cNvSpPr/>
              <p:nvPr/>
            </p:nvSpPr>
            <p:spPr>
              <a:xfrm flipH="1">
                <a:off x="4343399" y="4194387"/>
                <a:ext cx="1231491" cy="362864"/>
              </a:xfrm>
              <a:prstGeom prst="snip1Rect">
                <a:avLst>
                  <a:gd name="adj" fmla="val 30893"/>
                </a:avLst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4B5DCB05-A8E6-349C-8811-6F9C8B4B03B0}"/>
                  </a:ext>
                </a:extLst>
              </p:cNvPr>
              <p:cNvSpPr/>
              <p:nvPr/>
            </p:nvSpPr>
            <p:spPr>
              <a:xfrm flipH="1" flipV="1">
                <a:off x="4343399" y="4539304"/>
                <a:ext cx="386180" cy="400418"/>
              </a:xfrm>
              <a:prstGeom prst="rtTriangle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E26AC9-B1F0-1207-CE31-88B50E86E22A}"/>
                  </a:ext>
                </a:extLst>
              </p:cNvPr>
              <p:cNvSpPr/>
              <p:nvPr/>
            </p:nvSpPr>
            <p:spPr>
              <a:xfrm>
                <a:off x="4729579" y="4539304"/>
                <a:ext cx="845311" cy="400418"/>
              </a:xfrm>
              <a:prstGeom prst="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DD9CAA7-282A-63BE-869D-52C0D54F0D84}"/>
                </a:ext>
              </a:extLst>
            </p:cNvPr>
            <p:cNvGrpSpPr/>
            <p:nvPr/>
          </p:nvGrpSpPr>
          <p:grpSpPr>
            <a:xfrm>
              <a:off x="10115073" y="3784227"/>
              <a:ext cx="899764" cy="328746"/>
              <a:chOff x="2050040" y="1655181"/>
              <a:chExt cx="1937623" cy="590738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4272C525-0602-00AC-5E29-E47B2BF11D93}"/>
                  </a:ext>
                </a:extLst>
              </p:cNvPr>
              <p:cNvSpPr/>
              <p:nvPr/>
            </p:nvSpPr>
            <p:spPr>
              <a:xfrm>
                <a:off x="2050040" y="1655181"/>
                <a:ext cx="1937623" cy="590738"/>
              </a:xfrm>
              <a:prstGeom prst="round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noProof="0" dirty="0"/>
              </a:p>
            </p:txBody>
          </p:sp>
          <p:sp>
            <p:nvSpPr>
              <p:cNvPr id="48" name="Rectangle: Rounded Corners 4">
                <a:extLst>
                  <a:ext uri="{FF2B5EF4-FFF2-40B4-BE49-F238E27FC236}">
                    <a16:creationId xmlns:a16="http://schemas.microsoft.com/office/drawing/2014/main" id="{22CDC046-EA02-BF9B-DDCB-085A4553129F}"/>
                  </a:ext>
                </a:extLst>
              </p:cNvPr>
              <p:cNvSpPr txBox="1"/>
              <p:nvPr/>
            </p:nvSpPr>
            <p:spPr>
              <a:xfrm>
                <a:off x="2078877" y="1684018"/>
                <a:ext cx="1879949" cy="533064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i="0" u="none" strike="noStrike" kern="1200" baseline="0" noProof="0" dirty="0">
                    <a:latin typeface="Trebuchet MS" panose="020B0603020202020204" pitchFamily="34" charset="0"/>
                    <a:ea typeface="+mn-ea"/>
                    <a:cs typeface="+mn-cs"/>
                  </a:rPr>
                  <a:t>NEPIR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306CFC-5228-ADA1-304B-CC957A410109}"/>
                </a:ext>
              </a:extLst>
            </p:cNvPr>
            <p:cNvSpPr txBox="1"/>
            <p:nvPr/>
          </p:nvSpPr>
          <p:spPr>
            <a:xfrm>
              <a:off x="9531524" y="1850161"/>
              <a:ext cx="5485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noProof="0" dirty="0"/>
                <a:t>ISOL 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DDEAF7-0F4F-199F-0F60-756975661B32}"/>
                </a:ext>
              </a:extLst>
            </p:cNvPr>
            <p:cNvSpPr txBox="1"/>
            <p:nvPr/>
          </p:nvSpPr>
          <p:spPr>
            <a:xfrm>
              <a:off x="7524811" y="1980966"/>
              <a:ext cx="5485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noProof="0" dirty="0"/>
                <a:t>ISOL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525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AF975-6590-5205-994B-016D01056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4F83-A798-FAD1-6061-799FE97D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CoolGal</a:t>
            </a:r>
            <a:r>
              <a:rPr lang="en-US" noProof="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4ED51-A4C1-966E-E0AA-FDEEDDE5F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4" y="4144710"/>
            <a:ext cx="4714023" cy="2008262"/>
          </a:xfrm>
          <a:ln w="19050"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noProof="0" dirty="0">
                <a:cs typeface="Times New Roman" panose="02020603050405020304" pitchFamily="18" charset="0"/>
              </a:rPr>
              <a:t>A simplified Phase-0 fast neutron irradiation facility, still attractive for academic and electronics industrial users.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noProof="0" dirty="0">
                <a:cs typeface="Times New Roman" panose="02020603050405020304" pitchFamily="18" charset="0"/>
              </a:rPr>
              <a:t>Based on a </a:t>
            </a:r>
            <a:r>
              <a:rPr lang="en-US" sz="1400" b="1" noProof="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thick proton stopping Be target</a:t>
            </a:r>
            <a:r>
              <a:rPr lang="en-US" sz="1400" noProof="0" dirty="0">
                <a:cs typeface="Times New Roman" panose="02020603050405020304" pitchFamily="18" charset="0"/>
              </a:rPr>
              <a:t>, that produces a continuous energy neutron beam.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noProof="0" dirty="0">
                <a:cs typeface="Times New Roman" panose="02020603050405020304" pitchFamily="18" charset="0"/>
              </a:rPr>
              <a:t>The Be is immersed in a static bath of a liquid metal Galinstan (eutectic alloy of gallium, indium and tin).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400" noProof="0" dirty="0">
                <a:cs typeface="Times New Roman" panose="02020603050405020304" pitchFamily="18" charset="0"/>
              </a:rPr>
              <a:t>Due to radioprotection constraints, the 70 MeV proton current is limited to 1 </a:t>
            </a:r>
            <a:r>
              <a:rPr lang="en-US" sz="1400" noProof="0" dirty="0" err="1">
                <a:cs typeface="Times New Roman" panose="02020603050405020304" pitchFamily="18" charset="0"/>
              </a:rPr>
              <a:t>μA</a:t>
            </a:r>
            <a:r>
              <a:rPr lang="en-US" sz="1400" noProof="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8CDED-0C4C-D963-B933-CFBDAA753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15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230757-B5E5-3CB0-EFA2-BE5B45CAFBB9}"/>
              </a:ext>
            </a:extLst>
          </p:cNvPr>
          <p:cNvGrpSpPr/>
          <p:nvPr/>
        </p:nvGrpSpPr>
        <p:grpSpPr>
          <a:xfrm>
            <a:off x="9986059" y="268842"/>
            <a:ext cx="1937623" cy="590738"/>
            <a:chOff x="2050040" y="1655181"/>
            <a:chExt cx="1937623" cy="590738"/>
          </a:xfrm>
          <a:solidFill>
            <a:schemeClr val="accent6">
              <a:lumMod val="75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AC6517F-F9B6-E90F-0860-319BCF6EBC4B}"/>
                </a:ext>
              </a:extLst>
            </p:cNvPr>
            <p:cNvSpPr/>
            <p:nvPr/>
          </p:nvSpPr>
          <p:spPr>
            <a:xfrm>
              <a:off x="2050040" y="1655181"/>
              <a:ext cx="1937623" cy="59073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5597AB6B-8FEB-465A-CEEB-40C5BE35ECA7}"/>
                </a:ext>
              </a:extLst>
            </p:cNvPr>
            <p:cNvSpPr txBox="1"/>
            <p:nvPr/>
          </p:nvSpPr>
          <p:spPr>
            <a:xfrm>
              <a:off x="2078877" y="1684018"/>
              <a:ext cx="1879949" cy="5330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i="0" u="none" strike="noStrike" kern="1200" baseline="0" noProof="0" dirty="0">
                  <a:latin typeface="Trebuchet MS" panose="020B0603020202020204" pitchFamily="34" charset="0"/>
                  <a:ea typeface="+mn-ea"/>
                  <a:cs typeface="+mn-cs"/>
                </a:rPr>
                <a:t>NEPIR-0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369EF21-528B-A6E0-2085-815D708804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7" t="12774" r="1211" b="4051"/>
          <a:stretch/>
        </p:blipFill>
        <p:spPr>
          <a:xfrm>
            <a:off x="101604" y="1201990"/>
            <a:ext cx="4714023" cy="2890583"/>
          </a:xfrm>
          <a:prstGeom prst="rect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</p:pic>
      <p:pic>
        <p:nvPicPr>
          <p:cNvPr id="11" name="Immagine 4">
            <a:extLst>
              <a:ext uri="{FF2B5EF4-FFF2-40B4-BE49-F238E27FC236}">
                <a16:creationId xmlns:a16="http://schemas.microsoft.com/office/drawing/2014/main" id="{19A3F4EC-4C29-037B-710D-82E3FE8F34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372" y="1195572"/>
            <a:ext cx="3249463" cy="2408483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</p:pic>
      <p:pic>
        <p:nvPicPr>
          <p:cNvPr id="17" name="Picture 16" descr="Immagine 7">
            <a:extLst>
              <a:ext uri="{FF2B5EF4-FFF2-40B4-BE49-F238E27FC236}">
                <a16:creationId xmlns:a16="http://schemas.microsoft.com/office/drawing/2014/main" id="{49B6ED2D-C3C6-F845-BFDD-08E002FC7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1" t="18900" r="19466" b="24271"/>
          <a:stretch>
            <a:fillRect/>
          </a:stretch>
        </p:blipFill>
        <p:spPr bwMode="auto">
          <a:xfrm>
            <a:off x="8312764" y="1207610"/>
            <a:ext cx="2756405" cy="239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E4AC989-3E9E-E7B9-9144-366EC0EAFFD2}"/>
              </a:ext>
            </a:extLst>
          </p:cNvPr>
          <p:cNvCxnSpPr>
            <a:cxnSpLocks/>
          </p:cNvCxnSpPr>
          <p:nvPr/>
        </p:nvCxnSpPr>
        <p:spPr>
          <a:xfrm flipH="1">
            <a:off x="2153265" y="1195572"/>
            <a:ext cx="2788107" cy="16215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29BCF2-225A-685F-05DA-B135FF4552A5}"/>
              </a:ext>
            </a:extLst>
          </p:cNvPr>
          <p:cNvCxnSpPr>
            <a:cxnSpLocks/>
          </p:cNvCxnSpPr>
          <p:nvPr/>
        </p:nvCxnSpPr>
        <p:spPr>
          <a:xfrm>
            <a:off x="5670596" y="1716967"/>
            <a:ext cx="473646" cy="513116"/>
          </a:xfrm>
          <a:prstGeom prst="straightConnector1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1C568D-63D5-6EC5-F677-C409CB89BF42}"/>
              </a:ext>
            </a:extLst>
          </p:cNvPr>
          <p:cNvCxnSpPr>
            <a:cxnSpLocks/>
          </p:cNvCxnSpPr>
          <p:nvPr/>
        </p:nvCxnSpPr>
        <p:spPr>
          <a:xfrm flipH="1">
            <a:off x="5047738" y="1716967"/>
            <a:ext cx="622858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C9D8536-9254-64E4-8E0B-C09E410F5E64}"/>
              </a:ext>
            </a:extLst>
          </p:cNvPr>
          <p:cNvSpPr txBox="1"/>
          <p:nvPr/>
        </p:nvSpPr>
        <p:spPr>
          <a:xfrm>
            <a:off x="5000092" y="1546710"/>
            <a:ext cx="7104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noProof="0" dirty="0" err="1"/>
              <a:t>Havar</a:t>
            </a:r>
            <a:r>
              <a:rPr lang="en-US" sz="700" noProof="0" dirty="0"/>
              <a:t> window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4BD61D-306F-D7DB-826B-2E5184202B90}"/>
              </a:ext>
            </a:extLst>
          </p:cNvPr>
          <p:cNvCxnSpPr>
            <a:cxnSpLocks/>
          </p:cNvCxnSpPr>
          <p:nvPr/>
        </p:nvCxnSpPr>
        <p:spPr>
          <a:xfrm>
            <a:off x="2319832" y="2877618"/>
            <a:ext cx="0" cy="470263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68EA996-8B93-AE2F-E434-3D92E12476B3}"/>
              </a:ext>
            </a:extLst>
          </p:cNvPr>
          <p:cNvCxnSpPr>
            <a:cxnSpLocks/>
          </p:cNvCxnSpPr>
          <p:nvPr/>
        </p:nvCxnSpPr>
        <p:spPr>
          <a:xfrm flipH="1">
            <a:off x="2519232" y="2654966"/>
            <a:ext cx="2003376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50650B8-4113-8983-7E0E-8D23256EC1FC}"/>
              </a:ext>
            </a:extLst>
          </p:cNvPr>
          <p:cNvCxnSpPr>
            <a:cxnSpLocks/>
          </p:cNvCxnSpPr>
          <p:nvPr/>
        </p:nvCxnSpPr>
        <p:spPr>
          <a:xfrm flipV="1">
            <a:off x="4522608" y="2647333"/>
            <a:ext cx="0" cy="1364626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CA3983-9D40-6AB3-B581-739037034E9E}"/>
              </a:ext>
            </a:extLst>
          </p:cNvPr>
          <p:cNvCxnSpPr>
            <a:cxnSpLocks/>
          </p:cNvCxnSpPr>
          <p:nvPr/>
        </p:nvCxnSpPr>
        <p:spPr>
          <a:xfrm flipH="1">
            <a:off x="2319832" y="2647592"/>
            <a:ext cx="200764" cy="230026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08E53FC-871C-A18B-5126-22592096E4A5}"/>
              </a:ext>
            </a:extLst>
          </p:cNvPr>
          <p:cNvCxnSpPr>
            <a:cxnSpLocks/>
          </p:cNvCxnSpPr>
          <p:nvPr/>
        </p:nvCxnSpPr>
        <p:spPr>
          <a:xfrm>
            <a:off x="2319832" y="3343953"/>
            <a:ext cx="659342" cy="668006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6479340-D764-95DE-0ABA-3E1E2A75B46F}"/>
              </a:ext>
            </a:extLst>
          </p:cNvPr>
          <p:cNvCxnSpPr>
            <a:cxnSpLocks/>
          </p:cNvCxnSpPr>
          <p:nvPr/>
        </p:nvCxnSpPr>
        <p:spPr>
          <a:xfrm flipH="1">
            <a:off x="2979174" y="4011959"/>
            <a:ext cx="1543434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BCBAD42A-7DD9-F6BC-AA9A-0F9D97C832E1}"/>
              </a:ext>
            </a:extLst>
          </p:cNvPr>
          <p:cNvSpPr/>
          <p:nvPr/>
        </p:nvSpPr>
        <p:spPr>
          <a:xfrm>
            <a:off x="1243413" y="1208450"/>
            <a:ext cx="821361" cy="835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99B82E2-0722-5C07-C8DF-F978B66F37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279" t="37648" r="5639" b="8503"/>
          <a:stretch/>
        </p:blipFill>
        <p:spPr>
          <a:xfrm>
            <a:off x="118244" y="1208450"/>
            <a:ext cx="1341041" cy="8359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085F292-819E-0DC9-7244-E11D3FF04CFC}"/>
              </a:ext>
            </a:extLst>
          </p:cNvPr>
          <p:cNvSpPr/>
          <p:nvPr/>
        </p:nvSpPr>
        <p:spPr>
          <a:xfrm>
            <a:off x="2994100" y="3193445"/>
            <a:ext cx="821361" cy="786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11745A3-14DB-6B79-BAD4-3A632C80E37C}"/>
              </a:ext>
            </a:extLst>
          </p:cNvPr>
          <p:cNvSpPr/>
          <p:nvPr/>
        </p:nvSpPr>
        <p:spPr>
          <a:xfrm>
            <a:off x="2401938" y="2951702"/>
            <a:ext cx="899302" cy="379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95FA81B-B05A-DB7F-47BB-4DC8F4A515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375" t="62839" r="39630" b="31822"/>
          <a:stretch/>
        </p:blipFill>
        <p:spPr>
          <a:xfrm>
            <a:off x="2695425" y="2914831"/>
            <a:ext cx="582558" cy="185528"/>
          </a:xfrm>
          <a:prstGeom prst="rect">
            <a:avLst/>
          </a:prstGeom>
          <a:ln w="19050">
            <a:noFill/>
          </a:ln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6D42AE7-1096-BF1A-4EF9-2FFB34B78103}"/>
              </a:ext>
            </a:extLst>
          </p:cNvPr>
          <p:cNvCxnSpPr>
            <a:cxnSpLocks/>
          </p:cNvCxnSpPr>
          <p:nvPr/>
        </p:nvCxnSpPr>
        <p:spPr>
          <a:xfrm flipH="1" flipV="1">
            <a:off x="2064774" y="2938119"/>
            <a:ext cx="2876598" cy="6659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6C89A4F-7C5C-18A9-756A-5F13DB4134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4659133"/>
              </p:ext>
            </p:extLst>
          </p:nvPr>
        </p:nvGraphicFramePr>
        <p:xfrm>
          <a:off x="8324324" y="4229303"/>
          <a:ext cx="2437807" cy="1421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2A997F8-5506-DC0E-971F-4FE3C34A88CD}"/>
              </a:ext>
            </a:extLst>
          </p:cNvPr>
          <p:cNvSpPr txBox="1"/>
          <p:nvPr/>
        </p:nvSpPr>
        <p:spPr>
          <a:xfrm>
            <a:off x="5626881" y="4741652"/>
            <a:ext cx="1878443" cy="562688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 w="12700" cap="flat" cmpd="sng" algn="ctr">
            <a:solidFill>
              <a:schemeClr val="bg1">
                <a:alpha val="90000"/>
              </a:schemeClr>
            </a:solidFill>
            <a:prstDash val="solid"/>
            <a:miter lim="800000"/>
          </a:ln>
          <a:effectLst/>
        </p:spPr>
        <p:txBody>
          <a:bodyPr spcFirstLastPara="0" vert="horz" wrap="square" lIns="17780" tIns="17780" rIns="17780" bIns="17780" numCol="1" spcCol="1270" anchor="ctr" anchorCtr="0">
            <a:noAutofit/>
          </a:bodyPr>
          <a:lstStyle>
            <a:lvl1pPr>
              <a:defRPr sz="1400" b="1"/>
            </a:lvl1pPr>
          </a:lstStyle>
          <a:p>
            <a:pPr algn="ctr"/>
            <a:r>
              <a:rPr lang="it-IT" sz="1600" dirty="0">
                <a:solidFill>
                  <a:schemeClr val="bg1"/>
                </a:solidFill>
              </a:rPr>
              <a:t>High power target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2 kW - 54 kW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EAEE603F-9FB9-EF90-5E76-494A5293379A}"/>
              </a:ext>
            </a:extLst>
          </p:cNvPr>
          <p:cNvSpPr/>
          <p:nvPr/>
        </p:nvSpPr>
        <p:spPr>
          <a:xfrm>
            <a:off x="6359061" y="3639358"/>
            <a:ext cx="421829" cy="1036104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251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Graphic spid="5" grpId="0">
        <p:bldAsOne/>
      </p:bldGraphic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magine 13" descr="Immagine che contiene schermata, Rettangolo, design&#10;&#10;Descrizione generata automaticamente">
            <a:extLst>
              <a:ext uri="{FF2B5EF4-FFF2-40B4-BE49-F238E27FC236}">
                <a16:creationId xmlns:a16="http://schemas.microsoft.com/office/drawing/2014/main" id="{211A707D-B32B-2E90-2B6C-E67E5CFC9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55" y="1254635"/>
            <a:ext cx="1995621" cy="2553937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D7A975D-DE09-BEEC-0DAF-9AFBAD94FC0E}"/>
              </a:ext>
            </a:extLst>
          </p:cNvPr>
          <p:cNvSpPr txBox="1"/>
          <p:nvPr/>
        </p:nvSpPr>
        <p:spPr>
          <a:xfrm>
            <a:off x="132791" y="4143357"/>
            <a:ext cx="4333952" cy="203132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noProof="0" dirty="0"/>
              <a:t>The </a:t>
            </a:r>
            <a:r>
              <a:rPr lang="en-US" sz="1400" b="1" noProof="0" dirty="0"/>
              <a:t>target</a:t>
            </a:r>
            <a:r>
              <a:rPr lang="en-US" sz="1400" noProof="0" dirty="0"/>
              <a:t> consists of: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noProof="0" dirty="0"/>
              <a:t>The 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</a:rPr>
              <a:t>beryllium target </a:t>
            </a:r>
            <a:r>
              <a:rPr lang="en-US" sz="1400" noProof="0" dirty="0"/>
              <a:t>(30 mm thick).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noProof="0" dirty="0"/>
              <a:t>A </a:t>
            </a:r>
            <a:r>
              <a:rPr lang="en-US" sz="1400" b="1" noProof="0" dirty="0">
                <a:solidFill>
                  <a:schemeClr val="accent2">
                    <a:lumMod val="75000"/>
                  </a:schemeClr>
                </a:solidFill>
              </a:rPr>
              <a:t>separation window </a:t>
            </a:r>
            <a:r>
              <a:rPr lang="en-US" sz="1400" noProof="0" dirty="0"/>
              <a:t>to divide the vacuum of the target from that of the accelerator, thus preventing contamination of the line.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noProof="0" dirty="0"/>
              <a:t>Aluminum chamber containing the target and the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</a:rPr>
              <a:t>cooling system</a:t>
            </a:r>
            <a:r>
              <a:rPr lang="en-US" sz="1400" noProof="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noProof="0" dirty="0"/>
              <a:t>Target compression springs for thermal dissipation.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noProof="0" dirty="0"/>
              <a:t>The target </a:t>
            </a:r>
            <a:r>
              <a:rPr lang="en-US" sz="1400" b="1" noProof="0" dirty="0">
                <a:solidFill>
                  <a:schemeClr val="accent4"/>
                </a:solidFill>
              </a:rPr>
              <a:t>diagnostics system</a:t>
            </a:r>
            <a:r>
              <a:rPr lang="en-US" sz="1400" noProof="0" dirty="0"/>
              <a:t>.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CEB4F23-781D-D720-3DFB-8B29C041B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644" y="1215554"/>
            <a:ext cx="3007071" cy="2319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BD546D-5868-B92E-36A6-A0F314765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CoolGal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99218-50B6-5648-D7BA-AE2C5EA92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16</a:t>
            </a:fld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DDB815-B9F5-8998-FE4C-4610571CFC30}"/>
              </a:ext>
            </a:extLst>
          </p:cNvPr>
          <p:cNvGrpSpPr/>
          <p:nvPr/>
        </p:nvGrpSpPr>
        <p:grpSpPr>
          <a:xfrm>
            <a:off x="9986059" y="268842"/>
            <a:ext cx="1937623" cy="590738"/>
            <a:chOff x="2050040" y="1655181"/>
            <a:chExt cx="1937623" cy="590738"/>
          </a:xfrm>
          <a:solidFill>
            <a:schemeClr val="accent6">
              <a:lumMod val="75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5A887F3-713D-9F7E-505A-514227B0E41B}"/>
                </a:ext>
              </a:extLst>
            </p:cNvPr>
            <p:cNvSpPr/>
            <p:nvPr/>
          </p:nvSpPr>
          <p:spPr>
            <a:xfrm>
              <a:off x="2050040" y="1655181"/>
              <a:ext cx="1937623" cy="59073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B34CB197-AD7E-C249-0768-4C2335F06934}"/>
                </a:ext>
              </a:extLst>
            </p:cNvPr>
            <p:cNvSpPr txBox="1"/>
            <p:nvPr/>
          </p:nvSpPr>
          <p:spPr>
            <a:xfrm>
              <a:off x="2078877" y="1684018"/>
              <a:ext cx="1879949" cy="5330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i="0" u="none" strike="noStrike" kern="1200" baseline="0" noProof="0" dirty="0">
                  <a:latin typeface="Trebuchet MS" panose="020B0603020202020204" pitchFamily="34" charset="0"/>
                  <a:ea typeface="+mn-ea"/>
                  <a:cs typeface="+mn-cs"/>
                </a:rPr>
                <a:t>NEPIR-0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B727335-908E-17B5-0D73-ED49C9F62A26}"/>
              </a:ext>
            </a:extLst>
          </p:cNvPr>
          <p:cNvGrpSpPr/>
          <p:nvPr/>
        </p:nvGrpSpPr>
        <p:grpSpPr>
          <a:xfrm>
            <a:off x="314768" y="1045226"/>
            <a:ext cx="2885327" cy="3128043"/>
            <a:chOff x="888005" y="1965653"/>
            <a:chExt cx="2885327" cy="3128043"/>
          </a:xfrm>
        </p:grpSpPr>
        <p:sp>
          <p:nvSpPr>
            <p:cNvPr id="9" name="CasellaDiTesto 12">
              <a:extLst>
                <a:ext uri="{FF2B5EF4-FFF2-40B4-BE49-F238E27FC236}">
                  <a16:creationId xmlns:a16="http://schemas.microsoft.com/office/drawing/2014/main" id="{28C9F427-C793-7FB7-9DCB-34D521CDFE77}"/>
                </a:ext>
              </a:extLst>
            </p:cNvPr>
            <p:cNvSpPr txBox="1"/>
            <p:nvPr/>
          </p:nvSpPr>
          <p:spPr>
            <a:xfrm>
              <a:off x="2823799" y="4755142"/>
              <a:ext cx="783087" cy="33855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dk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</a:defRPr>
              </a:lvl9pPr>
            </a:lstStyle>
            <a:p>
              <a:r>
                <a:rPr lang="en-US" sz="800" noProof="0" dirty="0"/>
                <a:t>Cooling channels</a:t>
              </a:r>
            </a:p>
          </p:txBody>
        </p:sp>
        <p:cxnSp>
          <p:nvCxnSpPr>
            <p:cNvPr id="10" name="Connettore 2 13">
              <a:extLst>
                <a:ext uri="{FF2B5EF4-FFF2-40B4-BE49-F238E27FC236}">
                  <a16:creationId xmlns:a16="http://schemas.microsoft.com/office/drawing/2014/main" id="{B4D4133F-2300-979F-AFE7-4CBC47C0DCCD}"/>
                </a:ext>
              </a:extLst>
            </p:cNvPr>
            <p:cNvCxnSpPr>
              <a:cxnSpLocks/>
              <a:stCxn id="9" idx="0"/>
            </p:cNvCxnSpPr>
            <p:nvPr/>
          </p:nvCxnSpPr>
          <p:spPr bwMode="auto">
            <a:xfrm flipV="1">
              <a:off x="3215343" y="3737454"/>
              <a:ext cx="355130" cy="10176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/>
            </a:ln>
            <a:effectLst/>
          </p:spPr>
        </p:cxnSp>
        <p:cxnSp>
          <p:nvCxnSpPr>
            <p:cNvPr id="12" name="Connettore 2 18">
              <a:extLst>
                <a:ext uri="{FF2B5EF4-FFF2-40B4-BE49-F238E27FC236}">
                  <a16:creationId xmlns:a16="http://schemas.microsoft.com/office/drawing/2014/main" id="{DB9C0138-39B6-F32C-4BCF-FE61DD6E31F4}"/>
                </a:ext>
              </a:extLst>
            </p:cNvPr>
            <p:cNvCxnSpPr>
              <a:cxnSpLocks/>
              <a:stCxn id="36" idx="2"/>
            </p:cNvCxnSpPr>
            <p:nvPr/>
          </p:nvCxnSpPr>
          <p:spPr bwMode="auto">
            <a:xfrm>
              <a:off x="1746709" y="2559607"/>
              <a:ext cx="383193" cy="892424"/>
            </a:xfrm>
            <a:prstGeom prst="straightConnector1">
              <a:avLst/>
            </a:prstGeom>
            <a:ln>
              <a:headEnd type="none" w="med" len="med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2 21">
              <a:extLst>
                <a:ext uri="{FF2B5EF4-FFF2-40B4-BE49-F238E27FC236}">
                  <a16:creationId xmlns:a16="http://schemas.microsoft.com/office/drawing/2014/main" id="{FC69C34E-42B3-AA2A-8990-AE6CD401CB8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872683" y="2314520"/>
              <a:ext cx="491923" cy="594199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/>
            </a:ln>
            <a:effectLst/>
          </p:spPr>
        </p:cxnSp>
        <p:sp>
          <p:nvSpPr>
            <p:cNvPr id="14" name="CasellaDiTesto 25">
              <a:extLst>
                <a:ext uri="{FF2B5EF4-FFF2-40B4-BE49-F238E27FC236}">
                  <a16:creationId xmlns:a16="http://schemas.microsoft.com/office/drawing/2014/main" id="{223D4655-F2D4-4A1A-BB1B-8F5E5D63AE7E}"/>
                </a:ext>
              </a:extLst>
            </p:cNvPr>
            <p:cNvSpPr txBox="1"/>
            <p:nvPr/>
          </p:nvSpPr>
          <p:spPr>
            <a:xfrm>
              <a:off x="2973360" y="1965653"/>
              <a:ext cx="799972" cy="33855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Compression springs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4DFC172-8E0C-21B5-72B2-D899BA34788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0981" y="3443905"/>
              <a:ext cx="710111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oval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CasellaDiTesto 12">
              <a:extLst>
                <a:ext uri="{FF2B5EF4-FFF2-40B4-BE49-F238E27FC236}">
                  <a16:creationId xmlns:a16="http://schemas.microsoft.com/office/drawing/2014/main" id="{73952663-825D-8A5E-820D-B855B0FB407B}"/>
                </a:ext>
              </a:extLst>
            </p:cNvPr>
            <p:cNvSpPr txBox="1"/>
            <p:nvPr/>
          </p:nvSpPr>
          <p:spPr>
            <a:xfrm>
              <a:off x="1203155" y="4843458"/>
              <a:ext cx="1110601" cy="21544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dk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</a:defRPr>
              </a:lvl9pPr>
            </a:lstStyle>
            <a:p>
              <a:r>
                <a:rPr lang="en-US" sz="800" noProof="0" dirty="0"/>
                <a:t>Aluminum chamber</a:t>
              </a:r>
            </a:p>
          </p:txBody>
        </p:sp>
        <p:cxnSp>
          <p:nvCxnSpPr>
            <p:cNvPr id="18" name="Connettore 2 13">
              <a:extLst>
                <a:ext uri="{FF2B5EF4-FFF2-40B4-BE49-F238E27FC236}">
                  <a16:creationId xmlns:a16="http://schemas.microsoft.com/office/drawing/2014/main" id="{041A80FE-1ECD-0E37-0C4E-F8ADB8237CED}"/>
                </a:ext>
              </a:extLst>
            </p:cNvPr>
            <p:cNvCxnSpPr>
              <a:cxnSpLocks/>
              <a:stCxn id="17" idx="3"/>
            </p:cNvCxnSpPr>
            <p:nvPr/>
          </p:nvCxnSpPr>
          <p:spPr bwMode="auto">
            <a:xfrm flipV="1">
              <a:off x="2313756" y="4579985"/>
              <a:ext cx="465525" cy="371195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/>
            </a:ln>
            <a:effectLst/>
          </p:spPr>
        </p:cxnSp>
        <p:cxnSp>
          <p:nvCxnSpPr>
            <p:cNvPr id="31" name="Connettore 2 13">
              <a:extLst>
                <a:ext uri="{FF2B5EF4-FFF2-40B4-BE49-F238E27FC236}">
                  <a16:creationId xmlns:a16="http://schemas.microsoft.com/office/drawing/2014/main" id="{DFA884B0-6100-E710-7C2E-624D3EF96009}"/>
                </a:ext>
              </a:extLst>
            </p:cNvPr>
            <p:cNvCxnSpPr>
              <a:cxnSpLocks/>
              <a:stCxn id="9" idx="0"/>
            </p:cNvCxnSpPr>
            <p:nvPr/>
          </p:nvCxnSpPr>
          <p:spPr bwMode="auto">
            <a:xfrm flipV="1">
              <a:off x="3215343" y="3406431"/>
              <a:ext cx="340326" cy="134871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A147DFF-D441-80FE-2C26-C6CBBF76919A}"/>
                </a:ext>
              </a:extLst>
            </p:cNvPr>
            <p:cNvSpPr txBox="1"/>
            <p:nvPr/>
          </p:nvSpPr>
          <p:spPr>
            <a:xfrm>
              <a:off x="2838962" y="3313100"/>
              <a:ext cx="3968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Be</a:t>
              </a:r>
            </a:p>
          </p:txBody>
        </p:sp>
        <p:sp>
          <p:nvSpPr>
            <p:cNvPr id="36" name="CasellaDiTesto 25">
              <a:extLst>
                <a:ext uri="{FF2B5EF4-FFF2-40B4-BE49-F238E27FC236}">
                  <a16:creationId xmlns:a16="http://schemas.microsoft.com/office/drawing/2014/main" id="{61B2C538-689B-C62A-0D0E-7518ADF32DA0}"/>
                </a:ext>
              </a:extLst>
            </p:cNvPr>
            <p:cNvSpPr txBox="1"/>
            <p:nvPr/>
          </p:nvSpPr>
          <p:spPr>
            <a:xfrm>
              <a:off x="1431558" y="2344163"/>
              <a:ext cx="630301" cy="21544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Window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2CA1A-6060-A8EF-988F-F059CD1C9447}"/>
                </a:ext>
              </a:extLst>
            </p:cNvPr>
            <p:cNvSpPr txBox="1"/>
            <p:nvPr/>
          </p:nvSpPr>
          <p:spPr>
            <a:xfrm>
              <a:off x="888005" y="3397057"/>
              <a:ext cx="6303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noProof="0" dirty="0"/>
                <a:t>protons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8421201-214B-F8D5-4284-8A29C427DE42}"/>
              </a:ext>
            </a:extLst>
          </p:cNvPr>
          <p:cNvGrpSpPr/>
          <p:nvPr/>
        </p:nvGrpSpPr>
        <p:grpSpPr>
          <a:xfrm>
            <a:off x="4559543" y="3535294"/>
            <a:ext cx="2747915" cy="2604138"/>
            <a:chOff x="4621746" y="2285758"/>
            <a:chExt cx="2747915" cy="260413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C9D8BE5-9907-12E6-75A1-AFB19632E5D3}"/>
                </a:ext>
              </a:extLst>
            </p:cNvPr>
            <p:cNvGrpSpPr/>
            <p:nvPr/>
          </p:nvGrpSpPr>
          <p:grpSpPr>
            <a:xfrm>
              <a:off x="4638263" y="2285758"/>
              <a:ext cx="2731398" cy="2604138"/>
              <a:chOff x="4244426" y="1394899"/>
              <a:chExt cx="2731398" cy="2604138"/>
            </a:xfrm>
          </p:grpSpPr>
          <p:pic>
            <p:nvPicPr>
              <p:cNvPr id="38" name="Picture 2">
                <a:extLst>
                  <a:ext uri="{FF2B5EF4-FFF2-40B4-BE49-F238E27FC236}">
                    <a16:creationId xmlns:a16="http://schemas.microsoft.com/office/drawing/2014/main" id="{F894C98C-B55B-C305-89AF-A8C0133C23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98" t="6964" r="14343" b="11919"/>
              <a:stretch/>
            </p:blipFill>
            <p:spPr bwMode="auto">
              <a:xfrm>
                <a:off x="4430026" y="1394899"/>
                <a:ext cx="2265879" cy="25265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CasellaDiTesto 12">
                <a:extLst>
                  <a:ext uri="{FF2B5EF4-FFF2-40B4-BE49-F238E27FC236}">
                    <a16:creationId xmlns:a16="http://schemas.microsoft.com/office/drawing/2014/main" id="{C8EEB981-258D-5B8E-40BC-22181FCFBB08}"/>
                  </a:ext>
                </a:extLst>
              </p:cNvPr>
              <p:cNvSpPr txBox="1"/>
              <p:nvPr/>
            </p:nvSpPr>
            <p:spPr>
              <a:xfrm>
                <a:off x="6353472" y="3722038"/>
                <a:ext cx="60880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dk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</a:defRPr>
                </a:lvl9pPr>
              </a:lstStyle>
              <a:p>
                <a:r>
                  <a:rPr lang="en-US" sz="600" noProof="0" dirty="0">
                    <a:solidFill>
                      <a:srgbClr val="FF0000"/>
                    </a:solidFill>
                  </a:rPr>
                  <a:t>Cooling channels</a:t>
                </a:r>
              </a:p>
            </p:txBody>
          </p:sp>
          <p:sp>
            <p:nvSpPr>
              <p:cNvPr id="40" name="CasellaDiTesto 12">
                <a:extLst>
                  <a:ext uri="{FF2B5EF4-FFF2-40B4-BE49-F238E27FC236}">
                    <a16:creationId xmlns:a16="http://schemas.microsoft.com/office/drawing/2014/main" id="{8EB1A2F8-2446-BDF9-395B-F9F7B5936FC3}"/>
                  </a:ext>
                </a:extLst>
              </p:cNvPr>
              <p:cNvSpPr txBox="1"/>
              <p:nvPr/>
            </p:nvSpPr>
            <p:spPr>
              <a:xfrm>
                <a:off x="5567196" y="3767063"/>
                <a:ext cx="550096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dk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</a:defRPr>
                </a:lvl9pPr>
              </a:lstStyle>
              <a:p>
                <a:r>
                  <a:rPr lang="en-US" sz="600" noProof="0" dirty="0">
                    <a:solidFill>
                      <a:srgbClr val="FF0000"/>
                    </a:solidFill>
                  </a:rPr>
                  <a:t>Be target</a:t>
                </a:r>
              </a:p>
            </p:txBody>
          </p:sp>
          <p:sp>
            <p:nvSpPr>
              <p:cNvPr id="42" name="CasellaDiTesto 12">
                <a:extLst>
                  <a:ext uri="{FF2B5EF4-FFF2-40B4-BE49-F238E27FC236}">
                    <a16:creationId xmlns:a16="http://schemas.microsoft.com/office/drawing/2014/main" id="{BECE8251-9C3F-EA83-B95C-ACE2B8E01398}"/>
                  </a:ext>
                </a:extLst>
              </p:cNvPr>
              <p:cNvSpPr txBox="1"/>
              <p:nvPr/>
            </p:nvSpPr>
            <p:spPr>
              <a:xfrm>
                <a:off x="6367018" y="1872253"/>
                <a:ext cx="60880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dk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</a:defRPr>
                </a:lvl9pPr>
              </a:lstStyle>
              <a:p>
                <a:r>
                  <a:rPr lang="en-US" sz="600" noProof="0" dirty="0">
                    <a:solidFill>
                      <a:srgbClr val="FF0000"/>
                    </a:solidFill>
                  </a:rPr>
                  <a:t>Compression springs</a:t>
                </a:r>
              </a:p>
            </p:txBody>
          </p:sp>
          <p:sp>
            <p:nvSpPr>
              <p:cNvPr id="41" name="CasellaDiTesto 12">
                <a:extLst>
                  <a:ext uri="{FF2B5EF4-FFF2-40B4-BE49-F238E27FC236}">
                    <a16:creationId xmlns:a16="http://schemas.microsoft.com/office/drawing/2014/main" id="{AF478988-87B7-1B05-F142-DBE705B1332F}"/>
                  </a:ext>
                </a:extLst>
              </p:cNvPr>
              <p:cNvSpPr txBox="1"/>
              <p:nvPr/>
            </p:nvSpPr>
            <p:spPr>
              <a:xfrm>
                <a:off x="4244426" y="3563803"/>
                <a:ext cx="451202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dk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</a:defRPr>
                </a:lvl9pPr>
              </a:lstStyle>
              <a:p>
                <a:r>
                  <a:rPr lang="en-US" sz="600" noProof="0" dirty="0">
                    <a:solidFill>
                      <a:srgbClr val="FF0000"/>
                    </a:solidFill>
                  </a:rPr>
                  <a:t>Window</a:t>
                </a: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1A5ABA2-2C90-61D4-63FF-C7B7A7B4B9C5}"/>
                </a:ext>
              </a:extLst>
            </p:cNvPr>
            <p:cNvSpPr/>
            <p:nvPr/>
          </p:nvSpPr>
          <p:spPr>
            <a:xfrm>
              <a:off x="4621746" y="4437762"/>
              <a:ext cx="489878" cy="21797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aphicFrame>
        <p:nvGraphicFramePr>
          <p:cNvPr id="64" name="Diagram 63">
            <a:extLst>
              <a:ext uri="{FF2B5EF4-FFF2-40B4-BE49-F238E27FC236}">
                <a16:creationId xmlns:a16="http://schemas.microsoft.com/office/drawing/2014/main" id="{BD67EEB7-1E0F-B177-DFDE-86BEBD844F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3089521"/>
              </p:ext>
            </p:extLst>
          </p:nvPr>
        </p:nvGraphicFramePr>
        <p:xfrm>
          <a:off x="7681598" y="1692544"/>
          <a:ext cx="4042964" cy="3727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8553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11463-9518-1074-C0FB-4F011E54B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E91D-A487-FC11-F5C6-0B0F6270D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CoolGal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06023-7101-0008-719E-4DFCA93C3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17</a:t>
            </a:fld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4FF8DB-FE9C-2B6A-6BD2-DDE2CB419E59}"/>
              </a:ext>
            </a:extLst>
          </p:cNvPr>
          <p:cNvGrpSpPr/>
          <p:nvPr/>
        </p:nvGrpSpPr>
        <p:grpSpPr>
          <a:xfrm>
            <a:off x="9986059" y="268842"/>
            <a:ext cx="1937623" cy="590738"/>
            <a:chOff x="2050040" y="1655181"/>
            <a:chExt cx="1937623" cy="590738"/>
          </a:xfrm>
          <a:solidFill>
            <a:schemeClr val="accent6">
              <a:lumMod val="75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927EBC-78C7-80C5-178A-097AB03115F3}"/>
                </a:ext>
              </a:extLst>
            </p:cNvPr>
            <p:cNvSpPr/>
            <p:nvPr/>
          </p:nvSpPr>
          <p:spPr>
            <a:xfrm>
              <a:off x="2050040" y="1655181"/>
              <a:ext cx="1937623" cy="59073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9299F515-6BF8-40C6-9443-526A674DA625}"/>
                </a:ext>
              </a:extLst>
            </p:cNvPr>
            <p:cNvSpPr txBox="1"/>
            <p:nvPr/>
          </p:nvSpPr>
          <p:spPr>
            <a:xfrm>
              <a:off x="2078877" y="1684018"/>
              <a:ext cx="1879949" cy="5330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i="0" u="none" strike="noStrike" kern="1200" baseline="0" noProof="0" dirty="0">
                  <a:latin typeface="Trebuchet MS" panose="020B0603020202020204" pitchFamily="34" charset="0"/>
                  <a:ea typeface="+mn-ea"/>
                  <a:cs typeface="+mn-cs"/>
                </a:rPr>
                <a:t>NEPIR-0</a:t>
              </a:r>
            </a:p>
          </p:txBody>
        </p:sp>
      </p:grp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BCA16603-E836-644A-0F52-2179BDFF7E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5401574"/>
              </p:ext>
            </p:extLst>
          </p:nvPr>
        </p:nvGraphicFramePr>
        <p:xfrm>
          <a:off x="197957" y="1301712"/>
          <a:ext cx="2275372" cy="1471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4DE36FC5-2776-BD06-A3B3-30278DC95E29}"/>
              </a:ext>
            </a:extLst>
          </p:cNvPr>
          <p:cNvSpPr txBox="1"/>
          <p:nvPr/>
        </p:nvSpPr>
        <p:spPr>
          <a:xfrm>
            <a:off x="593036" y="3858359"/>
            <a:ext cx="1552950" cy="26161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Titanium alloy grade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1DA03B-F42A-12C0-E348-AA8891321769}"/>
              </a:ext>
            </a:extLst>
          </p:cNvPr>
          <p:cNvSpPr txBox="1"/>
          <p:nvPr/>
        </p:nvSpPr>
        <p:spPr>
          <a:xfrm>
            <a:off x="593036" y="3432218"/>
            <a:ext cx="1552949" cy="26161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100" noProof="0" dirty="0">
                <a:solidFill>
                  <a:schemeClr val="tx1"/>
                </a:solidFill>
              </a:rPr>
              <a:t>Aluminum alloy 6061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BF876C-3B83-FF48-B824-3F7DB61327BD}"/>
              </a:ext>
            </a:extLst>
          </p:cNvPr>
          <p:cNvSpPr txBox="1"/>
          <p:nvPr/>
        </p:nvSpPr>
        <p:spPr>
          <a:xfrm>
            <a:off x="593036" y="3006077"/>
            <a:ext cx="1552949" cy="26161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noProof="0" dirty="0" err="1">
                <a:solidFill>
                  <a:schemeClr val="tx1"/>
                </a:solidFill>
              </a:rPr>
              <a:t>Havar</a:t>
            </a:r>
            <a:endParaRPr lang="en-US" sz="1100" noProof="0" dirty="0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2F008E-C458-19CE-C453-7AD83FE84C2B}"/>
              </a:ext>
            </a:extLst>
          </p:cNvPr>
          <p:cNvSpPr txBox="1"/>
          <p:nvPr/>
        </p:nvSpPr>
        <p:spPr>
          <a:xfrm>
            <a:off x="593036" y="4284500"/>
            <a:ext cx="1552949" cy="26161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Titanium alloy grade 9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FFC6974-8927-83E1-DF78-72E2CA3026B7}"/>
              </a:ext>
            </a:extLst>
          </p:cNvPr>
          <p:cNvCxnSpPr/>
          <p:nvPr/>
        </p:nvCxnSpPr>
        <p:spPr>
          <a:xfrm>
            <a:off x="197104" y="2773355"/>
            <a:ext cx="0" cy="163641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7E16490-1968-A0A4-AC75-819CDC5BDC12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191575" y="4415305"/>
            <a:ext cx="401461" cy="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1FC7C85-41E3-E689-B94C-BA1ABB7EFE2F}"/>
              </a:ext>
            </a:extLst>
          </p:cNvPr>
          <p:cNvCxnSpPr>
            <a:cxnSpLocks/>
          </p:cNvCxnSpPr>
          <p:nvPr/>
        </p:nvCxnSpPr>
        <p:spPr>
          <a:xfrm flipV="1">
            <a:off x="191575" y="3987205"/>
            <a:ext cx="390400" cy="195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4A91C3B-E917-9340-287C-6B09B164C7D7}"/>
              </a:ext>
            </a:extLst>
          </p:cNvPr>
          <p:cNvCxnSpPr>
            <a:cxnSpLocks/>
          </p:cNvCxnSpPr>
          <p:nvPr/>
        </p:nvCxnSpPr>
        <p:spPr>
          <a:xfrm flipV="1">
            <a:off x="202636" y="3588622"/>
            <a:ext cx="390400" cy="195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3644B6A-970C-A279-CA7E-407DA85CD250}"/>
              </a:ext>
            </a:extLst>
          </p:cNvPr>
          <p:cNvCxnSpPr>
            <a:cxnSpLocks/>
          </p:cNvCxnSpPr>
          <p:nvPr/>
        </p:nvCxnSpPr>
        <p:spPr>
          <a:xfrm flipV="1">
            <a:off x="204574" y="3131117"/>
            <a:ext cx="390400" cy="195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E18C983-C349-469B-C01B-982BFC0D4641}"/>
              </a:ext>
            </a:extLst>
          </p:cNvPr>
          <p:cNvCxnSpPr>
            <a:cxnSpLocks/>
            <a:stCxn id="45" idx="3"/>
            <a:endCxn id="73" idx="1"/>
          </p:cNvCxnSpPr>
          <p:nvPr/>
        </p:nvCxnSpPr>
        <p:spPr>
          <a:xfrm>
            <a:off x="2145985" y="4415305"/>
            <a:ext cx="388462" cy="4153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0A1F5FB-6878-B265-F180-4390A87EC97B}"/>
              </a:ext>
            </a:extLst>
          </p:cNvPr>
          <p:cNvCxnSpPr>
            <a:cxnSpLocks/>
            <a:stCxn id="34" idx="3"/>
            <a:endCxn id="70" idx="1"/>
          </p:cNvCxnSpPr>
          <p:nvPr/>
        </p:nvCxnSpPr>
        <p:spPr>
          <a:xfrm>
            <a:off x="2145986" y="3989164"/>
            <a:ext cx="395931" cy="4153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86FD55E-3676-CBE7-0AE2-412A4250BD56}"/>
              </a:ext>
            </a:extLst>
          </p:cNvPr>
          <p:cNvCxnSpPr>
            <a:cxnSpLocks/>
          </p:cNvCxnSpPr>
          <p:nvPr/>
        </p:nvCxnSpPr>
        <p:spPr>
          <a:xfrm flipV="1">
            <a:off x="2144047" y="3583084"/>
            <a:ext cx="390400" cy="195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EA335BD-010C-3D7A-92AB-484DA0A8D597}"/>
              </a:ext>
            </a:extLst>
          </p:cNvPr>
          <p:cNvCxnSpPr>
            <a:cxnSpLocks/>
          </p:cNvCxnSpPr>
          <p:nvPr/>
        </p:nvCxnSpPr>
        <p:spPr>
          <a:xfrm flipV="1">
            <a:off x="2145985" y="3125579"/>
            <a:ext cx="390400" cy="195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60043CEA-313D-6F4D-5852-069741BE7008}"/>
              </a:ext>
            </a:extLst>
          </p:cNvPr>
          <p:cNvSpPr txBox="1"/>
          <p:nvPr/>
        </p:nvSpPr>
        <p:spPr>
          <a:xfrm>
            <a:off x="2541917" y="3862512"/>
            <a:ext cx="729013" cy="26161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0.03 mm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0AAA148-25A9-25AA-F75F-C3233D22F4BB}"/>
              </a:ext>
            </a:extLst>
          </p:cNvPr>
          <p:cNvSpPr txBox="1"/>
          <p:nvPr/>
        </p:nvSpPr>
        <p:spPr>
          <a:xfrm>
            <a:off x="2535756" y="3423487"/>
            <a:ext cx="729012" cy="26161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100" noProof="0" dirty="0">
                <a:solidFill>
                  <a:schemeClr val="tx1"/>
                </a:solidFill>
              </a:rPr>
              <a:t>0.1 mm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7E022AE-3408-071F-62D0-03C2AA25B515}"/>
              </a:ext>
            </a:extLst>
          </p:cNvPr>
          <p:cNvSpPr txBox="1"/>
          <p:nvPr/>
        </p:nvSpPr>
        <p:spPr>
          <a:xfrm>
            <a:off x="2535756" y="2997346"/>
            <a:ext cx="729012" cy="26161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noProof="0" dirty="0">
                <a:solidFill>
                  <a:schemeClr val="tx1"/>
                </a:solidFill>
              </a:rPr>
              <a:t>0.05 mm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88C3D80-247C-1C98-BD41-8F90C0724979}"/>
              </a:ext>
            </a:extLst>
          </p:cNvPr>
          <p:cNvSpPr txBox="1"/>
          <p:nvPr/>
        </p:nvSpPr>
        <p:spPr>
          <a:xfrm>
            <a:off x="2534447" y="4288653"/>
            <a:ext cx="729012" cy="26161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0.03 mm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7E926F-8367-413A-8C38-6EA7A7C381BB}"/>
              </a:ext>
            </a:extLst>
          </p:cNvPr>
          <p:cNvGrpSpPr/>
          <p:nvPr/>
        </p:nvGrpSpPr>
        <p:grpSpPr>
          <a:xfrm>
            <a:off x="2642096" y="637270"/>
            <a:ext cx="2770033" cy="354240"/>
            <a:chOff x="197859" y="83184"/>
            <a:chExt cx="2770033" cy="35424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C0619E7-8B90-E18C-2357-00B6AEEBBC88}"/>
                </a:ext>
              </a:extLst>
            </p:cNvPr>
            <p:cNvSpPr/>
            <p:nvPr/>
          </p:nvSpPr>
          <p:spPr>
            <a:xfrm>
              <a:off x="197859" y="83184"/>
              <a:ext cx="2770033" cy="3542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18" name="Rectangle: Rounded Corners 4">
              <a:extLst>
                <a:ext uri="{FF2B5EF4-FFF2-40B4-BE49-F238E27FC236}">
                  <a16:creationId xmlns:a16="http://schemas.microsoft.com/office/drawing/2014/main" id="{A3B45994-7B1B-64C2-4188-E404BE4E8065}"/>
                </a:ext>
              </a:extLst>
            </p:cNvPr>
            <p:cNvSpPr txBox="1"/>
            <p:nvPr/>
          </p:nvSpPr>
          <p:spPr>
            <a:xfrm>
              <a:off x="215152" y="100477"/>
              <a:ext cx="2735447" cy="319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4701" tIns="0" rIns="104701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Window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9B2C3F5-903D-F0F9-8C97-F1B8047B14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72"/>
          <a:stretch/>
        </p:blipFill>
        <p:spPr>
          <a:xfrm rot="16200000">
            <a:off x="1763586" y="4774202"/>
            <a:ext cx="1541723" cy="1195552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B15EC63-44AF-44F6-55F2-A118D6BBE358}"/>
              </a:ext>
            </a:extLst>
          </p:cNvPr>
          <p:cNvCxnSpPr>
            <a:cxnSpLocks/>
          </p:cNvCxnSpPr>
          <p:nvPr/>
        </p:nvCxnSpPr>
        <p:spPr bwMode="auto">
          <a:xfrm>
            <a:off x="1263565" y="5415945"/>
            <a:ext cx="710111" cy="0"/>
          </a:xfrm>
          <a:prstGeom prst="straightConnector1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0A03333-048F-4FEF-1863-A6886687D14F}"/>
              </a:ext>
            </a:extLst>
          </p:cNvPr>
          <p:cNvSpPr txBox="1"/>
          <p:nvPr/>
        </p:nvSpPr>
        <p:spPr>
          <a:xfrm>
            <a:off x="1284968" y="5402197"/>
            <a:ext cx="6303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noProof="0" dirty="0"/>
              <a:t>protons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6C79730-816C-8A08-F2EC-081F0D19F0CD}"/>
              </a:ext>
            </a:extLst>
          </p:cNvPr>
          <p:cNvCxnSpPr/>
          <p:nvPr/>
        </p:nvCxnSpPr>
        <p:spPr>
          <a:xfrm>
            <a:off x="2187592" y="5138057"/>
            <a:ext cx="0" cy="592183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479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11463-9518-1074-C0FB-4F011E54B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B829E12-AF7B-0DB6-8996-DE33F9C75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771" y="1190811"/>
            <a:ext cx="4390647" cy="2912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81E91D-A487-FC11-F5C6-0B0F6270D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CoolGal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06023-7101-0008-719E-4DFCA93C3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18</a:t>
            </a:fld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4FF8DB-FE9C-2B6A-6BD2-DDE2CB419E59}"/>
              </a:ext>
            </a:extLst>
          </p:cNvPr>
          <p:cNvGrpSpPr/>
          <p:nvPr/>
        </p:nvGrpSpPr>
        <p:grpSpPr>
          <a:xfrm>
            <a:off x="9986059" y="268842"/>
            <a:ext cx="1937623" cy="590738"/>
            <a:chOff x="2050040" y="1655181"/>
            <a:chExt cx="1937623" cy="590738"/>
          </a:xfrm>
          <a:solidFill>
            <a:schemeClr val="accent6">
              <a:lumMod val="75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927EBC-78C7-80C5-178A-097AB03115F3}"/>
                </a:ext>
              </a:extLst>
            </p:cNvPr>
            <p:cNvSpPr/>
            <p:nvPr/>
          </p:nvSpPr>
          <p:spPr>
            <a:xfrm>
              <a:off x="2050040" y="1655181"/>
              <a:ext cx="1937623" cy="59073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9299F515-6BF8-40C6-9443-526A674DA625}"/>
                </a:ext>
              </a:extLst>
            </p:cNvPr>
            <p:cNvSpPr txBox="1"/>
            <p:nvPr/>
          </p:nvSpPr>
          <p:spPr>
            <a:xfrm>
              <a:off x="2078877" y="1684018"/>
              <a:ext cx="1879949" cy="5330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i="0" u="none" strike="noStrike" kern="1200" baseline="0" noProof="0" dirty="0">
                  <a:latin typeface="Trebuchet MS" panose="020B0603020202020204" pitchFamily="34" charset="0"/>
                  <a:ea typeface="+mn-ea"/>
                  <a:cs typeface="+mn-cs"/>
                </a:rPr>
                <a:t>NEPIR-0</a:t>
              </a:r>
            </a:p>
          </p:txBody>
        </p:sp>
      </p:grp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BCA16603-E836-644A-0F52-2179BDFF7E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037456"/>
              </p:ext>
            </p:extLst>
          </p:nvPr>
        </p:nvGraphicFramePr>
        <p:xfrm>
          <a:off x="197957" y="1301712"/>
          <a:ext cx="2275372" cy="1471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4DE36FC5-2776-BD06-A3B3-30278DC95E29}"/>
              </a:ext>
            </a:extLst>
          </p:cNvPr>
          <p:cNvSpPr txBox="1"/>
          <p:nvPr/>
        </p:nvSpPr>
        <p:spPr>
          <a:xfrm>
            <a:off x="593036" y="3858359"/>
            <a:ext cx="1552950" cy="26161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Titanium alloy grade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1DA03B-F42A-12C0-E348-AA8891321769}"/>
              </a:ext>
            </a:extLst>
          </p:cNvPr>
          <p:cNvSpPr txBox="1"/>
          <p:nvPr/>
        </p:nvSpPr>
        <p:spPr>
          <a:xfrm>
            <a:off x="593036" y="3432218"/>
            <a:ext cx="1552949" cy="26161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100" noProof="0" dirty="0">
                <a:solidFill>
                  <a:schemeClr val="tx1"/>
                </a:solidFill>
              </a:rPr>
              <a:t>Aluminum alloy 6061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BF876C-3B83-FF48-B824-3F7DB61327BD}"/>
              </a:ext>
            </a:extLst>
          </p:cNvPr>
          <p:cNvSpPr txBox="1"/>
          <p:nvPr/>
        </p:nvSpPr>
        <p:spPr>
          <a:xfrm>
            <a:off x="593036" y="3006077"/>
            <a:ext cx="1552949" cy="26161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noProof="0" dirty="0" err="1">
                <a:solidFill>
                  <a:schemeClr val="tx1"/>
                </a:solidFill>
              </a:rPr>
              <a:t>Havar</a:t>
            </a:r>
            <a:endParaRPr lang="en-US" sz="1100" noProof="0" dirty="0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2F008E-C458-19CE-C453-7AD83FE84C2B}"/>
              </a:ext>
            </a:extLst>
          </p:cNvPr>
          <p:cNvSpPr txBox="1"/>
          <p:nvPr/>
        </p:nvSpPr>
        <p:spPr>
          <a:xfrm>
            <a:off x="593036" y="4284500"/>
            <a:ext cx="1552949" cy="26161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Titanium alloy grade 9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FFC6974-8927-83E1-DF78-72E2CA3026B7}"/>
              </a:ext>
            </a:extLst>
          </p:cNvPr>
          <p:cNvCxnSpPr/>
          <p:nvPr/>
        </p:nvCxnSpPr>
        <p:spPr>
          <a:xfrm>
            <a:off x="197104" y="2773355"/>
            <a:ext cx="0" cy="163641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7E16490-1968-A0A4-AC75-819CDC5BDC12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191575" y="4415305"/>
            <a:ext cx="401461" cy="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1FC7C85-41E3-E689-B94C-BA1ABB7EFE2F}"/>
              </a:ext>
            </a:extLst>
          </p:cNvPr>
          <p:cNvCxnSpPr>
            <a:cxnSpLocks/>
          </p:cNvCxnSpPr>
          <p:nvPr/>
        </p:nvCxnSpPr>
        <p:spPr>
          <a:xfrm flipV="1">
            <a:off x="191575" y="3987205"/>
            <a:ext cx="390400" cy="195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4A91C3B-E917-9340-287C-6B09B164C7D7}"/>
              </a:ext>
            </a:extLst>
          </p:cNvPr>
          <p:cNvCxnSpPr>
            <a:cxnSpLocks/>
          </p:cNvCxnSpPr>
          <p:nvPr/>
        </p:nvCxnSpPr>
        <p:spPr>
          <a:xfrm flipV="1">
            <a:off x="202636" y="3588622"/>
            <a:ext cx="390400" cy="195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3644B6A-970C-A279-CA7E-407DA85CD250}"/>
              </a:ext>
            </a:extLst>
          </p:cNvPr>
          <p:cNvCxnSpPr>
            <a:cxnSpLocks/>
          </p:cNvCxnSpPr>
          <p:nvPr/>
        </p:nvCxnSpPr>
        <p:spPr>
          <a:xfrm flipV="1">
            <a:off x="204574" y="3131117"/>
            <a:ext cx="390400" cy="195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E18C983-C349-469B-C01B-982BFC0D4641}"/>
              </a:ext>
            </a:extLst>
          </p:cNvPr>
          <p:cNvCxnSpPr>
            <a:cxnSpLocks/>
          </p:cNvCxnSpPr>
          <p:nvPr/>
        </p:nvCxnSpPr>
        <p:spPr>
          <a:xfrm>
            <a:off x="2132986" y="4409767"/>
            <a:ext cx="401461" cy="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0A1F5FB-6878-B265-F180-4390A87EC97B}"/>
              </a:ext>
            </a:extLst>
          </p:cNvPr>
          <p:cNvCxnSpPr>
            <a:cxnSpLocks/>
          </p:cNvCxnSpPr>
          <p:nvPr/>
        </p:nvCxnSpPr>
        <p:spPr>
          <a:xfrm flipV="1">
            <a:off x="2132986" y="3981667"/>
            <a:ext cx="390400" cy="195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86FD55E-3676-CBE7-0AE2-412A4250BD56}"/>
              </a:ext>
            </a:extLst>
          </p:cNvPr>
          <p:cNvCxnSpPr>
            <a:cxnSpLocks/>
          </p:cNvCxnSpPr>
          <p:nvPr/>
        </p:nvCxnSpPr>
        <p:spPr>
          <a:xfrm flipV="1">
            <a:off x="2144047" y="3583084"/>
            <a:ext cx="390400" cy="195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EA335BD-010C-3D7A-92AB-484DA0A8D597}"/>
              </a:ext>
            </a:extLst>
          </p:cNvPr>
          <p:cNvCxnSpPr>
            <a:cxnSpLocks/>
          </p:cNvCxnSpPr>
          <p:nvPr/>
        </p:nvCxnSpPr>
        <p:spPr>
          <a:xfrm flipV="1">
            <a:off x="2145985" y="3125579"/>
            <a:ext cx="390400" cy="195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60043CEA-313D-6F4D-5852-069741BE7008}"/>
              </a:ext>
            </a:extLst>
          </p:cNvPr>
          <p:cNvSpPr txBox="1"/>
          <p:nvPr/>
        </p:nvSpPr>
        <p:spPr>
          <a:xfrm>
            <a:off x="2535755" y="3849628"/>
            <a:ext cx="729013" cy="26161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0.03 mm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0AAA148-25A9-25AA-F75F-C3233D22F4BB}"/>
              </a:ext>
            </a:extLst>
          </p:cNvPr>
          <p:cNvSpPr txBox="1"/>
          <p:nvPr/>
        </p:nvSpPr>
        <p:spPr>
          <a:xfrm>
            <a:off x="2535756" y="3423487"/>
            <a:ext cx="729012" cy="26161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100" noProof="0" dirty="0">
                <a:solidFill>
                  <a:schemeClr val="tx1"/>
                </a:solidFill>
              </a:rPr>
              <a:t>0.1 mm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7E022AE-3408-071F-62D0-03C2AA25B515}"/>
              </a:ext>
            </a:extLst>
          </p:cNvPr>
          <p:cNvSpPr txBox="1"/>
          <p:nvPr/>
        </p:nvSpPr>
        <p:spPr>
          <a:xfrm>
            <a:off x="2535756" y="2997346"/>
            <a:ext cx="729012" cy="26161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noProof="0" dirty="0">
                <a:solidFill>
                  <a:schemeClr val="tx1"/>
                </a:solidFill>
              </a:rPr>
              <a:t>0.05 mm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88C3D80-247C-1C98-BD41-8F90C0724979}"/>
              </a:ext>
            </a:extLst>
          </p:cNvPr>
          <p:cNvSpPr txBox="1"/>
          <p:nvPr/>
        </p:nvSpPr>
        <p:spPr>
          <a:xfrm>
            <a:off x="2535756" y="4275769"/>
            <a:ext cx="729012" cy="26161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0.03 mm</a:t>
            </a:r>
          </a:p>
        </p:txBody>
      </p:sp>
      <p:pic>
        <p:nvPicPr>
          <p:cNvPr id="74" name="70_1">
            <a:hlinkClick r:id="" action="ppaction://media"/>
            <a:extLst>
              <a:ext uri="{FF2B5EF4-FFF2-40B4-BE49-F238E27FC236}">
                <a16:creationId xmlns:a16="http://schemas.microsoft.com/office/drawing/2014/main" id="{6C1B603D-CDA5-1640-A5E1-FE7F6F8CED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456"/>
                </p14:media>
              </p:ext>
            </p:extLst>
          </p:nvPr>
        </p:nvPicPr>
        <p:blipFill>
          <a:blip r:embed="rId10"/>
          <a:srcRect l="16812" t="18831" r="45804" b="17767"/>
          <a:stretch/>
        </p:blipFill>
        <p:spPr>
          <a:xfrm>
            <a:off x="9302419" y="1373185"/>
            <a:ext cx="2082987" cy="1873408"/>
          </a:xfrm>
          <a:prstGeom prst="rect">
            <a:avLst/>
          </a:prstGeom>
        </p:spPr>
      </p:pic>
      <p:grpSp>
        <p:nvGrpSpPr>
          <p:cNvPr id="75" name="Gruppo 13">
            <a:extLst>
              <a:ext uri="{FF2B5EF4-FFF2-40B4-BE49-F238E27FC236}">
                <a16:creationId xmlns:a16="http://schemas.microsoft.com/office/drawing/2014/main" id="{385946EF-C6D6-459A-E9D9-A21E086AFED8}"/>
              </a:ext>
            </a:extLst>
          </p:cNvPr>
          <p:cNvGrpSpPr/>
          <p:nvPr/>
        </p:nvGrpSpPr>
        <p:grpSpPr>
          <a:xfrm>
            <a:off x="7803421" y="3462960"/>
            <a:ext cx="4197004" cy="2631174"/>
            <a:chOff x="7644173" y="4121770"/>
            <a:chExt cx="4197004" cy="2631174"/>
          </a:xfrm>
        </p:grpSpPr>
        <p:pic>
          <p:nvPicPr>
            <p:cNvPr id="78" name="Immagine 24">
              <a:extLst>
                <a:ext uri="{FF2B5EF4-FFF2-40B4-BE49-F238E27FC236}">
                  <a16:creationId xmlns:a16="http://schemas.microsoft.com/office/drawing/2014/main" id="{6CB38514-5092-B7FB-339D-13504648B1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0" b="6265"/>
            <a:stretch/>
          </p:blipFill>
          <p:spPr bwMode="auto">
            <a:xfrm>
              <a:off x="7644173" y="4121770"/>
              <a:ext cx="4197004" cy="263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CasellaDiTesto 11">
              <a:extLst>
                <a:ext uri="{FF2B5EF4-FFF2-40B4-BE49-F238E27FC236}">
                  <a16:creationId xmlns:a16="http://schemas.microsoft.com/office/drawing/2014/main" id="{4A3F1284-C2CF-FDC5-630A-CBD67742E9CD}"/>
                </a:ext>
              </a:extLst>
            </p:cNvPr>
            <p:cNvSpPr txBox="1"/>
            <p:nvPr/>
          </p:nvSpPr>
          <p:spPr>
            <a:xfrm>
              <a:off x="10801249" y="4229491"/>
              <a:ext cx="86409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=  10 </a:t>
              </a:r>
              <a:r>
                <a:rPr lang="en-US" sz="1200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A</a:t>
              </a:r>
              <a:r>
                <a:rPr lang="en-US" sz="1200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200" noProof="0" dirty="0"/>
            </a:p>
          </p:txBody>
        </p:sp>
      </p:grpSp>
      <p:pic>
        <p:nvPicPr>
          <p:cNvPr id="9" name="Immagine 21">
            <a:extLst>
              <a:ext uri="{FF2B5EF4-FFF2-40B4-BE49-F238E27FC236}">
                <a16:creationId xmlns:a16="http://schemas.microsoft.com/office/drawing/2014/main" id="{B85BCFE2-F544-2A01-B530-77DE75F692F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90797" t="41255" b="36900"/>
          <a:stretch/>
        </p:blipFill>
        <p:spPr>
          <a:xfrm>
            <a:off x="6990011" y="4353479"/>
            <a:ext cx="813409" cy="12699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B4BABD-2B05-6C1C-10FD-25D354012D22}"/>
              </a:ext>
            </a:extLst>
          </p:cNvPr>
          <p:cNvGrpSpPr/>
          <p:nvPr/>
        </p:nvGrpSpPr>
        <p:grpSpPr>
          <a:xfrm>
            <a:off x="7763781" y="1671931"/>
            <a:ext cx="779928" cy="1272023"/>
            <a:chOff x="8215431" y="1502608"/>
            <a:chExt cx="1007297" cy="1575227"/>
          </a:xfrm>
        </p:grpSpPr>
        <p:pic>
          <p:nvPicPr>
            <p:cNvPr id="3" name="Immagine 21">
              <a:extLst>
                <a:ext uri="{FF2B5EF4-FFF2-40B4-BE49-F238E27FC236}">
                  <a16:creationId xmlns:a16="http://schemas.microsoft.com/office/drawing/2014/main" id="{CE183D8F-42EC-56F4-5F9D-B59058A27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90797" t="41255" b="36900"/>
            <a:stretch/>
          </p:blipFill>
          <p:spPr>
            <a:xfrm>
              <a:off x="8215431" y="1502608"/>
              <a:ext cx="1007297" cy="1572674"/>
            </a:xfrm>
            <a:prstGeom prst="rect">
              <a:avLst/>
            </a:prstGeom>
          </p:spPr>
        </p:pic>
        <p:pic>
          <p:nvPicPr>
            <p:cNvPr id="10" name="Immagine 21">
              <a:extLst>
                <a:ext uri="{FF2B5EF4-FFF2-40B4-BE49-F238E27FC236}">
                  <a16:creationId xmlns:a16="http://schemas.microsoft.com/office/drawing/2014/main" id="{BB38AE11-F4F5-944A-D8F8-137BEEAC7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97121" t="41255" b="36900"/>
            <a:stretch/>
          </p:blipFill>
          <p:spPr>
            <a:xfrm>
              <a:off x="8827982" y="1505161"/>
              <a:ext cx="315104" cy="157267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D890580-73FC-724E-09E2-BCC7BC86068B}"/>
              </a:ext>
            </a:extLst>
          </p:cNvPr>
          <p:cNvSpPr txBox="1"/>
          <p:nvPr/>
        </p:nvSpPr>
        <p:spPr>
          <a:xfrm>
            <a:off x="8882831" y="3169571"/>
            <a:ext cx="330916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noProof="0" dirty="0"/>
              <a:t>Maximum temperature at the center of the window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7E926F-8367-413A-8C38-6EA7A7C381BB}"/>
              </a:ext>
            </a:extLst>
          </p:cNvPr>
          <p:cNvGrpSpPr/>
          <p:nvPr/>
        </p:nvGrpSpPr>
        <p:grpSpPr>
          <a:xfrm>
            <a:off x="2642096" y="637270"/>
            <a:ext cx="2770033" cy="354240"/>
            <a:chOff x="197859" y="83184"/>
            <a:chExt cx="2770033" cy="35424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C0619E7-8B90-E18C-2357-00B6AEEBBC88}"/>
                </a:ext>
              </a:extLst>
            </p:cNvPr>
            <p:cNvSpPr/>
            <p:nvPr/>
          </p:nvSpPr>
          <p:spPr>
            <a:xfrm>
              <a:off x="197859" y="83184"/>
              <a:ext cx="2770033" cy="3542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18" name="Rectangle: Rounded Corners 4">
              <a:extLst>
                <a:ext uri="{FF2B5EF4-FFF2-40B4-BE49-F238E27FC236}">
                  <a16:creationId xmlns:a16="http://schemas.microsoft.com/office/drawing/2014/main" id="{A3B45994-7B1B-64C2-4188-E404BE4E8065}"/>
                </a:ext>
              </a:extLst>
            </p:cNvPr>
            <p:cNvSpPr txBox="1"/>
            <p:nvPr/>
          </p:nvSpPr>
          <p:spPr>
            <a:xfrm>
              <a:off x="215152" y="100477"/>
              <a:ext cx="2735447" cy="319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4701" tIns="0" rIns="104701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Window</a:t>
              </a:r>
            </a:p>
          </p:txBody>
        </p:sp>
      </p:grpSp>
      <p:sp>
        <p:nvSpPr>
          <p:cNvPr id="40" name="CasellaDiTesto 11">
            <a:extLst>
              <a:ext uri="{FF2B5EF4-FFF2-40B4-BE49-F238E27FC236}">
                <a16:creationId xmlns:a16="http://schemas.microsoft.com/office/drawing/2014/main" id="{18498A52-0528-7755-360A-C9E7CFFFCB6A}"/>
              </a:ext>
            </a:extLst>
          </p:cNvPr>
          <p:cNvSpPr txBox="1"/>
          <p:nvPr/>
        </p:nvSpPr>
        <p:spPr>
          <a:xfrm>
            <a:off x="6687598" y="1340360"/>
            <a:ext cx="86409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=  1 </a:t>
            </a:r>
            <a:r>
              <a:rPr lang="en-US" sz="12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A</a:t>
            </a:r>
            <a:r>
              <a:rPr lang="en-US" sz="12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noProof="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9B2C3F5-903D-F0F9-8C97-F1B8047B148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772"/>
          <a:stretch/>
        </p:blipFill>
        <p:spPr>
          <a:xfrm rot="16200000">
            <a:off x="1763586" y="4774202"/>
            <a:ext cx="1541723" cy="1195552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B15EC63-44AF-44F6-55F2-A118D6BBE358}"/>
              </a:ext>
            </a:extLst>
          </p:cNvPr>
          <p:cNvCxnSpPr>
            <a:cxnSpLocks/>
          </p:cNvCxnSpPr>
          <p:nvPr/>
        </p:nvCxnSpPr>
        <p:spPr bwMode="auto">
          <a:xfrm>
            <a:off x="1263565" y="5415945"/>
            <a:ext cx="710111" cy="0"/>
          </a:xfrm>
          <a:prstGeom prst="straightConnector1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0A03333-048F-4FEF-1863-A6886687D14F}"/>
              </a:ext>
            </a:extLst>
          </p:cNvPr>
          <p:cNvSpPr txBox="1"/>
          <p:nvPr/>
        </p:nvSpPr>
        <p:spPr>
          <a:xfrm>
            <a:off x="1284968" y="5402197"/>
            <a:ext cx="6303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noProof="0" dirty="0"/>
              <a:t>protons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625447-8CB1-2784-8AFD-480259558918}"/>
              </a:ext>
            </a:extLst>
          </p:cNvPr>
          <p:cNvSpPr txBox="1"/>
          <p:nvPr/>
        </p:nvSpPr>
        <p:spPr>
          <a:xfrm>
            <a:off x="588668" y="3007587"/>
            <a:ext cx="1559893" cy="2616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noProof="0" dirty="0" err="1">
                <a:solidFill>
                  <a:schemeClr val="accent4">
                    <a:lumMod val="50000"/>
                  </a:schemeClr>
                </a:solidFill>
              </a:rPr>
              <a:t>Havar</a:t>
            </a:r>
            <a:endParaRPr lang="en-US" sz="110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84B433-7DE4-9B90-28D9-13307460927C}"/>
              </a:ext>
            </a:extLst>
          </p:cNvPr>
          <p:cNvSpPr txBox="1"/>
          <p:nvPr/>
        </p:nvSpPr>
        <p:spPr>
          <a:xfrm>
            <a:off x="2533180" y="2998563"/>
            <a:ext cx="735613" cy="2616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noProof="0" dirty="0">
                <a:solidFill>
                  <a:schemeClr val="accent4">
                    <a:lumMod val="50000"/>
                  </a:schemeClr>
                </a:solidFill>
              </a:rPr>
              <a:t>0.1 mm</a:t>
            </a:r>
          </a:p>
        </p:txBody>
      </p:sp>
      <p:sp>
        <p:nvSpPr>
          <p:cNvPr id="8" name="CasellaDiTesto 14">
            <a:extLst>
              <a:ext uri="{FF2B5EF4-FFF2-40B4-BE49-F238E27FC236}">
                <a16:creationId xmlns:a16="http://schemas.microsoft.com/office/drawing/2014/main" id="{6817E4BB-5771-FF58-5B3F-1AC9094B8A4E}"/>
              </a:ext>
            </a:extLst>
          </p:cNvPr>
          <p:cNvSpPr txBox="1"/>
          <p:nvPr/>
        </p:nvSpPr>
        <p:spPr>
          <a:xfrm>
            <a:off x="9570922" y="1105599"/>
            <a:ext cx="1545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Havar</a:t>
            </a:r>
            <a:r>
              <a:rPr lang="en-US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Window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70E120-65DC-40F2-A98F-AA46E5425416}"/>
              </a:ext>
            </a:extLst>
          </p:cNvPr>
          <p:cNvCxnSpPr/>
          <p:nvPr/>
        </p:nvCxnSpPr>
        <p:spPr>
          <a:xfrm>
            <a:off x="2187592" y="5138057"/>
            <a:ext cx="0" cy="592183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8D4740-ACC4-1960-1231-01D827197274}"/>
              </a:ext>
            </a:extLst>
          </p:cNvPr>
          <p:cNvSpPr txBox="1"/>
          <p:nvPr/>
        </p:nvSpPr>
        <p:spPr>
          <a:xfrm>
            <a:off x="5307386" y="3956265"/>
            <a:ext cx="644728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00" noProof="0" dirty="0"/>
              <a:t>Radius [mm]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D5D802-986A-DF5A-75BF-FAE02FDA42C5}"/>
              </a:ext>
            </a:extLst>
          </p:cNvPr>
          <p:cNvSpPr txBox="1"/>
          <p:nvPr/>
        </p:nvSpPr>
        <p:spPr>
          <a:xfrm>
            <a:off x="9663695" y="5979598"/>
            <a:ext cx="644728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00" noProof="0" dirty="0"/>
              <a:t>Radius [mm]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98F6FC-7ED5-1C20-6A98-AE75929958AE}"/>
              </a:ext>
            </a:extLst>
          </p:cNvPr>
          <p:cNvSpPr txBox="1"/>
          <p:nvPr/>
        </p:nvSpPr>
        <p:spPr>
          <a:xfrm rot="16200000">
            <a:off x="3021296" y="2306924"/>
            <a:ext cx="840295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00" noProof="0" dirty="0"/>
              <a:t>Temperature  [°C]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2915A8-6A9B-F9F2-8864-12E401BA3AC2}"/>
              </a:ext>
            </a:extLst>
          </p:cNvPr>
          <p:cNvSpPr txBox="1"/>
          <p:nvPr/>
        </p:nvSpPr>
        <p:spPr>
          <a:xfrm rot="16200000">
            <a:off x="7430963" y="4514244"/>
            <a:ext cx="840295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00" noProof="0" dirty="0"/>
              <a:t>Temperature  [°C]</a:t>
            </a:r>
          </a:p>
        </p:txBody>
      </p:sp>
    </p:spTree>
    <p:extLst>
      <p:ext uri="{BB962C8B-B14F-4D97-AF65-F5344CB8AC3E}">
        <p14:creationId xmlns:p14="http://schemas.microsoft.com/office/powerpoint/2010/main" val="332417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11463-9518-1074-C0FB-4F011E54B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magine 13" descr="Immagine che contiene schermata, Rettangolo, design&#10;&#10;Descrizione generata automaticamente">
            <a:extLst>
              <a:ext uri="{FF2B5EF4-FFF2-40B4-BE49-F238E27FC236}">
                <a16:creationId xmlns:a16="http://schemas.microsoft.com/office/drawing/2014/main" id="{620AB507-1AC9-39EE-AB1E-FA06C497A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96" y="4712459"/>
            <a:ext cx="1115722" cy="14278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81E91D-A487-FC11-F5C6-0B0F6270D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CoolGal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06023-7101-0008-719E-4DFCA93C3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19</a:t>
            </a:fld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4FF8DB-FE9C-2B6A-6BD2-DDE2CB419E59}"/>
              </a:ext>
            </a:extLst>
          </p:cNvPr>
          <p:cNvGrpSpPr/>
          <p:nvPr/>
        </p:nvGrpSpPr>
        <p:grpSpPr>
          <a:xfrm>
            <a:off x="9986059" y="268842"/>
            <a:ext cx="1937623" cy="590738"/>
            <a:chOff x="2050040" y="1655181"/>
            <a:chExt cx="1937623" cy="590738"/>
          </a:xfrm>
          <a:solidFill>
            <a:schemeClr val="accent6">
              <a:lumMod val="75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927EBC-78C7-80C5-178A-097AB03115F3}"/>
                </a:ext>
              </a:extLst>
            </p:cNvPr>
            <p:cNvSpPr/>
            <p:nvPr/>
          </p:nvSpPr>
          <p:spPr>
            <a:xfrm>
              <a:off x="2050040" y="1655181"/>
              <a:ext cx="1937623" cy="59073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9299F515-6BF8-40C6-9443-526A674DA625}"/>
                </a:ext>
              </a:extLst>
            </p:cNvPr>
            <p:cNvSpPr txBox="1"/>
            <p:nvPr/>
          </p:nvSpPr>
          <p:spPr>
            <a:xfrm>
              <a:off x="2078877" y="1684018"/>
              <a:ext cx="1879949" cy="5330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i="0" u="none" strike="noStrike" kern="1200" baseline="0" noProof="0" dirty="0">
                  <a:latin typeface="Trebuchet MS" panose="020B0603020202020204" pitchFamily="34" charset="0"/>
                  <a:ea typeface="+mn-ea"/>
                  <a:cs typeface="+mn-cs"/>
                </a:rPr>
                <a:t>NEPIR-0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6E6114-30CB-3BC8-AC63-D4B68744C119}"/>
              </a:ext>
            </a:extLst>
          </p:cNvPr>
          <p:cNvGrpSpPr/>
          <p:nvPr/>
        </p:nvGrpSpPr>
        <p:grpSpPr>
          <a:xfrm>
            <a:off x="2642096" y="637270"/>
            <a:ext cx="2770632" cy="354240"/>
            <a:chOff x="197859" y="83184"/>
            <a:chExt cx="2770033" cy="35424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6A78726-204C-E772-58F1-D1C86D773709}"/>
                </a:ext>
              </a:extLst>
            </p:cNvPr>
            <p:cNvSpPr/>
            <p:nvPr/>
          </p:nvSpPr>
          <p:spPr>
            <a:xfrm>
              <a:off x="197859" y="83184"/>
              <a:ext cx="2770033" cy="3542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042C78B7-265B-376E-0BF1-EA74FDCC6EA8}"/>
                </a:ext>
              </a:extLst>
            </p:cNvPr>
            <p:cNvSpPr txBox="1"/>
            <p:nvPr/>
          </p:nvSpPr>
          <p:spPr>
            <a:xfrm>
              <a:off x="215152" y="100477"/>
              <a:ext cx="2735447" cy="319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4701" tIns="0" rIns="104701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Window</a:t>
              </a:r>
            </a:p>
          </p:txBody>
        </p:sp>
      </p:grp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BCA16603-E836-644A-0F52-2179BDFF7E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6695097"/>
              </p:ext>
            </p:extLst>
          </p:nvPr>
        </p:nvGraphicFramePr>
        <p:xfrm>
          <a:off x="197957" y="1301712"/>
          <a:ext cx="2275372" cy="1471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4DE36FC5-2776-BD06-A3B3-30278DC95E29}"/>
              </a:ext>
            </a:extLst>
          </p:cNvPr>
          <p:cNvSpPr txBox="1"/>
          <p:nvPr/>
        </p:nvSpPr>
        <p:spPr>
          <a:xfrm>
            <a:off x="593036" y="3858359"/>
            <a:ext cx="15529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Titanium alloy grade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1DA03B-F42A-12C0-E348-AA8891321769}"/>
              </a:ext>
            </a:extLst>
          </p:cNvPr>
          <p:cNvSpPr txBox="1"/>
          <p:nvPr/>
        </p:nvSpPr>
        <p:spPr>
          <a:xfrm>
            <a:off x="593036" y="3432218"/>
            <a:ext cx="1552949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100" noProof="0" dirty="0">
                <a:solidFill>
                  <a:schemeClr val="accent2">
                    <a:lumMod val="50000"/>
                  </a:schemeClr>
                </a:solidFill>
              </a:rPr>
              <a:t>Aluminum alloy 6061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BF876C-3B83-FF48-B824-3F7DB61327BD}"/>
              </a:ext>
            </a:extLst>
          </p:cNvPr>
          <p:cNvSpPr txBox="1"/>
          <p:nvPr/>
        </p:nvSpPr>
        <p:spPr>
          <a:xfrm>
            <a:off x="593036" y="3006077"/>
            <a:ext cx="1552949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noProof="0" dirty="0" err="1">
                <a:solidFill>
                  <a:schemeClr val="accent2">
                    <a:lumMod val="50000"/>
                  </a:schemeClr>
                </a:solidFill>
              </a:rPr>
              <a:t>Havar</a:t>
            </a:r>
            <a:endParaRPr lang="en-US" sz="1100" noProof="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2F008E-C458-19CE-C453-7AD83FE84C2B}"/>
              </a:ext>
            </a:extLst>
          </p:cNvPr>
          <p:cNvSpPr txBox="1"/>
          <p:nvPr/>
        </p:nvSpPr>
        <p:spPr>
          <a:xfrm>
            <a:off x="593036" y="4284500"/>
            <a:ext cx="1552949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Titanium alloy grade 9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FFC6974-8927-83E1-DF78-72E2CA3026B7}"/>
              </a:ext>
            </a:extLst>
          </p:cNvPr>
          <p:cNvCxnSpPr/>
          <p:nvPr/>
        </p:nvCxnSpPr>
        <p:spPr>
          <a:xfrm>
            <a:off x="197104" y="2773355"/>
            <a:ext cx="0" cy="163641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7E16490-1968-A0A4-AC75-819CDC5BDC12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191575" y="4415305"/>
            <a:ext cx="401461" cy="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1FC7C85-41E3-E689-B94C-BA1ABB7EFE2F}"/>
              </a:ext>
            </a:extLst>
          </p:cNvPr>
          <p:cNvCxnSpPr>
            <a:cxnSpLocks/>
          </p:cNvCxnSpPr>
          <p:nvPr/>
        </p:nvCxnSpPr>
        <p:spPr>
          <a:xfrm flipV="1">
            <a:off x="191575" y="3987205"/>
            <a:ext cx="390400" cy="195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4A91C3B-E917-9340-287C-6B09B164C7D7}"/>
              </a:ext>
            </a:extLst>
          </p:cNvPr>
          <p:cNvCxnSpPr>
            <a:cxnSpLocks/>
          </p:cNvCxnSpPr>
          <p:nvPr/>
        </p:nvCxnSpPr>
        <p:spPr>
          <a:xfrm flipV="1">
            <a:off x="202636" y="3588622"/>
            <a:ext cx="390400" cy="195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3644B6A-970C-A279-CA7E-407DA85CD250}"/>
              </a:ext>
            </a:extLst>
          </p:cNvPr>
          <p:cNvCxnSpPr>
            <a:cxnSpLocks/>
          </p:cNvCxnSpPr>
          <p:nvPr/>
        </p:nvCxnSpPr>
        <p:spPr>
          <a:xfrm flipV="1">
            <a:off x="204574" y="3131117"/>
            <a:ext cx="390400" cy="195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542F844-8E65-BF28-4EE5-7DD2EC0D5B77}"/>
              </a:ext>
            </a:extLst>
          </p:cNvPr>
          <p:cNvGrpSpPr/>
          <p:nvPr/>
        </p:nvGrpSpPr>
        <p:grpSpPr>
          <a:xfrm>
            <a:off x="3535804" y="3689794"/>
            <a:ext cx="2761672" cy="2287671"/>
            <a:chOff x="2329398" y="1634448"/>
            <a:chExt cx="3856387" cy="297252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F64654D-4E37-50CA-A92A-FACCCDD0F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9398" y="1653441"/>
              <a:ext cx="3856387" cy="2953531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E29D177-83E6-EE3C-6D86-EA3B9552516D}"/>
                </a:ext>
              </a:extLst>
            </p:cNvPr>
            <p:cNvSpPr txBox="1"/>
            <p:nvPr/>
          </p:nvSpPr>
          <p:spPr>
            <a:xfrm>
              <a:off x="3565444" y="1634448"/>
              <a:ext cx="1518370" cy="359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noProof="0" dirty="0"/>
                <a:t>Maximum dpa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D488841-D585-2AF3-6B3D-0E96205B2C5E}"/>
              </a:ext>
            </a:extLst>
          </p:cNvPr>
          <p:cNvGrpSpPr/>
          <p:nvPr/>
        </p:nvGrpSpPr>
        <p:grpSpPr>
          <a:xfrm>
            <a:off x="9078010" y="3657885"/>
            <a:ext cx="2845672" cy="2304837"/>
            <a:chOff x="5900345" y="1514307"/>
            <a:chExt cx="3631785" cy="2812379"/>
          </a:xfrm>
        </p:grpSpPr>
        <p:pic>
          <p:nvPicPr>
            <p:cNvPr id="24" name="Picture 23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90910128-B630-66DA-60BE-EF875524F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00345" y="1547512"/>
              <a:ext cx="3631785" cy="277917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94F3B80-233B-8E55-A7F7-EE6DFDF3176A}"/>
                </a:ext>
              </a:extLst>
            </p:cNvPr>
            <p:cNvSpPr txBox="1"/>
            <p:nvPr/>
          </p:nvSpPr>
          <p:spPr>
            <a:xfrm>
              <a:off x="6237780" y="1514307"/>
              <a:ext cx="3238912" cy="33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noProof="0" dirty="0"/>
                <a:t>Activity (100d </a:t>
              </a:r>
              <a:r>
                <a:rPr lang="en-US" sz="1200" noProof="0" dirty="0" err="1"/>
                <a:t>irrad</a:t>
              </a:r>
              <a:r>
                <a:rPr lang="en-US" sz="1200" noProof="0" dirty="0"/>
                <a:t>. 1 </a:t>
              </a:r>
              <a:r>
                <a:rPr lang="en-US" sz="1200" noProof="0" dirty="0" err="1"/>
                <a:t>μA</a:t>
              </a:r>
              <a:r>
                <a:rPr lang="en-US" sz="1200" noProof="0" dirty="0"/>
                <a:t> - 35 MeV)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1191A8B9-D175-E657-BCBC-C31DEF62D6E0}"/>
              </a:ext>
            </a:extLst>
          </p:cNvPr>
          <p:cNvSpPr txBox="1"/>
          <p:nvPr/>
        </p:nvSpPr>
        <p:spPr>
          <a:xfrm>
            <a:off x="4077758" y="1280134"/>
            <a:ext cx="2372841" cy="33765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noProof="0" dirty="0"/>
              <a:t>Temperature (1μA – 35MeV)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46D31BD-EE45-7A1D-BF13-1F0CF94C642F}"/>
              </a:ext>
            </a:extLst>
          </p:cNvPr>
          <p:cNvGrpSpPr/>
          <p:nvPr/>
        </p:nvGrpSpPr>
        <p:grpSpPr>
          <a:xfrm>
            <a:off x="6023305" y="3655693"/>
            <a:ext cx="2981389" cy="2330414"/>
            <a:chOff x="7496100" y="3835822"/>
            <a:chExt cx="3379103" cy="2777031"/>
          </a:xfrm>
        </p:grpSpPr>
        <p:pic>
          <p:nvPicPr>
            <p:cNvPr id="64" name="Picture 63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E1E526E7-3638-6D6D-F97E-E7C967EE9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96100" y="3855671"/>
              <a:ext cx="3379103" cy="275718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C2F27D2-19BE-7AA0-2EFF-47F65431FC51}"/>
                </a:ext>
              </a:extLst>
            </p:cNvPr>
            <p:cNvSpPr txBox="1"/>
            <p:nvPr/>
          </p:nvSpPr>
          <p:spPr>
            <a:xfrm>
              <a:off x="7686555" y="3835822"/>
              <a:ext cx="2632708" cy="277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noProof="0" dirty="0"/>
                <a:t>Dose at 1m (100d </a:t>
              </a:r>
              <a:r>
                <a:rPr lang="en-US" sz="1200" noProof="0" dirty="0" err="1"/>
                <a:t>irrad</a:t>
              </a:r>
              <a:r>
                <a:rPr lang="en-US" sz="1200" noProof="0" dirty="0"/>
                <a:t>. 1 </a:t>
              </a:r>
              <a:r>
                <a:rPr lang="en-US" sz="1200" noProof="0" dirty="0" err="1"/>
                <a:t>μA</a:t>
              </a:r>
              <a:r>
                <a:rPr lang="en-US" sz="1200" noProof="0" dirty="0"/>
                <a:t> - 35 MeV)</a:t>
              </a:r>
            </a:p>
          </p:txBody>
        </p: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E18C983-C349-469B-C01B-982BFC0D4641}"/>
              </a:ext>
            </a:extLst>
          </p:cNvPr>
          <p:cNvCxnSpPr>
            <a:cxnSpLocks/>
            <a:stCxn id="45" idx="3"/>
            <a:endCxn id="73" idx="1"/>
          </p:cNvCxnSpPr>
          <p:nvPr/>
        </p:nvCxnSpPr>
        <p:spPr>
          <a:xfrm flipV="1">
            <a:off x="2145985" y="4412457"/>
            <a:ext cx="380837" cy="2848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0A1F5FB-6878-B265-F180-4390A87EC97B}"/>
              </a:ext>
            </a:extLst>
          </p:cNvPr>
          <p:cNvCxnSpPr>
            <a:cxnSpLocks/>
            <a:stCxn id="34" idx="3"/>
            <a:endCxn id="70" idx="1"/>
          </p:cNvCxnSpPr>
          <p:nvPr/>
        </p:nvCxnSpPr>
        <p:spPr>
          <a:xfrm>
            <a:off x="2145986" y="3989164"/>
            <a:ext cx="380835" cy="5717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86FD55E-3676-CBE7-0AE2-412A4250BD56}"/>
              </a:ext>
            </a:extLst>
          </p:cNvPr>
          <p:cNvCxnSpPr>
            <a:cxnSpLocks/>
          </p:cNvCxnSpPr>
          <p:nvPr/>
        </p:nvCxnSpPr>
        <p:spPr>
          <a:xfrm flipV="1">
            <a:off x="2144047" y="3583084"/>
            <a:ext cx="390400" cy="195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EA335BD-010C-3D7A-92AB-484DA0A8D597}"/>
              </a:ext>
            </a:extLst>
          </p:cNvPr>
          <p:cNvCxnSpPr>
            <a:cxnSpLocks/>
          </p:cNvCxnSpPr>
          <p:nvPr/>
        </p:nvCxnSpPr>
        <p:spPr>
          <a:xfrm flipV="1">
            <a:off x="2145985" y="3125579"/>
            <a:ext cx="390400" cy="195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60043CEA-313D-6F4D-5852-069741BE7008}"/>
              </a:ext>
            </a:extLst>
          </p:cNvPr>
          <p:cNvSpPr txBox="1"/>
          <p:nvPr/>
        </p:nvSpPr>
        <p:spPr>
          <a:xfrm>
            <a:off x="2526821" y="3864076"/>
            <a:ext cx="729013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0.03 mm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0AAA148-25A9-25AA-F75F-C3233D22F4BB}"/>
              </a:ext>
            </a:extLst>
          </p:cNvPr>
          <p:cNvSpPr txBox="1"/>
          <p:nvPr/>
        </p:nvSpPr>
        <p:spPr>
          <a:xfrm>
            <a:off x="2535756" y="3423487"/>
            <a:ext cx="729012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100" noProof="0" dirty="0">
                <a:solidFill>
                  <a:schemeClr val="accent2">
                    <a:lumMod val="50000"/>
                  </a:schemeClr>
                </a:solidFill>
              </a:rPr>
              <a:t>0.1 mm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7E022AE-3408-071F-62D0-03C2AA25B515}"/>
              </a:ext>
            </a:extLst>
          </p:cNvPr>
          <p:cNvSpPr txBox="1"/>
          <p:nvPr/>
        </p:nvSpPr>
        <p:spPr>
          <a:xfrm>
            <a:off x="2535756" y="2997346"/>
            <a:ext cx="729012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noProof="0" dirty="0">
                <a:solidFill>
                  <a:schemeClr val="accent2">
                    <a:lumMod val="50000"/>
                  </a:schemeClr>
                </a:solidFill>
              </a:rPr>
              <a:t>0.05 mm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88C3D80-247C-1C98-BD41-8F90C0724979}"/>
              </a:ext>
            </a:extLst>
          </p:cNvPr>
          <p:cNvSpPr txBox="1"/>
          <p:nvPr/>
        </p:nvSpPr>
        <p:spPr>
          <a:xfrm>
            <a:off x="2526822" y="4281652"/>
            <a:ext cx="729012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0.03 mm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AB5A4468-C1DA-1278-BBA7-399C189B523E}"/>
              </a:ext>
            </a:extLst>
          </p:cNvPr>
          <p:cNvCxnSpPr>
            <a:cxnSpLocks/>
          </p:cNvCxnSpPr>
          <p:nvPr/>
        </p:nvCxnSpPr>
        <p:spPr bwMode="auto">
          <a:xfrm>
            <a:off x="1263565" y="5415945"/>
            <a:ext cx="710111" cy="0"/>
          </a:xfrm>
          <a:prstGeom prst="straightConnector1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5AC64B2A-B6EA-6D92-97F0-4C2F24D9FCF0}"/>
              </a:ext>
            </a:extLst>
          </p:cNvPr>
          <p:cNvSpPr txBox="1"/>
          <p:nvPr/>
        </p:nvSpPr>
        <p:spPr>
          <a:xfrm>
            <a:off x="1284968" y="5402197"/>
            <a:ext cx="6303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noProof="0" dirty="0"/>
              <a:t>protons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2D21C9A-E88C-BCB2-B9B1-DB02CB89AB21}"/>
              </a:ext>
            </a:extLst>
          </p:cNvPr>
          <p:cNvCxnSpPr/>
          <p:nvPr/>
        </p:nvCxnSpPr>
        <p:spPr>
          <a:xfrm>
            <a:off x="2187592" y="5138057"/>
            <a:ext cx="0" cy="592183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316C0A6A-A4BD-5BC1-5491-A00F66A50B60}"/>
              </a:ext>
            </a:extLst>
          </p:cNvPr>
          <p:cNvSpPr txBox="1"/>
          <p:nvPr/>
        </p:nvSpPr>
        <p:spPr>
          <a:xfrm>
            <a:off x="10010699" y="2200184"/>
            <a:ext cx="126127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>
            <a:spAutoFit/>
          </a:bodyPr>
          <a:lstStyle/>
          <a:p>
            <a:pPr algn="ctr"/>
            <a:r>
              <a:rPr lang="en-US" b="1" noProof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Aluminum</a:t>
            </a:r>
            <a:endParaRPr lang="en-US" noProof="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E99816E-5ADB-986B-0CF7-A07AB4D107EE}"/>
              </a:ext>
            </a:extLst>
          </p:cNvPr>
          <p:cNvSpPr txBox="1"/>
          <p:nvPr/>
        </p:nvSpPr>
        <p:spPr>
          <a:xfrm>
            <a:off x="10010699" y="2671871"/>
            <a:ext cx="126127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noProof="0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Havar</a:t>
            </a:r>
            <a:endParaRPr lang="en-US" noProof="0" dirty="0"/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B1AAEFBD-142D-045A-ADF2-C0F45E1C5A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56" b="89634" l="4886" r="45928">
                        <a14:foregroundMark x1="45928" y1="51220" x2="45928" y2="51220"/>
                      </a14:backgroundRemoval>
                    </a14:imgEffect>
                  </a14:imgLayer>
                </a14:imgProps>
              </a:ext>
            </a:extLst>
          </a:blip>
          <a:srcRect r="49517"/>
          <a:stretch/>
        </p:blipFill>
        <p:spPr>
          <a:xfrm>
            <a:off x="11163523" y="2013047"/>
            <a:ext cx="445333" cy="47124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40F06617-3E11-A576-16C2-658CC51D83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56" b="89634" l="54397" r="94788">
                        <a14:foregroundMark x1="54397" y1="51829" x2="54397" y2="51829"/>
                      </a14:backgroundRemoval>
                    </a14:imgEffect>
                  </a14:imgLayer>
                </a14:imgProps>
              </a:ext>
            </a:extLst>
          </a:blip>
          <a:srcRect l="50051"/>
          <a:stretch/>
        </p:blipFill>
        <p:spPr>
          <a:xfrm>
            <a:off x="11175397" y="2514735"/>
            <a:ext cx="445333" cy="476288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E5552075-7F80-5299-6B71-B2E768E17AF8}"/>
              </a:ext>
            </a:extLst>
          </p:cNvPr>
          <p:cNvSpPr txBox="1"/>
          <p:nvPr/>
        </p:nvSpPr>
        <p:spPr>
          <a:xfrm>
            <a:off x="10010699" y="1740240"/>
            <a:ext cx="126127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>
            <a:spAutoFit/>
          </a:bodyPr>
          <a:lstStyle/>
          <a:p>
            <a:pPr algn="ctr"/>
            <a:r>
              <a:rPr lang="en-US" b="1" noProof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Titanium</a:t>
            </a:r>
            <a:endParaRPr lang="en-US" noProof="0" dirty="0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DF2DEC89-CE0F-DC8A-E4B6-B11943CDE7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56" b="89634" l="4886" r="45928">
                        <a14:foregroundMark x1="45928" y1="51220" x2="45928" y2="51220"/>
                      </a14:backgroundRemoval>
                    </a14:imgEffect>
                  </a14:imgLayer>
                </a14:imgProps>
              </a:ext>
            </a:extLst>
          </a:blip>
          <a:srcRect r="49517"/>
          <a:stretch/>
        </p:blipFill>
        <p:spPr>
          <a:xfrm>
            <a:off x="11163523" y="1553103"/>
            <a:ext cx="445333" cy="471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A302E6-1977-4BD2-6859-98D4CA5285F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8385" r="22436"/>
          <a:stretch/>
        </p:blipFill>
        <p:spPr>
          <a:xfrm>
            <a:off x="3535803" y="1512366"/>
            <a:ext cx="2914796" cy="210262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1F27E2B-1BAB-1B2A-4791-646CE72539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76736" t="6663" r="4678" b="60889"/>
          <a:stretch/>
        </p:blipFill>
        <p:spPr>
          <a:xfrm>
            <a:off x="5732727" y="1625308"/>
            <a:ext cx="512608" cy="6583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236176-93B0-B153-5D3E-9FAB4C615A32}"/>
              </a:ext>
            </a:extLst>
          </p:cNvPr>
          <p:cNvSpPr txBox="1"/>
          <p:nvPr/>
        </p:nvSpPr>
        <p:spPr>
          <a:xfrm>
            <a:off x="7113477" y="1301712"/>
            <a:ext cx="204472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noProof="0" dirty="0"/>
              <a:t>Temperature (10μA – 35MeV)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249D2C-BB0A-D858-5BB0-A55CD6094BE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1573"/>
          <a:stretch/>
        </p:blipFill>
        <p:spPr>
          <a:xfrm>
            <a:off x="6603466" y="1512366"/>
            <a:ext cx="2785617" cy="20707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1E28E0-EF06-7CC6-C263-8664647E03F5}"/>
              </a:ext>
            </a:extLst>
          </p:cNvPr>
          <p:cNvSpPr txBox="1"/>
          <p:nvPr/>
        </p:nvSpPr>
        <p:spPr>
          <a:xfrm>
            <a:off x="4618053" y="3443806"/>
            <a:ext cx="974947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00" noProof="0" dirty="0"/>
              <a:t>Radial distance [mm]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660B50-F5B9-71CA-6EBD-96E7332B6FF1}"/>
              </a:ext>
            </a:extLst>
          </p:cNvPr>
          <p:cNvSpPr txBox="1"/>
          <p:nvPr/>
        </p:nvSpPr>
        <p:spPr>
          <a:xfrm>
            <a:off x="7698563" y="3443806"/>
            <a:ext cx="974947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00" noProof="0" dirty="0"/>
              <a:t>Radial distance [mm]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1C82059-9F80-0424-E933-5BD46EB02CCF}"/>
              </a:ext>
            </a:extLst>
          </p:cNvPr>
          <p:cNvSpPr txBox="1"/>
          <p:nvPr/>
        </p:nvSpPr>
        <p:spPr>
          <a:xfrm>
            <a:off x="10281317" y="5701273"/>
            <a:ext cx="585417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00" noProof="0" dirty="0"/>
              <a:t>Time[days]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89201B-C4B9-C7D4-906D-5C0351ACE12E}"/>
              </a:ext>
            </a:extLst>
          </p:cNvPr>
          <p:cNvSpPr txBox="1"/>
          <p:nvPr/>
        </p:nvSpPr>
        <p:spPr>
          <a:xfrm>
            <a:off x="7299928" y="5730278"/>
            <a:ext cx="585417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00" noProof="0" dirty="0"/>
              <a:t>Time[days]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1680AC-FC00-7B6C-8849-471314788917}"/>
              </a:ext>
            </a:extLst>
          </p:cNvPr>
          <p:cNvSpPr txBox="1"/>
          <p:nvPr/>
        </p:nvSpPr>
        <p:spPr>
          <a:xfrm>
            <a:off x="4088494" y="5607328"/>
            <a:ext cx="1725152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700" noProof="0" dirty="0"/>
              <a:t>Aluminum             Titanium                 </a:t>
            </a:r>
            <a:r>
              <a:rPr lang="en-US" sz="700" noProof="0" dirty="0" err="1"/>
              <a:t>Havar</a:t>
            </a:r>
            <a:endParaRPr lang="en-US" sz="700" noProof="0" dirty="0"/>
          </a:p>
          <a:p>
            <a:pPr algn="ctr"/>
            <a:r>
              <a:rPr lang="en-US" sz="700" noProof="0" dirty="0"/>
              <a:t>Material</a:t>
            </a:r>
          </a:p>
          <a:p>
            <a:pPr algn="ctr"/>
            <a:endParaRPr lang="en-US" sz="700" noProof="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DC04036-11D4-0B16-B16F-2F67634668C3}"/>
              </a:ext>
            </a:extLst>
          </p:cNvPr>
          <p:cNvSpPr txBox="1"/>
          <p:nvPr/>
        </p:nvSpPr>
        <p:spPr>
          <a:xfrm rot="16200000">
            <a:off x="8919213" y="4618361"/>
            <a:ext cx="646331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00" noProof="0" dirty="0" err="1"/>
              <a:t>Activyty</a:t>
            </a:r>
            <a:r>
              <a:rPr lang="en-US" sz="700" noProof="0" dirty="0"/>
              <a:t> [</a:t>
            </a:r>
            <a:r>
              <a:rPr lang="en-US" sz="700" noProof="0" dirty="0" err="1"/>
              <a:t>Bq</a:t>
            </a:r>
            <a:r>
              <a:rPr lang="en-US" sz="700" noProof="0" dirty="0"/>
              <a:t>]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0D9589B-12BD-CA32-4E98-1A19BDDFEFA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76736" t="6663" r="4678" b="60889"/>
          <a:stretch/>
        </p:blipFill>
        <p:spPr>
          <a:xfrm>
            <a:off x="8685280" y="1648496"/>
            <a:ext cx="512608" cy="6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9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101" grpId="0" animBg="1"/>
      <p:bldP spid="46" grpId="0" animBg="1"/>
      <p:bldP spid="48" grpId="0" animBg="1"/>
      <p:bldP spid="51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755FC-642F-03FE-26EE-11652CD36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INFN- National Institute for Nuclear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31C06-34F0-E221-DCFC-25A4630B5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53B25EA0-C8A8-C8EA-13BB-5186593983FA}"/>
              </a:ext>
            </a:extLst>
          </p:cNvPr>
          <p:cNvPicPr/>
          <p:nvPr/>
        </p:nvPicPr>
        <p:blipFill>
          <a:blip r:embed="rId2"/>
          <a:srcRect l="2704" t="17354" r="64248" b="16693"/>
          <a:stretch/>
        </p:blipFill>
        <p:spPr>
          <a:xfrm>
            <a:off x="1623699" y="1636874"/>
            <a:ext cx="7637534" cy="4489347"/>
          </a:xfrm>
          <a:prstGeom prst="rect">
            <a:avLst/>
          </a:prstGeom>
          <a:ln>
            <a:noFill/>
          </a:ln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98056A29-805E-1BBB-F454-485908CF991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504421" y="1746549"/>
            <a:ext cx="1079662" cy="993159"/>
          </a:xfrm>
          <a:prstGeom prst="rect">
            <a:avLst/>
          </a:prstGeom>
          <a:ln w="38100">
            <a:noFill/>
          </a:ln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D345E5FD-D58F-29E6-C039-75CDDA549BB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504389" y="2974417"/>
            <a:ext cx="1097657" cy="1000348"/>
          </a:xfrm>
          <a:prstGeom prst="rect">
            <a:avLst/>
          </a:prstGeom>
          <a:ln>
            <a:noFill/>
          </a:ln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05D995B7-CA6D-BCC7-08A2-D73CDFF587B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442466" y="3481392"/>
            <a:ext cx="1084221" cy="993159"/>
          </a:xfrm>
          <a:prstGeom prst="rect">
            <a:avLst/>
          </a:prstGeom>
          <a:ln>
            <a:noFill/>
          </a:ln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AB45615B-64DE-1947-D4B8-6269BAF2EFC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296168" y="5050061"/>
            <a:ext cx="1079662" cy="1006413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DCE520-557D-54A2-7169-772A26ABDDF5}"/>
              </a:ext>
            </a:extLst>
          </p:cNvPr>
          <p:cNvSpPr/>
          <p:nvPr/>
        </p:nvSpPr>
        <p:spPr>
          <a:xfrm>
            <a:off x="2367855" y="3181814"/>
            <a:ext cx="2447313" cy="1483628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B342DB-ADD1-3FCF-2F70-FD48C58E4019}"/>
              </a:ext>
            </a:extLst>
          </p:cNvPr>
          <p:cNvGrpSpPr/>
          <p:nvPr/>
        </p:nvGrpSpPr>
        <p:grpSpPr>
          <a:xfrm>
            <a:off x="1618257" y="3181814"/>
            <a:ext cx="3311997" cy="1474662"/>
            <a:chOff x="5609217" y="4097828"/>
            <a:chExt cx="3311997" cy="147466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AE210E-464A-960D-4AE4-7DC1190A9EEA}"/>
                </a:ext>
              </a:extLst>
            </p:cNvPr>
            <p:cNvSpPr txBox="1"/>
            <p:nvPr/>
          </p:nvSpPr>
          <p:spPr>
            <a:xfrm>
              <a:off x="6329772" y="4097828"/>
              <a:ext cx="2568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noProof="0" dirty="0">
                  <a:solidFill>
                    <a:schemeClr val="bg1"/>
                  </a:solidFill>
                </a:rPr>
                <a:t>4 National laboratories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996734-D52A-690C-ED79-26D1E796B472}"/>
                </a:ext>
              </a:extLst>
            </p:cNvPr>
            <p:cNvSpPr txBox="1"/>
            <p:nvPr/>
          </p:nvSpPr>
          <p:spPr>
            <a:xfrm>
              <a:off x="7483186" y="4374776"/>
              <a:ext cx="1423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noProof="0" dirty="0">
                  <a:solidFill>
                    <a:schemeClr val="bg1"/>
                  </a:solidFill>
                </a:rPr>
                <a:t>20 Divisions</a:t>
              </a:r>
            </a:p>
            <a:p>
              <a:endParaRPr lang="en-US" sz="2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AE8B09-8D50-6046-261D-F3614C80A090}"/>
                </a:ext>
              </a:extLst>
            </p:cNvPr>
            <p:cNvSpPr txBox="1"/>
            <p:nvPr/>
          </p:nvSpPr>
          <p:spPr>
            <a:xfrm>
              <a:off x="5609217" y="4635498"/>
              <a:ext cx="331199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noProof="0" dirty="0">
                  <a:solidFill>
                    <a:schemeClr val="bg1"/>
                  </a:solidFill>
                </a:rPr>
                <a:t>3 National Centers and School</a:t>
              </a:r>
            </a:p>
            <a:p>
              <a:endParaRPr lang="en-US" sz="2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EC01E5-C7E2-6567-8F6F-7D245525A0C6}"/>
                </a:ext>
              </a:extLst>
            </p:cNvPr>
            <p:cNvSpPr txBox="1"/>
            <p:nvPr/>
          </p:nvSpPr>
          <p:spPr>
            <a:xfrm>
              <a:off x="6122321" y="4889264"/>
              <a:ext cx="27921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noProof="0" dirty="0">
                  <a:solidFill>
                    <a:schemeClr val="bg1"/>
                  </a:solidFill>
                </a:rPr>
                <a:t>1 International Consortia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6CA233-83D8-A20D-01F8-2838DBAB8716}"/>
                </a:ext>
              </a:extLst>
            </p:cNvPr>
            <p:cNvSpPr txBox="1"/>
            <p:nvPr/>
          </p:nvSpPr>
          <p:spPr>
            <a:xfrm>
              <a:off x="6639895" y="5172380"/>
              <a:ext cx="22612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noProof="0" dirty="0">
                  <a:solidFill>
                    <a:schemeClr val="bg1"/>
                  </a:solidFill>
                </a:rPr>
                <a:t>6 Associated groups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E1E8078-1EFE-710A-5A7F-B689B2EDA809}"/>
              </a:ext>
            </a:extLst>
          </p:cNvPr>
          <p:cNvSpPr/>
          <p:nvPr/>
        </p:nvSpPr>
        <p:spPr>
          <a:xfrm>
            <a:off x="1836534" y="2052550"/>
            <a:ext cx="2633459" cy="319430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CEC36C1-B662-F2E5-225D-C3A3366449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177"/>
          <a:stretch/>
        </p:blipFill>
        <p:spPr>
          <a:xfrm>
            <a:off x="510724" y="1149724"/>
            <a:ext cx="3873481" cy="200067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97946B3-618B-04BD-1D67-B35A922FA0F5}"/>
              </a:ext>
            </a:extLst>
          </p:cNvPr>
          <p:cNvSpPr txBox="1"/>
          <p:nvPr/>
        </p:nvSpPr>
        <p:spPr>
          <a:xfrm>
            <a:off x="1618257" y="5567953"/>
            <a:ext cx="2178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INFN facilities</a:t>
            </a:r>
          </a:p>
        </p:txBody>
      </p:sp>
    </p:spTree>
    <p:extLst>
      <p:ext uri="{BB962C8B-B14F-4D97-AF65-F5344CB8AC3E}">
        <p14:creationId xmlns:p14="http://schemas.microsoft.com/office/powerpoint/2010/main" val="2395035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magine 13" descr="Immagine che contiene schermata, Rettangolo, design&#10;&#10;Descrizione generata automaticamente">
            <a:extLst>
              <a:ext uri="{FF2B5EF4-FFF2-40B4-BE49-F238E27FC236}">
                <a16:creationId xmlns:a16="http://schemas.microsoft.com/office/drawing/2014/main" id="{2BB542A4-E653-8892-8C74-69F16AFEE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54" y="1844733"/>
            <a:ext cx="1098381" cy="140567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88965B-91ED-B4FA-BE83-BAA973356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434" y="1175246"/>
            <a:ext cx="4428398" cy="2720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77642E-0ADA-3799-4127-C0F9680D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CoolGal</a:t>
            </a:r>
            <a:r>
              <a:rPr lang="en-US" noProof="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E0624-D35A-D26C-8866-DC77A9D92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20</a:t>
            </a:fld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BFA1A8-7220-C0F9-8BD3-08A0D6B03C4A}"/>
              </a:ext>
            </a:extLst>
          </p:cNvPr>
          <p:cNvGrpSpPr/>
          <p:nvPr/>
        </p:nvGrpSpPr>
        <p:grpSpPr>
          <a:xfrm>
            <a:off x="2620926" y="640872"/>
            <a:ext cx="2770033" cy="354240"/>
            <a:chOff x="197859" y="1024405"/>
            <a:chExt cx="2770033" cy="3542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B5E9395-812A-3C4E-D3C6-6B5E48460B8A}"/>
                </a:ext>
              </a:extLst>
            </p:cNvPr>
            <p:cNvSpPr/>
            <p:nvPr/>
          </p:nvSpPr>
          <p:spPr>
            <a:xfrm>
              <a:off x="197859" y="1024405"/>
              <a:ext cx="2770033" cy="3542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FCECE715-C3B7-43CE-7941-0354734B34D3}"/>
                </a:ext>
              </a:extLst>
            </p:cNvPr>
            <p:cNvSpPr txBox="1"/>
            <p:nvPr/>
          </p:nvSpPr>
          <p:spPr>
            <a:xfrm>
              <a:off x="215152" y="1041698"/>
              <a:ext cx="2735447" cy="319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4701" tIns="0" rIns="104701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Beryllium target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02A4F8-D981-9CD4-12C6-E1383E1D45DA}"/>
              </a:ext>
            </a:extLst>
          </p:cNvPr>
          <p:cNvGrpSpPr/>
          <p:nvPr/>
        </p:nvGrpSpPr>
        <p:grpSpPr>
          <a:xfrm>
            <a:off x="9986059" y="268842"/>
            <a:ext cx="1937623" cy="590738"/>
            <a:chOff x="2050040" y="1655181"/>
            <a:chExt cx="1937623" cy="590738"/>
          </a:xfrm>
          <a:solidFill>
            <a:schemeClr val="accent6">
              <a:lumMod val="75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E2FA1B3-2C57-8913-4E05-76743D54DCBE}"/>
                </a:ext>
              </a:extLst>
            </p:cNvPr>
            <p:cNvSpPr/>
            <p:nvPr/>
          </p:nvSpPr>
          <p:spPr>
            <a:xfrm>
              <a:off x="2050040" y="1655181"/>
              <a:ext cx="1937623" cy="59073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11E155B6-0F7E-F91F-9672-FA289098434B}"/>
                </a:ext>
              </a:extLst>
            </p:cNvPr>
            <p:cNvSpPr txBox="1"/>
            <p:nvPr/>
          </p:nvSpPr>
          <p:spPr>
            <a:xfrm>
              <a:off x="2078877" y="1684018"/>
              <a:ext cx="1879949" cy="5330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i="0" u="none" strike="noStrike" kern="1200" baseline="0" noProof="0" dirty="0">
                  <a:latin typeface="Trebuchet MS" panose="020B0603020202020204" pitchFamily="34" charset="0"/>
                  <a:ea typeface="+mn-ea"/>
                  <a:cs typeface="+mn-cs"/>
                </a:rPr>
                <a:t>NEPIR-0</a:t>
              </a:r>
            </a:p>
          </p:txBody>
        </p:sp>
      </p:grpSp>
      <p:grpSp>
        <p:nvGrpSpPr>
          <p:cNvPr id="12" name="Gruppo 26">
            <a:extLst>
              <a:ext uri="{FF2B5EF4-FFF2-40B4-BE49-F238E27FC236}">
                <a16:creationId xmlns:a16="http://schemas.microsoft.com/office/drawing/2014/main" id="{99334BBE-6F6D-F87D-65D4-8D19A12E396F}"/>
              </a:ext>
            </a:extLst>
          </p:cNvPr>
          <p:cNvGrpSpPr/>
          <p:nvPr/>
        </p:nvGrpSpPr>
        <p:grpSpPr>
          <a:xfrm>
            <a:off x="7274229" y="3086056"/>
            <a:ext cx="4802948" cy="3050402"/>
            <a:chOff x="3862013" y="1092123"/>
            <a:chExt cx="4412050" cy="2817361"/>
          </a:xfrm>
        </p:grpSpPr>
        <p:pic>
          <p:nvPicPr>
            <p:cNvPr id="15" name="Immagine 28">
              <a:extLst>
                <a:ext uri="{FF2B5EF4-FFF2-40B4-BE49-F238E27FC236}">
                  <a16:creationId xmlns:a16="http://schemas.microsoft.com/office/drawing/2014/main" id="{9D8E04E6-720A-D146-2605-C99AB53542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73" b="4849"/>
            <a:stretch/>
          </p:blipFill>
          <p:spPr bwMode="auto">
            <a:xfrm>
              <a:off x="3862013" y="1092123"/>
              <a:ext cx="4412050" cy="2817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CasellaDiTesto 10">
              <a:extLst>
                <a:ext uri="{FF2B5EF4-FFF2-40B4-BE49-F238E27FC236}">
                  <a16:creationId xmlns:a16="http://schemas.microsoft.com/office/drawing/2014/main" id="{84BEB855-F7C2-DF33-F704-42445FB98590}"/>
                </a:ext>
              </a:extLst>
            </p:cNvPr>
            <p:cNvSpPr txBox="1"/>
            <p:nvPr/>
          </p:nvSpPr>
          <p:spPr>
            <a:xfrm>
              <a:off x="4250387" y="1182865"/>
              <a:ext cx="86409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= 10 </a:t>
              </a:r>
              <a:r>
                <a:rPr lang="en-US" sz="1200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A</a:t>
              </a:r>
              <a:r>
                <a:rPr lang="en-US" sz="1200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200" noProof="0" dirty="0"/>
            </a:p>
          </p:txBody>
        </p:sp>
      </p:grpSp>
      <p:pic>
        <p:nvPicPr>
          <p:cNvPr id="17" name="Immagine 21">
            <a:extLst>
              <a:ext uri="{FF2B5EF4-FFF2-40B4-BE49-F238E27FC236}">
                <a16:creationId xmlns:a16="http://schemas.microsoft.com/office/drawing/2014/main" id="{45BCC266-48C3-3B2B-D1C1-141DDE4103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0797" t="41255" b="36900"/>
          <a:stretch/>
        </p:blipFill>
        <p:spPr>
          <a:xfrm>
            <a:off x="6483830" y="4487889"/>
            <a:ext cx="815434" cy="1273122"/>
          </a:xfrm>
          <a:prstGeom prst="rect">
            <a:avLst/>
          </a:prstGeom>
        </p:spPr>
      </p:pic>
      <p:sp>
        <p:nvSpPr>
          <p:cNvPr id="25" name="CasellaDiTesto 10">
            <a:extLst>
              <a:ext uri="{FF2B5EF4-FFF2-40B4-BE49-F238E27FC236}">
                <a16:creationId xmlns:a16="http://schemas.microsoft.com/office/drawing/2014/main" id="{45CB2386-6E3E-9851-4BA5-D64645DBB017}"/>
              </a:ext>
            </a:extLst>
          </p:cNvPr>
          <p:cNvSpPr txBox="1"/>
          <p:nvPr/>
        </p:nvSpPr>
        <p:spPr>
          <a:xfrm>
            <a:off x="3026344" y="1348143"/>
            <a:ext cx="87937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= 1 </a:t>
            </a:r>
            <a:r>
              <a:rPr lang="en-US" sz="12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A</a:t>
            </a:r>
            <a:endParaRPr lang="en-US" sz="1200" noProof="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9145ED-5B93-D7D7-C076-B4E51B975510}"/>
              </a:ext>
            </a:extLst>
          </p:cNvPr>
          <p:cNvGrpSpPr/>
          <p:nvPr/>
        </p:nvGrpSpPr>
        <p:grpSpPr>
          <a:xfrm>
            <a:off x="393301" y="2315962"/>
            <a:ext cx="1588344" cy="488996"/>
            <a:chOff x="184439" y="1748413"/>
            <a:chExt cx="1588344" cy="48899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730F877-9D53-CD0E-534C-55F06AA5FB14}"/>
                </a:ext>
              </a:extLst>
            </p:cNvPr>
            <p:cNvGrpSpPr/>
            <p:nvPr/>
          </p:nvGrpSpPr>
          <p:grpSpPr>
            <a:xfrm>
              <a:off x="184439" y="1975799"/>
              <a:ext cx="710111" cy="261610"/>
              <a:chOff x="133106" y="5328055"/>
              <a:chExt cx="710111" cy="261610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EDEBBE6F-E82C-1308-F642-016C75D07B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3106" y="5341803"/>
                <a:ext cx="710111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A289CC-7A1F-FA31-2EF3-1D0FC2B1E625}"/>
                  </a:ext>
                </a:extLst>
              </p:cNvPr>
              <p:cNvSpPr txBox="1"/>
              <p:nvPr/>
            </p:nvSpPr>
            <p:spPr>
              <a:xfrm>
                <a:off x="154509" y="5328055"/>
                <a:ext cx="63030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noProof="0" dirty="0"/>
                  <a:t>protons</a:t>
                </a:r>
              </a:p>
            </p:txBody>
          </p:sp>
        </p:grp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BDF13EF-07F9-E0C2-C4BA-811328EF045F}"/>
                </a:ext>
              </a:extLst>
            </p:cNvPr>
            <p:cNvSpPr/>
            <p:nvPr/>
          </p:nvSpPr>
          <p:spPr>
            <a:xfrm>
              <a:off x="1382695" y="1788607"/>
              <a:ext cx="361741" cy="366759"/>
            </a:xfrm>
            <a:prstGeom prst="roundRect">
              <a:avLst>
                <a:gd name="adj" fmla="val 5556"/>
              </a:avLst>
            </a:prstGeom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863EE6-59EF-7939-138B-E095300CEFAC}"/>
                </a:ext>
              </a:extLst>
            </p:cNvPr>
            <p:cNvSpPr/>
            <p:nvPr/>
          </p:nvSpPr>
          <p:spPr>
            <a:xfrm>
              <a:off x="1703196" y="1748413"/>
              <a:ext cx="69587" cy="452176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50739ED-F644-1290-A6CD-62F810ECC8C1}"/>
              </a:ext>
            </a:extLst>
          </p:cNvPr>
          <p:cNvGrpSpPr/>
          <p:nvPr/>
        </p:nvGrpSpPr>
        <p:grpSpPr>
          <a:xfrm>
            <a:off x="7228628" y="1336807"/>
            <a:ext cx="779928" cy="1272023"/>
            <a:chOff x="8215431" y="1502608"/>
            <a:chExt cx="1007297" cy="1575227"/>
          </a:xfrm>
        </p:grpSpPr>
        <p:pic>
          <p:nvPicPr>
            <p:cNvPr id="36" name="Immagine 21">
              <a:extLst>
                <a:ext uri="{FF2B5EF4-FFF2-40B4-BE49-F238E27FC236}">
                  <a16:creationId xmlns:a16="http://schemas.microsoft.com/office/drawing/2014/main" id="{2FBEF20D-2809-DF23-374D-FA7938223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0797" t="41255" b="36900"/>
            <a:stretch/>
          </p:blipFill>
          <p:spPr>
            <a:xfrm>
              <a:off x="8215431" y="1502608"/>
              <a:ext cx="1007297" cy="1572674"/>
            </a:xfrm>
            <a:prstGeom prst="rect">
              <a:avLst/>
            </a:prstGeom>
          </p:spPr>
        </p:pic>
        <p:pic>
          <p:nvPicPr>
            <p:cNvPr id="37" name="Immagine 21">
              <a:extLst>
                <a:ext uri="{FF2B5EF4-FFF2-40B4-BE49-F238E27FC236}">
                  <a16:creationId xmlns:a16="http://schemas.microsoft.com/office/drawing/2014/main" id="{F8017EFD-BE52-07E6-699B-F17B4D3C6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7121" t="41255" b="36900"/>
            <a:stretch/>
          </p:blipFill>
          <p:spPr>
            <a:xfrm>
              <a:off x="8827982" y="1505161"/>
              <a:ext cx="315104" cy="1572674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2E182F4-0FF6-1628-380E-E57CBD6A9403}"/>
              </a:ext>
            </a:extLst>
          </p:cNvPr>
          <p:cNvSpPr txBox="1"/>
          <p:nvPr/>
        </p:nvSpPr>
        <p:spPr>
          <a:xfrm>
            <a:off x="8510948" y="1647339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noProof="0" dirty="0"/>
              <a:t>Maximum temperature on the upper surface; Change in slope at the point where the Bragg peak occurs.</a:t>
            </a:r>
          </a:p>
        </p:txBody>
      </p:sp>
      <p:sp>
        <p:nvSpPr>
          <p:cNvPr id="21" name="CasellaDiTesto 14">
            <a:extLst>
              <a:ext uri="{FF2B5EF4-FFF2-40B4-BE49-F238E27FC236}">
                <a16:creationId xmlns:a16="http://schemas.microsoft.com/office/drawing/2014/main" id="{F586C700-B08F-DA5D-171A-B0847546FC5E}"/>
              </a:ext>
            </a:extLst>
          </p:cNvPr>
          <p:cNvSpPr txBox="1"/>
          <p:nvPr/>
        </p:nvSpPr>
        <p:spPr>
          <a:xfrm>
            <a:off x="2357562" y="3892940"/>
            <a:ext cx="2159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Target (70 W)</a:t>
            </a:r>
          </a:p>
        </p:txBody>
      </p:sp>
      <p:pic>
        <p:nvPicPr>
          <p:cNvPr id="20" name="70_1fyg">
            <a:hlinkClick r:id="" action="ppaction://media"/>
            <a:extLst>
              <a:ext uri="{FF2B5EF4-FFF2-40B4-BE49-F238E27FC236}">
                <a16:creationId xmlns:a16="http://schemas.microsoft.com/office/drawing/2014/main" id="{1902B138-46F6-09ED-D088-444F521265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941"/>
                </p14:media>
              </p:ext>
            </p:extLst>
          </p:nvPr>
        </p:nvPicPr>
        <p:blipFill>
          <a:blip r:embed="rId8"/>
          <a:srcRect l="18168" t="18571" r="46725" b="22522"/>
          <a:stretch/>
        </p:blipFill>
        <p:spPr>
          <a:xfrm>
            <a:off x="415034" y="4227248"/>
            <a:ext cx="2159789" cy="192179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2E964C02-BEF2-818B-F8D3-AE5FD3D368E2}"/>
              </a:ext>
            </a:extLst>
          </p:cNvPr>
          <p:cNvGrpSpPr/>
          <p:nvPr/>
        </p:nvGrpSpPr>
        <p:grpSpPr>
          <a:xfrm>
            <a:off x="2679715" y="4227247"/>
            <a:ext cx="3771900" cy="1989881"/>
            <a:chOff x="7356507" y="1180754"/>
            <a:chExt cx="3771900" cy="198988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71FC48D-754D-2494-7B6A-FF5431596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4665"/>
            <a:stretch/>
          </p:blipFill>
          <p:spPr>
            <a:xfrm>
              <a:off x="8169352" y="1180754"/>
              <a:ext cx="1784038" cy="170081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C8574D9-2192-D4F6-2D44-7D1BC4F27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628" b="-24791"/>
            <a:stretch/>
          </p:blipFill>
          <p:spPr>
            <a:xfrm>
              <a:off x="7356507" y="2793586"/>
              <a:ext cx="3771900" cy="377049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58544431-794E-97EC-2D6E-15C10EF78759}"/>
              </a:ext>
            </a:extLst>
          </p:cNvPr>
          <p:cNvSpPr txBox="1"/>
          <p:nvPr/>
        </p:nvSpPr>
        <p:spPr>
          <a:xfrm>
            <a:off x="5107509" y="4673213"/>
            <a:ext cx="1154627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noProof="0" dirty="0">
                <a:effectLst/>
                <a:ea typeface="Times New Roman" panose="02020603050405020304" pitchFamily="18" charset="0"/>
              </a:rPr>
              <a:t>1 </a:t>
            </a:r>
            <a:r>
              <a:rPr lang="en-US" sz="12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1200" noProof="0" dirty="0">
                <a:effectLst/>
                <a:ea typeface="Times New Roman" panose="02020603050405020304" pitchFamily="18" charset="0"/>
              </a:rPr>
              <a:t>A &amp; 70 MeV</a:t>
            </a:r>
          </a:p>
          <a:p>
            <a:pPr algn="ctr"/>
            <a:r>
              <a:rPr lang="en-US" sz="1200" noProof="0" dirty="0">
                <a:effectLst/>
                <a:ea typeface="Times New Roman" panose="02020603050405020304" pitchFamily="18" charset="0"/>
              </a:rPr>
              <a:t>(70 W)</a:t>
            </a:r>
          </a:p>
          <a:p>
            <a:pPr algn="ctr"/>
            <a:endParaRPr lang="en-US" sz="1200" noProof="0" dirty="0"/>
          </a:p>
          <a:p>
            <a:pPr algn="ctr"/>
            <a:r>
              <a:rPr lang="en-US" sz="1200" b="1" noProof="0" dirty="0" err="1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US" sz="1200" b="1" baseline="-25000" noProof="0" dirty="0" err="1">
                <a:solidFill>
                  <a:schemeClr val="accent2">
                    <a:lumMod val="50000"/>
                  </a:schemeClr>
                </a:solidFill>
              </a:rPr>
              <a:t>max</a:t>
            </a:r>
            <a:r>
              <a:rPr lang="en-US" sz="1200" b="1" noProof="0" dirty="0">
                <a:solidFill>
                  <a:schemeClr val="accent2">
                    <a:lumMod val="50000"/>
                  </a:schemeClr>
                </a:solidFill>
              </a:rPr>
              <a:t> =35°C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71961-B1E7-13DD-5AB1-76A4598C3F24}"/>
              </a:ext>
            </a:extLst>
          </p:cNvPr>
          <p:cNvSpPr txBox="1"/>
          <p:nvPr/>
        </p:nvSpPr>
        <p:spPr>
          <a:xfrm>
            <a:off x="4499278" y="3720110"/>
            <a:ext cx="77732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noProof="0" dirty="0"/>
              <a:t>Axis[mm]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9515BB-1724-A1C9-C4D4-C9CCCE19A648}"/>
              </a:ext>
            </a:extLst>
          </p:cNvPr>
          <p:cNvSpPr txBox="1"/>
          <p:nvPr/>
        </p:nvSpPr>
        <p:spPr>
          <a:xfrm>
            <a:off x="9415407" y="5948985"/>
            <a:ext cx="77732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noProof="0" dirty="0"/>
              <a:t>Axis[mm]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44D37-083F-712C-C300-22D208A9E59F}"/>
              </a:ext>
            </a:extLst>
          </p:cNvPr>
          <p:cNvSpPr txBox="1"/>
          <p:nvPr/>
        </p:nvSpPr>
        <p:spPr>
          <a:xfrm rot="16200000">
            <a:off x="2170130" y="2354719"/>
            <a:ext cx="99091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noProof="0" dirty="0"/>
              <a:t>Temperature [°C]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7963A-4461-F3EE-59CF-A4F649A826A7}"/>
              </a:ext>
            </a:extLst>
          </p:cNvPr>
          <p:cNvSpPr txBox="1"/>
          <p:nvPr/>
        </p:nvSpPr>
        <p:spPr>
          <a:xfrm rot="16200000">
            <a:off x="6840570" y="4373138"/>
            <a:ext cx="99091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noProof="0" dirty="0"/>
              <a:t>Temperature [°C] </a:t>
            </a:r>
          </a:p>
        </p:txBody>
      </p:sp>
    </p:spTree>
    <p:extLst>
      <p:ext uri="{BB962C8B-B14F-4D97-AF65-F5344CB8AC3E}">
        <p14:creationId xmlns:p14="http://schemas.microsoft.com/office/powerpoint/2010/main" val="6538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A85D6-71E1-52D8-D87F-AC80DDA5E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3178-3C04-19B7-073D-991724C1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CoolGal</a:t>
            </a:r>
            <a:r>
              <a:rPr lang="en-US" noProof="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FA2FF-3BD8-C90F-DD59-E54A6027E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21</a:t>
            </a:fld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56D8BD-A1DB-1107-2406-59E72AE3F623}"/>
              </a:ext>
            </a:extLst>
          </p:cNvPr>
          <p:cNvGrpSpPr/>
          <p:nvPr/>
        </p:nvGrpSpPr>
        <p:grpSpPr>
          <a:xfrm>
            <a:off x="2615483" y="640872"/>
            <a:ext cx="2770033" cy="354240"/>
            <a:chOff x="197859" y="1965625"/>
            <a:chExt cx="2770033" cy="3542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F230E0F-2C47-8A1A-65B8-8A8B8273CD14}"/>
                </a:ext>
              </a:extLst>
            </p:cNvPr>
            <p:cNvSpPr/>
            <p:nvPr/>
          </p:nvSpPr>
          <p:spPr>
            <a:xfrm>
              <a:off x="197859" y="1965625"/>
              <a:ext cx="2770033" cy="3542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7CAE2E96-B6B3-6FDA-11E9-F5981A919520}"/>
                </a:ext>
              </a:extLst>
            </p:cNvPr>
            <p:cNvSpPr txBox="1"/>
            <p:nvPr/>
          </p:nvSpPr>
          <p:spPr>
            <a:xfrm>
              <a:off x="215152" y="1982918"/>
              <a:ext cx="2735447" cy="319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4701" tIns="0" rIns="104701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Diagnostic system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041D4A0-FB92-31F5-9919-C78D4B7A6C30}"/>
              </a:ext>
            </a:extLst>
          </p:cNvPr>
          <p:cNvGrpSpPr/>
          <p:nvPr/>
        </p:nvGrpSpPr>
        <p:grpSpPr>
          <a:xfrm>
            <a:off x="9986059" y="268842"/>
            <a:ext cx="1937623" cy="590738"/>
            <a:chOff x="2050040" y="1655181"/>
            <a:chExt cx="1937623" cy="590738"/>
          </a:xfrm>
          <a:solidFill>
            <a:schemeClr val="accent6">
              <a:lumMod val="75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E57CA7E-5C4C-A773-BAEB-12BDF7FF380A}"/>
                </a:ext>
              </a:extLst>
            </p:cNvPr>
            <p:cNvSpPr/>
            <p:nvPr/>
          </p:nvSpPr>
          <p:spPr>
            <a:xfrm>
              <a:off x="2050040" y="1655181"/>
              <a:ext cx="1937623" cy="59073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B355DA4B-E40E-B8E2-816B-B4AA344F74A7}"/>
                </a:ext>
              </a:extLst>
            </p:cNvPr>
            <p:cNvSpPr txBox="1"/>
            <p:nvPr/>
          </p:nvSpPr>
          <p:spPr>
            <a:xfrm>
              <a:off x="2078877" y="1684018"/>
              <a:ext cx="1879949" cy="5330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i="0" u="none" strike="noStrike" kern="1200" baseline="0" noProof="0" dirty="0">
                  <a:latin typeface="Trebuchet MS" panose="020B0603020202020204" pitchFamily="34" charset="0"/>
                  <a:ea typeface="+mn-ea"/>
                  <a:cs typeface="+mn-cs"/>
                </a:rPr>
                <a:t>NEPIR-0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BC8F029-D1A1-F49C-46F6-234498DB9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97" y="1858340"/>
            <a:ext cx="2387975" cy="11050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E793E1-6EF8-8DCA-4B6C-D8DCD577E01D}"/>
              </a:ext>
            </a:extLst>
          </p:cNvPr>
          <p:cNvSpPr txBox="1"/>
          <p:nvPr/>
        </p:nvSpPr>
        <p:spPr>
          <a:xfrm>
            <a:off x="1468073" y="2305295"/>
            <a:ext cx="377026" cy="20005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700" noProof="0" dirty="0"/>
              <a:t>crack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F3E7BE5-B2B8-DF77-4F0D-ACE182CB56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556"/>
          <a:stretch/>
        </p:blipFill>
        <p:spPr>
          <a:xfrm>
            <a:off x="723643" y="3216067"/>
            <a:ext cx="4762501" cy="286351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2E0B502-DBEB-B14F-4B0A-DE970AC9A1EC}"/>
              </a:ext>
            </a:extLst>
          </p:cNvPr>
          <p:cNvGrpSpPr/>
          <p:nvPr/>
        </p:nvGrpSpPr>
        <p:grpSpPr>
          <a:xfrm>
            <a:off x="5667081" y="3465202"/>
            <a:ext cx="1023247" cy="998832"/>
            <a:chOff x="5128454" y="2871828"/>
            <a:chExt cx="1023247" cy="99883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01CC728-68D3-B51B-159E-A1D805182D20}"/>
                </a:ext>
              </a:extLst>
            </p:cNvPr>
            <p:cNvSpPr/>
            <p:nvPr/>
          </p:nvSpPr>
          <p:spPr>
            <a:xfrm>
              <a:off x="5128454" y="2871828"/>
              <a:ext cx="1020041" cy="998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749B001-CE9A-FE87-3ADE-24F8A89A83E3}"/>
                </a:ext>
              </a:extLst>
            </p:cNvPr>
            <p:cNvGrpSpPr/>
            <p:nvPr/>
          </p:nvGrpSpPr>
          <p:grpSpPr>
            <a:xfrm>
              <a:off x="5181600" y="2871828"/>
              <a:ext cx="970101" cy="998832"/>
              <a:chOff x="2683435" y="4007357"/>
              <a:chExt cx="970101" cy="998832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527BC71-C81B-9FCF-5951-623DE59CE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518" t="95117" r="91215"/>
              <a:stretch/>
            </p:blipFill>
            <p:spPr>
              <a:xfrm>
                <a:off x="2683435" y="4052220"/>
                <a:ext cx="203200" cy="149622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BD0DF6CF-EFA7-E381-EE47-BC997DF742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2841" t="94611" r="72892" b="506"/>
              <a:stretch/>
            </p:blipFill>
            <p:spPr>
              <a:xfrm>
                <a:off x="2683435" y="4201842"/>
                <a:ext cx="203200" cy="149622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B6D07E3-5ECA-6979-AC15-6BCE6FDF20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6395" t="94983" r="59338" b="134"/>
              <a:stretch/>
            </p:blipFill>
            <p:spPr>
              <a:xfrm>
                <a:off x="2683435" y="4366939"/>
                <a:ext cx="203200" cy="149622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96B3D93B-09D1-A27F-3E17-29ACE41C8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0942" t="95117" r="44791"/>
              <a:stretch/>
            </p:blipFill>
            <p:spPr>
              <a:xfrm>
                <a:off x="2689411" y="4522537"/>
                <a:ext cx="203200" cy="149622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97A674A-9825-6D24-C029-F5A35804D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65260" t="95434" r="30473" b="-317"/>
              <a:stretch/>
            </p:blipFill>
            <p:spPr>
              <a:xfrm>
                <a:off x="2683435" y="4692540"/>
                <a:ext cx="203200" cy="149622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0E6E643-B8C1-8265-861B-F6296B7D4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79693" t="94703" r="16040" b="414"/>
              <a:stretch/>
            </p:blipFill>
            <p:spPr>
              <a:xfrm>
                <a:off x="2683435" y="4819972"/>
                <a:ext cx="203200" cy="14962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494E5C4-AC6C-B689-932F-EA7827631A09}"/>
                  </a:ext>
                </a:extLst>
              </p:cNvPr>
              <p:cNvSpPr txBox="1"/>
              <p:nvPr/>
            </p:nvSpPr>
            <p:spPr>
              <a:xfrm>
                <a:off x="2838823" y="4007357"/>
                <a:ext cx="77136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noProof="0" dirty="0"/>
                  <a:t>Without crack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EADF98-7A77-4D67-C01C-152DA4C3F89C}"/>
                  </a:ext>
                </a:extLst>
              </p:cNvPr>
              <p:cNvSpPr txBox="1"/>
              <p:nvPr/>
            </p:nvSpPr>
            <p:spPr>
              <a:xfrm>
                <a:off x="2825230" y="4167170"/>
                <a:ext cx="78258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noProof="0" dirty="0"/>
                  <a:t>Crack of 5 mm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3F222E5-84A2-B844-1AB2-E6461770C46D}"/>
                  </a:ext>
                </a:extLst>
              </p:cNvPr>
              <p:cNvSpPr txBox="1"/>
              <p:nvPr/>
            </p:nvSpPr>
            <p:spPr>
              <a:xfrm>
                <a:off x="2819653" y="4337751"/>
                <a:ext cx="83388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noProof="0" dirty="0"/>
                  <a:t>Crack of 10 mm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EC6909E-4B28-E584-5370-E7F33CD7D782}"/>
                  </a:ext>
                </a:extLst>
              </p:cNvPr>
              <p:cNvSpPr txBox="1"/>
              <p:nvPr/>
            </p:nvSpPr>
            <p:spPr>
              <a:xfrm>
                <a:off x="2819653" y="4481889"/>
                <a:ext cx="83067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noProof="0" dirty="0"/>
                  <a:t>Crack of 14 mm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FEE0BD2-EA9F-E6B5-9A0A-51DB92FC95F6}"/>
                  </a:ext>
                </a:extLst>
              </p:cNvPr>
              <p:cNvSpPr txBox="1"/>
              <p:nvPr/>
            </p:nvSpPr>
            <p:spPr>
              <a:xfrm>
                <a:off x="2819653" y="4636582"/>
                <a:ext cx="83067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noProof="0" dirty="0"/>
                  <a:t>Crack of 16 mm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1D84F3E-ECCE-B0F4-2885-FCB4F3857651}"/>
                  </a:ext>
                </a:extLst>
              </p:cNvPr>
              <p:cNvSpPr txBox="1"/>
              <p:nvPr/>
            </p:nvSpPr>
            <p:spPr>
              <a:xfrm>
                <a:off x="2819653" y="4790745"/>
                <a:ext cx="83067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noProof="0" dirty="0"/>
                  <a:t>Crack of 20 mm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82955DA-05A2-DA4F-1C40-7762E8F6E348}"/>
              </a:ext>
            </a:extLst>
          </p:cNvPr>
          <p:cNvGrpSpPr/>
          <p:nvPr/>
        </p:nvGrpSpPr>
        <p:grpSpPr>
          <a:xfrm>
            <a:off x="2749837" y="2470639"/>
            <a:ext cx="710111" cy="261610"/>
            <a:chOff x="133106" y="5328055"/>
            <a:chExt cx="710111" cy="261610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C19D2F9-7CF5-3C4F-0166-B9F44F34D28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33106" y="5341803"/>
              <a:ext cx="710111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oval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430EF2-FDB5-927E-F3B8-3D845B57A418}"/>
                </a:ext>
              </a:extLst>
            </p:cNvPr>
            <p:cNvSpPr txBox="1"/>
            <p:nvPr/>
          </p:nvSpPr>
          <p:spPr>
            <a:xfrm>
              <a:off x="154509" y="5328055"/>
              <a:ext cx="6303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noProof="0" dirty="0"/>
                <a:t>protons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C8DF6B8-DA05-0638-DF21-F272D829A6F6}"/>
              </a:ext>
            </a:extLst>
          </p:cNvPr>
          <p:cNvGrpSpPr/>
          <p:nvPr/>
        </p:nvGrpSpPr>
        <p:grpSpPr>
          <a:xfrm>
            <a:off x="4000499" y="1368278"/>
            <a:ext cx="7746511" cy="1543905"/>
            <a:chOff x="403" y="2209998"/>
            <a:chExt cx="6644476" cy="125797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36FF15-DA8E-D18F-B680-9339010F7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49574"/>
            <a:stretch/>
          </p:blipFill>
          <p:spPr>
            <a:xfrm>
              <a:off x="403" y="2240064"/>
              <a:ext cx="4000096" cy="121258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3E9F753-48EC-490A-BBE8-D6FAE84EC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844" t="47687" r="15315"/>
            <a:stretch/>
          </p:blipFill>
          <p:spPr>
            <a:xfrm>
              <a:off x="3931174" y="2209998"/>
              <a:ext cx="2713705" cy="1257972"/>
            </a:xfrm>
            <a:prstGeom prst="rect">
              <a:avLst/>
            </a:prstGeom>
          </p:spPr>
        </p:pic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id="{10715EDF-3CD2-B942-5C2F-3BAC124BF1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0" t="-44" r="-810" b="6752"/>
          <a:stretch/>
        </p:blipFill>
        <p:spPr>
          <a:xfrm>
            <a:off x="6709954" y="3184898"/>
            <a:ext cx="4963580" cy="2948772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217D738B-CB43-BD32-4A1F-868B124AA69B}"/>
              </a:ext>
            </a:extLst>
          </p:cNvPr>
          <p:cNvSpPr txBox="1"/>
          <p:nvPr/>
        </p:nvSpPr>
        <p:spPr>
          <a:xfrm>
            <a:off x="2854817" y="1401383"/>
            <a:ext cx="922047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noProof="0" dirty="0"/>
              <a:t>P = 700 W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2B3C52CE-6091-101E-99F9-75A0D76A1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3813" y="4559509"/>
            <a:ext cx="1226575" cy="1099315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119C3F7C-2DE5-137C-B4BE-0B7BB4F36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5542" y="3745945"/>
            <a:ext cx="738656" cy="662018"/>
          </a:xfrm>
          <a:prstGeom prst="rect">
            <a:avLst/>
          </a:prstGeom>
        </p:spPr>
      </p:pic>
      <p:sp>
        <p:nvSpPr>
          <p:cNvPr id="115" name="Oval 114">
            <a:extLst>
              <a:ext uri="{FF2B5EF4-FFF2-40B4-BE49-F238E27FC236}">
                <a16:creationId xmlns:a16="http://schemas.microsoft.com/office/drawing/2014/main" id="{5BC73BF2-7B83-17CB-6406-BDE6F6709240}"/>
              </a:ext>
            </a:extLst>
          </p:cNvPr>
          <p:cNvSpPr/>
          <p:nvPr/>
        </p:nvSpPr>
        <p:spPr>
          <a:xfrm rot="1002339">
            <a:off x="11063083" y="3948097"/>
            <a:ext cx="204418" cy="399886"/>
          </a:xfrm>
          <a:prstGeom prst="ellipse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08044802-8B29-F4A5-85A3-0820AA4FA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819" y="3542141"/>
            <a:ext cx="738656" cy="662018"/>
          </a:xfrm>
          <a:prstGeom prst="rect">
            <a:avLst/>
          </a:prstGeom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B4983C6-ECAE-79B5-C991-3EAA031FBD19}"/>
              </a:ext>
            </a:extLst>
          </p:cNvPr>
          <p:cNvCxnSpPr>
            <a:cxnSpLocks/>
          </p:cNvCxnSpPr>
          <p:nvPr/>
        </p:nvCxnSpPr>
        <p:spPr>
          <a:xfrm>
            <a:off x="1312606" y="3795596"/>
            <a:ext cx="486808" cy="167875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BD1E0B41-767E-1A9D-C74E-744CD89E1771}"/>
              </a:ext>
            </a:extLst>
          </p:cNvPr>
          <p:cNvSpPr txBox="1"/>
          <p:nvPr/>
        </p:nvSpPr>
        <p:spPr>
          <a:xfrm>
            <a:off x="152450" y="1255577"/>
            <a:ext cx="2477641" cy="6001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100" noProof="0" dirty="0"/>
              <a:t>The crack made on the target under consideration is a lateral fissure, 0.5 mm thick, with increasing length.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C60F111C-D5CE-006B-1F89-366873071F58}"/>
              </a:ext>
            </a:extLst>
          </p:cNvPr>
          <p:cNvCxnSpPr>
            <a:stCxn id="121" idx="3"/>
            <a:endCxn id="110" idx="1"/>
          </p:cNvCxnSpPr>
          <p:nvPr/>
        </p:nvCxnSpPr>
        <p:spPr>
          <a:xfrm flipV="1">
            <a:off x="2630091" y="1555272"/>
            <a:ext cx="224726" cy="387"/>
          </a:xfrm>
          <a:prstGeom prst="straightConnector1">
            <a:avLst/>
          </a:prstGeom>
          <a:ln w="95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F4C17E0-8445-2514-B3CA-696A1A28A7D5}"/>
              </a:ext>
            </a:extLst>
          </p:cNvPr>
          <p:cNvSpPr txBox="1"/>
          <p:nvPr/>
        </p:nvSpPr>
        <p:spPr>
          <a:xfrm>
            <a:off x="4162518" y="1358407"/>
            <a:ext cx="132361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noProof="0" dirty="0"/>
              <a:t>Without crack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82AC7E-3484-7CB6-165B-032153CB5663}"/>
              </a:ext>
            </a:extLst>
          </p:cNvPr>
          <p:cNvSpPr txBox="1"/>
          <p:nvPr/>
        </p:nvSpPr>
        <p:spPr>
          <a:xfrm>
            <a:off x="2175585" y="3201036"/>
            <a:ext cx="185861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noProof="0" dirty="0"/>
              <a:t>Temperature along the z axis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415C0F-4B9D-C236-D4B9-602ED7AB472E}"/>
              </a:ext>
            </a:extLst>
          </p:cNvPr>
          <p:cNvSpPr txBox="1"/>
          <p:nvPr/>
        </p:nvSpPr>
        <p:spPr>
          <a:xfrm>
            <a:off x="6915550" y="3210762"/>
            <a:ext cx="453071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noProof="0" dirty="0"/>
              <a:t>Temperature on the upper surface of the target (along y axis)</a:t>
            </a:r>
          </a:p>
        </p:txBody>
      </p:sp>
    </p:spTree>
    <p:extLst>
      <p:ext uri="{BB962C8B-B14F-4D97-AF65-F5344CB8AC3E}">
        <p14:creationId xmlns:p14="http://schemas.microsoft.com/office/powerpoint/2010/main" val="3258694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magine 27">
            <a:extLst>
              <a:ext uri="{FF2B5EF4-FFF2-40B4-BE49-F238E27FC236}">
                <a16:creationId xmlns:a16="http://schemas.microsoft.com/office/drawing/2014/main" id="{D1E2B171-3E42-C0C9-3CA0-C8AA170922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3" t="9007" r="-1" b="4015"/>
          <a:stretch/>
        </p:blipFill>
        <p:spPr>
          <a:xfrm>
            <a:off x="7375" y="3713899"/>
            <a:ext cx="3725792" cy="2410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74B161-57E1-EDAE-D6C2-67B6DCBC8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CoolGal</a:t>
            </a:r>
            <a:r>
              <a:rPr lang="en-US" noProof="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2BFF5-B636-EF23-02DB-4BB58E6D4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22</a:t>
            </a:fld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76798B-E118-E264-4033-D2BC7D8E654F}"/>
              </a:ext>
            </a:extLst>
          </p:cNvPr>
          <p:cNvGrpSpPr/>
          <p:nvPr/>
        </p:nvGrpSpPr>
        <p:grpSpPr>
          <a:xfrm>
            <a:off x="2615483" y="640872"/>
            <a:ext cx="2770033" cy="354240"/>
            <a:chOff x="197859" y="1965625"/>
            <a:chExt cx="2770033" cy="3542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5BE9C14-E140-DCBF-514B-00300ADDD757}"/>
                </a:ext>
              </a:extLst>
            </p:cNvPr>
            <p:cNvSpPr/>
            <p:nvPr/>
          </p:nvSpPr>
          <p:spPr>
            <a:xfrm>
              <a:off x="197859" y="1965625"/>
              <a:ext cx="2770033" cy="3542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C5AC1353-5E45-6695-E8C5-4A040AE1B367}"/>
                </a:ext>
              </a:extLst>
            </p:cNvPr>
            <p:cNvSpPr txBox="1"/>
            <p:nvPr/>
          </p:nvSpPr>
          <p:spPr>
            <a:xfrm>
              <a:off x="215152" y="1982918"/>
              <a:ext cx="2735447" cy="319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4701" tIns="0" rIns="104701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Diagnostic system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0565E6-F34E-FCBF-77F8-5533330D862D}"/>
              </a:ext>
            </a:extLst>
          </p:cNvPr>
          <p:cNvGrpSpPr/>
          <p:nvPr/>
        </p:nvGrpSpPr>
        <p:grpSpPr>
          <a:xfrm>
            <a:off x="9986059" y="268842"/>
            <a:ext cx="1937623" cy="590738"/>
            <a:chOff x="2050040" y="1655181"/>
            <a:chExt cx="1937623" cy="590738"/>
          </a:xfrm>
          <a:solidFill>
            <a:schemeClr val="accent6">
              <a:lumMod val="75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A8A0ADD-CBF1-C2AE-2F7C-1365B37D2BB5}"/>
                </a:ext>
              </a:extLst>
            </p:cNvPr>
            <p:cNvSpPr/>
            <p:nvPr/>
          </p:nvSpPr>
          <p:spPr>
            <a:xfrm>
              <a:off x="2050040" y="1655181"/>
              <a:ext cx="1937623" cy="59073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98C73954-E2AE-5AD8-AA76-97CC48A8695C}"/>
                </a:ext>
              </a:extLst>
            </p:cNvPr>
            <p:cNvSpPr txBox="1"/>
            <p:nvPr/>
          </p:nvSpPr>
          <p:spPr>
            <a:xfrm>
              <a:off x="2078877" y="1684018"/>
              <a:ext cx="1879949" cy="5330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i="0" u="none" strike="noStrike" kern="1200" baseline="0" noProof="0" dirty="0">
                  <a:latin typeface="Trebuchet MS" panose="020B0603020202020204" pitchFamily="34" charset="0"/>
                  <a:ea typeface="+mn-ea"/>
                  <a:cs typeface="+mn-cs"/>
                </a:rPr>
                <a:t>NEPIR-0</a:t>
              </a:r>
            </a:p>
          </p:txBody>
        </p:sp>
      </p:grpSp>
      <p:grpSp>
        <p:nvGrpSpPr>
          <p:cNvPr id="16" name="Gruppo 13314">
            <a:extLst>
              <a:ext uri="{FF2B5EF4-FFF2-40B4-BE49-F238E27FC236}">
                <a16:creationId xmlns:a16="http://schemas.microsoft.com/office/drawing/2014/main" id="{825F2425-27E7-3815-2F7D-9D8623A96534}"/>
              </a:ext>
            </a:extLst>
          </p:cNvPr>
          <p:cNvGrpSpPr/>
          <p:nvPr/>
        </p:nvGrpSpPr>
        <p:grpSpPr>
          <a:xfrm>
            <a:off x="297155" y="1326935"/>
            <a:ext cx="6082066" cy="1785089"/>
            <a:chOff x="155340" y="2147846"/>
            <a:chExt cx="6230360" cy="1806822"/>
          </a:xfrm>
        </p:grpSpPr>
        <p:pic>
          <p:nvPicPr>
            <p:cNvPr id="18" name="Immagine 2">
              <a:extLst>
                <a:ext uri="{FF2B5EF4-FFF2-40B4-BE49-F238E27FC236}">
                  <a16:creationId xmlns:a16="http://schemas.microsoft.com/office/drawing/2014/main" id="{3052FF1F-FC22-743F-0CB7-E4220B1FF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2242" r="22756"/>
            <a:stretch/>
          </p:blipFill>
          <p:spPr>
            <a:xfrm>
              <a:off x="155340" y="2147846"/>
              <a:ext cx="3314036" cy="1698348"/>
            </a:xfrm>
            <a:prstGeom prst="rect">
              <a:avLst/>
            </a:prstGeom>
          </p:spPr>
        </p:pic>
        <p:pic>
          <p:nvPicPr>
            <p:cNvPr id="19" name="Immagine 10">
              <a:extLst>
                <a:ext uri="{FF2B5EF4-FFF2-40B4-BE49-F238E27FC236}">
                  <a16:creationId xmlns:a16="http://schemas.microsoft.com/office/drawing/2014/main" id="{A88F91DB-FCB7-24C9-B321-AFA4C403C7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78" b="2259"/>
            <a:stretch/>
          </p:blipFill>
          <p:spPr bwMode="auto">
            <a:xfrm>
              <a:off x="3071664" y="2399190"/>
              <a:ext cx="3314036" cy="155547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0" name="Connettore diritto 12">
              <a:extLst>
                <a:ext uri="{FF2B5EF4-FFF2-40B4-BE49-F238E27FC236}">
                  <a16:creationId xmlns:a16="http://schemas.microsoft.com/office/drawing/2014/main" id="{8582970C-FE19-C471-C842-C6B48BD6D94E}"/>
                </a:ext>
              </a:extLst>
            </p:cNvPr>
            <p:cNvCxnSpPr/>
            <p:nvPr/>
          </p:nvCxnSpPr>
          <p:spPr bwMode="auto">
            <a:xfrm>
              <a:off x="3832346" y="2492896"/>
              <a:ext cx="0" cy="324036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Connettore diritto 16">
              <a:extLst>
                <a:ext uri="{FF2B5EF4-FFF2-40B4-BE49-F238E27FC236}">
                  <a16:creationId xmlns:a16="http://schemas.microsoft.com/office/drawing/2014/main" id="{F6D34FE8-3354-8398-FB4F-4E66D471D9B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432047" y="3465004"/>
              <a:ext cx="216024" cy="295252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Connettore diritto 19">
              <a:extLst>
                <a:ext uri="{FF2B5EF4-FFF2-40B4-BE49-F238E27FC236}">
                  <a16:creationId xmlns:a16="http://schemas.microsoft.com/office/drawing/2014/main" id="{80A040AB-4D13-2D36-DEB8-A733FE92C8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11447" y="3465004"/>
              <a:ext cx="212345" cy="295252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5" name="Immagine 27">
            <a:extLst>
              <a:ext uri="{FF2B5EF4-FFF2-40B4-BE49-F238E27FC236}">
                <a16:creationId xmlns:a16="http://schemas.microsoft.com/office/drawing/2014/main" id="{B438244F-3EC7-2BBA-4FFF-34DC197E2B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07" b="4015"/>
          <a:stretch/>
        </p:blipFill>
        <p:spPr>
          <a:xfrm>
            <a:off x="3701002" y="3736498"/>
            <a:ext cx="3774427" cy="2410845"/>
          </a:xfrm>
          <a:prstGeom prst="rect">
            <a:avLst/>
          </a:prstGeom>
        </p:spPr>
      </p:pic>
      <p:pic>
        <p:nvPicPr>
          <p:cNvPr id="28" name="Elemento grafico 13312">
            <a:extLst>
              <a:ext uri="{FF2B5EF4-FFF2-40B4-BE49-F238E27FC236}">
                <a16:creationId xmlns:a16="http://schemas.microsoft.com/office/drawing/2014/main" id="{637A1010-3322-F8E8-2D97-8B32818ED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495" t="9599" r="2366" b="8931"/>
          <a:stretch/>
        </p:blipFill>
        <p:spPr bwMode="auto">
          <a:xfrm>
            <a:off x="7415994" y="3751664"/>
            <a:ext cx="3733973" cy="233204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CasellaDiTesto 3">
            <a:extLst>
              <a:ext uri="{FF2B5EF4-FFF2-40B4-BE49-F238E27FC236}">
                <a16:creationId xmlns:a16="http://schemas.microsoft.com/office/drawing/2014/main" id="{206C6DDB-567C-9E56-6EF8-99C61E4491B4}"/>
              </a:ext>
            </a:extLst>
          </p:cNvPr>
          <p:cNvSpPr txBox="1"/>
          <p:nvPr/>
        </p:nvSpPr>
        <p:spPr>
          <a:xfrm>
            <a:off x="109587" y="3424268"/>
            <a:ext cx="11403470" cy="276999"/>
          </a:xfrm>
          <a:prstGeom prst="rect">
            <a:avLst/>
          </a:prstGeom>
          <a:solidFill>
            <a:schemeClr val="bg2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noProof="0" dirty="0">
                <a:solidFill>
                  <a:schemeClr val="accent4"/>
                </a:solidFill>
              </a:rPr>
              <a:t>Temperature along the circumference at different z heights</a:t>
            </a:r>
            <a:endParaRPr lang="en-US" sz="1200" b="1" noProof="0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09A132-0557-7FCB-7273-8A50F91931CA}"/>
              </a:ext>
            </a:extLst>
          </p:cNvPr>
          <p:cNvSpPr txBox="1"/>
          <p:nvPr/>
        </p:nvSpPr>
        <p:spPr>
          <a:xfrm>
            <a:off x="2550748" y="1123705"/>
            <a:ext cx="1154785" cy="430887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noProof="0" dirty="0"/>
              <a:t>Hole for thermocouples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209F3E2-4135-D665-3BCF-DF4A26F137D8}"/>
              </a:ext>
            </a:extLst>
          </p:cNvPr>
          <p:cNvGrpSpPr/>
          <p:nvPr/>
        </p:nvGrpSpPr>
        <p:grpSpPr>
          <a:xfrm>
            <a:off x="11113546" y="4630299"/>
            <a:ext cx="1084954" cy="858911"/>
            <a:chOff x="2683435" y="4024049"/>
            <a:chExt cx="872855" cy="64811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E0E7A9F-CE85-CC9D-4526-EA2E94756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518" t="95117" r="91215"/>
            <a:stretch/>
          </p:blipFill>
          <p:spPr>
            <a:xfrm>
              <a:off x="2683435" y="4052220"/>
              <a:ext cx="203200" cy="14962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201E7CA-8A94-9EE0-C1C7-5B493318D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2841" t="94611" r="72892" b="506"/>
            <a:stretch/>
          </p:blipFill>
          <p:spPr>
            <a:xfrm>
              <a:off x="2683435" y="4201842"/>
              <a:ext cx="203200" cy="14962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CDDC798-19B7-DEE8-A137-90906CD01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6395" t="94983" r="59338" b="134"/>
            <a:stretch/>
          </p:blipFill>
          <p:spPr>
            <a:xfrm>
              <a:off x="2683435" y="4366939"/>
              <a:ext cx="203200" cy="14962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3062D3C-BB79-3831-40D3-09723DCE1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0942" t="95117" r="44791"/>
            <a:stretch/>
          </p:blipFill>
          <p:spPr>
            <a:xfrm>
              <a:off x="2689411" y="4522537"/>
              <a:ext cx="203200" cy="14962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1B0C171-AFF8-BF0A-6907-1CC62C058E21}"/>
                </a:ext>
              </a:extLst>
            </p:cNvPr>
            <p:cNvSpPr txBox="1"/>
            <p:nvPr/>
          </p:nvSpPr>
          <p:spPr>
            <a:xfrm>
              <a:off x="2826958" y="4024049"/>
              <a:ext cx="678604" cy="174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noProof="0" dirty="0"/>
                <a:t>Without crack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E22B537-C770-FE21-FBB5-AB805162C3A4}"/>
                </a:ext>
              </a:extLst>
            </p:cNvPr>
            <p:cNvSpPr txBox="1"/>
            <p:nvPr/>
          </p:nvSpPr>
          <p:spPr>
            <a:xfrm>
              <a:off x="2825230" y="4183860"/>
              <a:ext cx="690210" cy="174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noProof="0" dirty="0"/>
                <a:t>Crack of 5 mm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9D7615-2AF5-1662-003A-E1330C4E9E5E}"/>
                </a:ext>
              </a:extLst>
            </p:cNvPr>
            <p:cNvSpPr txBox="1"/>
            <p:nvPr/>
          </p:nvSpPr>
          <p:spPr>
            <a:xfrm>
              <a:off x="2819653" y="4343318"/>
              <a:ext cx="736637" cy="174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noProof="0" dirty="0"/>
                <a:t>Crack of 10 mm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859B90C-7120-6FF0-CC64-13E36DAA7DE7}"/>
                </a:ext>
              </a:extLst>
            </p:cNvPr>
            <p:cNvSpPr txBox="1"/>
            <p:nvPr/>
          </p:nvSpPr>
          <p:spPr>
            <a:xfrm>
              <a:off x="2819653" y="4493017"/>
              <a:ext cx="736637" cy="174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noProof="0" dirty="0"/>
                <a:t>Crack of 20 mm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C1D4A3D3-35FF-3DCE-808F-BBE9147D064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14" t="11178" b="14219"/>
          <a:stretch/>
        </p:blipFill>
        <p:spPr>
          <a:xfrm>
            <a:off x="116963" y="3763504"/>
            <a:ext cx="3639186" cy="2027887"/>
          </a:xfrm>
          <a:prstGeom prst="rect">
            <a:avLst/>
          </a:prstGeom>
        </p:spPr>
      </p:pic>
      <p:cxnSp>
        <p:nvCxnSpPr>
          <p:cNvPr id="58" name="Connettore diritto 12">
            <a:extLst>
              <a:ext uri="{FF2B5EF4-FFF2-40B4-BE49-F238E27FC236}">
                <a16:creationId xmlns:a16="http://schemas.microsoft.com/office/drawing/2014/main" id="{ECEB460F-0C04-D526-3CF1-2EB71C8FA0DA}"/>
              </a:ext>
            </a:extLst>
          </p:cNvPr>
          <p:cNvCxnSpPr>
            <a:cxnSpLocks/>
          </p:cNvCxnSpPr>
          <p:nvPr/>
        </p:nvCxnSpPr>
        <p:spPr bwMode="auto">
          <a:xfrm>
            <a:off x="1062113" y="3833453"/>
            <a:ext cx="0" cy="1987151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cxnSp>
      <p:sp>
        <p:nvSpPr>
          <p:cNvPr id="57" name="CasellaDiTesto 13311">
            <a:extLst>
              <a:ext uri="{FF2B5EF4-FFF2-40B4-BE49-F238E27FC236}">
                <a16:creationId xmlns:a16="http://schemas.microsoft.com/office/drawing/2014/main" id="{F46539D7-291E-E191-D20B-5BAAE128C2D9}"/>
              </a:ext>
            </a:extLst>
          </p:cNvPr>
          <p:cNvSpPr txBox="1"/>
          <p:nvPr/>
        </p:nvSpPr>
        <p:spPr>
          <a:xfrm>
            <a:off x="682064" y="3928763"/>
            <a:ext cx="100232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= 2.5 mm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164647D-EB20-7C80-F872-692F3E5E5A65}"/>
              </a:ext>
            </a:extLst>
          </p:cNvPr>
          <p:cNvSpPr/>
          <p:nvPr/>
        </p:nvSpPr>
        <p:spPr>
          <a:xfrm>
            <a:off x="109587" y="5766245"/>
            <a:ext cx="123174" cy="103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67" name="Connettore diritto 12">
            <a:extLst>
              <a:ext uri="{FF2B5EF4-FFF2-40B4-BE49-F238E27FC236}">
                <a16:creationId xmlns:a16="http://schemas.microsoft.com/office/drawing/2014/main" id="{DA1894B2-0F74-F524-6D73-9FA3FB8833EE}"/>
              </a:ext>
            </a:extLst>
          </p:cNvPr>
          <p:cNvCxnSpPr>
            <a:cxnSpLocks/>
          </p:cNvCxnSpPr>
          <p:nvPr/>
        </p:nvCxnSpPr>
        <p:spPr bwMode="auto">
          <a:xfrm>
            <a:off x="2431255" y="3833453"/>
            <a:ext cx="0" cy="1987151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cxnSp>
      <p:cxnSp>
        <p:nvCxnSpPr>
          <p:cNvPr id="68" name="Connettore diritto 12">
            <a:extLst>
              <a:ext uri="{FF2B5EF4-FFF2-40B4-BE49-F238E27FC236}">
                <a16:creationId xmlns:a16="http://schemas.microsoft.com/office/drawing/2014/main" id="{D0B8DE5C-43D2-6A6E-93A3-D7CDF545BF7F}"/>
              </a:ext>
            </a:extLst>
          </p:cNvPr>
          <p:cNvCxnSpPr>
            <a:cxnSpLocks/>
          </p:cNvCxnSpPr>
          <p:nvPr/>
        </p:nvCxnSpPr>
        <p:spPr bwMode="auto">
          <a:xfrm>
            <a:off x="3173590" y="3841179"/>
            <a:ext cx="0" cy="1987151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cxnSp>
      <p:cxnSp>
        <p:nvCxnSpPr>
          <p:cNvPr id="69" name="Connettore diritto 12">
            <a:extLst>
              <a:ext uri="{FF2B5EF4-FFF2-40B4-BE49-F238E27FC236}">
                <a16:creationId xmlns:a16="http://schemas.microsoft.com/office/drawing/2014/main" id="{ACE7108A-B35E-F2D2-32CA-578F1C0D9485}"/>
              </a:ext>
            </a:extLst>
          </p:cNvPr>
          <p:cNvCxnSpPr>
            <a:cxnSpLocks/>
          </p:cNvCxnSpPr>
          <p:nvPr/>
        </p:nvCxnSpPr>
        <p:spPr bwMode="auto">
          <a:xfrm>
            <a:off x="4849990" y="3859829"/>
            <a:ext cx="0" cy="1987151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cxnSp>
      <p:cxnSp>
        <p:nvCxnSpPr>
          <p:cNvPr id="70" name="Connettore diritto 12">
            <a:extLst>
              <a:ext uri="{FF2B5EF4-FFF2-40B4-BE49-F238E27FC236}">
                <a16:creationId xmlns:a16="http://schemas.microsoft.com/office/drawing/2014/main" id="{ADF02CFC-451F-626F-F431-A6E37ECF1DC6}"/>
              </a:ext>
            </a:extLst>
          </p:cNvPr>
          <p:cNvCxnSpPr>
            <a:cxnSpLocks/>
          </p:cNvCxnSpPr>
          <p:nvPr/>
        </p:nvCxnSpPr>
        <p:spPr bwMode="auto">
          <a:xfrm>
            <a:off x="6174888" y="3859829"/>
            <a:ext cx="0" cy="1987151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cxnSp>
      <p:cxnSp>
        <p:nvCxnSpPr>
          <p:cNvPr id="71" name="Connettore diritto 12">
            <a:extLst>
              <a:ext uri="{FF2B5EF4-FFF2-40B4-BE49-F238E27FC236}">
                <a16:creationId xmlns:a16="http://schemas.microsoft.com/office/drawing/2014/main" id="{522A72B4-920A-AF28-DC4B-B25CF0627BA5}"/>
              </a:ext>
            </a:extLst>
          </p:cNvPr>
          <p:cNvCxnSpPr>
            <a:cxnSpLocks/>
          </p:cNvCxnSpPr>
          <p:nvPr/>
        </p:nvCxnSpPr>
        <p:spPr bwMode="auto">
          <a:xfrm>
            <a:off x="6909849" y="3867555"/>
            <a:ext cx="0" cy="1987151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cxnSp>
      <p:cxnSp>
        <p:nvCxnSpPr>
          <p:cNvPr id="72" name="Connettore diritto 12">
            <a:extLst>
              <a:ext uri="{FF2B5EF4-FFF2-40B4-BE49-F238E27FC236}">
                <a16:creationId xmlns:a16="http://schemas.microsoft.com/office/drawing/2014/main" id="{F4BF8CCF-D2ED-1DD2-7492-5376766B4887}"/>
              </a:ext>
            </a:extLst>
          </p:cNvPr>
          <p:cNvCxnSpPr>
            <a:cxnSpLocks/>
          </p:cNvCxnSpPr>
          <p:nvPr/>
        </p:nvCxnSpPr>
        <p:spPr bwMode="auto">
          <a:xfrm>
            <a:off x="8512506" y="3852103"/>
            <a:ext cx="0" cy="1987151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cxnSp>
      <p:cxnSp>
        <p:nvCxnSpPr>
          <p:cNvPr id="73" name="Connettore diritto 12">
            <a:extLst>
              <a:ext uri="{FF2B5EF4-FFF2-40B4-BE49-F238E27FC236}">
                <a16:creationId xmlns:a16="http://schemas.microsoft.com/office/drawing/2014/main" id="{3C26BFA4-08DB-131D-B6AB-2C84707DC664}"/>
              </a:ext>
            </a:extLst>
          </p:cNvPr>
          <p:cNvCxnSpPr>
            <a:cxnSpLocks/>
          </p:cNvCxnSpPr>
          <p:nvPr/>
        </p:nvCxnSpPr>
        <p:spPr bwMode="auto">
          <a:xfrm>
            <a:off x="9837404" y="3852103"/>
            <a:ext cx="0" cy="1987151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cxnSp>
      <p:cxnSp>
        <p:nvCxnSpPr>
          <p:cNvPr id="74" name="Connettore diritto 12">
            <a:extLst>
              <a:ext uri="{FF2B5EF4-FFF2-40B4-BE49-F238E27FC236}">
                <a16:creationId xmlns:a16="http://schemas.microsoft.com/office/drawing/2014/main" id="{B4DC4476-E0B0-7FF8-0A73-7AE67053213F}"/>
              </a:ext>
            </a:extLst>
          </p:cNvPr>
          <p:cNvCxnSpPr>
            <a:cxnSpLocks/>
          </p:cNvCxnSpPr>
          <p:nvPr/>
        </p:nvCxnSpPr>
        <p:spPr bwMode="auto">
          <a:xfrm>
            <a:off x="10572365" y="3859829"/>
            <a:ext cx="0" cy="1987151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cxnSp>
      <p:sp>
        <p:nvSpPr>
          <p:cNvPr id="26" name="CasellaDiTesto 13311">
            <a:extLst>
              <a:ext uri="{FF2B5EF4-FFF2-40B4-BE49-F238E27FC236}">
                <a16:creationId xmlns:a16="http://schemas.microsoft.com/office/drawing/2014/main" id="{B629B6A8-A9CB-2B09-621C-A07D5294620D}"/>
              </a:ext>
            </a:extLst>
          </p:cNvPr>
          <p:cNvSpPr txBox="1"/>
          <p:nvPr/>
        </p:nvSpPr>
        <p:spPr>
          <a:xfrm>
            <a:off x="6045758" y="3928762"/>
            <a:ext cx="100232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= 13 mm</a:t>
            </a:r>
          </a:p>
        </p:txBody>
      </p:sp>
      <p:sp>
        <p:nvSpPr>
          <p:cNvPr id="29" name="CasellaDiTesto 13313">
            <a:extLst>
              <a:ext uri="{FF2B5EF4-FFF2-40B4-BE49-F238E27FC236}">
                <a16:creationId xmlns:a16="http://schemas.microsoft.com/office/drawing/2014/main" id="{3DA0F86A-9C6C-4A17-2095-1FED4461CA80}"/>
              </a:ext>
            </a:extLst>
          </p:cNvPr>
          <p:cNvSpPr txBox="1"/>
          <p:nvPr/>
        </p:nvSpPr>
        <p:spPr>
          <a:xfrm>
            <a:off x="10030760" y="4390634"/>
            <a:ext cx="10044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= 27 mm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CB55756-47BE-0964-05B9-4269029229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7967466" y="1745027"/>
            <a:ext cx="4240522" cy="1669224"/>
          </a:xfrm>
          <a:prstGeom prst="rect">
            <a:avLst/>
          </a:prstGeom>
        </p:spPr>
      </p:pic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CFD35033-3995-AAF7-7E44-08D04AC34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2571481"/>
              </p:ext>
            </p:extLst>
          </p:nvPr>
        </p:nvGraphicFramePr>
        <p:xfrm>
          <a:off x="6392355" y="1197587"/>
          <a:ext cx="3220469" cy="993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07ED492-1061-A39F-A488-3162FC1BC3C9}"/>
              </a:ext>
            </a:extLst>
          </p:cNvPr>
          <p:cNvSpPr txBox="1"/>
          <p:nvPr/>
        </p:nvSpPr>
        <p:spPr>
          <a:xfrm>
            <a:off x="9716652" y="1925026"/>
            <a:ext cx="10082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noProof="0" dirty="0"/>
              <a:t>Thermocouple junction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2B0900-38BB-6726-9E44-EC338CCEE5CF}"/>
              </a:ext>
            </a:extLst>
          </p:cNvPr>
          <p:cNvSpPr txBox="1"/>
          <p:nvPr/>
        </p:nvSpPr>
        <p:spPr>
          <a:xfrm>
            <a:off x="9550575" y="2861657"/>
            <a:ext cx="83402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000"/>
            </a:lvl1pPr>
          </a:lstStyle>
          <a:p>
            <a:r>
              <a:rPr lang="en-US" noProof="0" dirty="0"/>
              <a:t>Connection transition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392BD4-A572-2E62-6900-E8E0A63A4AED}"/>
              </a:ext>
            </a:extLst>
          </p:cNvPr>
          <p:cNvSpPr txBox="1"/>
          <p:nvPr/>
        </p:nvSpPr>
        <p:spPr>
          <a:xfrm>
            <a:off x="8233873" y="2862913"/>
            <a:ext cx="100886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000"/>
            </a:lvl1pPr>
          </a:lstStyle>
          <a:p>
            <a:r>
              <a:rPr lang="en-US" noProof="0" dirty="0"/>
              <a:t>Through thermocouple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6D6628-C3D2-742F-2ABD-6D653C5C0B69}"/>
              </a:ext>
            </a:extLst>
          </p:cNvPr>
          <p:cNvSpPr txBox="1"/>
          <p:nvPr/>
        </p:nvSpPr>
        <p:spPr>
          <a:xfrm>
            <a:off x="1520323" y="5974294"/>
            <a:ext cx="77732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noProof="0" dirty="0"/>
              <a:t>Angle [°]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A85681-B438-5C6C-B9F0-4396B0F46C8D}"/>
              </a:ext>
            </a:extLst>
          </p:cNvPr>
          <p:cNvSpPr txBox="1"/>
          <p:nvPr/>
        </p:nvSpPr>
        <p:spPr>
          <a:xfrm>
            <a:off x="5304482" y="5972849"/>
            <a:ext cx="77732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noProof="0" dirty="0"/>
              <a:t>Angle [°]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77F9CD-D26D-171D-D355-E62A448D1967}"/>
              </a:ext>
            </a:extLst>
          </p:cNvPr>
          <p:cNvSpPr txBox="1"/>
          <p:nvPr/>
        </p:nvSpPr>
        <p:spPr>
          <a:xfrm>
            <a:off x="8987309" y="5947288"/>
            <a:ext cx="77732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noProof="0" dirty="0"/>
              <a:t>Angle [°]</a:t>
            </a:r>
          </a:p>
        </p:txBody>
      </p:sp>
    </p:spTree>
    <p:extLst>
      <p:ext uri="{BB962C8B-B14F-4D97-AF65-F5344CB8AC3E}">
        <p14:creationId xmlns:p14="http://schemas.microsoft.com/office/powerpoint/2010/main" val="286075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7" grpId="0" animBg="1"/>
      <p:bldP spid="26" grpId="0" animBg="1"/>
      <p:bldP spid="29" grpId="0" animBg="1"/>
      <p:bldP spid="15" grpId="0" animBg="1"/>
      <p:bldP spid="17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CE70F-8F12-07C1-8828-5B47D6882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6" descr="Immagine che contiene schermata, diagramma, Policromia, cerchio&#10;&#10;Descrizione generata automaticamente">
            <a:extLst>
              <a:ext uri="{FF2B5EF4-FFF2-40B4-BE49-F238E27FC236}">
                <a16:creationId xmlns:a16="http://schemas.microsoft.com/office/drawing/2014/main" id="{8284D058-35AD-40C3-8F67-3A646D1F64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740" b="7882"/>
          <a:stretch/>
        </p:blipFill>
        <p:spPr>
          <a:xfrm>
            <a:off x="3420509" y="3211589"/>
            <a:ext cx="3885377" cy="2881547"/>
          </a:xfrm>
          <a:prstGeom prst="rect">
            <a:avLst/>
          </a:prstGeom>
        </p:spPr>
      </p:pic>
      <p:pic>
        <p:nvPicPr>
          <p:cNvPr id="28" name="Immagine 13" descr="Immagine che contiene schermata, Rettangolo, design&#10;&#10;Descrizione generata automaticamente">
            <a:extLst>
              <a:ext uri="{FF2B5EF4-FFF2-40B4-BE49-F238E27FC236}">
                <a16:creationId xmlns:a16="http://schemas.microsoft.com/office/drawing/2014/main" id="{7C959035-9C84-7F3F-77F5-4FF354692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18" y="1317715"/>
            <a:ext cx="1478965" cy="1759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5F2EB2-3C08-70F4-EB6B-69FA3F41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CoolGal</a:t>
            </a:r>
            <a:r>
              <a:rPr lang="en-US" noProof="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94F63-FE8D-8F6E-D5F7-14D089AC0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23</a:t>
            </a:fld>
            <a:endParaRPr lang="en-US" noProof="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3C3B64-F4D7-77B1-CE5C-76DD5DB126F2}"/>
              </a:ext>
            </a:extLst>
          </p:cNvPr>
          <p:cNvGrpSpPr/>
          <p:nvPr/>
        </p:nvGrpSpPr>
        <p:grpSpPr>
          <a:xfrm>
            <a:off x="2642096" y="637270"/>
            <a:ext cx="2770033" cy="354240"/>
            <a:chOff x="197859" y="83184"/>
            <a:chExt cx="2770033" cy="354240"/>
          </a:xfrm>
          <a:solidFill>
            <a:schemeClr val="accent1">
              <a:lumMod val="75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9085A3D-B23D-B1CC-1DE1-05ADFC526700}"/>
                </a:ext>
              </a:extLst>
            </p:cNvPr>
            <p:cNvSpPr/>
            <p:nvPr/>
          </p:nvSpPr>
          <p:spPr>
            <a:xfrm>
              <a:off x="197859" y="83184"/>
              <a:ext cx="2770033" cy="3542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6E1D2490-47A8-F508-4D63-EB500ED9D56D}"/>
                </a:ext>
              </a:extLst>
            </p:cNvPr>
            <p:cNvSpPr txBox="1"/>
            <p:nvPr/>
          </p:nvSpPr>
          <p:spPr>
            <a:xfrm>
              <a:off x="215152" y="100477"/>
              <a:ext cx="2735447" cy="3196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4701" tIns="0" rIns="104701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Cooling system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A33BBB-8662-A18E-F6D0-1A6BDDD70565}"/>
              </a:ext>
            </a:extLst>
          </p:cNvPr>
          <p:cNvGrpSpPr/>
          <p:nvPr/>
        </p:nvGrpSpPr>
        <p:grpSpPr>
          <a:xfrm>
            <a:off x="9986059" y="268842"/>
            <a:ext cx="1937623" cy="590738"/>
            <a:chOff x="2050040" y="1655181"/>
            <a:chExt cx="1937623" cy="590738"/>
          </a:xfrm>
          <a:solidFill>
            <a:schemeClr val="accent6">
              <a:lumMod val="7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A9C90F4-24CB-B027-A7C5-949BF2BC16DE}"/>
                </a:ext>
              </a:extLst>
            </p:cNvPr>
            <p:cNvSpPr/>
            <p:nvPr/>
          </p:nvSpPr>
          <p:spPr>
            <a:xfrm>
              <a:off x="2050040" y="1655181"/>
              <a:ext cx="1937623" cy="59073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8CD34614-2F6E-83E0-9E1B-913E58815847}"/>
                </a:ext>
              </a:extLst>
            </p:cNvPr>
            <p:cNvSpPr txBox="1"/>
            <p:nvPr/>
          </p:nvSpPr>
          <p:spPr>
            <a:xfrm>
              <a:off x="2078877" y="1684018"/>
              <a:ext cx="1879949" cy="5330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i="0" u="none" strike="noStrike" kern="1200" baseline="0" noProof="0" dirty="0">
                  <a:latin typeface="Trebuchet MS" panose="020B0603020202020204" pitchFamily="34" charset="0"/>
                  <a:ea typeface="+mn-ea"/>
                  <a:cs typeface="+mn-cs"/>
                </a:rPr>
                <a:t>NEPIR-0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6F1302C-D474-02BD-9D79-0381C6A5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0366" y="1224450"/>
            <a:ext cx="5243359" cy="199983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7D7D3B2-48F9-0E5F-D272-26C32D7A2AD3}"/>
              </a:ext>
            </a:extLst>
          </p:cNvPr>
          <p:cNvSpPr/>
          <p:nvPr/>
        </p:nvSpPr>
        <p:spPr>
          <a:xfrm>
            <a:off x="1428750" y="2098765"/>
            <a:ext cx="133350" cy="123825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3F86302-74AE-DA68-B55D-9D1D20879ABD}"/>
              </a:ext>
            </a:extLst>
          </p:cNvPr>
          <p:cNvSpPr/>
          <p:nvPr/>
        </p:nvSpPr>
        <p:spPr>
          <a:xfrm>
            <a:off x="1428750" y="2333651"/>
            <a:ext cx="133350" cy="123825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9" name="Immagine 6" descr="Immagine che contiene schermata, diagramma, Policromia, cerchio&#10;&#10;Descrizione generata automaticamente">
            <a:extLst>
              <a:ext uri="{FF2B5EF4-FFF2-40B4-BE49-F238E27FC236}">
                <a16:creationId xmlns:a16="http://schemas.microsoft.com/office/drawing/2014/main" id="{94A2CF34-FD92-090D-D370-620E9475CE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539" b="7882"/>
          <a:stretch/>
        </p:blipFill>
        <p:spPr>
          <a:xfrm>
            <a:off x="66481" y="3274265"/>
            <a:ext cx="3746284" cy="288154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AEFE6C9-72E8-D209-DFE0-0FEC023CE897}"/>
              </a:ext>
            </a:extLst>
          </p:cNvPr>
          <p:cNvSpPr txBox="1"/>
          <p:nvPr/>
        </p:nvSpPr>
        <p:spPr>
          <a:xfrm>
            <a:off x="7796977" y="1784696"/>
            <a:ext cx="41648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noProof="0" dirty="0"/>
              <a:t>Designed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</a:rPr>
              <a:t>to dissipate a power of 700 W</a:t>
            </a:r>
            <a:r>
              <a:rPr lang="en-US" sz="1400" noProof="0" dirty="0"/>
              <a:t> with a water flow rate of about 200 l/h, resulting in a maximum temperature increase of 55°C at the point of contact with the beryllium target.</a:t>
            </a:r>
          </a:p>
        </p:txBody>
      </p:sp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473DC9FB-888D-1DDF-6262-C7B7B5588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7944415"/>
              </p:ext>
            </p:extLst>
          </p:nvPr>
        </p:nvGraphicFramePr>
        <p:xfrm>
          <a:off x="6286500" y="3663919"/>
          <a:ext cx="5905500" cy="2149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AE093CB-FCAC-C851-D654-68A10B82286F}"/>
              </a:ext>
            </a:extLst>
          </p:cNvPr>
          <p:cNvSpPr txBox="1"/>
          <p:nvPr/>
        </p:nvSpPr>
        <p:spPr>
          <a:xfrm>
            <a:off x="5599169" y="3321733"/>
            <a:ext cx="19431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noProof="0" dirty="0"/>
              <a:t>1° channel</a:t>
            </a:r>
          </a:p>
          <a:p>
            <a:r>
              <a:rPr lang="en-US" sz="1200" noProof="0" dirty="0" err="1"/>
              <a:t>P</a:t>
            </a:r>
            <a:r>
              <a:rPr lang="en-US" sz="1200" baseline="-25000" noProof="0" dirty="0" err="1"/>
              <a:t>diss</a:t>
            </a:r>
            <a:r>
              <a:rPr lang="en-US" sz="1200" noProof="0" dirty="0"/>
              <a:t> = 377 W</a:t>
            </a:r>
          </a:p>
          <a:p>
            <a:endParaRPr lang="en-US" sz="12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DE502-022C-E780-7066-70004E75C73C}"/>
              </a:ext>
            </a:extLst>
          </p:cNvPr>
          <p:cNvSpPr txBox="1"/>
          <p:nvPr/>
        </p:nvSpPr>
        <p:spPr>
          <a:xfrm>
            <a:off x="3434897" y="5154191"/>
            <a:ext cx="1692686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noProof="0" dirty="0"/>
              <a:t>2° channel</a:t>
            </a:r>
          </a:p>
          <a:p>
            <a:r>
              <a:rPr lang="en-US" sz="1200" noProof="0" dirty="0" err="1"/>
              <a:t>P</a:t>
            </a:r>
            <a:r>
              <a:rPr lang="en-US" sz="1200" baseline="-25000" noProof="0" dirty="0" err="1"/>
              <a:t>diss</a:t>
            </a:r>
            <a:r>
              <a:rPr lang="en-US" sz="1200" noProof="0" dirty="0"/>
              <a:t> = 322 W</a:t>
            </a:r>
          </a:p>
          <a:p>
            <a:endParaRPr lang="en-US" sz="1200" noProof="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F6152FB-EA0C-537E-1052-6D19E745AAE6}"/>
              </a:ext>
            </a:extLst>
          </p:cNvPr>
          <p:cNvCxnSpPr>
            <a:cxnSpLocks/>
          </p:cNvCxnSpPr>
          <p:nvPr/>
        </p:nvCxnSpPr>
        <p:spPr>
          <a:xfrm flipH="1">
            <a:off x="4265473" y="5077564"/>
            <a:ext cx="743146" cy="2545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8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6BD4107B-E8B0-317D-53BD-673FC3540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991" y="2274601"/>
            <a:ext cx="4786136" cy="36656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7334286-A75B-98FA-2420-86DE08074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906" y="2257027"/>
            <a:ext cx="4792553" cy="3670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653466-31F5-AF26-FEEC-9CD102EFC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CoolGal</a:t>
            </a:r>
            <a:r>
              <a:rPr lang="en-US" noProof="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6992F-BE6A-11B9-13C2-4894FE54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24</a:t>
            </a:fld>
            <a:endParaRPr lang="en-US" noProof="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BE882B-7DE4-A02E-344D-784B5109A6D1}"/>
              </a:ext>
            </a:extLst>
          </p:cNvPr>
          <p:cNvGrpSpPr/>
          <p:nvPr/>
        </p:nvGrpSpPr>
        <p:grpSpPr>
          <a:xfrm>
            <a:off x="125232" y="2778061"/>
            <a:ext cx="3953473" cy="1759771"/>
            <a:chOff x="7899016" y="4354980"/>
            <a:chExt cx="3953473" cy="1759771"/>
          </a:xfrm>
        </p:grpSpPr>
        <p:pic>
          <p:nvPicPr>
            <p:cNvPr id="28" name="Immagine 13" descr="Immagine che contiene schermata, Rettangolo, design&#10;&#10;Descrizione generata automaticamente">
              <a:extLst>
                <a:ext uri="{FF2B5EF4-FFF2-40B4-BE49-F238E27FC236}">
                  <a16:creationId xmlns:a16="http://schemas.microsoft.com/office/drawing/2014/main" id="{F448416D-57FF-8B0E-8460-274C8D281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9016" y="4354980"/>
              <a:ext cx="1478965" cy="175977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ED3D5C3-6CF6-DA76-39D6-A7B78F5DCA0B}"/>
                </a:ext>
              </a:extLst>
            </p:cNvPr>
            <p:cNvGrpSpPr/>
            <p:nvPr/>
          </p:nvGrpSpPr>
          <p:grpSpPr>
            <a:xfrm>
              <a:off x="9188683" y="4364506"/>
              <a:ext cx="2663806" cy="1489317"/>
              <a:chOff x="2182516" y="1281551"/>
              <a:chExt cx="2663806" cy="148931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2D22456-275A-7355-0FDA-BF9013F9A3A8}"/>
                  </a:ext>
                </a:extLst>
              </p:cNvPr>
              <p:cNvGrpSpPr/>
              <p:nvPr/>
            </p:nvGrpSpPr>
            <p:grpSpPr>
              <a:xfrm>
                <a:off x="2182516" y="1281551"/>
                <a:ext cx="2663806" cy="1489317"/>
                <a:chOff x="2182516" y="1281551"/>
                <a:chExt cx="2663806" cy="1489317"/>
              </a:xfrm>
            </p:grpSpPr>
            <p:sp>
              <p:nvSpPr>
                <p:cNvPr id="5" name="Title 1">
                  <a:extLst>
                    <a:ext uri="{FF2B5EF4-FFF2-40B4-BE49-F238E27FC236}">
                      <a16:creationId xmlns:a16="http://schemas.microsoft.com/office/drawing/2014/main" id="{F192197B-FE79-DD7D-3556-B27C10BCEB7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182516" y="1281551"/>
                  <a:ext cx="2663806" cy="914400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lang="it-IT" sz="3600" b="1" kern="1200" dirty="0">
                      <a:solidFill>
                        <a:srgbClr val="083776"/>
                      </a:solidFill>
                      <a:latin typeface="Corbel" panose="020B0503020204020204" pitchFamily="34" charset="0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1800" noProof="0" dirty="0">
                      <a:solidFill>
                        <a:srgbClr val="0562C2"/>
                      </a:solidFill>
                    </a:rPr>
                    <a:t>Thickness change</a:t>
                  </a:r>
                </a:p>
                <a:p>
                  <a:pPr algn="ctr"/>
                  <a:r>
                    <a:rPr lang="en-US" sz="1800" noProof="0" dirty="0"/>
                    <a:t>30 mm              26 mm</a:t>
                  </a:r>
                </a:p>
              </p:txBody>
            </p:sp>
            <p:pic>
              <p:nvPicPr>
                <p:cNvPr id="6" name="Immagine 13">
                  <a:extLst>
                    <a:ext uri="{FF2B5EF4-FFF2-40B4-BE49-F238E27FC236}">
                      <a16:creationId xmlns:a16="http://schemas.microsoft.com/office/drawing/2014/main" id="{0F4CD8AB-D078-22DF-F1E4-206C6A8B68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2791" y="1850339"/>
                  <a:ext cx="1003257" cy="92052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68D9AE7C-760D-8FEF-9024-04752983DDFA}"/>
                  </a:ext>
                </a:extLst>
              </p:cNvPr>
              <p:cNvSpPr/>
              <p:nvPr/>
            </p:nvSpPr>
            <p:spPr>
              <a:xfrm>
                <a:off x="3293610" y="1580584"/>
                <a:ext cx="441620" cy="223950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A6C8E4A-1BF8-5C7D-56B2-D81FCF1B0F3B}"/>
                </a:ext>
              </a:extLst>
            </p:cNvPr>
            <p:cNvGrpSpPr/>
            <p:nvPr/>
          </p:nvGrpSpPr>
          <p:grpSpPr>
            <a:xfrm>
              <a:off x="8501531" y="4957491"/>
              <a:ext cx="519512" cy="557655"/>
              <a:chOff x="1382695" y="1748413"/>
              <a:chExt cx="390088" cy="452176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AF240CF-B482-C6D5-5628-06F31C5D60C8}"/>
                  </a:ext>
                </a:extLst>
              </p:cNvPr>
              <p:cNvSpPr/>
              <p:nvPr/>
            </p:nvSpPr>
            <p:spPr>
              <a:xfrm>
                <a:off x="1382695" y="1788607"/>
                <a:ext cx="361741" cy="366759"/>
              </a:xfrm>
              <a:prstGeom prst="roundRect">
                <a:avLst>
                  <a:gd name="adj" fmla="val 5556"/>
                </a:avLst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D33EA29-28EF-37EF-4BF6-92C105D10E0F}"/>
                  </a:ext>
                </a:extLst>
              </p:cNvPr>
              <p:cNvSpPr/>
              <p:nvPr/>
            </p:nvSpPr>
            <p:spPr>
              <a:xfrm>
                <a:off x="1703196" y="1748413"/>
                <a:ext cx="69587" cy="452176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A66D33-9C04-28E5-D0A2-1260EC8DACCD}"/>
              </a:ext>
            </a:extLst>
          </p:cNvPr>
          <p:cNvGrpSpPr/>
          <p:nvPr/>
        </p:nvGrpSpPr>
        <p:grpSpPr>
          <a:xfrm>
            <a:off x="2642096" y="637270"/>
            <a:ext cx="2770033" cy="354240"/>
            <a:chOff x="197859" y="83184"/>
            <a:chExt cx="2770033" cy="35424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1011678-BF53-6EB9-8395-ACF2C9FE1EA4}"/>
                </a:ext>
              </a:extLst>
            </p:cNvPr>
            <p:cNvSpPr/>
            <p:nvPr/>
          </p:nvSpPr>
          <p:spPr>
            <a:xfrm>
              <a:off x="197859" y="83184"/>
              <a:ext cx="2770033" cy="3542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B3EA504B-1D9F-1FF6-5035-985D1C57EA1E}"/>
                </a:ext>
              </a:extLst>
            </p:cNvPr>
            <p:cNvSpPr txBox="1"/>
            <p:nvPr/>
          </p:nvSpPr>
          <p:spPr>
            <a:xfrm>
              <a:off x="215152" y="100477"/>
              <a:ext cx="2735447" cy="3196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4701" tIns="0" rIns="104701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Neutron spectrum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02D73A-BF32-65E1-D178-1C745D07C458}"/>
              </a:ext>
            </a:extLst>
          </p:cNvPr>
          <p:cNvGrpSpPr/>
          <p:nvPr/>
        </p:nvGrpSpPr>
        <p:grpSpPr>
          <a:xfrm>
            <a:off x="9986059" y="268842"/>
            <a:ext cx="1937623" cy="590738"/>
            <a:chOff x="2050040" y="1655181"/>
            <a:chExt cx="1937623" cy="590738"/>
          </a:xfrm>
          <a:solidFill>
            <a:schemeClr val="accent6">
              <a:lumMod val="7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11ECB96-6A34-8FE8-1A79-DA62B41AD742}"/>
                </a:ext>
              </a:extLst>
            </p:cNvPr>
            <p:cNvSpPr/>
            <p:nvPr/>
          </p:nvSpPr>
          <p:spPr>
            <a:xfrm>
              <a:off x="2050040" y="1655181"/>
              <a:ext cx="1937623" cy="59073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1ED0502B-99CC-A59F-F786-811D0401367F}"/>
                </a:ext>
              </a:extLst>
            </p:cNvPr>
            <p:cNvSpPr txBox="1"/>
            <p:nvPr/>
          </p:nvSpPr>
          <p:spPr>
            <a:xfrm>
              <a:off x="2078877" y="1684018"/>
              <a:ext cx="1879949" cy="5330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i="0" u="none" strike="noStrike" kern="1200" baseline="0" noProof="0" dirty="0">
                  <a:latin typeface="Trebuchet MS" panose="020B0603020202020204" pitchFamily="34" charset="0"/>
                  <a:ea typeface="+mn-ea"/>
                  <a:cs typeface="+mn-cs"/>
                </a:rPr>
                <a:t>NEPIR-0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478DA41-EE06-EEEC-ABBD-6D01EEF956DC}"/>
              </a:ext>
            </a:extLst>
          </p:cNvPr>
          <p:cNvSpPr txBox="1"/>
          <p:nvPr/>
        </p:nvSpPr>
        <p:spPr>
          <a:xfrm>
            <a:off x="532137" y="1982214"/>
            <a:ext cx="3261474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noProof="0" dirty="0"/>
              <a:t>All protons are stopped at the Be, increasing the probability of blistering.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A3CD5BE9-48F3-FA78-2D88-0402A01B809A}"/>
              </a:ext>
            </a:extLst>
          </p:cNvPr>
          <p:cNvSpPr/>
          <p:nvPr/>
        </p:nvSpPr>
        <p:spPr>
          <a:xfrm>
            <a:off x="3813581" y="3086620"/>
            <a:ext cx="441620" cy="22395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8EC6D5-442C-F54C-094F-C0CAA40C029F}"/>
              </a:ext>
            </a:extLst>
          </p:cNvPr>
          <p:cNvSpPr txBox="1"/>
          <p:nvPr/>
        </p:nvSpPr>
        <p:spPr>
          <a:xfrm>
            <a:off x="5071723" y="2197657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noProof="0" dirty="0">
                <a:solidFill>
                  <a:schemeClr val="accent6">
                    <a:lumMod val="50000"/>
                  </a:schemeClr>
                </a:solidFill>
              </a:rPr>
              <a:t>Neutron spectrum (new target)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218451-9159-85F7-32FC-3EBB5296D378}"/>
              </a:ext>
            </a:extLst>
          </p:cNvPr>
          <p:cNvSpPr txBox="1"/>
          <p:nvPr/>
        </p:nvSpPr>
        <p:spPr>
          <a:xfrm>
            <a:off x="9076052" y="2197656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noProof="0" dirty="0">
                <a:solidFill>
                  <a:schemeClr val="accent6">
                    <a:lumMod val="50000"/>
                  </a:schemeClr>
                </a:solidFill>
              </a:rPr>
              <a:t>Neutron spectrum (new target)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FD9A0-422E-6F5F-0A1C-4F4F09E41762}"/>
              </a:ext>
            </a:extLst>
          </p:cNvPr>
          <p:cNvSpPr txBox="1"/>
          <p:nvPr/>
        </p:nvSpPr>
        <p:spPr>
          <a:xfrm>
            <a:off x="4787116" y="5789049"/>
            <a:ext cx="2598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6">
                    <a:lumMod val="50000"/>
                  </a:schemeClr>
                </a:solidFill>
              </a:rPr>
              <a:t>7% less neutrons but with En &lt; 3 MeV</a:t>
            </a:r>
            <a:endParaRPr lang="en-US" sz="1200" b="1" noProof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6BE90-C7C7-3CE4-019A-120A18B14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EA54F-05FA-6E6F-F3D2-E47C69DE6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CoolGal</a:t>
            </a:r>
            <a:r>
              <a:rPr lang="en-US" noProof="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47749-320F-4378-A358-596986790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25</a:t>
            </a:fld>
            <a:endParaRPr lang="en-US" noProof="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48C65D-D17B-4B3D-95CB-D1B80416F13F}"/>
              </a:ext>
            </a:extLst>
          </p:cNvPr>
          <p:cNvGrpSpPr/>
          <p:nvPr/>
        </p:nvGrpSpPr>
        <p:grpSpPr>
          <a:xfrm>
            <a:off x="125232" y="2778061"/>
            <a:ext cx="3953473" cy="1759771"/>
            <a:chOff x="7899016" y="4354980"/>
            <a:chExt cx="3953473" cy="1759771"/>
          </a:xfrm>
        </p:grpSpPr>
        <p:pic>
          <p:nvPicPr>
            <p:cNvPr id="28" name="Immagine 13" descr="Immagine che contiene schermata, Rettangolo, design&#10;&#10;Descrizione generata automaticamente">
              <a:extLst>
                <a:ext uri="{FF2B5EF4-FFF2-40B4-BE49-F238E27FC236}">
                  <a16:creationId xmlns:a16="http://schemas.microsoft.com/office/drawing/2014/main" id="{89D97F03-06AB-A9B5-3316-5C0FEFFBE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9016" y="4354980"/>
              <a:ext cx="1478965" cy="175977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0E7EBE4-5E5F-6240-AF1A-800F560C50EE}"/>
                </a:ext>
              </a:extLst>
            </p:cNvPr>
            <p:cNvGrpSpPr/>
            <p:nvPr/>
          </p:nvGrpSpPr>
          <p:grpSpPr>
            <a:xfrm>
              <a:off x="9188683" y="4364506"/>
              <a:ext cx="2663806" cy="1489317"/>
              <a:chOff x="2182516" y="1281551"/>
              <a:chExt cx="2663806" cy="148931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20BBAE4-651D-4B25-E0D1-1A68663B1B08}"/>
                  </a:ext>
                </a:extLst>
              </p:cNvPr>
              <p:cNvGrpSpPr/>
              <p:nvPr/>
            </p:nvGrpSpPr>
            <p:grpSpPr>
              <a:xfrm>
                <a:off x="2182516" y="1281551"/>
                <a:ext cx="2663806" cy="1489317"/>
                <a:chOff x="2182516" y="1281551"/>
                <a:chExt cx="2663806" cy="1489317"/>
              </a:xfrm>
            </p:grpSpPr>
            <p:sp>
              <p:nvSpPr>
                <p:cNvPr id="5" name="Title 1">
                  <a:extLst>
                    <a:ext uri="{FF2B5EF4-FFF2-40B4-BE49-F238E27FC236}">
                      <a16:creationId xmlns:a16="http://schemas.microsoft.com/office/drawing/2014/main" id="{39C96DB6-F78E-80AE-5FF9-02C5024F89E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182516" y="1281551"/>
                  <a:ext cx="2663806" cy="914400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lang="it-IT" sz="3600" b="1" kern="1200" dirty="0">
                      <a:solidFill>
                        <a:srgbClr val="083776"/>
                      </a:solidFill>
                      <a:latin typeface="Corbel" panose="020B0503020204020204" pitchFamily="34" charset="0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1800" noProof="0" dirty="0">
                      <a:solidFill>
                        <a:srgbClr val="0562C2"/>
                      </a:solidFill>
                    </a:rPr>
                    <a:t>Thickness change</a:t>
                  </a:r>
                </a:p>
                <a:p>
                  <a:pPr algn="ctr"/>
                  <a:r>
                    <a:rPr lang="en-US" sz="1800" noProof="0" dirty="0"/>
                    <a:t>30 mm              26 mm</a:t>
                  </a:r>
                </a:p>
              </p:txBody>
            </p:sp>
            <p:pic>
              <p:nvPicPr>
                <p:cNvPr id="6" name="Immagine 13">
                  <a:extLst>
                    <a:ext uri="{FF2B5EF4-FFF2-40B4-BE49-F238E27FC236}">
                      <a16:creationId xmlns:a16="http://schemas.microsoft.com/office/drawing/2014/main" id="{61190F58-3A83-D525-E77A-46900B08AE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2791" y="1850339"/>
                  <a:ext cx="1003257" cy="92052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6A7998CF-90B1-2EDC-71D8-6641DE1FBFF0}"/>
                  </a:ext>
                </a:extLst>
              </p:cNvPr>
              <p:cNvSpPr/>
              <p:nvPr/>
            </p:nvSpPr>
            <p:spPr>
              <a:xfrm>
                <a:off x="3293610" y="1580584"/>
                <a:ext cx="441620" cy="223950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7EAB991-EDA8-927D-9108-4431C495956C}"/>
                </a:ext>
              </a:extLst>
            </p:cNvPr>
            <p:cNvGrpSpPr/>
            <p:nvPr/>
          </p:nvGrpSpPr>
          <p:grpSpPr>
            <a:xfrm>
              <a:off x="8501531" y="4957491"/>
              <a:ext cx="519512" cy="557655"/>
              <a:chOff x="1382695" y="1748413"/>
              <a:chExt cx="390088" cy="452176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8104355D-8741-F1CA-092E-CC7D33E97DAE}"/>
                  </a:ext>
                </a:extLst>
              </p:cNvPr>
              <p:cNvSpPr/>
              <p:nvPr/>
            </p:nvSpPr>
            <p:spPr>
              <a:xfrm>
                <a:off x="1382695" y="1788607"/>
                <a:ext cx="361741" cy="366759"/>
              </a:xfrm>
              <a:prstGeom prst="roundRect">
                <a:avLst>
                  <a:gd name="adj" fmla="val 5556"/>
                </a:avLst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2A0EB7-893F-6706-49F5-A468E0BA1535}"/>
                  </a:ext>
                </a:extLst>
              </p:cNvPr>
              <p:cNvSpPr/>
              <p:nvPr/>
            </p:nvSpPr>
            <p:spPr>
              <a:xfrm>
                <a:off x="1703196" y="1748413"/>
                <a:ext cx="69587" cy="452176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1B0A9E-9BCD-DA6B-CD1E-8CE8B65F404A}"/>
              </a:ext>
            </a:extLst>
          </p:cNvPr>
          <p:cNvGrpSpPr/>
          <p:nvPr/>
        </p:nvGrpSpPr>
        <p:grpSpPr>
          <a:xfrm>
            <a:off x="2642096" y="637270"/>
            <a:ext cx="2770033" cy="354240"/>
            <a:chOff x="197859" y="83184"/>
            <a:chExt cx="2770033" cy="35424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9B193C8-F541-345E-26AD-564BFAC52926}"/>
                </a:ext>
              </a:extLst>
            </p:cNvPr>
            <p:cNvSpPr/>
            <p:nvPr/>
          </p:nvSpPr>
          <p:spPr>
            <a:xfrm>
              <a:off x="197859" y="83184"/>
              <a:ext cx="2770033" cy="3542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B2743389-1FE2-0787-9C68-6389C91E73B2}"/>
                </a:ext>
              </a:extLst>
            </p:cNvPr>
            <p:cNvSpPr txBox="1"/>
            <p:nvPr/>
          </p:nvSpPr>
          <p:spPr>
            <a:xfrm>
              <a:off x="215152" y="100477"/>
              <a:ext cx="2735447" cy="3196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4701" tIns="0" rIns="104701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Neutron spectrum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7CF30B-350D-3B45-2372-811E02348C6E}"/>
              </a:ext>
            </a:extLst>
          </p:cNvPr>
          <p:cNvGrpSpPr/>
          <p:nvPr/>
        </p:nvGrpSpPr>
        <p:grpSpPr>
          <a:xfrm>
            <a:off x="9986059" y="268842"/>
            <a:ext cx="1937623" cy="590738"/>
            <a:chOff x="2050040" y="1655181"/>
            <a:chExt cx="1937623" cy="590738"/>
          </a:xfrm>
          <a:solidFill>
            <a:schemeClr val="accent6">
              <a:lumMod val="7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F106898-A1B5-F2E9-4400-DA13BCDC30E7}"/>
                </a:ext>
              </a:extLst>
            </p:cNvPr>
            <p:cNvSpPr/>
            <p:nvPr/>
          </p:nvSpPr>
          <p:spPr>
            <a:xfrm>
              <a:off x="2050040" y="1655181"/>
              <a:ext cx="1937623" cy="59073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8E7328F3-F172-DA5E-F06E-9AB38E6E947F}"/>
                </a:ext>
              </a:extLst>
            </p:cNvPr>
            <p:cNvSpPr txBox="1"/>
            <p:nvPr/>
          </p:nvSpPr>
          <p:spPr>
            <a:xfrm>
              <a:off x="2078877" y="1684018"/>
              <a:ext cx="1879949" cy="5330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i="0" u="none" strike="noStrike" kern="1200" baseline="0" noProof="0" dirty="0">
                  <a:latin typeface="Trebuchet MS" panose="020B0603020202020204" pitchFamily="34" charset="0"/>
                  <a:ea typeface="+mn-ea"/>
                  <a:cs typeface="+mn-cs"/>
                </a:rPr>
                <a:t>NEPIR-0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9CDCC6B-759F-7262-429E-0BE1D98D37A9}"/>
              </a:ext>
            </a:extLst>
          </p:cNvPr>
          <p:cNvSpPr txBox="1"/>
          <p:nvPr/>
        </p:nvSpPr>
        <p:spPr>
          <a:xfrm>
            <a:off x="532137" y="1982214"/>
            <a:ext cx="3261474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noProof="0" dirty="0"/>
              <a:t>All protons are stopped at the Be, increasing the probability of blistering.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FF11715-6B32-7183-E16A-859A2247AFAC}"/>
              </a:ext>
            </a:extLst>
          </p:cNvPr>
          <p:cNvSpPr/>
          <p:nvPr/>
        </p:nvSpPr>
        <p:spPr>
          <a:xfrm>
            <a:off x="3813581" y="3086620"/>
            <a:ext cx="441620" cy="22395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E20E2E-CF83-2258-8711-2A5DDC1EA7EE}"/>
              </a:ext>
            </a:extLst>
          </p:cNvPr>
          <p:cNvSpPr txBox="1"/>
          <p:nvPr/>
        </p:nvSpPr>
        <p:spPr>
          <a:xfrm>
            <a:off x="6096000" y="126571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noProof="0" dirty="0">
                <a:solidFill>
                  <a:schemeClr val="accent6">
                    <a:lumMod val="50000"/>
                  </a:schemeClr>
                </a:solidFill>
              </a:rPr>
              <a:t>Neutron spectrum (new target)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DCD9C5-CDCE-94E1-503A-3A8CE957A82E}"/>
              </a:ext>
            </a:extLst>
          </p:cNvPr>
          <p:cNvSpPr txBox="1"/>
          <p:nvPr/>
        </p:nvSpPr>
        <p:spPr>
          <a:xfrm>
            <a:off x="4927600" y="4990914"/>
            <a:ext cx="43052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Expected neutron energy spectra (in the forward direction, with a 3° semi-angle, at 1 m) with 26 mm Be target and 0.1 mm aluminum window</a:t>
            </a:r>
          </a:p>
          <a:p>
            <a:pPr algn="ctr"/>
            <a:r>
              <a:rPr lang="en-US" sz="1200" b="0" i="0" dirty="0">
                <a:solidFill>
                  <a:srgbClr val="474747"/>
                </a:solidFill>
                <a:effectLst/>
              </a:rPr>
              <a:t>≈</a:t>
            </a:r>
            <a:r>
              <a:rPr lang="en-US" sz="1200" b="1" i="0" dirty="0">
                <a:solidFill>
                  <a:schemeClr val="accent6">
                    <a:lumMod val="50000"/>
                  </a:schemeClr>
                </a:solidFill>
                <a:effectLst/>
              </a:rPr>
              <a:t> 10</a:t>
            </a:r>
            <a:r>
              <a:rPr lang="en-US" sz="1200" b="1" i="0" baseline="30000" dirty="0">
                <a:solidFill>
                  <a:schemeClr val="accent6">
                    <a:lumMod val="50000"/>
                  </a:schemeClr>
                </a:solidFill>
                <a:effectLst/>
              </a:rPr>
              <a:t>6 </a:t>
            </a:r>
            <a:r>
              <a:rPr lang="en-US" sz="1200" b="1" i="0" dirty="0">
                <a:solidFill>
                  <a:schemeClr val="accent6">
                    <a:lumMod val="50000"/>
                  </a:schemeClr>
                </a:solidFill>
                <a:effectLst/>
              </a:rPr>
              <a:t>n/cm</a:t>
            </a:r>
            <a:r>
              <a:rPr lang="en-US" sz="1200" b="1" i="0" baseline="30000" dirty="0">
                <a:solidFill>
                  <a:schemeClr val="accent6">
                    <a:lumMod val="50000"/>
                  </a:schemeClr>
                </a:solidFill>
                <a:effectLst/>
              </a:rPr>
              <a:t>2</a:t>
            </a:r>
            <a:r>
              <a:rPr lang="en-US" sz="1200" b="1" i="0" dirty="0">
                <a:solidFill>
                  <a:schemeClr val="accent6">
                    <a:lumMod val="50000"/>
                  </a:schemeClr>
                </a:solidFill>
                <a:effectLst/>
              </a:rPr>
              <a:t>/s</a:t>
            </a:r>
            <a:endParaRPr lang="en-US" sz="1200" b="1" baseline="30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322A7-89FE-E51E-E447-D172641EA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830" y="1100572"/>
            <a:ext cx="5248275" cy="4019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138D40-61F7-B0F4-42F0-C6E59CBA6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5479" y="1692545"/>
            <a:ext cx="3423243" cy="26217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1B798F-5A90-E002-E323-1CE3BDF92125}"/>
              </a:ext>
            </a:extLst>
          </p:cNvPr>
          <p:cNvSpPr txBox="1"/>
          <p:nvPr/>
        </p:nvSpPr>
        <p:spPr>
          <a:xfrm>
            <a:off x="9612105" y="1711333"/>
            <a:ext cx="24395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Pseudo-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</a:rPr>
              <a:t>monocromatic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 neutrons</a:t>
            </a:r>
          </a:p>
        </p:txBody>
      </p:sp>
    </p:spTree>
    <p:extLst>
      <p:ext uri="{BB962C8B-B14F-4D97-AF65-F5344CB8AC3E}">
        <p14:creationId xmlns:p14="http://schemas.microsoft.com/office/powerpoint/2010/main" val="1554596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88E43-8A81-75FA-D317-168423EC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Final layout of the </a:t>
            </a:r>
            <a:r>
              <a:rPr lang="en-US" noProof="0" dirty="0" err="1"/>
              <a:t>CoolGal</a:t>
            </a:r>
            <a:r>
              <a:rPr lang="en-US" noProof="0" dirty="0"/>
              <a:t> target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74DE4-1941-48FB-04B2-5A7708150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BAF34-5D6D-AB5B-7179-46A86F88B958}"/>
              </a:ext>
            </a:extLst>
          </p:cNvPr>
          <p:cNvSpPr txBox="1"/>
          <p:nvPr/>
        </p:nvSpPr>
        <p:spPr>
          <a:xfrm>
            <a:off x="80348" y="1600992"/>
            <a:ext cx="3843978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noProof="0" dirty="0"/>
              <a:t>Aluminum chamber containing the Be target (26 mm thickness) with the aluminum window.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noProof="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noProof="0" dirty="0"/>
              <a:t>The target is </a:t>
            </a:r>
            <a:r>
              <a:rPr lang="en-US" sz="1400" b="1" noProof="0" dirty="0"/>
              <a:t>electrically isolated </a:t>
            </a:r>
            <a:r>
              <a:rPr lang="en-US" sz="1400" noProof="0" dirty="0"/>
              <a:t>from the surrounding elements.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noProof="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noProof="0" dirty="0"/>
              <a:t>Directly measure the number of protons deposited and the actual alignment of the target measuring the </a:t>
            </a:r>
            <a:r>
              <a:rPr lang="en-US" sz="1400" b="1" noProof="0" dirty="0"/>
              <a:t>current on target</a:t>
            </a:r>
            <a:r>
              <a:rPr lang="en-US" sz="1400" noProof="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noProof="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b="1" noProof="0" dirty="0"/>
              <a:t>Passive collimation system </a:t>
            </a:r>
            <a:r>
              <a:rPr lang="en-US" sz="1400" noProof="0" dirty="0"/>
              <a:t>that, under nominal conditions, should not measure any beam current.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noProof="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b="1" noProof="0" dirty="0"/>
              <a:t>Manual valve </a:t>
            </a:r>
            <a:r>
              <a:rPr lang="en-US" sz="1400" noProof="0" dirty="0"/>
              <a:t>to safely close the target after irradiation and a flange with a chain for quick detachment of the system after irradiation.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2B25A5-47F0-6291-C376-E56B649AAC70}"/>
              </a:ext>
            </a:extLst>
          </p:cNvPr>
          <p:cNvGrpSpPr/>
          <p:nvPr/>
        </p:nvGrpSpPr>
        <p:grpSpPr>
          <a:xfrm>
            <a:off x="4323305" y="854284"/>
            <a:ext cx="7788347" cy="4691477"/>
            <a:chOff x="2351150" y="1311676"/>
            <a:chExt cx="7788347" cy="46914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128AE2-7B4D-74B0-8359-7AF53955D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2223"/>
            <a:stretch/>
          </p:blipFill>
          <p:spPr>
            <a:xfrm>
              <a:off x="7271539" y="1311676"/>
              <a:ext cx="699135" cy="8800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C5149E1-FE58-2F8C-D4EA-881596295FB7}"/>
                </a:ext>
              </a:extLst>
            </p:cNvPr>
            <p:cNvGrpSpPr/>
            <p:nvPr/>
          </p:nvGrpSpPr>
          <p:grpSpPr>
            <a:xfrm>
              <a:off x="2351150" y="2262148"/>
              <a:ext cx="7674159" cy="3741005"/>
              <a:chOff x="373782" y="2436448"/>
              <a:chExt cx="7674159" cy="3741005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24099F0-9E10-F334-94C5-F367A9545F1B}"/>
                  </a:ext>
                </a:extLst>
              </p:cNvPr>
              <p:cNvGrpSpPr/>
              <p:nvPr/>
            </p:nvGrpSpPr>
            <p:grpSpPr>
              <a:xfrm>
                <a:off x="373782" y="2436448"/>
                <a:ext cx="7674159" cy="3741005"/>
                <a:chOff x="373782" y="2436448"/>
                <a:chExt cx="7674159" cy="374100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D3178180-AD1F-4EAD-8CCE-6F1CE56BF7D4}"/>
                    </a:ext>
                  </a:extLst>
                </p:cNvPr>
                <p:cNvGrpSpPr/>
                <p:nvPr/>
              </p:nvGrpSpPr>
              <p:grpSpPr>
                <a:xfrm>
                  <a:off x="373782" y="2436448"/>
                  <a:ext cx="7674159" cy="3741005"/>
                  <a:chOff x="373782" y="2436448"/>
                  <a:chExt cx="7674159" cy="3741005"/>
                </a:xfrm>
              </p:grpSpPr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E857DC06-3BC7-64BA-000E-7CCAFDDF1A48}"/>
                      </a:ext>
                    </a:extLst>
                  </p:cNvPr>
                  <p:cNvGrpSpPr/>
                  <p:nvPr/>
                </p:nvGrpSpPr>
                <p:grpSpPr>
                  <a:xfrm>
                    <a:off x="373782" y="2436448"/>
                    <a:ext cx="7509387" cy="3741005"/>
                    <a:chOff x="373782" y="2436448"/>
                    <a:chExt cx="7509387" cy="3741005"/>
                  </a:xfrm>
                </p:grpSpPr>
                <p:grpSp>
                  <p:nvGrpSpPr>
                    <p:cNvPr id="5" name="Group 4">
                      <a:extLst>
                        <a:ext uri="{FF2B5EF4-FFF2-40B4-BE49-F238E27FC236}">
                          <a16:creationId xmlns:a16="http://schemas.microsoft.com/office/drawing/2014/main" id="{2FB0DA27-0493-E9C2-732F-8EB5F4F1A9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3782" y="2436448"/>
                      <a:ext cx="7509387" cy="3741005"/>
                      <a:chOff x="373782" y="2436448"/>
                      <a:chExt cx="7509387" cy="3741005"/>
                    </a:xfrm>
                  </p:grpSpPr>
                  <p:pic>
                    <p:nvPicPr>
                      <p:cNvPr id="1026" name="Picture 2">
                        <a:extLst>
                          <a:ext uri="{FF2B5EF4-FFF2-40B4-BE49-F238E27FC236}">
                            <a16:creationId xmlns:a16="http://schemas.microsoft.com/office/drawing/2014/main" id="{343A08C9-0DF7-8BB2-2A70-E321DB3EA1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782" y="2436448"/>
                        <a:ext cx="7509387" cy="37410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12" name="Picture 11">
                        <a:extLst>
                          <a:ext uri="{FF2B5EF4-FFF2-40B4-BE49-F238E27FC236}">
                            <a16:creationId xmlns:a16="http://schemas.microsoft.com/office/drawing/2014/main" id="{2691A6B1-861C-2D7F-7FE8-FA965859470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rcRect l="33709" b="57436"/>
                      <a:stretch/>
                    </p:blipFill>
                    <p:spPr>
                      <a:xfrm>
                        <a:off x="2346037" y="3885948"/>
                        <a:ext cx="494725" cy="519797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" name="Rectangle 2">
                        <a:extLst>
                          <a:ext uri="{FF2B5EF4-FFF2-40B4-BE49-F238E27FC236}">
                            <a16:creationId xmlns:a16="http://schemas.microsoft.com/office/drawing/2014/main" id="{609BE18E-70AE-C39F-FFE4-1BE4075652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0764" y="3001818"/>
                        <a:ext cx="886691" cy="88413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noProof="0" dirty="0"/>
                      </a:p>
                    </p:txBody>
                  </p:sp>
                </p:grpSp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548BF9A6-DC66-1992-18B4-DE84266441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70597" y="5679154"/>
                      <a:ext cx="1432626" cy="46166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noProof="0" dirty="0"/>
                        <a:t>Active collimator</a:t>
                      </a:r>
                    </a:p>
                    <a:p>
                      <a:pPr algn="ctr"/>
                      <a:r>
                        <a:rPr lang="en-US" sz="1200" noProof="0" dirty="0"/>
                        <a:t>(suppressed)</a:t>
                      </a:r>
                    </a:p>
                  </p:txBody>
                </p:sp>
              </p:grp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0E7D3B0B-14A0-471C-DA0A-1079C6FD8CC1}"/>
                      </a:ext>
                    </a:extLst>
                  </p:cNvPr>
                  <p:cNvSpPr txBox="1"/>
                  <p:nvPr/>
                </p:nvSpPr>
                <p:spPr>
                  <a:xfrm>
                    <a:off x="5379687" y="5679291"/>
                    <a:ext cx="1386050" cy="46166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noProof="0" dirty="0"/>
                      <a:t>Passive collimator</a:t>
                    </a:r>
                  </a:p>
                  <a:p>
                    <a:pPr algn="ctr"/>
                    <a:r>
                      <a:rPr lang="en-US" sz="1200" noProof="0" dirty="0"/>
                      <a:t>(suppressed)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16C79425-2F97-6E05-385E-D25292795D40}"/>
                      </a:ext>
                    </a:extLst>
                  </p:cNvPr>
                  <p:cNvSpPr txBox="1"/>
                  <p:nvPr/>
                </p:nvSpPr>
                <p:spPr>
                  <a:xfrm>
                    <a:off x="6795379" y="5424098"/>
                    <a:ext cx="1252562" cy="46166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noProof="0" dirty="0"/>
                      <a:t>Target chamber</a:t>
                    </a:r>
                  </a:p>
                  <a:p>
                    <a:pPr algn="ctr"/>
                    <a:r>
                      <a:rPr lang="en-US" sz="1200" noProof="0" dirty="0"/>
                      <a:t>(suppressed)</a:t>
                    </a:r>
                  </a:p>
                </p:txBody>
              </p:sp>
            </p:grp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AA8E83D-130A-1E83-36CB-949404AFABF1}"/>
                    </a:ext>
                  </a:extLst>
                </p:cNvPr>
                <p:cNvSpPr txBox="1"/>
                <p:nvPr/>
              </p:nvSpPr>
              <p:spPr>
                <a:xfrm>
                  <a:off x="3251182" y="2436448"/>
                  <a:ext cx="1432625" cy="461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noProof="0" dirty="0"/>
                    <a:t>Vacuum valve</a:t>
                  </a:r>
                </a:p>
                <a:p>
                  <a:pPr algn="ctr"/>
                  <a:r>
                    <a:rPr lang="en-US" sz="1200" noProof="0" dirty="0"/>
                    <a:t>(acc. side)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9C4FE8B-50FC-2740-2F88-253855395FA0}"/>
                  </a:ext>
                </a:extLst>
              </p:cNvPr>
              <p:cNvSpPr txBox="1"/>
              <p:nvPr/>
            </p:nvSpPr>
            <p:spPr>
              <a:xfrm>
                <a:off x="4932565" y="2451595"/>
                <a:ext cx="1432625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noProof="0" dirty="0"/>
                  <a:t>Chain for quick detachment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2097FE5-18C9-87D6-0A3A-07D018438BD1}"/>
                  </a:ext>
                </a:extLst>
              </p:cNvPr>
              <p:cNvSpPr txBox="1"/>
              <p:nvPr/>
            </p:nvSpPr>
            <p:spPr>
              <a:xfrm>
                <a:off x="6389203" y="2446784"/>
                <a:ext cx="1386051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noProof="0" dirty="0"/>
                  <a:t>Manual valve</a:t>
                </a:r>
              </a:p>
              <a:p>
                <a:pPr algn="ctr"/>
                <a:r>
                  <a:rPr lang="en-US" sz="1200" noProof="0" dirty="0"/>
                  <a:t>(target side)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5A1B975-7802-3817-85F2-6BA3AA440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03308" y="2058384"/>
              <a:ext cx="536189" cy="86919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75F57A-E172-1DAB-CEA3-D9F536AA3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4101" y="2104486"/>
              <a:ext cx="532453" cy="7976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98EC0376-84D7-0506-F43D-9A6ED5019415}"/>
              </a:ext>
            </a:extLst>
          </p:cNvPr>
          <p:cNvSpPr/>
          <p:nvPr/>
        </p:nvSpPr>
        <p:spPr>
          <a:xfrm>
            <a:off x="3967340" y="3413467"/>
            <a:ext cx="306507" cy="34536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7092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o Do List Complete GIFs - Find &amp; Share on GIPHY">
            <a:extLst>
              <a:ext uri="{FF2B5EF4-FFF2-40B4-BE49-F238E27FC236}">
                <a16:creationId xmlns:a16="http://schemas.microsoft.com/office/drawing/2014/main" id="{CA784443-57F0-3431-1E24-41F771CA0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4"/>
          <a:stretch/>
        </p:blipFill>
        <p:spPr bwMode="auto">
          <a:xfrm rot="402644">
            <a:off x="10339346" y="1625998"/>
            <a:ext cx="673005" cy="80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7F36554-003B-3171-2828-F40722F9610D}"/>
              </a:ext>
            </a:extLst>
          </p:cNvPr>
          <p:cNvSpPr txBox="1"/>
          <p:nvPr/>
        </p:nvSpPr>
        <p:spPr>
          <a:xfrm>
            <a:off x="9418854" y="4344280"/>
            <a:ext cx="2546320" cy="849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>
              <a:lnSpc>
                <a:spcPts val="1457"/>
              </a:lnSpc>
            </a:pPr>
            <a:r>
              <a:rPr lang="en-US" sz="1050" b="0" i="0" noProof="0" dirty="0">
                <a:solidFill>
                  <a:srgbClr val="000000"/>
                </a:solidFill>
                <a:effectLst/>
              </a:rPr>
              <a:t>Needs E</a:t>
            </a:r>
            <a:r>
              <a:rPr lang="en-US" sz="1050" b="0" i="0" baseline="-25000" noProof="0" dirty="0">
                <a:solidFill>
                  <a:srgbClr val="000000"/>
                </a:solidFill>
                <a:effectLst/>
              </a:rPr>
              <a:t>p</a:t>
            </a:r>
            <a:r>
              <a:rPr lang="en-US" sz="1050" b="0" i="0" noProof="0" dirty="0">
                <a:solidFill>
                  <a:srgbClr val="000000"/>
                </a:solidFill>
                <a:effectLst/>
              </a:rPr>
              <a:t> = 35 - 70 MeV and I = 0.1 - 10 µA. </a:t>
            </a:r>
          </a:p>
          <a:p>
            <a:pPr algn="just" rtl="0" fontAlgn="base">
              <a:lnSpc>
                <a:spcPts val="1457"/>
              </a:lnSpc>
            </a:pPr>
            <a:r>
              <a:rPr lang="en-US" sz="1050" b="0" i="0" noProof="0" dirty="0">
                <a:solidFill>
                  <a:srgbClr val="000000"/>
                </a:solidFill>
                <a:effectLst/>
              </a:rPr>
              <a:t>(probable measurement at ISOL2 bunker of SPES facility). </a:t>
            </a:r>
          </a:p>
          <a:p>
            <a:pPr algn="just" rtl="0" fontAlgn="base">
              <a:lnSpc>
                <a:spcPts val="1457"/>
              </a:lnSpc>
            </a:pPr>
            <a:r>
              <a:rPr lang="en-US" sz="1050" noProof="0" dirty="0">
                <a:solidFill>
                  <a:srgbClr val="000000"/>
                </a:solidFill>
              </a:rPr>
              <a:t>		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99D1B-9BF6-5107-4AF6-757805D2A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Conclusions			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D60C5-D57B-D31E-D7B0-593DED8BC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033" y="839842"/>
            <a:ext cx="6162521" cy="5808801"/>
          </a:xfrm>
        </p:spPr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1500" noProof="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500" noProof="0" dirty="0"/>
              <a:t>The </a:t>
            </a:r>
            <a:r>
              <a:rPr lang="en-US" sz="1500" b="1" noProof="0" dirty="0">
                <a:solidFill>
                  <a:schemeClr val="accent1">
                    <a:lumMod val="50000"/>
                  </a:schemeClr>
                </a:solidFill>
              </a:rPr>
              <a:t>Neutron and Proton </a:t>
            </a:r>
            <a:r>
              <a:rPr lang="en-US" sz="1500" b="1" noProof="0" dirty="0" err="1">
                <a:solidFill>
                  <a:schemeClr val="accent1">
                    <a:lumMod val="50000"/>
                  </a:schemeClr>
                </a:solidFill>
              </a:rPr>
              <a:t>Iradiation</a:t>
            </a:r>
            <a:r>
              <a:rPr lang="en-US" sz="1500" b="1" noProof="0" dirty="0">
                <a:solidFill>
                  <a:schemeClr val="accent1">
                    <a:lumMod val="50000"/>
                  </a:schemeClr>
                </a:solidFill>
              </a:rPr>
              <a:t> (NEPIR) facility</a:t>
            </a:r>
            <a:r>
              <a:rPr lang="en-US" sz="1500" noProof="0" dirty="0"/>
              <a:t> was presented, and the applications of the facility were discussed.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1500" noProof="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500" b="1" noProof="0" dirty="0">
                <a:solidFill>
                  <a:schemeClr val="accent1">
                    <a:lumMod val="50000"/>
                  </a:schemeClr>
                </a:solidFill>
              </a:rPr>
              <a:t>Phases 0 and 1 </a:t>
            </a:r>
            <a:r>
              <a:rPr lang="en-US" sz="1500" noProof="0" dirty="0"/>
              <a:t>were explained, emphasizing the main characteristics of the </a:t>
            </a:r>
            <a:r>
              <a:rPr lang="en-US" sz="1500" b="1" noProof="0" dirty="0">
                <a:solidFill>
                  <a:schemeClr val="accent1">
                    <a:lumMod val="50000"/>
                  </a:schemeClr>
                </a:solidFill>
              </a:rPr>
              <a:t>QMN</a:t>
            </a:r>
            <a:r>
              <a:rPr lang="en-US" sz="1500" noProof="0" dirty="0"/>
              <a:t>, </a:t>
            </a:r>
            <a:r>
              <a:rPr lang="en-US" sz="1500" b="1" noProof="0" dirty="0">
                <a:solidFill>
                  <a:schemeClr val="accent1">
                    <a:lumMod val="50000"/>
                  </a:schemeClr>
                </a:solidFill>
              </a:rPr>
              <a:t>ANEM </a:t>
            </a:r>
            <a:r>
              <a:rPr lang="en-US" sz="1500" noProof="0" dirty="0"/>
              <a:t>and</a:t>
            </a:r>
            <a:r>
              <a:rPr lang="en-US" sz="1500" b="1" noProof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500" b="1" noProof="0" dirty="0" err="1">
                <a:solidFill>
                  <a:schemeClr val="accent1">
                    <a:lumMod val="50000"/>
                  </a:schemeClr>
                </a:solidFill>
              </a:rPr>
              <a:t>CoolGal</a:t>
            </a:r>
            <a:r>
              <a:rPr lang="en-US" sz="1500" noProof="0" dirty="0"/>
              <a:t> beam.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1500" noProof="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500" noProof="0" dirty="0"/>
              <a:t>The </a:t>
            </a:r>
            <a:r>
              <a:rPr lang="en-US" sz="1500" b="1" noProof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CoolGal</a:t>
            </a:r>
            <a:r>
              <a:rPr lang="en-US" sz="15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target </a:t>
            </a:r>
            <a:r>
              <a:rPr lang="en-US" sz="1500" noProof="0" dirty="0"/>
              <a:t>was presented in more detail since it is the core of the Phase 0 of NEPIR. In particular, </a:t>
            </a:r>
            <a:r>
              <a:rPr lang="en-US" sz="15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thermo-structural analysis </a:t>
            </a:r>
            <a:r>
              <a:rPr lang="en-US" sz="1500" noProof="0" dirty="0"/>
              <a:t>of the main components was discussed, and the </a:t>
            </a:r>
            <a:r>
              <a:rPr lang="en-US" sz="15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expected 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</a:t>
            </a:r>
            <a:r>
              <a:rPr lang="en-US" sz="1500" b="1" noProof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tron</a:t>
            </a:r>
            <a:r>
              <a:rPr lang="en-US" sz="15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spectrum </a:t>
            </a:r>
            <a:r>
              <a:rPr lang="en-US" sz="1500" noProof="0" dirty="0"/>
              <a:t>was shown.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1500" noProof="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500" noProof="0" dirty="0"/>
              <a:t>The target system </a:t>
            </a:r>
            <a:r>
              <a:rPr lang="en-US" sz="1500" dirty="0"/>
              <a:t>is composed</a:t>
            </a:r>
            <a:r>
              <a:rPr lang="en-US" sz="1500" noProof="0" dirty="0"/>
              <a:t> </a:t>
            </a:r>
            <a:r>
              <a:rPr lang="en-US" sz="1500" dirty="0"/>
              <a:t>of</a:t>
            </a:r>
            <a:r>
              <a:rPr lang="en-US" sz="1500" noProof="0" dirty="0"/>
              <a:t> </a:t>
            </a:r>
            <a:r>
              <a:rPr lang="en-US" sz="1500" b="1" noProof="0" dirty="0">
                <a:solidFill>
                  <a:schemeClr val="accent2">
                    <a:lumMod val="50000"/>
                  </a:schemeClr>
                </a:solidFill>
              </a:rPr>
              <a:t>thick beryllium block </a:t>
            </a:r>
            <a:r>
              <a:rPr lang="en-US" sz="1500" noProof="0" dirty="0"/>
              <a:t>pressed to a </a:t>
            </a:r>
            <a:r>
              <a:rPr lang="en-US" sz="1500" b="1" noProof="0" dirty="0">
                <a:solidFill>
                  <a:schemeClr val="accent2">
                    <a:lumMod val="50000"/>
                  </a:schemeClr>
                </a:solidFill>
              </a:rPr>
              <a:t>water-cooled aluminum vacuum chamber</a:t>
            </a:r>
            <a:r>
              <a:rPr lang="en-US" sz="1500" noProof="0" dirty="0"/>
              <a:t>. The target vacuum is enclosed by using a </a:t>
            </a:r>
            <a:r>
              <a:rPr lang="en-US" sz="1500" b="1" noProof="0" dirty="0">
                <a:solidFill>
                  <a:schemeClr val="accent2">
                    <a:lumMod val="50000"/>
                  </a:schemeClr>
                </a:solidFill>
              </a:rPr>
              <a:t>thin</a:t>
            </a:r>
            <a:r>
              <a:rPr lang="en-US" sz="1500" noProof="0" dirty="0"/>
              <a:t> </a:t>
            </a:r>
            <a:r>
              <a:rPr lang="en-US" sz="1500" b="1" noProof="0" dirty="0">
                <a:solidFill>
                  <a:schemeClr val="accent2">
                    <a:lumMod val="50000"/>
                  </a:schemeClr>
                </a:solidFill>
              </a:rPr>
              <a:t>window</a:t>
            </a:r>
            <a:r>
              <a:rPr lang="en-US" sz="1500" noProof="0" dirty="0"/>
              <a:t>, such as aluminum or titanium, to exclude Beryllium contamination of the overall beam pipe.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1500" noProof="0" dirty="0"/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</a:pPr>
            <a:r>
              <a:rPr lang="en-US" sz="1600" noProof="0" dirty="0"/>
              <a:t>We will gather data and experience in view of a potential prototype (high power target) with </a:t>
            </a:r>
            <a:r>
              <a:rPr lang="en-US" sz="1600" b="1" noProof="0" dirty="0">
                <a:solidFill>
                  <a:srgbClr val="FF0000"/>
                </a:solidFill>
              </a:rPr>
              <a:t>Galinstan</a:t>
            </a:r>
            <a:r>
              <a:rPr lang="en-US" sz="1600" b="1" noProof="0" dirty="0"/>
              <a:t>.</a:t>
            </a:r>
            <a:endParaRPr lang="en-US" sz="1500" noProof="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1500" noProof="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1500" noProof="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1500" noProof="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150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AD48D-34CC-7087-2D22-99344B11D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076B64-E835-0548-0D00-FB74A0E36394}"/>
              </a:ext>
            </a:extLst>
          </p:cNvPr>
          <p:cNvSpPr txBox="1"/>
          <p:nvPr/>
        </p:nvSpPr>
        <p:spPr>
          <a:xfrm>
            <a:off x="6876562" y="5174389"/>
            <a:ext cx="4693242" cy="646331"/>
          </a:xfrm>
          <a:prstGeom prst="rect">
            <a:avLst/>
          </a:prstGeom>
          <a:solidFill>
            <a:srgbClr val="EFFFFE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noProof="0" dirty="0"/>
              <a:t>The </a:t>
            </a:r>
            <a:r>
              <a:rPr lang="en-US" b="1" noProof="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first </a:t>
            </a:r>
            <a:r>
              <a:rPr lang="en-US" b="1" noProof="0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CoolGal</a:t>
            </a:r>
            <a:r>
              <a:rPr lang="en-US" b="1" noProof="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target is under production</a:t>
            </a:r>
          </a:p>
          <a:p>
            <a:pPr algn="ctr"/>
            <a:r>
              <a:rPr lang="en-US" noProof="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noProof="0" dirty="0"/>
              <a:t>and will be delivered and tested within this year</a:t>
            </a:r>
          </a:p>
        </p:txBody>
      </p:sp>
      <p:graphicFrame>
        <p:nvGraphicFramePr>
          <p:cNvPr id="40" name="Diagram 39">
            <a:extLst>
              <a:ext uri="{FF2B5EF4-FFF2-40B4-BE49-F238E27FC236}">
                <a16:creationId xmlns:a16="http://schemas.microsoft.com/office/drawing/2014/main" id="{1A24BBA7-AACD-D8DE-6248-B5E69D31A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3644501"/>
              </p:ext>
            </p:extLst>
          </p:nvPr>
        </p:nvGraphicFramePr>
        <p:xfrm>
          <a:off x="6725267" y="2390867"/>
          <a:ext cx="5007668" cy="208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 descr="To Do Book Sticker - Find &amp; Share on GIPHY">
            <a:extLst>
              <a:ext uri="{FF2B5EF4-FFF2-40B4-BE49-F238E27FC236}">
                <a16:creationId xmlns:a16="http://schemas.microsoft.com/office/drawing/2014/main" id="{4024CE51-870D-FA4B-CC8F-5F788F68F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849" y="1610168"/>
            <a:ext cx="1034930" cy="10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88CBF3C-758F-7B84-F003-2C76FDB0064B}"/>
              </a:ext>
            </a:extLst>
          </p:cNvPr>
          <p:cNvSpPr/>
          <p:nvPr/>
        </p:nvSpPr>
        <p:spPr>
          <a:xfrm>
            <a:off x="6396399" y="1503681"/>
            <a:ext cx="5653568" cy="45505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865516-90B4-B318-EEBE-BAEC8C030E9A}"/>
              </a:ext>
            </a:extLst>
          </p:cNvPr>
          <p:cNvSpPr txBox="1"/>
          <p:nvPr/>
        </p:nvSpPr>
        <p:spPr>
          <a:xfrm>
            <a:off x="7437295" y="1802607"/>
            <a:ext cx="3314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u="sng" noProof="0" dirty="0">
                <a:solidFill>
                  <a:schemeClr val="accent4"/>
                </a:solidFill>
              </a:rPr>
              <a:t>Near future developments</a:t>
            </a:r>
          </a:p>
        </p:txBody>
      </p:sp>
      <p:pic>
        <p:nvPicPr>
          <p:cNvPr id="2058" name="Picture 10" descr="Trillian 6.4: GIFs, new presence options, and more">
            <a:extLst>
              <a:ext uri="{FF2B5EF4-FFF2-40B4-BE49-F238E27FC236}">
                <a16:creationId xmlns:a16="http://schemas.microsoft.com/office/drawing/2014/main" id="{186AA602-7ADD-2B19-1497-D6E43470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984" y="4972714"/>
            <a:ext cx="695546" cy="69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Trillian 6.4: GIFs, new presence options, and more">
            <a:extLst>
              <a:ext uri="{FF2B5EF4-FFF2-40B4-BE49-F238E27FC236}">
                <a16:creationId xmlns:a16="http://schemas.microsoft.com/office/drawing/2014/main" id="{FC46EDE6-C708-5B07-92DC-73695F82D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9295" y="4894148"/>
            <a:ext cx="695546" cy="69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6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 animBg="1"/>
      <p:bldGraphic spid="40" grpId="0">
        <p:bldAsOne/>
      </p:bldGraphic>
      <p:bldP spid="36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C0F7E-31A8-335B-1512-68EF7893E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large ship in the water&#10;&#10;AI-generated content may be incorrect.">
            <a:extLst>
              <a:ext uri="{FF2B5EF4-FFF2-40B4-BE49-F238E27FC236}">
                <a16:creationId xmlns:a16="http://schemas.microsoft.com/office/drawing/2014/main" id="{26FA76EB-0C42-A10E-A64A-5210A91E8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94" b="16969"/>
          <a:stretch/>
        </p:blipFill>
        <p:spPr>
          <a:xfrm>
            <a:off x="3124895" y="3129987"/>
            <a:ext cx="2830783" cy="2401901"/>
          </a:xfrm>
          <a:prstGeom prst="rect">
            <a:avLst/>
          </a:prstGeom>
        </p:spPr>
      </p:pic>
      <p:pic>
        <p:nvPicPr>
          <p:cNvPr id="21" name="Picture 20" descr="A city with many tall buildings&#10;&#10;AI-generated content may be incorrect.">
            <a:extLst>
              <a:ext uri="{FF2B5EF4-FFF2-40B4-BE49-F238E27FC236}">
                <a16:creationId xmlns:a16="http://schemas.microsoft.com/office/drawing/2014/main" id="{C0AB1F53-EF57-3FB6-EF8F-C61E05AA6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502" y="165079"/>
            <a:ext cx="3740436" cy="2786028"/>
          </a:xfrm>
          <a:prstGeom prst="rect">
            <a:avLst/>
          </a:prstGeom>
        </p:spPr>
      </p:pic>
      <p:pic>
        <p:nvPicPr>
          <p:cNvPr id="23" name="Picture 22" descr="A person's feet on a sidewalk&#10;&#10;AI-generated content may be incorrect.">
            <a:extLst>
              <a:ext uri="{FF2B5EF4-FFF2-40B4-BE49-F238E27FC236}">
                <a16:creationId xmlns:a16="http://schemas.microsoft.com/office/drawing/2014/main" id="{50093874-7047-3092-43E9-3D57B0E4C3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933" b="1"/>
          <a:stretch/>
        </p:blipFill>
        <p:spPr>
          <a:xfrm>
            <a:off x="113253" y="3129987"/>
            <a:ext cx="2807790" cy="2847710"/>
          </a:xfrm>
          <a:prstGeom prst="rect">
            <a:avLst/>
          </a:prstGeom>
        </p:spPr>
      </p:pic>
      <p:pic>
        <p:nvPicPr>
          <p:cNvPr id="25" name="Picture 24" descr="A building with a white roof&#10;&#10;AI-generated content may be incorrect.">
            <a:extLst>
              <a:ext uri="{FF2B5EF4-FFF2-40B4-BE49-F238E27FC236}">
                <a16:creationId xmlns:a16="http://schemas.microsoft.com/office/drawing/2014/main" id="{84C3AF84-9171-56F7-AC8E-5F8C9D5FD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4014" y="2880769"/>
            <a:ext cx="2269943" cy="3026590"/>
          </a:xfrm>
          <a:prstGeom prst="rect">
            <a:avLst/>
          </a:prstGeom>
        </p:spPr>
      </p:pic>
      <p:pic>
        <p:nvPicPr>
          <p:cNvPr id="27" name="Picture 26" descr="A large metal sculpture in front of a city&#10;&#10;AI-generated content may be incorrect.">
            <a:extLst>
              <a:ext uri="{FF2B5EF4-FFF2-40B4-BE49-F238E27FC236}">
                <a16:creationId xmlns:a16="http://schemas.microsoft.com/office/drawing/2014/main" id="{BE5B8BC4-1E8A-28F5-3F38-39A8F4AB5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3932" y="134909"/>
            <a:ext cx="2267866" cy="3023821"/>
          </a:xfrm>
          <a:prstGeom prst="rect">
            <a:avLst/>
          </a:prstGeom>
        </p:spPr>
      </p:pic>
      <p:pic>
        <p:nvPicPr>
          <p:cNvPr id="29" name="Picture 28" descr="A bridge with cars on it&#10;&#10;AI-generated content may be incorrect.">
            <a:extLst>
              <a:ext uri="{FF2B5EF4-FFF2-40B4-BE49-F238E27FC236}">
                <a16:creationId xmlns:a16="http://schemas.microsoft.com/office/drawing/2014/main" id="{021ECEA8-1C92-B3CD-0C8B-529E7601C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705" y="134909"/>
            <a:ext cx="4257523" cy="3193142"/>
          </a:xfrm>
          <a:prstGeom prst="rect">
            <a:avLst/>
          </a:prstGeom>
        </p:spPr>
      </p:pic>
      <p:pic>
        <p:nvPicPr>
          <p:cNvPr id="17" name="Picture 16" descr="A person standing in front of a metal railing&#10;&#10;AI-generated content may be incorrect.">
            <a:extLst>
              <a:ext uri="{FF2B5EF4-FFF2-40B4-BE49-F238E27FC236}">
                <a16:creationId xmlns:a16="http://schemas.microsoft.com/office/drawing/2014/main" id="{E1B5596E-9341-6D46-3B40-91168C2A52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9108" y="3328051"/>
            <a:ext cx="3745647" cy="280923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BBED728-0503-EFCC-BB43-34A9F5210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49" y="2160583"/>
            <a:ext cx="4684176" cy="1472699"/>
          </a:xfrm>
        </p:spPr>
        <p:txBody>
          <a:bodyPr anchor="ctr">
            <a:noAutofit/>
          </a:bodyPr>
          <a:lstStyle/>
          <a:p>
            <a:pPr algn="ctr">
              <a:tabLst>
                <a:tab pos="4932363" algn="l"/>
              </a:tabLst>
            </a:pPr>
            <a:r>
              <a:rPr lang="en-US" sz="24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Thank you for your attention!</a:t>
            </a:r>
            <a:endParaRPr lang="en-US" sz="44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0044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4BB0B-36F8-516A-902C-3824F3276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988DF-BA5B-C879-DE9F-3ABB6F241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D9683-1540-AA9D-09E4-BD80F272B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it-IT" smtClean="0"/>
              <a:pPr/>
              <a:t>29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9668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66F8D-52CE-4722-5EEC-77D904923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C436-F77C-6DF6-C092-8CF0774B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INFN- National Institute for Nuclear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45D5B-CD52-7259-9B35-ED638C5F3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34942999-5AED-C34A-1940-E72124ED53F4}"/>
              </a:ext>
            </a:extLst>
          </p:cNvPr>
          <p:cNvPicPr/>
          <p:nvPr/>
        </p:nvPicPr>
        <p:blipFill>
          <a:blip r:embed="rId2"/>
          <a:srcRect l="2704" t="17354" r="64248" b="16693"/>
          <a:stretch/>
        </p:blipFill>
        <p:spPr>
          <a:xfrm>
            <a:off x="1623699" y="1636874"/>
            <a:ext cx="7637534" cy="4489347"/>
          </a:xfrm>
          <a:prstGeom prst="rect">
            <a:avLst/>
          </a:prstGeom>
          <a:ln>
            <a:noFill/>
          </a:ln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8401D63C-55EB-4D53-93D2-408EB8C7E41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504421" y="1746549"/>
            <a:ext cx="1079662" cy="993159"/>
          </a:xfrm>
          <a:prstGeom prst="rect">
            <a:avLst/>
          </a:prstGeom>
          <a:ln w="38100">
            <a:solidFill>
              <a:srgbClr val="083776"/>
            </a:solidFill>
          </a:ln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CB2A5624-EE1D-44DA-82C4-E84E6803EA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504389" y="2974417"/>
            <a:ext cx="1097657" cy="1000348"/>
          </a:xfrm>
          <a:prstGeom prst="rect">
            <a:avLst/>
          </a:prstGeom>
          <a:ln>
            <a:noFill/>
          </a:ln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E3555725-C2D0-FF02-A755-0B235BC3B6C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442466" y="3481392"/>
            <a:ext cx="1084221" cy="993159"/>
          </a:xfrm>
          <a:prstGeom prst="rect">
            <a:avLst/>
          </a:prstGeom>
          <a:ln>
            <a:noFill/>
          </a:ln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0A352430-9F9A-E52B-3122-1D18018129B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296168" y="5050061"/>
            <a:ext cx="1079662" cy="1006413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51BF1CD-8821-791C-B244-1C39E1E5905B}"/>
              </a:ext>
            </a:extLst>
          </p:cNvPr>
          <p:cNvSpPr/>
          <p:nvPr/>
        </p:nvSpPr>
        <p:spPr>
          <a:xfrm>
            <a:off x="2367855" y="3181814"/>
            <a:ext cx="2447313" cy="1483628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4892F3-FD19-D262-49C0-0F38DA9648E9}"/>
              </a:ext>
            </a:extLst>
          </p:cNvPr>
          <p:cNvGrpSpPr/>
          <p:nvPr/>
        </p:nvGrpSpPr>
        <p:grpSpPr>
          <a:xfrm>
            <a:off x="1618257" y="3181814"/>
            <a:ext cx="3311997" cy="1474662"/>
            <a:chOff x="5609217" y="4097828"/>
            <a:chExt cx="3311997" cy="147466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E8DDBD-B585-7405-F696-30EE27189B0E}"/>
                </a:ext>
              </a:extLst>
            </p:cNvPr>
            <p:cNvSpPr txBox="1"/>
            <p:nvPr/>
          </p:nvSpPr>
          <p:spPr>
            <a:xfrm>
              <a:off x="6329772" y="4097828"/>
              <a:ext cx="2568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noProof="0" dirty="0">
                  <a:solidFill>
                    <a:schemeClr val="bg1"/>
                  </a:solidFill>
                </a:rPr>
                <a:t>4 National laboratories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9884B1-87C4-3231-F4FC-4379D797D43E}"/>
                </a:ext>
              </a:extLst>
            </p:cNvPr>
            <p:cNvSpPr txBox="1"/>
            <p:nvPr/>
          </p:nvSpPr>
          <p:spPr>
            <a:xfrm>
              <a:off x="7483186" y="4374776"/>
              <a:ext cx="1423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noProof="0" dirty="0">
                  <a:solidFill>
                    <a:schemeClr val="bg1"/>
                  </a:solidFill>
                </a:rPr>
                <a:t>20 Divisions</a:t>
              </a:r>
            </a:p>
            <a:p>
              <a:endParaRPr lang="en-US" sz="2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DC2EAC-BE9F-6AB1-0EAC-14437C6A90E7}"/>
                </a:ext>
              </a:extLst>
            </p:cNvPr>
            <p:cNvSpPr txBox="1"/>
            <p:nvPr/>
          </p:nvSpPr>
          <p:spPr>
            <a:xfrm>
              <a:off x="5609217" y="4635498"/>
              <a:ext cx="331199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noProof="0" dirty="0">
                  <a:solidFill>
                    <a:schemeClr val="bg1"/>
                  </a:solidFill>
                </a:rPr>
                <a:t>3 National Centers and School</a:t>
              </a:r>
            </a:p>
            <a:p>
              <a:endParaRPr lang="en-US" sz="2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26C446-05FB-1815-DC18-0F2A7A135405}"/>
                </a:ext>
              </a:extLst>
            </p:cNvPr>
            <p:cNvSpPr txBox="1"/>
            <p:nvPr/>
          </p:nvSpPr>
          <p:spPr>
            <a:xfrm>
              <a:off x="6122321" y="4889264"/>
              <a:ext cx="27921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noProof="0" dirty="0">
                  <a:solidFill>
                    <a:schemeClr val="bg1"/>
                  </a:solidFill>
                </a:rPr>
                <a:t>1 International Consortia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50C178-D9D1-6B7B-2310-92FBFB21C6F6}"/>
                </a:ext>
              </a:extLst>
            </p:cNvPr>
            <p:cNvSpPr txBox="1"/>
            <p:nvPr/>
          </p:nvSpPr>
          <p:spPr>
            <a:xfrm>
              <a:off x="6639895" y="5172380"/>
              <a:ext cx="22612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noProof="0" dirty="0">
                  <a:solidFill>
                    <a:schemeClr val="bg1"/>
                  </a:solidFill>
                </a:rPr>
                <a:t>6 Associated groups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F65C016-83AE-A57B-2FFC-5A03374AD74D}"/>
              </a:ext>
            </a:extLst>
          </p:cNvPr>
          <p:cNvSpPr/>
          <p:nvPr/>
        </p:nvSpPr>
        <p:spPr>
          <a:xfrm>
            <a:off x="1836534" y="2052550"/>
            <a:ext cx="2633459" cy="319430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D59137-70DE-141E-EABC-193606F8609A}"/>
              </a:ext>
            </a:extLst>
          </p:cNvPr>
          <p:cNvCxnSpPr>
            <a:cxnSpLocks/>
          </p:cNvCxnSpPr>
          <p:nvPr/>
        </p:nvCxnSpPr>
        <p:spPr>
          <a:xfrm flipV="1">
            <a:off x="8602046" y="1218869"/>
            <a:ext cx="423701" cy="498717"/>
          </a:xfrm>
          <a:prstGeom prst="line">
            <a:avLst/>
          </a:prstGeom>
          <a:ln w="38100">
            <a:solidFill>
              <a:srgbClr val="083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CF910A0-81BF-E548-B650-879F2A2FD89E}"/>
              </a:ext>
            </a:extLst>
          </p:cNvPr>
          <p:cNvCxnSpPr>
            <a:cxnSpLocks/>
          </p:cNvCxnSpPr>
          <p:nvPr/>
        </p:nvCxnSpPr>
        <p:spPr>
          <a:xfrm>
            <a:off x="8584083" y="2739708"/>
            <a:ext cx="441664" cy="689292"/>
          </a:xfrm>
          <a:prstGeom prst="line">
            <a:avLst/>
          </a:prstGeom>
          <a:ln w="38100">
            <a:solidFill>
              <a:srgbClr val="083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32B2B470-10F1-D82F-E356-D2B9CFEDA3C0}"/>
              </a:ext>
            </a:extLst>
          </p:cNvPr>
          <p:cNvSpPr txBox="1">
            <a:spLocks/>
          </p:cNvSpPr>
          <p:nvPr/>
        </p:nvSpPr>
        <p:spPr>
          <a:xfrm>
            <a:off x="9497727" y="3567445"/>
            <a:ext cx="2547688" cy="529123"/>
          </a:xfrm>
          <a:prstGeom prst="rect">
            <a:avLst/>
          </a:prstGeom>
          <a:ln>
            <a:noFill/>
          </a:ln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3600" b="1" kern="1200" dirty="0">
                <a:solidFill>
                  <a:srgbClr val="083776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Laboratories of </a:t>
            </a:r>
            <a:r>
              <a:rPr lang="en-US" sz="2000" noProof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Legnaro</a:t>
            </a:r>
            <a:endParaRPr lang="en-US" sz="20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93E8340-348A-6A37-3DCD-9EAF7C24D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2200" y="4063849"/>
            <a:ext cx="1718742" cy="111162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121E119-1F5A-5ED1-E018-A402B67427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724" y="971569"/>
            <a:ext cx="3873481" cy="2178833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1E96488-8D88-85CE-621D-51238C1AA5D2}"/>
              </a:ext>
            </a:extLst>
          </p:cNvPr>
          <p:cNvCxnSpPr/>
          <p:nvPr/>
        </p:nvCxnSpPr>
        <p:spPr>
          <a:xfrm flipH="1">
            <a:off x="838200" y="1141275"/>
            <a:ext cx="3976968" cy="0"/>
          </a:xfrm>
          <a:prstGeom prst="line">
            <a:avLst/>
          </a:prstGeom>
          <a:ln>
            <a:solidFill>
              <a:srgbClr val="083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0275571-2A15-1AC5-F702-4E0A4B84DE43}"/>
              </a:ext>
            </a:extLst>
          </p:cNvPr>
          <p:cNvSpPr txBox="1"/>
          <p:nvPr/>
        </p:nvSpPr>
        <p:spPr>
          <a:xfrm>
            <a:off x="1618257" y="5567953"/>
            <a:ext cx="2178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INFN facilities</a:t>
            </a:r>
          </a:p>
        </p:txBody>
      </p:sp>
      <p:pic>
        <p:nvPicPr>
          <p:cNvPr id="59" name="Picture 58" descr="Aerial view of a large building">
            <a:extLst>
              <a:ext uri="{FF2B5EF4-FFF2-40B4-BE49-F238E27FC236}">
                <a16:creationId xmlns:a16="http://schemas.microsoft.com/office/drawing/2014/main" id="{EB5CA052-ABCD-EA0C-D6FE-AF50AE8620B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344" r="13342"/>
          <a:stretch/>
        </p:blipFill>
        <p:spPr>
          <a:xfrm>
            <a:off x="9041974" y="1218869"/>
            <a:ext cx="3118558" cy="2239955"/>
          </a:xfrm>
          <a:prstGeom prst="rect">
            <a:avLst/>
          </a:prstGeom>
          <a:ln w="38100">
            <a:solidFill>
              <a:srgbClr val="083776"/>
            </a:solidFill>
          </a:ln>
        </p:spPr>
      </p:pic>
    </p:spTree>
    <p:extLst>
      <p:ext uri="{BB962C8B-B14F-4D97-AF65-F5344CB8AC3E}">
        <p14:creationId xmlns:p14="http://schemas.microsoft.com/office/powerpoint/2010/main" val="3354776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B14EE-CCC8-086C-4F29-642563BA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More spectra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1105C-16F7-7B31-C1E2-C2474E8C7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30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1BB8B-0164-B614-3F2C-B48DD7A94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2482"/>
            <a:ext cx="4467225" cy="3419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C5FFA8-CD32-42EB-3E54-553F7E02A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373" y="2342482"/>
            <a:ext cx="4267254" cy="3266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7CF9CC-35D0-FA39-A04C-A8083B3C5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777" y="2284663"/>
            <a:ext cx="4752975" cy="3324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E9550E-9E94-A804-75E9-C5F5A914468E}"/>
              </a:ext>
            </a:extLst>
          </p:cNvPr>
          <p:cNvSpPr txBox="1"/>
          <p:nvPr/>
        </p:nvSpPr>
        <p:spPr>
          <a:xfrm>
            <a:off x="11059082" y="5761957"/>
            <a:ext cx="864990" cy="2616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100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0.88</a:t>
            </a:r>
            <a:r>
              <a:rPr lang="en-US" sz="1100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(12%)</a:t>
            </a:r>
            <a:endParaRPr lang="it-IT" sz="1100" dirty="0">
              <a:ln w="0"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9E3052-F7AC-0192-303A-95108FF27173}"/>
              </a:ext>
            </a:extLst>
          </p:cNvPr>
          <p:cNvCxnSpPr>
            <a:cxnSpLocks/>
          </p:cNvCxnSpPr>
          <p:nvPr/>
        </p:nvCxnSpPr>
        <p:spPr>
          <a:xfrm>
            <a:off x="10135142" y="4924652"/>
            <a:ext cx="923939" cy="837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830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769CF-F015-A7D6-6C60-53027569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Comparison old and new prototype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B5DAC-6F0A-486E-FFA0-5F387F1FD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B6C59-52C8-6D80-44EE-31F5912C3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it-IT" smtClean="0"/>
              <a:pPr/>
              <a:t>31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ACE2096-909A-8719-9AAF-448637CBB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52" y="1151327"/>
            <a:ext cx="3249463" cy="2408483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</p:pic>
      <p:pic>
        <p:nvPicPr>
          <p:cNvPr id="6" name="Immagine 8">
            <a:extLst>
              <a:ext uri="{FF2B5EF4-FFF2-40B4-BE49-F238E27FC236}">
                <a16:creationId xmlns:a16="http://schemas.microsoft.com/office/drawing/2014/main" id="{5CE4E7D1-1FC8-E28C-1ED2-4C7799246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25" y="3620311"/>
            <a:ext cx="2180797" cy="242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10">
            <a:extLst>
              <a:ext uri="{FF2B5EF4-FFF2-40B4-BE49-F238E27FC236}">
                <a16:creationId xmlns:a16="http://schemas.microsoft.com/office/drawing/2014/main" id="{F0A43337-7E88-1B10-CC35-4155C02F3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22" y="3620311"/>
            <a:ext cx="2180797" cy="24244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60F4A4-3698-BA00-C9BB-5C3A5854BABE}"/>
              </a:ext>
            </a:extLst>
          </p:cNvPr>
          <p:cNvSpPr txBox="1"/>
          <p:nvPr/>
        </p:nvSpPr>
        <p:spPr>
          <a:xfrm>
            <a:off x="317753" y="4417042"/>
            <a:ext cx="1154627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noProof="0" dirty="0">
                <a:effectLst/>
                <a:ea typeface="Times New Roman" panose="02020603050405020304" pitchFamily="18" charset="0"/>
              </a:rPr>
              <a:t>1 </a:t>
            </a:r>
            <a:r>
              <a:rPr lang="en-US" sz="12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1200" noProof="0" dirty="0">
                <a:effectLst/>
                <a:ea typeface="Times New Roman" panose="02020603050405020304" pitchFamily="18" charset="0"/>
              </a:rPr>
              <a:t>A &amp; 70 MeV</a:t>
            </a:r>
          </a:p>
          <a:p>
            <a:pPr algn="ctr"/>
            <a:r>
              <a:rPr lang="en-US" sz="1200" noProof="0" dirty="0">
                <a:effectLst/>
                <a:ea typeface="Times New Roman" panose="02020603050405020304" pitchFamily="18" charset="0"/>
              </a:rPr>
              <a:t>(70 W)</a:t>
            </a:r>
          </a:p>
          <a:p>
            <a:pPr algn="ctr"/>
            <a:endParaRPr lang="en-US" sz="1200" noProof="0" dirty="0"/>
          </a:p>
          <a:p>
            <a:pPr algn="ctr"/>
            <a:r>
              <a:rPr lang="en-US" sz="1200" b="1" noProof="0" dirty="0" err="1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US" sz="1200" b="1" baseline="-25000" noProof="0" dirty="0" err="1">
                <a:solidFill>
                  <a:schemeClr val="accent2">
                    <a:lumMod val="50000"/>
                  </a:schemeClr>
                </a:solidFill>
              </a:rPr>
              <a:t>max</a:t>
            </a:r>
            <a:r>
              <a:rPr lang="en-US" sz="1200" b="1" noProof="0" dirty="0">
                <a:solidFill>
                  <a:schemeClr val="accent2">
                    <a:lumMod val="50000"/>
                  </a:schemeClr>
                </a:solidFill>
              </a:rPr>
              <a:t> =28°C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945C8-D7C3-D015-18C0-71AE97951A15}"/>
              </a:ext>
            </a:extLst>
          </p:cNvPr>
          <p:cNvSpPr txBox="1"/>
          <p:nvPr/>
        </p:nvSpPr>
        <p:spPr>
          <a:xfrm>
            <a:off x="4375166" y="2212520"/>
            <a:ext cx="1219200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noProof="0" dirty="0">
                <a:effectLst/>
                <a:ea typeface="Times New Roman" panose="02020603050405020304" pitchFamily="18" charset="0"/>
              </a:rPr>
              <a:t>10 </a:t>
            </a:r>
            <a:r>
              <a:rPr lang="en-US" sz="12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1200" noProof="0" dirty="0">
                <a:effectLst/>
                <a:ea typeface="Times New Roman" panose="02020603050405020304" pitchFamily="18" charset="0"/>
              </a:rPr>
              <a:t>A &amp; 70 MeV</a:t>
            </a:r>
          </a:p>
          <a:p>
            <a:pPr algn="ctr"/>
            <a:r>
              <a:rPr lang="en-US" sz="1200" noProof="0" dirty="0">
                <a:effectLst/>
                <a:ea typeface="Times New Roman" panose="02020603050405020304" pitchFamily="18" charset="0"/>
              </a:rPr>
              <a:t>(700 W)</a:t>
            </a:r>
          </a:p>
          <a:p>
            <a:pPr algn="ctr"/>
            <a:endParaRPr lang="en-US" sz="1200" noProof="0" dirty="0"/>
          </a:p>
          <a:p>
            <a:pPr algn="ctr"/>
            <a:r>
              <a:rPr lang="en-US" sz="1200" b="1" noProof="0" dirty="0" err="1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US" sz="1200" b="1" baseline="-25000" noProof="0" dirty="0" err="1">
                <a:solidFill>
                  <a:schemeClr val="accent2">
                    <a:lumMod val="50000"/>
                  </a:schemeClr>
                </a:solidFill>
              </a:rPr>
              <a:t>max</a:t>
            </a:r>
            <a:r>
              <a:rPr lang="en-US" sz="1200" b="1" noProof="0" dirty="0">
                <a:solidFill>
                  <a:schemeClr val="accent2">
                    <a:lumMod val="50000"/>
                  </a:schemeClr>
                </a:solidFill>
              </a:rPr>
              <a:t> =100°C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A95799C-A193-48FB-9961-CCDD18872056}"/>
              </a:ext>
            </a:extLst>
          </p:cNvPr>
          <p:cNvCxnSpPr>
            <a:cxnSpLocks/>
          </p:cNvCxnSpPr>
          <p:nvPr/>
        </p:nvCxnSpPr>
        <p:spPr>
          <a:xfrm>
            <a:off x="1472380" y="4832540"/>
            <a:ext cx="23034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D80405-DC16-0069-42AD-C0EDF7D51037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4984766" y="3043517"/>
            <a:ext cx="0" cy="51629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3" descr="Immagine che contiene schermata, Rettangolo, design&#10;&#10;Descrizione generata automaticamente">
            <a:extLst>
              <a:ext uri="{FF2B5EF4-FFF2-40B4-BE49-F238E27FC236}">
                <a16:creationId xmlns:a16="http://schemas.microsoft.com/office/drawing/2014/main" id="{A8CDE51D-D51E-2B09-6772-D10A7BC531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94" y="1247808"/>
            <a:ext cx="1590800" cy="203585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81BEF-30FB-D3DD-ABD2-7C6451B1CB4B}"/>
              </a:ext>
            </a:extLst>
          </p:cNvPr>
          <p:cNvGrpSpPr/>
          <p:nvPr/>
        </p:nvGrpSpPr>
        <p:grpSpPr>
          <a:xfrm>
            <a:off x="7336575" y="1945562"/>
            <a:ext cx="2300420" cy="695706"/>
            <a:chOff x="184439" y="1748413"/>
            <a:chExt cx="1588344" cy="48899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760FDD9-5BBB-6DB7-96F4-4E2DCA74C750}"/>
                </a:ext>
              </a:extLst>
            </p:cNvPr>
            <p:cNvGrpSpPr/>
            <p:nvPr/>
          </p:nvGrpSpPr>
          <p:grpSpPr>
            <a:xfrm>
              <a:off x="184439" y="1975799"/>
              <a:ext cx="710111" cy="261610"/>
              <a:chOff x="133106" y="5328055"/>
              <a:chExt cx="710111" cy="261610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35CCBC9-C41A-4FE9-619F-604C3E1FF3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3106" y="5341803"/>
                <a:ext cx="710111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CAB8A97-67B8-2D50-D049-C0F1BEC3C07D}"/>
                  </a:ext>
                </a:extLst>
              </p:cNvPr>
              <p:cNvSpPr txBox="1"/>
              <p:nvPr/>
            </p:nvSpPr>
            <p:spPr>
              <a:xfrm>
                <a:off x="154509" y="5328055"/>
                <a:ext cx="63030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noProof="0" dirty="0"/>
                  <a:t>protons</a:t>
                </a:r>
              </a:p>
            </p:txBody>
          </p:sp>
        </p:grp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8921608-0F3B-1488-D3B0-D67FB06DDA19}"/>
                </a:ext>
              </a:extLst>
            </p:cNvPr>
            <p:cNvSpPr/>
            <p:nvPr/>
          </p:nvSpPr>
          <p:spPr>
            <a:xfrm>
              <a:off x="1382695" y="1788607"/>
              <a:ext cx="361741" cy="366759"/>
            </a:xfrm>
            <a:prstGeom prst="roundRect">
              <a:avLst>
                <a:gd name="adj" fmla="val 5556"/>
              </a:avLst>
            </a:prstGeom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13E42F-9579-8395-685E-E75FCB0BAED3}"/>
                </a:ext>
              </a:extLst>
            </p:cNvPr>
            <p:cNvSpPr/>
            <p:nvPr/>
          </p:nvSpPr>
          <p:spPr>
            <a:xfrm>
              <a:off x="1703196" y="1748413"/>
              <a:ext cx="69587" cy="452176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3CF73E-AB2E-0970-2875-259FFCDA2D2C}"/>
              </a:ext>
            </a:extLst>
          </p:cNvPr>
          <p:cNvGrpSpPr/>
          <p:nvPr/>
        </p:nvGrpSpPr>
        <p:grpSpPr>
          <a:xfrm>
            <a:off x="6912300" y="3405640"/>
            <a:ext cx="2623912" cy="1500187"/>
            <a:chOff x="7356507" y="1180754"/>
            <a:chExt cx="3771900" cy="19898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1F41CCC-6D37-7B90-FB6E-AD60F552E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665"/>
            <a:stretch/>
          </p:blipFill>
          <p:spPr>
            <a:xfrm>
              <a:off x="8169352" y="1180754"/>
              <a:ext cx="1784038" cy="170081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6605BC-9A8E-6987-E87F-435FE830A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628" b="-24791"/>
            <a:stretch/>
          </p:blipFill>
          <p:spPr>
            <a:xfrm>
              <a:off x="7356507" y="2793586"/>
              <a:ext cx="3771900" cy="37704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73E426D-C8FF-2D02-3338-1727F1E81C3B}"/>
              </a:ext>
            </a:extLst>
          </p:cNvPr>
          <p:cNvSpPr txBox="1"/>
          <p:nvPr/>
        </p:nvSpPr>
        <p:spPr>
          <a:xfrm>
            <a:off x="8756668" y="3616725"/>
            <a:ext cx="1154627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noProof="0" dirty="0">
                <a:effectLst/>
                <a:ea typeface="Times New Roman" panose="02020603050405020304" pitchFamily="18" charset="0"/>
              </a:rPr>
              <a:t>1 </a:t>
            </a:r>
            <a:r>
              <a:rPr lang="en-US" sz="12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1200" noProof="0" dirty="0">
                <a:effectLst/>
                <a:ea typeface="Times New Roman" panose="02020603050405020304" pitchFamily="18" charset="0"/>
              </a:rPr>
              <a:t>A &amp; 70 MeV</a:t>
            </a:r>
          </a:p>
          <a:p>
            <a:pPr algn="ctr"/>
            <a:r>
              <a:rPr lang="en-US" sz="1200" noProof="0" dirty="0">
                <a:effectLst/>
                <a:ea typeface="Times New Roman" panose="02020603050405020304" pitchFamily="18" charset="0"/>
              </a:rPr>
              <a:t>(70 W)</a:t>
            </a:r>
          </a:p>
          <a:p>
            <a:pPr algn="ctr"/>
            <a:endParaRPr lang="en-US" sz="1200" noProof="0" dirty="0"/>
          </a:p>
          <a:p>
            <a:pPr algn="ctr"/>
            <a:r>
              <a:rPr lang="en-US" sz="1200" b="1" noProof="0" dirty="0" err="1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US" sz="1200" b="1" baseline="-25000" noProof="0" dirty="0" err="1">
                <a:solidFill>
                  <a:schemeClr val="accent2">
                    <a:lumMod val="50000"/>
                  </a:schemeClr>
                </a:solidFill>
              </a:rPr>
              <a:t>max</a:t>
            </a:r>
            <a:r>
              <a:rPr lang="en-US" sz="1200" b="1" noProof="0" dirty="0">
                <a:solidFill>
                  <a:schemeClr val="accent2">
                    <a:lumMod val="50000"/>
                  </a:schemeClr>
                </a:solidFill>
              </a:rPr>
              <a:t> =35°C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A6FCC1-7B53-48FC-9631-D4D4C477DDBF}"/>
              </a:ext>
            </a:extLst>
          </p:cNvPr>
          <p:cNvSpPr txBox="1"/>
          <p:nvPr/>
        </p:nvSpPr>
        <p:spPr>
          <a:xfrm>
            <a:off x="9904454" y="4925897"/>
            <a:ext cx="1282198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noProof="0" dirty="0">
                <a:effectLst/>
                <a:ea typeface="Times New Roman" panose="02020603050405020304" pitchFamily="18" charset="0"/>
              </a:rPr>
              <a:t>10 </a:t>
            </a:r>
            <a:r>
              <a:rPr lang="en-US" sz="12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1200" noProof="0" dirty="0">
                <a:effectLst/>
                <a:ea typeface="Times New Roman" panose="02020603050405020304" pitchFamily="18" charset="0"/>
              </a:rPr>
              <a:t>A &amp; 70 MeV</a:t>
            </a:r>
          </a:p>
          <a:p>
            <a:pPr algn="ctr"/>
            <a:r>
              <a:rPr lang="en-US" sz="1200" noProof="0" dirty="0">
                <a:effectLst/>
                <a:ea typeface="Times New Roman" panose="02020603050405020304" pitchFamily="18" charset="0"/>
              </a:rPr>
              <a:t>(700 W)</a:t>
            </a:r>
          </a:p>
          <a:p>
            <a:pPr algn="ctr"/>
            <a:endParaRPr lang="en-US" sz="1200" noProof="0" dirty="0"/>
          </a:p>
          <a:p>
            <a:pPr algn="ctr"/>
            <a:r>
              <a:rPr lang="en-US" sz="1200" b="1" noProof="0" dirty="0" err="1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US" sz="1200" b="1" baseline="-25000" noProof="0" dirty="0" err="1">
                <a:solidFill>
                  <a:schemeClr val="accent2">
                    <a:lumMod val="50000"/>
                  </a:schemeClr>
                </a:solidFill>
              </a:rPr>
              <a:t>max</a:t>
            </a:r>
            <a:r>
              <a:rPr lang="en-US" sz="1200" b="1" noProof="0" dirty="0">
                <a:solidFill>
                  <a:schemeClr val="accent2">
                    <a:lumMod val="50000"/>
                  </a:schemeClr>
                </a:solidFill>
              </a:rPr>
              <a:t> =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165</a:t>
            </a:r>
            <a:r>
              <a:rPr lang="en-US" sz="1200" b="1" noProof="0" dirty="0">
                <a:solidFill>
                  <a:schemeClr val="accent2">
                    <a:lumMod val="50000"/>
                  </a:schemeClr>
                </a:solidFill>
              </a:rPr>
              <a:t>°C</a:t>
            </a:r>
          </a:p>
        </p:txBody>
      </p:sp>
    </p:spTree>
    <p:extLst>
      <p:ext uri="{BB962C8B-B14F-4D97-AF65-F5344CB8AC3E}">
        <p14:creationId xmlns:p14="http://schemas.microsoft.com/office/powerpoint/2010/main" val="347464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AD500-B6EB-9E9B-1268-51398F869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Deposition at the window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0902A-B617-1067-AE2C-18583BEC7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B7841-24C0-BC11-D4E2-7FD521D97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32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2AAB87-EC6A-367E-F7B0-E04E6B771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055" y="1782763"/>
            <a:ext cx="545782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32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0E96222-CD72-300E-0ECD-A6441F09D84C}"/>
              </a:ext>
            </a:extLst>
          </p:cNvPr>
          <p:cNvGraphicFramePr>
            <a:graphicFrameLocks noGrp="1"/>
          </p:cNvGraphicFramePr>
          <p:nvPr/>
        </p:nvGraphicFramePr>
        <p:xfrm>
          <a:off x="8943469" y="3132775"/>
          <a:ext cx="3148132" cy="1615440"/>
        </p:xfrm>
        <a:graphic>
          <a:graphicData uri="http://schemas.openxmlformats.org/drawingml/2006/table">
            <a:tbl>
              <a:tblPr/>
              <a:tblGrid>
                <a:gridCol w="1574066">
                  <a:extLst>
                    <a:ext uri="{9D8B030D-6E8A-4147-A177-3AD203B41FA5}">
                      <a16:colId xmlns:a16="http://schemas.microsoft.com/office/drawing/2014/main" val="471245354"/>
                    </a:ext>
                  </a:extLst>
                </a:gridCol>
                <a:gridCol w="1574066">
                  <a:extLst>
                    <a:ext uri="{9D8B030D-6E8A-4147-A177-3AD203B41FA5}">
                      <a16:colId xmlns:a16="http://schemas.microsoft.com/office/drawing/2014/main" val="2511830791"/>
                    </a:ext>
                  </a:extLst>
                </a:gridCol>
              </a:tblGrid>
              <a:tr h="18069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effectLst/>
                        </a:rPr>
                        <a:t>Main machine parameters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8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98497478"/>
                  </a:ext>
                </a:extLst>
              </a:tr>
              <a:tr h="210571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effectLst/>
                        </a:rPr>
                        <a:t>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Cyclotron with 4 sectors, resistive magnet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804564"/>
                  </a:ext>
                </a:extLst>
              </a:tr>
              <a:tr h="210571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effectLst/>
                        </a:rPr>
                        <a:t>Particles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Protons (H</a:t>
                      </a:r>
                      <a:r>
                        <a:rPr lang="en-US" sz="800" baseline="30000" dirty="0">
                          <a:effectLst/>
                        </a:rPr>
                        <a:t>–</a:t>
                      </a:r>
                      <a:r>
                        <a:rPr lang="en-US" sz="800" dirty="0">
                          <a:effectLst/>
                        </a:rPr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731693"/>
                  </a:ext>
                </a:extLst>
              </a:tr>
              <a:tr h="210571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effectLst/>
                        </a:rPr>
                        <a:t>Maximum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70 MeV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388118"/>
                  </a:ext>
                </a:extLst>
              </a:tr>
              <a:tr h="210571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effectLst/>
                        </a:rPr>
                        <a:t>Maximum current intensity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700 µA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402268"/>
                  </a:ext>
                </a:extLst>
              </a:tr>
              <a:tr h="210571">
                <a:tc>
                  <a:txBody>
                    <a:bodyPr/>
                    <a:lstStyle/>
                    <a:p>
                      <a:pPr algn="l"/>
                      <a:r>
                        <a:rPr lang="en-US" sz="800">
                          <a:effectLst/>
                        </a:rPr>
                        <a:t>Extraction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Double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624045"/>
                  </a:ext>
                </a:extLst>
              </a:tr>
              <a:tr h="210571">
                <a:tc>
                  <a:txBody>
                    <a:bodyPr/>
                    <a:lstStyle/>
                    <a:p>
                      <a:pPr algn="l"/>
                      <a:r>
                        <a:rPr lang="en-US" sz="800">
                          <a:effectLst/>
                        </a:rPr>
                        <a:t>Maximum magnetic field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1.6 T (Bo = 1 T)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11372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EEDA539-8F81-839D-4A8D-C749E3369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Selective Production of Exotic Species (SPES)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15C4A-79CC-368A-CFC2-F9290F141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33</a:t>
            </a:fld>
            <a:endParaRPr lang="en-US" noProof="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A273876-DB37-6997-F08C-01DB05F8D7D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77786" y="1343520"/>
            <a:ext cx="963978" cy="914400"/>
          </a:xfrm>
          <a:prstGeom prst="rect">
            <a:avLst/>
          </a:prstGeom>
          <a:ln>
            <a:noFill/>
          </a:ln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5F63CB04-5FFC-B42E-3B4F-62CB5404B024}"/>
              </a:ext>
            </a:extLst>
          </p:cNvPr>
          <p:cNvSpPr/>
          <p:nvPr/>
        </p:nvSpPr>
        <p:spPr>
          <a:xfrm>
            <a:off x="1346388" y="1149637"/>
            <a:ext cx="2055387" cy="13219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 noProof="0" dirty="0">
                <a:solidFill>
                  <a:srgbClr val="000000"/>
                </a:solidFill>
                <a:latin typeface="Corbel"/>
              </a:rPr>
              <a:t>S</a:t>
            </a:r>
            <a:r>
              <a:rPr lang="en-US" sz="2000" b="0" strike="noStrike" spc="-1" noProof="0" dirty="0">
                <a:solidFill>
                  <a:srgbClr val="000000"/>
                </a:solidFill>
                <a:latin typeface="Corbel"/>
              </a:rPr>
              <a:t>elective</a:t>
            </a:r>
            <a:endParaRPr lang="en-US" sz="2000" b="0" strike="noStrike" spc="-1" noProof="0" dirty="0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000" b="1" strike="noStrike" spc="-1" noProof="0" dirty="0">
                <a:solidFill>
                  <a:srgbClr val="000000"/>
                </a:solidFill>
                <a:latin typeface="Corbel"/>
              </a:rPr>
              <a:t>P</a:t>
            </a:r>
            <a:r>
              <a:rPr lang="en-US" sz="2000" b="0" strike="noStrike" spc="-1" noProof="0" dirty="0">
                <a:solidFill>
                  <a:srgbClr val="000000"/>
                </a:solidFill>
                <a:latin typeface="Corbel"/>
              </a:rPr>
              <a:t>roduction of</a:t>
            </a:r>
            <a:endParaRPr lang="en-US" sz="2000" b="0" strike="noStrike" spc="-1" noProof="0" dirty="0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000" b="1" strike="noStrike" spc="-1" noProof="0" dirty="0">
                <a:solidFill>
                  <a:srgbClr val="000000"/>
                </a:solidFill>
                <a:latin typeface="Corbel"/>
              </a:rPr>
              <a:t>E</a:t>
            </a:r>
            <a:r>
              <a:rPr lang="en-US" sz="2000" b="0" strike="noStrike" spc="-1" noProof="0" dirty="0">
                <a:solidFill>
                  <a:srgbClr val="000000"/>
                </a:solidFill>
                <a:latin typeface="Corbel"/>
              </a:rPr>
              <a:t>xotic</a:t>
            </a:r>
            <a:endParaRPr lang="en-US" sz="2000" b="0" strike="noStrike" spc="-1" noProof="0" dirty="0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000" b="1" strike="noStrike" spc="-1" noProof="0" dirty="0">
                <a:solidFill>
                  <a:srgbClr val="000000"/>
                </a:solidFill>
                <a:latin typeface="Corbel"/>
              </a:rPr>
              <a:t>S</a:t>
            </a:r>
            <a:r>
              <a:rPr lang="en-US" sz="2000" b="0" strike="noStrike" spc="-1" noProof="0" dirty="0">
                <a:solidFill>
                  <a:srgbClr val="000000"/>
                </a:solidFill>
                <a:latin typeface="Corbel"/>
              </a:rPr>
              <a:t>pecies</a:t>
            </a:r>
            <a:endParaRPr lang="en-US" sz="2000" b="0" strike="noStrike" spc="-1" noProof="0" dirty="0">
              <a:latin typeface="Calibri"/>
            </a:endParaRPr>
          </a:p>
        </p:txBody>
      </p:sp>
      <p:pic>
        <p:nvPicPr>
          <p:cNvPr id="23" name="Immagine 6">
            <a:extLst>
              <a:ext uri="{FF2B5EF4-FFF2-40B4-BE49-F238E27FC236}">
                <a16:creationId xmlns:a16="http://schemas.microsoft.com/office/drawing/2014/main" id="{C401F479-50D0-9094-7221-E98763B4AC80}"/>
              </a:ext>
            </a:extLst>
          </p:cNvPr>
          <p:cNvPicPr/>
          <p:nvPr/>
        </p:nvPicPr>
        <p:blipFill>
          <a:blip r:embed="rId3"/>
          <a:srcRect l="467" t="5063" r="-2185" b="8224"/>
          <a:stretch/>
        </p:blipFill>
        <p:spPr>
          <a:xfrm>
            <a:off x="4178227" y="1149637"/>
            <a:ext cx="4696144" cy="2937533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CustomShape 7">
            <a:extLst>
              <a:ext uri="{FF2B5EF4-FFF2-40B4-BE49-F238E27FC236}">
                <a16:creationId xmlns:a16="http://schemas.microsoft.com/office/drawing/2014/main" id="{5E949123-5AB2-E3A1-AFC6-DEFBB9BD278A}"/>
              </a:ext>
            </a:extLst>
          </p:cNvPr>
          <p:cNvSpPr/>
          <p:nvPr/>
        </p:nvSpPr>
        <p:spPr>
          <a:xfrm>
            <a:off x="3099673" y="1496451"/>
            <a:ext cx="1004828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noProof="0" dirty="0">
                <a:solidFill>
                  <a:srgbClr val="0562C2"/>
                </a:solidFill>
              </a:rPr>
              <a:t>Proton Beam</a:t>
            </a:r>
          </a:p>
        </p:txBody>
      </p:sp>
      <p:sp>
        <p:nvSpPr>
          <p:cNvPr id="25" name="Line 8">
            <a:extLst>
              <a:ext uri="{FF2B5EF4-FFF2-40B4-BE49-F238E27FC236}">
                <a16:creationId xmlns:a16="http://schemas.microsoft.com/office/drawing/2014/main" id="{D3E1B377-D089-38B6-FD82-D09E1956021C}"/>
              </a:ext>
            </a:extLst>
          </p:cNvPr>
          <p:cNvSpPr/>
          <p:nvPr/>
        </p:nvSpPr>
        <p:spPr>
          <a:xfrm>
            <a:off x="3205116" y="1398172"/>
            <a:ext cx="918760" cy="0"/>
          </a:xfrm>
          <a:prstGeom prst="line">
            <a:avLst/>
          </a:prstGeom>
          <a:ln w="76320" cap="rnd">
            <a:solidFill>
              <a:srgbClr val="00B0F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noProof="0" dirty="0"/>
          </a:p>
        </p:txBody>
      </p:sp>
      <p:sp>
        <p:nvSpPr>
          <p:cNvPr id="26" name="CustomShape 13">
            <a:extLst>
              <a:ext uri="{FF2B5EF4-FFF2-40B4-BE49-F238E27FC236}">
                <a16:creationId xmlns:a16="http://schemas.microsoft.com/office/drawing/2014/main" id="{A3565C43-349F-7ADA-2788-07FABB5CFC03}"/>
              </a:ext>
            </a:extLst>
          </p:cNvPr>
          <p:cNvSpPr/>
          <p:nvPr/>
        </p:nvSpPr>
        <p:spPr>
          <a:xfrm>
            <a:off x="2989143" y="2027368"/>
            <a:ext cx="1225888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noProof="0" dirty="0">
                <a:solidFill>
                  <a:schemeClr val="accent4">
                    <a:lumMod val="50000"/>
                  </a:schemeClr>
                </a:solidFill>
              </a:rPr>
              <a:t>Radioactive Beam</a:t>
            </a:r>
          </a:p>
        </p:txBody>
      </p:sp>
      <p:sp>
        <p:nvSpPr>
          <p:cNvPr id="27" name="Line 14">
            <a:extLst>
              <a:ext uri="{FF2B5EF4-FFF2-40B4-BE49-F238E27FC236}">
                <a16:creationId xmlns:a16="http://schemas.microsoft.com/office/drawing/2014/main" id="{17138631-4658-441A-F737-C007BCDD66DD}"/>
              </a:ext>
            </a:extLst>
          </p:cNvPr>
          <p:cNvSpPr/>
          <p:nvPr/>
        </p:nvSpPr>
        <p:spPr>
          <a:xfrm flipV="1">
            <a:off x="3225510" y="1927606"/>
            <a:ext cx="918760" cy="1"/>
          </a:xfrm>
          <a:prstGeom prst="line">
            <a:avLst/>
          </a:prstGeom>
          <a:ln w="76320" cap="rnd">
            <a:solidFill>
              <a:srgbClr val="FF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noProof="0" dirty="0"/>
          </a:p>
        </p:txBody>
      </p:sp>
      <p:sp>
        <p:nvSpPr>
          <p:cNvPr id="31" name="CustomShape 18">
            <a:extLst>
              <a:ext uri="{FF2B5EF4-FFF2-40B4-BE49-F238E27FC236}">
                <a16:creationId xmlns:a16="http://schemas.microsoft.com/office/drawing/2014/main" id="{72D0B365-4C65-EC13-4558-831A71816846}"/>
              </a:ext>
            </a:extLst>
          </p:cNvPr>
          <p:cNvSpPr/>
          <p:nvPr/>
        </p:nvSpPr>
        <p:spPr>
          <a:xfrm rot="13686424">
            <a:off x="6035706" y="1579432"/>
            <a:ext cx="592127" cy="462396"/>
          </a:xfrm>
          <a:prstGeom prst="parallelogram">
            <a:avLst>
              <a:gd name="adj" fmla="val 37431"/>
            </a:avLst>
          </a:prstGeom>
          <a:solidFill>
            <a:srgbClr val="00B0F0">
              <a:alpha val="30000"/>
            </a:srgbClr>
          </a:solidFill>
          <a:ln w="5724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noProof="0" dirty="0"/>
          </a:p>
        </p:txBody>
      </p:sp>
      <p:sp>
        <p:nvSpPr>
          <p:cNvPr id="33" name="CustomShape 23">
            <a:extLst>
              <a:ext uri="{FF2B5EF4-FFF2-40B4-BE49-F238E27FC236}">
                <a16:creationId xmlns:a16="http://schemas.microsoft.com/office/drawing/2014/main" id="{5552CF72-09CA-B74D-9B54-E78F76A8DC64}"/>
              </a:ext>
            </a:extLst>
          </p:cNvPr>
          <p:cNvSpPr/>
          <p:nvPr/>
        </p:nvSpPr>
        <p:spPr>
          <a:xfrm flipH="1">
            <a:off x="8163142" y="1661567"/>
            <a:ext cx="1093099" cy="2660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noProof="0" dirty="0"/>
          </a:p>
        </p:txBody>
      </p:sp>
      <p:pic>
        <p:nvPicPr>
          <p:cNvPr id="34" name="Immagine 48">
            <a:extLst>
              <a:ext uri="{FF2B5EF4-FFF2-40B4-BE49-F238E27FC236}">
                <a16:creationId xmlns:a16="http://schemas.microsoft.com/office/drawing/2014/main" id="{02DE33CC-1BCE-101C-FE8B-710AB72FA69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1252673" y="428745"/>
            <a:ext cx="555480" cy="553680"/>
          </a:xfrm>
          <a:prstGeom prst="rect">
            <a:avLst/>
          </a:prstGeom>
          <a:ln>
            <a:noFill/>
          </a:ln>
        </p:spPr>
      </p:pic>
      <p:pic>
        <p:nvPicPr>
          <p:cNvPr id="35" name="Immagine 2">
            <a:extLst>
              <a:ext uri="{FF2B5EF4-FFF2-40B4-BE49-F238E27FC236}">
                <a16:creationId xmlns:a16="http://schemas.microsoft.com/office/drawing/2014/main" id="{2C6F13EA-7EC3-0BEC-CEC0-0923723DB82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348709" y="1525042"/>
            <a:ext cx="2497960" cy="1607733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2" name="CustomShape 22">
            <a:extLst>
              <a:ext uri="{FF2B5EF4-FFF2-40B4-BE49-F238E27FC236}">
                <a16:creationId xmlns:a16="http://schemas.microsoft.com/office/drawing/2014/main" id="{B9ED2E61-248E-D61B-BA33-2CDEF617C4D8}"/>
              </a:ext>
            </a:extLst>
          </p:cNvPr>
          <p:cNvSpPr/>
          <p:nvPr/>
        </p:nvSpPr>
        <p:spPr>
          <a:xfrm>
            <a:off x="10039857" y="1189657"/>
            <a:ext cx="1115663" cy="27554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noProof="0" dirty="0">
                <a:solidFill>
                  <a:schemeClr val="bg1"/>
                </a:solidFill>
              </a:rPr>
              <a:t>Cyclotron</a:t>
            </a:r>
          </a:p>
        </p:txBody>
      </p:sp>
      <p:grpSp>
        <p:nvGrpSpPr>
          <p:cNvPr id="36" name="Group 3">
            <a:extLst>
              <a:ext uri="{FF2B5EF4-FFF2-40B4-BE49-F238E27FC236}">
                <a16:creationId xmlns:a16="http://schemas.microsoft.com/office/drawing/2014/main" id="{CEB20BF6-BE8B-6279-9F71-5E8B14582053}"/>
              </a:ext>
            </a:extLst>
          </p:cNvPr>
          <p:cNvGrpSpPr/>
          <p:nvPr/>
        </p:nvGrpSpPr>
        <p:grpSpPr>
          <a:xfrm>
            <a:off x="6519099" y="1484647"/>
            <a:ext cx="1249339" cy="217615"/>
            <a:chOff x="5566320" y="1800360"/>
            <a:chExt cx="1872000" cy="267480"/>
          </a:xfrm>
        </p:grpSpPr>
        <p:sp>
          <p:nvSpPr>
            <p:cNvPr id="37" name="Line 4">
              <a:extLst>
                <a:ext uri="{FF2B5EF4-FFF2-40B4-BE49-F238E27FC236}">
                  <a16:creationId xmlns:a16="http://schemas.microsoft.com/office/drawing/2014/main" id="{90CE480F-53C0-B654-0D35-D69D15B1B950}"/>
                </a:ext>
              </a:extLst>
            </p:cNvPr>
            <p:cNvSpPr/>
            <p:nvPr/>
          </p:nvSpPr>
          <p:spPr>
            <a:xfrm flipH="1" flipV="1">
              <a:off x="7327080" y="1950120"/>
              <a:ext cx="111240" cy="117720"/>
            </a:xfrm>
            <a:prstGeom prst="line">
              <a:avLst/>
            </a:prstGeom>
            <a:ln w="7632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38" name="Line 5">
              <a:extLst>
                <a:ext uri="{FF2B5EF4-FFF2-40B4-BE49-F238E27FC236}">
                  <a16:creationId xmlns:a16="http://schemas.microsoft.com/office/drawing/2014/main" id="{B7DC1603-DBD6-7087-A2EC-A91635A104FD}"/>
                </a:ext>
              </a:extLst>
            </p:cNvPr>
            <p:cNvSpPr/>
            <p:nvPr/>
          </p:nvSpPr>
          <p:spPr>
            <a:xfrm>
              <a:off x="6171120" y="1800360"/>
              <a:ext cx="1130400" cy="149760"/>
            </a:xfrm>
            <a:prstGeom prst="line">
              <a:avLst/>
            </a:prstGeom>
            <a:ln w="7632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39" name="Line 6">
              <a:extLst>
                <a:ext uri="{FF2B5EF4-FFF2-40B4-BE49-F238E27FC236}">
                  <a16:creationId xmlns:a16="http://schemas.microsoft.com/office/drawing/2014/main" id="{EEF000EC-E2CD-C704-EB43-634CE5AA8E55}"/>
                </a:ext>
              </a:extLst>
            </p:cNvPr>
            <p:cNvSpPr/>
            <p:nvPr/>
          </p:nvSpPr>
          <p:spPr>
            <a:xfrm flipH="1">
              <a:off x="5566320" y="1800360"/>
              <a:ext cx="560880" cy="207720"/>
            </a:xfrm>
            <a:prstGeom prst="line">
              <a:avLst/>
            </a:prstGeom>
            <a:ln w="76320" cap="rnd">
              <a:solidFill>
                <a:srgbClr val="00B0F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 noProof="0" dirty="0"/>
            </a:p>
          </p:txBody>
        </p:sp>
      </p:grpSp>
      <p:grpSp>
        <p:nvGrpSpPr>
          <p:cNvPr id="40" name="Group 9">
            <a:extLst>
              <a:ext uri="{FF2B5EF4-FFF2-40B4-BE49-F238E27FC236}">
                <a16:creationId xmlns:a16="http://schemas.microsoft.com/office/drawing/2014/main" id="{9EAAD9E8-FEDA-FCDC-A66E-3CCF09E1A369}"/>
              </a:ext>
            </a:extLst>
          </p:cNvPr>
          <p:cNvGrpSpPr/>
          <p:nvPr/>
        </p:nvGrpSpPr>
        <p:grpSpPr>
          <a:xfrm>
            <a:off x="5579459" y="1835393"/>
            <a:ext cx="1219634" cy="1935567"/>
            <a:chOff x="3941640" y="2246400"/>
            <a:chExt cx="2025360" cy="2821320"/>
          </a:xfrm>
        </p:grpSpPr>
        <p:sp>
          <p:nvSpPr>
            <p:cNvPr id="41" name="Line 10">
              <a:extLst>
                <a:ext uri="{FF2B5EF4-FFF2-40B4-BE49-F238E27FC236}">
                  <a16:creationId xmlns:a16="http://schemas.microsoft.com/office/drawing/2014/main" id="{42077B85-3CA8-40BA-11CA-B667B3C7E652}"/>
                </a:ext>
              </a:extLst>
            </p:cNvPr>
            <p:cNvSpPr/>
            <p:nvPr/>
          </p:nvSpPr>
          <p:spPr>
            <a:xfrm flipV="1">
              <a:off x="3941640" y="3126960"/>
              <a:ext cx="2025360" cy="972720"/>
            </a:xfrm>
            <a:prstGeom prst="line">
              <a:avLst/>
            </a:prstGeom>
            <a:ln w="7632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42" name="Line 11">
              <a:extLst>
                <a:ext uri="{FF2B5EF4-FFF2-40B4-BE49-F238E27FC236}">
                  <a16:creationId xmlns:a16="http://schemas.microsoft.com/office/drawing/2014/main" id="{E8564460-A086-69F5-DD51-57F4F1DA08E1}"/>
                </a:ext>
              </a:extLst>
            </p:cNvPr>
            <p:cNvSpPr/>
            <p:nvPr/>
          </p:nvSpPr>
          <p:spPr>
            <a:xfrm>
              <a:off x="3949560" y="4097520"/>
              <a:ext cx="615240" cy="970200"/>
            </a:xfrm>
            <a:prstGeom prst="line">
              <a:avLst/>
            </a:prstGeom>
            <a:ln w="76320" cap="rnd">
              <a:solidFill>
                <a:srgbClr val="FF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43" name="Line 12">
              <a:extLst>
                <a:ext uri="{FF2B5EF4-FFF2-40B4-BE49-F238E27FC236}">
                  <a16:creationId xmlns:a16="http://schemas.microsoft.com/office/drawing/2014/main" id="{71253E53-19E2-D665-42B9-13476ABF7DEF}"/>
                </a:ext>
              </a:extLst>
            </p:cNvPr>
            <p:cNvSpPr/>
            <p:nvPr/>
          </p:nvSpPr>
          <p:spPr>
            <a:xfrm>
              <a:off x="5211000" y="2246400"/>
              <a:ext cx="756000" cy="882720"/>
            </a:xfrm>
            <a:prstGeom prst="line">
              <a:avLst/>
            </a:prstGeom>
            <a:ln w="7632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 noProof="0" dirty="0"/>
            </a:p>
          </p:txBody>
        </p:sp>
      </p:grpSp>
      <p:pic>
        <p:nvPicPr>
          <p:cNvPr id="45" name="Immagine 4">
            <a:extLst>
              <a:ext uri="{FF2B5EF4-FFF2-40B4-BE49-F238E27FC236}">
                <a16:creationId xmlns:a16="http://schemas.microsoft.com/office/drawing/2014/main" id="{BBB38BB8-9644-6051-9615-7FE4098CCBCC}"/>
              </a:ext>
            </a:extLst>
          </p:cNvPr>
          <p:cNvPicPr/>
          <p:nvPr/>
        </p:nvPicPr>
        <p:blipFill>
          <a:blip r:embed="rId6"/>
          <a:srcRect l="21703" t="25218" r="24474" b="18808"/>
          <a:stretch/>
        </p:blipFill>
        <p:spPr>
          <a:xfrm>
            <a:off x="4879107" y="4500156"/>
            <a:ext cx="2433786" cy="1597927"/>
          </a:xfrm>
          <a:prstGeom prst="rect">
            <a:avLst/>
          </a:prstGeom>
          <a:ln w="19050">
            <a:solidFill>
              <a:schemeClr val="accent2"/>
            </a:solidFill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CustomShape 5">
            <a:extLst>
              <a:ext uri="{FF2B5EF4-FFF2-40B4-BE49-F238E27FC236}">
                <a16:creationId xmlns:a16="http://schemas.microsoft.com/office/drawing/2014/main" id="{2F2C9512-12DF-CFC9-B611-5601E8BC8C4E}"/>
              </a:ext>
            </a:extLst>
          </p:cNvPr>
          <p:cNvSpPr/>
          <p:nvPr/>
        </p:nvSpPr>
        <p:spPr>
          <a:xfrm>
            <a:off x="5474900" y="4169024"/>
            <a:ext cx="1231497" cy="2755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pc="-1" noProof="0" dirty="0">
                <a:solidFill>
                  <a:srgbClr val="000000"/>
                </a:solidFill>
              </a:rPr>
              <a:t>T</a:t>
            </a:r>
            <a:r>
              <a:rPr lang="en-US" sz="1200" b="1" strike="noStrike" spc="-1" noProof="0" dirty="0">
                <a:solidFill>
                  <a:srgbClr val="000000"/>
                </a:solidFill>
                <a:uFillTx/>
              </a:rPr>
              <a:t>arget chamber</a:t>
            </a:r>
            <a:endParaRPr lang="en-US" sz="1200" b="1" strike="noStrike" spc="-1" noProof="0" dirty="0"/>
          </a:p>
        </p:txBody>
      </p:sp>
      <p:pic>
        <p:nvPicPr>
          <p:cNvPr id="52" name="Immagine 3">
            <a:extLst>
              <a:ext uri="{FF2B5EF4-FFF2-40B4-BE49-F238E27FC236}">
                <a16:creationId xmlns:a16="http://schemas.microsoft.com/office/drawing/2014/main" id="{336AE9AE-AB7F-822D-C0C2-BC1D2D3CC07B}"/>
              </a:ext>
            </a:extLst>
          </p:cNvPr>
          <p:cNvPicPr/>
          <p:nvPr/>
        </p:nvPicPr>
        <p:blipFill>
          <a:blip r:embed="rId7"/>
          <a:srcRect t="3294"/>
          <a:stretch/>
        </p:blipFill>
        <p:spPr>
          <a:xfrm>
            <a:off x="381717" y="3483381"/>
            <a:ext cx="3620619" cy="2536651"/>
          </a:xfrm>
          <a:prstGeom prst="rect">
            <a:avLst/>
          </a:prstGeom>
          <a:ln w="28575" cap="sq">
            <a:solidFill>
              <a:srgbClr val="0562C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3" name="Line 3">
            <a:extLst>
              <a:ext uri="{FF2B5EF4-FFF2-40B4-BE49-F238E27FC236}">
                <a16:creationId xmlns:a16="http://schemas.microsoft.com/office/drawing/2014/main" id="{8779C42E-B6C5-D261-8BEA-5E403E05A208}"/>
              </a:ext>
            </a:extLst>
          </p:cNvPr>
          <p:cNvSpPr/>
          <p:nvPr/>
        </p:nvSpPr>
        <p:spPr>
          <a:xfrm flipV="1">
            <a:off x="551095" y="4681330"/>
            <a:ext cx="217240" cy="26416"/>
          </a:xfrm>
          <a:prstGeom prst="line">
            <a:avLst/>
          </a:prstGeom>
          <a:ln w="57240" cap="rnd">
            <a:solidFill>
              <a:srgbClr val="00B0F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noProof="0" dirty="0"/>
          </a:p>
        </p:txBody>
      </p:sp>
      <p:sp>
        <p:nvSpPr>
          <p:cNvPr id="54" name="Line 4">
            <a:extLst>
              <a:ext uri="{FF2B5EF4-FFF2-40B4-BE49-F238E27FC236}">
                <a16:creationId xmlns:a16="http://schemas.microsoft.com/office/drawing/2014/main" id="{A10EA736-5788-69D6-145B-EB499162F20E}"/>
              </a:ext>
            </a:extLst>
          </p:cNvPr>
          <p:cNvSpPr/>
          <p:nvPr/>
        </p:nvSpPr>
        <p:spPr>
          <a:xfrm>
            <a:off x="1441141" y="4673329"/>
            <a:ext cx="2116141" cy="26416"/>
          </a:xfrm>
          <a:prstGeom prst="line">
            <a:avLst/>
          </a:prstGeom>
          <a:ln w="57240" cap="rnd">
            <a:solidFill>
              <a:srgbClr val="FF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noProof="0" dirty="0"/>
          </a:p>
        </p:txBody>
      </p:sp>
      <p:sp>
        <p:nvSpPr>
          <p:cNvPr id="55" name="CustomShape 5">
            <a:extLst>
              <a:ext uri="{FF2B5EF4-FFF2-40B4-BE49-F238E27FC236}">
                <a16:creationId xmlns:a16="http://schemas.microsoft.com/office/drawing/2014/main" id="{E2263E95-EC54-B6C9-9DB3-A81B9BF0400E}"/>
              </a:ext>
            </a:extLst>
          </p:cNvPr>
          <p:cNvSpPr/>
          <p:nvPr/>
        </p:nvSpPr>
        <p:spPr>
          <a:xfrm>
            <a:off x="826608" y="4433959"/>
            <a:ext cx="512794" cy="521158"/>
          </a:xfrm>
          <a:prstGeom prst="ellipse">
            <a:avLst/>
          </a:prstGeom>
          <a:noFill/>
          <a:ln w="3816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noProof="0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4C85455-3D99-4439-76D6-41D860024C9D}"/>
              </a:ext>
            </a:extLst>
          </p:cNvPr>
          <p:cNvCxnSpPr>
            <a:cxnSpLocks/>
          </p:cNvCxnSpPr>
          <p:nvPr/>
        </p:nvCxnSpPr>
        <p:spPr>
          <a:xfrm flipH="1">
            <a:off x="381717" y="1736087"/>
            <a:ext cx="5532901" cy="1719782"/>
          </a:xfrm>
          <a:prstGeom prst="straightConnector1">
            <a:avLst/>
          </a:prstGeom>
          <a:ln>
            <a:solidFill>
              <a:srgbClr val="0562C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3" name="Immagine 6">
            <a:extLst>
              <a:ext uri="{FF2B5EF4-FFF2-40B4-BE49-F238E27FC236}">
                <a16:creationId xmlns:a16="http://schemas.microsoft.com/office/drawing/2014/main" id="{F85093C7-6CDB-6B84-06FB-AD4BC86BC232}"/>
              </a:ext>
            </a:extLst>
          </p:cNvPr>
          <p:cNvPicPr/>
          <p:nvPr/>
        </p:nvPicPr>
        <p:blipFill>
          <a:blip r:embed="rId8"/>
          <a:srcRect l="19137" t="31169" r="20151" b="27014"/>
          <a:stretch/>
        </p:blipFill>
        <p:spPr>
          <a:xfrm>
            <a:off x="7522252" y="4894549"/>
            <a:ext cx="1952720" cy="1138251"/>
          </a:xfrm>
          <a:prstGeom prst="rect">
            <a:avLst/>
          </a:prstGeom>
          <a:ln w="6480">
            <a:solidFill>
              <a:srgbClr val="FFC000"/>
            </a:solidFill>
            <a:round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CustomShape 10">
            <a:extLst>
              <a:ext uri="{FF2B5EF4-FFF2-40B4-BE49-F238E27FC236}">
                <a16:creationId xmlns:a16="http://schemas.microsoft.com/office/drawing/2014/main" id="{6B7171CA-8129-090E-9248-EA0895A65D08}"/>
              </a:ext>
            </a:extLst>
          </p:cNvPr>
          <p:cNvSpPr/>
          <p:nvPr/>
        </p:nvSpPr>
        <p:spPr>
          <a:xfrm>
            <a:off x="8122570" y="4586694"/>
            <a:ext cx="640481" cy="275545"/>
          </a:xfrm>
          <a:prstGeom prst="rect">
            <a:avLst/>
          </a:prstGeom>
          <a:solidFill>
            <a:srgbClr val="FFC000">
              <a:alpha val="94000"/>
            </a:srgbClr>
          </a:solidFill>
          <a:ln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 noProof="0" dirty="0">
                <a:solidFill>
                  <a:srgbClr val="000000"/>
                </a:solidFill>
              </a:rPr>
              <a:t>Target</a:t>
            </a:r>
            <a:endParaRPr lang="en-US" sz="1200" b="1" strike="noStrike" spc="-1" noProof="0" dirty="0"/>
          </a:p>
        </p:txBody>
      </p:sp>
      <p:pic>
        <p:nvPicPr>
          <p:cNvPr id="50" name="Immagine 2">
            <a:extLst>
              <a:ext uri="{FF2B5EF4-FFF2-40B4-BE49-F238E27FC236}">
                <a16:creationId xmlns:a16="http://schemas.microsoft.com/office/drawing/2014/main" id="{23EFAD37-7173-24AB-2588-1020AE6F1AC7}"/>
              </a:ext>
            </a:extLst>
          </p:cNvPr>
          <p:cNvPicPr/>
          <p:nvPr/>
        </p:nvPicPr>
        <p:blipFill>
          <a:blip r:embed="rId9"/>
          <a:srcRect t="25378" r="19656"/>
          <a:stretch/>
        </p:blipFill>
        <p:spPr>
          <a:xfrm>
            <a:off x="9320233" y="5637297"/>
            <a:ext cx="523706" cy="4919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1" name="CustomShape 11">
            <a:extLst>
              <a:ext uri="{FF2B5EF4-FFF2-40B4-BE49-F238E27FC236}">
                <a16:creationId xmlns:a16="http://schemas.microsoft.com/office/drawing/2014/main" id="{78CF774E-A924-2CD6-7EE4-D5C0CB7AF5F7}"/>
              </a:ext>
            </a:extLst>
          </p:cNvPr>
          <p:cNvSpPr/>
          <p:nvPr/>
        </p:nvSpPr>
        <p:spPr>
          <a:xfrm>
            <a:off x="9325140" y="5819494"/>
            <a:ext cx="292194" cy="309735"/>
          </a:xfrm>
          <a:prstGeom prst="rect">
            <a:avLst/>
          </a:prstGeom>
          <a:noFill/>
          <a:ln w="38160">
            <a:solidFill>
              <a:srgbClr val="E6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sz="1200" noProof="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B62D8CF-BED0-225D-7EB4-74757E2D670F}"/>
              </a:ext>
            </a:extLst>
          </p:cNvPr>
          <p:cNvSpPr txBox="1"/>
          <p:nvPr/>
        </p:nvSpPr>
        <p:spPr>
          <a:xfrm>
            <a:off x="1716575" y="3152001"/>
            <a:ext cx="970843" cy="276999"/>
          </a:xfrm>
          <a:prstGeom prst="rect">
            <a:avLst/>
          </a:prstGeom>
          <a:solidFill>
            <a:srgbClr val="CBE4FA"/>
          </a:solidFill>
          <a:ln>
            <a:solidFill>
              <a:srgbClr val="0562C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noProof="0" dirty="0">
                <a:solidFill>
                  <a:srgbClr val="0562C2"/>
                </a:solidFill>
              </a:rPr>
              <a:t>SPES bunker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F2A666E-1AB2-6AB4-90AF-DF053B5758D2}"/>
              </a:ext>
            </a:extLst>
          </p:cNvPr>
          <p:cNvCxnSpPr>
            <a:cxnSpLocks/>
            <a:stCxn id="55" idx="0"/>
          </p:cNvCxnSpPr>
          <p:nvPr/>
        </p:nvCxnSpPr>
        <p:spPr>
          <a:xfrm>
            <a:off x="1083005" y="4433959"/>
            <a:ext cx="3802771" cy="6619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AC5387D-FB33-A1F7-04C1-7B39BA6E306E}"/>
              </a:ext>
            </a:extLst>
          </p:cNvPr>
          <p:cNvCxnSpPr>
            <a:stCxn id="55" idx="4"/>
          </p:cNvCxnSpPr>
          <p:nvPr/>
        </p:nvCxnSpPr>
        <p:spPr>
          <a:xfrm>
            <a:off x="1083005" y="4955117"/>
            <a:ext cx="3766549" cy="114296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59E166C-A45A-87B9-1E59-2BA429B4EC96}"/>
              </a:ext>
            </a:extLst>
          </p:cNvPr>
          <p:cNvCxnSpPr>
            <a:cxnSpLocks/>
          </p:cNvCxnSpPr>
          <p:nvPr/>
        </p:nvCxnSpPr>
        <p:spPr>
          <a:xfrm flipH="1">
            <a:off x="4002336" y="2055771"/>
            <a:ext cx="2252424" cy="1400098"/>
          </a:xfrm>
          <a:prstGeom prst="straightConnector1">
            <a:avLst/>
          </a:prstGeom>
          <a:ln>
            <a:solidFill>
              <a:srgbClr val="0562C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E3FBE287-B82B-C983-76E7-F12B202F1220}"/>
              </a:ext>
            </a:extLst>
          </p:cNvPr>
          <p:cNvSpPr/>
          <p:nvPr/>
        </p:nvSpPr>
        <p:spPr>
          <a:xfrm>
            <a:off x="8954870" y="3905086"/>
            <a:ext cx="3121983" cy="388555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53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6" grpId="0" animBg="1"/>
      <p:bldP spid="53" grpId="0" animBg="1"/>
      <p:bldP spid="54" grpId="0" animBg="1"/>
      <p:bldP spid="55" grpId="0" animBg="1"/>
      <p:bldP spid="64" grpId="0" animBg="1"/>
      <p:bldP spid="51" grpId="0" animBg="1"/>
      <p:bldP spid="6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1469E0-A454-B81A-2F24-658340A8C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ym typeface="Times New Roman"/>
              </a:rPr>
              <a:t>Thermo</a:t>
            </a:r>
            <a:r>
              <a:rPr lang="en-US" dirty="0">
                <a:sym typeface="Times New Roman"/>
              </a:rPr>
              <a:t> analysis all target– 700 W, 10 </a:t>
            </a:r>
            <a:r>
              <a:rPr lang="en-US" dirty="0" err="1">
                <a:sym typeface="Times New Roman"/>
              </a:rPr>
              <a:t>μA</a:t>
            </a:r>
            <a:r>
              <a:rPr lang="en-US" dirty="0">
                <a:sym typeface="Times New Roman"/>
              </a:rPr>
              <a:t>, 4 MPa</a:t>
            </a:r>
            <a:br>
              <a:rPr lang="en-US" dirty="0">
                <a:sym typeface="Calibri"/>
              </a:rPr>
            </a:b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D92F85-E815-707D-6852-E20372DD5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34</a:t>
            </a:fld>
            <a:endParaRPr lang="en-US" noProof="0" dirty="0"/>
          </a:p>
        </p:txBody>
      </p:sp>
      <p:pic>
        <p:nvPicPr>
          <p:cNvPr id="8" name="Immagine 7" descr="Immagine che contiene testo, schermata, diagramma, Policromia&#10;&#10;Descrizione generata automaticamente">
            <a:extLst>
              <a:ext uri="{FF2B5EF4-FFF2-40B4-BE49-F238E27FC236}">
                <a16:creationId xmlns:a16="http://schemas.microsoft.com/office/drawing/2014/main" id="{DE6539C7-96B9-99E5-E4FC-A083E9400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805" y="1625364"/>
            <a:ext cx="7654389" cy="4155792"/>
          </a:xfrm>
          <a:prstGeom prst="rect">
            <a:avLst/>
          </a:prstGeom>
        </p:spPr>
      </p:pic>
      <p:pic>
        <p:nvPicPr>
          <p:cNvPr id="10" name="Immagine 9" descr="Immagine che contiene testo, schermata, Blu elettrico, Blu intenso&#10;&#10;Descrizione generata automaticamente">
            <a:extLst>
              <a:ext uri="{FF2B5EF4-FFF2-40B4-BE49-F238E27FC236}">
                <a16:creationId xmlns:a16="http://schemas.microsoft.com/office/drawing/2014/main" id="{705B9D2F-2FA0-310F-BFA9-54C4863C8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61" y="2271932"/>
            <a:ext cx="2144244" cy="1952001"/>
          </a:xfrm>
          <a:prstGeom prst="rect">
            <a:avLst/>
          </a:prstGeom>
        </p:spPr>
      </p:pic>
      <p:pic>
        <p:nvPicPr>
          <p:cNvPr id="12" name="Immagine 11" descr="Immagine che contiene Policromia, cerchio, schermata&#10;&#10;Descrizione generata automaticamente">
            <a:extLst>
              <a:ext uri="{FF2B5EF4-FFF2-40B4-BE49-F238E27FC236}">
                <a16:creationId xmlns:a16="http://schemas.microsoft.com/office/drawing/2014/main" id="{0A82262F-2B3C-9303-2766-D0E115138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194" y="1269717"/>
            <a:ext cx="1941548" cy="178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41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2C83A-FA98-2A9C-543A-AAAFAC02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Galinstan advantages &amp; disadvantages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5A063-B9DC-0578-4185-666C71E4A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35</a:t>
            </a:fld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B48260-6018-E737-2B44-ED1B12D1D5A7}"/>
              </a:ext>
            </a:extLst>
          </p:cNvPr>
          <p:cNvGrpSpPr/>
          <p:nvPr/>
        </p:nvGrpSpPr>
        <p:grpSpPr>
          <a:xfrm>
            <a:off x="9986059" y="268842"/>
            <a:ext cx="1937623" cy="590738"/>
            <a:chOff x="2050040" y="1655181"/>
            <a:chExt cx="1937623" cy="590738"/>
          </a:xfrm>
          <a:solidFill>
            <a:schemeClr val="accent6">
              <a:lumMod val="75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C73EE4C-DC5A-C1E8-9A57-46DF54397400}"/>
                </a:ext>
              </a:extLst>
            </p:cNvPr>
            <p:cNvSpPr/>
            <p:nvPr/>
          </p:nvSpPr>
          <p:spPr>
            <a:xfrm>
              <a:off x="2050040" y="1655181"/>
              <a:ext cx="1937623" cy="59073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BDC2B1EC-CB2D-EC66-3ECD-9930A570ED61}"/>
                </a:ext>
              </a:extLst>
            </p:cNvPr>
            <p:cNvSpPr txBox="1"/>
            <p:nvPr/>
          </p:nvSpPr>
          <p:spPr>
            <a:xfrm>
              <a:off x="2078877" y="1684018"/>
              <a:ext cx="1879949" cy="5330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i="0" u="none" strike="noStrike" kern="1200" baseline="0" noProof="0" dirty="0">
                  <a:latin typeface="Trebuchet MS" panose="020B0603020202020204" pitchFamily="34" charset="0"/>
                  <a:ea typeface="+mn-ea"/>
                  <a:cs typeface="+mn-cs"/>
                </a:rPr>
                <a:t>NEPIR-0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E1C65C7-889E-46A7-0A2B-FE0875218E2A}"/>
              </a:ext>
            </a:extLst>
          </p:cNvPr>
          <p:cNvSpPr txBox="1"/>
          <p:nvPr/>
        </p:nvSpPr>
        <p:spPr>
          <a:xfrm>
            <a:off x="240931" y="1563395"/>
            <a:ext cx="32671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b="1" i="0" u="none" strike="noStrike" baseline="0" noProof="0" dirty="0">
                <a:solidFill>
                  <a:schemeClr val="accent3">
                    <a:lumMod val="75000"/>
                  </a:schemeClr>
                </a:solidFill>
              </a:rPr>
              <a:t>Galinstan</a:t>
            </a:r>
            <a:r>
              <a:rPr lang="en-US" sz="1100" b="0" i="0" u="none" strike="noStrike" baseline="0" noProof="0" dirty="0"/>
              <a:t> (</a:t>
            </a:r>
            <a:r>
              <a:rPr lang="en-US" sz="1100" b="0" i="0" u="none" strike="noStrike" baseline="0" noProof="0" dirty="0" err="1"/>
              <a:t>GaInSn</a:t>
            </a:r>
            <a:r>
              <a:rPr lang="en-US" sz="1100" b="0" i="0" u="none" strike="noStrike" baseline="0" noProof="0" dirty="0"/>
              <a:t>) is a non-toxic liquid metal, a eutectic alloy of gallium (Ga), indium (In), and tin (Sn)</a:t>
            </a:r>
            <a:endParaRPr lang="en-US" sz="1100" noProof="0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61238CD-034D-B31A-94D0-3AF8D746A65B}"/>
              </a:ext>
            </a:extLst>
          </p:cNvPr>
          <p:cNvGrpSpPr/>
          <p:nvPr/>
        </p:nvGrpSpPr>
        <p:grpSpPr>
          <a:xfrm>
            <a:off x="216290" y="1464525"/>
            <a:ext cx="3291766" cy="4403208"/>
            <a:chOff x="362241" y="713688"/>
            <a:chExt cx="3291766" cy="424184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D8EFE25-F50D-004C-A26F-A2E50D0762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893" y="3384669"/>
              <a:ext cx="3267114" cy="15102"/>
            </a:xfrm>
            <a:prstGeom prst="line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4" descr="CasellaDiTesto 5">
              <a:extLst>
                <a:ext uri="{FF2B5EF4-FFF2-40B4-BE49-F238E27FC236}">
                  <a16:creationId xmlns:a16="http://schemas.microsoft.com/office/drawing/2014/main" id="{6EFA2A39-1828-40DC-4C6F-34F3A430BC0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74706" y="1588625"/>
              <a:ext cx="2977012" cy="1615827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45720" rIns="45720">
              <a:spAutoFit/>
            </a:bodyPr>
            <a:lstStyle>
              <a:lvl1pPr marL="238125" indent="-238125"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just"/>
              <a:r>
                <a:rPr lang="en-US" sz="1100" b="1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Pro</a:t>
              </a:r>
              <a:r>
                <a:rPr lang="en-US" sz="1100" b="1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sym typeface="Trebuchet MS" panose="020B0703020202090204" pitchFamily="34" charset="0"/>
                </a:rPr>
                <a:t>:</a:t>
              </a:r>
            </a:p>
            <a:p>
              <a:pPr algn="just" eaLnBrk="1">
                <a:buSzPct val="100000"/>
                <a:buFont typeface="Arial" panose="020B0604020202020204" pitchFamily="34" charset="0"/>
                <a:buChar char="•"/>
              </a:pPr>
              <a:r>
                <a:rPr lang="en-US" sz="1100" noProof="0" dirty="0">
                  <a:latin typeface="+mn-lt"/>
                  <a:sym typeface="Trebuchet MS" panose="020B0703020202090204" pitchFamily="34" charset="0"/>
                </a:rPr>
                <a:t>To cool down the </a:t>
              </a:r>
              <a:r>
                <a:rPr lang="en-US" sz="1100" noProof="0" dirty="0" err="1">
                  <a:latin typeface="+mn-lt"/>
                  <a:sym typeface="Trebuchet MS" panose="020B0703020202090204" pitchFamily="34" charset="0"/>
                </a:rPr>
                <a:t>havar</a:t>
              </a:r>
              <a:r>
                <a:rPr lang="en-US" sz="1100" noProof="0" dirty="0">
                  <a:latin typeface="+mn-lt"/>
                  <a:sym typeface="Trebuchet MS" panose="020B0703020202090204" pitchFamily="34" charset="0"/>
                </a:rPr>
                <a:t> window;</a:t>
              </a:r>
            </a:p>
            <a:p>
              <a:pPr algn="just" eaLnBrk="1">
                <a:buSzPct val="100000"/>
                <a:buFont typeface="Arial" panose="020B0604020202020204" pitchFamily="34" charset="0"/>
                <a:buChar char="•"/>
              </a:pPr>
              <a:r>
                <a:rPr lang="en-US" sz="1100" noProof="0" dirty="0">
                  <a:latin typeface="+mn-lt"/>
                  <a:sym typeface="Trebuchet MS" panose="020B0703020202090204" pitchFamily="34" charset="0"/>
                </a:rPr>
                <a:t>To ensure a good thermal contact and heat transfer to the cladding for conduction;</a:t>
              </a:r>
            </a:p>
            <a:p>
              <a:pPr algn="just" eaLnBrk="1">
                <a:buSzPct val="100000"/>
                <a:buFont typeface="Arial" panose="020B0604020202020204" pitchFamily="34" charset="0"/>
                <a:buChar char="•"/>
              </a:pPr>
              <a:r>
                <a:rPr lang="en-US" sz="1100" noProof="0" dirty="0">
                  <a:latin typeface="+mn-lt"/>
                  <a:sym typeface="Trebuchet MS" panose="020B0703020202090204" pitchFamily="34" charset="0"/>
                </a:rPr>
                <a:t>To keep the debris of beryllium if/when blistering occurs;</a:t>
              </a:r>
            </a:p>
            <a:p>
              <a:pPr algn="just" eaLnBrk="1">
                <a:buSzPct val="100000"/>
                <a:buFont typeface="Arial" panose="020B0604020202020204" pitchFamily="34" charset="0"/>
                <a:buChar char="•"/>
              </a:pPr>
              <a:r>
                <a:rPr lang="en-US" sz="1100" noProof="0" dirty="0">
                  <a:latin typeface="+mn-lt"/>
                  <a:sym typeface="Trebuchet MS" panose="020B0703020202090204" pitchFamily="34" charset="0"/>
                </a:rPr>
                <a:t>Allow thermal dilatation of the beryllium;</a:t>
              </a:r>
            </a:p>
            <a:p>
              <a:pPr algn="just" eaLnBrk="1">
                <a:buSzPct val="100000"/>
                <a:buFont typeface="Arial" panose="020B0604020202020204" pitchFamily="34" charset="0"/>
                <a:buChar char="•"/>
              </a:pPr>
              <a:r>
                <a:rPr lang="en-US" sz="1100" noProof="0" dirty="0">
                  <a:latin typeface="+mn-lt"/>
                  <a:sym typeface="Trebuchet MS" panose="020B0703020202090204" pitchFamily="34" charset="0"/>
                </a:rPr>
                <a:t>Thanks to natural convection, distribute the heat on the whole surface of the cladding.</a:t>
              </a:r>
            </a:p>
          </p:txBody>
        </p:sp>
        <p:sp>
          <p:nvSpPr>
            <p:cNvPr id="21" name="Text Box 4" descr="CasellaDiTesto 5">
              <a:extLst>
                <a:ext uri="{FF2B5EF4-FFF2-40B4-BE49-F238E27FC236}">
                  <a16:creationId xmlns:a16="http://schemas.microsoft.com/office/drawing/2014/main" id="{74BBC2F5-9B2E-98EB-E7F8-2BC41B90D68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74706" y="3536084"/>
              <a:ext cx="2977012" cy="1277273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45720" rIns="45720">
              <a:spAutoFit/>
            </a:bodyPr>
            <a:lstStyle>
              <a:lvl1pPr marL="238125" indent="-238125"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just"/>
              <a:r>
                <a:rPr lang="en-US" sz="1100" b="1" noProof="0" dirty="0">
                  <a:solidFill>
                    <a:schemeClr val="accent4"/>
                  </a:solidFill>
                  <a:latin typeface="+mn-lt"/>
                </a:rPr>
                <a:t>Cons</a:t>
              </a:r>
              <a:r>
                <a:rPr lang="en-US" sz="1100" b="1" noProof="0" dirty="0">
                  <a:solidFill>
                    <a:schemeClr val="accent4"/>
                  </a:solidFill>
                  <a:latin typeface="+mn-lt"/>
                  <a:sym typeface="Trebuchet MS" panose="020B0703020202090204" pitchFamily="34" charset="0"/>
                </a:rPr>
                <a:t>:</a:t>
              </a:r>
            </a:p>
            <a:p>
              <a:pPr algn="just" eaLnBrk="1">
                <a:buSzPct val="100000"/>
                <a:buFont typeface="Arial" panose="020B0604020202020204" pitchFamily="34" charset="0"/>
                <a:buChar char="•"/>
              </a:pPr>
              <a:r>
                <a:rPr lang="en-US" sz="1100" noProof="0" dirty="0">
                  <a:latin typeface="+mn-lt"/>
                  <a:sym typeface="Trebuchet MS" panose="020B0703020202090204" pitchFamily="34" charset="0"/>
                </a:rPr>
                <a:t>Cost;</a:t>
              </a:r>
            </a:p>
            <a:p>
              <a:pPr algn="just" eaLnBrk="1">
                <a:buSzPct val="100000"/>
                <a:buFont typeface="Arial" panose="020B0604020202020204" pitchFamily="34" charset="0"/>
                <a:buChar char="•"/>
              </a:pPr>
              <a:r>
                <a:rPr lang="en-US" sz="1100" noProof="0" dirty="0">
                  <a:latin typeface="+mn-lt"/>
                  <a:sym typeface="Trebuchet MS" panose="020B0703020202090204" pitchFamily="34" charset="0"/>
                </a:rPr>
                <a:t>Corrosive material, study the effect with the materials in contact;</a:t>
              </a:r>
            </a:p>
            <a:p>
              <a:pPr algn="just" eaLnBrk="1">
                <a:buSzPct val="100000"/>
                <a:buFont typeface="Arial" panose="020B0604020202020204" pitchFamily="34" charset="0"/>
                <a:buChar char="•"/>
              </a:pPr>
              <a:r>
                <a:rPr lang="en-US" sz="1100" noProof="0" dirty="0">
                  <a:latin typeface="+mn-lt"/>
                  <a:sym typeface="Trebuchet MS" panose="020B0703020202090204" pitchFamily="34" charset="0"/>
                </a:rPr>
                <a:t>More complicated geometry with an external vessel;</a:t>
              </a:r>
            </a:p>
            <a:p>
              <a:pPr algn="just" eaLnBrk="1">
                <a:buSzPct val="100000"/>
                <a:buFont typeface="Arial" panose="020B0604020202020204" pitchFamily="34" charset="0"/>
                <a:buChar char="•"/>
              </a:pPr>
              <a:r>
                <a:rPr lang="en-US" sz="1100" noProof="0" dirty="0">
                  <a:latin typeface="+mn-lt"/>
                </a:rPr>
                <a:t>Becomes radioactive.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5562AB1-1B63-4EE6-A98F-D7CDEC895A24}"/>
                </a:ext>
              </a:extLst>
            </p:cNvPr>
            <p:cNvSpPr/>
            <p:nvPr/>
          </p:nvSpPr>
          <p:spPr>
            <a:xfrm>
              <a:off x="362241" y="713688"/>
              <a:ext cx="3291755" cy="4241843"/>
            </a:xfrm>
            <a:prstGeom prst="rect">
              <a:avLst/>
            </a:prstGeom>
            <a:no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47818E1-9CE3-CC57-7800-FE817C67AD0F}"/>
              </a:ext>
            </a:extLst>
          </p:cNvPr>
          <p:cNvGrpSpPr/>
          <p:nvPr/>
        </p:nvGrpSpPr>
        <p:grpSpPr>
          <a:xfrm>
            <a:off x="3770256" y="1505809"/>
            <a:ext cx="4999291" cy="3244134"/>
            <a:chOff x="6924391" y="1587180"/>
            <a:chExt cx="4999291" cy="324413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5D2A9C1-A550-17F0-8C6F-7486E660CD87}"/>
                </a:ext>
              </a:extLst>
            </p:cNvPr>
            <p:cNvSpPr txBox="1"/>
            <p:nvPr/>
          </p:nvSpPr>
          <p:spPr>
            <a:xfrm>
              <a:off x="6924391" y="2157189"/>
              <a:ext cx="1870755" cy="196977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100" b="1" noProof="0" dirty="0" err="1"/>
                <a:t>GaInSn</a:t>
              </a:r>
              <a:r>
                <a:rPr lang="en-US" sz="1100" b="1" noProof="0" dirty="0"/>
                <a:t> droplets and corrosion areas after test</a:t>
              </a:r>
              <a:r>
                <a:rPr lang="en-US" sz="1100" noProof="0" dirty="0"/>
                <a:t> </a:t>
              </a:r>
            </a:p>
            <a:p>
              <a:pPr algn="ctr"/>
              <a:endParaRPr lang="en-US" sz="1000" noProof="0" dirty="0"/>
            </a:p>
            <a:p>
              <a:pPr algn="ctr"/>
              <a:r>
                <a:rPr lang="en-US" sz="1000" noProof="0" dirty="0"/>
                <a:t>For </a:t>
              </a:r>
              <a:r>
                <a:rPr lang="en-US" sz="1000" b="1" noProof="0" dirty="0">
                  <a:solidFill>
                    <a:schemeClr val="accent5">
                      <a:lumMod val="75000"/>
                    </a:schemeClr>
                  </a:solidFill>
                </a:rPr>
                <a:t>nickel-alloy </a:t>
              </a:r>
              <a:r>
                <a:rPr lang="en-US" sz="1000" noProof="0" dirty="0">
                  <a:solidFill>
                    <a:schemeClr val="tx1"/>
                  </a:solidFill>
                </a:rPr>
                <a:t>and</a:t>
              </a:r>
              <a:r>
                <a:rPr lang="en-US" sz="1000" b="1" noProof="0" dirty="0">
                  <a:solidFill>
                    <a:schemeClr val="accent5">
                      <a:lumMod val="75000"/>
                    </a:schemeClr>
                  </a:solidFill>
                </a:rPr>
                <a:t> stainless-steel </a:t>
              </a:r>
              <a:r>
                <a:rPr lang="en-US" sz="1000" noProof="0" dirty="0"/>
                <a:t>samples, no obvious differences between the control &amp; test specimen were observed</a:t>
              </a:r>
            </a:p>
            <a:p>
              <a:pPr algn="ctr"/>
              <a:r>
                <a:rPr lang="en-US" sz="1000" noProof="0" dirty="0"/>
                <a:t>visually or at high magnification.</a:t>
              </a:r>
            </a:p>
            <a:p>
              <a:pPr algn="ctr"/>
              <a:endParaRPr lang="en-US" sz="1000" noProof="0" dirty="0"/>
            </a:p>
            <a:p>
              <a:pPr algn="ctr"/>
              <a:r>
                <a:rPr lang="en-US" sz="1000" noProof="0" dirty="0"/>
                <a:t>Duration test of 2000 h except for A2 500 h instead.  </a:t>
              </a:r>
            </a:p>
            <a:p>
              <a:pPr algn="ctr"/>
              <a:endParaRPr lang="en-US" sz="1000" noProof="0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9688490-754A-F577-C718-2A5B3D1D14D5}"/>
                </a:ext>
              </a:extLst>
            </p:cNvPr>
            <p:cNvGrpSpPr/>
            <p:nvPr/>
          </p:nvGrpSpPr>
          <p:grpSpPr>
            <a:xfrm>
              <a:off x="8943414" y="2039540"/>
              <a:ext cx="2980268" cy="2791774"/>
              <a:chOff x="8914577" y="1253939"/>
              <a:chExt cx="2980268" cy="2791774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173A422-4600-5279-459E-7F4AF9FED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14577" y="1253939"/>
                <a:ext cx="2980268" cy="2368931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CCF9520-21D2-91D5-9A25-E94A087E18B7}"/>
                  </a:ext>
                </a:extLst>
              </p:cNvPr>
              <p:cNvSpPr txBox="1"/>
              <p:nvPr/>
            </p:nvSpPr>
            <p:spPr>
              <a:xfrm>
                <a:off x="10266145" y="3784103"/>
                <a:ext cx="45236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noProof="0" dirty="0"/>
                  <a:t>25°C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4EFB8BB7-41F5-74C0-8786-37C91AE2379C}"/>
                  </a:ext>
                </a:extLst>
              </p:cNvPr>
              <p:cNvCxnSpPr/>
              <p:nvPr/>
            </p:nvCxnSpPr>
            <p:spPr>
              <a:xfrm>
                <a:off x="10492329" y="3538331"/>
                <a:ext cx="0" cy="2588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B946164-A41E-F384-5AE0-FD770BD57325}"/>
                  </a:ext>
                </a:extLst>
              </p:cNvPr>
              <p:cNvSpPr txBox="1"/>
              <p:nvPr/>
            </p:nvSpPr>
            <p:spPr>
              <a:xfrm>
                <a:off x="10775801" y="3784103"/>
                <a:ext cx="50847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noProof="0" dirty="0"/>
                  <a:t>100°C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98645E8C-0D6F-F821-B3BF-5BC6AAA73F8B}"/>
                  </a:ext>
                </a:extLst>
              </p:cNvPr>
              <p:cNvCxnSpPr/>
              <p:nvPr/>
            </p:nvCxnSpPr>
            <p:spPr>
              <a:xfrm>
                <a:off x="11001985" y="3538331"/>
                <a:ext cx="0" cy="2588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BA7A86D-7B5C-91E9-8380-299A1EEC34A5}"/>
                  </a:ext>
                </a:extLst>
              </p:cNvPr>
              <p:cNvSpPr txBox="1"/>
              <p:nvPr/>
            </p:nvSpPr>
            <p:spPr>
              <a:xfrm>
                <a:off x="11329715" y="3784103"/>
                <a:ext cx="50847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noProof="0" dirty="0"/>
                  <a:t>200°C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6ADC9E2C-5054-6881-2CA2-A780C130A984}"/>
                  </a:ext>
                </a:extLst>
              </p:cNvPr>
              <p:cNvCxnSpPr/>
              <p:nvPr/>
            </p:nvCxnSpPr>
            <p:spPr>
              <a:xfrm>
                <a:off x="11555899" y="3538331"/>
                <a:ext cx="0" cy="2588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F3C6300-83BA-F7B2-64B1-7C8CDCE412AB}"/>
                  </a:ext>
                </a:extLst>
              </p:cNvPr>
              <p:cNvSpPr txBox="1"/>
              <p:nvPr/>
            </p:nvSpPr>
            <p:spPr>
              <a:xfrm>
                <a:off x="9150773" y="1334293"/>
                <a:ext cx="746475" cy="24622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noProof="0" dirty="0">
                    <a:solidFill>
                      <a:schemeClr val="accent5">
                        <a:lumMod val="75000"/>
                      </a:schemeClr>
                    </a:solidFill>
                  </a:rPr>
                  <a:t>Aluminum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7C1D1F4-3ACE-1C7B-13E6-F819AC405658}"/>
                  </a:ext>
                </a:extLst>
              </p:cNvPr>
              <p:cNvSpPr txBox="1"/>
              <p:nvPr/>
            </p:nvSpPr>
            <p:spPr>
              <a:xfrm>
                <a:off x="9155261" y="2538250"/>
                <a:ext cx="746475" cy="24622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noProof="0" dirty="0">
                    <a:solidFill>
                      <a:schemeClr val="accent5">
                        <a:lumMod val="75000"/>
                      </a:schemeClr>
                    </a:solidFill>
                  </a:rPr>
                  <a:t>Copper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29CF233-8288-8052-5AFD-4780FD55F274}"/>
                </a:ext>
              </a:extLst>
            </p:cNvPr>
            <p:cNvSpPr txBox="1"/>
            <p:nvPr/>
          </p:nvSpPr>
          <p:spPr>
            <a:xfrm>
              <a:off x="9118650" y="1599392"/>
              <a:ext cx="1105890" cy="26161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100" noProof="0" dirty="0"/>
                <a:t>Pre-test photos 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059C2B1-5C89-10AB-1464-6888981FD0C9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9671595" y="1861002"/>
              <a:ext cx="0" cy="178538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62B4B35-D5AF-B788-E66C-D236F45A571C}"/>
                </a:ext>
              </a:extLst>
            </p:cNvPr>
            <p:cNvSpPr txBox="1"/>
            <p:nvPr/>
          </p:nvSpPr>
          <p:spPr>
            <a:xfrm>
              <a:off x="10344490" y="1587180"/>
              <a:ext cx="1484759" cy="26161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100" noProof="0" dirty="0"/>
                <a:t>After-test photos 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034F112-5ACB-2097-3428-53861CDD2FC7}"/>
                </a:ext>
              </a:extLst>
            </p:cNvPr>
            <p:cNvCxnSpPr>
              <a:cxnSpLocks/>
              <a:stCxn id="46" idx="2"/>
            </p:cNvCxnSpPr>
            <p:nvPr/>
          </p:nvCxnSpPr>
          <p:spPr>
            <a:xfrm flipH="1">
              <a:off x="11086869" y="1848790"/>
              <a:ext cx="1" cy="190750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Arrow: Right 50">
              <a:extLst>
                <a:ext uri="{FF2B5EF4-FFF2-40B4-BE49-F238E27FC236}">
                  <a16:creationId xmlns:a16="http://schemas.microsoft.com/office/drawing/2014/main" id="{7448633B-F8D7-95D7-D7EC-43E76308EAFB}"/>
                </a:ext>
              </a:extLst>
            </p:cNvPr>
            <p:cNvSpPr/>
            <p:nvPr/>
          </p:nvSpPr>
          <p:spPr>
            <a:xfrm>
              <a:off x="8795146" y="2969390"/>
              <a:ext cx="306507" cy="345368"/>
            </a:xfrm>
            <a:prstGeom prst="rightArrow">
              <a:avLst/>
            </a:prstGeom>
            <a:gradFill flip="none" rotWithShape="1">
              <a:gsLst>
                <a:gs pos="0">
                  <a:schemeClr val="bg1"/>
                </a:gs>
                <a:gs pos="3500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lin ang="10800000" scaled="1"/>
              <a:tileRect/>
            </a:gradFill>
            <a:ln>
              <a:solidFill>
                <a:schemeClr val="accent5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3FD09F1-B65F-195A-5A00-9E845C61EDEB}"/>
              </a:ext>
            </a:extLst>
          </p:cNvPr>
          <p:cNvSpPr txBox="1"/>
          <p:nvPr/>
        </p:nvSpPr>
        <p:spPr>
          <a:xfrm>
            <a:off x="3670630" y="1184919"/>
            <a:ext cx="5042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i="0" u="none" strike="noStrike" baseline="0" noProof="0" dirty="0">
                <a:solidFill>
                  <a:srgbClr val="2B2B2B"/>
                </a:solidFill>
                <a:latin typeface="Verdana-Bold"/>
              </a:rPr>
              <a:t>“The Effect of Static Liquid </a:t>
            </a:r>
            <a:r>
              <a:rPr lang="en-US" sz="600" noProof="0" dirty="0">
                <a:solidFill>
                  <a:srgbClr val="2B2B2B"/>
                </a:solidFill>
                <a:latin typeface="Verdana-Bold"/>
              </a:rPr>
              <a:t>Galinstan on Common Metals and on-Metals at Temperatures up to 200 °C” Philip Geddis, et.al.  Canadian Journal of Chemistry; 5 August 2020; </a:t>
            </a:r>
            <a:r>
              <a:rPr lang="en-US" sz="600" noProof="0" dirty="0">
                <a:solidFill>
                  <a:srgbClr val="2B2B2B"/>
                </a:solidFill>
                <a:latin typeface="Verdana-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https://doi.org/10.1139/cjc-2020-0227</a:t>
            </a:r>
            <a:endParaRPr lang="en-US" sz="600" noProof="0" dirty="0">
              <a:solidFill>
                <a:srgbClr val="2B2B2B"/>
              </a:solidFill>
              <a:latin typeface="Verdana-Bold"/>
            </a:endParaRPr>
          </a:p>
          <a:p>
            <a:pPr algn="ctr"/>
            <a:endParaRPr lang="en-US" sz="600" noProof="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93CFDB9-BB9C-CD06-F800-7C2707585F22}"/>
              </a:ext>
            </a:extLst>
          </p:cNvPr>
          <p:cNvSpPr txBox="1"/>
          <p:nvPr/>
        </p:nvSpPr>
        <p:spPr>
          <a:xfrm>
            <a:off x="3763541" y="5094000"/>
            <a:ext cx="4908146" cy="6001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noProof="0" dirty="0"/>
              <a:t>In the case of </a:t>
            </a:r>
            <a:r>
              <a:rPr lang="en-US" sz="1100" b="1" noProof="0" dirty="0">
                <a:solidFill>
                  <a:schemeClr val="accent5">
                    <a:lumMod val="75000"/>
                  </a:schemeClr>
                </a:solidFill>
              </a:rPr>
              <a:t>beryllium</a:t>
            </a:r>
            <a:r>
              <a:rPr lang="en-US" sz="1100" noProof="0" dirty="0"/>
              <a:t> ,it is reported that the corrosion to </a:t>
            </a:r>
            <a:r>
              <a:rPr lang="en-US" sz="1100" b="1" noProof="0" dirty="0">
                <a:solidFill>
                  <a:schemeClr val="accent5">
                    <a:lumMod val="75000"/>
                  </a:schemeClr>
                </a:solidFill>
              </a:rPr>
              <a:t>gallium</a:t>
            </a:r>
            <a:r>
              <a:rPr lang="en-US" sz="1100" noProof="0" dirty="0"/>
              <a:t> is </a:t>
            </a:r>
            <a:r>
              <a:rPr lang="en-US" sz="1100" b="1" noProof="0" dirty="0">
                <a:solidFill>
                  <a:schemeClr val="accent2">
                    <a:lumMod val="50000"/>
                  </a:schemeClr>
                </a:solidFill>
              </a:rPr>
              <a:t>good to 500°C, limited at 600°C</a:t>
            </a:r>
            <a:r>
              <a:rPr lang="en-US" sz="1100" noProof="0" dirty="0"/>
              <a:t>, and </a:t>
            </a:r>
            <a:r>
              <a:rPr lang="en-US" sz="1100" b="1" noProof="0" dirty="0">
                <a:solidFill>
                  <a:schemeClr val="accent4">
                    <a:lumMod val="50000"/>
                  </a:schemeClr>
                </a:solidFill>
              </a:rPr>
              <a:t>poor at 800°C</a:t>
            </a:r>
            <a:r>
              <a:rPr lang="en-US" sz="1100" noProof="0" dirty="0"/>
              <a:t>.  </a:t>
            </a:r>
            <a:r>
              <a:rPr lang="en-US" sz="1100" b="1" noProof="0" dirty="0">
                <a:solidFill>
                  <a:schemeClr val="accent5">
                    <a:lumMod val="75000"/>
                  </a:schemeClr>
                </a:solidFill>
              </a:rPr>
              <a:t>Indium</a:t>
            </a:r>
            <a:r>
              <a:rPr lang="en-US" sz="1100" noProof="0" dirty="0"/>
              <a:t> and thallium are very likely less corrosive than gallium.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D6DB06B-4134-C1B5-6BB6-6C2BAAAE9F7A}"/>
              </a:ext>
            </a:extLst>
          </p:cNvPr>
          <p:cNvSpPr txBox="1"/>
          <p:nvPr/>
        </p:nvSpPr>
        <p:spPr>
          <a:xfrm>
            <a:off x="4439087" y="4903482"/>
            <a:ext cx="391239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noProof="0" dirty="0">
                <a:solidFill>
                  <a:srgbClr val="2B2B2B"/>
                </a:solidFill>
                <a:latin typeface="Verdana-Bold"/>
              </a:rPr>
              <a:t>“Corrosion of Beryllium” P. D. Miller and W. K. </a:t>
            </a:r>
            <a:r>
              <a:rPr lang="en-US" sz="600" noProof="0" dirty="0" err="1">
                <a:solidFill>
                  <a:srgbClr val="2B2B2B"/>
                </a:solidFill>
                <a:latin typeface="Verdana-Bold"/>
              </a:rPr>
              <a:t>Boydj</a:t>
            </a:r>
            <a:r>
              <a:rPr lang="en-US" sz="600" noProof="0" dirty="0">
                <a:solidFill>
                  <a:srgbClr val="2B2B2B"/>
                </a:solidFill>
                <a:latin typeface="Verdana-Bold"/>
              </a:rPr>
              <a:t> ; DMIC Report 242, 11 December 1967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B286CAE-6762-4460-BB20-0AAAFAE1D8B5}"/>
              </a:ext>
            </a:extLst>
          </p:cNvPr>
          <p:cNvGrpSpPr/>
          <p:nvPr/>
        </p:nvGrpSpPr>
        <p:grpSpPr>
          <a:xfrm>
            <a:off x="8650426" y="1505808"/>
            <a:ext cx="3963532" cy="2611071"/>
            <a:chOff x="5528572" y="2699169"/>
            <a:chExt cx="3963532" cy="2705590"/>
          </a:xfrm>
        </p:grpSpPr>
        <p:graphicFrame>
          <p:nvGraphicFramePr>
            <p:cNvPr id="65" name="Diagram 64">
              <a:extLst>
                <a:ext uri="{FF2B5EF4-FFF2-40B4-BE49-F238E27FC236}">
                  <a16:creationId xmlns:a16="http://schemas.microsoft.com/office/drawing/2014/main" id="{CDE68817-4E1E-2498-1171-7B58B189B0C8}"/>
                </a:ext>
              </a:extLst>
            </p:cNvPr>
            <p:cNvGraphicFramePr/>
            <p:nvPr/>
          </p:nvGraphicFramePr>
          <p:xfrm>
            <a:off x="5528572" y="2699169"/>
            <a:ext cx="3963532" cy="208939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F92AE7-8F27-85CC-5EE9-80D638E55B2A}"/>
                </a:ext>
              </a:extLst>
            </p:cNvPr>
            <p:cNvSpPr txBox="1"/>
            <p:nvPr/>
          </p:nvSpPr>
          <p:spPr>
            <a:xfrm>
              <a:off x="6303584" y="4223344"/>
              <a:ext cx="2437807" cy="1181415"/>
            </a:xfrm>
            <a:prstGeom prst="roundRect">
              <a:avLst>
                <a:gd name="adj" fmla="val 6033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numCol="1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noProof="0" dirty="0" err="1"/>
                <a:t>Havar</a:t>
              </a:r>
              <a:r>
                <a:rPr lang="en-US" sz="1100" dirty="0"/>
                <a:t>;</a:t>
              </a:r>
              <a:endParaRPr lang="en-US" sz="1100" noProof="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/>
                <a:t>T</a:t>
              </a:r>
              <a:r>
                <a:rPr lang="en-US" sz="1100" noProof="0" dirty="0" err="1"/>
                <a:t>itanium</a:t>
              </a:r>
              <a:r>
                <a:rPr lang="en-US" sz="1100" noProof="0" dirty="0"/>
                <a:t> (alternative window);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/>
                <a:t>G</a:t>
              </a:r>
              <a:r>
                <a:rPr lang="en-US" sz="1100" noProof="0" dirty="0"/>
                <a:t>old (copper block coating);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noProof="0" dirty="0"/>
                <a:t>Steel;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b="0" i="0" dirty="0">
                  <a:solidFill>
                    <a:srgbClr val="1F1F1F"/>
                  </a:solidFill>
                  <a:effectLst/>
                </a:rPr>
                <a:t>Chromium;</a:t>
              </a:r>
              <a:endParaRPr lang="en-US" sz="1100" noProof="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noProof="0" dirty="0"/>
                <a:t>and finally, also on beryllium.</a:t>
              </a:r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243F994-A952-8A33-8F21-7E03BF2E079F}"/>
              </a:ext>
            </a:extLst>
          </p:cNvPr>
          <p:cNvCxnSpPr>
            <a:cxnSpLocks/>
          </p:cNvCxnSpPr>
          <p:nvPr/>
        </p:nvCxnSpPr>
        <p:spPr>
          <a:xfrm flipV="1">
            <a:off x="240931" y="2246426"/>
            <a:ext cx="3267114" cy="15676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3" name="Diagram 72">
            <a:extLst>
              <a:ext uri="{FF2B5EF4-FFF2-40B4-BE49-F238E27FC236}">
                <a16:creationId xmlns:a16="http://schemas.microsoft.com/office/drawing/2014/main" id="{D1AB38E9-F781-5C15-8E29-BB132A0F3075}"/>
              </a:ext>
            </a:extLst>
          </p:cNvPr>
          <p:cNvGraphicFramePr/>
          <p:nvPr/>
        </p:nvGraphicFramePr>
        <p:xfrm>
          <a:off x="9425438" y="4446646"/>
          <a:ext cx="2437807" cy="1421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75" name="Picture 74">
            <a:extLst>
              <a:ext uri="{FF2B5EF4-FFF2-40B4-BE49-F238E27FC236}">
                <a16:creationId xmlns:a16="http://schemas.microsoft.com/office/drawing/2014/main" id="{97E05313-5E51-B09E-E241-80685E70B5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56" b="89634" l="54397" r="94788">
                        <a14:foregroundMark x1="54397" y1="51829" x2="54397" y2="51829"/>
                      </a14:backgroundRemoval>
                    </a14:imgEffect>
                  </a14:imgLayer>
                </a14:imgProps>
              </a:ext>
            </a:extLst>
          </a:blip>
          <a:srcRect l="50051"/>
          <a:stretch/>
        </p:blipFill>
        <p:spPr>
          <a:xfrm>
            <a:off x="3030222" y="4290582"/>
            <a:ext cx="445333" cy="47628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66FD6AA-BCFB-BE5D-447E-56BE22FB44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56" b="89634" l="4886" r="45928">
                        <a14:foregroundMark x1="45928" y1="51220" x2="45928" y2="51220"/>
                      </a14:backgroundRemoval>
                    </a14:imgEffect>
                  </a14:imgLayer>
                </a14:imgProps>
              </a:ext>
            </a:extLst>
          </a:blip>
          <a:srcRect r="49517"/>
          <a:stretch/>
        </p:blipFill>
        <p:spPr>
          <a:xfrm>
            <a:off x="3011049" y="2274315"/>
            <a:ext cx="445333" cy="4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3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0" grpId="0" animBg="1"/>
      <p:bldP spid="64" grpId="0"/>
      <p:bldGraphic spid="7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8AA82-83F4-AFD4-4ED9-83ADD60CF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LNL-INFN – National Laboratories of </a:t>
            </a:r>
            <a:r>
              <a:rPr lang="en-US" noProof="0" dirty="0" err="1"/>
              <a:t>Legnaro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375AA-BB64-36D9-3413-226131C5A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7" name="Immagine 35">
            <a:extLst>
              <a:ext uri="{FF2B5EF4-FFF2-40B4-BE49-F238E27FC236}">
                <a16:creationId xmlns:a16="http://schemas.microsoft.com/office/drawing/2014/main" id="{7035DF03-04BF-F722-D6F2-28C35F53AEBC}"/>
              </a:ext>
            </a:extLst>
          </p:cNvPr>
          <p:cNvPicPr/>
          <p:nvPr/>
        </p:nvPicPr>
        <p:blipFill>
          <a:blip r:embed="rId2"/>
          <a:srcRect l="20698"/>
          <a:stretch/>
        </p:blipFill>
        <p:spPr>
          <a:xfrm>
            <a:off x="2586318" y="1283784"/>
            <a:ext cx="7019365" cy="4290433"/>
          </a:xfrm>
          <a:prstGeom prst="rect">
            <a:avLst/>
          </a:prstGeom>
          <a:ln w="38100" cap="sq">
            <a:solidFill>
              <a:srgbClr val="08377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A1C8DF-E022-8AA1-1D20-8852888722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007" b="17342"/>
          <a:stretch/>
        </p:blipFill>
        <p:spPr>
          <a:xfrm>
            <a:off x="9861174" y="1486828"/>
            <a:ext cx="2047391" cy="1557673"/>
          </a:xfrm>
          <a:prstGeom prst="rect">
            <a:avLst/>
          </a:prstGeom>
          <a:ln w="1905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D4C16D-77E9-E614-2CCA-1BAF515DB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6410" y="4434063"/>
            <a:ext cx="1476920" cy="1044148"/>
          </a:xfrm>
          <a:prstGeom prst="rect">
            <a:avLst/>
          </a:prstGeom>
          <a:ln w="1905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0595D3-592F-CD36-0126-340E0318D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97" y="4229131"/>
            <a:ext cx="1040807" cy="1607272"/>
          </a:xfrm>
          <a:prstGeom prst="rect">
            <a:avLst/>
          </a:prstGeom>
          <a:ln w="1905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69C89A-4ED3-F5E1-45FE-646332E43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67" y="1452312"/>
            <a:ext cx="1787339" cy="1358016"/>
          </a:xfrm>
          <a:prstGeom prst="rect">
            <a:avLst/>
          </a:prstGeom>
          <a:ln w="1905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26730FF-C57B-D0FB-309E-FCDAE7CF908E}"/>
              </a:ext>
            </a:extLst>
          </p:cNvPr>
          <p:cNvSpPr/>
          <p:nvPr/>
        </p:nvSpPr>
        <p:spPr>
          <a:xfrm>
            <a:off x="3316942" y="1474122"/>
            <a:ext cx="1237130" cy="724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3321A4-A99E-73A1-DC1C-77F3EA9A84D6}"/>
              </a:ext>
            </a:extLst>
          </p:cNvPr>
          <p:cNvSpPr/>
          <p:nvPr/>
        </p:nvSpPr>
        <p:spPr>
          <a:xfrm>
            <a:off x="4554071" y="4513128"/>
            <a:ext cx="1102658" cy="10392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76A56B-69F9-4FBB-26E5-8175030C89AE}"/>
              </a:ext>
            </a:extLst>
          </p:cNvPr>
          <p:cNvSpPr/>
          <p:nvPr/>
        </p:nvSpPr>
        <p:spPr>
          <a:xfrm>
            <a:off x="6994446" y="4416133"/>
            <a:ext cx="1593742" cy="10392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C77F7F-FBFA-6658-03D4-9DBDE759CA39}"/>
              </a:ext>
            </a:extLst>
          </p:cNvPr>
          <p:cNvSpPr/>
          <p:nvPr/>
        </p:nvSpPr>
        <p:spPr>
          <a:xfrm>
            <a:off x="6302189" y="1474122"/>
            <a:ext cx="1766045" cy="724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FF7F28-8FFD-88AA-CCB9-530E6DF5A3B0}"/>
              </a:ext>
            </a:extLst>
          </p:cNvPr>
          <p:cNvSpPr txBox="1"/>
          <p:nvPr/>
        </p:nvSpPr>
        <p:spPr>
          <a:xfrm>
            <a:off x="952013" y="3963001"/>
            <a:ext cx="714374" cy="369332"/>
          </a:xfrm>
          <a:prstGeom prst="rect">
            <a:avLst/>
          </a:prstGeom>
          <a:solidFill>
            <a:schemeClr val="bg1"/>
          </a:solidFill>
          <a:ln w="1905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CN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C0914C-4394-B08C-A09F-64DFF67DEBF8}"/>
              </a:ext>
            </a:extLst>
          </p:cNvPr>
          <p:cNvSpPr txBox="1"/>
          <p:nvPr/>
        </p:nvSpPr>
        <p:spPr>
          <a:xfrm>
            <a:off x="775986" y="2699602"/>
            <a:ext cx="1102701" cy="369332"/>
          </a:xfrm>
          <a:prstGeom prst="rect">
            <a:avLst/>
          </a:prstGeom>
          <a:solidFill>
            <a:schemeClr val="bg1"/>
          </a:solidFill>
          <a:ln w="1905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TANDEM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755A75-93B7-C0DE-10E0-3464BEA46246}"/>
              </a:ext>
            </a:extLst>
          </p:cNvPr>
          <p:cNvSpPr txBox="1"/>
          <p:nvPr/>
        </p:nvSpPr>
        <p:spPr>
          <a:xfrm>
            <a:off x="10574588" y="4143796"/>
            <a:ext cx="620562" cy="369332"/>
          </a:xfrm>
          <a:prstGeom prst="rect">
            <a:avLst/>
          </a:prstGeom>
          <a:solidFill>
            <a:schemeClr val="bg1"/>
          </a:solidFill>
          <a:ln w="1905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7180AF-9B13-84F2-E2EF-7C81CB08D04C}"/>
              </a:ext>
            </a:extLst>
          </p:cNvPr>
          <p:cNvSpPr txBox="1"/>
          <p:nvPr/>
        </p:nvSpPr>
        <p:spPr>
          <a:xfrm>
            <a:off x="9947387" y="2947506"/>
            <a:ext cx="1874963" cy="369332"/>
          </a:xfrm>
          <a:prstGeom prst="rect">
            <a:avLst/>
          </a:prstGeom>
          <a:solidFill>
            <a:schemeClr val="bg1"/>
          </a:solidFill>
          <a:ln w="1905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SPES CYCLOTRON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297B55-6BEA-6B08-5FD0-322E0E823730}"/>
              </a:ext>
            </a:extLst>
          </p:cNvPr>
          <p:cNvSpPr txBox="1"/>
          <p:nvPr/>
        </p:nvSpPr>
        <p:spPr>
          <a:xfrm>
            <a:off x="4737847" y="3244334"/>
            <a:ext cx="2716306" cy="369332"/>
          </a:xfrm>
          <a:prstGeom prst="rect">
            <a:avLst/>
          </a:prstGeom>
          <a:solidFill>
            <a:schemeClr val="bg1"/>
          </a:solidFill>
          <a:ln w="1905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COMPLEX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74FA89C-13FE-EF40-AAB0-B9D1ED80CD78}"/>
              </a:ext>
            </a:extLst>
          </p:cNvPr>
          <p:cNvSpPr/>
          <p:nvPr/>
        </p:nvSpPr>
        <p:spPr>
          <a:xfrm>
            <a:off x="4670612" y="1468898"/>
            <a:ext cx="1425388" cy="724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D9E29A-D451-6FD9-AC4E-6D8D510CEA67}"/>
              </a:ext>
            </a:extLst>
          </p:cNvPr>
          <p:cNvSpPr txBox="1"/>
          <p:nvPr/>
        </p:nvSpPr>
        <p:spPr>
          <a:xfrm>
            <a:off x="4715294" y="2088693"/>
            <a:ext cx="1336023" cy="369332"/>
          </a:xfrm>
          <a:prstGeom prst="rect">
            <a:avLst/>
          </a:prstGeom>
          <a:solidFill>
            <a:schemeClr val="bg1"/>
          </a:solidFill>
          <a:ln w="1905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ALPI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3324A03-14AC-6AFD-8C40-DFA1EDE26618}"/>
              </a:ext>
            </a:extLst>
          </p:cNvPr>
          <p:cNvCxnSpPr/>
          <p:nvPr/>
        </p:nvCxnSpPr>
        <p:spPr>
          <a:xfrm flipH="1" flipV="1">
            <a:off x="2234137" y="1452312"/>
            <a:ext cx="1082805" cy="16586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440350-33D5-E14C-9B9D-347EFA544978}"/>
              </a:ext>
            </a:extLst>
          </p:cNvPr>
          <p:cNvCxnSpPr>
            <a:cxnSpLocks/>
          </p:cNvCxnSpPr>
          <p:nvPr/>
        </p:nvCxnSpPr>
        <p:spPr>
          <a:xfrm flipH="1">
            <a:off x="2221006" y="2196840"/>
            <a:ext cx="1104901" cy="613488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C75E483-3383-0642-19CF-F8A7FB2F6F26}"/>
              </a:ext>
            </a:extLst>
          </p:cNvPr>
          <p:cNvCxnSpPr>
            <a:cxnSpLocks/>
          </p:cNvCxnSpPr>
          <p:nvPr/>
        </p:nvCxnSpPr>
        <p:spPr>
          <a:xfrm flipH="1" flipV="1">
            <a:off x="8062087" y="1469570"/>
            <a:ext cx="1770918" cy="8293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D34B504-7187-75DD-8AA5-FEBED9C8880E}"/>
              </a:ext>
            </a:extLst>
          </p:cNvPr>
          <p:cNvCxnSpPr>
            <a:cxnSpLocks/>
          </p:cNvCxnSpPr>
          <p:nvPr/>
        </p:nvCxnSpPr>
        <p:spPr>
          <a:xfrm flipH="1" flipV="1">
            <a:off x="8061892" y="2184667"/>
            <a:ext cx="1794663" cy="859834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C3A163B-9BF6-A2D0-5B79-D3FE14CAB759}"/>
              </a:ext>
            </a:extLst>
          </p:cNvPr>
          <p:cNvCxnSpPr>
            <a:cxnSpLocks/>
          </p:cNvCxnSpPr>
          <p:nvPr/>
        </p:nvCxnSpPr>
        <p:spPr>
          <a:xfrm flipH="1" flipV="1">
            <a:off x="1829603" y="4229131"/>
            <a:ext cx="2724468" cy="28399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F6A1FC0-DAC8-38D0-25F0-3FFD816F3C1B}"/>
              </a:ext>
            </a:extLst>
          </p:cNvPr>
          <p:cNvCxnSpPr>
            <a:cxnSpLocks/>
          </p:cNvCxnSpPr>
          <p:nvPr/>
        </p:nvCxnSpPr>
        <p:spPr>
          <a:xfrm flipH="1">
            <a:off x="1829603" y="5552406"/>
            <a:ext cx="2724468" cy="279641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960195E-29A8-9E12-7825-1ACC87B5B1B8}"/>
              </a:ext>
            </a:extLst>
          </p:cNvPr>
          <p:cNvCxnSpPr>
            <a:cxnSpLocks/>
          </p:cNvCxnSpPr>
          <p:nvPr/>
        </p:nvCxnSpPr>
        <p:spPr>
          <a:xfrm flipH="1" flipV="1">
            <a:off x="8563671" y="4416133"/>
            <a:ext cx="1582739" cy="1440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BB6C076-3FAD-1BB5-D7CA-47B3E334D800}"/>
              </a:ext>
            </a:extLst>
          </p:cNvPr>
          <p:cNvCxnSpPr>
            <a:cxnSpLocks/>
          </p:cNvCxnSpPr>
          <p:nvPr/>
        </p:nvCxnSpPr>
        <p:spPr>
          <a:xfrm flipH="1" flipV="1">
            <a:off x="8531691" y="5458941"/>
            <a:ext cx="1614719" cy="1927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B764BF4-5E29-2FDE-74C0-5E7A8B88D459}"/>
              </a:ext>
            </a:extLst>
          </p:cNvPr>
          <p:cNvSpPr txBox="1"/>
          <p:nvPr/>
        </p:nvSpPr>
        <p:spPr>
          <a:xfrm>
            <a:off x="411407" y="5708574"/>
            <a:ext cx="1787339" cy="523220"/>
          </a:xfrm>
          <a:prstGeom prst="rect">
            <a:avLst/>
          </a:prstGeom>
          <a:solidFill>
            <a:schemeClr val="bg1"/>
          </a:solidFill>
          <a:ln w="1905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6 MV Van de Graaff electrostatic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A6806-7645-0CB9-625B-F53CDF1CACC2}"/>
              </a:ext>
            </a:extLst>
          </p:cNvPr>
          <p:cNvSpPr txBox="1"/>
          <p:nvPr/>
        </p:nvSpPr>
        <p:spPr>
          <a:xfrm>
            <a:off x="10107366" y="5425007"/>
            <a:ext cx="1582739" cy="523220"/>
          </a:xfrm>
          <a:prstGeom prst="rect">
            <a:avLst/>
          </a:prstGeom>
          <a:solidFill>
            <a:schemeClr val="bg1"/>
          </a:solidFill>
          <a:ln w="1905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</a:t>
            </a:r>
            <a:r>
              <a:rPr lang="en-US" sz="1400" noProof="0" dirty="0"/>
              <a:t> MV electrostatic </a:t>
            </a:r>
          </a:p>
          <a:p>
            <a:pPr algn="ctr"/>
            <a:r>
              <a:rPr lang="en-US" sz="1400" noProof="0" dirty="0"/>
              <a:t>(micro beam)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BBF5D4-6FB7-EDF6-15CD-93E33906A531}"/>
              </a:ext>
            </a:extLst>
          </p:cNvPr>
          <p:cNvSpPr txBox="1"/>
          <p:nvPr/>
        </p:nvSpPr>
        <p:spPr>
          <a:xfrm>
            <a:off x="851434" y="1188342"/>
            <a:ext cx="917425" cy="307777"/>
          </a:xfrm>
          <a:prstGeom prst="rect">
            <a:avLst/>
          </a:prstGeom>
          <a:solidFill>
            <a:schemeClr val="bg1"/>
          </a:solidFill>
          <a:ln w="1905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14 MV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A3C97A-B715-0924-9304-DCE640375757}"/>
              </a:ext>
            </a:extLst>
          </p:cNvPr>
          <p:cNvSpPr txBox="1"/>
          <p:nvPr/>
        </p:nvSpPr>
        <p:spPr>
          <a:xfrm>
            <a:off x="4335943" y="1115742"/>
            <a:ext cx="2094724" cy="523220"/>
          </a:xfrm>
          <a:prstGeom prst="rect">
            <a:avLst/>
          </a:prstGeom>
          <a:solidFill>
            <a:schemeClr val="bg1"/>
          </a:solidFill>
          <a:ln w="1905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Linear with superconducting cavities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F325D6-4362-BF94-0B91-7A797795CD1E}"/>
              </a:ext>
            </a:extLst>
          </p:cNvPr>
          <p:cNvSpPr txBox="1"/>
          <p:nvPr/>
        </p:nvSpPr>
        <p:spPr>
          <a:xfrm>
            <a:off x="10386533" y="1225654"/>
            <a:ext cx="1024403" cy="307777"/>
          </a:xfrm>
          <a:prstGeom prst="rect">
            <a:avLst/>
          </a:prstGeom>
          <a:solidFill>
            <a:schemeClr val="bg1"/>
          </a:solidFill>
          <a:ln w="1905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35-70 MeV</a:t>
            </a:r>
          </a:p>
        </p:txBody>
      </p:sp>
    </p:spTree>
    <p:extLst>
      <p:ext uri="{BB962C8B-B14F-4D97-AF65-F5344CB8AC3E}">
        <p14:creationId xmlns:p14="http://schemas.microsoft.com/office/powerpoint/2010/main" val="4082807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503CE-32FC-B33C-86A8-9122B7C18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9748571-AF1F-D4F3-8876-7B4EBA3EF676}"/>
              </a:ext>
            </a:extLst>
          </p:cNvPr>
          <p:cNvSpPr/>
          <p:nvPr/>
        </p:nvSpPr>
        <p:spPr>
          <a:xfrm>
            <a:off x="8922381" y="266700"/>
            <a:ext cx="2999655" cy="221266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B15959E-06F4-55F0-78DC-E6F55DFB5F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1253702"/>
              </p:ext>
            </p:extLst>
          </p:nvPr>
        </p:nvGraphicFramePr>
        <p:xfrm>
          <a:off x="2077728" y="1851591"/>
          <a:ext cx="8128000" cy="4176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F087C6F-57AA-DD32-96C0-8BD5AA6B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Neutron sources @ LNL-INFN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17528-483C-15E6-8366-C993F5225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E796E4-293E-8406-49EB-682D9946C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30" y="1297487"/>
            <a:ext cx="3838098" cy="2612125"/>
          </a:xfrm>
          <a:prstGeom prst="rect">
            <a:avLst/>
          </a:prstGeom>
          <a:ln w="38100" cap="sq">
            <a:solidFill>
              <a:srgbClr val="08377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641D85-DD2E-0D66-B1F3-711F7970A87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501" t="7888" r="76535" b="68188"/>
          <a:stretch/>
        </p:blipFill>
        <p:spPr>
          <a:xfrm>
            <a:off x="7480954" y="2935192"/>
            <a:ext cx="628600" cy="683977"/>
          </a:xfrm>
          <a:prstGeom prst="roundRect">
            <a:avLst>
              <a:gd name="adj" fmla="val 1122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A265B8-CA5C-EB59-D51C-2F1A8770A3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2237" t="8049" r="11558" b="68028"/>
          <a:stretch/>
        </p:blipFill>
        <p:spPr>
          <a:xfrm>
            <a:off x="7480954" y="4219743"/>
            <a:ext cx="1276327" cy="793087"/>
          </a:xfrm>
          <a:prstGeom prst="roundRect">
            <a:avLst>
              <a:gd name="adj" fmla="val 13726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CF68EC-2F2C-8AC1-997A-0B8DA688B1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6693" t="65271" r="12278" b="6602"/>
          <a:stretch/>
        </p:blipFill>
        <p:spPr>
          <a:xfrm>
            <a:off x="7480954" y="5397416"/>
            <a:ext cx="692751" cy="630572"/>
          </a:xfrm>
          <a:prstGeom prst="roundRect">
            <a:avLst>
              <a:gd name="adj" fmla="val 7346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05FE07-56D2-4FF2-0663-21E128B30634}"/>
              </a:ext>
            </a:extLst>
          </p:cNvPr>
          <p:cNvCxnSpPr>
            <a:cxnSpLocks/>
          </p:cNvCxnSpPr>
          <p:nvPr/>
        </p:nvCxnSpPr>
        <p:spPr>
          <a:xfrm flipH="1">
            <a:off x="3877234" y="4571702"/>
            <a:ext cx="1117599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E0A4E6-F321-1D4B-29E0-2C35F701470A}"/>
              </a:ext>
            </a:extLst>
          </p:cNvPr>
          <p:cNvCxnSpPr>
            <a:cxnSpLocks/>
          </p:cNvCxnSpPr>
          <p:nvPr/>
        </p:nvCxnSpPr>
        <p:spPr>
          <a:xfrm>
            <a:off x="10541831" y="2479361"/>
            <a:ext cx="0" cy="71451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6940A7E-E27F-9AFC-8CA7-E4EFB35ADF9A}"/>
              </a:ext>
            </a:extLst>
          </p:cNvPr>
          <p:cNvSpPr txBox="1"/>
          <p:nvPr/>
        </p:nvSpPr>
        <p:spPr>
          <a:xfrm>
            <a:off x="9326726" y="2554409"/>
            <a:ext cx="2430210" cy="64698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Maxwell</a:t>
            </a:r>
            <a:r>
              <a:rPr lang="it-IT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-Boltzmann-like spectrum</a:t>
            </a:r>
            <a:endParaRPr lang="en-US" sz="16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96102-9A15-6CE7-3374-03D4EE737C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871" y="4050659"/>
            <a:ext cx="2982632" cy="20097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2" name="Gruppo 5">
            <a:extLst>
              <a:ext uri="{FF2B5EF4-FFF2-40B4-BE49-F238E27FC236}">
                <a16:creationId xmlns:a16="http://schemas.microsoft.com/office/drawing/2014/main" id="{FDEEDB5F-FFE9-DAD3-0D0F-C16143BE17D1}"/>
              </a:ext>
            </a:extLst>
          </p:cNvPr>
          <p:cNvGrpSpPr/>
          <p:nvPr/>
        </p:nvGrpSpPr>
        <p:grpSpPr>
          <a:xfrm>
            <a:off x="8998854" y="34850"/>
            <a:ext cx="3200400" cy="2581426"/>
            <a:chOff x="2294581" y="731531"/>
            <a:chExt cx="7374952" cy="55846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325A17A-825C-B752-D9D8-B5948F4D0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6" r="-130" b="-170"/>
            <a:stretch/>
          </p:blipFill>
          <p:spPr>
            <a:xfrm>
              <a:off x="2922002" y="849603"/>
              <a:ext cx="6747531" cy="5466541"/>
            </a:xfrm>
            <a:prstGeom prst="rect">
              <a:avLst/>
            </a:prstGeom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9F45C56A-1128-2BC4-8930-8EF85C057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141"/>
            <a:stretch/>
          </p:blipFill>
          <p:spPr>
            <a:xfrm>
              <a:off x="2294581" y="731531"/>
              <a:ext cx="417693" cy="545724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FC58B04-9556-5741-07F2-3D4C0CA6A147}"/>
              </a:ext>
            </a:extLst>
          </p:cNvPr>
          <p:cNvSpPr txBox="1"/>
          <p:nvPr/>
        </p:nvSpPr>
        <p:spPr>
          <a:xfrm>
            <a:off x="9326726" y="3347736"/>
            <a:ext cx="2430210" cy="64698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Quasi-monoenergetic neutrons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A7347447-B700-9B04-7D20-721388A8422F}"/>
              </a:ext>
            </a:extLst>
          </p:cNvPr>
          <p:cNvCxnSpPr>
            <a:cxnSpLocks/>
            <a:stCxn id="8" idx="3"/>
            <a:endCxn id="3" idx="1"/>
          </p:cNvCxnSpPr>
          <p:nvPr/>
        </p:nvCxnSpPr>
        <p:spPr>
          <a:xfrm flipV="1">
            <a:off x="8109554" y="2877902"/>
            <a:ext cx="1217172" cy="39927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85154DD8-017A-6C3D-166A-A6388BA8BEFA}"/>
              </a:ext>
            </a:extLst>
          </p:cNvPr>
          <p:cNvCxnSpPr>
            <a:cxnSpLocks/>
            <a:stCxn id="8" idx="3"/>
            <a:endCxn id="19" idx="1"/>
          </p:cNvCxnSpPr>
          <p:nvPr/>
        </p:nvCxnSpPr>
        <p:spPr>
          <a:xfrm>
            <a:off x="8109554" y="3277181"/>
            <a:ext cx="1217172" cy="39404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7D2F06D-510A-154E-98AE-F89BEC5A0CC8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0541831" y="3994722"/>
            <a:ext cx="7564" cy="1159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ACB792A-8EB2-F546-B3BF-5782CFCE96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3696" y="4112275"/>
            <a:ext cx="2668622" cy="19443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108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D6EE-95AF-7975-663D-47A1D9FC6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C62282C-3E31-3B25-2B07-35B9586EF6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42280"/>
              </p:ext>
            </p:extLst>
          </p:nvPr>
        </p:nvGraphicFramePr>
        <p:xfrm>
          <a:off x="2077728" y="1851591"/>
          <a:ext cx="8128000" cy="4176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1259CA-E643-06A0-0DAB-F6B42C0FE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Neutron sources @ LNL-INFN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323CA-7670-5E66-B16B-52533212B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41EFBB-B7DE-BCDB-772F-0A1AED5C2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30" y="1297487"/>
            <a:ext cx="3838098" cy="2612125"/>
          </a:xfrm>
          <a:prstGeom prst="rect">
            <a:avLst/>
          </a:prstGeom>
          <a:ln w="38100" cap="sq">
            <a:solidFill>
              <a:srgbClr val="08377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FDF5D1-95BB-B7C8-39C0-C0575B8E8E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501" t="7888" r="76535" b="68188"/>
          <a:stretch/>
        </p:blipFill>
        <p:spPr>
          <a:xfrm>
            <a:off x="7480954" y="2935192"/>
            <a:ext cx="628600" cy="683977"/>
          </a:xfrm>
          <a:prstGeom prst="roundRect">
            <a:avLst>
              <a:gd name="adj" fmla="val 1122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D3EA2F-6CA9-999F-A2F8-EDEA69B4DC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2237" t="8049" r="11558" b="68028"/>
          <a:stretch/>
        </p:blipFill>
        <p:spPr>
          <a:xfrm>
            <a:off x="7480954" y="4219743"/>
            <a:ext cx="1276327" cy="793087"/>
          </a:xfrm>
          <a:prstGeom prst="roundRect">
            <a:avLst>
              <a:gd name="adj" fmla="val 13726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4E8F17-4870-F737-DBD2-E26EEB340F1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6693" t="65271" r="12278" b="6602"/>
          <a:stretch/>
        </p:blipFill>
        <p:spPr>
          <a:xfrm>
            <a:off x="7480954" y="5397416"/>
            <a:ext cx="692751" cy="630572"/>
          </a:xfrm>
          <a:prstGeom prst="roundRect">
            <a:avLst>
              <a:gd name="adj" fmla="val 7346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lick Here Gif Images GIFs | Tenor">
            <a:extLst>
              <a:ext uri="{FF2B5EF4-FFF2-40B4-BE49-F238E27FC236}">
                <a16:creationId xmlns:a16="http://schemas.microsoft.com/office/drawing/2014/main" id="{843C94E5-4F82-1CAE-7E4F-F04010B7F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992" y="4376907"/>
            <a:ext cx="2372560" cy="134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57F984-6F9F-164F-DD13-776CDA78DFCE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8173705" y="5712702"/>
            <a:ext cx="1350983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Down 9">
            <a:extLst>
              <a:ext uri="{FF2B5EF4-FFF2-40B4-BE49-F238E27FC236}">
                <a16:creationId xmlns:a16="http://schemas.microsoft.com/office/drawing/2014/main" id="{C227D054-A7A8-AC47-2303-42965CE5C836}"/>
              </a:ext>
            </a:extLst>
          </p:cNvPr>
          <p:cNvSpPr/>
          <p:nvPr/>
        </p:nvSpPr>
        <p:spPr>
          <a:xfrm rot="16200000">
            <a:off x="11217407" y="5190940"/>
            <a:ext cx="421829" cy="1036104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62000">
                <a:srgbClr val="083776"/>
              </a:gs>
              <a:gs pos="100000">
                <a:srgbClr val="083776"/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2CD3B6-5735-A78A-F109-D2485FB5F443}"/>
              </a:ext>
            </a:extLst>
          </p:cNvPr>
          <p:cNvSpPr txBox="1"/>
          <p:nvPr/>
        </p:nvSpPr>
        <p:spPr>
          <a:xfrm>
            <a:off x="9535785" y="5518951"/>
            <a:ext cx="1098150" cy="400110"/>
          </a:xfrm>
          <a:prstGeom prst="rect">
            <a:avLst/>
          </a:prstGeom>
          <a:solidFill>
            <a:srgbClr val="083776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noProof="0" dirty="0"/>
              <a:t>This talk</a:t>
            </a:r>
          </a:p>
        </p:txBody>
      </p:sp>
    </p:spTree>
    <p:extLst>
      <p:ext uri="{BB962C8B-B14F-4D97-AF65-F5344CB8AC3E}">
        <p14:creationId xmlns:p14="http://schemas.microsoft.com/office/powerpoint/2010/main" val="1700652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5B89-7239-FB8C-E4C4-61494715D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Neutrons @ SPES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37DE0-23EF-885D-46E6-44F432DA3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7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2F791BE-A400-35B3-6BD0-4680CC23E9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9201390"/>
              </p:ext>
            </p:extLst>
          </p:nvPr>
        </p:nvGraphicFramePr>
        <p:xfrm>
          <a:off x="-30738" y="2466817"/>
          <a:ext cx="6048587" cy="3301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5D7E2A0-8174-05D6-E260-EDBD595ADA13}"/>
              </a:ext>
            </a:extLst>
          </p:cNvPr>
          <p:cNvSpPr txBox="1"/>
          <p:nvPr/>
        </p:nvSpPr>
        <p:spPr>
          <a:xfrm>
            <a:off x="399385" y="5527478"/>
            <a:ext cx="5256129" cy="4308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100" b="0" i="0" u="none" strike="noStrike" baseline="0" noProof="0" dirty="0"/>
              <a:t>T</a:t>
            </a:r>
            <a:r>
              <a:rPr lang="en-US" sz="1100" noProof="0" dirty="0"/>
              <a:t>he</a:t>
            </a:r>
            <a:r>
              <a:rPr lang="en-US" sz="1100" b="0" i="0" u="none" strike="noStrike" baseline="0" noProof="0" dirty="0"/>
              <a:t> facility has been </a:t>
            </a:r>
            <a:r>
              <a:rPr lang="en-US" sz="1100" noProof="0" dirty="0"/>
              <a:t>partially funded by the MIUR within the PRIN (2022JCS2CN) project and the SPARE </a:t>
            </a:r>
            <a:r>
              <a:rPr lang="en-US" sz="1100" b="0" i="0" u="none" strike="noStrike" baseline="0" noProof="0" dirty="0"/>
              <a:t>(Space Radiation Shielding) project. 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88D353-70C8-F58B-2DA2-7A983B9250A5}"/>
              </a:ext>
            </a:extLst>
          </p:cNvPr>
          <p:cNvGrpSpPr/>
          <p:nvPr/>
        </p:nvGrpSpPr>
        <p:grpSpPr>
          <a:xfrm>
            <a:off x="1231329" y="1229925"/>
            <a:ext cx="2194700" cy="1159428"/>
            <a:chOff x="1832151" y="620192"/>
            <a:chExt cx="2194700" cy="66911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C361FD9-5E79-1EBD-AAA1-9E0D05FDC367}"/>
                </a:ext>
              </a:extLst>
            </p:cNvPr>
            <p:cNvSpPr/>
            <p:nvPr/>
          </p:nvSpPr>
          <p:spPr>
            <a:xfrm>
              <a:off x="1832151" y="620192"/>
              <a:ext cx="2194700" cy="66911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noProof="0" dirty="0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B5454640-AD31-AF85-FBA8-2586D2F44E44}"/>
                </a:ext>
              </a:extLst>
            </p:cNvPr>
            <p:cNvSpPr txBox="1"/>
            <p:nvPr/>
          </p:nvSpPr>
          <p:spPr>
            <a:xfrm>
              <a:off x="1864815" y="652856"/>
              <a:ext cx="2129372" cy="603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i="0" u="none" strike="noStrike" baseline="0" noProof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NEutron</a:t>
              </a:r>
              <a:r>
                <a:rPr lang="en-US" sz="1400" b="1" i="0" u="none" strike="noStrike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 and Proton </a:t>
              </a:r>
              <a:r>
                <a:rPr lang="en-US" sz="1400" b="1" i="0" u="none" strike="noStrike" baseline="0" noProof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IRradiation</a:t>
              </a:r>
              <a:r>
                <a:rPr lang="en-US" sz="1400" b="1" i="0" u="none" strike="noStrike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 facility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noProof="0" dirty="0">
                  <a:latin typeface="Trebuchet MS" panose="020B0603020202020204" pitchFamily="34" charset="0"/>
                </a:rPr>
                <a:t>(multidisciplina</a:t>
              </a:r>
              <a:r>
                <a:rPr lang="en-US" sz="1400" noProof="0" dirty="0">
                  <a:latin typeface="Trebuchet MS" panose="020B0603020202020204" pitchFamily="34" charset="0"/>
                </a:rPr>
                <a:t>ry project)</a:t>
              </a:r>
              <a:endParaRPr lang="en-US" sz="1400" i="0" u="none" strike="noStrike" kern="1200" baseline="0" noProof="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24" name="Arrow: Down 23">
            <a:extLst>
              <a:ext uri="{FF2B5EF4-FFF2-40B4-BE49-F238E27FC236}">
                <a16:creationId xmlns:a16="http://schemas.microsoft.com/office/drawing/2014/main" id="{3BFA7349-8871-EFE7-E444-17792F6A2F09}"/>
              </a:ext>
            </a:extLst>
          </p:cNvPr>
          <p:cNvSpPr/>
          <p:nvPr/>
        </p:nvSpPr>
        <p:spPr>
          <a:xfrm>
            <a:off x="2128617" y="2479574"/>
            <a:ext cx="400124" cy="539308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6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FB71B2D-9D01-2481-F14B-9E46996C98D2}"/>
              </a:ext>
            </a:extLst>
          </p:cNvPr>
          <p:cNvGrpSpPr/>
          <p:nvPr/>
        </p:nvGrpSpPr>
        <p:grpSpPr>
          <a:xfrm>
            <a:off x="3908276" y="1221023"/>
            <a:ext cx="1618566" cy="1477083"/>
            <a:chOff x="3813337" y="1153991"/>
            <a:chExt cx="1618566" cy="1477083"/>
          </a:xfrm>
        </p:grpSpPr>
        <p:graphicFrame>
          <p:nvGraphicFramePr>
            <p:cNvPr id="40" name="Diagram 39">
              <a:extLst>
                <a:ext uri="{FF2B5EF4-FFF2-40B4-BE49-F238E27FC236}">
                  <a16:creationId xmlns:a16="http://schemas.microsoft.com/office/drawing/2014/main" id="{26D2B9B9-875A-3FA8-041A-A840231F93D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93403548"/>
                </p:ext>
              </p:extLst>
            </p:nvPr>
          </p:nvGraphicFramePr>
          <p:xfrm>
            <a:off x="3813337" y="1171255"/>
            <a:ext cx="1618566" cy="143270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pic>
          <p:nvPicPr>
            <p:cNvPr id="41" name="Immagine 3">
              <a:extLst>
                <a:ext uri="{FF2B5EF4-FFF2-40B4-BE49-F238E27FC236}">
                  <a16:creationId xmlns:a16="http://schemas.microsoft.com/office/drawing/2014/main" id="{B6628B76-2A15-DFAE-B68A-7A53B4BD6FD0}"/>
                </a:ext>
              </a:extLst>
            </p:cNvPr>
            <p:cNvPicPr/>
            <p:nvPr/>
          </p:nvPicPr>
          <p:blipFill>
            <a:blip r:embed="rId12"/>
            <a:srcRect l="21757" t="34686" r="73342" b="49251"/>
            <a:stretch/>
          </p:blipFill>
          <p:spPr>
            <a:xfrm>
              <a:off x="4047639" y="2145228"/>
              <a:ext cx="503473" cy="481056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42" name="Immagine 3">
              <a:extLst>
                <a:ext uri="{FF2B5EF4-FFF2-40B4-BE49-F238E27FC236}">
                  <a16:creationId xmlns:a16="http://schemas.microsoft.com/office/drawing/2014/main" id="{C8E0E132-87D7-A9B1-ECA8-5D866899BDB9}"/>
                </a:ext>
              </a:extLst>
            </p:cNvPr>
            <p:cNvPicPr/>
            <p:nvPr/>
          </p:nvPicPr>
          <p:blipFill>
            <a:blip r:embed="rId12"/>
            <a:srcRect l="16856" t="24549" r="78243" b="59388"/>
            <a:stretch/>
          </p:blipFill>
          <p:spPr>
            <a:xfrm>
              <a:off x="3840484" y="1527853"/>
              <a:ext cx="503472" cy="481056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43" name="Immagine 3">
              <a:extLst>
                <a:ext uri="{FF2B5EF4-FFF2-40B4-BE49-F238E27FC236}">
                  <a16:creationId xmlns:a16="http://schemas.microsoft.com/office/drawing/2014/main" id="{AD31C490-E1DE-0D32-DB80-81E7948159EE}"/>
                </a:ext>
              </a:extLst>
            </p:cNvPr>
            <p:cNvPicPr/>
            <p:nvPr/>
          </p:nvPicPr>
          <p:blipFill>
            <a:blip r:embed="rId12"/>
            <a:srcRect l="24845" t="49207" r="70254" b="34730"/>
            <a:stretch/>
          </p:blipFill>
          <p:spPr>
            <a:xfrm>
              <a:off x="4893494" y="1510041"/>
              <a:ext cx="503472" cy="472871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44" name="Immagine 3">
              <a:extLst>
                <a:ext uri="{FF2B5EF4-FFF2-40B4-BE49-F238E27FC236}">
                  <a16:creationId xmlns:a16="http://schemas.microsoft.com/office/drawing/2014/main" id="{CA79C9C9-E7EA-B075-E0F8-0C099E07CFF5}"/>
                </a:ext>
              </a:extLst>
            </p:cNvPr>
            <p:cNvPicPr/>
            <p:nvPr/>
          </p:nvPicPr>
          <p:blipFill>
            <a:blip r:embed="rId12"/>
            <a:srcRect l="24282" t="18839" r="70817" b="65098"/>
            <a:stretch/>
          </p:blipFill>
          <p:spPr>
            <a:xfrm>
              <a:off x="4719346" y="2150018"/>
              <a:ext cx="503471" cy="481056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45" name="Immagine 3">
              <a:extLst>
                <a:ext uri="{FF2B5EF4-FFF2-40B4-BE49-F238E27FC236}">
                  <a16:creationId xmlns:a16="http://schemas.microsoft.com/office/drawing/2014/main" id="{DA9FC923-06ED-6E3C-15E6-99BB9F4B8306}"/>
                </a:ext>
              </a:extLst>
            </p:cNvPr>
            <p:cNvPicPr/>
            <p:nvPr/>
          </p:nvPicPr>
          <p:blipFill>
            <a:blip r:embed="rId12"/>
            <a:srcRect l="18497" t="50090" r="76602" b="33847"/>
            <a:stretch/>
          </p:blipFill>
          <p:spPr>
            <a:xfrm>
              <a:off x="4366989" y="1153991"/>
              <a:ext cx="503472" cy="481056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CECEF1A9-482E-3AB5-BBE5-23E94FC7AD1A}"/>
              </a:ext>
            </a:extLst>
          </p:cNvPr>
          <p:cNvSpPr txBox="1"/>
          <p:nvPr/>
        </p:nvSpPr>
        <p:spPr>
          <a:xfrm>
            <a:off x="1348795" y="2205207"/>
            <a:ext cx="1959768" cy="2616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noProof="0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kumimoji="0" lang="en-US" sz="1100" b="0" i="0" u="none" strike="noStrike" cap="none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ast neutron irradiation facility</a:t>
            </a:r>
            <a:endParaRPr lang="en-US" sz="11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58A662-EE67-37A9-B42D-FE5C59BBF9E2}"/>
              </a:ext>
            </a:extLst>
          </p:cNvPr>
          <p:cNvGrpSpPr/>
          <p:nvPr/>
        </p:nvGrpSpPr>
        <p:grpSpPr>
          <a:xfrm>
            <a:off x="6615194" y="1362927"/>
            <a:ext cx="4822723" cy="3866308"/>
            <a:chOff x="6615194" y="1362927"/>
            <a:chExt cx="4822723" cy="38663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DC6A82-DD37-7B63-FE6B-FA5AE57FC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23415" t="9745" b="19932"/>
            <a:stretch/>
          </p:blipFill>
          <p:spPr>
            <a:xfrm rot="5400000">
              <a:off x="7093402" y="884719"/>
              <a:ext cx="3866308" cy="4822723"/>
            </a:xfrm>
            <a:prstGeom prst="rect">
              <a:avLst/>
            </a:prstGeom>
            <a:ln w="19050" cap="sq">
              <a:solidFill>
                <a:schemeClr val="accent6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7736E7A-35BE-CD04-17AF-0B7CA31E898D}"/>
                </a:ext>
              </a:extLst>
            </p:cNvPr>
            <p:cNvGrpSpPr/>
            <p:nvPr/>
          </p:nvGrpSpPr>
          <p:grpSpPr>
            <a:xfrm>
              <a:off x="9872164" y="3570988"/>
              <a:ext cx="1231491" cy="745335"/>
              <a:chOff x="4343399" y="4194387"/>
              <a:chExt cx="1231491" cy="74533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9" name="Rectangle: Single Corner Snipped 8">
                <a:extLst>
                  <a:ext uri="{FF2B5EF4-FFF2-40B4-BE49-F238E27FC236}">
                    <a16:creationId xmlns:a16="http://schemas.microsoft.com/office/drawing/2014/main" id="{08819974-4807-3E26-51A0-61F432711524}"/>
                  </a:ext>
                </a:extLst>
              </p:cNvPr>
              <p:cNvSpPr/>
              <p:nvPr/>
            </p:nvSpPr>
            <p:spPr>
              <a:xfrm flipH="1">
                <a:off x="4343399" y="4194387"/>
                <a:ext cx="1231491" cy="362864"/>
              </a:xfrm>
              <a:prstGeom prst="snip1Rect">
                <a:avLst>
                  <a:gd name="adj" fmla="val 30893"/>
                </a:avLst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33B1C4BD-88E9-E484-E77A-B964205DFD70}"/>
                  </a:ext>
                </a:extLst>
              </p:cNvPr>
              <p:cNvSpPr/>
              <p:nvPr/>
            </p:nvSpPr>
            <p:spPr>
              <a:xfrm flipH="1" flipV="1">
                <a:off x="4343399" y="4539304"/>
                <a:ext cx="386180" cy="400418"/>
              </a:xfrm>
              <a:prstGeom prst="rtTriangle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9A704D9-D784-A2AC-4006-BA1AD0164791}"/>
                  </a:ext>
                </a:extLst>
              </p:cNvPr>
              <p:cNvSpPr/>
              <p:nvPr/>
            </p:nvSpPr>
            <p:spPr>
              <a:xfrm>
                <a:off x="4729579" y="4539304"/>
                <a:ext cx="845311" cy="400418"/>
              </a:xfrm>
              <a:prstGeom prst="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6B82E13-669B-C6B9-C398-4922FFA4C84E}"/>
                </a:ext>
              </a:extLst>
            </p:cNvPr>
            <p:cNvGrpSpPr/>
            <p:nvPr/>
          </p:nvGrpSpPr>
          <p:grpSpPr>
            <a:xfrm>
              <a:off x="10115073" y="3784227"/>
              <a:ext cx="899764" cy="328746"/>
              <a:chOff x="2050040" y="1655181"/>
              <a:chExt cx="1937623" cy="590738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F2C04D9F-C271-7D13-E647-1B9DCAC338DA}"/>
                  </a:ext>
                </a:extLst>
              </p:cNvPr>
              <p:cNvSpPr/>
              <p:nvPr/>
            </p:nvSpPr>
            <p:spPr>
              <a:xfrm>
                <a:off x="2050040" y="1655181"/>
                <a:ext cx="1937623" cy="590738"/>
              </a:xfrm>
              <a:prstGeom prst="round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noProof="0" dirty="0"/>
              </a:p>
            </p:txBody>
          </p:sp>
          <p:sp>
            <p:nvSpPr>
              <p:cNvPr id="48" name="Rectangle: Rounded Corners 4">
                <a:extLst>
                  <a:ext uri="{FF2B5EF4-FFF2-40B4-BE49-F238E27FC236}">
                    <a16:creationId xmlns:a16="http://schemas.microsoft.com/office/drawing/2014/main" id="{A9963DDD-2BB7-298C-CF5C-36A51583D2D9}"/>
                  </a:ext>
                </a:extLst>
              </p:cNvPr>
              <p:cNvSpPr txBox="1"/>
              <p:nvPr/>
            </p:nvSpPr>
            <p:spPr>
              <a:xfrm>
                <a:off x="2078877" y="1684018"/>
                <a:ext cx="1879949" cy="533064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i="0" u="none" strike="noStrike" kern="1200" baseline="0" noProof="0" dirty="0">
                    <a:latin typeface="Trebuchet MS" panose="020B0603020202020204" pitchFamily="34" charset="0"/>
                    <a:ea typeface="+mn-ea"/>
                    <a:cs typeface="+mn-cs"/>
                  </a:rPr>
                  <a:t>NEPIR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D9531B-DC53-FCB5-3CEF-BB0E0670C0FF}"/>
                </a:ext>
              </a:extLst>
            </p:cNvPr>
            <p:cNvSpPr txBox="1"/>
            <p:nvPr/>
          </p:nvSpPr>
          <p:spPr>
            <a:xfrm>
              <a:off x="9531524" y="1850161"/>
              <a:ext cx="5485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noProof="0" dirty="0"/>
                <a:t>ISOL 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E1F2FB-C042-1F7A-3B2B-7646398A91FE}"/>
                </a:ext>
              </a:extLst>
            </p:cNvPr>
            <p:cNvSpPr txBox="1"/>
            <p:nvPr/>
          </p:nvSpPr>
          <p:spPr>
            <a:xfrm>
              <a:off x="7524811" y="1980966"/>
              <a:ext cx="5485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noProof="0" dirty="0"/>
                <a:t>ISOL 2</a:t>
              </a: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61D37C7-2EF2-CCC5-610A-8F50402BDE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815355"/>
              </p:ext>
            </p:extLst>
          </p:nvPr>
        </p:nvGraphicFramePr>
        <p:xfrm>
          <a:off x="6218325" y="4316323"/>
          <a:ext cx="3148132" cy="1615440"/>
        </p:xfrm>
        <a:graphic>
          <a:graphicData uri="http://schemas.openxmlformats.org/drawingml/2006/table">
            <a:tbl>
              <a:tblPr/>
              <a:tblGrid>
                <a:gridCol w="1574066">
                  <a:extLst>
                    <a:ext uri="{9D8B030D-6E8A-4147-A177-3AD203B41FA5}">
                      <a16:colId xmlns:a16="http://schemas.microsoft.com/office/drawing/2014/main" val="471245354"/>
                    </a:ext>
                  </a:extLst>
                </a:gridCol>
                <a:gridCol w="1574066">
                  <a:extLst>
                    <a:ext uri="{9D8B030D-6E8A-4147-A177-3AD203B41FA5}">
                      <a16:colId xmlns:a16="http://schemas.microsoft.com/office/drawing/2014/main" val="2511830791"/>
                    </a:ext>
                  </a:extLst>
                </a:gridCol>
              </a:tblGrid>
              <a:tr h="18069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effectLst/>
                        </a:rPr>
                        <a:t>Main machine parameters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8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98497478"/>
                  </a:ext>
                </a:extLst>
              </a:tr>
              <a:tr h="210571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effectLst/>
                        </a:rPr>
                        <a:t>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Cyclotron with 4 sectors, resistive magnet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804564"/>
                  </a:ext>
                </a:extLst>
              </a:tr>
              <a:tr h="210571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effectLst/>
                        </a:rPr>
                        <a:t>Particles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Protons (H</a:t>
                      </a:r>
                      <a:r>
                        <a:rPr lang="en-US" sz="800" baseline="30000" dirty="0">
                          <a:effectLst/>
                        </a:rPr>
                        <a:t>–</a:t>
                      </a:r>
                      <a:r>
                        <a:rPr lang="en-US" sz="800" dirty="0">
                          <a:effectLst/>
                        </a:rPr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731693"/>
                  </a:ext>
                </a:extLst>
              </a:tr>
              <a:tr h="210571">
                <a:tc>
                  <a:txBody>
                    <a:bodyPr/>
                    <a:lstStyle/>
                    <a:p>
                      <a:pPr algn="l"/>
                      <a:r>
                        <a:rPr lang="it-IT" sz="800" dirty="0">
                          <a:effectLst/>
                        </a:rPr>
                        <a:t>E</a:t>
                      </a:r>
                      <a:r>
                        <a:rPr lang="en-US" sz="800" dirty="0" err="1">
                          <a:effectLst/>
                        </a:rPr>
                        <a:t>nergy</a:t>
                      </a:r>
                      <a:endParaRPr lang="en-US" sz="8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35 - 70 MeV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388118"/>
                  </a:ext>
                </a:extLst>
              </a:tr>
              <a:tr h="210571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effectLst/>
                        </a:rPr>
                        <a:t>Maximum current intensity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750 µA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402268"/>
                  </a:ext>
                </a:extLst>
              </a:tr>
              <a:tr h="210571">
                <a:tc>
                  <a:txBody>
                    <a:bodyPr/>
                    <a:lstStyle/>
                    <a:p>
                      <a:pPr algn="l"/>
                      <a:r>
                        <a:rPr lang="en-US" sz="800">
                          <a:effectLst/>
                        </a:rPr>
                        <a:t>Extraction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Double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624045"/>
                  </a:ext>
                </a:extLst>
              </a:tr>
              <a:tr h="210571">
                <a:tc>
                  <a:txBody>
                    <a:bodyPr/>
                    <a:lstStyle/>
                    <a:p>
                      <a:pPr algn="l"/>
                      <a:r>
                        <a:rPr lang="en-US" sz="800">
                          <a:effectLst/>
                        </a:rPr>
                        <a:t>Maximum magnetic field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1.6 T (Bo = 1 T)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113728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859A51-D70E-7A39-D623-AEC7DA46AE7B}"/>
              </a:ext>
            </a:extLst>
          </p:cNvPr>
          <p:cNvSpPr/>
          <p:nvPr/>
        </p:nvSpPr>
        <p:spPr>
          <a:xfrm>
            <a:off x="6230909" y="5081119"/>
            <a:ext cx="3121983" cy="388555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24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707E9-E6A3-BDEB-504B-E5C0F9DCA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3DA76560-8103-4DB9-8A3F-C2D4545E63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1478816"/>
              </p:ext>
            </p:extLst>
          </p:nvPr>
        </p:nvGraphicFramePr>
        <p:xfrm>
          <a:off x="6231717" y="2088502"/>
          <a:ext cx="6189538" cy="3541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BFFE1B-4133-053B-6509-CC55F7C5B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Neutrons @ SPES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0F63B-B7A2-15FE-61EC-F8E1BE92B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8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FDB5CBC-7A2A-D530-555A-0A895B9F5B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2346090"/>
              </p:ext>
            </p:extLst>
          </p:nvPr>
        </p:nvGraphicFramePr>
        <p:xfrm>
          <a:off x="-30738" y="2466817"/>
          <a:ext cx="6048587" cy="3301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4DCFCAB-4AA3-C61C-0152-7414BCA7CA89}"/>
              </a:ext>
            </a:extLst>
          </p:cNvPr>
          <p:cNvSpPr txBox="1"/>
          <p:nvPr/>
        </p:nvSpPr>
        <p:spPr>
          <a:xfrm>
            <a:off x="399385" y="5527478"/>
            <a:ext cx="5256129" cy="4308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100" b="0" i="0" u="none" strike="noStrike" baseline="0" noProof="0" dirty="0"/>
              <a:t>T</a:t>
            </a:r>
            <a:r>
              <a:rPr lang="en-US" sz="1100" noProof="0" dirty="0"/>
              <a:t>he</a:t>
            </a:r>
            <a:r>
              <a:rPr lang="en-US" sz="1100" b="0" i="0" u="none" strike="noStrike" baseline="0" noProof="0" dirty="0"/>
              <a:t> facility has been </a:t>
            </a:r>
            <a:r>
              <a:rPr lang="en-US" sz="1100" noProof="0" dirty="0"/>
              <a:t>partially funded by the MIUR within the PRIN (2022JCS2CN) project and the SPARE </a:t>
            </a:r>
            <a:r>
              <a:rPr lang="en-US" sz="1100" b="0" i="0" u="none" strike="noStrike" baseline="0" noProof="0" dirty="0"/>
              <a:t>(Space Radiation Shielding) project. 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BC8140-129C-6FC2-D604-9A9A0EF94A1C}"/>
              </a:ext>
            </a:extLst>
          </p:cNvPr>
          <p:cNvGrpSpPr/>
          <p:nvPr/>
        </p:nvGrpSpPr>
        <p:grpSpPr>
          <a:xfrm>
            <a:off x="1231329" y="1229925"/>
            <a:ext cx="2194700" cy="1159428"/>
            <a:chOff x="1832151" y="620192"/>
            <a:chExt cx="2194700" cy="66911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60FEE96-C950-15E7-02EA-1DF85DE0E8F5}"/>
                </a:ext>
              </a:extLst>
            </p:cNvPr>
            <p:cNvSpPr/>
            <p:nvPr/>
          </p:nvSpPr>
          <p:spPr>
            <a:xfrm>
              <a:off x="1832151" y="620192"/>
              <a:ext cx="2194700" cy="66911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noProof="0" dirty="0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CCBE624C-9DAB-8E45-FDCF-2773E895661D}"/>
                </a:ext>
              </a:extLst>
            </p:cNvPr>
            <p:cNvSpPr txBox="1"/>
            <p:nvPr/>
          </p:nvSpPr>
          <p:spPr>
            <a:xfrm>
              <a:off x="1864815" y="652856"/>
              <a:ext cx="2129372" cy="603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i="0" u="none" strike="noStrike" baseline="0" noProof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NEutron</a:t>
              </a:r>
              <a:r>
                <a:rPr lang="en-US" sz="1400" b="1" i="0" u="none" strike="noStrike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 and Proton </a:t>
              </a:r>
              <a:r>
                <a:rPr lang="en-US" sz="1400" b="1" i="0" u="none" strike="noStrike" baseline="0" noProof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IRradiation</a:t>
              </a:r>
              <a:r>
                <a:rPr lang="en-US" sz="1400" b="1" i="0" u="none" strike="noStrike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 facility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noProof="0" dirty="0">
                  <a:latin typeface="Trebuchet MS" panose="020B0603020202020204" pitchFamily="34" charset="0"/>
                </a:rPr>
                <a:t>(multidisciplina</a:t>
              </a:r>
              <a:r>
                <a:rPr lang="en-US" sz="1400" noProof="0" dirty="0">
                  <a:latin typeface="Trebuchet MS" panose="020B0603020202020204" pitchFamily="34" charset="0"/>
                </a:rPr>
                <a:t>ry project)</a:t>
              </a:r>
              <a:endParaRPr lang="en-US" sz="1400" i="0" u="none" strike="noStrike" kern="1200" baseline="0" noProof="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24" name="Arrow: Down 23">
            <a:extLst>
              <a:ext uri="{FF2B5EF4-FFF2-40B4-BE49-F238E27FC236}">
                <a16:creationId xmlns:a16="http://schemas.microsoft.com/office/drawing/2014/main" id="{9355CBC8-C075-3C54-9A41-7642721673B2}"/>
              </a:ext>
            </a:extLst>
          </p:cNvPr>
          <p:cNvSpPr/>
          <p:nvPr/>
        </p:nvSpPr>
        <p:spPr>
          <a:xfrm>
            <a:off x="2128617" y="2479574"/>
            <a:ext cx="400124" cy="539308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6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6FA569-3052-B44F-45B2-C2EA562721AE}"/>
              </a:ext>
            </a:extLst>
          </p:cNvPr>
          <p:cNvSpPr txBox="1"/>
          <p:nvPr/>
        </p:nvSpPr>
        <p:spPr>
          <a:xfrm>
            <a:off x="6607915" y="2102464"/>
            <a:ext cx="2473794" cy="6384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050" noProof="0" dirty="0"/>
              <a:t>Study the n</a:t>
            </a:r>
            <a:r>
              <a:rPr lang="en-US" sz="1050" b="0" i="0" noProof="0" dirty="0"/>
              <a:t>eutron-induced radiation effects in electronics for Space, Avionics, HEP, and Information Technology.</a:t>
            </a:r>
            <a:endParaRPr lang="en-US" sz="1050" noProof="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33AEB9-F483-9877-3C7F-08F95EAC55A9}"/>
              </a:ext>
            </a:extLst>
          </p:cNvPr>
          <p:cNvSpPr txBox="1"/>
          <p:nvPr/>
        </p:nvSpPr>
        <p:spPr>
          <a:xfrm>
            <a:off x="5994526" y="4398498"/>
            <a:ext cx="2418451" cy="81724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050"/>
            </a:lvl1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noProof="0" dirty="0"/>
              <a:t>Oncology with direct fast neutrons;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noProof="0" dirty="0"/>
              <a:t>Exposure to secondary neutrons at hadron therapy facilities;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noProof="0" dirty="0"/>
              <a:t>Space health.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5BD3CE-033F-C5B6-7007-9BDB1C89C415}"/>
              </a:ext>
            </a:extLst>
          </p:cNvPr>
          <p:cNvSpPr txBox="1"/>
          <p:nvPr/>
        </p:nvSpPr>
        <p:spPr>
          <a:xfrm>
            <a:off x="10334852" y="4420307"/>
            <a:ext cx="1801867" cy="817245"/>
          </a:xfrm>
          <a:prstGeom prst="roundRect">
            <a:avLst/>
          </a:prstGeom>
          <a:solidFill>
            <a:schemeClr val="bg1"/>
          </a:solidFill>
          <a:ln>
            <a:solidFill>
              <a:srgbClr val="0562C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050" noProof="0" dirty="0"/>
              <a:t>Benchmark experiments of innovative materials for hadron therapy facilities and for space colonization.  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F5073C-E4C7-1084-8899-6D9C957019BE}"/>
              </a:ext>
            </a:extLst>
          </p:cNvPr>
          <p:cNvSpPr txBox="1"/>
          <p:nvPr/>
        </p:nvSpPr>
        <p:spPr>
          <a:xfrm>
            <a:off x="7786152" y="5344607"/>
            <a:ext cx="3179874" cy="6384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US" sz="1050" b="0" i="0" noProof="0" dirty="0"/>
              <a:t>Manufacturers/users of instrumentation</a:t>
            </a:r>
            <a:r>
              <a:rPr lang="en-US" sz="1050" noProof="0" dirty="0"/>
              <a:t>;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US" sz="1050" b="0" i="0" noProof="0" dirty="0"/>
              <a:t>Dosimeters (energy response and calibration); 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US" sz="1050" noProof="0" dirty="0"/>
              <a:t>D</a:t>
            </a:r>
            <a:r>
              <a:rPr lang="en-US" sz="1050" b="0" i="0" noProof="0" dirty="0"/>
              <a:t>evelopment of novel neutron detection systems. </a:t>
            </a:r>
            <a:endParaRPr lang="en-US" sz="1050" noProof="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F1D409-CA2B-9CA7-D6A6-23CB94F6C5D7}"/>
              </a:ext>
            </a:extLst>
          </p:cNvPr>
          <p:cNvSpPr txBox="1"/>
          <p:nvPr/>
        </p:nvSpPr>
        <p:spPr>
          <a:xfrm>
            <a:off x="9502773" y="2102463"/>
            <a:ext cx="2573399" cy="6384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just">
              <a:defRPr sz="1050"/>
            </a:lvl1pPr>
          </a:lstStyle>
          <a:p>
            <a:r>
              <a:rPr lang="en-US" noProof="0" dirty="0"/>
              <a:t>Cross-sections of neutron production and neutron driven reactions for basic science and for nuclear physics applications.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46F6E3-7A70-8FED-9235-3068471E54F8}"/>
              </a:ext>
            </a:extLst>
          </p:cNvPr>
          <p:cNvSpPr/>
          <p:nvPr/>
        </p:nvSpPr>
        <p:spPr>
          <a:xfrm>
            <a:off x="5982748" y="1702079"/>
            <a:ext cx="6174366" cy="432188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6EAD8D-9B2D-14E7-910D-F1BBFB71DCFF}"/>
              </a:ext>
            </a:extLst>
          </p:cNvPr>
          <p:cNvGrpSpPr/>
          <p:nvPr/>
        </p:nvGrpSpPr>
        <p:grpSpPr>
          <a:xfrm>
            <a:off x="6510461" y="1426336"/>
            <a:ext cx="5118940" cy="579714"/>
            <a:chOff x="1832151" y="620192"/>
            <a:chExt cx="2194700" cy="669115"/>
          </a:xfrm>
          <a:solidFill>
            <a:schemeClr val="bg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6388AF0-5206-AC07-7147-D6FA38C2F405}"/>
                </a:ext>
              </a:extLst>
            </p:cNvPr>
            <p:cNvSpPr/>
            <p:nvPr/>
          </p:nvSpPr>
          <p:spPr>
            <a:xfrm>
              <a:off x="1832151" y="620192"/>
              <a:ext cx="2194700" cy="6691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74E3BA47-8CB4-E02E-34F7-B9D9885C9136}"/>
                </a:ext>
              </a:extLst>
            </p:cNvPr>
            <p:cNvSpPr txBox="1"/>
            <p:nvPr/>
          </p:nvSpPr>
          <p:spPr>
            <a:xfrm>
              <a:off x="1864815" y="652856"/>
              <a:ext cx="2129372" cy="603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i="0" u="none" strike="noStrike" baseline="0" noProof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rebuchet MS" panose="020B0603020202020204" pitchFamily="34" charset="0"/>
                </a:rPr>
                <a:t>NEPIR Applications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E982E6-A9EB-7B01-D503-FF4D051F8AAC}"/>
              </a:ext>
            </a:extLst>
          </p:cNvPr>
          <p:cNvGrpSpPr/>
          <p:nvPr/>
        </p:nvGrpSpPr>
        <p:grpSpPr>
          <a:xfrm>
            <a:off x="5999152" y="2831176"/>
            <a:ext cx="1618566" cy="1477083"/>
            <a:chOff x="3813337" y="1153991"/>
            <a:chExt cx="1618566" cy="1477083"/>
          </a:xfrm>
        </p:grpSpPr>
        <p:graphicFrame>
          <p:nvGraphicFramePr>
            <p:cNvPr id="11" name="Diagram 10">
              <a:extLst>
                <a:ext uri="{FF2B5EF4-FFF2-40B4-BE49-F238E27FC236}">
                  <a16:creationId xmlns:a16="http://schemas.microsoft.com/office/drawing/2014/main" id="{F10F24D2-E7BE-80D6-79F3-DA302EA0EF3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18557878"/>
                </p:ext>
              </p:extLst>
            </p:nvPr>
          </p:nvGraphicFramePr>
          <p:xfrm>
            <a:off x="3813337" y="1171255"/>
            <a:ext cx="1618566" cy="143270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pic>
          <p:nvPicPr>
            <p:cNvPr id="3" name="Immagine 3">
              <a:extLst>
                <a:ext uri="{FF2B5EF4-FFF2-40B4-BE49-F238E27FC236}">
                  <a16:creationId xmlns:a16="http://schemas.microsoft.com/office/drawing/2014/main" id="{C9D72C3F-CF60-1827-1AB8-6A66261316F2}"/>
                </a:ext>
              </a:extLst>
            </p:cNvPr>
            <p:cNvPicPr/>
            <p:nvPr/>
          </p:nvPicPr>
          <p:blipFill>
            <a:blip r:embed="rId17"/>
            <a:srcRect l="21757" t="34686" r="73342" b="49251"/>
            <a:stretch/>
          </p:blipFill>
          <p:spPr>
            <a:xfrm>
              <a:off x="4047639" y="2145228"/>
              <a:ext cx="503473" cy="481056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6" name="Immagine 3">
              <a:extLst>
                <a:ext uri="{FF2B5EF4-FFF2-40B4-BE49-F238E27FC236}">
                  <a16:creationId xmlns:a16="http://schemas.microsoft.com/office/drawing/2014/main" id="{8AFE20BB-E490-5A92-C951-719CA04357B2}"/>
                </a:ext>
              </a:extLst>
            </p:cNvPr>
            <p:cNvPicPr/>
            <p:nvPr/>
          </p:nvPicPr>
          <p:blipFill>
            <a:blip r:embed="rId17"/>
            <a:srcRect l="16856" t="24549" r="78243" b="59388"/>
            <a:stretch/>
          </p:blipFill>
          <p:spPr>
            <a:xfrm>
              <a:off x="3840484" y="1527853"/>
              <a:ext cx="503472" cy="481056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7" name="Immagine 3">
              <a:extLst>
                <a:ext uri="{FF2B5EF4-FFF2-40B4-BE49-F238E27FC236}">
                  <a16:creationId xmlns:a16="http://schemas.microsoft.com/office/drawing/2014/main" id="{F9900F01-0C72-CDF3-9E49-092B8FB45E0B}"/>
                </a:ext>
              </a:extLst>
            </p:cNvPr>
            <p:cNvPicPr/>
            <p:nvPr/>
          </p:nvPicPr>
          <p:blipFill>
            <a:blip r:embed="rId17"/>
            <a:srcRect l="24845" t="49207" r="70254" b="34730"/>
            <a:stretch/>
          </p:blipFill>
          <p:spPr>
            <a:xfrm>
              <a:off x="4893494" y="1510041"/>
              <a:ext cx="503472" cy="472871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10" name="Immagine 3">
              <a:extLst>
                <a:ext uri="{FF2B5EF4-FFF2-40B4-BE49-F238E27FC236}">
                  <a16:creationId xmlns:a16="http://schemas.microsoft.com/office/drawing/2014/main" id="{ADD4B3F9-E165-C3C0-2220-909112C47922}"/>
                </a:ext>
              </a:extLst>
            </p:cNvPr>
            <p:cNvPicPr/>
            <p:nvPr/>
          </p:nvPicPr>
          <p:blipFill>
            <a:blip r:embed="rId17"/>
            <a:srcRect l="24282" t="18839" r="70817" b="65098"/>
            <a:stretch/>
          </p:blipFill>
          <p:spPr>
            <a:xfrm>
              <a:off x="4719346" y="2150018"/>
              <a:ext cx="503471" cy="481056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9" name="Immagine 3">
              <a:extLst>
                <a:ext uri="{FF2B5EF4-FFF2-40B4-BE49-F238E27FC236}">
                  <a16:creationId xmlns:a16="http://schemas.microsoft.com/office/drawing/2014/main" id="{54F7C28F-EFAB-4B53-9F74-3BFA4BE93E93}"/>
                </a:ext>
              </a:extLst>
            </p:cNvPr>
            <p:cNvPicPr/>
            <p:nvPr/>
          </p:nvPicPr>
          <p:blipFill>
            <a:blip r:embed="rId17"/>
            <a:srcRect l="18497" t="50090" r="76602" b="33847"/>
            <a:stretch/>
          </p:blipFill>
          <p:spPr>
            <a:xfrm>
              <a:off x="4366989" y="1153991"/>
              <a:ext cx="503472" cy="481056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A561956-25FA-4834-F990-4AD49CA44EB2}"/>
              </a:ext>
            </a:extLst>
          </p:cNvPr>
          <p:cNvSpPr txBox="1"/>
          <p:nvPr/>
        </p:nvSpPr>
        <p:spPr>
          <a:xfrm>
            <a:off x="1348795" y="2205207"/>
            <a:ext cx="1959768" cy="2616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noProof="0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kumimoji="0" lang="en-US" sz="1100" b="0" i="0" u="none" strike="noStrike" cap="none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ast neutron irradiation facility</a:t>
            </a:r>
            <a:endParaRPr lang="en-US" sz="11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0CCE20-7FCC-916F-54E2-4B0BBB14C1B4}"/>
              </a:ext>
            </a:extLst>
          </p:cNvPr>
          <p:cNvSpPr/>
          <p:nvPr/>
        </p:nvSpPr>
        <p:spPr>
          <a:xfrm>
            <a:off x="9295281" y="2044004"/>
            <a:ext cx="2860716" cy="39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1E3C84-CFB4-930B-20D3-699FCC522DA1}"/>
              </a:ext>
            </a:extLst>
          </p:cNvPr>
          <p:cNvSpPr/>
          <p:nvPr/>
        </p:nvSpPr>
        <p:spPr>
          <a:xfrm rot="1088862">
            <a:off x="7440191" y="3857520"/>
            <a:ext cx="3691167" cy="1188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5C8A1D-FDB5-F935-6C43-5CF5B2D2CDAF}"/>
              </a:ext>
            </a:extLst>
          </p:cNvPr>
          <p:cNvSpPr/>
          <p:nvPr/>
        </p:nvSpPr>
        <p:spPr>
          <a:xfrm>
            <a:off x="5991537" y="4354743"/>
            <a:ext cx="3691167" cy="1656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64790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D5195-57B2-D79D-4FD8-115028D49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86B8211A-157B-A63C-22D3-0C8D3477E7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3728998"/>
              </p:ext>
            </p:extLst>
          </p:nvPr>
        </p:nvGraphicFramePr>
        <p:xfrm>
          <a:off x="6231717" y="2088502"/>
          <a:ext cx="6189538" cy="3541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059BBB5-5E4D-93DF-C16D-EFE1DDC62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Neutrons @ SPES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AE6F4-E551-566C-EC51-621083DFC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0394C-7FD3-425C-A6F9-AD990CDA8EBC}" type="slidenum">
              <a:rPr lang="en-US" noProof="0" smtClean="0"/>
              <a:pPr/>
              <a:t>9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C78AE58-4152-8A80-D3CE-82B3AC7EE9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2100048"/>
              </p:ext>
            </p:extLst>
          </p:nvPr>
        </p:nvGraphicFramePr>
        <p:xfrm>
          <a:off x="-30738" y="2466817"/>
          <a:ext cx="6048587" cy="3301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46CE18B-3D46-F13B-C9F2-DF02992F187C}"/>
              </a:ext>
            </a:extLst>
          </p:cNvPr>
          <p:cNvSpPr txBox="1"/>
          <p:nvPr/>
        </p:nvSpPr>
        <p:spPr>
          <a:xfrm>
            <a:off x="399385" y="5527478"/>
            <a:ext cx="5256129" cy="4308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100" b="0" i="0" u="none" strike="noStrike" baseline="0" noProof="0" dirty="0"/>
              <a:t>T</a:t>
            </a:r>
            <a:r>
              <a:rPr lang="en-US" sz="1100" noProof="0" dirty="0"/>
              <a:t>he</a:t>
            </a:r>
            <a:r>
              <a:rPr lang="en-US" sz="1100" b="0" i="0" u="none" strike="noStrike" baseline="0" noProof="0" dirty="0"/>
              <a:t> facility has been </a:t>
            </a:r>
            <a:r>
              <a:rPr lang="en-US" sz="1100" noProof="0" dirty="0"/>
              <a:t>partially funded by the MIUR within the PRIN (2022JCS2CN) project and the SPARE </a:t>
            </a:r>
            <a:r>
              <a:rPr lang="en-US" sz="1100" b="0" i="0" u="none" strike="noStrike" baseline="0" noProof="0" dirty="0"/>
              <a:t>(Space Radiation Shielding) project. 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45BB4A-AB98-407D-8664-6755F1E89A49}"/>
              </a:ext>
            </a:extLst>
          </p:cNvPr>
          <p:cNvGrpSpPr/>
          <p:nvPr/>
        </p:nvGrpSpPr>
        <p:grpSpPr>
          <a:xfrm>
            <a:off x="1231329" y="1229925"/>
            <a:ext cx="2194700" cy="1159428"/>
            <a:chOff x="1832151" y="620192"/>
            <a:chExt cx="2194700" cy="66911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B63F8B7-DACE-9013-5C7A-3FC39B4AB26B}"/>
                </a:ext>
              </a:extLst>
            </p:cNvPr>
            <p:cNvSpPr/>
            <p:nvPr/>
          </p:nvSpPr>
          <p:spPr>
            <a:xfrm>
              <a:off x="1832151" y="620192"/>
              <a:ext cx="2194700" cy="66911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noProof="0" dirty="0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9567C09B-3AE9-3A44-7D60-883230D0785B}"/>
                </a:ext>
              </a:extLst>
            </p:cNvPr>
            <p:cNvSpPr txBox="1"/>
            <p:nvPr/>
          </p:nvSpPr>
          <p:spPr>
            <a:xfrm>
              <a:off x="1864815" y="652856"/>
              <a:ext cx="2129372" cy="603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i="0" u="none" strike="noStrike" baseline="0" noProof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NEutron</a:t>
              </a:r>
              <a:r>
                <a:rPr lang="en-US" sz="1400" b="1" i="0" u="none" strike="noStrike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 and Proton </a:t>
              </a:r>
              <a:r>
                <a:rPr lang="en-US" sz="1400" b="1" i="0" u="none" strike="noStrike" baseline="0" noProof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IRradiation</a:t>
              </a:r>
              <a:r>
                <a:rPr lang="en-US" sz="1400" b="1" i="0" u="none" strike="noStrike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 facility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noProof="0" dirty="0">
                  <a:latin typeface="Trebuchet MS" panose="020B0603020202020204" pitchFamily="34" charset="0"/>
                </a:rPr>
                <a:t>(multidisciplina</a:t>
              </a:r>
              <a:r>
                <a:rPr lang="en-US" sz="1400" noProof="0" dirty="0">
                  <a:latin typeface="Trebuchet MS" panose="020B0603020202020204" pitchFamily="34" charset="0"/>
                </a:rPr>
                <a:t>ry project)</a:t>
              </a:r>
              <a:endParaRPr lang="en-US" sz="1400" i="0" u="none" strike="noStrike" kern="1200" baseline="0" noProof="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24" name="Arrow: Down 23">
            <a:extLst>
              <a:ext uri="{FF2B5EF4-FFF2-40B4-BE49-F238E27FC236}">
                <a16:creationId xmlns:a16="http://schemas.microsoft.com/office/drawing/2014/main" id="{212B9C62-C770-9C7C-7FFE-328676801420}"/>
              </a:ext>
            </a:extLst>
          </p:cNvPr>
          <p:cNvSpPr/>
          <p:nvPr/>
        </p:nvSpPr>
        <p:spPr>
          <a:xfrm>
            <a:off x="2128617" y="2479574"/>
            <a:ext cx="400124" cy="539308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6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521945-00AF-A44D-907F-4D41FFBAA1DB}"/>
              </a:ext>
            </a:extLst>
          </p:cNvPr>
          <p:cNvSpPr txBox="1"/>
          <p:nvPr/>
        </p:nvSpPr>
        <p:spPr>
          <a:xfrm>
            <a:off x="6607915" y="2102464"/>
            <a:ext cx="2473794" cy="6384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050" noProof="0" dirty="0"/>
              <a:t>Study the n</a:t>
            </a:r>
            <a:r>
              <a:rPr lang="en-US" sz="1050" b="0" i="0" noProof="0" dirty="0"/>
              <a:t>eutron-induced radiation effects in electronics for Space, Avionics, HEP, and Information Technology.</a:t>
            </a:r>
            <a:endParaRPr lang="en-US" sz="1050" noProof="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AE26BB-AE18-3C8D-1BBC-702D2901D5AF}"/>
              </a:ext>
            </a:extLst>
          </p:cNvPr>
          <p:cNvSpPr txBox="1"/>
          <p:nvPr/>
        </p:nvSpPr>
        <p:spPr>
          <a:xfrm>
            <a:off x="5994526" y="4398498"/>
            <a:ext cx="2418451" cy="81724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050"/>
            </a:lvl1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noProof="0" dirty="0"/>
              <a:t>Oncology with direct fast neutrons;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noProof="0" dirty="0"/>
              <a:t>Exposure to secondary neutrons at hadron therapy facilities;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noProof="0" dirty="0"/>
              <a:t>Space health.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C32B0E-E728-0F24-D815-7289D9B421EA}"/>
              </a:ext>
            </a:extLst>
          </p:cNvPr>
          <p:cNvSpPr txBox="1"/>
          <p:nvPr/>
        </p:nvSpPr>
        <p:spPr>
          <a:xfrm>
            <a:off x="10334852" y="4420307"/>
            <a:ext cx="1801867" cy="817245"/>
          </a:xfrm>
          <a:prstGeom prst="roundRect">
            <a:avLst/>
          </a:prstGeom>
          <a:solidFill>
            <a:schemeClr val="bg1"/>
          </a:solidFill>
          <a:ln>
            <a:solidFill>
              <a:srgbClr val="0562C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050" noProof="0" dirty="0"/>
              <a:t>Benchmark experiments of innovative materials for hadron therapy facilities and for space colonization.  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141872-0C56-2CBB-3E46-C438429206BE}"/>
              </a:ext>
            </a:extLst>
          </p:cNvPr>
          <p:cNvSpPr txBox="1"/>
          <p:nvPr/>
        </p:nvSpPr>
        <p:spPr>
          <a:xfrm>
            <a:off x="7786152" y="5344607"/>
            <a:ext cx="3179874" cy="6384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US" sz="1050" b="0" i="0" noProof="0" dirty="0"/>
              <a:t>Manufacturers/users of instrumentation</a:t>
            </a:r>
            <a:r>
              <a:rPr lang="en-US" sz="1050" noProof="0" dirty="0"/>
              <a:t>;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US" sz="1050" b="0" i="0" noProof="0" dirty="0"/>
              <a:t>Dosimeters (energy response and calibration); 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US" sz="1050" noProof="0" dirty="0"/>
              <a:t>D</a:t>
            </a:r>
            <a:r>
              <a:rPr lang="en-US" sz="1050" b="0" i="0" noProof="0" dirty="0"/>
              <a:t>evelopment of novel neutron detection systems. </a:t>
            </a:r>
            <a:endParaRPr lang="en-US" sz="1050" noProof="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35CA99-5852-D6BF-D1D1-C95FC697EF9E}"/>
              </a:ext>
            </a:extLst>
          </p:cNvPr>
          <p:cNvSpPr txBox="1"/>
          <p:nvPr/>
        </p:nvSpPr>
        <p:spPr>
          <a:xfrm>
            <a:off x="9502773" y="2102463"/>
            <a:ext cx="2573399" cy="6384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just">
              <a:defRPr sz="1050"/>
            </a:lvl1pPr>
          </a:lstStyle>
          <a:p>
            <a:r>
              <a:rPr lang="en-US" noProof="0" dirty="0"/>
              <a:t>Cross-sections of neutron production and neutron driven reactions for basic science and for nuclear physics applications.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8E94B8-E931-F7DD-EF1E-A1A2710B9775}"/>
              </a:ext>
            </a:extLst>
          </p:cNvPr>
          <p:cNvSpPr/>
          <p:nvPr/>
        </p:nvSpPr>
        <p:spPr>
          <a:xfrm>
            <a:off x="5982748" y="1702079"/>
            <a:ext cx="6174366" cy="432188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982107-E0C3-83C4-0AD8-358E6951E95B}"/>
              </a:ext>
            </a:extLst>
          </p:cNvPr>
          <p:cNvGrpSpPr/>
          <p:nvPr/>
        </p:nvGrpSpPr>
        <p:grpSpPr>
          <a:xfrm>
            <a:off x="6510461" y="1426336"/>
            <a:ext cx="5118940" cy="579714"/>
            <a:chOff x="1832151" y="620192"/>
            <a:chExt cx="2194700" cy="669115"/>
          </a:xfrm>
          <a:solidFill>
            <a:schemeClr val="bg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96B3CF1-40A0-036E-765C-72FBD0D7E3C7}"/>
                </a:ext>
              </a:extLst>
            </p:cNvPr>
            <p:cNvSpPr/>
            <p:nvPr/>
          </p:nvSpPr>
          <p:spPr>
            <a:xfrm>
              <a:off x="1832151" y="620192"/>
              <a:ext cx="2194700" cy="6691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2BFC9FBA-04DE-2FD8-7618-AAC82BCF62B9}"/>
                </a:ext>
              </a:extLst>
            </p:cNvPr>
            <p:cNvSpPr txBox="1"/>
            <p:nvPr/>
          </p:nvSpPr>
          <p:spPr>
            <a:xfrm>
              <a:off x="1864815" y="652856"/>
              <a:ext cx="2129372" cy="603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i="0" u="none" strike="noStrike" baseline="0" noProof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rebuchet MS" panose="020B0603020202020204" pitchFamily="34" charset="0"/>
                </a:rPr>
                <a:t>NEPIR Applications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D64FF3-1758-D497-34A5-353545FC5FC6}"/>
              </a:ext>
            </a:extLst>
          </p:cNvPr>
          <p:cNvGrpSpPr/>
          <p:nvPr/>
        </p:nvGrpSpPr>
        <p:grpSpPr>
          <a:xfrm>
            <a:off x="5999152" y="2831176"/>
            <a:ext cx="1618566" cy="1477083"/>
            <a:chOff x="3813337" y="1153991"/>
            <a:chExt cx="1618566" cy="1477083"/>
          </a:xfrm>
        </p:grpSpPr>
        <p:graphicFrame>
          <p:nvGraphicFramePr>
            <p:cNvPr id="11" name="Diagram 10">
              <a:extLst>
                <a:ext uri="{FF2B5EF4-FFF2-40B4-BE49-F238E27FC236}">
                  <a16:creationId xmlns:a16="http://schemas.microsoft.com/office/drawing/2014/main" id="{3DCCDAC7-502E-393F-3B86-FCA4F702B30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69571684"/>
                </p:ext>
              </p:extLst>
            </p:nvPr>
          </p:nvGraphicFramePr>
          <p:xfrm>
            <a:off x="3813337" y="1171255"/>
            <a:ext cx="1618566" cy="143270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pic>
          <p:nvPicPr>
            <p:cNvPr id="3" name="Immagine 3">
              <a:extLst>
                <a:ext uri="{FF2B5EF4-FFF2-40B4-BE49-F238E27FC236}">
                  <a16:creationId xmlns:a16="http://schemas.microsoft.com/office/drawing/2014/main" id="{6896C772-1C61-91BD-39FE-73B66A9CFE45}"/>
                </a:ext>
              </a:extLst>
            </p:cNvPr>
            <p:cNvPicPr/>
            <p:nvPr/>
          </p:nvPicPr>
          <p:blipFill>
            <a:blip r:embed="rId17"/>
            <a:srcRect l="21757" t="34686" r="73342" b="49251"/>
            <a:stretch/>
          </p:blipFill>
          <p:spPr>
            <a:xfrm>
              <a:off x="4047639" y="2145228"/>
              <a:ext cx="503473" cy="481056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6" name="Immagine 3">
              <a:extLst>
                <a:ext uri="{FF2B5EF4-FFF2-40B4-BE49-F238E27FC236}">
                  <a16:creationId xmlns:a16="http://schemas.microsoft.com/office/drawing/2014/main" id="{EB48B745-DEFA-C212-FF45-401FD204E155}"/>
                </a:ext>
              </a:extLst>
            </p:cNvPr>
            <p:cNvPicPr/>
            <p:nvPr/>
          </p:nvPicPr>
          <p:blipFill>
            <a:blip r:embed="rId17"/>
            <a:srcRect l="16856" t="24549" r="78243" b="59388"/>
            <a:stretch/>
          </p:blipFill>
          <p:spPr>
            <a:xfrm>
              <a:off x="3840484" y="1527853"/>
              <a:ext cx="503472" cy="481056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7" name="Immagine 3">
              <a:extLst>
                <a:ext uri="{FF2B5EF4-FFF2-40B4-BE49-F238E27FC236}">
                  <a16:creationId xmlns:a16="http://schemas.microsoft.com/office/drawing/2014/main" id="{258E1F5E-5EDA-3730-3D96-7B00B577935C}"/>
                </a:ext>
              </a:extLst>
            </p:cNvPr>
            <p:cNvPicPr/>
            <p:nvPr/>
          </p:nvPicPr>
          <p:blipFill>
            <a:blip r:embed="rId17"/>
            <a:srcRect l="24845" t="49207" r="70254" b="34730"/>
            <a:stretch/>
          </p:blipFill>
          <p:spPr>
            <a:xfrm>
              <a:off x="4893494" y="1510041"/>
              <a:ext cx="503472" cy="472871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10" name="Immagine 3">
              <a:extLst>
                <a:ext uri="{FF2B5EF4-FFF2-40B4-BE49-F238E27FC236}">
                  <a16:creationId xmlns:a16="http://schemas.microsoft.com/office/drawing/2014/main" id="{9B64E1EA-2DA8-C26E-4195-7E26C643A16A}"/>
                </a:ext>
              </a:extLst>
            </p:cNvPr>
            <p:cNvPicPr/>
            <p:nvPr/>
          </p:nvPicPr>
          <p:blipFill>
            <a:blip r:embed="rId17"/>
            <a:srcRect l="24282" t="18839" r="70817" b="65098"/>
            <a:stretch/>
          </p:blipFill>
          <p:spPr>
            <a:xfrm>
              <a:off x="4719346" y="2150018"/>
              <a:ext cx="503471" cy="481056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9" name="Immagine 3">
              <a:extLst>
                <a:ext uri="{FF2B5EF4-FFF2-40B4-BE49-F238E27FC236}">
                  <a16:creationId xmlns:a16="http://schemas.microsoft.com/office/drawing/2014/main" id="{C2D4412B-A676-F7E1-7102-2317CF1B44C3}"/>
                </a:ext>
              </a:extLst>
            </p:cNvPr>
            <p:cNvPicPr/>
            <p:nvPr/>
          </p:nvPicPr>
          <p:blipFill>
            <a:blip r:embed="rId17"/>
            <a:srcRect l="18497" t="50090" r="76602" b="33847"/>
            <a:stretch/>
          </p:blipFill>
          <p:spPr>
            <a:xfrm>
              <a:off x="4366989" y="1153991"/>
              <a:ext cx="503472" cy="481056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E3414EB-57C0-031F-42B0-57D8FA298548}"/>
              </a:ext>
            </a:extLst>
          </p:cNvPr>
          <p:cNvSpPr txBox="1"/>
          <p:nvPr/>
        </p:nvSpPr>
        <p:spPr>
          <a:xfrm>
            <a:off x="1348795" y="2205207"/>
            <a:ext cx="1959768" cy="2616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noProof="0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kumimoji="0" lang="en-US" sz="1100" b="0" i="0" u="none" strike="noStrike" cap="none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ast neutron irradiation facility</a:t>
            </a:r>
            <a:endParaRPr lang="en-US" sz="11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6176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Lisa">
      <a:dk1>
        <a:srgbClr val="000001"/>
      </a:dk1>
      <a:lt1>
        <a:srgbClr val="FFFEFF"/>
      </a:lt1>
      <a:dk2>
        <a:srgbClr val="435469"/>
      </a:dk2>
      <a:lt2>
        <a:srgbClr val="E4E7E6"/>
      </a:lt2>
      <a:accent1>
        <a:srgbClr val="00B2F3"/>
      </a:accent1>
      <a:accent2>
        <a:srgbClr val="93D04D"/>
      </a:accent2>
      <a:accent3>
        <a:srgbClr val="FF6500"/>
      </a:accent3>
      <a:accent4>
        <a:srgbClr val="FF0001"/>
      </a:accent4>
      <a:accent5>
        <a:srgbClr val="FF319D"/>
      </a:accent5>
      <a:accent6>
        <a:srgbClr val="742DA4"/>
      </a:accent6>
      <a:hlink>
        <a:srgbClr val="0562C2"/>
      </a:hlink>
      <a:folHlink>
        <a:srgbClr val="944E7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CC11A04C9F2F46A7F88B6E59F679DA" ma:contentTypeVersion="20" ma:contentTypeDescription="Create a new document." ma:contentTypeScope="" ma:versionID="62e28929ac7f793a050903d7602b1d13">
  <xsd:schema xmlns:xsd="http://www.w3.org/2001/XMLSchema" xmlns:xs="http://www.w3.org/2001/XMLSchema" xmlns:p="http://schemas.microsoft.com/office/2006/metadata/properties" xmlns:ns1="http://schemas.microsoft.com/sharepoint/v3" xmlns:ns3="f1ca12e6-f1e7-478a-8d9c-4e25eac3c806" xmlns:ns4="f7a98fb0-2ac8-44ff-885e-94444804e0fc" targetNamespace="http://schemas.microsoft.com/office/2006/metadata/properties" ma:root="true" ma:fieldsID="7f6b01ea291a790bb10ff24b15330369" ns1:_="" ns3:_="" ns4:_="">
    <xsd:import namespace="http://schemas.microsoft.com/sharepoint/v3"/>
    <xsd:import namespace="f1ca12e6-f1e7-478a-8d9c-4e25eac3c806"/>
    <xsd:import namespace="f7a98fb0-2ac8-44ff-885e-94444804e0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a12e6-f1e7-478a-8d9c-4e25eac3c8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a98fb0-2ac8-44ff-885e-94444804e0f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f1ca12e6-f1e7-478a-8d9c-4e25eac3c806" xsi:nil="true"/>
  </documentManagement>
</p:properties>
</file>

<file path=customXml/itemProps1.xml><?xml version="1.0" encoding="utf-8"?>
<ds:datastoreItem xmlns:ds="http://schemas.openxmlformats.org/officeDocument/2006/customXml" ds:itemID="{6F90E7A9-790B-407F-A779-B0490DF785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54EF0D-F1FF-4CB3-ACAB-8991BB9ED9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1ca12e6-f1e7-478a-8d9c-4e25eac3c806"/>
    <ds:schemaRef ds:uri="f7a98fb0-2ac8-44ff-885e-94444804e0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38AEF7-2EEA-4EA7-87D7-25AF7F853A91}">
  <ds:schemaRefs>
    <ds:schemaRef ds:uri="http://purl.org/dc/dcmitype/"/>
    <ds:schemaRef ds:uri="http://schemas.microsoft.com/sharepoint/v3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f7a98fb0-2ac8-44ff-885e-94444804e0fc"/>
    <ds:schemaRef ds:uri="f1ca12e6-f1e7-478a-8d9c-4e25eac3c806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23253</TotalTime>
  <Words>2927</Words>
  <Application>Microsoft Office PowerPoint</Application>
  <PresentationFormat>Widescreen</PresentationFormat>
  <Paragraphs>582</Paragraphs>
  <Slides>35</Slides>
  <Notes>5</Notes>
  <HiddenSlides>2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Aptos</vt:lpstr>
      <vt:lpstr>Arial</vt:lpstr>
      <vt:lpstr>Calibri</vt:lpstr>
      <vt:lpstr>Corbel</vt:lpstr>
      <vt:lpstr>Times New Roman</vt:lpstr>
      <vt:lpstr>Trebuchet MS</vt:lpstr>
      <vt:lpstr>Verdana-Bold</vt:lpstr>
      <vt:lpstr>Wingdings</vt:lpstr>
      <vt:lpstr>Tema di Office</vt:lpstr>
      <vt:lpstr>The CoolGal target:  core of the Phase 0 NEPIR (NEutron and Proton IRradiation) facility </vt:lpstr>
      <vt:lpstr>INFN- National Institute for Nuclear Physics</vt:lpstr>
      <vt:lpstr>INFN- National Institute for Nuclear Physics</vt:lpstr>
      <vt:lpstr>LNL-INFN – National Laboratories of Legnaro</vt:lpstr>
      <vt:lpstr>Neutron sources @ LNL-INFN</vt:lpstr>
      <vt:lpstr>Neutron sources @ LNL-INFN</vt:lpstr>
      <vt:lpstr>Neutrons @ SPES facility</vt:lpstr>
      <vt:lpstr>Neutrons @ SPES facility</vt:lpstr>
      <vt:lpstr>Neutrons @ SPES facility</vt:lpstr>
      <vt:lpstr>Neutrons @ SPES facility</vt:lpstr>
      <vt:lpstr>Quasi mono-energetic neutrons (QMN)</vt:lpstr>
      <vt:lpstr>Neutrons @ SPES facility</vt:lpstr>
      <vt:lpstr>Atmospheric Neutron Emulator (ANEM)</vt:lpstr>
      <vt:lpstr>Neutrons @ SPES facility</vt:lpstr>
      <vt:lpstr>CoolGal </vt:lpstr>
      <vt:lpstr>CoolGal</vt:lpstr>
      <vt:lpstr>CoolGal</vt:lpstr>
      <vt:lpstr>CoolGal</vt:lpstr>
      <vt:lpstr>CoolGal</vt:lpstr>
      <vt:lpstr>CoolGal </vt:lpstr>
      <vt:lpstr>CoolGal </vt:lpstr>
      <vt:lpstr>CoolGal </vt:lpstr>
      <vt:lpstr>CoolGal </vt:lpstr>
      <vt:lpstr>CoolGal </vt:lpstr>
      <vt:lpstr>CoolGal </vt:lpstr>
      <vt:lpstr>Final layout of the CoolGal target</vt:lpstr>
      <vt:lpstr>Conclusions    </vt:lpstr>
      <vt:lpstr>Thank you for your attention!</vt:lpstr>
      <vt:lpstr>PowerPoint Presentation</vt:lpstr>
      <vt:lpstr>More spectra comparison</vt:lpstr>
      <vt:lpstr>Comparison old and new prototype</vt:lpstr>
      <vt:lpstr>Deposition at the window</vt:lpstr>
      <vt:lpstr>Selective Production of Exotic Species (SPES)</vt:lpstr>
      <vt:lpstr>Thermo analysis all target– 700 W, 10 μA, 4 MPa </vt:lpstr>
      <vt:lpstr>Galinstan advantages &amp; disadvantages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Giordano Lilli</dc:creator>
  <cp:lastModifiedBy>Elizabeth Musacchio Gonzalez</cp:lastModifiedBy>
  <cp:revision>149</cp:revision>
  <dcterms:created xsi:type="dcterms:W3CDTF">2019-05-27T07:26:05Z</dcterms:created>
  <dcterms:modified xsi:type="dcterms:W3CDTF">2025-02-28T06:00:52Z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0x01010002CC11A04C9F2F46A7F88B6E59F679DA</vt:lpwstr>
  </property>
</Properties>
</file>