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5"/>
    <p:sldMasterId id="2147483719" r:id="rId6"/>
    <p:sldMasterId id="2147483663" r:id="rId7"/>
    <p:sldMasterId id="2147483734" r:id="rId8"/>
  </p:sldMasterIdLst>
  <p:notesMasterIdLst>
    <p:notesMasterId r:id="rId24"/>
  </p:notesMasterIdLst>
  <p:handoutMasterIdLst>
    <p:handoutMasterId r:id="rId25"/>
  </p:handoutMasterIdLst>
  <p:sldIdLst>
    <p:sldId id="256" r:id="rId9"/>
    <p:sldId id="261" r:id="rId10"/>
    <p:sldId id="305" r:id="rId11"/>
    <p:sldId id="295" r:id="rId12"/>
    <p:sldId id="296" r:id="rId13"/>
    <p:sldId id="303" r:id="rId14"/>
    <p:sldId id="291" r:id="rId15"/>
    <p:sldId id="307" r:id="rId16"/>
    <p:sldId id="306" r:id="rId17"/>
    <p:sldId id="309" r:id="rId18"/>
    <p:sldId id="290" r:id="rId19"/>
    <p:sldId id="320" r:id="rId20"/>
    <p:sldId id="321" r:id="rId21"/>
    <p:sldId id="318" r:id="rId22"/>
    <p:sldId id="31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1B"/>
    <a:srgbClr val="676767"/>
    <a:srgbClr val="00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00ADBB-C92A-4FEE-A040-7D41549FE2A9}" v="116" dt="2025-02-21T16:17:46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1364" autoAdjust="0"/>
  </p:normalViewPr>
  <p:slideViewPr>
    <p:cSldViewPr snapToGrid="0">
      <p:cViewPr varScale="1"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ysafi, Alexandra (STFC,RAL,ISIS)" userId="77e228b4-6a53-4c8b-ab0e-32bb989ca991" providerId="ADAL" clId="{A000ADBB-C92A-4FEE-A040-7D41549FE2A9}"/>
    <pc:docChg chg="undo redo custSel addSld delSld modSld sldOrd">
      <pc:chgData name="Chrysafi, Alexandra (STFC,RAL,ISIS)" userId="77e228b4-6a53-4c8b-ab0e-32bb989ca991" providerId="ADAL" clId="{A000ADBB-C92A-4FEE-A040-7D41549FE2A9}" dt="2025-02-21T16:24:24.442" v="4430" actId="1076"/>
      <pc:docMkLst>
        <pc:docMk/>
      </pc:docMkLst>
      <pc:sldChg chg="addSp delSp modSp mod modTransition delAnim">
        <pc:chgData name="Chrysafi, Alexandra (STFC,RAL,ISIS)" userId="77e228b4-6a53-4c8b-ab0e-32bb989ca991" providerId="ADAL" clId="{A000ADBB-C92A-4FEE-A040-7D41549FE2A9}" dt="2025-02-21T16:13:10.083" v="4264" actId="27636"/>
        <pc:sldMkLst>
          <pc:docMk/>
          <pc:sldMk cId="1481826788" sldId="256"/>
        </pc:sldMkLst>
        <pc:spChg chg="mod">
          <ac:chgData name="Chrysafi, Alexandra (STFC,RAL,ISIS)" userId="77e228b4-6a53-4c8b-ab0e-32bb989ca991" providerId="ADAL" clId="{A000ADBB-C92A-4FEE-A040-7D41549FE2A9}" dt="2025-02-21T16:11:49.231" v="4217" actId="255"/>
          <ac:spMkLst>
            <pc:docMk/>
            <pc:sldMk cId="1481826788" sldId="256"/>
            <ac:spMk id="2" creationId="{B39B5CD0-94BB-02A9-D0D6-755513A2911E}"/>
          </ac:spMkLst>
        </pc:spChg>
        <pc:spChg chg="mod">
          <ac:chgData name="Chrysafi, Alexandra (STFC,RAL,ISIS)" userId="77e228b4-6a53-4c8b-ab0e-32bb989ca991" providerId="ADAL" clId="{A000ADBB-C92A-4FEE-A040-7D41549FE2A9}" dt="2025-02-21T16:13:10.083" v="4264" actId="27636"/>
          <ac:spMkLst>
            <pc:docMk/>
            <pc:sldMk cId="1481826788" sldId="256"/>
            <ac:spMk id="3" creationId="{15A80B9D-A009-468E-DD38-1C459E82E2B8}"/>
          </ac:spMkLst>
        </pc:spChg>
        <pc:spChg chg="mod">
          <ac:chgData name="Chrysafi, Alexandra (STFC,RAL,ISIS)" userId="77e228b4-6a53-4c8b-ab0e-32bb989ca991" providerId="ADAL" clId="{A000ADBB-C92A-4FEE-A040-7D41549FE2A9}" dt="2025-02-20T14:39:29.012" v="2743" actId="1076"/>
          <ac:spMkLst>
            <pc:docMk/>
            <pc:sldMk cId="1481826788" sldId="256"/>
            <ac:spMk id="5" creationId="{F4CC80D5-0EB8-807C-B0E7-140CDCF28F4C}"/>
          </ac:spMkLst>
        </pc:spChg>
        <pc:picChg chg="add del mod">
          <ac:chgData name="Chrysafi, Alexandra (STFC,RAL,ISIS)" userId="77e228b4-6a53-4c8b-ab0e-32bb989ca991" providerId="ADAL" clId="{A000ADBB-C92A-4FEE-A040-7D41549FE2A9}" dt="2025-02-20T09:52:20.422" v="2290"/>
          <ac:picMkLst>
            <pc:docMk/>
            <pc:sldMk cId="1481826788" sldId="256"/>
            <ac:picMk id="6" creationId="{6EADFE96-93CB-3FEA-E719-D93F79725B99}"/>
          </ac:picMkLst>
        </pc:picChg>
        <pc:picChg chg="add del mod">
          <ac:chgData name="Chrysafi, Alexandra (STFC,RAL,ISIS)" userId="77e228b4-6a53-4c8b-ab0e-32bb989ca991" providerId="ADAL" clId="{A000ADBB-C92A-4FEE-A040-7D41549FE2A9}" dt="2025-02-20T09:52:25" v="2291" actId="478"/>
          <ac:picMkLst>
            <pc:docMk/>
            <pc:sldMk cId="1481826788" sldId="256"/>
            <ac:picMk id="7" creationId="{0ED8D727-1BE2-EC03-0CCB-CAD8411E9964}"/>
          </ac:picMkLst>
        </pc:picChg>
      </pc:sldChg>
      <pc:sldChg chg="delSp add del mod">
        <pc:chgData name="Chrysafi, Alexandra (STFC,RAL,ISIS)" userId="77e228b4-6a53-4c8b-ab0e-32bb989ca991" providerId="ADAL" clId="{A000ADBB-C92A-4FEE-A040-7D41549FE2A9}" dt="2025-02-21T16:02:39.820" v="4177" actId="47"/>
        <pc:sldMkLst>
          <pc:docMk/>
          <pc:sldMk cId="2185692126" sldId="258"/>
        </pc:sldMkLst>
        <pc:picChg chg="del">
          <ac:chgData name="Chrysafi, Alexandra (STFC,RAL,ISIS)" userId="77e228b4-6a53-4c8b-ab0e-32bb989ca991" providerId="ADAL" clId="{A000ADBB-C92A-4FEE-A040-7D41549FE2A9}" dt="2025-02-21T16:01:24.267" v="4100" actId="478"/>
          <ac:picMkLst>
            <pc:docMk/>
            <pc:sldMk cId="2185692126" sldId="258"/>
            <ac:picMk id="9" creationId="{9E6DE168-6938-B747-BEE8-8CC9B28012DE}"/>
          </ac:picMkLst>
        </pc:picChg>
      </pc:sldChg>
      <pc:sldChg chg="addSp delSp modSp del mod modTransition modClrScheme chgLayout modNotesTx">
        <pc:chgData name="Chrysafi, Alexandra (STFC,RAL,ISIS)" userId="77e228b4-6a53-4c8b-ab0e-32bb989ca991" providerId="ADAL" clId="{A000ADBB-C92A-4FEE-A040-7D41549FE2A9}" dt="2025-02-21T12:50:02.384" v="3798" actId="47"/>
        <pc:sldMkLst>
          <pc:docMk/>
          <pc:sldMk cId="3430680548" sldId="260"/>
        </pc:sldMkLst>
        <pc:spChg chg="add del mod">
          <ac:chgData name="Chrysafi, Alexandra (STFC,RAL,ISIS)" userId="77e228b4-6a53-4c8b-ab0e-32bb989ca991" providerId="ADAL" clId="{A000ADBB-C92A-4FEE-A040-7D41549FE2A9}" dt="2025-02-21T12:42:47.035" v="3707" actId="478"/>
          <ac:spMkLst>
            <pc:docMk/>
            <pc:sldMk cId="3430680548" sldId="260"/>
            <ac:spMk id="3" creationId="{DA0D7FF3-D6EA-37D8-903D-91518A13B6B1}"/>
          </ac:spMkLst>
        </pc:spChg>
        <pc:spChg chg="add del mod">
          <ac:chgData name="Chrysafi, Alexandra (STFC,RAL,ISIS)" userId="77e228b4-6a53-4c8b-ab0e-32bb989ca991" providerId="ADAL" clId="{A000ADBB-C92A-4FEE-A040-7D41549FE2A9}" dt="2025-02-21T12:43:59.459" v="3717" actId="478"/>
          <ac:spMkLst>
            <pc:docMk/>
            <pc:sldMk cId="3430680548" sldId="260"/>
            <ac:spMk id="4" creationId="{5E13C386-3216-76C0-ACC3-FE49761C93EC}"/>
          </ac:spMkLst>
        </pc:spChg>
        <pc:spChg chg="add mod">
          <ac:chgData name="Chrysafi, Alexandra (STFC,RAL,ISIS)" userId="77e228b4-6a53-4c8b-ab0e-32bb989ca991" providerId="ADAL" clId="{A000ADBB-C92A-4FEE-A040-7D41549FE2A9}" dt="2025-02-21T12:48:15.232" v="3770" actId="207"/>
          <ac:spMkLst>
            <pc:docMk/>
            <pc:sldMk cId="3430680548" sldId="260"/>
            <ac:spMk id="5" creationId="{AA1FBCCE-CA6E-AE00-B098-E282832638DF}"/>
          </ac:spMkLst>
        </pc:spChg>
        <pc:spChg chg="add del mod ord">
          <ac:chgData name="Chrysafi, Alexandra (STFC,RAL,ISIS)" userId="77e228b4-6a53-4c8b-ab0e-32bb989ca991" providerId="ADAL" clId="{A000ADBB-C92A-4FEE-A040-7D41549FE2A9}" dt="2025-02-21T12:44:08.204" v="3720" actId="478"/>
          <ac:spMkLst>
            <pc:docMk/>
            <pc:sldMk cId="3430680548" sldId="260"/>
            <ac:spMk id="6" creationId="{1EE7D6C5-AEEB-591F-6F5B-321D128B5C7F}"/>
          </ac:spMkLst>
        </pc:spChg>
        <pc:spChg chg="del mod">
          <ac:chgData name="Chrysafi, Alexandra (STFC,RAL,ISIS)" userId="77e228b4-6a53-4c8b-ab0e-32bb989ca991" providerId="ADAL" clId="{A000ADBB-C92A-4FEE-A040-7D41549FE2A9}" dt="2025-02-21T12:44:21.428" v="3723" actId="478"/>
          <ac:spMkLst>
            <pc:docMk/>
            <pc:sldMk cId="3430680548" sldId="260"/>
            <ac:spMk id="7" creationId="{5BC4D874-D041-ABAD-38B1-A1333AF4DC9D}"/>
          </ac:spMkLst>
        </pc:spChg>
        <pc:spChg chg="add mod ord">
          <ac:chgData name="Chrysafi, Alexandra (STFC,RAL,ISIS)" userId="77e228b4-6a53-4c8b-ab0e-32bb989ca991" providerId="ADAL" clId="{A000ADBB-C92A-4FEE-A040-7D41549FE2A9}" dt="2025-02-21T12:45:05.953" v="3731" actId="1076"/>
          <ac:spMkLst>
            <pc:docMk/>
            <pc:sldMk cId="3430680548" sldId="260"/>
            <ac:spMk id="8" creationId="{5B4E3790-55F2-77CD-9264-64ECD43B4304}"/>
          </ac:spMkLst>
        </pc:spChg>
        <pc:spChg chg="add mod ord">
          <ac:chgData name="Chrysafi, Alexandra (STFC,RAL,ISIS)" userId="77e228b4-6a53-4c8b-ab0e-32bb989ca991" providerId="ADAL" clId="{A000ADBB-C92A-4FEE-A040-7D41549FE2A9}" dt="2025-02-21T12:45:11.242" v="3732" actId="1076"/>
          <ac:spMkLst>
            <pc:docMk/>
            <pc:sldMk cId="3430680548" sldId="260"/>
            <ac:spMk id="9" creationId="{A295AD09-298A-BF40-D0FE-5D0E2EBB518B}"/>
          </ac:spMkLst>
        </pc:spChg>
      </pc:sldChg>
      <pc:sldChg chg="addSp modSp mod modTransition">
        <pc:chgData name="Chrysafi, Alexandra (STFC,RAL,ISIS)" userId="77e228b4-6a53-4c8b-ab0e-32bb989ca991" providerId="ADAL" clId="{A000ADBB-C92A-4FEE-A040-7D41549FE2A9}" dt="2025-02-21T12:38:00.418" v="3632" actId="20577"/>
        <pc:sldMkLst>
          <pc:docMk/>
          <pc:sldMk cId="2333869705" sldId="261"/>
        </pc:sldMkLst>
        <pc:spChg chg="mod">
          <ac:chgData name="Chrysafi, Alexandra (STFC,RAL,ISIS)" userId="77e228b4-6a53-4c8b-ab0e-32bb989ca991" providerId="ADAL" clId="{A000ADBB-C92A-4FEE-A040-7D41549FE2A9}" dt="2025-02-21T12:38:00.418" v="3632" actId="20577"/>
          <ac:spMkLst>
            <pc:docMk/>
            <pc:sldMk cId="2333869705" sldId="261"/>
            <ac:spMk id="4" creationId="{00000000-0000-0000-0000-000000000000}"/>
          </ac:spMkLst>
        </pc:spChg>
        <pc:picChg chg="add mod">
          <ac:chgData name="Chrysafi, Alexandra (STFC,RAL,ISIS)" userId="77e228b4-6a53-4c8b-ab0e-32bb989ca991" providerId="ADAL" clId="{A000ADBB-C92A-4FEE-A040-7D41549FE2A9}" dt="2025-02-21T11:56:39.385" v="3338" actId="1076"/>
          <ac:picMkLst>
            <pc:docMk/>
            <pc:sldMk cId="2333869705" sldId="261"/>
            <ac:picMk id="1026" creationId="{99280354-F41F-C4B7-1124-71DDAF661296}"/>
          </ac:picMkLst>
        </pc:picChg>
      </pc:sldChg>
      <pc:sldChg chg="del">
        <pc:chgData name="Chrysafi, Alexandra (STFC,RAL,ISIS)" userId="77e228b4-6a53-4c8b-ab0e-32bb989ca991" providerId="ADAL" clId="{A000ADBB-C92A-4FEE-A040-7D41549FE2A9}" dt="2025-02-18T11:35:34.631" v="6" actId="47"/>
        <pc:sldMkLst>
          <pc:docMk/>
          <pc:sldMk cId="3978970015" sldId="265"/>
        </pc:sldMkLst>
      </pc:sldChg>
      <pc:sldChg chg="del">
        <pc:chgData name="Chrysafi, Alexandra (STFC,RAL,ISIS)" userId="77e228b4-6a53-4c8b-ab0e-32bb989ca991" providerId="ADAL" clId="{A000ADBB-C92A-4FEE-A040-7D41549FE2A9}" dt="2025-02-18T11:35:30.863" v="3" actId="47"/>
        <pc:sldMkLst>
          <pc:docMk/>
          <pc:sldMk cId="206471475" sldId="267"/>
        </pc:sldMkLst>
      </pc:sldChg>
      <pc:sldChg chg="del">
        <pc:chgData name="Chrysafi, Alexandra (STFC,RAL,ISIS)" userId="77e228b4-6a53-4c8b-ab0e-32bb989ca991" providerId="ADAL" clId="{A000ADBB-C92A-4FEE-A040-7D41549FE2A9}" dt="2025-02-18T11:35:32.174" v="4" actId="47"/>
        <pc:sldMkLst>
          <pc:docMk/>
          <pc:sldMk cId="3501529835" sldId="271"/>
        </pc:sldMkLst>
      </pc:sldChg>
      <pc:sldChg chg="del">
        <pc:chgData name="Chrysafi, Alexandra (STFC,RAL,ISIS)" userId="77e228b4-6a53-4c8b-ab0e-32bb989ca991" providerId="ADAL" clId="{A000ADBB-C92A-4FEE-A040-7D41549FE2A9}" dt="2025-02-18T11:35:28.243" v="1" actId="47"/>
        <pc:sldMkLst>
          <pc:docMk/>
          <pc:sldMk cId="2441511347" sldId="273"/>
        </pc:sldMkLst>
      </pc:sldChg>
      <pc:sldChg chg="del">
        <pc:chgData name="Chrysafi, Alexandra (STFC,RAL,ISIS)" userId="77e228b4-6a53-4c8b-ab0e-32bb989ca991" providerId="ADAL" clId="{A000ADBB-C92A-4FEE-A040-7D41549FE2A9}" dt="2025-02-18T11:35:29.415" v="2" actId="47"/>
        <pc:sldMkLst>
          <pc:docMk/>
          <pc:sldMk cId="1765240693" sldId="285"/>
        </pc:sldMkLst>
      </pc:sldChg>
      <pc:sldChg chg="del">
        <pc:chgData name="Chrysafi, Alexandra (STFC,RAL,ISIS)" userId="77e228b4-6a53-4c8b-ab0e-32bb989ca991" providerId="ADAL" clId="{A000ADBB-C92A-4FEE-A040-7D41549FE2A9}" dt="2025-02-18T11:35:27.168" v="0" actId="47"/>
        <pc:sldMkLst>
          <pc:docMk/>
          <pc:sldMk cId="3171715779" sldId="286"/>
        </pc:sldMkLst>
      </pc:sldChg>
      <pc:sldChg chg="del">
        <pc:chgData name="Chrysafi, Alexandra (STFC,RAL,ISIS)" userId="77e228b4-6a53-4c8b-ab0e-32bb989ca991" providerId="ADAL" clId="{A000ADBB-C92A-4FEE-A040-7D41549FE2A9}" dt="2025-02-18T11:35:36.428" v="8" actId="47"/>
        <pc:sldMkLst>
          <pc:docMk/>
          <pc:sldMk cId="1076040807" sldId="290"/>
        </pc:sldMkLst>
      </pc:sldChg>
      <pc:sldChg chg="addSp delSp modSp add mod ord chgLayout modNotesTx">
        <pc:chgData name="Chrysafi, Alexandra (STFC,RAL,ISIS)" userId="77e228b4-6a53-4c8b-ab0e-32bb989ca991" providerId="ADAL" clId="{A000ADBB-C92A-4FEE-A040-7D41549FE2A9}" dt="2025-02-21T16:24:24.442" v="4430" actId="1076"/>
        <pc:sldMkLst>
          <pc:docMk/>
          <pc:sldMk cId="2355176612" sldId="290"/>
        </pc:sldMkLst>
        <pc:spChg chg="mod ord">
          <ac:chgData name="Chrysafi, Alexandra (STFC,RAL,ISIS)" userId="77e228b4-6a53-4c8b-ab0e-32bb989ca991" providerId="ADAL" clId="{A000ADBB-C92A-4FEE-A040-7D41549FE2A9}" dt="2025-02-21T16:17:07.576" v="4283" actId="27636"/>
          <ac:spMkLst>
            <pc:docMk/>
            <pc:sldMk cId="2355176612" sldId="290"/>
            <ac:spMk id="2" creationId="{38885C2D-7405-FB5B-D516-ADB41B64DE86}"/>
          </ac:spMkLst>
        </pc:spChg>
        <pc:spChg chg="add mod ord">
          <ac:chgData name="Chrysafi, Alexandra (STFC,RAL,ISIS)" userId="77e228b4-6a53-4c8b-ab0e-32bb989ca991" providerId="ADAL" clId="{A000ADBB-C92A-4FEE-A040-7D41549FE2A9}" dt="2025-02-21T16:16:52.795" v="4281" actId="164"/>
          <ac:spMkLst>
            <pc:docMk/>
            <pc:sldMk cId="2355176612" sldId="290"/>
            <ac:spMk id="3" creationId="{06B0114E-81EF-D395-2951-25F9D58E9CF2}"/>
          </ac:spMkLst>
        </pc:spChg>
        <pc:spChg chg="add mod">
          <ac:chgData name="Chrysafi, Alexandra (STFC,RAL,ISIS)" userId="77e228b4-6a53-4c8b-ab0e-32bb989ca991" providerId="ADAL" clId="{A000ADBB-C92A-4FEE-A040-7D41549FE2A9}" dt="2025-02-21T16:16:52.795" v="4281" actId="164"/>
          <ac:spMkLst>
            <pc:docMk/>
            <pc:sldMk cId="2355176612" sldId="290"/>
            <ac:spMk id="6" creationId="{19FE60B6-C01A-F7A4-5066-E019CBB32857}"/>
          </ac:spMkLst>
        </pc:spChg>
        <pc:spChg chg="add mod">
          <ac:chgData name="Chrysafi, Alexandra (STFC,RAL,ISIS)" userId="77e228b4-6a53-4c8b-ab0e-32bb989ca991" providerId="ADAL" clId="{A000ADBB-C92A-4FEE-A040-7D41549FE2A9}" dt="2025-02-21T16:16:52.795" v="4281" actId="164"/>
          <ac:spMkLst>
            <pc:docMk/>
            <pc:sldMk cId="2355176612" sldId="290"/>
            <ac:spMk id="7" creationId="{C20E1453-A7AB-7559-3ED8-B7A6F0C27D9E}"/>
          </ac:spMkLst>
        </pc:spChg>
        <pc:spChg chg="add mod">
          <ac:chgData name="Chrysafi, Alexandra (STFC,RAL,ISIS)" userId="77e228b4-6a53-4c8b-ab0e-32bb989ca991" providerId="ADAL" clId="{A000ADBB-C92A-4FEE-A040-7D41549FE2A9}" dt="2025-02-21T15:25:28.946" v="3988" actId="164"/>
          <ac:spMkLst>
            <pc:docMk/>
            <pc:sldMk cId="2355176612" sldId="290"/>
            <ac:spMk id="8" creationId="{748ADBF4-35CB-05E7-7A76-52041CADBEC2}"/>
          </ac:spMkLst>
        </pc:spChg>
        <pc:spChg chg="add mod">
          <ac:chgData name="Chrysafi, Alexandra (STFC,RAL,ISIS)" userId="77e228b4-6a53-4c8b-ab0e-32bb989ca991" providerId="ADAL" clId="{A000ADBB-C92A-4FEE-A040-7D41549FE2A9}" dt="2025-02-21T15:25:28.946" v="3988" actId="164"/>
          <ac:spMkLst>
            <pc:docMk/>
            <pc:sldMk cId="2355176612" sldId="290"/>
            <ac:spMk id="9" creationId="{0D6B87CE-ED2A-F397-13E8-4920337914C5}"/>
          </ac:spMkLst>
        </pc:spChg>
        <pc:spChg chg="add mod ord">
          <ac:chgData name="Chrysafi, Alexandra (STFC,RAL,ISIS)" userId="77e228b4-6a53-4c8b-ab0e-32bb989ca991" providerId="ADAL" clId="{A000ADBB-C92A-4FEE-A040-7D41549FE2A9}" dt="2025-02-21T16:24:08.554" v="4427" actId="14100"/>
          <ac:spMkLst>
            <pc:docMk/>
            <pc:sldMk cId="2355176612" sldId="290"/>
            <ac:spMk id="12" creationId="{4362C697-1B95-5830-8C8B-850375BD0229}"/>
          </ac:spMkLst>
        </pc:spChg>
        <pc:spChg chg="add del mod ord">
          <ac:chgData name="Chrysafi, Alexandra (STFC,RAL,ISIS)" userId="77e228b4-6a53-4c8b-ab0e-32bb989ca991" providerId="ADAL" clId="{A000ADBB-C92A-4FEE-A040-7D41549FE2A9}" dt="2025-02-21T16:24:21.675" v="4429" actId="478"/>
          <ac:spMkLst>
            <pc:docMk/>
            <pc:sldMk cId="2355176612" sldId="290"/>
            <ac:spMk id="13" creationId="{97426B80-BDB3-4C84-413D-8FCF76B0B37E}"/>
          </ac:spMkLst>
        </pc:spChg>
        <pc:grpChg chg="add mod ord">
          <ac:chgData name="Chrysafi, Alexandra (STFC,RAL,ISIS)" userId="77e228b4-6a53-4c8b-ab0e-32bb989ca991" providerId="ADAL" clId="{A000ADBB-C92A-4FEE-A040-7D41549FE2A9}" dt="2025-02-21T16:16:52.795" v="4281" actId="164"/>
          <ac:grpSpMkLst>
            <pc:docMk/>
            <pc:sldMk cId="2355176612" sldId="290"/>
            <ac:grpSpMk id="10" creationId="{29EDC9AA-692B-CE81-9CC2-2BB390014609}"/>
          </ac:grpSpMkLst>
        </pc:grpChg>
        <pc:grpChg chg="add mod">
          <ac:chgData name="Chrysafi, Alexandra (STFC,RAL,ISIS)" userId="77e228b4-6a53-4c8b-ab0e-32bb989ca991" providerId="ADAL" clId="{A000ADBB-C92A-4FEE-A040-7D41549FE2A9}" dt="2025-02-21T16:24:24.442" v="4430" actId="1076"/>
          <ac:grpSpMkLst>
            <pc:docMk/>
            <pc:sldMk cId="2355176612" sldId="290"/>
            <ac:grpSpMk id="11" creationId="{F360D04C-930F-7801-8B70-B62D312400A9}"/>
          </ac:grpSpMkLst>
        </pc:grpChg>
        <pc:picChg chg="mod">
          <ac:chgData name="Chrysafi, Alexandra (STFC,RAL,ISIS)" userId="77e228b4-6a53-4c8b-ab0e-32bb989ca991" providerId="ADAL" clId="{A000ADBB-C92A-4FEE-A040-7D41549FE2A9}" dt="2025-02-21T15:25:28.946" v="3988" actId="164"/>
          <ac:picMkLst>
            <pc:docMk/>
            <pc:sldMk cId="2355176612" sldId="290"/>
            <ac:picMk id="4" creationId="{674ECFF0-D47C-785E-656D-2042F02F5069}"/>
          </ac:picMkLst>
        </pc:picChg>
      </pc:sldChg>
      <pc:sldChg chg="addSp delSp modSp mod modTransition modNotesTx">
        <pc:chgData name="Chrysafi, Alexandra (STFC,RAL,ISIS)" userId="77e228b4-6a53-4c8b-ab0e-32bb989ca991" providerId="ADAL" clId="{A000ADBB-C92A-4FEE-A040-7D41549FE2A9}" dt="2025-02-21T15:04:01.133" v="3811" actId="1076"/>
        <pc:sldMkLst>
          <pc:docMk/>
          <pc:sldMk cId="2957019045" sldId="291"/>
        </pc:sldMkLst>
        <pc:spChg chg="add del mod">
          <ac:chgData name="Chrysafi, Alexandra (STFC,RAL,ISIS)" userId="77e228b4-6a53-4c8b-ab0e-32bb989ca991" providerId="ADAL" clId="{A000ADBB-C92A-4FEE-A040-7D41549FE2A9}" dt="2025-02-21T11:59:29.796" v="3363" actId="478"/>
          <ac:spMkLst>
            <pc:docMk/>
            <pc:sldMk cId="2957019045" sldId="291"/>
            <ac:spMk id="3" creationId="{8DCEADB1-A0D7-1BD5-46EC-3AF56A5DBE14}"/>
          </ac:spMkLst>
        </pc:spChg>
        <pc:spChg chg="mod">
          <ac:chgData name="Chrysafi, Alexandra (STFC,RAL,ISIS)" userId="77e228b4-6a53-4c8b-ab0e-32bb989ca991" providerId="ADAL" clId="{A000ADBB-C92A-4FEE-A040-7D41549FE2A9}" dt="2025-02-20T16:37:12.380" v="3067" actId="14100"/>
          <ac:spMkLst>
            <pc:docMk/>
            <pc:sldMk cId="2957019045" sldId="291"/>
            <ac:spMk id="4" creationId="{1FF1C688-F464-5275-0B57-F747597E6F73}"/>
          </ac:spMkLst>
        </pc:spChg>
        <pc:spChg chg="add mod">
          <ac:chgData name="Chrysafi, Alexandra (STFC,RAL,ISIS)" userId="77e228b4-6a53-4c8b-ab0e-32bb989ca991" providerId="ADAL" clId="{A000ADBB-C92A-4FEE-A040-7D41549FE2A9}" dt="2025-02-21T11:59:14.210" v="3358"/>
          <ac:spMkLst>
            <pc:docMk/>
            <pc:sldMk cId="2957019045" sldId="291"/>
            <ac:spMk id="5" creationId="{E4F47159-698B-C3DC-3699-1E29B0A1CC55}"/>
          </ac:spMkLst>
        </pc:spChg>
        <pc:spChg chg="mod">
          <ac:chgData name="Chrysafi, Alexandra (STFC,RAL,ISIS)" userId="77e228b4-6a53-4c8b-ab0e-32bb989ca991" providerId="ADAL" clId="{A000ADBB-C92A-4FEE-A040-7D41549FE2A9}" dt="2025-02-21T15:04:01.133" v="3811" actId="1076"/>
          <ac:spMkLst>
            <pc:docMk/>
            <pc:sldMk cId="2957019045" sldId="291"/>
            <ac:spMk id="6" creationId="{64D7E200-0E0B-41BD-8F0E-9065903A8D44}"/>
          </ac:spMkLst>
        </pc:spChg>
        <pc:spChg chg="mod">
          <ac:chgData name="Chrysafi, Alexandra (STFC,RAL,ISIS)" userId="77e228b4-6a53-4c8b-ab0e-32bb989ca991" providerId="ADAL" clId="{A000ADBB-C92A-4FEE-A040-7D41549FE2A9}" dt="2025-02-21T15:03:54.239" v="3809" actId="14100"/>
          <ac:spMkLst>
            <pc:docMk/>
            <pc:sldMk cId="2957019045" sldId="291"/>
            <ac:spMk id="16" creationId="{333F00FE-51EB-D6C9-2FEF-3FD23648EE62}"/>
          </ac:spMkLst>
        </pc:spChg>
        <pc:spChg chg="mod">
          <ac:chgData name="Chrysafi, Alexandra (STFC,RAL,ISIS)" userId="77e228b4-6a53-4c8b-ab0e-32bb989ca991" providerId="ADAL" clId="{A000ADBB-C92A-4FEE-A040-7D41549FE2A9}" dt="2025-02-21T11:59:25.546" v="3361" actId="1076"/>
          <ac:spMkLst>
            <pc:docMk/>
            <pc:sldMk cId="2957019045" sldId="291"/>
            <ac:spMk id="19" creationId="{F89A95BC-DC48-ABBB-6989-1C547FBFE497}"/>
          </ac:spMkLst>
        </pc:spChg>
        <pc:grpChg chg="add del mod">
          <ac:chgData name="Chrysafi, Alexandra (STFC,RAL,ISIS)" userId="77e228b4-6a53-4c8b-ab0e-32bb989ca991" providerId="ADAL" clId="{A000ADBB-C92A-4FEE-A040-7D41549FE2A9}" dt="2025-02-21T15:03:56.390" v="3810" actId="1076"/>
          <ac:grpSpMkLst>
            <pc:docMk/>
            <pc:sldMk cId="2957019045" sldId="291"/>
            <ac:grpSpMk id="17" creationId="{95B8104E-A083-B271-5B01-D047C438254F}"/>
          </ac:grpSpMkLst>
        </pc:grpChg>
        <pc:picChg chg="add del mod">
          <ac:chgData name="Chrysafi, Alexandra (STFC,RAL,ISIS)" userId="77e228b4-6a53-4c8b-ab0e-32bb989ca991" providerId="ADAL" clId="{A000ADBB-C92A-4FEE-A040-7D41549FE2A9}" dt="2025-02-20T09:52:48.648" v="2295" actId="478"/>
          <ac:picMkLst>
            <pc:docMk/>
            <pc:sldMk cId="2957019045" sldId="291"/>
            <ac:picMk id="3" creationId="{A1B60CF4-DFA1-AE09-4740-E8C23274288F}"/>
          </ac:picMkLst>
        </pc:picChg>
        <pc:picChg chg="mod">
          <ac:chgData name="Chrysafi, Alexandra (STFC,RAL,ISIS)" userId="77e228b4-6a53-4c8b-ab0e-32bb989ca991" providerId="ADAL" clId="{A000ADBB-C92A-4FEE-A040-7D41549FE2A9}" dt="2025-02-21T15:03:51.534" v="3808" actId="14100"/>
          <ac:picMkLst>
            <pc:docMk/>
            <pc:sldMk cId="2957019045" sldId="291"/>
            <ac:picMk id="13" creationId="{9A9BDDA6-1F76-C5F2-1DC1-CF1481FC5BB2}"/>
          </ac:picMkLst>
        </pc:picChg>
      </pc:sldChg>
      <pc:sldChg chg="addSp delSp modSp mod modTransition modNotesTx">
        <pc:chgData name="Chrysafi, Alexandra (STFC,RAL,ISIS)" userId="77e228b4-6a53-4c8b-ab0e-32bb989ca991" providerId="ADAL" clId="{A000ADBB-C92A-4FEE-A040-7D41549FE2A9}" dt="2025-02-21T11:59:00.995" v="3355" actId="108"/>
        <pc:sldMkLst>
          <pc:docMk/>
          <pc:sldMk cId="1062282700" sldId="295"/>
        </pc:sldMkLst>
        <pc:spChg chg="add mod">
          <ac:chgData name="Chrysafi, Alexandra (STFC,RAL,ISIS)" userId="77e228b4-6a53-4c8b-ab0e-32bb989ca991" providerId="ADAL" clId="{A000ADBB-C92A-4FEE-A040-7D41549FE2A9}" dt="2025-02-20T15:27:51.557" v="2755" actId="164"/>
          <ac:spMkLst>
            <pc:docMk/>
            <pc:sldMk cId="1062282700" sldId="295"/>
            <ac:spMk id="3" creationId="{D1DFA4CB-D019-CEB8-7458-311F3A796300}"/>
          </ac:spMkLst>
        </pc:spChg>
        <pc:spChg chg="mod">
          <ac:chgData name="Chrysafi, Alexandra (STFC,RAL,ISIS)" userId="77e228b4-6a53-4c8b-ab0e-32bb989ca991" providerId="ADAL" clId="{A000ADBB-C92A-4FEE-A040-7D41549FE2A9}" dt="2025-02-21T09:35:35.633" v="3284" actId="14100"/>
          <ac:spMkLst>
            <pc:docMk/>
            <pc:sldMk cId="1062282700" sldId="295"/>
            <ac:spMk id="4" creationId="{4F6BE498-5F1E-B97A-DE00-AEC281E16DE0}"/>
          </ac:spMkLst>
        </pc:spChg>
        <pc:spChg chg="add mod">
          <ac:chgData name="Chrysafi, Alexandra (STFC,RAL,ISIS)" userId="77e228b4-6a53-4c8b-ab0e-32bb989ca991" providerId="ADAL" clId="{A000ADBB-C92A-4FEE-A040-7D41549FE2A9}" dt="2025-02-21T11:59:00.995" v="3355" actId="108"/>
          <ac:spMkLst>
            <pc:docMk/>
            <pc:sldMk cId="1062282700" sldId="295"/>
            <ac:spMk id="7" creationId="{E71893FD-4637-60B7-A322-605BA3F75CA0}"/>
          </ac:spMkLst>
        </pc:spChg>
        <pc:spChg chg="mod">
          <ac:chgData name="Chrysafi, Alexandra (STFC,RAL,ISIS)" userId="77e228b4-6a53-4c8b-ab0e-32bb989ca991" providerId="ADAL" clId="{A000ADBB-C92A-4FEE-A040-7D41549FE2A9}" dt="2025-02-20T16:29:51.242" v="2909" actId="1076"/>
          <ac:spMkLst>
            <pc:docMk/>
            <pc:sldMk cId="1062282700" sldId="295"/>
            <ac:spMk id="14" creationId="{FDCB00AD-D5F4-E03E-819C-478EEAC3E773}"/>
          </ac:spMkLst>
        </pc:spChg>
        <pc:spChg chg="mod">
          <ac:chgData name="Chrysafi, Alexandra (STFC,RAL,ISIS)" userId="77e228b4-6a53-4c8b-ab0e-32bb989ca991" providerId="ADAL" clId="{A000ADBB-C92A-4FEE-A040-7D41549FE2A9}" dt="2025-02-20T15:28:10.028" v="2758" actId="1076"/>
          <ac:spMkLst>
            <pc:docMk/>
            <pc:sldMk cId="1062282700" sldId="295"/>
            <ac:spMk id="15" creationId="{2B14320A-BCDD-F81C-3171-BC812F8A392C}"/>
          </ac:spMkLst>
        </pc:spChg>
        <pc:grpChg chg="add mod">
          <ac:chgData name="Chrysafi, Alexandra (STFC,RAL,ISIS)" userId="77e228b4-6a53-4c8b-ab0e-32bb989ca991" providerId="ADAL" clId="{A000ADBB-C92A-4FEE-A040-7D41549FE2A9}" dt="2025-02-20T16:29:56.274" v="2910" actId="1076"/>
          <ac:grpSpMkLst>
            <pc:docMk/>
            <pc:sldMk cId="1062282700" sldId="295"/>
            <ac:grpSpMk id="5" creationId="{30F2A2C5-AD97-DE90-2BE5-647F0B0105B5}"/>
          </ac:grpSpMkLst>
        </pc:grpChg>
        <pc:grpChg chg="mod">
          <ac:chgData name="Chrysafi, Alexandra (STFC,RAL,ISIS)" userId="77e228b4-6a53-4c8b-ab0e-32bb989ca991" providerId="ADAL" clId="{A000ADBB-C92A-4FEE-A040-7D41549FE2A9}" dt="2025-02-20T16:29:46.602" v="2908" actId="1076"/>
          <ac:grpSpMkLst>
            <pc:docMk/>
            <pc:sldMk cId="1062282700" sldId="295"/>
            <ac:grpSpMk id="13" creationId="{450E517F-4A25-394C-C397-92DE90963735}"/>
          </ac:grpSpMkLst>
        </pc:grpChg>
        <pc:picChg chg="add del mod">
          <ac:chgData name="Chrysafi, Alexandra (STFC,RAL,ISIS)" userId="77e228b4-6a53-4c8b-ab0e-32bb989ca991" providerId="ADAL" clId="{A000ADBB-C92A-4FEE-A040-7D41549FE2A9}" dt="2025-02-20T09:52:41.851" v="2293" actId="478"/>
          <ac:picMkLst>
            <pc:docMk/>
            <pc:sldMk cId="1062282700" sldId="295"/>
            <ac:picMk id="3" creationId="{DACB9C7A-661B-06A1-576C-122BCBF02D52}"/>
          </ac:picMkLst>
        </pc:picChg>
        <pc:picChg chg="mod">
          <ac:chgData name="Chrysafi, Alexandra (STFC,RAL,ISIS)" userId="77e228b4-6a53-4c8b-ab0e-32bb989ca991" providerId="ADAL" clId="{A000ADBB-C92A-4FEE-A040-7D41549FE2A9}" dt="2025-02-20T15:27:51.557" v="2755" actId="164"/>
          <ac:picMkLst>
            <pc:docMk/>
            <pc:sldMk cId="1062282700" sldId="295"/>
            <ac:picMk id="6" creationId="{FCD042B8-AD92-9004-E27E-AA1CD9DCC905}"/>
          </ac:picMkLst>
        </pc:picChg>
      </pc:sldChg>
      <pc:sldChg chg="addSp delSp modSp mod modTransition modNotesTx">
        <pc:chgData name="Chrysafi, Alexandra (STFC,RAL,ISIS)" userId="77e228b4-6a53-4c8b-ab0e-32bb989ca991" providerId="ADAL" clId="{A000ADBB-C92A-4FEE-A040-7D41549FE2A9}" dt="2025-02-21T15:08:15.131" v="3831" actId="14100"/>
        <pc:sldMkLst>
          <pc:docMk/>
          <pc:sldMk cId="4241595880" sldId="296"/>
        </pc:sldMkLst>
        <pc:spChg chg="mod">
          <ac:chgData name="Chrysafi, Alexandra (STFC,RAL,ISIS)" userId="77e228b4-6a53-4c8b-ab0e-32bb989ca991" providerId="ADAL" clId="{A000ADBB-C92A-4FEE-A040-7D41549FE2A9}" dt="2025-02-21T09:21:59.199" v="3147" actId="20577"/>
          <ac:spMkLst>
            <pc:docMk/>
            <pc:sldMk cId="4241595880" sldId="296"/>
            <ac:spMk id="4" creationId="{49EB1991-1638-C152-4E02-6749CA130DF7}"/>
          </ac:spMkLst>
        </pc:spChg>
        <pc:spChg chg="mod">
          <ac:chgData name="Chrysafi, Alexandra (STFC,RAL,ISIS)" userId="77e228b4-6a53-4c8b-ab0e-32bb989ca991" providerId="ADAL" clId="{A000ADBB-C92A-4FEE-A040-7D41549FE2A9}" dt="2025-02-21T15:08:02.352" v="3828" actId="1076"/>
          <ac:spMkLst>
            <pc:docMk/>
            <pc:sldMk cId="4241595880" sldId="296"/>
            <ac:spMk id="6" creationId="{73C2AEFF-15BA-F90D-DD46-46F409B7271E}"/>
          </ac:spMkLst>
        </pc:spChg>
        <pc:spChg chg="add mod">
          <ac:chgData name="Chrysafi, Alexandra (STFC,RAL,ISIS)" userId="77e228b4-6a53-4c8b-ab0e-32bb989ca991" providerId="ADAL" clId="{A000ADBB-C92A-4FEE-A040-7D41549FE2A9}" dt="2025-02-21T15:08:15.131" v="3831" actId="14100"/>
          <ac:spMkLst>
            <pc:docMk/>
            <pc:sldMk cId="4241595880" sldId="296"/>
            <ac:spMk id="7" creationId="{57905BD8-7F87-CFC1-EFEA-5C745844FDA3}"/>
          </ac:spMkLst>
        </pc:spChg>
        <pc:spChg chg="add del mod">
          <ac:chgData name="Chrysafi, Alexandra (STFC,RAL,ISIS)" userId="77e228b4-6a53-4c8b-ab0e-32bb989ca991" providerId="ADAL" clId="{A000ADBB-C92A-4FEE-A040-7D41549FE2A9}" dt="2025-02-21T11:59:11.708" v="3357" actId="478"/>
          <ac:spMkLst>
            <pc:docMk/>
            <pc:sldMk cId="4241595880" sldId="296"/>
            <ac:spMk id="8" creationId="{1800411D-A589-4128-751B-BBDD8588EF0B}"/>
          </ac:spMkLst>
        </pc:spChg>
        <pc:spChg chg="mod">
          <ac:chgData name="Chrysafi, Alexandra (STFC,RAL,ISIS)" userId="77e228b4-6a53-4c8b-ab0e-32bb989ca991" providerId="ADAL" clId="{A000ADBB-C92A-4FEE-A040-7D41549FE2A9}" dt="2025-02-21T15:07:54.210" v="3826" actId="20577"/>
          <ac:spMkLst>
            <pc:docMk/>
            <pc:sldMk cId="4241595880" sldId="296"/>
            <ac:spMk id="10" creationId="{AD12DB9D-C726-61AF-CEE8-477C4F51D80B}"/>
          </ac:spMkLst>
        </pc:spChg>
        <pc:spChg chg="add mod">
          <ac:chgData name="Chrysafi, Alexandra (STFC,RAL,ISIS)" userId="77e228b4-6a53-4c8b-ab0e-32bb989ca991" providerId="ADAL" clId="{A000ADBB-C92A-4FEE-A040-7D41549FE2A9}" dt="2025-02-21T11:59:07.863" v="3356"/>
          <ac:spMkLst>
            <pc:docMk/>
            <pc:sldMk cId="4241595880" sldId="296"/>
            <ac:spMk id="11" creationId="{FD4A9E98-EABB-0906-C39A-7330F4810C5D}"/>
          </ac:spMkLst>
        </pc:spChg>
        <pc:picChg chg="mod">
          <ac:chgData name="Chrysafi, Alexandra (STFC,RAL,ISIS)" userId="77e228b4-6a53-4c8b-ab0e-32bb989ca991" providerId="ADAL" clId="{A000ADBB-C92A-4FEE-A040-7D41549FE2A9}" dt="2025-02-21T15:08:04.128" v="3829" actId="1076"/>
          <ac:picMkLst>
            <pc:docMk/>
            <pc:sldMk cId="4241595880" sldId="296"/>
            <ac:picMk id="3" creationId="{7938DB0A-42CF-32EF-9BA0-0AE231ABAFD6}"/>
          </ac:picMkLst>
        </pc:picChg>
        <pc:picChg chg="mod">
          <ac:chgData name="Chrysafi, Alexandra (STFC,RAL,ISIS)" userId="77e228b4-6a53-4c8b-ab0e-32bb989ca991" providerId="ADAL" clId="{A000ADBB-C92A-4FEE-A040-7D41549FE2A9}" dt="2025-02-21T15:07:59.296" v="3827" actId="1076"/>
          <ac:picMkLst>
            <pc:docMk/>
            <pc:sldMk cId="4241595880" sldId="296"/>
            <ac:picMk id="5" creationId="{1462EB2E-7AF6-3691-0243-20495F33971F}"/>
          </ac:picMkLst>
        </pc:picChg>
        <pc:picChg chg="add del mod">
          <ac:chgData name="Chrysafi, Alexandra (STFC,RAL,ISIS)" userId="77e228b4-6a53-4c8b-ab0e-32bb989ca991" providerId="ADAL" clId="{A000ADBB-C92A-4FEE-A040-7D41549FE2A9}" dt="2025-02-20T09:52:45.171" v="2294" actId="478"/>
          <ac:picMkLst>
            <pc:docMk/>
            <pc:sldMk cId="4241595880" sldId="296"/>
            <ac:picMk id="7" creationId="{4F61FD80-C318-3B50-40A9-E81EF8D72DB0}"/>
          </ac:picMkLst>
        </pc:picChg>
        <pc:picChg chg="mod">
          <ac:chgData name="Chrysafi, Alexandra (STFC,RAL,ISIS)" userId="77e228b4-6a53-4c8b-ab0e-32bb989ca991" providerId="ADAL" clId="{A000ADBB-C92A-4FEE-A040-7D41549FE2A9}" dt="2025-02-21T15:07:42.600" v="3822" actId="1076"/>
          <ac:picMkLst>
            <pc:docMk/>
            <pc:sldMk cId="4241595880" sldId="296"/>
            <ac:picMk id="9" creationId="{CDB0F687-B341-7DB7-88BE-B459A13EC9FF}"/>
          </ac:picMkLst>
        </pc:picChg>
      </pc:sldChg>
      <pc:sldChg chg="del">
        <pc:chgData name="Chrysafi, Alexandra (STFC,RAL,ISIS)" userId="77e228b4-6a53-4c8b-ab0e-32bb989ca991" providerId="ADAL" clId="{A000ADBB-C92A-4FEE-A040-7D41549FE2A9}" dt="2025-02-18T11:35:41.062" v="10" actId="47"/>
        <pc:sldMkLst>
          <pc:docMk/>
          <pc:sldMk cId="3451186294" sldId="300"/>
        </pc:sldMkLst>
      </pc:sldChg>
      <pc:sldChg chg="del">
        <pc:chgData name="Chrysafi, Alexandra (STFC,RAL,ISIS)" userId="77e228b4-6a53-4c8b-ab0e-32bb989ca991" providerId="ADAL" clId="{A000ADBB-C92A-4FEE-A040-7D41549FE2A9}" dt="2025-02-18T11:35:41.818" v="11" actId="47"/>
        <pc:sldMkLst>
          <pc:docMk/>
          <pc:sldMk cId="2229944893" sldId="301"/>
        </pc:sldMkLst>
      </pc:sldChg>
      <pc:sldChg chg="del">
        <pc:chgData name="Chrysafi, Alexandra (STFC,RAL,ISIS)" userId="77e228b4-6a53-4c8b-ab0e-32bb989ca991" providerId="ADAL" clId="{A000ADBB-C92A-4FEE-A040-7D41549FE2A9}" dt="2025-02-18T11:35:40.335" v="9" actId="47"/>
        <pc:sldMkLst>
          <pc:docMk/>
          <pc:sldMk cId="3087099662" sldId="302"/>
        </pc:sldMkLst>
      </pc:sldChg>
      <pc:sldChg chg="addSp delSp modSp mod ord modTransition modNotesTx">
        <pc:chgData name="Chrysafi, Alexandra (STFC,RAL,ISIS)" userId="77e228b4-6a53-4c8b-ab0e-32bb989ca991" providerId="ADAL" clId="{A000ADBB-C92A-4FEE-A040-7D41549FE2A9}" dt="2025-02-21T16:14:05.818" v="4266"/>
        <pc:sldMkLst>
          <pc:docMk/>
          <pc:sldMk cId="2331956211" sldId="303"/>
        </pc:sldMkLst>
        <pc:spChg chg="mod">
          <ac:chgData name="Chrysafi, Alexandra (STFC,RAL,ISIS)" userId="77e228b4-6a53-4c8b-ab0e-32bb989ca991" providerId="ADAL" clId="{A000ADBB-C92A-4FEE-A040-7D41549FE2A9}" dt="2025-02-21T15:13:43.665" v="3847" actId="948"/>
          <ac:spMkLst>
            <pc:docMk/>
            <pc:sldMk cId="2331956211" sldId="303"/>
            <ac:spMk id="3" creationId="{00000000-0000-0000-0000-000000000000}"/>
          </ac:spMkLst>
        </pc:spChg>
        <pc:spChg chg="mod">
          <ac:chgData name="Chrysafi, Alexandra (STFC,RAL,ISIS)" userId="77e228b4-6a53-4c8b-ab0e-32bb989ca991" providerId="ADAL" clId="{A000ADBB-C92A-4FEE-A040-7D41549FE2A9}" dt="2025-02-21T09:24:53.679" v="3163" actId="1076"/>
          <ac:spMkLst>
            <pc:docMk/>
            <pc:sldMk cId="2331956211" sldId="303"/>
            <ac:spMk id="4" creationId="{BC85104F-FC84-E95D-1778-E808F2BBD7CE}"/>
          </ac:spMkLst>
        </pc:spChg>
        <pc:spChg chg="mod">
          <ac:chgData name="Chrysafi, Alexandra (STFC,RAL,ISIS)" userId="77e228b4-6a53-4c8b-ab0e-32bb989ca991" providerId="ADAL" clId="{A000ADBB-C92A-4FEE-A040-7D41549FE2A9}" dt="2025-02-21T09:24:37.103" v="3157" actId="1076"/>
          <ac:spMkLst>
            <pc:docMk/>
            <pc:sldMk cId="2331956211" sldId="303"/>
            <ac:spMk id="6" creationId="{36F3941B-9E5D-D11D-58CA-FE48AE68D5A1}"/>
          </ac:spMkLst>
        </pc:spChg>
        <pc:spChg chg="add mod">
          <ac:chgData name="Chrysafi, Alexandra (STFC,RAL,ISIS)" userId="77e228b4-6a53-4c8b-ab0e-32bb989ca991" providerId="ADAL" clId="{A000ADBB-C92A-4FEE-A040-7D41549FE2A9}" dt="2025-02-21T11:59:32.919" v="3364"/>
          <ac:spMkLst>
            <pc:docMk/>
            <pc:sldMk cId="2331956211" sldId="303"/>
            <ac:spMk id="8" creationId="{E4B82B87-0411-F8A0-783A-34810912A7FD}"/>
          </ac:spMkLst>
        </pc:spChg>
        <pc:picChg chg="del mod modCrop">
          <ac:chgData name="Chrysafi, Alexandra (STFC,RAL,ISIS)" userId="77e228b4-6a53-4c8b-ab0e-32bb989ca991" providerId="ADAL" clId="{A000ADBB-C92A-4FEE-A040-7D41549FE2A9}" dt="2025-02-20T15:26:36.630" v="2744" actId="478"/>
          <ac:picMkLst>
            <pc:docMk/>
            <pc:sldMk cId="2331956211" sldId="303"/>
            <ac:picMk id="5" creationId="{CC7CF3DD-B9EF-7FE5-0608-26795903711F}"/>
          </ac:picMkLst>
        </pc:picChg>
        <pc:picChg chg="add mod">
          <ac:chgData name="Chrysafi, Alexandra (STFC,RAL,ISIS)" userId="77e228b4-6a53-4c8b-ab0e-32bb989ca991" providerId="ADAL" clId="{A000ADBB-C92A-4FEE-A040-7D41549FE2A9}" dt="2025-02-21T09:24:38.975" v="3158" actId="1076"/>
          <ac:picMkLst>
            <pc:docMk/>
            <pc:sldMk cId="2331956211" sldId="303"/>
            <ac:picMk id="7" creationId="{E452CB23-6971-9B0E-4A97-22BE825A0670}"/>
          </ac:picMkLst>
        </pc:picChg>
        <pc:picChg chg="mod">
          <ac:chgData name="Chrysafi, Alexandra (STFC,RAL,ISIS)" userId="77e228b4-6a53-4c8b-ab0e-32bb989ca991" providerId="ADAL" clId="{A000ADBB-C92A-4FEE-A040-7D41549FE2A9}" dt="2025-02-21T09:24:47.847" v="3161" actId="14100"/>
          <ac:picMkLst>
            <pc:docMk/>
            <pc:sldMk cId="2331956211" sldId="303"/>
            <ac:picMk id="1026" creationId="{48E1E6FE-8537-C8B6-A5C8-A283A2E92484}"/>
          </ac:picMkLst>
        </pc:picChg>
      </pc:sldChg>
      <pc:sldChg chg="del">
        <pc:chgData name="Chrysafi, Alexandra (STFC,RAL,ISIS)" userId="77e228b4-6a53-4c8b-ab0e-32bb989ca991" providerId="ADAL" clId="{A000ADBB-C92A-4FEE-A040-7D41549FE2A9}" dt="2025-02-18T15:54:57.329" v="573" actId="47"/>
        <pc:sldMkLst>
          <pc:docMk/>
          <pc:sldMk cId="2978221071" sldId="304"/>
        </pc:sldMkLst>
      </pc:sldChg>
      <pc:sldChg chg="addSp delSp modSp mod modTransition modNotesTx">
        <pc:chgData name="Chrysafi, Alexandra (STFC,RAL,ISIS)" userId="77e228b4-6a53-4c8b-ab0e-32bb989ca991" providerId="ADAL" clId="{A000ADBB-C92A-4FEE-A040-7D41549FE2A9}" dt="2025-02-21T15:12:15.615" v="3844" actId="20577"/>
        <pc:sldMkLst>
          <pc:docMk/>
          <pc:sldMk cId="1091587059" sldId="305"/>
        </pc:sldMkLst>
        <pc:spChg chg="mod">
          <ac:chgData name="Chrysafi, Alexandra (STFC,RAL,ISIS)" userId="77e228b4-6a53-4c8b-ab0e-32bb989ca991" providerId="ADAL" clId="{A000ADBB-C92A-4FEE-A040-7D41549FE2A9}" dt="2025-02-21T09:34:54.219" v="3278" actId="20577"/>
          <ac:spMkLst>
            <pc:docMk/>
            <pc:sldMk cId="1091587059" sldId="305"/>
            <ac:spMk id="3" creationId="{46FE3A1A-F907-16C8-4047-9168A253B269}"/>
          </ac:spMkLst>
        </pc:spChg>
        <pc:spChg chg="mod">
          <ac:chgData name="Chrysafi, Alexandra (STFC,RAL,ISIS)" userId="77e228b4-6a53-4c8b-ab0e-32bb989ca991" providerId="ADAL" clId="{A000ADBB-C92A-4FEE-A040-7D41549FE2A9}" dt="2025-02-21T15:12:15.615" v="3844" actId="20577"/>
          <ac:spMkLst>
            <pc:docMk/>
            <pc:sldMk cId="1091587059" sldId="305"/>
            <ac:spMk id="4" creationId="{F59EBDDD-8E1E-4482-A61A-188A52F044B3}"/>
          </ac:spMkLst>
        </pc:spChg>
        <pc:spChg chg="mod">
          <ac:chgData name="Chrysafi, Alexandra (STFC,RAL,ISIS)" userId="77e228b4-6a53-4c8b-ab0e-32bb989ca991" providerId="ADAL" clId="{A000ADBB-C92A-4FEE-A040-7D41549FE2A9}" dt="2025-02-21T11:58:22.691" v="3350" actId="1076"/>
          <ac:spMkLst>
            <pc:docMk/>
            <pc:sldMk cId="1091587059" sldId="305"/>
            <ac:spMk id="5" creationId="{06A654DA-894F-DD68-108C-D7D69FED05AF}"/>
          </ac:spMkLst>
        </pc:spChg>
        <pc:spChg chg="del">
          <ac:chgData name="Chrysafi, Alexandra (STFC,RAL,ISIS)" userId="77e228b4-6a53-4c8b-ab0e-32bb989ca991" providerId="ADAL" clId="{A000ADBB-C92A-4FEE-A040-7D41549FE2A9}" dt="2025-02-21T12:50:19.636" v="3801" actId="478"/>
          <ac:spMkLst>
            <pc:docMk/>
            <pc:sldMk cId="1091587059" sldId="305"/>
            <ac:spMk id="6" creationId="{525AB089-5B33-9130-9899-F36583C7EC15}"/>
          </ac:spMkLst>
        </pc:spChg>
        <pc:picChg chg="add del mod">
          <ac:chgData name="Chrysafi, Alexandra (STFC,RAL,ISIS)" userId="77e228b4-6a53-4c8b-ab0e-32bb989ca991" providerId="ADAL" clId="{A000ADBB-C92A-4FEE-A040-7D41549FE2A9}" dt="2025-02-20T09:52:38.916" v="2292" actId="478"/>
          <ac:picMkLst>
            <pc:docMk/>
            <pc:sldMk cId="1091587059" sldId="305"/>
            <ac:picMk id="5" creationId="{24934BF6-B059-3606-A01B-CDD72AFFE762}"/>
          </ac:picMkLst>
        </pc:picChg>
      </pc:sldChg>
      <pc:sldChg chg="addSp delSp modSp mod modTransition modNotesTx">
        <pc:chgData name="Chrysafi, Alexandra (STFC,RAL,ISIS)" userId="77e228b4-6a53-4c8b-ab0e-32bb989ca991" providerId="ADAL" clId="{A000ADBB-C92A-4FEE-A040-7D41549FE2A9}" dt="2025-02-21T15:21:09.140" v="3856" actId="1076"/>
        <pc:sldMkLst>
          <pc:docMk/>
          <pc:sldMk cId="970862996" sldId="306"/>
        </pc:sldMkLst>
        <pc:spChg chg="mod">
          <ac:chgData name="Chrysafi, Alexandra (STFC,RAL,ISIS)" userId="77e228b4-6a53-4c8b-ab0e-32bb989ca991" providerId="ADAL" clId="{A000ADBB-C92A-4FEE-A040-7D41549FE2A9}" dt="2025-02-21T15:21:00.083" v="3853" actId="1076"/>
          <ac:spMkLst>
            <pc:docMk/>
            <pc:sldMk cId="970862996" sldId="306"/>
            <ac:spMk id="3" creationId="{9304D934-1E41-02B0-52A0-0C2F85888D0B}"/>
          </ac:spMkLst>
        </pc:spChg>
        <pc:spChg chg="mod">
          <ac:chgData name="Chrysafi, Alexandra (STFC,RAL,ISIS)" userId="77e228b4-6a53-4c8b-ab0e-32bb989ca991" providerId="ADAL" clId="{A000ADBB-C92A-4FEE-A040-7D41549FE2A9}" dt="2025-02-19T13:54:54.930" v="1813" actId="1076"/>
          <ac:spMkLst>
            <pc:docMk/>
            <pc:sldMk cId="970862996" sldId="306"/>
            <ac:spMk id="6" creationId="{0733E41E-6A0A-DD2C-ED56-C76230EA3AD6}"/>
          </ac:spMkLst>
        </pc:spChg>
        <pc:spChg chg="add del mod">
          <ac:chgData name="Chrysafi, Alexandra (STFC,RAL,ISIS)" userId="77e228b4-6a53-4c8b-ab0e-32bb989ca991" providerId="ADAL" clId="{A000ADBB-C92A-4FEE-A040-7D41549FE2A9}" dt="2025-02-21T12:28:18.055" v="3600" actId="478"/>
          <ac:spMkLst>
            <pc:docMk/>
            <pc:sldMk cId="970862996" sldId="306"/>
            <ac:spMk id="7" creationId="{6F8FEC3B-4056-98B9-F155-5FAA4E474BDB}"/>
          </ac:spMkLst>
        </pc:spChg>
        <pc:spChg chg="mod">
          <ac:chgData name="Chrysafi, Alexandra (STFC,RAL,ISIS)" userId="77e228b4-6a53-4c8b-ab0e-32bb989ca991" providerId="ADAL" clId="{A000ADBB-C92A-4FEE-A040-7D41549FE2A9}" dt="2025-02-21T12:35:10.443" v="3612" actId="20577"/>
          <ac:spMkLst>
            <pc:docMk/>
            <pc:sldMk cId="970862996" sldId="306"/>
            <ac:spMk id="8" creationId="{DE2E47F4-6ABE-4F06-37D3-F863C66417FC}"/>
          </ac:spMkLst>
        </pc:spChg>
        <pc:spChg chg="mod">
          <ac:chgData name="Chrysafi, Alexandra (STFC,RAL,ISIS)" userId="77e228b4-6a53-4c8b-ab0e-32bb989ca991" providerId="ADAL" clId="{A000ADBB-C92A-4FEE-A040-7D41549FE2A9}" dt="2025-02-21T15:21:05.330" v="3855" actId="1076"/>
          <ac:spMkLst>
            <pc:docMk/>
            <pc:sldMk cId="970862996" sldId="306"/>
            <ac:spMk id="9" creationId="{D33414C0-36FB-BCF2-91E9-8B6F27B36D02}"/>
          </ac:spMkLst>
        </pc:spChg>
        <pc:spChg chg="mod">
          <ac:chgData name="Chrysafi, Alexandra (STFC,RAL,ISIS)" userId="77e228b4-6a53-4c8b-ab0e-32bb989ca991" providerId="ADAL" clId="{A000ADBB-C92A-4FEE-A040-7D41549FE2A9}" dt="2025-02-21T15:20:56.354" v="3852" actId="948"/>
          <ac:spMkLst>
            <pc:docMk/>
            <pc:sldMk cId="970862996" sldId="306"/>
            <ac:spMk id="10" creationId="{2434192D-CE7A-598C-E497-C4F5FCD7EFDC}"/>
          </ac:spMkLst>
        </pc:spChg>
        <pc:spChg chg="add mod">
          <ac:chgData name="Chrysafi, Alexandra (STFC,RAL,ISIS)" userId="77e228b4-6a53-4c8b-ab0e-32bb989ca991" providerId="ADAL" clId="{A000ADBB-C92A-4FEE-A040-7D41549FE2A9}" dt="2025-02-21T11:59:42.912" v="3367"/>
          <ac:spMkLst>
            <pc:docMk/>
            <pc:sldMk cId="970862996" sldId="306"/>
            <ac:spMk id="13" creationId="{A387033E-817F-31A6-F67D-BFB1AC7E1E16}"/>
          </ac:spMkLst>
        </pc:spChg>
        <pc:spChg chg="add mod">
          <ac:chgData name="Chrysafi, Alexandra (STFC,RAL,ISIS)" userId="77e228b4-6a53-4c8b-ab0e-32bb989ca991" providerId="ADAL" clId="{A000ADBB-C92A-4FEE-A040-7D41549FE2A9}" dt="2025-02-21T12:28:48.240" v="3609" actId="1076"/>
          <ac:spMkLst>
            <pc:docMk/>
            <pc:sldMk cId="970862996" sldId="306"/>
            <ac:spMk id="14" creationId="{D5A90D76-6766-B2ED-4B11-77582F0BCA92}"/>
          </ac:spMkLst>
        </pc:spChg>
        <pc:grpChg chg="mod">
          <ac:chgData name="Chrysafi, Alexandra (STFC,RAL,ISIS)" userId="77e228b4-6a53-4c8b-ab0e-32bb989ca991" providerId="ADAL" clId="{A000ADBB-C92A-4FEE-A040-7D41549FE2A9}" dt="2025-02-21T12:28:13.200" v="3598" actId="1076"/>
          <ac:grpSpMkLst>
            <pc:docMk/>
            <pc:sldMk cId="970862996" sldId="306"/>
            <ac:grpSpMk id="11" creationId="{2F7F259F-C8CB-A9C2-811B-877A09E57DB1}"/>
          </ac:grpSpMkLst>
        </pc:grpChg>
        <pc:grpChg chg="mod">
          <ac:chgData name="Chrysafi, Alexandra (STFC,RAL,ISIS)" userId="77e228b4-6a53-4c8b-ab0e-32bb989ca991" providerId="ADAL" clId="{A000ADBB-C92A-4FEE-A040-7D41549FE2A9}" dt="2025-02-21T12:28:21.800" v="3601" actId="1076"/>
          <ac:grpSpMkLst>
            <pc:docMk/>
            <pc:sldMk cId="970862996" sldId="306"/>
            <ac:grpSpMk id="12" creationId="{53853C3C-CF64-ECB8-8724-554821611676}"/>
          </ac:grpSpMkLst>
        </pc:grpChg>
        <pc:picChg chg="mod">
          <ac:chgData name="Chrysafi, Alexandra (STFC,RAL,ISIS)" userId="77e228b4-6a53-4c8b-ab0e-32bb989ca991" providerId="ADAL" clId="{A000ADBB-C92A-4FEE-A040-7D41549FE2A9}" dt="2025-02-21T15:21:09.140" v="3856" actId="1076"/>
          <ac:picMkLst>
            <pc:docMk/>
            <pc:sldMk cId="970862996" sldId="306"/>
            <ac:picMk id="4" creationId="{B7C6C020-3FD1-3245-2A82-088D0543424D}"/>
          </ac:picMkLst>
        </pc:picChg>
        <pc:picChg chg="mod">
          <ac:chgData name="Chrysafi, Alexandra (STFC,RAL,ISIS)" userId="77e228b4-6a53-4c8b-ab0e-32bb989ca991" providerId="ADAL" clId="{A000ADBB-C92A-4FEE-A040-7D41549FE2A9}" dt="2025-02-21T15:21:01.683" v="3854" actId="1076"/>
          <ac:picMkLst>
            <pc:docMk/>
            <pc:sldMk cId="970862996" sldId="306"/>
            <ac:picMk id="5" creationId="{2071CFAE-DEE9-C6D4-E5CB-61F077CD312F}"/>
          </ac:picMkLst>
        </pc:picChg>
        <pc:picChg chg="add del mod">
          <ac:chgData name="Chrysafi, Alexandra (STFC,RAL,ISIS)" userId="77e228b4-6a53-4c8b-ab0e-32bb989ca991" providerId="ADAL" clId="{A000ADBB-C92A-4FEE-A040-7D41549FE2A9}" dt="2025-02-20T09:53:12.499" v="2298" actId="478"/>
          <ac:picMkLst>
            <pc:docMk/>
            <pc:sldMk cId="970862996" sldId="306"/>
            <ac:picMk id="7" creationId="{E7EF9A1D-3EC6-9E60-B83A-A11683F34ECD}"/>
          </ac:picMkLst>
        </pc:picChg>
        <pc:picChg chg="mod modCrop">
          <ac:chgData name="Chrysafi, Alexandra (STFC,RAL,ISIS)" userId="77e228b4-6a53-4c8b-ab0e-32bb989ca991" providerId="ADAL" clId="{A000ADBB-C92A-4FEE-A040-7D41549FE2A9}" dt="2025-02-21T09:32:15.328" v="3263" actId="732"/>
          <ac:picMkLst>
            <pc:docMk/>
            <pc:sldMk cId="970862996" sldId="306"/>
            <ac:picMk id="21" creationId="{B1527F31-1598-21DD-596E-56CAFDD35E5C}"/>
          </ac:picMkLst>
        </pc:picChg>
        <pc:picChg chg="mod">
          <ac:chgData name="Chrysafi, Alexandra (STFC,RAL,ISIS)" userId="77e228b4-6a53-4c8b-ab0e-32bb989ca991" providerId="ADAL" clId="{A000ADBB-C92A-4FEE-A040-7D41549FE2A9}" dt="2025-02-19T13:54:56.698" v="1814" actId="1076"/>
          <ac:picMkLst>
            <pc:docMk/>
            <pc:sldMk cId="970862996" sldId="306"/>
            <ac:picMk id="22" creationId="{4DF823B2-DDB2-CBA8-E231-EED81256EAC3}"/>
          </ac:picMkLst>
        </pc:picChg>
        <pc:cxnChg chg="add mod">
          <ac:chgData name="Chrysafi, Alexandra (STFC,RAL,ISIS)" userId="77e228b4-6a53-4c8b-ab0e-32bb989ca991" providerId="ADAL" clId="{A000ADBB-C92A-4FEE-A040-7D41549FE2A9}" dt="2025-02-21T12:28:50.656" v="3610" actId="14100"/>
          <ac:cxnSpMkLst>
            <pc:docMk/>
            <pc:sldMk cId="970862996" sldId="306"/>
            <ac:cxnSpMk id="16" creationId="{80FA5432-A6CA-8D96-6E0F-41CA2AE29F48}"/>
          </ac:cxnSpMkLst>
        </pc:cxnChg>
      </pc:sldChg>
      <pc:sldChg chg="addSp delSp modSp mod modTransition modNotesTx">
        <pc:chgData name="Chrysafi, Alexandra (STFC,RAL,ISIS)" userId="77e228b4-6a53-4c8b-ab0e-32bb989ca991" providerId="ADAL" clId="{A000ADBB-C92A-4FEE-A040-7D41549FE2A9}" dt="2025-02-21T16:15:11.438" v="4272" actId="14100"/>
        <pc:sldMkLst>
          <pc:docMk/>
          <pc:sldMk cId="4118494908" sldId="307"/>
        </pc:sldMkLst>
        <pc:spChg chg="mod">
          <ac:chgData name="Chrysafi, Alexandra (STFC,RAL,ISIS)" userId="77e228b4-6a53-4c8b-ab0e-32bb989ca991" providerId="ADAL" clId="{A000ADBB-C92A-4FEE-A040-7D41549FE2A9}" dt="2025-02-21T16:15:11.438" v="4272" actId="14100"/>
          <ac:spMkLst>
            <pc:docMk/>
            <pc:sldMk cId="4118494908" sldId="307"/>
            <ac:spMk id="6" creationId="{A534AF03-833C-F4B8-1837-79B02342A86E}"/>
          </ac:spMkLst>
        </pc:spChg>
        <pc:spChg chg="mod">
          <ac:chgData name="Chrysafi, Alexandra (STFC,RAL,ISIS)" userId="77e228b4-6a53-4c8b-ab0e-32bb989ca991" providerId="ADAL" clId="{A000ADBB-C92A-4FEE-A040-7D41549FE2A9}" dt="2025-02-21T16:15:09.365" v="4271" actId="1076"/>
          <ac:spMkLst>
            <pc:docMk/>
            <pc:sldMk cId="4118494908" sldId="307"/>
            <ac:spMk id="7" creationId="{6F92D594-A1DB-5BF0-8C4C-72D471929F40}"/>
          </ac:spMkLst>
        </pc:spChg>
        <pc:spChg chg="mod">
          <ac:chgData name="Chrysafi, Alexandra (STFC,RAL,ISIS)" userId="77e228b4-6a53-4c8b-ab0e-32bb989ca991" providerId="ADAL" clId="{A000ADBB-C92A-4FEE-A040-7D41549FE2A9}" dt="2025-02-21T16:15:09.365" v="4271" actId="1076"/>
          <ac:spMkLst>
            <pc:docMk/>
            <pc:sldMk cId="4118494908" sldId="307"/>
            <ac:spMk id="8" creationId="{53CBDC4B-3BCB-9DC6-81A7-10E04F41B8A0}"/>
          </ac:spMkLst>
        </pc:spChg>
        <pc:spChg chg="add del mod">
          <ac:chgData name="Chrysafi, Alexandra (STFC,RAL,ISIS)" userId="77e228b4-6a53-4c8b-ab0e-32bb989ca991" providerId="ADAL" clId="{A000ADBB-C92A-4FEE-A040-7D41549FE2A9}" dt="2025-02-21T11:59:38.707" v="3365" actId="478"/>
          <ac:spMkLst>
            <pc:docMk/>
            <pc:sldMk cId="4118494908" sldId="307"/>
            <ac:spMk id="9" creationId="{9DD35FBA-4240-7743-B47C-9CCA96317DF6}"/>
          </ac:spMkLst>
        </pc:spChg>
        <pc:spChg chg="mod">
          <ac:chgData name="Chrysafi, Alexandra (STFC,RAL,ISIS)" userId="77e228b4-6a53-4c8b-ab0e-32bb989ca991" providerId="ADAL" clId="{A000ADBB-C92A-4FEE-A040-7D41549FE2A9}" dt="2025-02-21T12:21:08.319" v="3494" actId="1076"/>
          <ac:spMkLst>
            <pc:docMk/>
            <pc:sldMk cId="4118494908" sldId="307"/>
            <ac:spMk id="10" creationId="{33B2E6FA-02B8-526A-967A-0F39F64B5937}"/>
          </ac:spMkLst>
        </pc:spChg>
        <pc:spChg chg="mod">
          <ac:chgData name="Chrysafi, Alexandra (STFC,RAL,ISIS)" userId="77e228b4-6a53-4c8b-ab0e-32bb989ca991" providerId="ADAL" clId="{A000ADBB-C92A-4FEE-A040-7D41549FE2A9}" dt="2025-02-21T12:21:35.127" v="3500" actId="1076"/>
          <ac:spMkLst>
            <pc:docMk/>
            <pc:sldMk cId="4118494908" sldId="307"/>
            <ac:spMk id="12" creationId="{D20C6393-D028-55AA-213C-019FA1297853}"/>
          </ac:spMkLst>
        </pc:spChg>
        <pc:spChg chg="add mod">
          <ac:chgData name="Chrysafi, Alexandra (STFC,RAL,ISIS)" userId="77e228b4-6a53-4c8b-ab0e-32bb989ca991" providerId="ADAL" clId="{A000ADBB-C92A-4FEE-A040-7D41549FE2A9}" dt="2025-02-21T11:59:39.895" v="3366"/>
          <ac:spMkLst>
            <pc:docMk/>
            <pc:sldMk cId="4118494908" sldId="307"/>
            <ac:spMk id="13" creationId="{0A87DC85-A242-5B8F-ABC5-6CFA565177C9}"/>
          </ac:spMkLst>
        </pc:spChg>
        <pc:spChg chg="add mod">
          <ac:chgData name="Chrysafi, Alexandra (STFC,RAL,ISIS)" userId="77e228b4-6a53-4c8b-ab0e-32bb989ca991" providerId="ADAL" clId="{A000ADBB-C92A-4FEE-A040-7D41549FE2A9}" dt="2025-02-21T12:20:14.030" v="3481" actId="1076"/>
          <ac:spMkLst>
            <pc:docMk/>
            <pc:sldMk cId="4118494908" sldId="307"/>
            <ac:spMk id="14" creationId="{80DDC731-F72D-0A2D-C325-C67F55C0F67B}"/>
          </ac:spMkLst>
        </pc:spChg>
        <pc:spChg chg="add mod">
          <ac:chgData name="Chrysafi, Alexandra (STFC,RAL,ISIS)" userId="77e228b4-6a53-4c8b-ab0e-32bb989ca991" providerId="ADAL" clId="{A000ADBB-C92A-4FEE-A040-7D41549FE2A9}" dt="2025-02-21T12:20:51.133" v="3490" actId="164"/>
          <ac:spMkLst>
            <pc:docMk/>
            <pc:sldMk cId="4118494908" sldId="307"/>
            <ac:spMk id="22" creationId="{04DDC30A-C150-F574-998D-288C03A214EA}"/>
          </ac:spMkLst>
        </pc:spChg>
        <pc:grpChg chg="add mod">
          <ac:chgData name="Chrysafi, Alexandra (STFC,RAL,ISIS)" userId="77e228b4-6a53-4c8b-ab0e-32bb989ca991" providerId="ADAL" clId="{A000ADBB-C92A-4FEE-A040-7D41549FE2A9}" dt="2025-02-21T12:20:51.133" v="3490" actId="164"/>
          <ac:grpSpMkLst>
            <pc:docMk/>
            <pc:sldMk cId="4118494908" sldId="307"/>
            <ac:grpSpMk id="19" creationId="{8C338AA0-EB1C-50A3-38A2-CE2CBBD5AAC1}"/>
          </ac:grpSpMkLst>
        </pc:grpChg>
        <pc:grpChg chg="add mod">
          <ac:chgData name="Chrysafi, Alexandra (STFC,RAL,ISIS)" userId="77e228b4-6a53-4c8b-ab0e-32bb989ca991" providerId="ADAL" clId="{A000ADBB-C92A-4FEE-A040-7D41549FE2A9}" dt="2025-02-21T12:21:13.703" v="3495" actId="1076"/>
          <ac:grpSpMkLst>
            <pc:docMk/>
            <pc:sldMk cId="4118494908" sldId="307"/>
            <ac:grpSpMk id="23" creationId="{13483F73-218C-B59E-F2DA-9C8D61647741}"/>
          </ac:grpSpMkLst>
        </pc:grpChg>
        <pc:picChg chg="mod">
          <ac:chgData name="Chrysafi, Alexandra (STFC,RAL,ISIS)" userId="77e228b4-6a53-4c8b-ab0e-32bb989ca991" providerId="ADAL" clId="{A000ADBB-C92A-4FEE-A040-7D41549FE2A9}" dt="2025-02-21T16:15:09.365" v="4271" actId="1076"/>
          <ac:picMkLst>
            <pc:docMk/>
            <pc:sldMk cId="4118494908" sldId="307"/>
            <ac:picMk id="3" creationId="{E4EEE6E4-E307-013B-7154-6DF1814CA940}"/>
          </ac:picMkLst>
        </pc:picChg>
        <pc:picChg chg="mod">
          <ac:chgData name="Chrysafi, Alexandra (STFC,RAL,ISIS)" userId="77e228b4-6a53-4c8b-ab0e-32bb989ca991" providerId="ADAL" clId="{A000ADBB-C92A-4FEE-A040-7D41549FE2A9}" dt="2025-02-21T16:15:09.365" v="4271" actId="1076"/>
          <ac:picMkLst>
            <pc:docMk/>
            <pc:sldMk cId="4118494908" sldId="307"/>
            <ac:picMk id="4" creationId="{6E07923C-0415-AEC8-E78E-D4F7AB51E4AA}"/>
          </ac:picMkLst>
        </pc:picChg>
        <pc:picChg chg="mod">
          <ac:chgData name="Chrysafi, Alexandra (STFC,RAL,ISIS)" userId="77e228b4-6a53-4c8b-ab0e-32bb989ca991" providerId="ADAL" clId="{A000ADBB-C92A-4FEE-A040-7D41549FE2A9}" dt="2025-02-21T12:19:29.214" v="3472" actId="1076"/>
          <ac:picMkLst>
            <pc:docMk/>
            <pc:sldMk cId="4118494908" sldId="307"/>
            <ac:picMk id="5" creationId="{BEC790D3-2F80-B9CE-6777-B08E71555C06}"/>
          </ac:picMkLst>
        </pc:picChg>
        <pc:picChg chg="add del mod">
          <ac:chgData name="Chrysafi, Alexandra (STFC,RAL,ISIS)" userId="77e228b4-6a53-4c8b-ab0e-32bb989ca991" providerId="ADAL" clId="{A000ADBB-C92A-4FEE-A040-7D41549FE2A9}" dt="2025-02-20T09:52:56.379" v="2296" actId="478"/>
          <ac:picMkLst>
            <pc:docMk/>
            <pc:sldMk cId="4118494908" sldId="307"/>
            <ac:picMk id="9" creationId="{300CBE14-8CC6-8F91-8D31-F1F2BF4FE989}"/>
          </ac:picMkLst>
        </pc:picChg>
        <pc:picChg chg="mod">
          <ac:chgData name="Chrysafi, Alexandra (STFC,RAL,ISIS)" userId="77e228b4-6a53-4c8b-ab0e-32bb989ca991" providerId="ADAL" clId="{A000ADBB-C92A-4FEE-A040-7D41549FE2A9}" dt="2025-02-21T12:21:41.671" v="3503" actId="1076"/>
          <ac:picMkLst>
            <pc:docMk/>
            <pc:sldMk cId="4118494908" sldId="307"/>
            <ac:picMk id="11" creationId="{FCC70B7A-10E4-5E88-0AC6-51FA25F0C2B3}"/>
          </ac:picMkLst>
        </pc:picChg>
        <pc:cxnChg chg="add del mod">
          <ac:chgData name="Chrysafi, Alexandra (STFC,RAL,ISIS)" userId="77e228b4-6a53-4c8b-ab0e-32bb989ca991" providerId="ADAL" clId="{A000ADBB-C92A-4FEE-A040-7D41549FE2A9}" dt="2025-02-21T12:20:07.039" v="3480" actId="478"/>
          <ac:cxnSpMkLst>
            <pc:docMk/>
            <pc:sldMk cId="4118494908" sldId="307"/>
            <ac:cxnSpMk id="16" creationId="{A6F477A9-3246-C293-9087-0446E0CBC9BF}"/>
          </ac:cxnSpMkLst>
        </pc:cxnChg>
      </pc:sldChg>
      <pc:sldChg chg="del">
        <pc:chgData name="Chrysafi, Alexandra (STFC,RAL,ISIS)" userId="77e228b4-6a53-4c8b-ab0e-32bb989ca991" providerId="ADAL" clId="{A000ADBB-C92A-4FEE-A040-7D41549FE2A9}" dt="2025-02-18T11:35:44.424" v="13" actId="47"/>
        <pc:sldMkLst>
          <pc:docMk/>
          <pc:sldMk cId="1325291163" sldId="308"/>
        </pc:sldMkLst>
      </pc:sldChg>
      <pc:sldChg chg="addSp delSp modSp mod modTransition modNotesTx">
        <pc:chgData name="Chrysafi, Alexandra (STFC,RAL,ISIS)" userId="77e228b4-6a53-4c8b-ab0e-32bb989ca991" providerId="ADAL" clId="{A000ADBB-C92A-4FEE-A040-7D41549FE2A9}" dt="2025-02-21T15:22:09.550" v="3878" actId="20577"/>
        <pc:sldMkLst>
          <pc:docMk/>
          <pc:sldMk cId="172437423" sldId="309"/>
        </pc:sldMkLst>
        <pc:spChg chg="mod">
          <ac:chgData name="Chrysafi, Alexandra (STFC,RAL,ISIS)" userId="77e228b4-6a53-4c8b-ab0e-32bb989ca991" providerId="ADAL" clId="{A000ADBB-C92A-4FEE-A040-7D41549FE2A9}" dt="2025-02-21T15:22:09.550" v="3878" actId="20577"/>
          <ac:spMkLst>
            <pc:docMk/>
            <pc:sldMk cId="172437423" sldId="309"/>
            <ac:spMk id="4" creationId="{52468926-BEB7-A7A9-897A-71F6C294A2E4}"/>
          </ac:spMkLst>
        </pc:spChg>
        <pc:spChg chg="add del mod">
          <ac:chgData name="Chrysafi, Alexandra (STFC,RAL,ISIS)" userId="77e228b4-6a53-4c8b-ab0e-32bb989ca991" providerId="ADAL" clId="{A000ADBB-C92A-4FEE-A040-7D41549FE2A9}" dt="2025-02-21T12:50:10.251" v="3800" actId="478"/>
          <ac:spMkLst>
            <pc:docMk/>
            <pc:sldMk cId="172437423" sldId="309"/>
            <ac:spMk id="6" creationId="{73D75585-B21D-81FF-3EAF-1F200930C42F}"/>
          </ac:spMkLst>
        </pc:spChg>
        <pc:spChg chg="add mod">
          <ac:chgData name="Chrysafi, Alexandra (STFC,RAL,ISIS)" userId="77e228b4-6a53-4c8b-ab0e-32bb989ca991" providerId="ADAL" clId="{A000ADBB-C92A-4FEE-A040-7D41549FE2A9}" dt="2025-02-21T11:59:45.317" v="3368"/>
          <ac:spMkLst>
            <pc:docMk/>
            <pc:sldMk cId="172437423" sldId="309"/>
            <ac:spMk id="7" creationId="{6F8F6F8F-C6CE-CC3C-E3D8-38811A82AC76}"/>
          </ac:spMkLst>
        </pc:spChg>
        <pc:picChg chg="add del mod">
          <ac:chgData name="Chrysafi, Alexandra (STFC,RAL,ISIS)" userId="77e228b4-6a53-4c8b-ab0e-32bb989ca991" providerId="ADAL" clId="{A000ADBB-C92A-4FEE-A040-7D41549FE2A9}" dt="2025-02-20T09:53:16.283" v="2299" actId="478"/>
          <ac:picMkLst>
            <pc:docMk/>
            <pc:sldMk cId="172437423" sldId="309"/>
            <ac:picMk id="6" creationId="{94AE589B-18F5-2BC1-2EED-AD90A6CB79B9}"/>
          </ac:picMkLst>
        </pc:picChg>
      </pc:sldChg>
      <pc:sldChg chg="del">
        <pc:chgData name="Chrysafi, Alexandra (STFC,RAL,ISIS)" userId="77e228b4-6a53-4c8b-ab0e-32bb989ca991" providerId="ADAL" clId="{A000ADBB-C92A-4FEE-A040-7D41549FE2A9}" dt="2025-02-18T11:52:44.869" v="127" actId="47"/>
        <pc:sldMkLst>
          <pc:docMk/>
          <pc:sldMk cId="1493689746" sldId="310"/>
        </pc:sldMkLst>
      </pc:sldChg>
      <pc:sldChg chg="del">
        <pc:chgData name="Chrysafi, Alexandra (STFC,RAL,ISIS)" userId="77e228b4-6a53-4c8b-ab0e-32bb989ca991" providerId="ADAL" clId="{A000ADBB-C92A-4FEE-A040-7D41549FE2A9}" dt="2025-02-18T11:35:35.436" v="7" actId="47"/>
        <pc:sldMkLst>
          <pc:docMk/>
          <pc:sldMk cId="3579813781" sldId="311"/>
        </pc:sldMkLst>
      </pc:sldChg>
      <pc:sldChg chg="del">
        <pc:chgData name="Chrysafi, Alexandra (STFC,RAL,ISIS)" userId="77e228b4-6a53-4c8b-ab0e-32bb989ca991" providerId="ADAL" clId="{A000ADBB-C92A-4FEE-A040-7D41549FE2A9}" dt="2025-02-18T11:35:42.582" v="12" actId="47"/>
        <pc:sldMkLst>
          <pc:docMk/>
          <pc:sldMk cId="3417890446" sldId="312"/>
        </pc:sldMkLst>
      </pc:sldChg>
      <pc:sldChg chg="modSp add del mod">
        <pc:chgData name="Chrysafi, Alexandra (STFC,RAL,ISIS)" userId="77e228b4-6a53-4c8b-ab0e-32bb989ca991" providerId="ADAL" clId="{A000ADBB-C92A-4FEE-A040-7D41549FE2A9}" dt="2025-02-19T09:55:40.733" v="948" actId="47"/>
        <pc:sldMkLst>
          <pc:docMk/>
          <pc:sldMk cId="3354492845" sldId="313"/>
        </pc:sldMkLst>
      </pc:sldChg>
      <pc:sldChg chg="del">
        <pc:chgData name="Chrysafi, Alexandra (STFC,RAL,ISIS)" userId="77e228b4-6a53-4c8b-ab0e-32bb989ca991" providerId="ADAL" clId="{A000ADBB-C92A-4FEE-A040-7D41549FE2A9}" dt="2025-02-18T11:35:33.646" v="5" actId="47"/>
        <pc:sldMkLst>
          <pc:docMk/>
          <pc:sldMk cId="1111187715" sldId="314"/>
        </pc:sldMkLst>
      </pc:sldChg>
      <pc:sldChg chg="del">
        <pc:chgData name="Chrysafi, Alexandra (STFC,RAL,ISIS)" userId="77e228b4-6a53-4c8b-ab0e-32bb989ca991" providerId="ADAL" clId="{A000ADBB-C92A-4FEE-A040-7D41549FE2A9}" dt="2025-02-18T11:35:45.540" v="14" actId="47"/>
        <pc:sldMkLst>
          <pc:docMk/>
          <pc:sldMk cId="1059218774" sldId="315"/>
        </pc:sldMkLst>
      </pc:sldChg>
      <pc:sldChg chg="del">
        <pc:chgData name="Chrysafi, Alexandra (STFC,RAL,ISIS)" userId="77e228b4-6a53-4c8b-ab0e-32bb989ca991" providerId="ADAL" clId="{A000ADBB-C92A-4FEE-A040-7D41549FE2A9}" dt="2025-02-18T13:14:12.908" v="550" actId="47"/>
        <pc:sldMkLst>
          <pc:docMk/>
          <pc:sldMk cId="2093082034" sldId="316"/>
        </pc:sldMkLst>
      </pc:sldChg>
      <pc:sldChg chg="del">
        <pc:chgData name="Chrysafi, Alexandra (STFC,RAL,ISIS)" userId="77e228b4-6a53-4c8b-ab0e-32bb989ca991" providerId="ADAL" clId="{A000ADBB-C92A-4FEE-A040-7D41549FE2A9}" dt="2025-02-18T11:49:12.090" v="126" actId="47"/>
        <pc:sldMkLst>
          <pc:docMk/>
          <pc:sldMk cId="2171693514" sldId="317"/>
        </pc:sldMkLst>
      </pc:sldChg>
      <pc:sldChg chg="addSp delSp modSp add mod modTransition modClrScheme chgLayout modNotesTx">
        <pc:chgData name="Chrysafi, Alexandra (STFC,RAL,ISIS)" userId="77e228b4-6a53-4c8b-ab0e-32bb989ca991" providerId="ADAL" clId="{A000ADBB-C92A-4FEE-A040-7D41549FE2A9}" dt="2025-02-21T16:03:10.690" v="4191" actId="20577"/>
        <pc:sldMkLst>
          <pc:docMk/>
          <pc:sldMk cId="1492540491" sldId="318"/>
        </pc:sldMkLst>
        <pc:spChg chg="mod">
          <ac:chgData name="Chrysafi, Alexandra (STFC,RAL,ISIS)" userId="77e228b4-6a53-4c8b-ab0e-32bb989ca991" providerId="ADAL" clId="{A000ADBB-C92A-4FEE-A040-7D41549FE2A9}" dt="2025-02-18T11:42:17.292" v="43" actId="20577"/>
          <ac:spMkLst>
            <pc:docMk/>
            <pc:sldMk cId="1492540491" sldId="318"/>
            <ac:spMk id="2" creationId="{E867753E-C9BA-4F3E-CBD5-9E753E7876E5}"/>
          </ac:spMkLst>
        </pc:spChg>
        <pc:spChg chg="add del mod ord">
          <ac:chgData name="Chrysafi, Alexandra (STFC,RAL,ISIS)" userId="77e228b4-6a53-4c8b-ab0e-32bb989ca991" providerId="ADAL" clId="{A000ADBB-C92A-4FEE-A040-7D41549FE2A9}" dt="2025-02-21T10:01:35.549" v="3323" actId="700"/>
          <ac:spMkLst>
            <pc:docMk/>
            <pc:sldMk cId="1492540491" sldId="318"/>
            <ac:spMk id="3" creationId="{790849FB-B41B-452B-3B8D-724F46688601}"/>
          </ac:spMkLst>
        </pc:spChg>
        <pc:spChg chg="add del mod ord">
          <ac:chgData name="Chrysafi, Alexandra (STFC,RAL,ISIS)" userId="77e228b4-6a53-4c8b-ab0e-32bb989ca991" providerId="ADAL" clId="{A000ADBB-C92A-4FEE-A040-7D41549FE2A9}" dt="2025-02-21T10:01:35.549" v="3323" actId="700"/>
          <ac:spMkLst>
            <pc:docMk/>
            <pc:sldMk cId="1492540491" sldId="318"/>
            <ac:spMk id="4" creationId="{CA5D56CF-5F42-1B4B-AE4C-76A967783901}"/>
          </ac:spMkLst>
        </pc:spChg>
        <pc:spChg chg="add del mod ord">
          <ac:chgData name="Chrysafi, Alexandra (STFC,RAL,ISIS)" userId="77e228b4-6a53-4c8b-ab0e-32bb989ca991" providerId="ADAL" clId="{A000ADBB-C92A-4FEE-A040-7D41549FE2A9}" dt="2025-02-21T10:01:48.607" v="3326" actId="700"/>
          <ac:spMkLst>
            <pc:docMk/>
            <pc:sldMk cId="1492540491" sldId="318"/>
            <ac:spMk id="5" creationId="{9EBCCEDB-80B2-55E5-9E5A-E8D879F9139E}"/>
          </ac:spMkLst>
        </pc:spChg>
        <pc:spChg chg="add del mod ord">
          <ac:chgData name="Chrysafi, Alexandra (STFC,RAL,ISIS)" userId="77e228b4-6a53-4c8b-ab0e-32bb989ca991" providerId="ADAL" clId="{A000ADBB-C92A-4FEE-A040-7D41549FE2A9}" dt="2025-02-21T10:01:48.607" v="3326" actId="700"/>
          <ac:spMkLst>
            <pc:docMk/>
            <pc:sldMk cId="1492540491" sldId="318"/>
            <ac:spMk id="6" creationId="{3D326FA9-F350-0635-3020-F60F03D92A93}"/>
          </ac:spMkLst>
        </pc:spChg>
        <pc:spChg chg="add del mod">
          <ac:chgData name="Chrysafi, Alexandra (STFC,RAL,ISIS)" userId="77e228b4-6a53-4c8b-ab0e-32bb989ca991" providerId="ADAL" clId="{A000ADBB-C92A-4FEE-A040-7D41549FE2A9}" dt="2025-02-21T12:48:38.299" v="3790" actId="478"/>
          <ac:spMkLst>
            <pc:docMk/>
            <pc:sldMk cId="1492540491" sldId="318"/>
            <ac:spMk id="7" creationId="{1D8FD7F5-60DC-2501-1DD5-E03659A79543}"/>
          </ac:spMkLst>
        </pc:spChg>
        <pc:spChg chg="add del mod">
          <ac:chgData name="Chrysafi, Alexandra (STFC,RAL,ISIS)" userId="77e228b4-6a53-4c8b-ab0e-32bb989ca991" providerId="ADAL" clId="{A000ADBB-C92A-4FEE-A040-7D41549FE2A9}" dt="2025-02-21T16:02:54.962" v="4180" actId="1076"/>
          <ac:spMkLst>
            <pc:docMk/>
            <pc:sldMk cId="1492540491" sldId="318"/>
            <ac:spMk id="8" creationId="{EAA84E93-A4EA-641F-24AA-9A2E2F43C8D3}"/>
          </ac:spMkLst>
        </pc:spChg>
        <pc:spChg chg="add mod">
          <ac:chgData name="Chrysafi, Alexandra (STFC,RAL,ISIS)" userId="77e228b4-6a53-4c8b-ab0e-32bb989ca991" providerId="ADAL" clId="{A000ADBB-C92A-4FEE-A040-7D41549FE2A9}" dt="2025-02-21T12:48:24.320" v="3786" actId="207"/>
          <ac:spMkLst>
            <pc:docMk/>
            <pc:sldMk cId="1492540491" sldId="318"/>
            <ac:spMk id="9" creationId="{B67977BC-0E9D-D92D-2533-02331A19299A}"/>
          </ac:spMkLst>
        </pc:spChg>
        <pc:spChg chg="add del mod ord">
          <ac:chgData name="Chrysafi, Alexandra (STFC,RAL,ISIS)" userId="77e228b4-6a53-4c8b-ab0e-32bb989ca991" providerId="ADAL" clId="{A000ADBB-C92A-4FEE-A040-7D41549FE2A9}" dt="2025-02-21T12:45:39.905" v="3737" actId="478"/>
          <ac:spMkLst>
            <pc:docMk/>
            <pc:sldMk cId="1492540491" sldId="318"/>
            <ac:spMk id="10" creationId="{F7F8D95E-6343-9B63-A180-134E1AC4A945}"/>
          </ac:spMkLst>
        </pc:spChg>
        <pc:spChg chg="add del mod ord">
          <ac:chgData name="Chrysafi, Alexandra (STFC,RAL,ISIS)" userId="77e228b4-6a53-4c8b-ab0e-32bb989ca991" providerId="ADAL" clId="{A000ADBB-C92A-4FEE-A040-7D41549FE2A9}" dt="2025-02-21T12:48:33.038" v="3788" actId="478"/>
          <ac:spMkLst>
            <pc:docMk/>
            <pc:sldMk cId="1492540491" sldId="318"/>
            <ac:spMk id="11" creationId="{D0333DF9-65F2-C538-66D2-7D0B42AE1D52}"/>
          </ac:spMkLst>
        </pc:spChg>
        <pc:spChg chg="add del mod">
          <ac:chgData name="Chrysafi, Alexandra (STFC,RAL,ISIS)" userId="77e228b4-6a53-4c8b-ab0e-32bb989ca991" providerId="ADAL" clId="{A000ADBB-C92A-4FEE-A040-7D41549FE2A9}" dt="2025-02-21T12:48:17.854" v="3773" actId="478"/>
          <ac:spMkLst>
            <pc:docMk/>
            <pc:sldMk cId="1492540491" sldId="318"/>
            <ac:spMk id="13" creationId="{F041756A-F6A8-75DC-64A9-E4342E781143}"/>
          </ac:spMkLst>
        </pc:spChg>
        <pc:spChg chg="add del mod ord">
          <ac:chgData name="Chrysafi, Alexandra (STFC,RAL,ISIS)" userId="77e228b4-6a53-4c8b-ab0e-32bb989ca991" providerId="ADAL" clId="{A000ADBB-C92A-4FEE-A040-7D41549FE2A9}" dt="2025-02-21T12:48:14.870" v="3769" actId="700"/>
          <ac:spMkLst>
            <pc:docMk/>
            <pc:sldMk cId="1492540491" sldId="318"/>
            <ac:spMk id="14" creationId="{3E3A1D45-C5C8-EC7A-FD77-94324C44CEB8}"/>
          </ac:spMkLst>
        </pc:spChg>
        <pc:spChg chg="add del mod ord">
          <ac:chgData name="Chrysafi, Alexandra (STFC,RAL,ISIS)" userId="77e228b4-6a53-4c8b-ab0e-32bb989ca991" providerId="ADAL" clId="{A000ADBB-C92A-4FEE-A040-7D41549FE2A9}" dt="2025-02-21T12:48:14.870" v="3769" actId="700"/>
          <ac:spMkLst>
            <pc:docMk/>
            <pc:sldMk cId="1492540491" sldId="318"/>
            <ac:spMk id="15" creationId="{35E90145-4294-E675-35D7-6AA2DEAFD2D4}"/>
          </ac:spMkLst>
        </pc:spChg>
        <pc:spChg chg="add del mod">
          <ac:chgData name="Chrysafi, Alexandra (STFC,RAL,ISIS)" userId="77e228b4-6a53-4c8b-ab0e-32bb989ca991" providerId="ADAL" clId="{A000ADBB-C92A-4FEE-A040-7D41549FE2A9}" dt="2025-02-21T12:48:36.180" v="3789" actId="478"/>
          <ac:spMkLst>
            <pc:docMk/>
            <pc:sldMk cId="1492540491" sldId="318"/>
            <ac:spMk id="17" creationId="{B4CEE825-AA66-E9C9-94AD-0783B9158A92}"/>
          </ac:spMkLst>
        </pc:spChg>
        <pc:spChg chg="add del mod ord">
          <ac:chgData name="Chrysafi, Alexandra (STFC,RAL,ISIS)" userId="77e228b4-6a53-4c8b-ab0e-32bb989ca991" providerId="ADAL" clId="{A000ADBB-C92A-4FEE-A040-7D41549FE2A9}" dt="2025-02-21T12:48:51.434" v="3793" actId="478"/>
          <ac:spMkLst>
            <pc:docMk/>
            <pc:sldMk cId="1492540491" sldId="318"/>
            <ac:spMk id="18" creationId="{C7DBE9AA-8157-86AC-5561-82CDB932D17B}"/>
          </ac:spMkLst>
        </pc:spChg>
        <pc:spChg chg="add del mod ord">
          <ac:chgData name="Chrysafi, Alexandra (STFC,RAL,ISIS)" userId="77e228b4-6a53-4c8b-ab0e-32bb989ca991" providerId="ADAL" clId="{A000ADBB-C92A-4FEE-A040-7D41549FE2A9}" dt="2025-02-21T12:48:49.068" v="3792" actId="478"/>
          <ac:spMkLst>
            <pc:docMk/>
            <pc:sldMk cId="1492540491" sldId="318"/>
            <ac:spMk id="19" creationId="{F0985D4C-70AB-ECD0-756E-6A544D897B4E}"/>
          </ac:spMkLst>
        </pc:spChg>
        <pc:spChg chg="add mod">
          <ac:chgData name="Chrysafi, Alexandra (STFC,RAL,ISIS)" userId="77e228b4-6a53-4c8b-ab0e-32bb989ca991" providerId="ADAL" clId="{A000ADBB-C92A-4FEE-A040-7D41549FE2A9}" dt="2025-02-21T16:03:10.690" v="4191" actId="20577"/>
          <ac:spMkLst>
            <pc:docMk/>
            <pc:sldMk cId="1492540491" sldId="318"/>
            <ac:spMk id="20" creationId="{D66B34FB-A338-ABFC-56D1-4BFE079E29E3}"/>
          </ac:spMkLst>
        </pc:spChg>
        <pc:picChg chg="add mod">
          <ac:chgData name="Chrysafi, Alexandra (STFC,RAL,ISIS)" userId="77e228b4-6a53-4c8b-ab0e-32bb989ca991" providerId="ADAL" clId="{A000ADBB-C92A-4FEE-A040-7D41549FE2A9}" dt="2025-02-21T16:02:47.497" v="4178" actId="14100"/>
          <ac:picMkLst>
            <pc:docMk/>
            <pc:sldMk cId="1492540491" sldId="318"/>
            <ac:picMk id="21" creationId="{7EF884C8-4293-636D-2679-92BFC5B37C69}"/>
          </ac:picMkLst>
        </pc:picChg>
        <pc:picChg chg="add del mod">
          <ac:chgData name="Chrysafi, Alexandra (STFC,RAL,ISIS)" userId="77e228b4-6a53-4c8b-ab0e-32bb989ca991" providerId="ADAL" clId="{A000ADBB-C92A-4FEE-A040-7D41549FE2A9}" dt="2025-02-21T16:00:33.144" v="4095" actId="478"/>
          <ac:picMkLst>
            <pc:docMk/>
            <pc:sldMk cId="1492540491" sldId="318"/>
            <ac:picMk id="1026" creationId="{B75C3605-4126-C743-F759-3373BAC7D7E0}"/>
          </ac:picMkLst>
        </pc:picChg>
        <pc:picChg chg="add">
          <ac:chgData name="Chrysafi, Alexandra (STFC,RAL,ISIS)" userId="77e228b4-6a53-4c8b-ab0e-32bb989ca991" providerId="ADAL" clId="{A000ADBB-C92A-4FEE-A040-7D41549FE2A9}" dt="2025-02-21T16:00:34.230" v="4096"/>
          <ac:picMkLst>
            <pc:docMk/>
            <pc:sldMk cId="1492540491" sldId="318"/>
            <ac:picMk id="1028" creationId="{ADDC60F2-53C1-4C5C-14C7-321A18EFA329}"/>
          </ac:picMkLst>
        </pc:picChg>
        <pc:picChg chg="add">
          <ac:chgData name="Chrysafi, Alexandra (STFC,RAL,ISIS)" userId="77e228b4-6a53-4c8b-ab0e-32bb989ca991" providerId="ADAL" clId="{A000ADBB-C92A-4FEE-A040-7D41549FE2A9}" dt="2025-02-21T16:00:49.258" v="4097"/>
          <ac:picMkLst>
            <pc:docMk/>
            <pc:sldMk cId="1492540491" sldId="318"/>
            <ac:picMk id="1030" creationId="{70F2E694-099C-C485-2DF9-6BFBEBB841E6}"/>
          </ac:picMkLst>
        </pc:picChg>
        <pc:picChg chg="add">
          <ac:chgData name="Chrysafi, Alexandra (STFC,RAL,ISIS)" userId="77e228b4-6a53-4c8b-ab0e-32bb989ca991" providerId="ADAL" clId="{A000ADBB-C92A-4FEE-A040-7D41549FE2A9}" dt="2025-02-21T16:00:55.241" v="4098"/>
          <ac:picMkLst>
            <pc:docMk/>
            <pc:sldMk cId="1492540491" sldId="318"/>
            <ac:picMk id="1032" creationId="{AB5C219D-A67F-B10A-ACE3-C66EA7BF3343}"/>
          </ac:picMkLst>
        </pc:picChg>
      </pc:sldChg>
      <pc:sldChg chg="addSp delSp modSp add mod modTransition">
        <pc:chgData name="Chrysafi, Alexandra (STFC,RAL,ISIS)" userId="77e228b4-6a53-4c8b-ab0e-32bb989ca991" providerId="ADAL" clId="{A000ADBB-C92A-4FEE-A040-7D41549FE2A9}" dt="2025-02-20T09:53:08.140" v="2297"/>
        <pc:sldMkLst>
          <pc:docMk/>
          <pc:sldMk cId="3149552563" sldId="319"/>
        </pc:sldMkLst>
        <pc:spChg chg="mod">
          <ac:chgData name="Chrysafi, Alexandra (STFC,RAL,ISIS)" userId="77e228b4-6a53-4c8b-ab0e-32bb989ca991" providerId="ADAL" clId="{A000ADBB-C92A-4FEE-A040-7D41549FE2A9}" dt="2025-02-18T16:18:57.077" v="629" actId="1076"/>
          <ac:spMkLst>
            <pc:docMk/>
            <pc:sldMk cId="3149552563" sldId="319"/>
            <ac:spMk id="2" creationId="{F6933580-F4D9-115A-5891-8EF0A501A4A7}"/>
          </ac:spMkLst>
        </pc:spChg>
        <pc:spChg chg="add mod">
          <ac:chgData name="Chrysafi, Alexandra (STFC,RAL,ISIS)" userId="77e228b4-6a53-4c8b-ab0e-32bb989ca991" providerId="ADAL" clId="{A000ADBB-C92A-4FEE-A040-7D41549FE2A9}" dt="2025-02-18T16:24:09.822" v="630" actId="1076"/>
          <ac:spMkLst>
            <pc:docMk/>
            <pc:sldMk cId="3149552563" sldId="319"/>
            <ac:spMk id="3" creationId="{3EEEE3AD-FB87-AD50-7BFD-1AAFA542E860}"/>
          </ac:spMkLst>
        </pc:spChg>
        <pc:spChg chg="add mod">
          <ac:chgData name="Chrysafi, Alexandra (STFC,RAL,ISIS)" userId="77e228b4-6a53-4c8b-ab0e-32bb989ca991" providerId="ADAL" clId="{A000ADBB-C92A-4FEE-A040-7D41549FE2A9}" dt="2025-02-18T16:54:15.234" v="674" actId="1076"/>
          <ac:spMkLst>
            <pc:docMk/>
            <pc:sldMk cId="3149552563" sldId="319"/>
            <ac:spMk id="4" creationId="{30C3A32C-8FAF-A40D-CF91-48EE1C665D9E}"/>
          </ac:spMkLst>
        </pc:spChg>
        <pc:picChg chg="add mod">
          <ac:chgData name="Chrysafi, Alexandra (STFC,RAL,ISIS)" userId="77e228b4-6a53-4c8b-ab0e-32bb989ca991" providerId="ADAL" clId="{A000ADBB-C92A-4FEE-A040-7D41549FE2A9}" dt="2025-02-18T16:18:26.020" v="624" actId="1076"/>
          <ac:picMkLst>
            <pc:docMk/>
            <pc:sldMk cId="3149552563" sldId="319"/>
            <ac:picMk id="1026" creationId="{D208627E-5BDD-0D6A-BABA-F19C5FD4D35A}"/>
          </ac:picMkLst>
        </pc:picChg>
      </pc:sldChg>
      <pc:sldChg chg="addSp delSp modSp add mod modTransition modNotesTx">
        <pc:chgData name="Chrysafi, Alexandra (STFC,RAL,ISIS)" userId="77e228b4-6a53-4c8b-ab0e-32bb989ca991" providerId="ADAL" clId="{A000ADBB-C92A-4FEE-A040-7D41549FE2A9}" dt="2025-02-21T12:50:06.267" v="3799" actId="478"/>
        <pc:sldMkLst>
          <pc:docMk/>
          <pc:sldMk cId="975647490" sldId="320"/>
        </pc:sldMkLst>
        <pc:spChg chg="mod">
          <ac:chgData name="Chrysafi, Alexandra (STFC,RAL,ISIS)" userId="77e228b4-6a53-4c8b-ab0e-32bb989ca991" providerId="ADAL" clId="{A000ADBB-C92A-4FEE-A040-7D41549FE2A9}" dt="2025-02-21T12:36:30.504" v="3616" actId="1076"/>
          <ac:spMkLst>
            <pc:docMk/>
            <pc:sldMk cId="975647490" sldId="320"/>
            <ac:spMk id="5" creationId="{E81CE6AC-F0FD-2975-1896-6BBA8720D4D2}"/>
          </ac:spMkLst>
        </pc:spChg>
        <pc:spChg chg="add del mod">
          <ac:chgData name="Chrysafi, Alexandra (STFC,RAL,ISIS)" userId="77e228b4-6a53-4c8b-ab0e-32bb989ca991" providerId="ADAL" clId="{A000ADBB-C92A-4FEE-A040-7D41549FE2A9}" dt="2025-02-21T12:50:06.267" v="3799" actId="478"/>
          <ac:spMkLst>
            <pc:docMk/>
            <pc:sldMk cId="975647490" sldId="320"/>
            <ac:spMk id="6" creationId="{F8F578D4-388A-CB30-C793-117A367015DA}"/>
          </ac:spMkLst>
        </pc:spChg>
        <pc:spChg chg="add mod">
          <ac:chgData name="Chrysafi, Alexandra (STFC,RAL,ISIS)" userId="77e228b4-6a53-4c8b-ab0e-32bb989ca991" providerId="ADAL" clId="{A000ADBB-C92A-4FEE-A040-7D41549FE2A9}" dt="2025-02-21T11:59:47.551" v="3369"/>
          <ac:spMkLst>
            <pc:docMk/>
            <pc:sldMk cId="975647490" sldId="320"/>
            <ac:spMk id="8" creationId="{F9ED2BC1-ACC0-650C-16F0-CBB27577D649}"/>
          </ac:spMkLst>
        </pc:spChg>
        <pc:picChg chg="mod">
          <ac:chgData name="Chrysafi, Alexandra (STFC,RAL,ISIS)" userId="77e228b4-6a53-4c8b-ab0e-32bb989ca991" providerId="ADAL" clId="{A000ADBB-C92A-4FEE-A040-7D41549FE2A9}" dt="2025-02-21T12:36:38.625" v="3619" actId="1076"/>
          <ac:picMkLst>
            <pc:docMk/>
            <pc:sldMk cId="975647490" sldId="320"/>
            <ac:picMk id="3" creationId="{E98CDBEE-FE04-24F4-9F12-BDF27590449A}"/>
          </ac:picMkLst>
        </pc:picChg>
        <pc:picChg chg="add del mod">
          <ac:chgData name="Chrysafi, Alexandra (STFC,RAL,ISIS)" userId="77e228b4-6a53-4c8b-ab0e-32bb989ca991" providerId="ADAL" clId="{A000ADBB-C92A-4FEE-A040-7D41549FE2A9}" dt="2025-02-20T09:53:18.995" v="2300" actId="478"/>
          <ac:picMkLst>
            <pc:docMk/>
            <pc:sldMk cId="975647490" sldId="320"/>
            <ac:picMk id="6" creationId="{8CF97BB9-C88A-FB37-F929-E0D41948D669}"/>
          </ac:picMkLst>
        </pc:picChg>
        <pc:picChg chg="mod">
          <ac:chgData name="Chrysafi, Alexandra (STFC,RAL,ISIS)" userId="77e228b4-6a53-4c8b-ab0e-32bb989ca991" providerId="ADAL" clId="{A000ADBB-C92A-4FEE-A040-7D41549FE2A9}" dt="2025-02-21T12:36:32.769" v="3617" actId="1076"/>
          <ac:picMkLst>
            <pc:docMk/>
            <pc:sldMk cId="975647490" sldId="320"/>
            <ac:picMk id="7" creationId="{48C85AD9-20A0-C91F-332F-E9860C0BACD6}"/>
          </ac:picMkLst>
        </pc:picChg>
      </pc:sldChg>
      <pc:sldChg chg="addSp delSp modSp add mod modClrScheme chgLayout">
        <pc:chgData name="Chrysafi, Alexandra (STFC,RAL,ISIS)" userId="77e228b4-6a53-4c8b-ab0e-32bb989ca991" providerId="ADAL" clId="{A000ADBB-C92A-4FEE-A040-7D41549FE2A9}" dt="2025-02-21T14:41:54.645" v="3805" actId="1076"/>
        <pc:sldMkLst>
          <pc:docMk/>
          <pc:sldMk cId="246372044" sldId="321"/>
        </pc:sldMkLst>
        <pc:spChg chg="add del mod ord">
          <ac:chgData name="Chrysafi, Alexandra (STFC,RAL,ISIS)" userId="77e228b4-6a53-4c8b-ab0e-32bb989ca991" providerId="ADAL" clId="{A000ADBB-C92A-4FEE-A040-7D41549FE2A9}" dt="2025-02-21T12:49:56.964" v="3797" actId="478"/>
          <ac:spMkLst>
            <pc:docMk/>
            <pc:sldMk cId="246372044" sldId="321"/>
            <ac:spMk id="3" creationId="{065798CB-7E35-6DA6-D4C1-E816713EEE03}"/>
          </ac:spMkLst>
        </pc:spChg>
        <pc:spChg chg="mod ord">
          <ac:chgData name="Chrysafi, Alexandra (STFC,RAL,ISIS)" userId="77e228b4-6a53-4c8b-ab0e-32bb989ca991" providerId="ADAL" clId="{A000ADBB-C92A-4FEE-A040-7D41549FE2A9}" dt="2025-02-21T12:49:52.493" v="3795" actId="700"/>
          <ac:spMkLst>
            <pc:docMk/>
            <pc:sldMk cId="246372044" sldId="321"/>
            <ac:spMk id="8" creationId="{8605371D-E35B-6606-334B-1F2E666FD9FF}"/>
          </ac:spMkLst>
        </pc:spChg>
        <pc:spChg chg="mod ord">
          <ac:chgData name="Chrysafi, Alexandra (STFC,RAL,ISIS)" userId="77e228b4-6a53-4c8b-ab0e-32bb989ca991" providerId="ADAL" clId="{A000ADBB-C92A-4FEE-A040-7D41549FE2A9}" dt="2025-02-21T14:41:54.645" v="3805" actId="1076"/>
          <ac:spMkLst>
            <pc:docMk/>
            <pc:sldMk cId="246372044" sldId="321"/>
            <ac:spMk id="9" creationId="{29AF760B-6491-5D4F-F606-CC0AE379607D}"/>
          </ac:spMkLst>
        </pc:spChg>
      </pc:sldChg>
      <pc:sldChg chg="addSp delSp modSp add del mod">
        <pc:chgData name="Chrysafi, Alexandra (STFC,RAL,ISIS)" userId="77e228b4-6a53-4c8b-ab0e-32bb989ca991" providerId="ADAL" clId="{A000ADBB-C92A-4FEE-A040-7D41549FE2A9}" dt="2025-02-21T12:48:23.340" v="3784" actId="2890"/>
        <pc:sldMkLst>
          <pc:docMk/>
          <pc:sldMk cId="1738542083" sldId="321"/>
        </pc:sldMkLst>
        <pc:spChg chg="add del">
          <ac:chgData name="Chrysafi, Alexandra (STFC,RAL,ISIS)" userId="77e228b4-6a53-4c8b-ab0e-32bb989ca991" providerId="ADAL" clId="{A000ADBB-C92A-4FEE-A040-7D41549FE2A9}" dt="2025-02-21T12:48:22.226" v="3782" actId="478"/>
          <ac:spMkLst>
            <pc:docMk/>
            <pc:sldMk cId="1738542083" sldId="321"/>
            <ac:spMk id="8" creationId="{221637C1-4072-BBCD-E534-CD4FB7A219A1}"/>
          </ac:spMkLst>
        </pc:spChg>
        <pc:spChg chg="mod">
          <ac:chgData name="Chrysafi, Alexandra (STFC,RAL,ISIS)" userId="77e228b4-6a53-4c8b-ab0e-32bb989ca991" providerId="ADAL" clId="{A000ADBB-C92A-4FEE-A040-7D41549FE2A9}" dt="2025-02-21T12:48:22.698" v="3783" actId="1076"/>
          <ac:spMkLst>
            <pc:docMk/>
            <pc:sldMk cId="1738542083" sldId="321"/>
            <ac:spMk id="11" creationId="{0680BEE6-001F-4AC6-7CAE-FE96F2FBCB90}"/>
          </ac:spMkLst>
        </pc:spChg>
      </pc:sldChg>
      <pc:sldChg chg="new del">
        <pc:chgData name="Chrysafi, Alexandra (STFC,RAL,ISIS)" userId="77e228b4-6a53-4c8b-ab0e-32bb989ca991" providerId="ADAL" clId="{A000ADBB-C92A-4FEE-A040-7D41549FE2A9}" dt="2025-02-19T14:08:32.207" v="2010" actId="47"/>
        <pc:sldMkLst>
          <pc:docMk/>
          <pc:sldMk cId="2463687399" sldId="32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83DDA-AF7C-42FD-923E-66198C04BFE4}" type="datetimeFigureOut">
              <a:t>2/27/2025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35629-DA82-426B-89D8-6B07C22C914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95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35629-DA82-426B-89D8-6B07C22C914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695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13F8E-3CEB-4C7D-A47A-C1712F13F1C2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6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13F8E-3CEB-4C7D-A47A-C1712F13F1C2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97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13F8E-3CEB-4C7D-A47A-C1712F13F1C2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46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388AB-9647-56A1-DF62-0BCAC7A5D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001B89-DECC-F241-067F-B5EBC0115B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F6368E-FDF7-589D-6B94-9072EFB776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1EF92-1766-847F-1659-6C9D4F9162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35629-DA82-426B-89D8-6B07C22C914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523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E2248-912F-83CB-5381-DF8778309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00835B-F89A-4C7A-4CC5-3EA94A153A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8057B5-4284-C32A-56EE-3F52DCB267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D16FD-8635-1794-12AA-104AD1D4F4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35629-DA82-426B-89D8-6B07C22C914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460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0C36B-BA45-74CB-859E-192A1817E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79DA8E-CECD-FD50-DEF6-5326E982BC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84E3A3-7B7B-CC2E-CA94-68B16C672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8F44C-581C-049A-FAE3-6F9EACB5D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35629-DA82-426B-89D8-6B07C22C914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22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35629-DA82-426B-89D8-6B07C22C914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540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35629-DA82-426B-89D8-6B07C22C914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841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35629-DA82-426B-89D8-6B07C22C914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84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35629-DA82-426B-89D8-6B07C22C914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02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35629-DA82-426B-89D8-6B07C22C914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258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35629-DA82-426B-89D8-6B07C22C914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606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13F8E-3CEB-4C7D-A47A-C1712F13F1C2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13F8E-3CEB-4C7D-A47A-C1712F13F1C2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6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614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5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54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5305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3287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22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277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8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2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8347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67594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5547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91630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8431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7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0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6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62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10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623609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48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7478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100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" y="0"/>
            <a:ext cx="12190811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76C6100B-5CD6-B4F1-AE36-982BA65DCD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537123"/>
            <a:ext cx="1614952" cy="10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905BB-CB60-A561-F53A-965FBA016F8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52897" y="6102035"/>
            <a:ext cx="781920" cy="58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4" r:id="rId4"/>
    <p:sldLayoutId id="214748372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7EC289-71F1-5FED-5D43-6399C525B2BA}"/>
              </a:ext>
            </a:extLst>
          </p:cNvPr>
          <p:cNvGrpSpPr/>
          <p:nvPr userDrawn="1"/>
        </p:nvGrpSpPr>
        <p:grpSpPr>
          <a:xfrm>
            <a:off x="11144816" y="5482500"/>
            <a:ext cx="1047184" cy="1375499"/>
            <a:chOff x="11144816" y="5482500"/>
            <a:chExt cx="1047184" cy="137549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5AA5C20-ED4E-D770-29C5-A05C6700EF1E}"/>
                </a:ext>
              </a:extLst>
            </p:cNvPr>
            <p:cNvGrpSpPr/>
            <p:nvPr userDrawn="1"/>
          </p:nvGrpSpPr>
          <p:grpSpPr>
            <a:xfrm>
              <a:off x="11144816" y="5732261"/>
              <a:ext cx="1047184" cy="1125738"/>
              <a:chOff x="11144816" y="5732261"/>
              <a:chExt cx="1047184" cy="112573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FEBCB5-2FBE-3F18-F23F-D20209E9F7E0}"/>
                  </a:ext>
                </a:extLst>
              </p:cNvPr>
              <p:cNvSpPr/>
              <p:nvPr userDrawn="1"/>
            </p:nvSpPr>
            <p:spPr>
              <a:xfrm>
                <a:off x="11144816" y="5732261"/>
                <a:ext cx="1047184" cy="11257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0206432-1157-C051-2030-8F74B7592F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252897" y="6102623"/>
                <a:ext cx="781920" cy="588411"/>
              </a:xfrm>
              <a:prstGeom prst="rect">
                <a:avLst/>
              </a:prstGeom>
            </p:spPr>
          </p:pic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3B5422-611A-5E31-88A2-1642663BBDCA}"/>
                </a:ext>
              </a:extLst>
            </p:cNvPr>
            <p:cNvCxnSpPr/>
            <p:nvPr userDrawn="1"/>
          </p:nvCxnSpPr>
          <p:spPr>
            <a:xfrm flipH="1">
              <a:off x="11613639" y="5482500"/>
              <a:ext cx="109537" cy="40481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501F5A-56E3-E18E-769B-CB49512EFD2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52897" y="6102623"/>
            <a:ext cx="781920" cy="58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isis.stfc.ac.uk/Pages/TH23_moderator.aspx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indico.fnal.gov/event/10455/contributions/2841/attachments/1902/2215/151113FETSapplications_Gibson.pdf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www.ppd.stfc.ac.uk/Pages/FETS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png"/><Relationship Id="rId7" Type="http://schemas.openxmlformats.org/officeDocument/2006/relationships/hyperlink" Target="https://www.sciencedirect.com/science/article/abs/pii/S016890022100778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5" Type="http://schemas.openxmlformats.org/officeDocument/2006/relationships/hyperlink" Target="https://www.tandfonline.com/doi/full/10.1080/10448632.2020.1819132#d1e282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5CD0-94BB-02A9-D0D6-755513A29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1461992"/>
            <a:ext cx="8262706" cy="1138240"/>
          </a:xfrm>
        </p:spPr>
        <p:txBody>
          <a:bodyPr>
            <a:noAutofit/>
          </a:bodyPr>
          <a:lstStyle/>
          <a:p>
            <a:r>
              <a:rPr lang="en-GB" sz="2800" dirty="0"/>
              <a:t>FETS-METS: A Small-Scale Test Stand for Advancing Neutron Moderator Systems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80B9D-A009-468E-DD38-1C459E82E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" y="3873357"/>
            <a:ext cx="9144000" cy="61050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dirty="0">
                <a:latin typeface="Arial"/>
                <a:ea typeface="Verdana"/>
                <a:cs typeface="Arial"/>
              </a:rPr>
              <a:t>Alexandra Chrysafi</a:t>
            </a:r>
          </a:p>
          <a:p>
            <a:r>
              <a:rPr lang="en-GB" sz="1700" dirty="0">
                <a:latin typeface="Arial"/>
                <a:ea typeface="Verdana"/>
                <a:cs typeface="Arial"/>
              </a:rPr>
              <a:t>UKRI STFC, Mechanical Engineer, IDD Targets Group</a:t>
            </a:r>
            <a:endParaRPr lang="en-GB" sz="17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C80D5-0EB8-807C-B0E7-140CDCF28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3200" y="4785504"/>
            <a:ext cx="8648700" cy="610504"/>
          </a:xfrm>
        </p:spPr>
        <p:txBody>
          <a:bodyPr>
            <a:normAutofit/>
          </a:bodyPr>
          <a:lstStyle/>
          <a:p>
            <a:r>
              <a:rPr lang="en-GB" dirty="0"/>
              <a:t>UCANS 2025</a:t>
            </a:r>
          </a:p>
        </p:txBody>
      </p:sp>
    </p:spTree>
    <p:extLst>
      <p:ext uri="{BB962C8B-B14F-4D97-AF65-F5344CB8AC3E}">
        <p14:creationId xmlns:p14="http://schemas.microsoft.com/office/powerpoint/2010/main" val="1481826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 of a diagram of a beam&#10;&#10;Description automatically generated">
            <a:extLst>
              <a:ext uri="{FF2B5EF4-FFF2-40B4-BE49-F238E27FC236}">
                <a16:creationId xmlns:a16="http://schemas.microsoft.com/office/drawing/2014/main" id="{61A0E675-165D-6724-5F29-8C86582A2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12" y="1151150"/>
            <a:ext cx="9135291" cy="4099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885C2D-7405-FB5B-D516-ADB41B64D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80068"/>
            <a:ext cx="5829300" cy="574675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3400" dirty="0"/>
              <a:t>Instrument</a:t>
            </a:r>
            <a:r>
              <a:rPr lang="en-US" sz="4800" dirty="0">
                <a:solidFill>
                  <a:schemeClr val="tx1"/>
                </a:solidFill>
                <a:latin typeface="Arial"/>
                <a:cs typeface="Calibri"/>
              </a:rPr>
              <a:t> </a:t>
            </a:r>
          </a:p>
          <a:p>
            <a:pPr>
              <a:spcBef>
                <a:spcPts val="1000"/>
              </a:spcBef>
            </a:pPr>
            <a:endParaRPr lang="en-US" sz="2000" dirty="0">
              <a:solidFill>
                <a:srgbClr val="1E5DF8"/>
              </a:solidFill>
              <a:latin typeface="Calibri"/>
              <a:cs typeface="Calibri"/>
            </a:endParaRPr>
          </a:p>
          <a:p>
            <a:pPr>
              <a:spcBef>
                <a:spcPts val="1000"/>
              </a:spcBef>
            </a:pPr>
            <a:endParaRPr lang="en-US" sz="2000" dirty="0">
              <a:solidFill>
                <a:srgbClr val="1E5DF8"/>
              </a:solidFill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468926-BEB7-A7A9-897A-71F6C294A2E4}"/>
              </a:ext>
            </a:extLst>
          </p:cNvPr>
          <p:cNvSpPr txBox="1"/>
          <p:nvPr/>
        </p:nvSpPr>
        <p:spPr>
          <a:xfrm>
            <a:off x="2005070" y="5043154"/>
            <a:ext cx="5583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FETS-METS instrument schematics, indicating the neutron beamline and the instrument key components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CAE4F2-04FE-13F2-0506-87749F7E7A50}"/>
              </a:ext>
            </a:extLst>
          </p:cNvPr>
          <p:cNvSpPr/>
          <p:nvPr/>
        </p:nvSpPr>
        <p:spPr>
          <a:xfrm>
            <a:off x="1035586" y="4417764"/>
            <a:ext cx="1938968" cy="672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F8F6F8F-C6CE-CC3C-E3D8-38811A82AC76}"/>
              </a:ext>
            </a:extLst>
          </p:cNvPr>
          <p:cNvSpPr txBox="1">
            <a:spLocks/>
          </p:cNvSpPr>
          <p:nvPr/>
        </p:nvSpPr>
        <p:spPr>
          <a:xfrm>
            <a:off x="9245423" y="1034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F34B4D6-9360-4F22-B8E6-CE4C70B94250}" type="slidenum">
              <a:rPr lang="en-GB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endParaRPr lang="en-GB" sz="12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7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5C2D-7405-FB5B-D516-ADB41B64D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en-US" sz="3400" dirty="0">
                <a:solidFill>
                  <a:schemeClr val="accent3"/>
                </a:solidFill>
                <a:latin typeface="Arial"/>
                <a:ea typeface="Verdana"/>
                <a:cs typeface="Arial"/>
              </a:rPr>
              <a:t>Services</a:t>
            </a:r>
            <a:r>
              <a:rPr lang="en-US" sz="4800" dirty="0">
                <a:solidFill>
                  <a:schemeClr val="tx1"/>
                </a:solidFill>
                <a:latin typeface="Arial"/>
                <a:cs typeface="Calibri"/>
              </a:rPr>
              <a:t> </a:t>
            </a:r>
          </a:p>
          <a:p>
            <a:pPr>
              <a:spcBef>
                <a:spcPts val="1000"/>
              </a:spcBef>
            </a:pPr>
            <a:endParaRPr lang="en-US" sz="2000" dirty="0">
              <a:solidFill>
                <a:srgbClr val="1E5DF8"/>
              </a:solidFill>
              <a:latin typeface="Calibri"/>
              <a:cs typeface="Calibri"/>
            </a:endParaRPr>
          </a:p>
          <a:p>
            <a:pPr>
              <a:spcBef>
                <a:spcPts val="1000"/>
              </a:spcBef>
            </a:pPr>
            <a:endParaRPr lang="en-US" sz="2000" dirty="0">
              <a:solidFill>
                <a:srgbClr val="1E5DF8"/>
              </a:solidFill>
              <a:latin typeface="Calibri"/>
              <a:cs typeface="Calibri"/>
            </a:endParaRPr>
          </a:p>
          <a:p>
            <a:pPr>
              <a:spcBef>
                <a:spcPts val="1000"/>
              </a:spcBef>
            </a:pPr>
            <a:endParaRPr lang="en-US" sz="2000" dirty="0">
              <a:solidFill>
                <a:srgbClr val="1E5DF8"/>
              </a:solidFill>
              <a:latin typeface="Calibri"/>
              <a:cs typeface="Calibri"/>
            </a:endParaRPr>
          </a:p>
          <a:p>
            <a:pPr>
              <a:spcBef>
                <a:spcPts val="1000"/>
              </a:spcBef>
            </a:pPr>
            <a:endParaRPr lang="en-US" sz="2000" dirty="0">
              <a:solidFill>
                <a:srgbClr val="1E5DF8"/>
              </a:solidFill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362C697-1B95-5830-8C8B-850375BD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4531665" cy="4351338"/>
          </a:xfrm>
        </p:spPr>
        <p:txBody>
          <a:bodyPr>
            <a:normAutofit/>
          </a:bodyPr>
          <a:lstStyle/>
          <a:p>
            <a:pPr marL="285750" indent="-285750"/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Providing the necessary services is quite complex </a:t>
            </a:r>
          </a:p>
          <a:p>
            <a:pPr marL="285750" indent="-285750"/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Water</a:t>
            </a:r>
          </a:p>
          <a:p>
            <a:pPr marL="285750" indent="-285750"/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Cryo-plant</a:t>
            </a:r>
          </a:p>
          <a:p>
            <a:pPr marL="285750" indent="-285750"/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Inert gas, flammable gas &amp; ATEX </a:t>
            </a:r>
          </a:p>
          <a:p>
            <a:pPr marL="285750" indent="-285750"/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Ventilation</a:t>
            </a:r>
          </a:p>
          <a:p>
            <a:pPr marL="285750" indent="-285750"/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Electrical &amp; Control Systems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106235-F9D0-54DB-B97B-79A9ECAEA475}"/>
              </a:ext>
            </a:extLst>
          </p:cNvPr>
          <p:cNvSpPr/>
          <p:nvPr/>
        </p:nvSpPr>
        <p:spPr>
          <a:xfrm>
            <a:off x="2203843" y="5611739"/>
            <a:ext cx="397767" cy="1247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60D04C-930F-7801-8B70-B62D312400A9}"/>
              </a:ext>
            </a:extLst>
          </p:cNvPr>
          <p:cNvGrpSpPr/>
          <p:nvPr/>
        </p:nvGrpSpPr>
        <p:grpSpPr>
          <a:xfrm>
            <a:off x="5020295" y="652462"/>
            <a:ext cx="6823383" cy="5332493"/>
            <a:chOff x="4798365" y="510078"/>
            <a:chExt cx="6823383" cy="533249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9EDC9AA-692B-CE81-9CC2-2BB390014609}"/>
                </a:ext>
              </a:extLst>
            </p:cNvPr>
            <p:cNvGrpSpPr/>
            <p:nvPr/>
          </p:nvGrpSpPr>
          <p:grpSpPr>
            <a:xfrm>
              <a:off x="4798365" y="510078"/>
              <a:ext cx="6823383" cy="5101661"/>
              <a:chOff x="3070630" y="681389"/>
              <a:chExt cx="6823383" cy="5101661"/>
            </a:xfrm>
          </p:grpSpPr>
          <p:pic>
            <p:nvPicPr>
              <p:cNvPr id="4" name="Picture 3" descr="A diagram of a system&#10;&#10;Description automatically generated">
                <a:extLst>
                  <a:ext uri="{FF2B5EF4-FFF2-40B4-BE49-F238E27FC236}">
                    <a16:creationId xmlns:a16="http://schemas.microsoft.com/office/drawing/2014/main" id="{674ECFF0-D47C-785E-656D-2042F02F50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0630" y="681389"/>
                <a:ext cx="6823383" cy="5101661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48ADBF4-35CB-05E7-7A76-52041CADBEC2}"/>
                  </a:ext>
                </a:extLst>
              </p:cNvPr>
              <p:cNvSpPr/>
              <p:nvPr/>
            </p:nvSpPr>
            <p:spPr>
              <a:xfrm>
                <a:off x="3316413" y="871811"/>
                <a:ext cx="1532989" cy="5835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D6B87CE-ED2A-F397-13E8-4920337914C5}"/>
                  </a:ext>
                </a:extLst>
              </p:cNvPr>
              <p:cNvSpPr/>
              <p:nvPr/>
            </p:nvSpPr>
            <p:spPr>
              <a:xfrm>
                <a:off x="3316413" y="5116530"/>
                <a:ext cx="2569882" cy="3935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9FE60B6-C01A-F7A4-5066-E019CBB32857}"/>
                </a:ext>
              </a:extLst>
            </p:cNvPr>
            <p:cNvSpPr/>
            <p:nvPr/>
          </p:nvSpPr>
          <p:spPr>
            <a:xfrm>
              <a:off x="5500820" y="2198011"/>
              <a:ext cx="438150" cy="161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6B0114E-81EF-D395-2951-25F9D58E9CF2}"/>
                </a:ext>
              </a:extLst>
            </p:cNvPr>
            <p:cNvSpPr txBox="1"/>
            <p:nvPr/>
          </p:nvSpPr>
          <p:spPr>
            <a:xfrm>
              <a:off x="5415965" y="2163557"/>
              <a:ext cx="60785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solidFill>
                    <a:schemeClr val="accent3">
                      <a:lumMod val="75000"/>
                    </a:schemeClr>
                  </a:solidFill>
                </a:rPr>
                <a:t>Vacuum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20E1453-A7AB-7559-3ED8-B7A6F0C27D9E}"/>
                </a:ext>
              </a:extLst>
            </p:cNvPr>
            <p:cNvSpPr txBox="1"/>
            <p:nvPr/>
          </p:nvSpPr>
          <p:spPr>
            <a:xfrm>
              <a:off x="5796017" y="5611739"/>
              <a:ext cx="41729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solidFill>
                    <a:srgbClr val="003088"/>
                  </a:solidFill>
                  <a:latin typeface="Arial"/>
                  <a:ea typeface="+mj-ea"/>
                  <a:cs typeface="Arial"/>
                </a:rPr>
                <a:t>FETS-METS concept schematics of water, gases, vacuum, ventilation 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5176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5C2D-7405-FB5B-D516-ADB41B64D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365125"/>
            <a:ext cx="8235617" cy="76029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3400" dirty="0"/>
              <a:t>Shielding (</a:t>
            </a:r>
            <a:r>
              <a:rPr lang="en-US" sz="3400" dirty="0" err="1"/>
              <a:t>TRaM</a:t>
            </a:r>
            <a:r>
              <a:rPr lang="en-US" sz="3400" dirty="0"/>
              <a:t> and detector)</a:t>
            </a:r>
          </a:p>
          <a:p>
            <a:pPr>
              <a:spcBef>
                <a:spcPts val="1000"/>
              </a:spcBef>
            </a:pPr>
            <a:endParaRPr lang="en-US" sz="2000" dirty="0">
              <a:solidFill>
                <a:srgbClr val="1E5DF8"/>
              </a:solidFill>
              <a:latin typeface="Calibri"/>
              <a:cs typeface="Calibri"/>
            </a:endParaRPr>
          </a:p>
          <a:p>
            <a:pPr>
              <a:spcBef>
                <a:spcPts val="1000"/>
              </a:spcBef>
            </a:pPr>
            <a:endParaRPr lang="en-US" sz="2000" dirty="0">
              <a:solidFill>
                <a:srgbClr val="1E5DF8"/>
              </a:solidFill>
              <a:latin typeface="Calibri"/>
              <a:cs typeface="Calibri"/>
            </a:endParaRPr>
          </a:p>
          <a:p>
            <a:pPr>
              <a:spcBef>
                <a:spcPts val="1000"/>
              </a:spcBef>
            </a:pPr>
            <a:endParaRPr lang="en-US" sz="2000" dirty="0">
              <a:solidFill>
                <a:srgbClr val="1E5DF8"/>
              </a:solidFill>
              <a:latin typeface="Calibri"/>
              <a:cs typeface="Calibri"/>
            </a:endParaRPr>
          </a:p>
          <a:p>
            <a:endParaRPr lang="en-US" dirty="0"/>
          </a:p>
        </p:txBody>
      </p:sp>
      <p:pic>
        <p:nvPicPr>
          <p:cNvPr id="7" name="Picture 6" descr="A diagram of a floor plan&#10;&#10;Description automatically generated">
            <a:extLst>
              <a:ext uri="{FF2B5EF4-FFF2-40B4-BE49-F238E27FC236}">
                <a16:creationId xmlns:a16="http://schemas.microsoft.com/office/drawing/2014/main" id="{48C85AD9-20A0-C91F-332F-E9860C0BA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609" y="1663282"/>
            <a:ext cx="4851463" cy="3695325"/>
          </a:xfrm>
          <a:prstGeom prst="rect">
            <a:avLst/>
          </a:prstGeom>
        </p:spPr>
      </p:pic>
      <p:pic>
        <p:nvPicPr>
          <p:cNvPr id="3" name="Picture 2" descr="A diagram of a machine&#10;&#10;Description automatically generated">
            <a:extLst>
              <a:ext uri="{FF2B5EF4-FFF2-40B4-BE49-F238E27FC236}">
                <a16:creationId xmlns:a16="http://schemas.microsoft.com/office/drawing/2014/main" id="{E98CDBEE-FE04-24F4-9F12-BDF275904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37" y="1778698"/>
            <a:ext cx="5907944" cy="3695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881948-166F-2E0A-23CE-F34CA18EE0E9}"/>
              </a:ext>
            </a:extLst>
          </p:cNvPr>
          <p:cNvSpPr txBox="1"/>
          <p:nvPr/>
        </p:nvSpPr>
        <p:spPr>
          <a:xfrm>
            <a:off x="311375" y="5358607"/>
            <a:ext cx="60580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METS shielding requirements to effectively stop radiation made from a combination of steel and concrete, top 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CE6AC-F0FD-2975-1896-6BBA8720D4D2}"/>
              </a:ext>
            </a:extLst>
          </p:cNvPr>
          <p:cNvSpPr txBox="1"/>
          <p:nvPr/>
        </p:nvSpPr>
        <p:spPr>
          <a:xfrm>
            <a:off x="7629474" y="5358607"/>
            <a:ext cx="24609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METS shielding at the TRaM area, side view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9ED2BC1-ACC0-650C-16F0-CBB27577D649}"/>
              </a:ext>
            </a:extLst>
          </p:cNvPr>
          <p:cNvSpPr txBox="1">
            <a:spLocks/>
          </p:cNvSpPr>
          <p:nvPr/>
        </p:nvSpPr>
        <p:spPr>
          <a:xfrm>
            <a:off x="9245423" y="1034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F34B4D6-9360-4F22-B8E6-CE4C70B94250}" type="slidenum">
              <a:rPr lang="en-GB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endParaRPr lang="en-GB" sz="12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47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533C5-A7D7-3348-17F5-6D28A120A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1173A-423B-34F1-9B7A-ED07E5535505}"/>
              </a:ext>
            </a:extLst>
          </p:cNvPr>
          <p:cNvSpPr txBox="1">
            <a:spLocks/>
          </p:cNvSpPr>
          <p:nvPr/>
        </p:nvSpPr>
        <p:spPr>
          <a:xfrm>
            <a:off x="478098" y="339363"/>
            <a:ext cx="10250258" cy="47544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3400" dirty="0">
                <a:latin typeface="Arial"/>
                <a:ea typeface="Verdana"/>
                <a:cs typeface="Arial"/>
              </a:rPr>
              <a:t>Status &amp; Challenges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02413-42D0-3E94-9732-EF72C1426ABA}"/>
              </a:ext>
            </a:extLst>
          </p:cNvPr>
          <p:cNvSpPr txBox="1">
            <a:spLocks/>
          </p:cNvSpPr>
          <p:nvPr/>
        </p:nvSpPr>
        <p:spPr>
          <a:xfrm>
            <a:off x="9245423" y="1034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F34B4D6-9360-4F22-B8E6-CE4C70B94250}" type="slidenum">
              <a:rPr lang="en-GB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13</a:t>
            </a:fld>
            <a:endParaRPr lang="en-GB" sz="12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05371D-E35B-6606-334B-1F2E666FD9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GB" sz="1700" b="1" dirty="0">
                <a:solidFill>
                  <a:schemeClr val="accent3"/>
                </a:solidFill>
                <a:cs typeface="Arial"/>
              </a:rPr>
              <a:t>Current challenges</a:t>
            </a:r>
            <a:endParaRPr lang="en-GB" sz="1700" u="sng" dirty="0">
              <a:solidFill>
                <a:schemeClr val="accent3"/>
              </a:solidFill>
              <a:cs typeface="Arial"/>
            </a:endParaRPr>
          </a:p>
          <a:p>
            <a:pPr marL="285750" indent="-285750">
              <a:spcAft>
                <a:spcPts val="300"/>
              </a:spcAft>
              <a:buFont typeface="Arial,Sans-Serif"/>
              <a:buChar char="•"/>
            </a:pPr>
            <a:r>
              <a:rPr lang="en-GB" sz="17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Integration and consolidation of FETS</a:t>
            </a:r>
          </a:p>
          <a:p>
            <a:pPr marL="285750" indent="-285750">
              <a:spcAft>
                <a:spcPts val="300"/>
              </a:spcAft>
              <a:buFont typeface="Arial,Sans-Serif"/>
              <a:buChar char="•"/>
            </a:pPr>
            <a:r>
              <a:rPr lang="en-GB" sz="17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New technologies for us (e.g. lithium target)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GB" sz="17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Spatial limitations in the existing building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GB" sz="17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Implications of DSEAR (ATEX)</a:t>
            </a:r>
            <a:endParaRPr lang="en-GB" sz="1700" dirty="0">
              <a:solidFill>
                <a:schemeClr val="accent3"/>
              </a:solidFill>
              <a:cs typeface="Arial"/>
            </a:endParaRP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GB" sz="1700" dirty="0">
                <a:solidFill>
                  <a:schemeClr val="accent3"/>
                </a:solidFill>
                <a:cs typeface="Arial"/>
              </a:rPr>
              <a:t>Identifying funding mechanism and timing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GB" sz="1700" dirty="0">
                <a:solidFill>
                  <a:schemeClr val="accent3"/>
                </a:solidFill>
                <a:cs typeface="Arial"/>
              </a:rPr>
              <a:t>Benefits confirmation and review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GB" sz="17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Stakeholder and design co-ordination</a:t>
            </a:r>
            <a:endParaRPr lang="en-GB" sz="1700" dirty="0">
              <a:solidFill>
                <a:schemeClr val="accent3"/>
              </a:solidFill>
              <a:cs typeface="Arial"/>
            </a:endParaRPr>
          </a:p>
          <a:p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AF760B-6491-5D4F-F606-CC0AE3796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2147" y="1304925"/>
            <a:ext cx="5580000" cy="385200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GB" sz="1700" b="1" dirty="0">
                <a:solidFill>
                  <a:schemeClr val="accent3"/>
                </a:solidFill>
                <a:cs typeface="Arial"/>
              </a:rPr>
              <a:t>Outline Plan</a:t>
            </a:r>
            <a:endParaRPr lang="en-GB" sz="1700" dirty="0">
              <a:solidFill>
                <a:schemeClr val="accent3"/>
              </a:solidFill>
              <a:cs typeface="Arial"/>
            </a:endParaRPr>
          </a:p>
          <a:p>
            <a:pPr marL="285750" indent="-285750">
              <a:spcAft>
                <a:spcPts val="300"/>
              </a:spcAft>
              <a:buFont typeface="Arial,Sans-Serif"/>
              <a:buChar char="•"/>
            </a:pPr>
            <a:r>
              <a:rPr lang="en-GB" sz="1700" dirty="0">
                <a:solidFill>
                  <a:schemeClr val="accent3"/>
                </a:solidFill>
                <a:cs typeface="Arial"/>
              </a:rPr>
              <a:t>2024 - Concept phase</a:t>
            </a:r>
          </a:p>
          <a:p>
            <a:pPr marL="1200150" lvl="2" indent="-285750">
              <a:spcAft>
                <a:spcPts val="300"/>
              </a:spcAft>
              <a:buFont typeface="Wingdings"/>
              <a:buChar char="§"/>
            </a:pPr>
            <a:r>
              <a:rPr lang="en-GB" sz="1400" dirty="0">
                <a:solidFill>
                  <a:schemeClr val="accent3"/>
                </a:solidFill>
                <a:cs typeface="Arial"/>
              </a:rPr>
              <a:t>Neutronics &amp; radiation studies</a:t>
            </a:r>
          </a:p>
          <a:p>
            <a:pPr marL="1200150" lvl="2" indent="-285750">
              <a:spcAft>
                <a:spcPts val="300"/>
              </a:spcAft>
              <a:buFont typeface="Wingdings"/>
              <a:buChar char="§"/>
            </a:pPr>
            <a:r>
              <a:rPr lang="en-GB" sz="1400" dirty="0">
                <a:solidFill>
                  <a:schemeClr val="accent3"/>
                </a:solidFill>
                <a:cs typeface="Arial"/>
              </a:rPr>
              <a:t>Design concept and system definition</a:t>
            </a:r>
          </a:p>
          <a:p>
            <a:pPr marL="1200150" lvl="2" indent="-285750">
              <a:spcAft>
                <a:spcPts val="300"/>
              </a:spcAft>
              <a:buFont typeface="Wingdings"/>
              <a:buChar char="§"/>
            </a:pPr>
            <a:r>
              <a:rPr lang="en-GB" sz="1400" dirty="0">
                <a:solidFill>
                  <a:schemeClr val="accent3"/>
                </a:solidFill>
                <a:cs typeface="Arial"/>
              </a:rPr>
              <a:t>Project planning and cost estimating</a:t>
            </a:r>
            <a:endParaRPr lang="en-US" sz="1400" dirty="0">
              <a:solidFill>
                <a:schemeClr val="accent3"/>
              </a:solidFill>
              <a:cs typeface="Arial"/>
            </a:endParaRPr>
          </a:p>
          <a:p>
            <a:pPr marL="1200150" lvl="2" indent="-285750">
              <a:spcAft>
                <a:spcPts val="300"/>
              </a:spcAft>
              <a:buFont typeface="Wingdings"/>
              <a:buChar char="§"/>
            </a:pPr>
            <a:r>
              <a:rPr lang="en-GB" sz="1400" dirty="0">
                <a:solidFill>
                  <a:schemeClr val="accent3"/>
                </a:solidFill>
                <a:cs typeface="Arial"/>
              </a:rPr>
              <a:t>Resource demand and availability</a:t>
            </a:r>
          </a:p>
          <a:p>
            <a:pPr marL="285750" indent="-285750">
              <a:spcAft>
                <a:spcPts val="300"/>
              </a:spcAft>
              <a:buFont typeface="Arial,Sans-Serif"/>
              <a:buChar char="•"/>
            </a:pPr>
            <a:r>
              <a:rPr lang="en-GB" sz="1700" dirty="0">
                <a:solidFill>
                  <a:schemeClr val="accent3"/>
                </a:solidFill>
                <a:cs typeface="Arial"/>
              </a:rPr>
              <a:t>2025 - Detailed design and application for full funding</a:t>
            </a:r>
            <a:endParaRPr lang="en-US" sz="1700" dirty="0">
              <a:solidFill>
                <a:schemeClr val="accent3"/>
              </a:solidFill>
              <a:cs typeface="Arial"/>
            </a:endParaRPr>
          </a:p>
          <a:p>
            <a:pPr marL="285750" indent="-285750">
              <a:spcAft>
                <a:spcPts val="300"/>
              </a:spcAft>
              <a:buFont typeface="Arial,Sans-Serif"/>
              <a:buChar char="•"/>
            </a:pPr>
            <a:r>
              <a:rPr lang="en-GB" sz="1700" dirty="0">
                <a:solidFill>
                  <a:schemeClr val="accent3"/>
                </a:solidFill>
                <a:cs typeface="Arial"/>
              </a:rPr>
              <a:t>2026 - Equipment specification/sourcing and enabling works</a:t>
            </a:r>
          </a:p>
          <a:p>
            <a:pPr marL="285750" indent="-285750">
              <a:spcAft>
                <a:spcPts val="300"/>
              </a:spcAft>
              <a:buFont typeface="Arial,Sans-Serif"/>
              <a:buChar char="•"/>
            </a:pPr>
            <a:r>
              <a:rPr lang="en-GB" sz="1700" dirty="0">
                <a:solidFill>
                  <a:schemeClr val="accent3"/>
                </a:solidFill>
                <a:cs typeface="Arial"/>
              </a:rPr>
              <a:t>2027 - Construction</a:t>
            </a:r>
          </a:p>
          <a:p>
            <a:pPr marL="285750" indent="-285750">
              <a:spcAft>
                <a:spcPts val="300"/>
              </a:spcAft>
              <a:buFont typeface="Arial,Sans-Serif"/>
              <a:buChar char="•"/>
            </a:pPr>
            <a:r>
              <a:rPr lang="en-GB" sz="1700" dirty="0">
                <a:solidFill>
                  <a:schemeClr val="accent3"/>
                </a:solidFill>
                <a:cs typeface="Arial"/>
              </a:rPr>
              <a:t>2028 - Commissioning and bring into use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72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A7CC7-9ED5-720D-19A2-531FB8B10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7753E-C9BA-4F3E-CBD5-9E753E7876E5}"/>
              </a:ext>
            </a:extLst>
          </p:cNvPr>
          <p:cNvSpPr txBox="1">
            <a:spLocks/>
          </p:cNvSpPr>
          <p:nvPr/>
        </p:nvSpPr>
        <p:spPr>
          <a:xfrm>
            <a:off x="478098" y="339363"/>
            <a:ext cx="10250258" cy="47544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3400" dirty="0">
                <a:latin typeface="Arial"/>
                <a:ea typeface="Verdana"/>
                <a:cs typeface="Arial"/>
              </a:rPr>
              <a:t>Key takeaways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84E93-A4EA-641F-24AA-9A2E2F43C8D3}"/>
              </a:ext>
            </a:extLst>
          </p:cNvPr>
          <p:cNvSpPr txBox="1"/>
          <p:nvPr/>
        </p:nvSpPr>
        <p:spPr>
          <a:xfrm>
            <a:off x="302309" y="1428107"/>
            <a:ext cx="6426482" cy="459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300"/>
              </a:spcAft>
            </a:pPr>
            <a:r>
              <a:rPr lang="en-GB" sz="1600" dirty="0">
                <a:solidFill>
                  <a:schemeClr val="accent1"/>
                </a:solidFill>
                <a:cs typeface="Arial" panose="020B0604020202020204" pitchFamily="34" charset="0"/>
              </a:rPr>
              <a:t>Purpose: </a:t>
            </a:r>
            <a:r>
              <a:rPr lang="en-GB" sz="1600" dirty="0">
                <a:solidFill>
                  <a:schemeClr val="accent3"/>
                </a:solidFill>
                <a:cs typeface="Arial"/>
              </a:rPr>
              <a:t>Develop a neutron source to test and improve moderator designs by extending the existing FETS accelerator with a new </a:t>
            </a:r>
            <a:r>
              <a:rPr lang="en-GB" sz="1600" dirty="0" err="1">
                <a:solidFill>
                  <a:schemeClr val="accent3"/>
                </a:solidFill>
                <a:cs typeface="Arial"/>
              </a:rPr>
              <a:t>TRaM</a:t>
            </a:r>
            <a:r>
              <a:rPr lang="en-GB" sz="1600" dirty="0">
                <a:solidFill>
                  <a:schemeClr val="accent3"/>
                </a:solidFill>
                <a:cs typeface="Arial"/>
              </a:rPr>
              <a:t>, and instrument beamline.</a:t>
            </a:r>
          </a:p>
          <a:p>
            <a:pPr>
              <a:spcAft>
                <a:spcPts val="300"/>
              </a:spcAft>
            </a:pPr>
            <a:r>
              <a:rPr lang="en-GB" sz="1600" dirty="0">
                <a:solidFill>
                  <a:schemeClr val="accent1"/>
                </a:solidFill>
                <a:cs typeface="Arial" panose="020B0604020202020204" pitchFamily="34" charset="0"/>
              </a:rPr>
              <a:t>Key Benefits: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3"/>
                </a:solidFill>
                <a:cs typeface="Arial"/>
              </a:rPr>
              <a:t>Improved moderator performance and reliability for ISIS &amp; ISIS-II.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3"/>
                </a:solidFill>
                <a:cs typeface="Arial"/>
              </a:rPr>
              <a:t>Flexible, accessible platform for innovative moderator R&amp;D.</a:t>
            </a:r>
          </a:p>
          <a:p>
            <a:pPr>
              <a:spcAft>
                <a:spcPts val="300"/>
              </a:spcAft>
            </a:pPr>
            <a:r>
              <a:rPr lang="en-GB" sz="1600" dirty="0">
                <a:solidFill>
                  <a:schemeClr val="accent1"/>
                </a:solidFill>
                <a:cs typeface="Arial" panose="020B0604020202020204" pitchFamily="34" charset="0"/>
              </a:rPr>
              <a:t>Engineering Areas discussed: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3"/>
                </a:solidFill>
                <a:cs typeface="Arial"/>
              </a:rPr>
              <a:t>Lithium target development and TRaM vessel design.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3"/>
                </a:solidFill>
                <a:cs typeface="Arial"/>
              </a:rPr>
              <a:t>Instrument beamline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3"/>
                </a:solidFill>
                <a:cs typeface="Arial"/>
              </a:rPr>
              <a:t>Services &amp; Shielding</a:t>
            </a:r>
          </a:p>
          <a:p>
            <a:pPr>
              <a:spcAft>
                <a:spcPts val="300"/>
              </a:spcAft>
            </a:pPr>
            <a:r>
              <a:rPr lang="en-GB" sz="1600" dirty="0">
                <a:solidFill>
                  <a:schemeClr val="accent1"/>
                </a:solidFill>
                <a:cs typeface="Arial" panose="020B0604020202020204" pitchFamily="34" charset="0"/>
              </a:rPr>
              <a:t>Challenges &amp; Next Steps: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3"/>
                </a:solidFill>
                <a:cs typeface="Arial"/>
              </a:rPr>
              <a:t>Cross-team collaboration, space constraints, and funding.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3"/>
                </a:solidFill>
                <a:cs typeface="Arial"/>
              </a:rPr>
              <a:t>2024: Feasibility studies and cost estimates.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3"/>
                </a:solidFill>
                <a:cs typeface="Arial"/>
              </a:rPr>
              <a:t>2025: Detailed design and funding applications.</a:t>
            </a:r>
            <a:endParaRPr lang="en-GB" dirty="0">
              <a:solidFill>
                <a:schemeClr val="accent3"/>
              </a:solidFill>
              <a:cs typeface="Arial"/>
            </a:endParaRPr>
          </a:p>
          <a:p>
            <a:pPr>
              <a:spcAft>
                <a:spcPts val="300"/>
              </a:spcAft>
            </a:pPr>
            <a:endParaRPr lang="en-GB" dirty="0">
              <a:solidFill>
                <a:schemeClr val="accent3"/>
              </a:solidFill>
              <a:cs typeface="Arial"/>
            </a:endParaRPr>
          </a:p>
          <a:p>
            <a:pPr>
              <a:spcAft>
                <a:spcPts val="300"/>
              </a:spcAft>
            </a:pPr>
            <a:endParaRPr lang="en-GB" dirty="0">
              <a:solidFill>
                <a:schemeClr val="accent3"/>
              </a:solidFill>
              <a:cs typeface="Arial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67977BC-0E9D-D92D-2533-02331A19299A}"/>
              </a:ext>
            </a:extLst>
          </p:cNvPr>
          <p:cNvSpPr txBox="1">
            <a:spLocks/>
          </p:cNvSpPr>
          <p:nvPr/>
        </p:nvSpPr>
        <p:spPr>
          <a:xfrm>
            <a:off x="9245423" y="1034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F34B4D6-9360-4F22-B8E6-CE4C70B94250}" type="slidenum">
              <a:rPr lang="en-GB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14</a:t>
            </a:fld>
            <a:endParaRPr lang="en-GB" sz="12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6B34FB-A338-ABFC-56D1-4BFE079E29E3}"/>
              </a:ext>
            </a:extLst>
          </p:cNvPr>
          <p:cNvSpPr txBox="1"/>
          <p:nvPr/>
        </p:nvSpPr>
        <p:spPr>
          <a:xfrm>
            <a:off x="7180719" y="5831335"/>
            <a:ext cx="37561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ISIS Target Station 2, liquid hydrogen and solid menthane moderators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EF884C8-4293-636D-2679-92BFC5B37C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r="20468"/>
          <a:stretch/>
        </p:blipFill>
        <p:spPr>
          <a:xfrm>
            <a:off x="7180720" y="1428107"/>
            <a:ext cx="4002522" cy="440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40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B9B34-5B11-109A-0E6A-FA1B1545A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208627E-5BDD-0D6A-BABA-F19C5FD4D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0" y="477617"/>
            <a:ext cx="6414262" cy="486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933580-F4D9-115A-5891-8EF0A501A4A7}"/>
              </a:ext>
            </a:extLst>
          </p:cNvPr>
          <p:cNvSpPr txBox="1">
            <a:spLocks/>
          </p:cNvSpPr>
          <p:nvPr/>
        </p:nvSpPr>
        <p:spPr>
          <a:xfrm>
            <a:off x="6096000" y="4807848"/>
            <a:ext cx="5464098" cy="63156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400" dirty="0">
                <a:latin typeface="Arial"/>
                <a:ea typeface="Verdana"/>
                <a:cs typeface="Arial"/>
              </a:rPr>
              <a:t>Questions?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EEE3AD-FB87-AD50-7BFD-1AAFA542E860}"/>
              </a:ext>
            </a:extLst>
          </p:cNvPr>
          <p:cNvSpPr txBox="1">
            <a:spLocks/>
          </p:cNvSpPr>
          <p:nvPr/>
        </p:nvSpPr>
        <p:spPr>
          <a:xfrm>
            <a:off x="6571082" y="2150300"/>
            <a:ext cx="5226909" cy="135711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600" dirty="0">
                <a:solidFill>
                  <a:schemeClr val="accent1"/>
                </a:solidFill>
                <a:ea typeface="+mn-ea"/>
              </a:rPr>
              <a:t>Acknowledgments: </a:t>
            </a:r>
            <a:r>
              <a:rPr lang="en-GB" sz="1600" dirty="0">
                <a:latin typeface="Arial"/>
                <a:ea typeface="Verdana"/>
                <a:cs typeface="Arial"/>
              </a:rPr>
              <a:t>Thank you to the key members of the FETS-METS project team: </a:t>
            </a:r>
          </a:p>
          <a:p>
            <a:pPr algn="ctr"/>
            <a:r>
              <a:rPr lang="en-GB" sz="1600" dirty="0">
                <a:latin typeface="Arial"/>
                <a:ea typeface="Verdana"/>
                <a:cs typeface="Arial"/>
              </a:rPr>
              <a:t>P. Morgan, S. Lilley, S. Gallimore, S. Jago</a:t>
            </a:r>
          </a:p>
          <a:p>
            <a:pPr algn="ctr"/>
            <a:r>
              <a:rPr lang="en-GB" sz="1600" dirty="0">
                <a:latin typeface="Arial"/>
                <a:ea typeface="Verdana"/>
                <a:cs typeface="Arial"/>
              </a:rPr>
              <a:t>And special thanks to colleagues across ISIS who have generously shared their expertise, insights, and advice</a:t>
            </a: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30C3A32C-8FAF-A40D-CF91-48EE1C665D9E}"/>
              </a:ext>
            </a:extLst>
          </p:cNvPr>
          <p:cNvSpPr txBox="1"/>
          <p:nvPr/>
        </p:nvSpPr>
        <p:spPr>
          <a:xfrm>
            <a:off x="156820" y="5338100"/>
            <a:ext cx="2785536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RAL at Harwell Campus</a:t>
            </a:r>
          </a:p>
        </p:txBody>
      </p:sp>
    </p:spTree>
    <p:extLst>
      <p:ext uri="{BB962C8B-B14F-4D97-AF65-F5344CB8AC3E}">
        <p14:creationId xmlns:p14="http://schemas.microsoft.com/office/powerpoint/2010/main" val="314955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5748" y="1331122"/>
            <a:ext cx="5829300" cy="393614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FETS-METS introduction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Purpose &amp; Benefits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Project Scope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FETS facility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TRaM vessel 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Target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Instrument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Services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Shielding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Status and Challenges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A building with solar panels on top&#10;&#10;Description automatically generated">
            <a:extLst>
              <a:ext uri="{FF2B5EF4-FFF2-40B4-BE49-F238E27FC236}">
                <a16:creationId xmlns:a16="http://schemas.microsoft.com/office/drawing/2014/main" id="{99280354-F41F-C4B7-1124-71DDAF661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929" y="939800"/>
            <a:ext cx="4575349" cy="456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6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9488C-1F6F-B48C-4BDF-A3274F26B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EBDDD-8E1E-4482-A61A-188A52F04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548460"/>
            <a:ext cx="5470071" cy="3174770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GB" sz="1600" dirty="0"/>
              <a:t>FETS-METS project: </a:t>
            </a:r>
            <a:r>
              <a:rPr lang="en-GB" sz="16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Combines the existing FETS accelerator with a new neutron source for moderator testing</a:t>
            </a:r>
          </a:p>
          <a:p>
            <a:pPr algn="just">
              <a:spcAft>
                <a:spcPts val="600"/>
              </a:spcAft>
            </a:pPr>
            <a:r>
              <a:rPr lang="en-GB" sz="16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FETS (Front End Test Stand) at RAL, developed in collaboration with universities to advance accelerator technologies</a:t>
            </a:r>
          </a:p>
          <a:p>
            <a:pPr algn="just">
              <a:spcAft>
                <a:spcPts val="600"/>
              </a:spcAft>
            </a:pPr>
            <a:r>
              <a:rPr lang="en-GB" sz="16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METS (Moderator Engineering Test Stand): a shielded area with target, reflector, moderator space (TRaM), and a diagnostic neutron beamline</a:t>
            </a:r>
          </a:p>
          <a:p>
            <a:pPr algn="just">
              <a:spcAft>
                <a:spcPts val="600"/>
              </a:spcAft>
            </a:pPr>
            <a:r>
              <a:rPr lang="en-GB" sz="1600" dirty="0"/>
              <a:t>Project status: </a:t>
            </a:r>
            <a:r>
              <a:rPr lang="en-GB" sz="16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Concept Phase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6F56C0-DE07-4FE8-C854-75E66AA07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</p:spPr>
        <p:txBody>
          <a:bodyPr anchor="ctr">
            <a:normAutofit/>
          </a:bodyPr>
          <a:lstStyle/>
          <a:p>
            <a:r>
              <a:rPr lang="en-GB" sz="3400" dirty="0"/>
              <a:t>FETS-METS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E26DE4-BE92-7F1E-DC64-E3611587D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753" y="1548460"/>
            <a:ext cx="5937547" cy="31747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FE3A1A-F907-16C8-4047-9168A253B269}"/>
              </a:ext>
            </a:extLst>
          </p:cNvPr>
          <p:cNvSpPr txBox="1"/>
          <p:nvPr/>
        </p:nvSpPr>
        <p:spPr>
          <a:xfrm>
            <a:off x="6096000" y="4718304"/>
            <a:ext cx="57310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FETS layout in building R8, RAL with one of the METS potential extensions for a TRaM and a Detector Room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654DA-894F-DD68-108C-D7D69FED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100" y="182562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58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5CE6F-6358-68D8-5CF0-10796C68B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5CB1-463B-F9B0-761D-C24FB367B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dirty="0"/>
              <a:t>Purpose of FETS-METS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BE498-5F1E-B97A-DE00-AEC281E16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34950"/>
            <a:ext cx="5943600" cy="4094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GB" sz="1700" dirty="0"/>
              <a:t>Primary objective: </a:t>
            </a:r>
            <a:r>
              <a:rPr lang="en-GB" sz="17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support critical offline testing and development of moderators to ensure reliability and optimum performance on ISIS and the future ISIS-II.​</a:t>
            </a:r>
          </a:p>
          <a:p>
            <a:pPr marL="0" indent="0" algn="just">
              <a:buNone/>
            </a:pPr>
            <a:r>
              <a:rPr lang="en-GB" sz="17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Moderators slow down neutrons generated at the target, enabling their effective use by the instruments.</a:t>
            </a:r>
          </a:p>
          <a:p>
            <a:pPr algn="just"/>
            <a:r>
              <a:rPr lang="en-GB" sz="17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Difficult to diagnose or test once installed</a:t>
            </a:r>
          </a:p>
          <a:p>
            <a:pPr algn="just"/>
            <a:r>
              <a:rPr lang="en-GB" sz="17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Issues can delay experiments</a:t>
            </a:r>
          </a:p>
          <a:p>
            <a:pPr marL="0" indent="0" algn="just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dirty="0"/>
              <a:t>ISIS Moderators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Target station 1: 2 water (300K), 1 liquid methane (100K), liquid hydrogen (20K)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Target station 2: liquid hydrogen (20K), solid methane (47K)</a:t>
            </a:r>
          </a:p>
          <a:p>
            <a:pPr marL="0" indent="0">
              <a:buNone/>
            </a:pPr>
            <a:endParaRPr lang="en-GB" dirty="0">
              <a:solidFill>
                <a:srgbClr val="003088"/>
              </a:solidFill>
              <a:latin typeface="Arial"/>
              <a:ea typeface="+mj-ea"/>
              <a:cs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0E517F-4A25-394C-C397-92DE90963735}"/>
              </a:ext>
            </a:extLst>
          </p:cNvPr>
          <p:cNvGrpSpPr/>
          <p:nvPr/>
        </p:nvGrpSpPr>
        <p:grpSpPr>
          <a:xfrm>
            <a:off x="7185113" y="3381742"/>
            <a:ext cx="3562118" cy="3476258"/>
            <a:chOff x="7817995" y="3709694"/>
            <a:chExt cx="2907884" cy="302856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45A072-F4B9-5A69-A2D1-5D52D71D3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10098"/>
            <a:stretch/>
          </p:blipFill>
          <p:spPr>
            <a:xfrm>
              <a:off x="8032832" y="3823721"/>
              <a:ext cx="2693047" cy="258195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8CFD024-5E6B-379E-72F3-525CEB509FE1}"/>
                </a:ext>
              </a:extLst>
            </p:cNvPr>
            <p:cNvSpPr/>
            <p:nvPr/>
          </p:nvSpPr>
          <p:spPr>
            <a:xfrm>
              <a:off x="7817995" y="5656263"/>
              <a:ext cx="498691" cy="1081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C917E8-E5EA-0886-5BA4-0BF318FD993F}"/>
                </a:ext>
              </a:extLst>
            </p:cNvPr>
            <p:cNvSpPr/>
            <p:nvPr/>
          </p:nvSpPr>
          <p:spPr>
            <a:xfrm>
              <a:off x="7977578" y="3709694"/>
              <a:ext cx="498691" cy="1081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DCB00AD-D5F4-E03E-819C-478EEAC3E773}"/>
              </a:ext>
            </a:extLst>
          </p:cNvPr>
          <p:cNvSpPr txBox="1"/>
          <p:nvPr/>
        </p:nvSpPr>
        <p:spPr>
          <a:xfrm>
            <a:off x="7928396" y="6454785"/>
            <a:ext cx="26340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TS-2 target, reflector and moderator assemblies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14320A-BCDD-F81C-3171-BC812F8A392C}"/>
              </a:ext>
            </a:extLst>
          </p:cNvPr>
          <p:cNvSpPr txBox="1"/>
          <p:nvPr/>
        </p:nvSpPr>
        <p:spPr>
          <a:xfrm>
            <a:off x="7455530" y="3187850"/>
            <a:ext cx="39100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ISIS Target Station 1, target, reflector and moderator (TRaM) assembly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F2A2C5-AD97-DE90-2BE5-647F0B0105B5}"/>
              </a:ext>
            </a:extLst>
          </p:cNvPr>
          <p:cNvGrpSpPr/>
          <p:nvPr/>
        </p:nvGrpSpPr>
        <p:grpSpPr>
          <a:xfrm>
            <a:off x="6802433" y="652462"/>
            <a:ext cx="4885980" cy="2602800"/>
            <a:chOff x="6639479" y="365125"/>
            <a:chExt cx="5131687" cy="29020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D042B8-AD92-9004-E27E-AA1CD9DCC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9479" y="365125"/>
              <a:ext cx="5131687" cy="290205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1DFA4CB-D019-CEB8-7458-311F3A796300}"/>
                </a:ext>
              </a:extLst>
            </p:cNvPr>
            <p:cNvSpPr/>
            <p:nvPr/>
          </p:nvSpPr>
          <p:spPr>
            <a:xfrm>
              <a:off x="8350180" y="3065536"/>
              <a:ext cx="1537398" cy="123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71893FD-4637-60B7-A322-605BA3F75CA0}"/>
              </a:ext>
            </a:extLst>
          </p:cNvPr>
          <p:cNvSpPr txBox="1">
            <a:spLocks/>
          </p:cNvSpPr>
          <p:nvPr/>
        </p:nvSpPr>
        <p:spPr>
          <a:xfrm>
            <a:off x="9245423" y="1034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F34B4D6-9360-4F22-B8E6-CE4C70B94250}" type="slidenum">
              <a:rPr lang="en-GB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en-GB" sz="12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8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C2445-3E07-F3A1-70E9-9FCA953BF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F25D9-0D02-C94B-2B01-844905EDF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dirty="0"/>
              <a:t>Benefits of FETS-METS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B1991-1638-C152-4E02-6749CA130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19" y="1572114"/>
            <a:ext cx="5599525" cy="371377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17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Improve &amp; de-risk ISIS &amp; ISIS-II moderator performance, operability and reliability</a:t>
            </a:r>
          </a:p>
          <a:p>
            <a:r>
              <a:rPr lang="en-GB" sz="17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Provide a flexible facility for moderator testing and development</a:t>
            </a:r>
          </a:p>
          <a:p>
            <a:r>
              <a:rPr lang="en-GB" sz="17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Focus on engineering systems, cryogenics, diagnostics, controls</a:t>
            </a:r>
          </a:p>
          <a:p>
            <a:r>
              <a:rPr lang="en-GB" sz="17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Test new components, systems and instrumentation in a controlled environment </a:t>
            </a:r>
          </a:p>
          <a:p>
            <a:r>
              <a:rPr lang="en-GB" sz="17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Benchmark neutronic performance and mechanical simulations​ </a:t>
            </a:r>
          </a:p>
          <a:p>
            <a:r>
              <a:rPr lang="en-GB" sz="17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Versatile neutron source for broader potential uses</a:t>
            </a:r>
          </a:p>
          <a:p>
            <a:r>
              <a:rPr lang="en-GB" sz="17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Space for innovation and testing higher-risk ideas</a:t>
            </a:r>
          </a:p>
          <a:p>
            <a:r>
              <a:rPr lang="en-GB" sz="17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Support staff training and skills development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 descr="Decoupled_Internal Head details_1.gif">
            <a:extLst>
              <a:ext uri="{FF2B5EF4-FFF2-40B4-BE49-F238E27FC236}">
                <a16:creationId xmlns:a16="http://schemas.microsoft.com/office/drawing/2014/main" id="{7938DB0A-42CF-32EF-9BA0-0AE231ABA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817" y="3693355"/>
            <a:ext cx="1765440" cy="1766504"/>
          </a:xfrm>
          <a:prstGeom prst="rect">
            <a:avLst/>
          </a:prstGeom>
        </p:spPr>
      </p:pic>
      <p:pic>
        <p:nvPicPr>
          <p:cNvPr id="5" name="Picture 4" descr="V:\dmj-pics\TS2\PEG meeting Oct 08\08EC2518 ISIS TS2 Moderators.jpg">
            <a:extLst>
              <a:ext uri="{FF2B5EF4-FFF2-40B4-BE49-F238E27FC236}">
                <a16:creationId xmlns:a16="http://schemas.microsoft.com/office/drawing/2014/main" id="{1462EB2E-7AF6-3691-0243-20495F339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735" y="1428829"/>
            <a:ext cx="2989481" cy="1775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C2AEFF-15BA-F90D-DD46-46F409B7271E}"/>
              </a:ext>
            </a:extLst>
          </p:cNvPr>
          <p:cNvSpPr txBox="1"/>
          <p:nvPr/>
        </p:nvSpPr>
        <p:spPr>
          <a:xfrm>
            <a:off x="5991853" y="3253616"/>
            <a:ext cx="2645369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The solid methane moderator assembly, TS-2</a:t>
            </a:r>
          </a:p>
        </p:txBody>
      </p:sp>
      <p:pic>
        <p:nvPicPr>
          <p:cNvPr id="9" name="Picture 8" descr="A close-up of a machine&#10;&#10;Description automatically generated">
            <a:extLst>
              <a:ext uri="{FF2B5EF4-FFF2-40B4-BE49-F238E27FC236}">
                <a16:creationId xmlns:a16="http://schemas.microsoft.com/office/drawing/2014/main" id="{CDB0F687-B341-7DB7-88BE-B459A13EC9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165" y="1162273"/>
            <a:ext cx="2505542" cy="4384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12DB9D-C726-61AF-CEE8-477C4F51D80B}"/>
              </a:ext>
            </a:extLst>
          </p:cNvPr>
          <p:cNvSpPr txBox="1"/>
          <p:nvPr/>
        </p:nvSpPr>
        <p:spPr>
          <a:xfrm>
            <a:off x="9104165" y="5546973"/>
            <a:ext cx="250554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Using the IMAT instrument  to check the new </a:t>
            </a:r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  <a:hlinkClick r:id="rId6"/>
              </a:rPr>
              <a:t>TS1 hydrogen moderator</a:t>
            </a:r>
            <a:endParaRPr lang="en-GB" sz="900" dirty="0">
              <a:solidFill>
                <a:srgbClr val="003088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905BD8-7F87-CFC1-EFEA-5C745844FDA3}"/>
              </a:ext>
            </a:extLst>
          </p:cNvPr>
          <p:cNvSpPr txBox="1"/>
          <p:nvPr/>
        </p:nvSpPr>
        <p:spPr>
          <a:xfrm>
            <a:off x="5825734" y="5514810"/>
            <a:ext cx="298948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The moderator head is a multilayered container cooled by a helium gas loop (in red), at –253°C.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FD4A9E98-EABB-0906-C39A-7330F4810C5D}"/>
              </a:ext>
            </a:extLst>
          </p:cNvPr>
          <p:cNvSpPr txBox="1">
            <a:spLocks/>
          </p:cNvSpPr>
          <p:nvPr/>
        </p:nvSpPr>
        <p:spPr>
          <a:xfrm>
            <a:off x="9245423" y="1034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F34B4D6-9360-4F22-B8E6-CE4C70B94250}" type="slidenum">
              <a:rPr lang="en-GB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en-GB" sz="12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9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5CD0-94BB-02A9-D0D6-755513A2911E}"/>
              </a:ext>
            </a:extLst>
          </p:cNvPr>
          <p:cNvSpPr txBox="1">
            <a:spLocks/>
          </p:cNvSpPr>
          <p:nvPr/>
        </p:nvSpPr>
        <p:spPr>
          <a:xfrm>
            <a:off x="437993" y="339363"/>
            <a:ext cx="10470836" cy="475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en-GB" sz="3400" dirty="0">
                <a:solidFill>
                  <a:srgbClr val="003088"/>
                </a:solidFill>
                <a:ea typeface="+mj-ea"/>
              </a:rPr>
              <a:t>Project Scope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807" y="1483965"/>
            <a:ext cx="5772298" cy="31239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FETS-METS Project’s key Systems: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Extension: magnets and beam diagnostics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 system: target vessel, multifunctional TRaM vessel including the moderator test space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beam line with detector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shielding 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Cryogenic system: for methane and hydrogen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&amp; Support Systems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E1E6FE-8537-C8B6-A5C8-A283A2E92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34"/>
          <a:stretch/>
        </p:blipFill>
        <p:spPr bwMode="auto">
          <a:xfrm>
            <a:off x="6963606" y="505539"/>
            <a:ext cx="3677598" cy="25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85104F-FC84-E95D-1778-E808F2BBD7CE}"/>
              </a:ext>
            </a:extLst>
          </p:cNvPr>
          <p:cNvSpPr txBox="1"/>
          <p:nvPr/>
        </p:nvSpPr>
        <p:spPr>
          <a:xfrm>
            <a:off x="6903186" y="3044354"/>
            <a:ext cx="3402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FETS-METS simplified schematics of main areas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3941B-9E5D-D11D-58CA-FE48AE68D5A1}"/>
              </a:ext>
            </a:extLst>
          </p:cNvPr>
          <p:cNvSpPr txBox="1"/>
          <p:nvPr/>
        </p:nvSpPr>
        <p:spPr>
          <a:xfrm>
            <a:off x="6550461" y="5890659"/>
            <a:ext cx="448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FETS layout in R8, RAL with one of the METS potential extensions for a TRaM and a Detector Room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52CB23-6971-9B0E-4A97-22BE825A0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461" y="3423978"/>
            <a:ext cx="4613258" cy="2466681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4B82B87-0411-F8A0-783A-34810912A7FD}"/>
              </a:ext>
            </a:extLst>
          </p:cNvPr>
          <p:cNvSpPr txBox="1">
            <a:spLocks/>
          </p:cNvSpPr>
          <p:nvPr/>
        </p:nvSpPr>
        <p:spPr>
          <a:xfrm>
            <a:off x="9245423" y="1034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F34B4D6-9360-4F22-B8E6-CE4C70B94250}" type="slidenum">
              <a:rPr lang="en-GB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lang="en-GB" sz="12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5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3643E-1E30-BB45-D566-458430006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87D1A-DF8F-BBE1-6283-77BBF09B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/>
              <a:t>FETS</a:t>
            </a:r>
            <a:r>
              <a:rPr lang="en-GB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1C688-F464-5275-0B57-F747597E6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16" y="1253331"/>
            <a:ext cx="5502993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1600" dirty="0"/>
              <a:t>FETS: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An existing linear accelerator for R&amp;D based in RAL</a:t>
            </a:r>
          </a:p>
          <a:p>
            <a:pPr marL="0" indent="0">
              <a:buNone/>
            </a:pPr>
            <a:r>
              <a:rPr lang="en-GB" sz="1600" dirty="0"/>
              <a:t>Beam: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3 MeV proton beam with an average current of 6 mA (60 mA peak current)</a:t>
            </a:r>
          </a:p>
          <a:p>
            <a:pPr marL="0" indent="0">
              <a:buNone/>
            </a:pPr>
            <a:r>
              <a:rPr lang="en-GB" sz="1600" dirty="0"/>
              <a:t>Key technologies: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H-minus ion source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Magnetic low-energy beam transport (LEBT)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Radiofrequency Quadrupole accelerator (RFQ)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Medium Energy Beam Transport (MEBT)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Chopper line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Various diagnostic systems</a:t>
            </a:r>
          </a:p>
          <a:p>
            <a:pPr marL="0" indent="0">
              <a:buNone/>
            </a:pPr>
            <a:r>
              <a:rPr lang="en-GB" sz="1600" dirty="0"/>
              <a:t>Benefits of using FETS: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time, cost, existing facility</a:t>
            </a:r>
          </a:p>
        </p:txBody>
      </p:sp>
      <p:pic>
        <p:nvPicPr>
          <p:cNvPr id="13" name="Picture 12" descr="A large machine with many metal parts&#10;&#10;AI-generated content may be incorrect.">
            <a:extLst>
              <a:ext uri="{FF2B5EF4-FFF2-40B4-BE49-F238E27FC236}">
                <a16:creationId xmlns:a16="http://schemas.microsoft.com/office/drawing/2014/main" id="{9A9BDDA6-1F76-C5F2-1DC1-CF1481FC5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419" y="397963"/>
            <a:ext cx="4345929" cy="29092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3F00FE-51EB-D6C9-2FEF-3FD23648EE62}"/>
              </a:ext>
            </a:extLst>
          </p:cNvPr>
          <p:cNvSpPr txBox="1"/>
          <p:nvPr/>
        </p:nvSpPr>
        <p:spPr>
          <a:xfrm>
            <a:off x="6565833" y="3343202"/>
            <a:ext cx="4345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The Radio Frequency Quadrupole (RFQ) of </a:t>
            </a:r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  <a:hlinkClick r:id="rId4"/>
              </a:rPr>
              <a:t>FETS</a:t>
            </a:r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 efficiently bunches and accelerates the beam from 65 keV to 3 MeV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5B8104E-A083-B271-5B01-D047C438254F}"/>
              </a:ext>
            </a:extLst>
          </p:cNvPr>
          <p:cNvGrpSpPr/>
          <p:nvPr/>
        </p:nvGrpSpPr>
        <p:grpSpPr>
          <a:xfrm>
            <a:off x="6462496" y="3601736"/>
            <a:ext cx="4881731" cy="2721197"/>
            <a:chOff x="6722643" y="939800"/>
            <a:chExt cx="5289685" cy="277610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F051C6A-712B-CB6F-CC03-AAFB997079CB}"/>
                </a:ext>
              </a:extLst>
            </p:cNvPr>
            <p:cNvGrpSpPr/>
            <p:nvPr/>
          </p:nvGrpSpPr>
          <p:grpSpPr>
            <a:xfrm>
              <a:off x="6899453" y="939800"/>
              <a:ext cx="5112875" cy="2665045"/>
              <a:chOff x="6899453" y="939800"/>
              <a:chExt cx="5112875" cy="2665045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14776A9-4720-8D04-3EFC-23A6731EC4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9453" y="1050860"/>
                <a:ext cx="4936066" cy="2553985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70F1AA-17E0-F283-4FD5-0E8E20B99A70}"/>
                  </a:ext>
                </a:extLst>
              </p:cNvPr>
              <p:cNvSpPr/>
              <p:nvPr/>
            </p:nvSpPr>
            <p:spPr>
              <a:xfrm>
                <a:off x="9856269" y="939800"/>
                <a:ext cx="2156059" cy="195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89A95BC-DC48-ABBB-6989-1C547FBFE497}"/>
                </a:ext>
              </a:extLst>
            </p:cNvPr>
            <p:cNvSpPr/>
            <p:nvPr/>
          </p:nvSpPr>
          <p:spPr>
            <a:xfrm>
              <a:off x="6722643" y="3519923"/>
              <a:ext cx="2156059" cy="195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4D7E200-0E0B-41BD-8F0E-9065903A8D44}"/>
              </a:ext>
            </a:extLst>
          </p:cNvPr>
          <p:cNvSpPr txBox="1"/>
          <p:nvPr/>
        </p:nvSpPr>
        <p:spPr>
          <a:xfrm>
            <a:off x="6625670" y="6266035"/>
            <a:ext cx="45118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FETS overview of main systems (</a:t>
            </a:r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  <a:hlinkClick r:id="rId6"/>
              </a:rPr>
              <a:t>S. Gibson et Al.)</a:t>
            </a:r>
            <a:endParaRPr lang="en-GB" sz="900" dirty="0">
              <a:solidFill>
                <a:srgbClr val="003088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47159-698B-C3DC-3699-1E29B0A1CC55}"/>
              </a:ext>
            </a:extLst>
          </p:cNvPr>
          <p:cNvSpPr txBox="1">
            <a:spLocks/>
          </p:cNvSpPr>
          <p:nvPr/>
        </p:nvSpPr>
        <p:spPr>
          <a:xfrm>
            <a:off x="9245423" y="1034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F34B4D6-9360-4F22-B8E6-CE4C70B94250}" type="slidenum">
              <a:rPr lang="en-GB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en-GB" sz="12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1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5C2D-7405-FB5B-D516-ADB41B64D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en-US" sz="3800" dirty="0" err="1"/>
              <a:t>TRaM</a:t>
            </a:r>
            <a:r>
              <a:rPr lang="en-US" sz="3800" dirty="0">
                <a:solidFill>
                  <a:schemeClr val="tx1"/>
                </a:solidFill>
                <a:latin typeface="Arial"/>
                <a:cs typeface="Calibri"/>
              </a:rPr>
              <a:t> </a:t>
            </a:r>
            <a:r>
              <a:rPr lang="en-US" sz="3800" dirty="0"/>
              <a:t>Vessel</a:t>
            </a:r>
          </a:p>
          <a:p>
            <a:pPr>
              <a:spcBef>
                <a:spcPts val="1000"/>
              </a:spcBef>
            </a:pPr>
            <a:endParaRPr lang="en-US" sz="2000" dirty="0">
              <a:solidFill>
                <a:srgbClr val="1E5DF8"/>
              </a:solidFill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34AF03-833C-F4B8-1837-79B02342A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42" y="1178825"/>
            <a:ext cx="4361492" cy="318769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Key features:</a:t>
            </a:r>
          </a:p>
          <a:p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Vessel in inert gas/vacuum</a:t>
            </a:r>
          </a:p>
          <a:p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Encloses target vessel, moderator and reflector</a:t>
            </a:r>
          </a:p>
          <a:p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Removable lid or sides for hands on access</a:t>
            </a:r>
          </a:p>
          <a:p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Configurable design to test moderators, precise and repeatable position</a:t>
            </a:r>
          </a:p>
          <a:p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Multiple ports for instruments and services</a:t>
            </a:r>
          </a:p>
          <a:p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Reflector (lead, beryllium)</a:t>
            </a:r>
          </a:p>
          <a:p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External shielding with borated polyethylene</a:t>
            </a:r>
            <a:endParaRPr lang="en-US" dirty="0"/>
          </a:p>
        </p:txBody>
      </p:sp>
      <p:pic>
        <p:nvPicPr>
          <p:cNvPr id="3" name="Picture 2" descr="A diagram of a machine&#10;&#10;Description automatically generated">
            <a:extLst>
              <a:ext uri="{FF2B5EF4-FFF2-40B4-BE49-F238E27FC236}">
                <a16:creationId xmlns:a16="http://schemas.microsoft.com/office/drawing/2014/main" id="{E4EEE6E4-E307-013B-7154-6DF1814CA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725" y="3736526"/>
            <a:ext cx="4403974" cy="2486252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07923C-0415-AEC8-E78E-D4F7AB51E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852" y="267776"/>
            <a:ext cx="3369741" cy="2996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92D594-A1DB-5BF0-8C4C-72D471929F40}"/>
              </a:ext>
            </a:extLst>
          </p:cNvPr>
          <p:cNvSpPr txBox="1"/>
          <p:nvPr/>
        </p:nvSpPr>
        <p:spPr>
          <a:xfrm>
            <a:off x="4804208" y="3239600"/>
            <a:ext cx="322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The TRaM vessel will enclose the reflector, the target vessel and the moderator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BDC4B-3BCB-9DC6-81A7-10E04F41B8A0}"/>
              </a:ext>
            </a:extLst>
          </p:cNvPr>
          <p:cNvSpPr txBox="1"/>
          <p:nvPr/>
        </p:nvSpPr>
        <p:spPr>
          <a:xfrm>
            <a:off x="4888430" y="6191727"/>
            <a:ext cx="27045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TRaM vessel top view indicating key components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B2E6FA-02B8-526A-967A-0F39F64B5937}"/>
              </a:ext>
            </a:extLst>
          </p:cNvPr>
          <p:cNvSpPr txBox="1"/>
          <p:nvPr/>
        </p:nvSpPr>
        <p:spPr>
          <a:xfrm>
            <a:off x="8451311" y="6208980"/>
            <a:ext cx="270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Possible LH2 Reference moderator for testing with the FETS-METS</a:t>
            </a:r>
          </a:p>
        </p:txBody>
      </p:sp>
      <p:pic>
        <p:nvPicPr>
          <p:cNvPr id="11" name="Picture 10" descr="A drawing of a machine&#10;&#10;Description automatically generated">
            <a:extLst>
              <a:ext uri="{FF2B5EF4-FFF2-40B4-BE49-F238E27FC236}">
                <a16:creationId xmlns:a16="http://schemas.microsoft.com/office/drawing/2014/main" id="{FCC70B7A-10E4-5E88-0AC6-51FA25F0C2B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827" t="1508" r="7422"/>
          <a:stretch/>
        </p:blipFill>
        <p:spPr>
          <a:xfrm>
            <a:off x="8026503" y="617025"/>
            <a:ext cx="4020255" cy="27168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0C6393-D028-55AA-213C-019FA1297853}"/>
              </a:ext>
            </a:extLst>
          </p:cNvPr>
          <p:cNvSpPr txBox="1"/>
          <p:nvPr/>
        </p:nvSpPr>
        <p:spPr>
          <a:xfrm>
            <a:off x="8221434" y="3293867"/>
            <a:ext cx="336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Early concept of TRaM vessel side cross-section indicating 3 separate compartments filled with lead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0A87DC85-A242-5B8F-ABC5-6CFA565177C9}"/>
              </a:ext>
            </a:extLst>
          </p:cNvPr>
          <p:cNvSpPr txBox="1">
            <a:spLocks/>
          </p:cNvSpPr>
          <p:nvPr/>
        </p:nvSpPr>
        <p:spPr>
          <a:xfrm>
            <a:off x="9245423" y="1034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F34B4D6-9360-4F22-B8E6-CE4C70B94250}" type="slidenum">
              <a:rPr lang="en-GB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8</a:t>
            </a:fld>
            <a:endParaRPr lang="en-GB" sz="12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483F73-218C-B59E-F2DA-9C8D61647741}"/>
              </a:ext>
            </a:extLst>
          </p:cNvPr>
          <p:cNvGrpSpPr/>
          <p:nvPr/>
        </p:nvGrpSpPr>
        <p:grpSpPr>
          <a:xfrm>
            <a:off x="8221434" y="4024320"/>
            <a:ext cx="3777965" cy="2198458"/>
            <a:chOff x="8268794" y="3718933"/>
            <a:chExt cx="3872474" cy="22419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C338AA0-EB1C-50A3-38A2-CE2CBBD5AAC1}"/>
                </a:ext>
              </a:extLst>
            </p:cNvPr>
            <p:cNvGrpSpPr/>
            <p:nvPr/>
          </p:nvGrpSpPr>
          <p:grpSpPr>
            <a:xfrm>
              <a:off x="8268794" y="3718933"/>
              <a:ext cx="3872474" cy="2241900"/>
              <a:chOff x="8384341" y="3504101"/>
              <a:chExt cx="3872474" cy="2241900"/>
            </a:xfrm>
          </p:grpSpPr>
          <p:pic>
            <p:nvPicPr>
              <p:cNvPr id="5" name="Picture 4" descr="Diagram of a diagram of a vacuum system&#10;&#10;Description automatically generated">
                <a:extLst>
                  <a:ext uri="{FF2B5EF4-FFF2-40B4-BE49-F238E27FC236}">
                    <a16:creationId xmlns:a16="http://schemas.microsoft.com/office/drawing/2014/main" id="{BEC790D3-2F80-B9CE-6777-B08E71555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84341" y="3504101"/>
                <a:ext cx="3872474" cy="224190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DDC731-F72D-0A2D-C325-C67F55C0F67B}"/>
                  </a:ext>
                </a:extLst>
              </p:cNvPr>
              <p:cNvSpPr txBox="1"/>
              <p:nvPr/>
            </p:nvSpPr>
            <p:spPr>
              <a:xfrm>
                <a:off x="8384341" y="4856975"/>
                <a:ext cx="71085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00" dirty="0"/>
                  <a:t>PROTON BEAMLINE DIRECTION</a:t>
                </a: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4DDC30A-C150-F574-998D-288C03A214EA}"/>
                </a:ext>
              </a:extLst>
            </p:cNvPr>
            <p:cNvSpPr/>
            <p:nvPr/>
          </p:nvSpPr>
          <p:spPr>
            <a:xfrm>
              <a:off x="8907042" y="5570104"/>
              <a:ext cx="1564526" cy="323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1849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5C2D-7405-FB5B-D516-ADB41B64D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sz="3400" dirty="0"/>
              <a:t>Target</a:t>
            </a:r>
          </a:p>
          <a:p>
            <a:pPr>
              <a:spcBef>
                <a:spcPts val="1000"/>
              </a:spcBef>
            </a:pPr>
            <a:endParaRPr lang="en-US" sz="2000" dirty="0">
              <a:solidFill>
                <a:srgbClr val="1E5DF8"/>
              </a:solidFill>
              <a:latin typeface="Calibri"/>
              <a:cs typeface="Calibri"/>
            </a:endParaRPr>
          </a:p>
          <a:p>
            <a:endParaRPr lang="en-US" dirty="0"/>
          </a:p>
        </p:txBody>
      </p:sp>
      <p:pic>
        <p:nvPicPr>
          <p:cNvPr id="5" name="Content Placeholder 4" descr="Diagram of a diagram of a wind turbine&#10;&#10;Description automatically generated">
            <a:extLst>
              <a:ext uri="{FF2B5EF4-FFF2-40B4-BE49-F238E27FC236}">
                <a16:creationId xmlns:a16="http://schemas.microsoft.com/office/drawing/2014/main" id="{2071CFAE-DEE9-C6D4-E5CB-61F077CD3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35" y="3193504"/>
            <a:ext cx="3467401" cy="2367382"/>
          </a:xfr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04D934-1E41-02B0-52A0-0C2F85888D0B}"/>
              </a:ext>
            </a:extLst>
          </p:cNvPr>
          <p:cNvSpPr txBox="1"/>
          <p:nvPr/>
        </p:nvSpPr>
        <p:spPr>
          <a:xfrm>
            <a:off x="654458" y="5467291"/>
            <a:ext cx="27109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Target vessel iso view indicating key components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853C3C-CF64-ECB8-8724-554821611676}"/>
              </a:ext>
            </a:extLst>
          </p:cNvPr>
          <p:cNvGrpSpPr/>
          <p:nvPr/>
        </p:nvGrpSpPr>
        <p:grpSpPr>
          <a:xfrm>
            <a:off x="7350794" y="3303624"/>
            <a:ext cx="4637829" cy="2376596"/>
            <a:chOff x="6325419" y="3716601"/>
            <a:chExt cx="4637829" cy="237659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DF823B2-DDB2-CBA8-E231-EED81256E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12922"/>
            <a:stretch/>
          </p:blipFill>
          <p:spPr>
            <a:xfrm>
              <a:off x="6435140" y="3716601"/>
              <a:ext cx="4528108" cy="1930538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33E41E-6A0A-DD2C-ED56-C76230EA3AD6}"/>
                </a:ext>
              </a:extLst>
            </p:cNvPr>
            <p:cNvSpPr txBox="1"/>
            <p:nvPr/>
          </p:nvSpPr>
          <p:spPr>
            <a:xfrm>
              <a:off x="6325419" y="5723865"/>
              <a:ext cx="42929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GB" sz="900" dirty="0">
                  <a:solidFill>
                    <a:srgbClr val="003088"/>
                  </a:solidFill>
                  <a:latin typeface="Arial"/>
                  <a:ea typeface="+mj-ea"/>
                  <a:cs typeface="Arial"/>
                </a:rPr>
                <a:t>Tantalum target with fin-like μ-channel structure for the High Brilliance Neutron Source (HBS) </a:t>
              </a:r>
              <a:r>
                <a:rPr lang="en-GB" sz="900" dirty="0">
                  <a:solidFill>
                    <a:srgbClr val="003088"/>
                  </a:solidFill>
                  <a:latin typeface="Arial"/>
                  <a:ea typeface="+mj-ea"/>
                  <a:cs typeface="Arial"/>
                  <a:hlinkClick r:id="rId5"/>
                </a:rPr>
                <a:t>T. </a:t>
              </a:r>
              <a:r>
                <a:rPr lang="en-GB" sz="900" dirty="0" err="1">
                  <a:solidFill>
                    <a:srgbClr val="003088"/>
                  </a:solidFill>
                  <a:latin typeface="Arial"/>
                  <a:ea typeface="+mj-ea"/>
                  <a:cs typeface="Arial"/>
                  <a:hlinkClick r:id="rId5"/>
                </a:rPr>
                <a:t>Gutberlet</a:t>
              </a:r>
              <a:r>
                <a:rPr lang="en-GB" sz="900" dirty="0">
                  <a:solidFill>
                    <a:srgbClr val="003088"/>
                  </a:solidFill>
                  <a:latin typeface="Arial"/>
                  <a:ea typeface="+mj-ea"/>
                  <a:cs typeface="Arial"/>
                  <a:hlinkClick r:id="rId5"/>
                </a:rPr>
                <a:t> et Al, 2020</a:t>
              </a:r>
              <a:endPara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7F259F-C8CB-A9C2-811B-877A09E57DB1}"/>
              </a:ext>
            </a:extLst>
          </p:cNvPr>
          <p:cNvGrpSpPr/>
          <p:nvPr/>
        </p:nvGrpSpPr>
        <p:grpSpPr>
          <a:xfrm>
            <a:off x="6617535" y="652462"/>
            <a:ext cx="5276754" cy="2197810"/>
            <a:chOff x="5645065" y="1187627"/>
            <a:chExt cx="5276754" cy="2197810"/>
          </a:xfrm>
        </p:grpSpPr>
        <p:pic>
          <p:nvPicPr>
            <p:cNvPr id="21" name="Picture 20" descr="A diagram of a blue and yellow object&#10;&#10;Description automatically generated">
              <a:extLst>
                <a:ext uri="{FF2B5EF4-FFF2-40B4-BE49-F238E27FC236}">
                  <a16:creationId xmlns:a16="http://schemas.microsoft.com/office/drawing/2014/main" id="{B1527F31-1598-21DD-596E-56CAFDD35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28096"/>
            <a:stretch/>
          </p:blipFill>
          <p:spPr>
            <a:xfrm>
              <a:off x="5645065" y="1187627"/>
              <a:ext cx="5276754" cy="1713617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2E47F4-6ABE-4F06-37D3-F863C66417FC}"/>
                </a:ext>
              </a:extLst>
            </p:cNvPr>
            <p:cNvSpPr txBox="1"/>
            <p:nvPr/>
          </p:nvSpPr>
          <p:spPr>
            <a:xfrm>
              <a:off x="6136957" y="3016105"/>
              <a:ext cx="42929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GB" sz="900" dirty="0">
                  <a:solidFill>
                    <a:srgbClr val="003088"/>
                  </a:solidFill>
                  <a:latin typeface="Arial"/>
                  <a:ea typeface="+mj-ea"/>
                  <a:cs typeface="Arial"/>
                </a:rPr>
                <a:t>Edge-cooling of lithium layered copper target studied for the Transportable Accelerator-driven Neutron Source (TANS) </a:t>
              </a:r>
              <a:r>
                <a:rPr lang="en-GB" sz="900" dirty="0">
                  <a:solidFill>
                    <a:srgbClr val="003088"/>
                  </a:solidFill>
                  <a:latin typeface="Arial"/>
                  <a:ea typeface="+mj-ea"/>
                  <a:cs typeface="Arial"/>
                  <a:hlinkClick r:id="rId7"/>
                </a:rPr>
                <a:t>Li Xiaobo Li et Al, 2021  </a:t>
              </a:r>
              <a:endPara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</a:endParaRPr>
            </a:p>
          </p:txBody>
        </p:sp>
      </p:grpSp>
      <p:pic>
        <p:nvPicPr>
          <p:cNvPr id="4" name="Picture 3" descr="A copper object with three holes&#10;&#10;Description automatically generated">
            <a:extLst>
              <a:ext uri="{FF2B5EF4-FFF2-40B4-BE49-F238E27FC236}">
                <a16:creationId xmlns:a16="http://schemas.microsoft.com/office/drawing/2014/main" id="{B7C6C020-3FD1-3245-2A82-088D054342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0675" y="3441519"/>
            <a:ext cx="2332896" cy="1916345"/>
          </a:xfrm>
          <a:prstGeom prst="rect">
            <a:avLst/>
          </a:prstGeom>
        </p:spPr>
      </p:pic>
      <p:sp>
        <p:nvSpPr>
          <p:cNvPr id="9" name="TextBox 23">
            <a:extLst>
              <a:ext uri="{FF2B5EF4-FFF2-40B4-BE49-F238E27FC236}">
                <a16:creationId xmlns:a16="http://schemas.microsoft.com/office/drawing/2014/main" id="{D33414C0-36FB-BCF2-91E9-8B6F27B36D02}"/>
              </a:ext>
            </a:extLst>
          </p:cNvPr>
          <p:cNvSpPr txBox="1"/>
          <p:nvPr/>
        </p:nvSpPr>
        <p:spPr>
          <a:xfrm>
            <a:off x="3708882" y="5407703"/>
            <a:ext cx="2387118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solidFill>
                  <a:srgbClr val="003088"/>
                </a:solidFill>
                <a:latin typeface="Arial"/>
                <a:ea typeface="+mj-ea"/>
                <a:cs typeface="Arial"/>
              </a:rPr>
              <a:t>A target 'petal’, used on the new University of Birmingham High Flux Accelerator Neutron Facility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4192D-CE7A-598C-E497-C4F5FCD7EFDC}"/>
              </a:ext>
            </a:extLst>
          </p:cNvPr>
          <p:cNvSpPr txBox="1"/>
          <p:nvPr/>
        </p:nvSpPr>
        <p:spPr>
          <a:xfrm>
            <a:off x="231280" y="1004823"/>
            <a:ext cx="665410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Target bespoke design: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Early concept, preliminary neutronic calculations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Lithium layer (300-400 microns thick) on copper plate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Vessel in vacuum/inert gas to protect lithium from oxidization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Cooling method examples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Estimated replacement approx. once per year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Thin aluminum neutrons window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A387033E-817F-31A6-F67D-BFB1AC7E1E16}"/>
              </a:ext>
            </a:extLst>
          </p:cNvPr>
          <p:cNvSpPr txBox="1">
            <a:spLocks/>
          </p:cNvSpPr>
          <p:nvPr/>
        </p:nvSpPr>
        <p:spPr>
          <a:xfrm>
            <a:off x="9245423" y="1034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F34B4D6-9360-4F22-B8E6-CE4C70B94250}" type="slidenum">
              <a:rPr lang="en-GB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9</a:t>
            </a:fld>
            <a:endParaRPr lang="en-GB" sz="12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A90D76-6766-B2ED-4B11-77582F0BCA92}"/>
              </a:ext>
            </a:extLst>
          </p:cNvPr>
          <p:cNvSpPr txBox="1"/>
          <p:nvPr/>
        </p:nvSpPr>
        <p:spPr>
          <a:xfrm>
            <a:off x="6096000" y="4159788"/>
            <a:ext cx="11662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Area indicating lithium layer location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FA5432-A6CA-8D96-6E0F-41CA2AE29F48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5372100" y="4180015"/>
            <a:ext cx="723900" cy="256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862996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D3A248B2CAF408D90F23A269B7EFF" ma:contentTypeVersion="13" ma:contentTypeDescription="Create a new document." ma:contentTypeScope="" ma:versionID="d8c56a782f93df0e221b4514e9c44d75">
  <xsd:schema xmlns:xsd="http://www.w3.org/2001/XMLSchema" xmlns:xs="http://www.w3.org/2001/XMLSchema" xmlns:p="http://schemas.microsoft.com/office/2006/metadata/properties" xmlns:ns2="a0b53d13-fa39-495f-b777-2e355c34b6e1" xmlns:ns3="bf4cbadc-44a7-40ff-a287-f88c09911142" targetNamespace="http://schemas.microsoft.com/office/2006/metadata/properties" ma:root="true" ma:fieldsID="9da55e74ec6023812e5294de4a676d6b" ns2:_="" ns3:_="">
    <xsd:import namespace="a0b53d13-fa39-495f-b777-2e355c34b6e1"/>
    <xsd:import namespace="bf4cbadc-44a7-40ff-a287-f88c0991114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53d13-fa39-495f-b777-2e355c34b6e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6" nillable="true" ma:displayName="Taxonomy Catch All Column" ma:hidden="true" ma:list="{68890477-8f1b-4467-9838-074deaaea4b7}" ma:internalName="TaxCatchAll" ma:showField="CatchAllData" ma:web="a0b53d13-fa39-495f-b777-2e355c34b6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cbadc-44a7-40ff-a287-f88c09911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4cbadc-44a7-40ff-a287-f88c09911142">
      <Terms xmlns="http://schemas.microsoft.com/office/infopath/2007/PartnerControls"/>
    </lcf76f155ced4ddcb4097134ff3c332f>
    <TaxCatchAll xmlns="a0b53d13-fa39-495f-b777-2e355c34b6e1" xsi:nil="true"/>
    <_dlc_DocId xmlns="a0b53d13-fa39-495f-b777-2e355c34b6e1">ISISPR1372-1501924350-257</_dlc_DocId>
    <_dlc_DocIdUrl xmlns="a0b53d13-fa39-495f-b777-2e355c34b6e1">
      <Url>https://stfc365.sharepoint.com/sites/ISISProject-1372/_layouts/15/DocIdRedir.aspx?ID=ISISPR1372-1501924350-257</Url>
      <Description>ISISPR1372-1501924350-257</Description>
    </_dlc_DocIdUrl>
  </documentManagement>
</p:properties>
</file>

<file path=customXml/itemProps1.xml><?xml version="1.0" encoding="utf-8"?>
<ds:datastoreItem xmlns:ds="http://schemas.openxmlformats.org/officeDocument/2006/customXml" ds:itemID="{851397E0-DBFD-4983-8574-C782893ADF4B}">
  <ds:schemaRefs>
    <ds:schemaRef ds:uri="a0b53d13-fa39-495f-b777-2e355c34b6e1"/>
    <ds:schemaRef ds:uri="bf4cbadc-44a7-40ff-a287-f88c099111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6435EA1-87F7-4138-8D7D-EAF9392208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B70853-926E-4871-88CE-A1021DD2A23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1C07CB7-51EF-466B-89DC-FA27AC50FA39}">
  <ds:schemaRefs>
    <ds:schemaRef ds:uri="4367b676-3231-4229-b246-27e36f6a6ea0"/>
    <ds:schemaRef ds:uri="7a6c5452-7205-4e2c-a322-0d36e47a4095"/>
    <ds:schemaRef ds:uri="a0b53d13-fa39-495f-b777-2e355c34b6e1"/>
    <ds:schemaRef ds:uri="bf4cbadc-44a7-40ff-a287-f88c0991114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15328</TotalTime>
  <Words>1128</Words>
  <Application>Microsoft Office PowerPoint</Application>
  <PresentationFormat>Widescreen</PresentationFormat>
  <Paragraphs>180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Wingdings</vt:lpstr>
      <vt:lpstr>Arial</vt:lpstr>
      <vt:lpstr>Calibri</vt:lpstr>
      <vt:lpstr>Arial,Sans-Serif</vt:lpstr>
      <vt:lpstr>Aptos</vt:lpstr>
      <vt:lpstr>1_Title slide</vt:lpstr>
      <vt:lpstr>2_Triangles</vt:lpstr>
      <vt:lpstr>3_Pattern</vt:lpstr>
      <vt:lpstr>4_Blank Layouts</vt:lpstr>
      <vt:lpstr>FETS-METS: A Small-Scale Test Stand for Advancing Neutron Moderator Systems </vt:lpstr>
      <vt:lpstr>Contents</vt:lpstr>
      <vt:lpstr>FETS-METS</vt:lpstr>
      <vt:lpstr>Purpose of FETS-METS</vt:lpstr>
      <vt:lpstr>Benefits of FETS-METS</vt:lpstr>
      <vt:lpstr>PowerPoint Presentation</vt:lpstr>
      <vt:lpstr>FETS </vt:lpstr>
      <vt:lpstr>TRaM Vessel  </vt:lpstr>
      <vt:lpstr>Target  </vt:lpstr>
      <vt:lpstr>Instrument    </vt:lpstr>
      <vt:lpstr>Services      </vt:lpstr>
      <vt:lpstr>Shielding (TRaM and detector)    </vt:lpstr>
      <vt:lpstr>PowerPoint Presentation</vt:lpstr>
      <vt:lpstr>PowerPoint Presentation</vt:lpstr>
      <vt:lpstr>PowerPoint Presentation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lastModifiedBy>Chrysafi, Alexandra (STFC,RAL,ISIS)</cp:lastModifiedBy>
  <cp:revision>80</cp:revision>
  <dcterms:created xsi:type="dcterms:W3CDTF">2023-01-10T12:41:06Z</dcterms:created>
  <dcterms:modified xsi:type="dcterms:W3CDTF">2025-02-27T22:13:03Z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0x010100331D3A248B2CAF408D90F23A269B7EFF</vt:lpwstr>
  </property>
  <property fmtid="{D5CDD505-2E9C-101B-9397-08002B2CF9AE}" pid="3" name="MediaServiceImageTags">
    <vt:lpwstr/>
  </property>
  <property fmtid="{D5CDD505-2E9C-101B-9397-08002B2CF9AE}" pid="4" name="_dlc_DocIdItemGuid">
    <vt:lpwstr>d61c626d-8931-45c9-9769-fb9d44b21a37</vt:lpwstr>
  </property>
</Properties>
</file>